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3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Override6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7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1691" r:id="rId3"/>
    <p:sldId id="258" r:id="rId4"/>
    <p:sldId id="280" r:id="rId5"/>
    <p:sldId id="283" r:id="rId6"/>
    <p:sldId id="1729" r:id="rId7"/>
    <p:sldId id="1730" r:id="rId8"/>
    <p:sldId id="1731" r:id="rId9"/>
    <p:sldId id="1715" r:id="rId10"/>
    <p:sldId id="1696" r:id="rId11"/>
    <p:sldId id="268" r:id="rId12"/>
    <p:sldId id="285" r:id="rId13"/>
    <p:sldId id="1727" r:id="rId14"/>
    <p:sldId id="1728" r:id="rId15"/>
    <p:sldId id="1716" r:id="rId16"/>
    <p:sldId id="1732" r:id="rId17"/>
    <p:sldId id="1733" r:id="rId18"/>
    <p:sldId id="1697" r:id="rId19"/>
    <p:sldId id="1734" r:id="rId20"/>
    <p:sldId id="1735" r:id="rId21"/>
    <p:sldId id="1717" r:id="rId22"/>
    <p:sldId id="1693" r:id="rId23"/>
    <p:sldId id="1725" r:id="rId24"/>
    <p:sldId id="273" r:id="rId25"/>
    <p:sldId id="269" r:id="rId26"/>
    <p:sldId id="1718" r:id="rId27"/>
    <p:sldId id="1694" r:id="rId28"/>
    <p:sldId id="1736" r:id="rId29"/>
    <p:sldId id="1698" r:id="rId30"/>
    <p:sldId id="1737" r:id="rId31"/>
    <p:sldId id="1719" r:id="rId32"/>
    <p:sldId id="261" r:id="rId33"/>
    <p:sldId id="1714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50B"/>
    <a:srgbClr val="CE6900"/>
    <a:srgbClr val="EA9600"/>
    <a:srgbClr val="F49F00"/>
    <a:srgbClr val="A20000"/>
    <a:srgbClr val="A40000"/>
    <a:srgbClr val="9E0000"/>
    <a:srgbClr val="C7450B"/>
    <a:srgbClr val="E24E0C"/>
    <a:srgbClr val="DC6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4" autoAdjust="0"/>
    <p:restoredTop sz="96182" autoAdjust="0"/>
  </p:normalViewPr>
  <p:slideViewPr>
    <p:cSldViewPr snapToGrid="0">
      <p:cViewPr varScale="1">
        <p:scale>
          <a:sx n="109" d="100"/>
          <a:sy n="109" d="100"/>
        </p:scale>
        <p:origin x="73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117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893EB82-8DF0-46D8-B1DB-EDFDCC594D3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A82E5E8-2D15-4BF1-8706-5C3BD63CBAB3}"/>
              </a:ext>
            </a:extLst>
          </p:cNvPr>
          <p:cNvSpPr/>
          <p:nvPr userDrawn="1"/>
        </p:nvSpPr>
        <p:spPr>
          <a:xfrm>
            <a:off x="1250730" y="1551804"/>
            <a:ext cx="9900745" cy="295822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708818" y="2870201"/>
            <a:ext cx="10821988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708818" y="2171610"/>
            <a:ext cx="10821988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85006" y="5544733"/>
            <a:ext cx="1084580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85006" y="5841004"/>
            <a:ext cx="1084580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8" name="Rectangle 1_1">
            <a:extLst>
              <a:ext uri="{FF2B5EF4-FFF2-40B4-BE49-F238E27FC236}">
                <a16:creationId xmlns:a16="http://schemas.microsoft.com/office/drawing/2014/main" id="{8C844673-B251-40CF-8322-DD113A6063E7}"/>
              </a:ext>
            </a:extLst>
          </p:cNvPr>
          <p:cNvSpPr/>
          <p:nvPr userDrawn="1"/>
        </p:nvSpPr>
        <p:spPr>
          <a:xfrm>
            <a:off x="1457207" y="1747396"/>
            <a:ext cx="9484063" cy="256703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C49F002-186A-48C5-B80A-81794D45870E}"/>
              </a:ext>
            </a:extLst>
          </p:cNvPr>
          <p:cNvGrpSpPr/>
          <p:nvPr userDrawn="1"/>
        </p:nvGrpSpPr>
        <p:grpSpPr>
          <a:xfrm>
            <a:off x="669925" y="1"/>
            <a:ext cx="10852150" cy="6857999"/>
            <a:chOff x="669925" y="1"/>
            <a:chExt cx="10852150" cy="6857999"/>
          </a:xfrm>
          <a:blipFill>
            <a:blip r:embed="rId2"/>
            <a:stretch>
              <a:fillRect l="-7490" r="-7454"/>
            </a:stretch>
          </a:blipFill>
        </p:grpSpPr>
        <p:sp>
          <p:nvSpPr>
            <p:cNvPr id="2" name="等腰三角形 1">
              <a:extLst>
                <a:ext uri="{FF2B5EF4-FFF2-40B4-BE49-F238E27FC236}">
                  <a16:creationId xmlns:a16="http://schemas.microsoft.com/office/drawing/2014/main" id="{1D98C2BC-03D2-4327-85E0-801EBCAC2C8C}"/>
                </a:ext>
              </a:extLst>
            </p:cNvPr>
            <p:cNvSpPr/>
            <p:nvPr userDrawn="1"/>
          </p:nvSpPr>
          <p:spPr>
            <a:xfrm>
              <a:off x="669925" y="2418285"/>
              <a:ext cx="5150069" cy="443971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81BE0383-EE3B-453F-8B44-5A45CC0A4905}"/>
                </a:ext>
              </a:extLst>
            </p:cNvPr>
            <p:cNvSpPr/>
            <p:nvPr userDrawn="1"/>
          </p:nvSpPr>
          <p:spPr>
            <a:xfrm rot="10800000">
              <a:off x="6570599" y="1"/>
              <a:ext cx="4951476" cy="426851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Isosceles Triangle 5_1">
            <a:extLst>
              <a:ext uri="{FF2B5EF4-FFF2-40B4-BE49-F238E27FC236}">
                <a16:creationId xmlns:a16="http://schemas.microsoft.com/office/drawing/2014/main" id="{0883F9BF-7FEF-4518-BECD-C5DAC9DB0737}"/>
              </a:ext>
            </a:extLst>
          </p:cNvPr>
          <p:cNvSpPr/>
          <p:nvPr userDrawn="1"/>
        </p:nvSpPr>
        <p:spPr>
          <a:xfrm rot="10800000">
            <a:off x="6669896" y="4005"/>
            <a:ext cx="4951476" cy="4268514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Isosceles Triangle 1_1">
            <a:extLst>
              <a:ext uri="{FF2B5EF4-FFF2-40B4-BE49-F238E27FC236}">
                <a16:creationId xmlns:a16="http://schemas.microsoft.com/office/drawing/2014/main" id="{DE935BE5-FAFE-4818-AF3A-ED9F041FD579}"/>
              </a:ext>
            </a:extLst>
          </p:cNvPr>
          <p:cNvSpPr/>
          <p:nvPr userDrawn="1"/>
        </p:nvSpPr>
        <p:spPr>
          <a:xfrm>
            <a:off x="769222" y="2422288"/>
            <a:ext cx="5150069" cy="4439715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797933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799049" y="342900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0ADEFF7-FF74-42A9-8EA4-5EA8AF00CB40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349C9E8-1EDF-474F-B96C-45F56DAA3A4A}"/>
              </a:ext>
            </a:extLst>
          </p:cNvPr>
          <p:cNvSpPr/>
          <p:nvPr userDrawn="1"/>
        </p:nvSpPr>
        <p:spPr>
          <a:xfrm>
            <a:off x="1250730" y="1551804"/>
            <a:ext cx="9900745" cy="295822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1_1">
            <a:extLst>
              <a:ext uri="{FF2B5EF4-FFF2-40B4-BE49-F238E27FC236}">
                <a16:creationId xmlns:a16="http://schemas.microsoft.com/office/drawing/2014/main" id="{88C52DB3-2B5E-497C-9C6B-593E83527531}"/>
              </a:ext>
            </a:extLst>
          </p:cNvPr>
          <p:cNvSpPr/>
          <p:nvPr userDrawn="1"/>
        </p:nvSpPr>
        <p:spPr>
          <a:xfrm>
            <a:off x="1457207" y="1747396"/>
            <a:ext cx="9484063" cy="256703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1551803"/>
            <a:ext cx="10845798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5" y="3858039"/>
            <a:ext cx="108457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7" y="3561768"/>
            <a:ext cx="10845798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9" r:id="rId2"/>
    <p:sldLayoutId id="2147483651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3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3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68337" y="2315263"/>
            <a:ext cx="10850563" cy="1682347"/>
          </a:xfrm>
        </p:spPr>
        <p:txBody>
          <a:bodyPr>
            <a:normAutofit/>
          </a:bodyPr>
          <a:lstStyle/>
          <a:p>
            <a:r>
              <a:rPr lang="zh-CN" altLang="en-US" sz="3600" b="1" dirty="0"/>
              <a:t>城市建筑</a:t>
            </a:r>
            <a:endParaRPr lang="en-US" altLang="zh-CN" sz="3600" b="1" dirty="0"/>
          </a:p>
          <a:p>
            <a:r>
              <a:rPr lang="zh-CN" altLang="en-US" sz="5400" b="1" dirty="0"/>
              <a:t>规划商务工作报告汇报</a:t>
            </a:r>
            <a:r>
              <a:rPr lang="en-US" altLang="zh-CN" sz="5400" b="1" dirty="0"/>
              <a:t>PPT</a:t>
            </a:r>
            <a:r>
              <a:rPr lang="zh-CN" altLang="en-US" sz="5400" b="1" dirty="0"/>
              <a:t>模板</a:t>
            </a:r>
            <a:endParaRPr lang="en-US" altLang="zh-CN" sz="5400" b="1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1243172" y="5841004"/>
            <a:ext cx="10275727" cy="296271"/>
          </a:xfrm>
        </p:spPr>
        <p:txBody>
          <a:bodyPr/>
          <a:lstStyle/>
          <a:p>
            <a:pPr algn="l"/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73100" y="5841004"/>
            <a:ext cx="10494909" cy="296271"/>
          </a:xfrm>
        </p:spPr>
        <p:txBody>
          <a:bodyPr/>
          <a:lstStyle/>
          <a:p>
            <a:pPr algn="r"/>
            <a:r>
              <a:rPr lang="en-US" altLang="en-US" dirty="0"/>
              <a:t>Designed by iSlide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091753" y="3868875"/>
            <a:ext cx="2008494" cy="296271"/>
          </a:xfrm>
          <a:solidFill>
            <a:schemeClr val="accent3"/>
          </a:solidFill>
        </p:spPr>
        <p:txBody>
          <a:bodyPr vert="horz" wrap="square" lIns="91440" tIns="45720" rIns="91440" bIns="45720" rtlCol="0" anchor="ctr">
            <a:no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1600" b="0" dirty="0"/>
              <a:t>Subtitle here</a:t>
            </a:r>
            <a:endParaRPr lang="zh-CN" altLang="en-US" sz="1600" b="0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970A5C-6976-4CE5-A59C-249EFDDFC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4CA92AF-2828-4B76-B699-4A48A707A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65471E-93B7-4045-BE0B-1A8C86D10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411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74AB38B-6D51-412E-813A-9A60B696BC8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17600"/>
            <a:ext cx="11520488" cy="5041900"/>
            <a:chOff x="0" y="1117600"/>
            <a:chExt cx="11520488" cy="5041900"/>
          </a:xfrm>
        </p:grpSpPr>
        <p:grpSp>
          <p:nvGrpSpPr>
            <p:cNvPr id="6" name="ïṣḷide">
              <a:extLst>
                <a:ext uri="{FF2B5EF4-FFF2-40B4-BE49-F238E27FC236}">
                  <a16:creationId xmlns:a16="http://schemas.microsoft.com/office/drawing/2014/main" id="{A5D068C3-C5F6-42CE-9A7D-4BAADFD2AC45}"/>
                </a:ext>
              </a:extLst>
            </p:cNvPr>
            <p:cNvGrpSpPr/>
            <p:nvPr/>
          </p:nvGrpSpPr>
          <p:grpSpPr>
            <a:xfrm>
              <a:off x="0" y="1117600"/>
              <a:ext cx="5779372" cy="5041900"/>
              <a:chOff x="0" y="1130300"/>
              <a:chExt cx="5779372" cy="5041900"/>
            </a:xfrm>
          </p:grpSpPr>
          <p:sp>
            <p:nvSpPr>
              <p:cNvPr id="25" name="í$ḷiḋé">
                <a:extLst>
                  <a:ext uri="{FF2B5EF4-FFF2-40B4-BE49-F238E27FC236}">
                    <a16:creationId xmlns:a16="http://schemas.microsoft.com/office/drawing/2014/main" id="{9E78B187-E193-4068-8BDF-C788EC966EA6}"/>
                  </a:ext>
                </a:extLst>
              </p:cNvPr>
              <p:cNvSpPr/>
              <p:nvPr/>
            </p:nvSpPr>
            <p:spPr>
              <a:xfrm>
                <a:off x="0" y="1130300"/>
                <a:ext cx="5779372" cy="5041899"/>
              </a:xfrm>
              <a:custGeom>
                <a:avLst/>
                <a:gdLst>
                  <a:gd name="connsiteX0" fmla="*/ 2718857 w 6311298"/>
                  <a:gd name="connsiteY0" fmla="*/ 0 h 5505949"/>
                  <a:gd name="connsiteX1" fmla="*/ 2923176 w 6311298"/>
                  <a:gd name="connsiteY1" fmla="*/ 18600 h 5505949"/>
                  <a:gd name="connsiteX2" fmla="*/ 4520587 w 6311298"/>
                  <a:gd name="connsiteY2" fmla="*/ 2632068 h 5505949"/>
                  <a:gd name="connsiteX3" fmla="*/ 5746505 w 6311298"/>
                  <a:gd name="connsiteY3" fmla="*/ 4929314 h 5505949"/>
                  <a:gd name="connsiteX4" fmla="*/ 3536138 w 6311298"/>
                  <a:gd name="connsiteY4" fmla="*/ 5505949 h 5505949"/>
                  <a:gd name="connsiteX5" fmla="*/ 202008 w 6311298"/>
                  <a:gd name="connsiteY5" fmla="*/ 4129462 h 5505949"/>
                  <a:gd name="connsiteX6" fmla="*/ 2718857 w 6311298"/>
                  <a:gd name="connsiteY6" fmla="*/ 0 h 5505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11298" h="5505949">
                    <a:moveTo>
                      <a:pt x="2718857" y="0"/>
                    </a:moveTo>
                    <a:cubicBezTo>
                      <a:pt x="2783869" y="0"/>
                      <a:pt x="2848879" y="9300"/>
                      <a:pt x="2923176" y="18600"/>
                    </a:cubicBezTo>
                    <a:cubicBezTo>
                      <a:pt x="4892079" y="232515"/>
                      <a:pt x="3935490" y="1934523"/>
                      <a:pt x="4520587" y="2632068"/>
                    </a:cubicBezTo>
                    <a:cubicBezTo>
                      <a:pt x="5105686" y="3320312"/>
                      <a:pt x="7343915" y="3748138"/>
                      <a:pt x="5746505" y="4929314"/>
                    </a:cubicBezTo>
                    <a:cubicBezTo>
                      <a:pt x="5244993" y="5301336"/>
                      <a:pt x="4418427" y="5505949"/>
                      <a:pt x="3536138" y="5505949"/>
                    </a:cubicBezTo>
                    <a:cubicBezTo>
                      <a:pt x="2300930" y="5505949"/>
                      <a:pt x="944989" y="5096723"/>
                      <a:pt x="202008" y="4129462"/>
                    </a:cubicBezTo>
                    <a:cubicBezTo>
                      <a:pt x="-503824" y="3218004"/>
                      <a:pt x="712807" y="0"/>
                      <a:pt x="2718857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15464" r="-15396"/>
                </a:stretch>
              </a:blip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" name="îŝļíde">
                <a:extLst>
                  <a:ext uri="{FF2B5EF4-FFF2-40B4-BE49-F238E27FC236}">
                    <a16:creationId xmlns:a16="http://schemas.microsoft.com/office/drawing/2014/main" id="{ACD81689-5AE1-4210-8D5A-1B77FB49EA9A}"/>
                  </a:ext>
                </a:extLst>
              </p:cNvPr>
              <p:cNvSpPr/>
              <p:nvPr/>
            </p:nvSpPr>
            <p:spPr>
              <a:xfrm>
                <a:off x="226009" y="1506306"/>
                <a:ext cx="5348366" cy="4665894"/>
              </a:xfrm>
              <a:custGeom>
                <a:avLst/>
                <a:gdLst>
                  <a:gd name="connsiteX0" fmla="*/ 2718857 w 6311298"/>
                  <a:gd name="connsiteY0" fmla="*/ 0 h 5505949"/>
                  <a:gd name="connsiteX1" fmla="*/ 2923176 w 6311298"/>
                  <a:gd name="connsiteY1" fmla="*/ 18600 h 5505949"/>
                  <a:gd name="connsiteX2" fmla="*/ 4520587 w 6311298"/>
                  <a:gd name="connsiteY2" fmla="*/ 2632068 h 5505949"/>
                  <a:gd name="connsiteX3" fmla="*/ 5746505 w 6311298"/>
                  <a:gd name="connsiteY3" fmla="*/ 4929314 h 5505949"/>
                  <a:gd name="connsiteX4" fmla="*/ 3536138 w 6311298"/>
                  <a:gd name="connsiteY4" fmla="*/ 5505949 h 5505949"/>
                  <a:gd name="connsiteX5" fmla="*/ 202008 w 6311298"/>
                  <a:gd name="connsiteY5" fmla="*/ 4129462 h 5505949"/>
                  <a:gd name="connsiteX6" fmla="*/ 2718857 w 6311298"/>
                  <a:gd name="connsiteY6" fmla="*/ 0 h 5505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11298" h="5505949">
                    <a:moveTo>
                      <a:pt x="2718857" y="0"/>
                    </a:moveTo>
                    <a:cubicBezTo>
                      <a:pt x="2783869" y="0"/>
                      <a:pt x="2848879" y="9300"/>
                      <a:pt x="2923176" y="18600"/>
                    </a:cubicBezTo>
                    <a:cubicBezTo>
                      <a:pt x="4892079" y="232515"/>
                      <a:pt x="3935490" y="1934523"/>
                      <a:pt x="4520587" y="2632068"/>
                    </a:cubicBezTo>
                    <a:cubicBezTo>
                      <a:pt x="5105686" y="3320312"/>
                      <a:pt x="7343915" y="3748138"/>
                      <a:pt x="5746505" y="4929314"/>
                    </a:cubicBezTo>
                    <a:cubicBezTo>
                      <a:pt x="5244993" y="5301336"/>
                      <a:pt x="4418427" y="5505949"/>
                      <a:pt x="3536138" y="5505949"/>
                    </a:cubicBezTo>
                    <a:cubicBezTo>
                      <a:pt x="2300930" y="5505949"/>
                      <a:pt x="944989" y="5096723"/>
                      <a:pt x="202008" y="4129462"/>
                    </a:cubicBezTo>
                    <a:cubicBezTo>
                      <a:pt x="-503824" y="3218004"/>
                      <a:pt x="712807" y="0"/>
                      <a:pt x="2718857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0C45559-E218-4B55-8AE7-CD2F50891BAA}"/>
                </a:ext>
              </a:extLst>
            </p:cNvPr>
            <p:cNvCxnSpPr>
              <a:stCxn id="26" idx="2"/>
            </p:cNvCxnSpPr>
            <p:nvPr/>
          </p:nvCxnSpPr>
          <p:spPr>
            <a:xfrm flipV="1">
              <a:off x="4056878" y="3721100"/>
              <a:ext cx="7463610" cy="0"/>
            </a:xfrm>
            <a:prstGeom prst="line">
              <a:avLst/>
            </a:prstGeom>
            <a:ln w="31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ş1íḓè">
              <a:extLst>
                <a:ext uri="{FF2B5EF4-FFF2-40B4-BE49-F238E27FC236}">
                  <a16:creationId xmlns:a16="http://schemas.microsoft.com/office/drawing/2014/main" id="{5F447947-5BF4-45BD-9D05-82C941031E09}"/>
                </a:ext>
              </a:extLst>
            </p:cNvPr>
            <p:cNvSpPr/>
            <p:nvPr/>
          </p:nvSpPr>
          <p:spPr bwMode="auto">
            <a:xfrm>
              <a:off x="6701687" y="4256308"/>
              <a:ext cx="533190" cy="532384"/>
            </a:xfrm>
            <a:custGeom>
              <a:avLst/>
              <a:gdLst>
                <a:gd name="connsiteX0" fmla="*/ 285241 w 606933"/>
                <a:gd name="connsiteY0" fmla="*/ 444068 h 606016"/>
                <a:gd name="connsiteX1" fmla="*/ 303420 w 606933"/>
                <a:gd name="connsiteY1" fmla="*/ 445197 h 606016"/>
                <a:gd name="connsiteX2" fmla="*/ 321693 w 606933"/>
                <a:gd name="connsiteY2" fmla="*/ 444068 h 606016"/>
                <a:gd name="connsiteX3" fmla="*/ 321693 w 606933"/>
                <a:gd name="connsiteY3" fmla="*/ 466921 h 606016"/>
                <a:gd name="connsiteX4" fmla="*/ 321693 w 606933"/>
                <a:gd name="connsiteY4" fmla="*/ 503693 h 606016"/>
                <a:gd name="connsiteX5" fmla="*/ 356356 w 606933"/>
                <a:gd name="connsiteY5" fmla="*/ 553162 h 606016"/>
                <a:gd name="connsiteX6" fmla="*/ 303420 w 606933"/>
                <a:gd name="connsiteY6" fmla="*/ 606016 h 606016"/>
                <a:gd name="connsiteX7" fmla="*/ 250578 w 606933"/>
                <a:gd name="connsiteY7" fmla="*/ 553162 h 606016"/>
                <a:gd name="connsiteX8" fmla="*/ 285241 w 606933"/>
                <a:gd name="connsiteY8" fmla="*/ 503693 h 606016"/>
                <a:gd name="connsiteX9" fmla="*/ 285241 w 606933"/>
                <a:gd name="connsiteY9" fmla="*/ 466921 h 606016"/>
                <a:gd name="connsiteX10" fmla="*/ 416083 w 606933"/>
                <a:gd name="connsiteY10" fmla="*/ 389803 h 606016"/>
                <a:gd name="connsiteX11" fmla="*/ 458471 w 606933"/>
                <a:gd name="connsiteY11" fmla="*/ 432034 h 606016"/>
                <a:gd name="connsiteX12" fmla="*/ 480701 w 606933"/>
                <a:gd name="connsiteY12" fmla="*/ 427143 h 606016"/>
                <a:gd name="connsiteX13" fmla="*/ 533545 w 606933"/>
                <a:gd name="connsiteY13" fmla="*/ 480003 h 606016"/>
                <a:gd name="connsiteX14" fmla="*/ 480701 w 606933"/>
                <a:gd name="connsiteY14" fmla="*/ 532769 h 606016"/>
                <a:gd name="connsiteX15" fmla="*/ 427764 w 606933"/>
                <a:gd name="connsiteY15" fmla="*/ 480003 h 606016"/>
                <a:gd name="connsiteX16" fmla="*/ 432662 w 606933"/>
                <a:gd name="connsiteY16" fmla="*/ 457806 h 606016"/>
                <a:gd name="connsiteX17" fmla="*/ 390368 w 606933"/>
                <a:gd name="connsiteY17" fmla="*/ 415480 h 606016"/>
                <a:gd name="connsiteX18" fmla="*/ 416083 w 606933"/>
                <a:gd name="connsiteY18" fmla="*/ 389803 h 606016"/>
                <a:gd name="connsiteX19" fmla="*/ 190658 w 606933"/>
                <a:gd name="connsiteY19" fmla="*/ 389803 h 606016"/>
                <a:gd name="connsiteX20" fmla="*/ 216283 w 606933"/>
                <a:gd name="connsiteY20" fmla="*/ 415480 h 606016"/>
                <a:gd name="connsiteX21" fmla="*/ 174076 w 606933"/>
                <a:gd name="connsiteY21" fmla="*/ 457806 h 606016"/>
                <a:gd name="connsiteX22" fmla="*/ 178975 w 606933"/>
                <a:gd name="connsiteY22" fmla="*/ 480003 h 606016"/>
                <a:gd name="connsiteX23" fmla="*/ 126123 w 606933"/>
                <a:gd name="connsiteY23" fmla="*/ 532769 h 606016"/>
                <a:gd name="connsiteX24" fmla="*/ 73176 w 606933"/>
                <a:gd name="connsiteY24" fmla="*/ 480003 h 606016"/>
                <a:gd name="connsiteX25" fmla="*/ 126123 w 606933"/>
                <a:gd name="connsiteY25" fmla="*/ 427143 h 606016"/>
                <a:gd name="connsiteX26" fmla="*/ 148357 w 606933"/>
                <a:gd name="connsiteY26" fmla="*/ 432034 h 606016"/>
                <a:gd name="connsiteX27" fmla="*/ 52836 w 606933"/>
                <a:gd name="connsiteY27" fmla="*/ 253330 h 606016"/>
                <a:gd name="connsiteX28" fmla="*/ 102470 w 606933"/>
                <a:gd name="connsiteY28" fmla="*/ 287852 h 606016"/>
                <a:gd name="connsiteX29" fmla="*/ 161711 w 606933"/>
                <a:gd name="connsiteY29" fmla="*/ 287852 h 606016"/>
                <a:gd name="connsiteX30" fmla="*/ 160958 w 606933"/>
                <a:gd name="connsiteY30" fmla="*/ 302997 h 606016"/>
                <a:gd name="connsiteX31" fmla="*/ 162653 w 606933"/>
                <a:gd name="connsiteY31" fmla="*/ 324350 h 606016"/>
                <a:gd name="connsiteX32" fmla="*/ 102470 w 606933"/>
                <a:gd name="connsiteY32" fmla="*/ 324350 h 606016"/>
                <a:gd name="connsiteX33" fmla="*/ 52836 w 606933"/>
                <a:gd name="connsiteY33" fmla="*/ 358966 h 606016"/>
                <a:gd name="connsiteX34" fmla="*/ 0 w 606933"/>
                <a:gd name="connsiteY34" fmla="*/ 306195 h 606016"/>
                <a:gd name="connsiteX35" fmla="*/ 52836 w 606933"/>
                <a:gd name="connsiteY35" fmla="*/ 253330 h 606016"/>
                <a:gd name="connsiteX36" fmla="*/ 553987 w 606933"/>
                <a:gd name="connsiteY36" fmla="*/ 250225 h 606016"/>
                <a:gd name="connsiteX37" fmla="*/ 606933 w 606933"/>
                <a:gd name="connsiteY37" fmla="*/ 302996 h 606016"/>
                <a:gd name="connsiteX38" fmla="*/ 553987 w 606933"/>
                <a:gd name="connsiteY38" fmla="*/ 355861 h 606016"/>
                <a:gd name="connsiteX39" fmla="*/ 505658 w 606933"/>
                <a:gd name="connsiteY39" fmla="*/ 324349 h 606016"/>
                <a:gd name="connsiteX40" fmla="*/ 444139 w 606933"/>
                <a:gd name="connsiteY40" fmla="*/ 324349 h 606016"/>
                <a:gd name="connsiteX41" fmla="*/ 445741 w 606933"/>
                <a:gd name="connsiteY41" fmla="*/ 302996 h 606016"/>
                <a:gd name="connsiteX42" fmla="*/ 444987 w 606933"/>
                <a:gd name="connsiteY42" fmla="*/ 287851 h 606016"/>
                <a:gd name="connsiteX43" fmla="*/ 503397 w 606933"/>
                <a:gd name="connsiteY43" fmla="*/ 287851 h 606016"/>
                <a:gd name="connsiteX44" fmla="*/ 553987 w 606933"/>
                <a:gd name="connsiteY44" fmla="*/ 250225 h 606016"/>
                <a:gd name="connsiteX45" fmla="*/ 303361 w 606933"/>
                <a:gd name="connsiteY45" fmla="*/ 231794 h 606016"/>
                <a:gd name="connsiteX46" fmla="*/ 232049 w 606933"/>
                <a:gd name="connsiteY46" fmla="*/ 302996 h 606016"/>
                <a:gd name="connsiteX47" fmla="*/ 249099 w 606933"/>
                <a:gd name="connsiteY47" fmla="*/ 320115 h 606016"/>
                <a:gd name="connsiteX48" fmla="*/ 266150 w 606933"/>
                <a:gd name="connsiteY48" fmla="*/ 302996 h 606016"/>
                <a:gd name="connsiteX49" fmla="*/ 303455 w 606933"/>
                <a:gd name="connsiteY49" fmla="*/ 265749 h 606016"/>
                <a:gd name="connsiteX50" fmla="*/ 320412 w 606933"/>
                <a:gd name="connsiteY50" fmla="*/ 248819 h 606016"/>
                <a:gd name="connsiteX51" fmla="*/ 303361 w 606933"/>
                <a:gd name="connsiteY51" fmla="*/ 231794 h 606016"/>
                <a:gd name="connsiteX52" fmla="*/ 303455 w 606933"/>
                <a:gd name="connsiteY52" fmla="*/ 188904 h 606016"/>
                <a:gd name="connsiteX53" fmla="*/ 417818 w 606933"/>
                <a:gd name="connsiteY53" fmla="*/ 302996 h 606016"/>
                <a:gd name="connsiteX54" fmla="*/ 303455 w 606933"/>
                <a:gd name="connsiteY54" fmla="*/ 417183 h 606016"/>
                <a:gd name="connsiteX55" fmla="*/ 189186 w 606933"/>
                <a:gd name="connsiteY55" fmla="*/ 302996 h 606016"/>
                <a:gd name="connsiteX56" fmla="*/ 303455 w 606933"/>
                <a:gd name="connsiteY56" fmla="*/ 188904 h 606016"/>
                <a:gd name="connsiteX57" fmla="*/ 480677 w 606933"/>
                <a:gd name="connsiteY57" fmla="*/ 73506 h 606016"/>
                <a:gd name="connsiteX58" fmla="*/ 518018 w 606933"/>
                <a:gd name="connsiteY58" fmla="*/ 88889 h 606016"/>
                <a:gd name="connsiteX59" fmla="*/ 518018 w 606933"/>
                <a:gd name="connsiteY59" fmla="*/ 163406 h 606016"/>
                <a:gd name="connsiteX60" fmla="*/ 458574 w 606933"/>
                <a:gd name="connsiteY60" fmla="*/ 173944 h 606016"/>
                <a:gd name="connsiteX61" fmla="*/ 416275 w 606933"/>
                <a:gd name="connsiteY61" fmla="*/ 216283 h 606016"/>
                <a:gd name="connsiteX62" fmla="*/ 390368 w 606933"/>
                <a:gd name="connsiteY62" fmla="*/ 190503 h 606016"/>
                <a:gd name="connsiteX63" fmla="*/ 405818 w 606933"/>
                <a:gd name="connsiteY63" fmla="*/ 175073 h 606016"/>
                <a:gd name="connsiteX64" fmla="*/ 432855 w 606933"/>
                <a:gd name="connsiteY64" fmla="*/ 148258 h 606016"/>
                <a:gd name="connsiteX65" fmla="*/ 443406 w 606933"/>
                <a:gd name="connsiteY65" fmla="*/ 88889 h 606016"/>
                <a:gd name="connsiteX66" fmla="*/ 480677 w 606933"/>
                <a:gd name="connsiteY66" fmla="*/ 73506 h 606016"/>
                <a:gd name="connsiteX67" fmla="*/ 126232 w 606933"/>
                <a:gd name="connsiteY67" fmla="*/ 73247 h 606016"/>
                <a:gd name="connsiteX68" fmla="*/ 179075 w 606933"/>
                <a:gd name="connsiteY68" fmla="*/ 126039 h 606016"/>
                <a:gd name="connsiteX69" fmla="*/ 174177 w 606933"/>
                <a:gd name="connsiteY69" fmla="*/ 148247 h 606016"/>
                <a:gd name="connsiteX70" fmla="*/ 216565 w 606933"/>
                <a:gd name="connsiteY70" fmla="*/ 190499 h 606016"/>
                <a:gd name="connsiteX71" fmla="*/ 190755 w 606933"/>
                <a:gd name="connsiteY71" fmla="*/ 216283 h 606016"/>
                <a:gd name="connsiteX72" fmla="*/ 148462 w 606933"/>
                <a:gd name="connsiteY72" fmla="*/ 173937 h 606016"/>
                <a:gd name="connsiteX73" fmla="*/ 126232 w 606933"/>
                <a:gd name="connsiteY73" fmla="*/ 178830 h 606016"/>
                <a:gd name="connsiteX74" fmla="*/ 73388 w 606933"/>
                <a:gd name="connsiteY74" fmla="*/ 126039 h 606016"/>
                <a:gd name="connsiteX75" fmla="*/ 126232 w 606933"/>
                <a:gd name="connsiteY75" fmla="*/ 73247 h 606016"/>
                <a:gd name="connsiteX76" fmla="*/ 303420 w 606933"/>
                <a:gd name="connsiteY76" fmla="*/ 0 h 606016"/>
                <a:gd name="connsiteX77" fmla="*/ 356356 w 606933"/>
                <a:gd name="connsiteY77" fmla="*/ 52775 h 606016"/>
                <a:gd name="connsiteX78" fmla="*/ 321693 w 606933"/>
                <a:gd name="connsiteY78" fmla="*/ 102352 h 606016"/>
                <a:gd name="connsiteX79" fmla="*/ 321693 w 606933"/>
                <a:gd name="connsiteY79" fmla="*/ 162089 h 606016"/>
                <a:gd name="connsiteX80" fmla="*/ 303420 w 606933"/>
                <a:gd name="connsiteY80" fmla="*/ 160960 h 606016"/>
                <a:gd name="connsiteX81" fmla="*/ 285241 w 606933"/>
                <a:gd name="connsiteY81" fmla="*/ 162089 h 606016"/>
                <a:gd name="connsiteX82" fmla="*/ 285241 w 606933"/>
                <a:gd name="connsiteY82" fmla="*/ 102352 h 606016"/>
                <a:gd name="connsiteX83" fmla="*/ 250578 w 606933"/>
                <a:gd name="connsiteY83" fmla="*/ 52775 h 606016"/>
                <a:gd name="connsiteX84" fmla="*/ 303420 w 606933"/>
                <a:gd name="connsiteY84" fmla="*/ 0 h 60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6933" h="606016">
                  <a:moveTo>
                    <a:pt x="285241" y="444068"/>
                  </a:moveTo>
                  <a:cubicBezTo>
                    <a:pt x="291175" y="444820"/>
                    <a:pt x="297297" y="445197"/>
                    <a:pt x="303420" y="445197"/>
                  </a:cubicBezTo>
                  <a:cubicBezTo>
                    <a:pt x="309637" y="445197"/>
                    <a:pt x="315665" y="444820"/>
                    <a:pt x="321693" y="444068"/>
                  </a:cubicBezTo>
                  <a:lnTo>
                    <a:pt x="321693" y="466921"/>
                  </a:lnTo>
                  <a:lnTo>
                    <a:pt x="321693" y="503693"/>
                  </a:lnTo>
                  <a:cubicBezTo>
                    <a:pt x="341850" y="511029"/>
                    <a:pt x="356356" y="530497"/>
                    <a:pt x="356356" y="553162"/>
                  </a:cubicBezTo>
                  <a:cubicBezTo>
                    <a:pt x="356356" y="582410"/>
                    <a:pt x="332620" y="606016"/>
                    <a:pt x="303420" y="606016"/>
                  </a:cubicBezTo>
                  <a:cubicBezTo>
                    <a:pt x="274220" y="606016"/>
                    <a:pt x="250578" y="582316"/>
                    <a:pt x="250578" y="553162"/>
                  </a:cubicBezTo>
                  <a:cubicBezTo>
                    <a:pt x="250578" y="530497"/>
                    <a:pt x="264989" y="511029"/>
                    <a:pt x="285241" y="503693"/>
                  </a:cubicBezTo>
                  <a:lnTo>
                    <a:pt x="285241" y="466921"/>
                  </a:lnTo>
                  <a:close/>
                  <a:moveTo>
                    <a:pt x="416083" y="389803"/>
                  </a:moveTo>
                  <a:lnTo>
                    <a:pt x="458471" y="432034"/>
                  </a:lnTo>
                  <a:cubicBezTo>
                    <a:pt x="465253" y="428931"/>
                    <a:pt x="472789" y="427143"/>
                    <a:pt x="480701" y="427143"/>
                  </a:cubicBezTo>
                  <a:cubicBezTo>
                    <a:pt x="509808" y="427143"/>
                    <a:pt x="533451" y="450752"/>
                    <a:pt x="533545" y="480003"/>
                  </a:cubicBezTo>
                  <a:cubicBezTo>
                    <a:pt x="533545" y="509161"/>
                    <a:pt x="509808" y="532769"/>
                    <a:pt x="480701" y="532769"/>
                  </a:cubicBezTo>
                  <a:cubicBezTo>
                    <a:pt x="451407" y="532769"/>
                    <a:pt x="427764" y="509067"/>
                    <a:pt x="427764" y="480003"/>
                  </a:cubicBezTo>
                  <a:cubicBezTo>
                    <a:pt x="427764" y="471914"/>
                    <a:pt x="429553" y="464578"/>
                    <a:pt x="432662" y="457806"/>
                  </a:cubicBezTo>
                  <a:lnTo>
                    <a:pt x="390368" y="415480"/>
                  </a:lnTo>
                  <a:cubicBezTo>
                    <a:pt x="400070" y="408144"/>
                    <a:pt x="408736" y="399491"/>
                    <a:pt x="416083" y="389803"/>
                  </a:cubicBezTo>
                  <a:close/>
                  <a:moveTo>
                    <a:pt x="190658" y="389803"/>
                  </a:moveTo>
                  <a:cubicBezTo>
                    <a:pt x="198194" y="399491"/>
                    <a:pt x="206862" y="408144"/>
                    <a:pt x="216283" y="415480"/>
                  </a:cubicBezTo>
                  <a:lnTo>
                    <a:pt x="174076" y="457806"/>
                  </a:lnTo>
                  <a:cubicBezTo>
                    <a:pt x="177185" y="464578"/>
                    <a:pt x="178975" y="472103"/>
                    <a:pt x="178975" y="480003"/>
                  </a:cubicBezTo>
                  <a:cubicBezTo>
                    <a:pt x="178975" y="509161"/>
                    <a:pt x="155234" y="532769"/>
                    <a:pt x="126123" y="532769"/>
                  </a:cubicBezTo>
                  <a:cubicBezTo>
                    <a:pt x="96823" y="532769"/>
                    <a:pt x="73176" y="509161"/>
                    <a:pt x="73176" y="480003"/>
                  </a:cubicBezTo>
                  <a:cubicBezTo>
                    <a:pt x="73176" y="450752"/>
                    <a:pt x="96917" y="427143"/>
                    <a:pt x="126123" y="427143"/>
                  </a:cubicBezTo>
                  <a:cubicBezTo>
                    <a:pt x="134131" y="427143"/>
                    <a:pt x="141573" y="428931"/>
                    <a:pt x="148357" y="432034"/>
                  </a:cubicBezTo>
                  <a:close/>
                  <a:moveTo>
                    <a:pt x="52836" y="253330"/>
                  </a:moveTo>
                  <a:cubicBezTo>
                    <a:pt x="75628" y="253330"/>
                    <a:pt x="95030" y="267628"/>
                    <a:pt x="102470" y="287852"/>
                  </a:cubicBezTo>
                  <a:lnTo>
                    <a:pt x="161711" y="287852"/>
                  </a:lnTo>
                  <a:cubicBezTo>
                    <a:pt x="161240" y="292838"/>
                    <a:pt x="160958" y="297917"/>
                    <a:pt x="160958" y="302997"/>
                  </a:cubicBezTo>
                  <a:cubicBezTo>
                    <a:pt x="160958" y="310334"/>
                    <a:pt x="161617" y="317483"/>
                    <a:pt x="162653" y="324350"/>
                  </a:cubicBezTo>
                  <a:lnTo>
                    <a:pt x="102470" y="324350"/>
                  </a:lnTo>
                  <a:cubicBezTo>
                    <a:pt x="95030" y="344386"/>
                    <a:pt x="75628" y="358872"/>
                    <a:pt x="52836" y="358966"/>
                  </a:cubicBezTo>
                  <a:cubicBezTo>
                    <a:pt x="23640" y="358966"/>
                    <a:pt x="0" y="335355"/>
                    <a:pt x="0" y="306195"/>
                  </a:cubicBezTo>
                  <a:cubicBezTo>
                    <a:pt x="0" y="276941"/>
                    <a:pt x="23734" y="253330"/>
                    <a:pt x="52836" y="253330"/>
                  </a:cubicBezTo>
                  <a:close/>
                  <a:moveTo>
                    <a:pt x="553987" y="250225"/>
                  </a:moveTo>
                  <a:cubicBezTo>
                    <a:pt x="583192" y="250225"/>
                    <a:pt x="606933" y="273930"/>
                    <a:pt x="606933" y="302996"/>
                  </a:cubicBezTo>
                  <a:cubicBezTo>
                    <a:pt x="606933" y="332250"/>
                    <a:pt x="583192" y="355861"/>
                    <a:pt x="553987" y="355861"/>
                  </a:cubicBezTo>
                  <a:cubicBezTo>
                    <a:pt x="532413" y="355861"/>
                    <a:pt x="513854" y="342880"/>
                    <a:pt x="505658" y="324349"/>
                  </a:cubicBezTo>
                  <a:lnTo>
                    <a:pt x="444139" y="324349"/>
                  </a:lnTo>
                  <a:cubicBezTo>
                    <a:pt x="445270" y="317294"/>
                    <a:pt x="445741" y="310333"/>
                    <a:pt x="445741" y="302996"/>
                  </a:cubicBezTo>
                  <a:cubicBezTo>
                    <a:pt x="445741" y="297916"/>
                    <a:pt x="445458" y="292837"/>
                    <a:pt x="444987" y="287851"/>
                  </a:cubicBezTo>
                  <a:lnTo>
                    <a:pt x="503397" y="287851"/>
                  </a:lnTo>
                  <a:cubicBezTo>
                    <a:pt x="509897" y="266028"/>
                    <a:pt x="530152" y="250225"/>
                    <a:pt x="553987" y="250225"/>
                  </a:cubicBezTo>
                  <a:close/>
                  <a:moveTo>
                    <a:pt x="303361" y="231794"/>
                  </a:moveTo>
                  <a:cubicBezTo>
                    <a:pt x="264078" y="231794"/>
                    <a:pt x="232049" y="263774"/>
                    <a:pt x="232049" y="302996"/>
                  </a:cubicBezTo>
                  <a:cubicBezTo>
                    <a:pt x="232049" y="312402"/>
                    <a:pt x="239679" y="320115"/>
                    <a:pt x="249099" y="320115"/>
                  </a:cubicBezTo>
                  <a:cubicBezTo>
                    <a:pt x="258520" y="320115"/>
                    <a:pt x="266150" y="312402"/>
                    <a:pt x="266150" y="302996"/>
                  </a:cubicBezTo>
                  <a:cubicBezTo>
                    <a:pt x="266150" y="282492"/>
                    <a:pt x="282919" y="265749"/>
                    <a:pt x="303455" y="265749"/>
                  </a:cubicBezTo>
                  <a:cubicBezTo>
                    <a:pt x="312875" y="265749"/>
                    <a:pt x="320600" y="258225"/>
                    <a:pt x="320412" y="248819"/>
                  </a:cubicBezTo>
                  <a:cubicBezTo>
                    <a:pt x="320412" y="239413"/>
                    <a:pt x="312781" y="231794"/>
                    <a:pt x="303361" y="231794"/>
                  </a:cubicBezTo>
                  <a:close/>
                  <a:moveTo>
                    <a:pt x="303455" y="188904"/>
                  </a:moveTo>
                  <a:cubicBezTo>
                    <a:pt x="366665" y="188904"/>
                    <a:pt x="417818" y="239978"/>
                    <a:pt x="417818" y="302996"/>
                  </a:cubicBezTo>
                  <a:cubicBezTo>
                    <a:pt x="417818" y="366109"/>
                    <a:pt x="366665" y="417183"/>
                    <a:pt x="303455" y="417183"/>
                  </a:cubicBezTo>
                  <a:cubicBezTo>
                    <a:pt x="240339" y="417183"/>
                    <a:pt x="189186" y="366109"/>
                    <a:pt x="189186" y="302996"/>
                  </a:cubicBezTo>
                  <a:cubicBezTo>
                    <a:pt x="189186" y="239978"/>
                    <a:pt x="240339" y="188904"/>
                    <a:pt x="303455" y="188904"/>
                  </a:cubicBezTo>
                  <a:close/>
                  <a:moveTo>
                    <a:pt x="480677" y="73506"/>
                  </a:moveTo>
                  <a:cubicBezTo>
                    <a:pt x="494184" y="73506"/>
                    <a:pt x="507702" y="78634"/>
                    <a:pt x="518018" y="88889"/>
                  </a:cubicBezTo>
                  <a:cubicBezTo>
                    <a:pt x="538555" y="109494"/>
                    <a:pt x="538555" y="142895"/>
                    <a:pt x="518018" y="163406"/>
                  </a:cubicBezTo>
                  <a:cubicBezTo>
                    <a:pt x="501909" y="179495"/>
                    <a:pt x="478074" y="182976"/>
                    <a:pt x="458574" y="173944"/>
                  </a:cubicBezTo>
                  <a:lnTo>
                    <a:pt x="416275" y="216283"/>
                  </a:lnTo>
                  <a:cubicBezTo>
                    <a:pt x="408738" y="206592"/>
                    <a:pt x="400071" y="197936"/>
                    <a:pt x="390368" y="190503"/>
                  </a:cubicBezTo>
                  <a:lnTo>
                    <a:pt x="405818" y="175073"/>
                  </a:lnTo>
                  <a:lnTo>
                    <a:pt x="432855" y="148258"/>
                  </a:lnTo>
                  <a:cubicBezTo>
                    <a:pt x="423811" y="128782"/>
                    <a:pt x="427297" y="104978"/>
                    <a:pt x="443406" y="88889"/>
                  </a:cubicBezTo>
                  <a:cubicBezTo>
                    <a:pt x="453674" y="78634"/>
                    <a:pt x="467170" y="73506"/>
                    <a:pt x="480677" y="73506"/>
                  </a:cubicBezTo>
                  <a:close/>
                  <a:moveTo>
                    <a:pt x="126232" y="73247"/>
                  </a:moveTo>
                  <a:cubicBezTo>
                    <a:pt x="155526" y="73247"/>
                    <a:pt x="179075" y="96961"/>
                    <a:pt x="179075" y="126039"/>
                  </a:cubicBezTo>
                  <a:cubicBezTo>
                    <a:pt x="179075" y="134037"/>
                    <a:pt x="177380" y="141471"/>
                    <a:pt x="174177" y="148247"/>
                  </a:cubicBezTo>
                  <a:lnTo>
                    <a:pt x="216565" y="190499"/>
                  </a:lnTo>
                  <a:cubicBezTo>
                    <a:pt x="206863" y="197933"/>
                    <a:pt x="198197" y="206590"/>
                    <a:pt x="190755" y="216283"/>
                  </a:cubicBezTo>
                  <a:lnTo>
                    <a:pt x="148462" y="173937"/>
                  </a:lnTo>
                  <a:cubicBezTo>
                    <a:pt x="141680" y="177136"/>
                    <a:pt x="134144" y="178830"/>
                    <a:pt x="126232" y="178830"/>
                  </a:cubicBezTo>
                  <a:cubicBezTo>
                    <a:pt x="97125" y="178830"/>
                    <a:pt x="73482" y="155304"/>
                    <a:pt x="73388" y="126039"/>
                  </a:cubicBezTo>
                  <a:cubicBezTo>
                    <a:pt x="73388" y="96773"/>
                    <a:pt x="97125" y="73247"/>
                    <a:pt x="126232" y="73247"/>
                  </a:cubicBezTo>
                  <a:close/>
                  <a:moveTo>
                    <a:pt x="303420" y="0"/>
                  </a:moveTo>
                  <a:cubicBezTo>
                    <a:pt x="332714" y="0"/>
                    <a:pt x="356356" y="23707"/>
                    <a:pt x="356356" y="52775"/>
                  </a:cubicBezTo>
                  <a:cubicBezTo>
                    <a:pt x="356356" y="75541"/>
                    <a:pt x="341850" y="94920"/>
                    <a:pt x="321693" y="102352"/>
                  </a:cubicBezTo>
                  <a:lnTo>
                    <a:pt x="321693" y="162089"/>
                  </a:lnTo>
                  <a:cubicBezTo>
                    <a:pt x="315759" y="161336"/>
                    <a:pt x="309637" y="160960"/>
                    <a:pt x="303420" y="160960"/>
                  </a:cubicBezTo>
                  <a:cubicBezTo>
                    <a:pt x="297297" y="160960"/>
                    <a:pt x="291269" y="161336"/>
                    <a:pt x="285241" y="162089"/>
                  </a:cubicBezTo>
                  <a:lnTo>
                    <a:pt x="285241" y="102352"/>
                  </a:lnTo>
                  <a:cubicBezTo>
                    <a:pt x="264989" y="94920"/>
                    <a:pt x="250578" y="75541"/>
                    <a:pt x="250578" y="52775"/>
                  </a:cubicBezTo>
                  <a:cubicBezTo>
                    <a:pt x="250578" y="23613"/>
                    <a:pt x="274314" y="0"/>
                    <a:pt x="30342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9" name="isḷïďè">
              <a:extLst>
                <a:ext uri="{FF2B5EF4-FFF2-40B4-BE49-F238E27FC236}">
                  <a16:creationId xmlns:a16="http://schemas.microsoft.com/office/drawing/2014/main" id="{65C0E949-3D85-4B7F-9678-011D372B9BAE}"/>
                </a:ext>
              </a:extLst>
            </p:cNvPr>
            <p:cNvGrpSpPr/>
            <p:nvPr/>
          </p:nvGrpSpPr>
          <p:grpSpPr>
            <a:xfrm>
              <a:off x="6156486" y="4923507"/>
              <a:ext cx="1623594" cy="951664"/>
              <a:chOff x="6553263" y="4439485"/>
              <a:chExt cx="1361802" cy="951664"/>
            </a:xfrm>
          </p:grpSpPr>
          <p:sp>
            <p:nvSpPr>
              <p:cNvPr id="23" name="íṩlïḋe">
                <a:extLst>
                  <a:ext uri="{FF2B5EF4-FFF2-40B4-BE49-F238E27FC236}">
                    <a16:creationId xmlns:a16="http://schemas.microsoft.com/office/drawing/2014/main" id="{E55CE6D2-8176-4338-BC5C-14F9802D5FB5}"/>
                  </a:ext>
                </a:extLst>
              </p:cNvPr>
              <p:cNvSpPr/>
              <p:nvPr/>
            </p:nvSpPr>
            <p:spPr bwMode="auto">
              <a:xfrm>
                <a:off x="6553263" y="4881290"/>
                <a:ext cx="1361802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24" name="îṣḷiḓè">
                <a:extLst>
                  <a:ext uri="{FF2B5EF4-FFF2-40B4-BE49-F238E27FC236}">
                    <a16:creationId xmlns:a16="http://schemas.microsoft.com/office/drawing/2014/main" id="{02145C93-A50D-45CF-A7B4-8E6DDD3C6A71}"/>
                  </a:ext>
                </a:extLst>
              </p:cNvPr>
              <p:cNvSpPr txBox="1"/>
              <p:nvPr/>
            </p:nvSpPr>
            <p:spPr bwMode="auto">
              <a:xfrm>
                <a:off x="6553263" y="4439485"/>
                <a:ext cx="136180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sp>
          <p:nvSpPr>
            <p:cNvPr id="10" name="íṣḷîḑe">
              <a:extLst>
                <a:ext uri="{FF2B5EF4-FFF2-40B4-BE49-F238E27FC236}">
                  <a16:creationId xmlns:a16="http://schemas.microsoft.com/office/drawing/2014/main" id="{65D28CF5-7A50-461B-8998-DCA1A0E754F4}"/>
                </a:ext>
              </a:extLst>
            </p:cNvPr>
            <p:cNvSpPr/>
            <p:nvPr/>
          </p:nvSpPr>
          <p:spPr bwMode="auto">
            <a:xfrm>
              <a:off x="8583475" y="4255905"/>
              <a:ext cx="508437" cy="533190"/>
            </a:xfrm>
            <a:custGeom>
              <a:avLst/>
              <a:gdLst>
                <a:gd name="connsiteX0" fmla="*/ 271981 w 578354"/>
                <a:gd name="connsiteY0" fmla="*/ 340887 h 606510"/>
                <a:gd name="connsiteX1" fmla="*/ 256365 w 578354"/>
                <a:gd name="connsiteY1" fmla="*/ 346409 h 606510"/>
                <a:gd name="connsiteX2" fmla="*/ 251051 w 578354"/>
                <a:gd name="connsiteY2" fmla="*/ 352798 h 606510"/>
                <a:gd name="connsiteX3" fmla="*/ 251051 w 578354"/>
                <a:gd name="connsiteY3" fmla="*/ 368716 h 606510"/>
                <a:gd name="connsiteX4" fmla="*/ 248665 w 578354"/>
                <a:gd name="connsiteY4" fmla="*/ 370449 h 606510"/>
                <a:gd name="connsiteX5" fmla="*/ 247038 w 578354"/>
                <a:gd name="connsiteY5" fmla="*/ 375322 h 606510"/>
                <a:gd name="connsiteX6" fmla="*/ 250509 w 578354"/>
                <a:gd name="connsiteY6" fmla="*/ 409431 h 606510"/>
                <a:gd name="connsiteX7" fmla="*/ 255172 w 578354"/>
                <a:gd name="connsiteY7" fmla="*/ 414954 h 606510"/>
                <a:gd name="connsiteX8" fmla="*/ 256907 w 578354"/>
                <a:gd name="connsiteY8" fmla="*/ 415170 h 606510"/>
                <a:gd name="connsiteX9" fmla="*/ 262004 w 578354"/>
                <a:gd name="connsiteY9" fmla="*/ 412572 h 606510"/>
                <a:gd name="connsiteX10" fmla="*/ 280114 w 578354"/>
                <a:gd name="connsiteY10" fmla="*/ 388749 h 606510"/>
                <a:gd name="connsiteX11" fmla="*/ 281307 w 578354"/>
                <a:gd name="connsiteY11" fmla="*/ 384851 h 606510"/>
                <a:gd name="connsiteX12" fmla="*/ 281307 w 578354"/>
                <a:gd name="connsiteY12" fmla="*/ 346626 h 606510"/>
                <a:gd name="connsiteX13" fmla="*/ 278270 w 578354"/>
                <a:gd name="connsiteY13" fmla="*/ 341104 h 606510"/>
                <a:gd name="connsiteX14" fmla="*/ 271981 w 578354"/>
                <a:gd name="connsiteY14" fmla="*/ 340887 h 606510"/>
                <a:gd name="connsiteX15" fmla="*/ 190755 w 578354"/>
                <a:gd name="connsiteY15" fmla="*/ 340887 h 606510"/>
                <a:gd name="connsiteX16" fmla="*/ 184357 w 578354"/>
                <a:gd name="connsiteY16" fmla="*/ 341104 h 606510"/>
                <a:gd name="connsiteX17" fmla="*/ 181321 w 578354"/>
                <a:gd name="connsiteY17" fmla="*/ 346626 h 606510"/>
                <a:gd name="connsiteX18" fmla="*/ 181212 w 578354"/>
                <a:gd name="connsiteY18" fmla="*/ 384851 h 606510"/>
                <a:gd name="connsiteX19" fmla="*/ 182513 w 578354"/>
                <a:gd name="connsiteY19" fmla="*/ 388749 h 606510"/>
                <a:gd name="connsiteX20" fmla="*/ 200624 w 578354"/>
                <a:gd name="connsiteY20" fmla="*/ 412680 h 606510"/>
                <a:gd name="connsiteX21" fmla="*/ 205721 w 578354"/>
                <a:gd name="connsiteY21" fmla="*/ 415170 h 606510"/>
                <a:gd name="connsiteX22" fmla="*/ 207456 w 578354"/>
                <a:gd name="connsiteY22" fmla="*/ 414954 h 606510"/>
                <a:gd name="connsiteX23" fmla="*/ 212119 w 578354"/>
                <a:gd name="connsiteY23" fmla="*/ 409431 h 606510"/>
                <a:gd name="connsiteX24" fmla="*/ 215589 w 578354"/>
                <a:gd name="connsiteY24" fmla="*/ 375322 h 606510"/>
                <a:gd name="connsiteX25" fmla="*/ 213963 w 578354"/>
                <a:gd name="connsiteY25" fmla="*/ 370449 h 606510"/>
                <a:gd name="connsiteX26" fmla="*/ 211577 w 578354"/>
                <a:gd name="connsiteY26" fmla="*/ 368716 h 606510"/>
                <a:gd name="connsiteX27" fmla="*/ 211577 w 578354"/>
                <a:gd name="connsiteY27" fmla="*/ 352798 h 606510"/>
                <a:gd name="connsiteX28" fmla="*/ 206263 w 578354"/>
                <a:gd name="connsiteY28" fmla="*/ 346409 h 606510"/>
                <a:gd name="connsiteX29" fmla="*/ 190755 w 578354"/>
                <a:gd name="connsiteY29" fmla="*/ 340887 h 606510"/>
                <a:gd name="connsiteX30" fmla="*/ 200624 w 578354"/>
                <a:gd name="connsiteY30" fmla="*/ 168497 h 606510"/>
                <a:gd name="connsiteX31" fmla="*/ 156161 w 578354"/>
                <a:gd name="connsiteY31" fmla="*/ 180300 h 606510"/>
                <a:gd name="connsiteX32" fmla="*/ 152583 w 578354"/>
                <a:gd name="connsiteY32" fmla="*/ 186039 h 606510"/>
                <a:gd name="connsiteX33" fmla="*/ 152583 w 578354"/>
                <a:gd name="connsiteY33" fmla="*/ 197518 h 606510"/>
                <a:gd name="connsiteX34" fmla="*/ 149980 w 578354"/>
                <a:gd name="connsiteY34" fmla="*/ 197518 h 606510"/>
                <a:gd name="connsiteX35" fmla="*/ 143473 w 578354"/>
                <a:gd name="connsiteY35" fmla="*/ 203906 h 606510"/>
                <a:gd name="connsiteX36" fmla="*/ 143473 w 578354"/>
                <a:gd name="connsiteY36" fmla="*/ 214410 h 606510"/>
                <a:gd name="connsiteX37" fmla="*/ 146401 w 578354"/>
                <a:gd name="connsiteY37" fmla="*/ 219824 h 606510"/>
                <a:gd name="connsiteX38" fmla="*/ 152691 w 578354"/>
                <a:gd name="connsiteY38" fmla="*/ 223831 h 606510"/>
                <a:gd name="connsiteX39" fmla="*/ 153016 w 578354"/>
                <a:gd name="connsiteY39" fmla="*/ 226538 h 606510"/>
                <a:gd name="connsiteX40" fmla="*/ 176007 w 578354"/>
                <a:gd name="connsiteY40" fmla="*/ 279598 h 606510"/>
                <a:gd name="connsiteX41" fmla="*/ 214071 w 578354"/>
                <a:gd name="connsiteY41" fmla="*/ 312516 h 606510"/>
                <a:gd name="connsiteX42" fmla="*/ 248557 w 578354"/>
                <a:gd name="connsiteY42" fmla="*/ 312516 h 606510"/>
                <a:gd name="connsiteX43" fmla="*/ 286621 w 578354"/>
                <a:gd name="connsiteY43" fmla="*/ 279598 h 606510"/>
                <a:gd name="connsiteX44" fmla="*/ 309611 w 578354"/>
                <a:gd name="connsiteY44" fmla="*/ 226538 h 606510"/>
                <a:gd name="connsiteX45" fmla="*/ 309936 w 578354"/>
                <a:gd name="connsiteY45" fmla="*/ 223831 h 606510"/>
                <a:gd name="connsiteX46" fmla="*/ 316226 w 578354"/>
                <a:gd name="connsiteY46" fmla="*/ 219824 h 606510"/>
                <a:gd name="connsiteX47" fmla="*/ 319154 w 578354"/>
                <a:gd name="connsiteY47" fmla="*/ 214410 h 606510"/>
                <a:gd name="connsiteX48" fmla="*/ 319154 w 578354"/>
                <a:gd name="connsiteY48" fmla="*/ 203906 h 606510"/>
                <a:gd name="connsiteX49" fmla="*/ 312756 w 578354"/>
                <a:gd name="connsiteY49" fmla="*/ 197518 h 606510"/>
                <a:gd name="connsiteX50" fmla="*/ 309177 w 578354"/>
                <a:gd name="connsiteY50" fmla="*/ 197518 h 606510"/>
                <a:gd name="connsiteX51" fmla="*/ 307117 w 578354"/>
                <a:gd name="connsiteY51" fmla="*/ 195352 h 606510"/>
                <a:gd name="connsiteX52" fmla="*/ 301044 w 578354"/>
                <a:gd name="connsiteY52" fmla="*/ 194919 h 606510"/>
                <a:gd name="connsiteX53" fmla="*/ 275668 w 578354"/>
                <a:gd name="connsiteY53" fmla="*/ 200658 h 606510"/>
                <a:gd name="connsiteX54" fmla="*/ 236302 w 578354"/>
                <a:gd name="connsiteY54" fmla="*/ 182791 h 606510"/>
                <a:gd name="connsiteX55" fmla="*/ 200624 w 578354"/>
                <a:gd name="connsiteY55" fmla="*/ 168497 h 606510"/>
                <a:gd name="connsiteX56" fmla="*/ 426321 w 578354"/>
                <a:gd name="connsiteY56" fmla="*/ 71765 h 606510"/>
                <a:gd name="connsiteX57" fmla="*/ 439012 w 578354"/>
                <a:gd name="connsiteY57" fmla="*/ 84331 h 606510"/>
                <a:gd name="connsiteX58" fmla="*/ 439012 w 578354"/>
                <a:gd name="connsiteY58" fmla="*/ 99173 h 606510"/>
                <a:gd name="connsiteX59" fmla="*/ 464721 w 578354"/>
                <a:gd name="connsiteY59" fmla="*/ 112498 h 606510"/>
                <a:gd name="connsiteX60" fmla="*/ 467758 w 578354"/>
                <a:gd name="connsiteY60" fmla="*/ 124306 h 606510"/>
                <a:gd name="connsiteX61" fmla="*/ 459297 w 578354"/>
                <a:gd name="connsiteY61" fmla="*/ 133080 h 606510"/>
                <a:gd name="connsiteX62" fmla="*/ 452789 w 578354"/>
                <a:gd name="connsiteY62" fmla="*/ 135139 h 606510"/>
                <a:gd name="connsiteX63" fmla="*/ 439555 w 578354"/>
                <a:gd name="connsiteY63" fmla="*/ 131455 h 606510"/>
                <a:gd name="connsiteX64" fmla="*/ 425019 w 578354"/>
                <a:gd name="connsiteY64" fmla="*/ 125931 h 606510"/>
                <a:gd name="connsiteX65" fmla="*/ 413738 w 578354"/>
                <a:gd name="connsiteY65" fmla="*/ 132972 h 606510"/>
                <a:gd name="connsiteX66" fmla="*/ 415582 w 578354"/>
                <a:gd name="connsiteY66" fmla="*/ 137197 h 606510"/>
                <a:gd name="connsiteX67" fmla="*/ 426429 w 578354"/>
                <a:gd name="connsiteY67" fmla="*/ 140989 h 606510"/>
                <a:gd name="connsiteX68" fmla="*/ 456043 w 578354"/>
                <a:gd name="connsiteY68" fmla="*/ 149113 h 606510"/>
                <a:gd name="connsiteX69" fmla="*/ 471230 w 578354"/>
                <a:gd name="connsiteY69" fmla="*/ 161355 h 606510"/>
                <a:gd name="connsiteX70" fmla="*/ 477304 w 578354"/>
                <a:gd name="connsiteY70" fmla="*/ 181829 h 606510"/>
                <a:gd name="connsiteX71" fmla="*/ 465480 w 578354"/>
                <a:gd name="connsiteY71" fmla="*/ 209454 h 606510"/>
                <a:gd name="connsiteX72" fmla="*/ 439012 w 578354"/>
                <a:gd name="connsiteY72" fmla="*/ 222020 h 606510"/>
                <a:gd name="connsiteX73" fmla="*/ 439012 w 578354"/>
                <a:gd name="connsiteY73" fmla="*/ 242278 h 606510"/>
                <a:gd name="connsiteX74" fmla="*/ 426321 w 578354"/>
                <a:gd name="connsiteY74" fmla="*/ 254953 h 606510"/>
                <a:gd name="connsiteX75" fmla="*/ 413738 w 578354"/>
                <a:gd name="connsiteY75" fmla="*/ 242278 h 606510"/>
                <a:gd name="connsiteX76" fmla="*/ 413738 w 578354"/>
                <a:gd name="connsiteY76" fmla="*/ 222670 h 606510"/>
                <a:gd name="connsiteX77" fmla="*/ 378158 w 578354"/>
                <a:gd name="connsiteY77" fmla="*/ 202087 h 606510"/>
                <a:gd name="connsiteX78" fmla="*/ 377073 w 578354"/>
                <a:gd name="connsiteY78" fmla="*/ 190171 h 606510"/>
                <a:gd name="connsiteX79" fmla="*/ 386402 w 578354"/>
                <a:gd name="connsiteY79" fmla="*/ 182696 h 606510"/>
                <a:gd name="connsiteX80" fmla="*/ 395948 w 578354"/>
                <a:gd name="connsiteY80" fmla="*/ 180963 h 606510"/>
                <a:gd name="connsiteX81" fmla="*/ 408531 w 578354"/>
                <a:gd name="connsiteY81" fmla="*/ 186163 h 606510"/>
                <a:gd name="connsiteX82" fmla="*/ 426646 w 578354"/>
                <a:gd name="connsiteY82" fmla="*/ 193963 h 606510"/>
                <a:gd name="connsiteX83" fmla="*/ 439555 w 578354"/>
                <a:gd name="connsiteY83" fmla="*/ 187138 h 606510"/>
                <a:gd name="connsiteX84" fmla="*/ 436626 w 578354"/>
                <a:gd name="connsiteY84" fmla="*/ 181504 h 606510"/>
                <a:gd name="connsiteX85" fmla="*/ 425778 w 578354"/>
                <a:gd name="connsiteY85" fmla="*/ 177821 h 606510"/>
                <a:gd name="connsiteX86" fmla="*/ 385534 w 578354"/>
                <a:gd name="connsiteY86" fmla="*/ 161355 h 606510"/>
                <a:gd name="connsiteX87" fmla="*/ 376964 w 578354"/>
                <a:gd name="connsiteY87" fmla="*/ 138280 h 606510"/>
                <a:gd name="connsiteX88" fmla="*/ 386402 w 578354"/>
                <a:gd name="connsiteY88" fmla="*/ 112714 h 606510"/>
                <a:gd name="connsiteX89" fmla="*/ 413738 w 578354"/>
                <a:gd name="connsiteY89" fmla="*/ 98848 h 606510"/>
                <a:gd name="connsiteX90" fmla="*/ 413738 w 578354"/>
                <a:gd name="connsiteY90" fmla="*/ 84331 h 606510"/>
                <a:gd name="connsiteX91" fmla="*/ 426321 w 578354"/>
                <a:gd name="connsiteY91" fmla="*/ 71765 h 606510"/>
                <a:gd name="connsiteX92" fmla="*/ 215047 w 578354"/>
                <a:gd name="connsiteY92" fmla="*/ 46785 h 606510"/>
                <a:gd name="connsiteX93" fmla="*/ 247581 w 578354"/>
                <a:gd name="connsiteY93" fmla="*/ 46785 h 606510"/>
                <a:gd name="connsiteX94" fmla="*/ 347675 w 578354"/>
                <a:gd name="connsiteY94" fmla="*/ 146840 h 606510"/>
                <a:gd name="connsiteX95" fmla="*/ 347675 w 578354"/>
                <a:gd name="connsiteY95" fmla="*/ 178243 h 606510"/>
                <a:gd name="connsiteX96" fmla="*/ 353423 w 578354"/>
                <a:gd name="connsiteY96" fmla="*/ 196110 h 606510"/>
                <a:gd name="connsiteX97" fmla="*/ 353423 w 578354"/>
                <a:gd name="connsiteY97" fmla="*/ 218525 h 606510"/>
                <a:gd name="connsiteX98" fmla="*/ 342362 w 578354"/>
                <a:gd name="connsiteY98" fmla="*/ 242131 h 606510"/>
                <a:gd name="connsiteX99" fmla="*/ 335963 w 578354"/>
                <a:gd name="connsiteY99" fmla="*/ 259132 h 606510"/>
                <a:gd name="connsiteX100" fmla="*/ 314383 w 578354"/>
                <a:gd name="connsiteY100" fmla="*/ 299522 h 606510"/>
                <a:gd name="connsiteX101" fmla="*/ 299743 w 578354"/>
                <a:gd name="connsiteY101" fmla="*/ 318147 h 606510"/>
                <a:gd name="connsiteX102" fmla="*/ 310587 w 578354"/>
                <a:gd name="connsiteY102" fmla="*/ 331683 h 606510"/>
                <a:gd name="connsiteX103" fmla="*/ 382052 w 578354"/>
                <a:gd name="connsiteY103" fmla="*/ 353231 h 606510"/>
                <a:gd name="connsiteX104" fmla="*/ 462627 w 578354"/>
                <a:gd name="connsiteY104" fmla="*/ 587560 h 606510"/>
                <a:gd name="connsiteX105" fmla="*/ 443758 w 578354"/>
                <a:gd name="connsiteY105" fmla="*/ 606510 h 606510"/>
                <a:gd name="connsiteX106" fmla="*/ 18978 w 578354"/>
                <a:gd name="connsiteY106" fmla="*/ 606510 h 606510"/>
                <a:gd name="connsiteX107" fmla="*/ 0 w 578354"/>
                <a:gd name="connsiteY107" fmla="*/ 587560 h 606510"/>
                <a:gd name="connsiteX108" fmla="*/ 217 w 578354"/>
                <a:gd name="connsiteY108" fmla="*/ 584636 h 606510"/>
                <a:gd name="connsiteX109" fmla="*/ 80575 w 578354"/>
                <a:gd name="connsiteY109" fmla="*/ 353231 h 606510"/>
                <a:gd name="connsiteX110" fmla="*/ 152040 w 578354"/>
                <a:gd name="connsiteY110" fmla="*/ 331683 h 606510"/>
                <a:gd name="connsiteX111" fmla="*/ 162885 w 578354"/>
                <a:gd name="connsiteY111" fmla="*/ 318147 h 606510"/>
                <a:gd name="connsiteX112" fmla="*/ 148353 w 578354"/>
                <a:gd name="connsiteY112" fmla="*/ 299522 h 606510"/>
                <a:gd name="connsiteX113" fmla="*/ 126664 w 578354"/>
                <a:gd name="connsiteY113" fmla="*/ 259132 h 606510"/>
                <a:gd name="connsiteX114" fmla="*/ 120266 w 578354"/>
                <a:gd name="connsiteY114" fmla="*/ 242131 h 606510"/>
                <a:gd name="connsiteX115" fmla="*/ 109205 w 578354"/>
                <a:gd name="connsiteY115" fmla="*/ 218525 h 606510"/>
                <a:gd name="connsiteX116" fmla="*/ 109205 w 578354"/>
                <a:gd name="connsiteY116" fmla="*/ 196110 h 606510"/>
                <a:gd name="connsiteX117" fmla="*/ 114952 w 578354"/>
                <a:gd name="connsiteY117" fmla="*/ 178243 h 606510"/>
                <a:gd name="connsiteX118" fmla="*/ 114952 w 578354"/>
                <a:gd name="connsiteY118" fmla="*/ 146840 h 606510"/>
                <a:gd name="connsiteX119" fmla="*/ 215047 w 578354"/>
                <a:gd name="connsiteY119" fmla="*/ 46785 h 606510"/>
                <a:gd name="connsiteX120" fmla="*/ 414825 w 578354"/>
                <a:gd name="connsiteY120" fmla="*/ 0 h 606510"/>
                <a:gd name="connsiteX121" fmla="*/ 578354 w 578354"/>
                <a:gd name="connsiteY121" fmla="*/ 163305 h 606510"/>
                <a:gd name="connsiteX122" fmla="*/ 414825 w 578354"/>
                <a:gd name="connsiteY122" fmla="*/ 326718 h 606510"/>
                <a:gd name="connsiteX123" fmla="*/ 344664 w 578354"/>
                <a:gd name="connsiteY123" fmla="*/ 310907 h 606510"/>
                <a:gd name="connsiteX124" fmla="*/ 360063 w 578354"/>
                <a:gd name="connsiteY124" fmla="*/ 279719 h 606510"/>
                <a:gd name="connsiteX125" fmla="*/ 414825 w 578354"/>
                <a:gd name="connsiteY125" fmla="*/ 291956 h 606510"/>
                <a:gd name="connsiteX126" fmla="*/ 543545 w 578354"/>
                <a:gd name="connsiteY126" fmla="*/ 163305 h 606510"/>
                <a:gd name="connsiteX127" fmla="*/ 414825 w 578354"/>
                <a:gd name="connsiteY127" fmla="*/ 34762 h 606510"/>
                <a:gd name="connsiteX128" fmla="*/ 338808 w 578354"/>
                <a:gd name="connsiteY128" fmla="*/ 59561 h 606510"/>
                <a:gd name="connsiteX129" fmla="*/ 311264 w 578354"/>
                <a:gd name="connsiteY129" fmla="*/ 37036 h 606510"/>
                <a:gd name="connsiteX130" fmla="*/ 414825 w 578354"/>
                <a:gd name="connsiteY130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78354" h="606510">
                  <a:moveTo>
                    <a:pt x="271981" y="340887"/>
                  </a:moveTo>
                  <a:cubicBezTo>
                    <a:pt x="266667" y="343702"/>
                    <a:pt x="261461" y="345543"/>
                    <a:pt x="256365" y="346409"/>
                  </a:cubicBezTo>
                  <a:cubicBezTo>
                    <a:pt x="253328" y="346951"/>
                    <a:pt x="251051" y="349658"/>
                    <a:pt x="251051" y="352798"/>
                  </a:cubicBezTo>
                  <a:lnTo>
                    <a:pt x="251051" y="368716"/>
                  </a:lnTo>
                  <a:cubicBezTo>
                    <a:pt x="250183" y="369149"/>
                    <a:pt x="249316" y="369691"/>
                    <a:pt x="248665" y="370449"/>
                  </a:cubicBezTo>
                  <a:cubicBezTo>
                    <a:pt x="247472" y="371748"/>
                    <a:pt x="246821" y="373589"/>
                    <a:pt x="247038" y="375322"/>
                  </a:cubicBezTo>
                  <a:lnTo>
                    <a:pt x="250509" y="409431"/>
                  </a:lnTo>
                  <a:cubicBezTo>
                    <a:pt x="250834" y="412030"/>
                    <a:pt x="252677" y="414196"/>
                    <a:pt x="255172" y="414954"/>
                  </a:cubicBezTo>
                  <a:cubicBezTo>
                    <a:pt x="255822" y="415062"/>
                    <a:pt x="256365" y="415170"/>
                    <a:pt x="256907" y="415170"/>
                  </a:cubicBezTo>
                  <a:cubicBezTo>
                    <a:pt x="258859" y="415170"/>
                    <a:pt x="260811" y="414304"/>
                    <a:pt x="262004" y="412572"/>
                  </a:cubicBezTo>
                  <a:lnTo>
                    <a:pt x="280114" y="388749"/>
                  </a:lnTo>
                  <a:cubicBezTo>
                    <a:pt x="280873" y="387666"/>
                    <a:pt x="281307" y="386258"/>
                    <a:pt x="281307" y="384851"/>
                  </a:cubicBezTo>
                  <a:lnTo>
                    <a:pt x="281307" y="346626"/>
                  </a:lnTo>
                  <a:cubicBezTo>
                    <a:pt x="281307" y="344352"/>
                    <a:pt x="280222" y="342295"/>
                    <a:pt x="278270" y="341104"/>
                  </a:cubicBezTo>
                  <a:cubicBezTo>
                    <a:pt x="276318" y="339912"/>
                    <a:pt x="273933" y="339912"/>
                    <a:pt x="271981" y="340887"/>
                  </a:cubicBezTo>
                  <a:close/>
                  <a:moveTo>
                    <a:pt x="190755" y="340887"/>
                  </a:moveTo>
                  <a:cubicBezTo>
                    <a:pt x="188695" y="339912"/>
                    <a:pt x="186309" y="339912"/>
                    <a:pt x="184357" y="341104"/>
                  </a:cubicBezTo>
                  <a:cubicBezTo>
                    <a:pt x="182513" y="342295"/>
                    <a:pt x="181321" y="344352"/>
                    <a:pt x="181321" y="346626"/>
                  </a:cubicBezTo>
                  <a:lnTo>
                    <a:pt x="181212" y="384851"/>
                  </a:lnTo>
                  <a:cubicBezTo>
                    <a:pt x="181212" y="386258"/>
                    <a:pt x="181754" y="387666"/>
                    <a:pt x="182513" y="388749"/>
                  </a:cubicBezTo>
                  <a:lnTo>
                    <a:pt x="200624" y="412680"/>
                  </a:lnTo>
                  <a:cubicBezTo>
                    <a:pt x="201817" y="414304"/>
                    <a:pt x="203769" y="415170"/>
                    <a:pt x="205721" y="415170"/>
                  </a:cubicBezTo>
                  <a:cubicBezTo>
                    <a:pt x="206263" y="415170"/>
                    <a:pt x="206914" y="415062"/>
                    <a:pt x="207456" y="414954"/>
                  </a:cubicBezTo>
                  <a:cubicBezTo>
                    <a:pt x="209950" y="414196"/>
                    <a:pt x="211794" y="412030"/>
                    <a:pt x="212119" y="409431"/>
                  </a:cubicBezTo>
                  <a:lnTo>
                    <a:pt x="215589" y="375322"/>
                  </a:lnTo>
                  <a:cubicBezTo>
                    <a:pt x="215806" y="373589"/>
                    <a:pt x="215264" y="371748"/>
                    <a:pt x="213963" y="370449"/>
                  </a:cubicBezTo>
                  <a:cubicBezTo>
                    <a:pt x="213312" y="369691"/>
                    <a:pt x="212553" y="369149"/>
                    <a:pt x="211577" y="368716"/>
                  </a:cubicBezTo>
                  <a:lnTo>
                    <a:pt x="211577" y="352798"/>
                  </a:lnTo>
                  <a:cubicBezTo>
                    <a:pt x="211577" y="349658"/>
                    <a:pt x="209299" y="346951"/>
                    <a:pt x="206263" y="346409"/>
                  </a:cubicBezTo>
                  <a:cubicBezTo>
                    <a:pt x="201166" y="345543"/>
                    <a:pt x="195961" y="343702"/>
                    <a:pt x="190755" y="340887"/>
                  </a:cubicBezTo>
                  <a:close/>
                  <a:moveTo>
                    <a:pt x="200624" y="168497"/>
                  </a:moveTo>
                  <a:cubicBezTo>
                    <a:pt x="182513" y="168497"/>
                    <a:pt x="164945" y="175861"/>
                    <a:pt x="156161" y="180300"/>
                  </a:cubicBezTo>
                  <a:cubicBezTo>
                    <a:pt x="153884" y="181383"/>
                    <a:pt x="152583" y="183657"/>
                    <a:pt x="152583" y="186039"/>
                  </a:cubicBezTo>
                  <a:lnTo>
                    <a:pt x="152583" y="197518"/>
                  </a:lnTo>
                  <a:lnTo>
                    <a:pt x="149980" y="197518"/>
                  </a:lnTo>
                  <a:cubicBezTo>
                    <a:pt x="146401" y="197518"/>
                    <a:pt x="143473" y="200333"/>
                    <a:pt x="143473" y="203906"/>
                  </a:cubicBezTo>
                  <a:lnTo>
                    <a:pt x="143473" y="214410"/>
                  </a:lnTo>
                  <a:cubicBezTo>
                    <a:pt x="143473" y="216576"/>
                    <a:pt x="144666" y="218633"/>
                    <a:pt x="146401" y="219824"/>
                  </a:cubicBezTo>
                  <a:lnTo>
                    <a:pt x="152691" y="223831"/>
                  </a:lnTo>
                  <a:lnTo>
                    <a:pt x="153016" y="226538"/>
                  </a:lnTo>
                  <a:cubicBezTo>
                    <a:pt x="155077" y="241806"/>
                    <a:pt x="163644" y="261731"/>
                    <a:pt x="176007" y="279598"/>
                  </a:cubicBezTo>
                  <a:cubicBezTo>
                    <a:pt x="191731" y="302338"/>
                    <a:pt x="206480" y="312516"/>
                    <a:pt x="214071" y="312516"/>
                  </a:cubicBezTo>
                  <a:lnTo>
                    <a:pt x="248557" y="312516"/>
                  </a:lnTo>
                  <a:cubicBezTo>
                    <a:pt x="256148" y="312516"/>
                    <a:pt x="270896" y="302338"/>
                    <a:pt x="286621" y="279598"/>
                  </a:cubicBezTo>
                  <a:cubicBezTo>
                    <a:pt x="298984" y="261731"/>
                    <a:pt x="307551" y="241806"/>
                    <a:pt x="309611" y="226538"/>
                  </a:cubicBezTo>
                  <a:lnTo>
                    <a:pt x="309936" y="223831"/>
                  </a:lnTo>
                  <a:lnTo>
                    <a:pt x="316226" y="219824"/>
                  </a:lnTo>
                  <a:cubicBezTo>
                    <a:pt x="318070" y="218633"/>
                    <a:pt x="319154" y="216576"/>
                    <a:pt x="319154" y="214410"/>
                  </a:cubicBezTo>
                  <a:lnTo>
                    <a:pt x="319154" y="203906"/>
                  </a:lnTo>
                  <a:cubicBezTo>
                    <a:pt x="319154" y="200333"/>
                    <a:pt x="316226" y="197518"/>
                    <a:pt x="312756" y="197518"/>
                  </a:cubicBezTo>
                  <a:lnTo>
                    <a:pt x="309177" y="197518"/>
                  </a:lnTo>
                  <a:cubicBezTo>
                    <a:pt x="308744" y="196651"/>
                    <a:pt x="307984" y="195893"/>
                    <a:pt x="307117" y="195352"/>
                  </a:cubicBezTo>
                  <a:cubicBezTo>
                    <a:pt x="305382" y="194161"/>
                    <a:pt x="302996" y="193944"/>
                    <a:pt x="301044" y="194919"/>
                  </a:cubicBezTo>
                  <a:cubicBezTo>
                    <a:pt x="292477" y="198709"/>
                    <a:pt x="283910" y="200658"/>
                    <a:pt x="275668" y="200658"/>
                  </a:cubicBezTo>
                  <a:cubicBezTo>
                    <a:pt x="261028" y="200658"/>
                    <a:pt x="247797" y="194702"/>
                    <a:pt x="236302" y="182791"/>
                  </a:cubicBezTo>
                  <a:cubicBezTo>
                    <a:pt x="227193" y="173370"/>
                    <a:pt x="215155" y="168497"/>
                    <a:pt x="200624" y="168497"/>
                  </a:cubicBezTo>
                  <a:close/>
                  <a:moveTo>
                    <a:pt x="426321" y="71765"/>
                  </a:moveTo>
                  <a:cubicBezTo>
                    <a:pt x="433372" y="71765"/>
                    <a:pt x="439012" y="77398"/>
                    <a:pt x="439012" y="84331"/>
                  </a:cubicBezTo>
                  <a:lnTo>
                    <a:pt x="439012" y="99173"/>
                  </a:lnTo>
                  <a:cubicBezTo>
                    <a:pt x="449860" y="101231"/>
                    <a:pt x="458321" y="105564"/>
                    <a:pt x="464721" y="112498"/>
                  </a:cubicBezTo>
                  <a:cubicBezTo>
                    <a:pt x="467650" y="115639"/>
                    <a:pt x="468843" y="120081"/>
                    <a:pt x="467758" y="124306"/>
                  </a:cubicBezTo>
                  <a:cubicBezTo>
                    <a:pt x="466565" y="128531"/>
                    <a:pt x="463419" y="131780"/>
                    <a:pt x="459297" y="133080"/>
                  </a:cubicBezTo>
                  <a:lnTo>
                    <a:pt x="452789" y="135139"/>
                  </a:lnTo>
                  <a:cubicBezTo>
                    <a:pt x="448016" y="136655"/>
                    <a:pt x="442809" y="135247"/>
                    <a:pt x="439555" y="131455"/>
                  </a:cubicBezTo>
                  <a:cubicBezTo>
                    <a:pt x="436192" y="127772"/>
                    <a:pt x="431311" y="125931"/>
                    <a:pt x="425019" y="125931"/>
                  </a:cubicBezTo>
                  <a:cubicBezTo>
                    <a:pt x="419921" y="125931"/>
                    <a:pt x="413738" y="127122"/>
                    <a:pt x="413738" y="132972"/>
                  </a:cubicBezTo>
                  <a:cubicBezTo>
                    <a:pt x="413738" y="134597"/>
                    <a:pt x="414388" y="136005"/>
                    <a:pt x="415582" y="137197"/>
                  </a:cubicBezTo>
                  <a:cubicBezTo>
                    <a:pt x="416883" y="138389"/>
                    <a:pt x="420463" y="139689"/>
                    <a:pt x="426429" y="140989"/>
                  </a:cubicBezTo>
                  <a:cubicBezTo>
                    <a:pt x="440097" y="144022"/>
                    <a:pt x="450077" y="146730"/>
                    <a:pt x="456043" y="149113"/>
                  </a:cubicBezTo>
                  <a:cubicBezTo>
                    <a:pt x="462118" y="151497"/>
                    <a:pt x="467216" y="155613"/>
                    <a:pt x="471230" y="161355"/>
                  </a:cubicBezTo>
                  <a:cubicBezTo>
                    <a:pt x="475243" y="167096"/>
                    <a:pt x="477304" y="174030"/>
                    <a:pt x="477304" y="181829"/>
                  </a:cubicBezTo>
                  <a:cubicBezTo>
                    <a:pt x="477304" y="192771"/>
                    <a:pt x="473291" y="202087"/>
                    <a:pt x="465480" y="209454"/>
                  </a:cubicBezTo>
                  <a:cubicBezTo>
                    <a:pt x="458863" y="215737"/>
                    <a:pt x="449968" y="219962"/>
                    <a:pt x="439012" y="222020"/>
                  </a:cubicBezTo>
                  <a:lnTo>
                    <a:pt x="439012" y="242278"/>
                  </a:lnTo>
                  <a:cubicBezTo>
                    <a:pt x="439012" y="249320"/>
                    <a:pt x="433372" y="254953"/>
                    <a:pt x="426321" y="254953"/>
                  </a:cubicBezTo>
                  <a:cubicBezTo>
                    <a:pt x="419378" y="254953"/>
                    <a:pt x="413738" y="249320"/>
                    <a:pt x="413738" y="242278"/>
                  </a:cubicBezTo>
                  <a:lnTo>
                    <a:pt x="413738" y="222670"/>
                  </a:lnTo>
                  <a:cubicBezTo>
                    <a:pt x="397683" y="220504"/>
                    <a:pt x="385751" y="213571"/>
                    <a:pt x="378158" y="202087"/>
                  </a:cubicBezTo>
                  <a:cubicBezTo>
                    <a:pt x="375771" y="198512"/>
                    <a:pt x="375337" y="194071"/>
                    <a:pt x="377073" y="190171"/>
                  </a:cubicBezTo>
                  <a:cubicBezTo>
                    <a:pt x="378700" y="186271"/>
                    <a:pt x="382171" y="183454"/>
                    <a:pt x="386402" y="182696"/>
                  </a:cubicBezTo>
                  <a:lnTo>
                    <a:pt x="395948" y="180963"/>
                  </a:lnTo>
                  <a:cubicBezTo>
                    <a:pt x="400721" y="180096"/>
                    <a:pt x="405710" y="182046"/>
                    <a:pt x="408531" y="186163"/>
                  </a:cubicBezTo>
                  <a:cubicBezTo>
                    <a:pt x="412110" y="191254"/>
                    <a:pt x="418185" y="193963"/>
                    <a:pt x="426646" y="193963"/>
                  </a:cubicBezTo>
                  <a:cubicBezTo>
                    <a:pt x="439555" y="193963"/>
                    <a:pt x="439555" y="188763"/>
                    <a:pt x="439555" y="187138"/>
                  </a:cubicBezTo>
                  <a:cubicBezTo>
                    <a:pt x="439555" y="184646"/>
                    <a:pt x="438578" y="182913"/>
                    <a:pt x="436626" y="181504"/>
                  </a:cubicBezTo>
                  <a:cubicBezTo>
                    <a:pt x="434673" y="180096"/>
                    <a:pt x="430985" y="178905"/>
                    <a:pt x="425778" y="177821"/>
                  </a:cubicBezTo>
                  <a:cubicBezTo>
                    <a:pt x="404734" y="173488"/>
                    <a:pt x="391283" y="167963"/>
                    <a:pt x="385534" y="161355"/>
                  </a:cubicBezTo>
                  <a:cubicBezTo>
                    <a:pt x="379785" y="154530"/>
                    <a:pt x="376964" y="147055"/>
                    <a:pt x="376964" y="138280"/>
                  </a:cubicBezTo>
                  <a:cubicBezTo>
                    <a:pt x="376964" y="128639"/>
                    <a:pt x="380110" y="120081"/>
                    <a:pt x="386402" y="112714"/>
                  </a:cubicBezTo>
                  <a:cubicBezTo>
                    <a:pt x="392368" y="105564"/>
                    <a:pt x="401588" y="100906"/>
                    <a:pt x="413738" y="98848"/>
                  </a:cubicBezTo>
                  <a:lnTo>
                    <a:pt x="413738" y="84331"/>
                  </a:lnTo>
                  <a:cubicBezTo>
                    <a:pt x="413738" y="77398"/>
                    <a:pt x="419378" y="71765"/>
                    <a:pt x="426321" y="71765"/>
                  </a:cubicBezTo>
                  <a:close/>
                  <a:moveTo>
                    <a:pt x="215047" y="46785"/>
                  </a:moveTo>
                  <a:lnTo>
                    <a:pt x="247581" y="46785"/>
                  </a:lnTo>
                  <a:cubicBezTo>
                    <a:pt x="302779" y="46785"/>
                    <a:pt x="347675" y="91723"/>
                    <a:pt x="347675" y="146840"/>
                  </a:cubicBezTo>
                  <a:lnTo>
                    <a:pt x="347675" y="178243"/>
                  </a:lnTo>
                  <a:cubicBezTo>
                    <a:pt x="351471" y="183441"/>
                    <a:pt x="353423" y="189721"/>
                    <a:pt x="353423" y="196110"/>
                  </a:cubicBezTo>
                  <a:lnTo>
                    <a:pt x="353423" y="218525"/>
                  </a:lnTo>
                  <a:cubicBezTo>
                    <a:pt x="353423" y="227621"/>
                    <a:pt x="349302" y="236284"/>
                    <a:pt x="342362" y="242131"/>
                  </a:cubicBezTo>
                  <a:cubicBezTo>
                    <a:pt x="340626" y="247654"/>
                    <a:pt x="338458" y="253393"/>
                    <a:pt x="335963" y="259132"/>
                  </a:cubicBezTo>
                  <a:cubicBezTo>
                    <a:pt x="330758" y="272559"/>
                    <a:pt x="323275" y="286528"/>
                    <a:pt x="314383" y="299522"/>
                  </a:cubicBezTo>
                  <a:cubicBezTo>
                    <a:pt x="310587" y="305045"/>
                    <a:pt x="305599" y="311650"/>
                    <a:pt x="299743" y="318147"/>
                  </a:cubicBezTo>
                  <a:cubicBezTo>
                    <a:pt x="305056" y="321937"/>
                    <a:pt x="308852" y="326485"/>
                    <a:pt x="310587" y="331683"/>
                  </a:cubicBezTo>
                  <a:lnTo>
                    <a:pt x="382052" y="353231"/>
                  </a:lnTo>
                  <a:cubicBezTo>
                    <a:pt x="432263" y="367742"/>
                    <a:pt x="462627" y="578464"/>
                    <a:pt x="462627" y="587560"/>
                  </a:cubicBezTo>
                  <a:cubicBezTo>
                    <a:pt x="462627" y="598064"/>
                    <a:pt x="454169" y="606510"/>
                    <a:pt x="443758" y="606510"/>
                  </a:cubicBezTo>
                  <a:lnTo>
                    <a:pt x="18978" y="606510"/>
                  </a:lnTo>
                  <a:cubicBezTo>
                    <a:pt x="8459" y="606510"/>
                    <a:pt x="0" y="598064"/>
                    <a:pt x="0" y="587560"/>
                  </a:cubicBezTo>
                  <a:cubicBezTo>
                    <a:pt x="0" y="586586"/>
                    <a:pt x="109" y="585611"/>
                    <a:pt x="217" y="584636"/>
                  </a:cubicBezTo>
                  <a:cubicBezTo>
                    <a:pt x="217" y="584636"/>
                    <a:pt x="30365" y="367742"/>
                    <a:pt x="80575" y="353231"/>
                  </a:cubicBezTo>
                  <a:lnTo>
                    <a:pt x="152040" y="331683"/>
                  </a:lnTo>
                  <a:cubicBezTo>
                    <a:pt x="153775" y="326485"/>
                    <a:pt x="157571" y="321937"/>
                    <a:pt x="162885" y="318147"/>
                  </a:cubicBezTo>
                  <a:cubicBezTo>
                    <a:pt x="157029" y="311650"/>
                    <a:pt x="152040" y="305045"/>
                    <a:pt x="148353" y="299522"/>
                  </a:cubicBezTo>
                  <a:cubicBezTo>
                    <a:pt x="139352" y="286528"/>
                    <a:pt x="131870" y="272559"/>
                    <a:pt x="126664" y="259132"/>
                  </a:cubicBezTo>
                  <a:cubicBezTo>
                    <a:pt x="124170" y="253393"/>
                    <a:pt x="122001" y="247654"/>
                    <a:pt x="120266" y="242131"/>
                  </a:cubicBezTo>
                  <a:cubicBezTo>
                    <a:pt x="113325" y="236284"/>
                    <a:pt x="109205" y="227621"/>
                    <a:pt x="109205" y="218525"/>
                  </a:cubicBezTo>
                  <a:lnTo>
                    <a:pt x="109205" y="196110"/>
                  </a:lnTo>
                  <a:cubicBezTo>
                    <a:pt x="109205" y="189721"/>
                    <a:pt x="111265" y="183441"/>
                    <a:pt x="114952" y="178243"/>
                  </a:cubicBezTo>
                  <a:lnTo>
                    <a:pt x="114952" y="146840"/>
                  </a:lnTo>
                  <a:cubicBezTo>
                    <a:pt x="114952" y="91723"/>
                    <a:pt x="159848" y="46785"/>
                    <a:pt x="215047" y="46785"/>
                  </a:cubicBezTo>
                  <a:close/>
                  <a:moveTo>
                    <a:pt x="414825" y="0"/>
                  </a:moveTo>
                  <a:cubicBezTo>
                    <a:pt x="504940" y="0"/>
                    <a:pt x="578354" y="73314"/>
                    <a:pt x="578354" y="163305"/>
                  </a:cubicBezTo>
                  <a:cubicBezTo>
                    <a:pt x="578354" y="253404"/>
                    <a:pt x="504940" y="326718"/>
                    <a:pt x="414825" y="326718"/>
                  </a:cubicBezTo>
                  <a:cubicBezTo>
                    <a:pt x="389667" y="326718"/>
                    <a:pt x="365918" y="320979"/>
                    <a:pt x="344664" y="310907"/>
                  </a:cubicBezTo>
                  <a:cubicBezTo>
                    <a:pt x="350737" y="300620"/>
                    <a:pt x="355942" y="290115"/>
                    <a:pt x="360063" y="279719"/>
                  </a:cubicBezTo>
                  <a:cubicBezTo>
                    <a:pt x="376654" y="287516"/>
                    <a:pt x="395198" y="291956"/>
                    <a:pt x="414825" y="291956"/>
                  </a:cubicBezTo>
                  <a:cubicBezTo>
                    <a:pt x="485854" y="291956"/>
                    <a:pt x="543545" y="234236"/>
                    <a:pt x="543545" y="163305"/>
                  </a:cubicBezTo>
                  <a:cubicBezTo>
                    <a:pt x="543545" y="92482"/>
                    <a:pt x="485854" y="34762"/>
                    <a:pt x="414825" y="34762"/>
                  </a:cubicBezTo>
                  <a:cubicBezTo>
                    <a:pt x="386414" y="34762"/>
                    <a:pt x="360171" y="43967"/>
                    <a:pt x="338808" y="59561"/>
                  </a:cubicBezTo>
                  <a:cubicBezTo>
                    <a:pt x="330675" y="50897"/>
                    <a:pt x="321458" y="43317"/>
                    <a:pt x="311264" y="37036"/>
                  </a:cubicBezTo>
                  <a:cubicBezTo>
                    <a:pt x="339459" y="13861"/>
                    <a:pt x="375570" y="0"/>
                    <a:pt x="4148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" name="íSḻïḍê">
              <a:extLst>
                <a:ext uri="{FF2B5EF4-FFF2-40B4-BE49-F238E27FC236}">
                  <a16:creationId xmlns:a16="http://schemas.microsoft.com/office/drawing/2014/main" id="{9AF57820-3950-4F6B-B883-5533703D3C59}"/>
                </a:ext>
              </a:extLst>
            </p:cNvPr>
            <p:cNvGrpSpPr/>
            <p:nvPr/>
          </p:nvGrpSpPr>
          <p:grpSpPr>
            <a:xfrm>
              <a:off x="8025896" y="4923507"/>
              <a:ext cx="1623594" cy="951664"/>
              <a:chOff x="8750374" y="4439485"/>
              <a:chExt cx="1361802" cy="951664"/>
            </a:xfrm>
          </p:grpSpPr>
          <p:sp>
            <p:nvSpPr>
              <p:cNvPr id="21" name="ïṡľidè">
                <a:extLst>
                  <a:ext uri="{FF2B5EF4-FFF2-40B4-BE49-F238E27FC236}">
                    <a16:creationId xmlns:a16="http://schemas.microsoft.com/office/drawing/2014/main" id="{44EF8B5F-7D14-4758-BF9B-B322ADAC9775}"/>
                  </a:ext>
                </a:extLst>
              </p:cNvPr>
              <p:cNvSpPr/>
              <p:nvPr/>
            </p:nvSpPr>
            <p:spPr bwMode="auto">
              <a:xfrm>
                <a:off x="8750374" y="4881290"/>
                <a:ext cx="1361802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22" name="îṣ1ïďé">
                <a:extLst>
                  <a:ext uri="{FF2B5EF4-FFF2-40B4-BE49-F238E27FC236}">
                    <a16:creationId xmlns:a16="http://schemas.microsoft.com/office/drawing/2014/main" id="{A26D8C24-B45E-4A5D-8C0B-3D3C1E37AF47}"/>
                  </a:ext>
                </a:extLst>
              </p:cNvPr>
              <p:cNvSpPr txBox="1"/>
              <p:nvPr/>
            </p:nvSpPr>
            <p:spPr bwMode="auto">
              <a:xfrm>
                <a:off x="8750374" y="4439485"/>
                <a:ext cx="136180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sp>
          <p:nvSpPr>
            <p:cNvPr id="12" name="iṣliďé">
              <a:extLst>
                <a:ext uri="{FF2B5EF4-FFF2-40B4-BE49-F238E27FC236}">
                  <a16:creationId xmlns:a16="http://schemas.microsoft.com/office/drawing/2014/main" id="{1175A03F-584F-42FA-AAB4-34973BABBF54}"/>
                </a:ext>
              </a:extLst>
            </p:cNvPr>
            <p:cNvSpPr/>
            <p:nvPr/>
          </p:nvSpPr>
          <p:spPr bwMode="auto">
            <a:xfrm>
              <a:off x="10440507" y="4256339"/>
              <a:ext cx="533190" cy="532321"/>
            </a:xfrm>
            <a:custGeom>
              <a:avLst/>
              <a:gdLst>
                <a:gd name="connsiteX0" fmla="*/ 298661 w 606862"/>
                <a:gd name="connsiteY0" fmla="*/ 216068 h 605874"/>
                <a:gd name="connsiteX1" fmla="*/ 292627 w 606862"/>
                <a:gd name="connsiteY1" fmla="*/ 222186 h 605874"/>
                <a:gd name="connsiteX2" fmla="*/ 292627 w 606862"/>
                <a:gd name="connsiteY2" fmla="*/ 229140 h 605874"/>
                <a:gd name="connsiteX3" fmla="*/ 286035 w 606862"/>
                <a:gd name="connsiteY3" fmla="*/ 238133 h 605874"/>
                <a:gd name="connsiteX4" fmla="*/ 259483 w 606862"/>
                <a:gd name="connsiteY4" fmla="*/ 271879 h 605874"/>
                <a:gd name="connsiteX5" fmla="*/ 278979 w 606862"/>
                <a:gd name="connsiteY5" fmla="*/ 304884 h 605874"/>
                <a:gd name="connsiteX6" fmla="*/ 303396 w 606862"/>
                <a:gd name="connsiteY6" fmla="*/ 315917 h 605874"/>
                <a:gd name="connsiteX7" fmla="*/ 312309 w 606862"/>
                <a:gd name="connsiteY7" fmla="*/ 321109 h 605874"/>
                <a:gd name="connsiteX8" fmla="*/ 309431 w 606862"/>
                <a:gd name="connsiteY8" fmla="*/ 342525 h 605874"/>
                <a:gd name="connsiteX9" fmla="*/ 293741 w 606862"/>
                <a:gd name="connsiteY9" fmla="*/ 344565 h 605874"/>
                <a:gd name="connsiteX10" fmla="*/ 269881 w 606862"/>
                <a:gd name="connsiteY10" fmla="*/ 337426 h 605874"/>
                <a:gd name="connsiteX11" fmla="*/ 262639 w 606862"/>
                <a:gd name="connsiteY11" fmla="*/ 340485 h 605874"/>
                <a:gd name="connsiteX12" fmla="*/ 259111 w 606862"/>
                <a:gd name="connsiteY12" fmla="*/ 353001 h 605874"/>
                <a:gd name="connsiteX13" fmla="*/ 263382 w 606862"/>
                <a:gd name="connsiteY13" fmla="*/ 362550 h 605874"/>
                <a:gd name="connsiteX14" fmla="*/ 284921 w 606862"/>
                <a:gd name="connsiteY14" fmla="*/ 368669 h 605874"/>
                <a:gd name="connsiteX15" fmla="*/ 291048 w 606862"/>
                <a:gd name="connsiteY15" fmla="*/ 375901 h 605874"/>
                <a:gd name="connsiteX16" fmla="*/ 291141 w 606862"/>
                <a:gd name="connsiteY16" fmla="*/ 384059 h 605874"/>
                <a:gd name="connsiteX17" fmla="*/ 296340 w 606862"/>
                <a:gd name="connsiteY17" fmla="*/ 389622 h 605874"/>
                <a:gd name="connsiteX18" fmla="*/ 308502 w 606862"/>
                <a:gd name="connsiteY18" fmla="*/ 389622 h 605874"/>
                <a:gd name="connsiteX19" fmla="*/ 313423 w 606862"/>
                <a:gd name="connsiteY19" fmla="*/ 384430 h 605874"/>
                <a:gd name="connsiteX20" fmla="*/ 313423 w 606862"/>
                <a:gd name="connsiteY20" fmla="*/ 373119 h 605874"/>
                <a:gd name="connsiteX21" fmla="*/ 318622 w 606862"/>
                <a:gd name="connsiteY21" fmla="*/ 366444 h 605874"/>
                <a:gd name="connsiteX22" fmla="*/ 339789 w 606862"/>
                <a:gd name="connsiteY22" fmla="*/ 352909 h 605874"/>
                <a:gd name="connsiteX23" fmla="*/ 327256 w 606862"/>
                <a:gd name="connsiteY23" fmla="*/ 294872 h 605874"/>
                <a:gd name="connsiteX24" fmla="*/ 305996 w 606862"/>
                <a:gd name="connsiteY24" fmla="*/ 285230 h 605874"/>
                <a:gd name="connsiteX25" fmla="*/ 294391 w 606862"/>
                <a:gd name="connsiteY25" fmla="*/ 278740 h 605874"/>
                <a:gd name="connsiteX26" fmla="*/ 296804 w 606862"/>
                <a:gd name="connsiteY26" fmla="*/ 260661 h 605874"/>
                <a:gd name="connsiteX27" fmla="*/ 304046 w 606862"/>
                <a:gd name="connsiteY27" fmla="*/ 259178 h 605874"/>
                <a:gd name="connsiteX28" fmla="*/ 330877 w 606862"/>
                <a:gd name="connsiteY28" fmla="*/ 264463 h 605874"/>
                <a:gd name="connsiteX29" fmla="*/ 337932 w 606862"/>
                <a:gd name="connsiteY29" fmla="*/ 261496 h 605874"/>
                <a:gd name="connsiteX30" fmla="*/ 342110 w 606862"/>
                <a:gd name="connsiteY30" fmla="*/ 247404 h 605874"/>
                <a:gd name="connsiteX31" fmla="*/ 338954 w 606862"/>
                <a:gd name="connsiteY31" fmla="*/ 240914 h 605874"/>
                <a:gd name="connsiteX32" fmla="*/ 321964 w 606862"/>
                <a:gd name="connsiteY32" fmla="*/ 235815 h 605874"/>
                <a:gd name="connsiteX33" fmla="*/ 314258 w 606862"/>
                <a:gd name="connsiteY33" fmla="*/ 226915 h 605874"/>
                <a:gd name="connsiteX34" fmla="*/ 303396 w 606862"/>
                <a:gd name="connsiteY34" fmla="*/ 216068 h 605874"/>
                <a:gd name="connsiteX35" fmla="*/ 303396 w 606862"/>
                <a:gd name="connsiteY35" fmla="*/ 176202 h 605874"/>
                <a:gd name="connsiteX36" fmla="*/ 430308 w 606862"/>
                <a:gd name="connsiteY36" fmla="*/ 302937 h 605874"/>
                <a:gd name="connsiteX37" fmla="*/ 303396 w 606862"/>
                <a:gd name="connsiteY37" fmla="*/ 429673 h 605874"/>
                <a:gd name="connsiteX38" fmla="*/ 176484 w 606862"/>
                <a:gd name="connsiteY38" fmla="*/ 302937 h 605874"/>
                <a:gd name="connsiteX39" fmla="*/ 303396 w 606862"/>
                <a:gd name="connsiteY39" fmla="*/ 176202 h 605874"/>
                <a:gd name="connsiteX40" fmla="*/ 281240 w 606862"/>
                <a:gd name="connsiteY40" fmla="*/ 91493 h 605874"/>
                <a:gd name="connsiteX41" fmla="*/ 91642 w 606862"/>
                <a:gd name="connsiteY41" fmla="*/ 280782 h 605874"/>
                <a:gd name="connsiteX42" fmla="*/ 118104 w 606862"/>
                <a:gd name="connsiteY42" fmla="*/ 280782 h 605874"/>
                <a:gd name="connsiteX43" fmla="*/ 140295 w 606862"/>
                <a:gd name="connsiteY43" fmla="*/ 302937 h 605874"/>
                <a:gd name="connsiteX44" fmla="*/ 118104 w 606862"/>
                <a:gd name="connsiteY44" fmla="*/ 325092 h 605874"/>
                <a:gd name="connsiteX45" fmla="*/ 91642 w 606862"/>
                <a:gd name="connsiteY45" fmla="*/ 325092 h 605874"/>
                <a:gd name="connsiteX46" fmla="*/ 281240 w 606862"/>
                <a:gd name="connsiteY46" fmla="*/ 514381 h 605874"/>
                <a:gd name="connsiteX47" fmla="*/ 281240 w 606862"/>
                <a:gd name="connsiteY47" fmla="*/ 487962 h 605874"/>
                <a:gd name="connsiteX48" fmla="*/ 303431 w 606862"/>
                <a:gd name="connsiteY48" fmla="*/ 465807 h 605874"/>
                <a:gd name="connsiteX49" fmla="*/ 325622 w 606862"/>
                <a:gd name="connsiteY49" fmla="*/ 487962 h 605874"/>
                <a:gd name="connsiteX50" fmla="*/ 325622 w 606862"/>
                <a:gd name="connsiteY50" fmla="*/ 514381 h 605874"/>
                <a:gd name="connsiteX51" fmla="*/ 515220 w 606862"/>
                <a:gd name="connsiteY51" fmla="*/ 325092 h 605874"/>
                <a:gd name="connsiteX52" fmla="*/ 488758 w 606862"/>
                <a:gd name="connsiteY52" fmla="*/ 325092 h 605874"/>
                <a:gd name="connsiteX53" fmla="*/ 466567 w 606862"/>
                <a:gd name="connsiteY53" fmla="*/ 302937 h 605874"/>
                <a:gd name="connsiteX54" fmla="*/ 488758 w 606862"/>
                <a:gd name="connsiteY54" fmla="*/ 280782 h 605874"/>
                <a:gd name="connsiteX55" fmla="*/ 515220 w 606862"/>
                <a:gd name="connsiteY55" fmla="*/ 280782 h 605874"/>
                <a:gd name="connsiteX56" fmla="*/ 325622 w 606862"/>
                <a:gd name="connsiteY56" fmla="*/ 91493 h 605874"/>
                <a:gd name="connsiteX57" fmla="*/ 325622 w 606862"/>
                <a:gd name="connsiteY57" fmla="*/ 117912 h 605874"/>
                <a:gd name="connsiteX58" fmla="*/ 303431 w 606862"/>
                <a:gd name="connsiteY58" fmla="*/ 140067 h 605874"/>
                <a:gd name="connsiteX59" fmla="*/ 281240 w 606862"/>
                <a:gd name="connsiteY59" fmla="*/ 117912 h 605874"/>
                <a:gd name="connsiteX60" fmla="*/ 303431 w 606862"/>
                <a:gd name="connsiteY60" fmla="*/ 0 h 605874"/>
                <a:gd name="connsiteX61" fmla="*/ 325622 w 606862"/>
                <a:gd name="connsiteY61" fmla="*/ 22155 h 605874"/>
                <a:gd name="connsiteX62" fmla="*/ 325622 w 606862"/>
                <a:gd name="connsiteY62" fmla="*/ 48574 h 605874"/>
                <a:gd name="connsiteX63" fmla="*/ 558209 w 606862"/>
                <a:gd name="connsiteY63" fmla="*/ 280782 h 605874"/>
                <a:gd name="connsiteX64" fmla="*/ 584671 w 606862"/>
                <a:gd name="connsiteY64" fmla="*/ 280782 h 605874"/>
                <a:gd name="connsiteX65" fmla="*/ 606862 w 606862"/>
                <a:gd name="connsiteY65" fmla="*/ 302937 h 605874"/>
                <a:gd name="connsiteX66" fmla="*/ 584671 w 606862"/>
                <a:gd name="connsiteY66" fmla="*/ 325092 h 605874"/>
                <a:gd name="connsiteX67" fmla="*/ 558209 w 606862"/>
                <a:gd name="connsiteY67" fmla="*/ 325092 h 605874"/>
                <a:gd name="connsiteX68" fmla="*/ 325622 w 606862"/>
                <a:gd name="connsiteY68" fmla="*/ 557300 h 605874"/>
                <a:gd name="connsiteX69" fmla="*/ 325622 w 606862"/>
                <a:gd name="connsiteY69" fmla="*/ 583719 h 605874"/>
                <a:gd name="connsiteX70" fmla="*/ 303431 w 606862"/>
                <a:gd name="connsiteY70" fmla="*/ 605874 h 605874"/>
                <a:gd name="connsiteX71" fmla="*/ 281240 w 606862"/>
                <a:gd name="connsiteY71" fmla="*/ 583719 h 605874"/>
                <a:gd name="connsiteX72" fmla="*/ 281240 w 606862"/>
                <a:gd name="connsiteY72" fmla="*/ 557300 h 605874"/>
                <a:gd name="connsiteX73" fmla="*/ 48653 w 606862"/>
                <a:gd name="connsiteY73" fmla="*/ 325092 h 605874"/>
                <a:gd name="connsiteX74" fmla="*/ 22191 w 606862"/>
                <a:gd name="connsiteY74" fmla="*/ 325092 h 605874"/>
                <a:gd name="connsiteX75" fmla="*/ 0 w 606862"/>
                <a:gd name="connsiteY75" fmla="*/ 302937 h 605874"/>
                <a:gd name="connsiteX76" fmla="*/ 22191 w 606862"/>
                <a:gd name="connsiteY76" fmla="*/ 280782 h 605874"/>
                <a:gd name="connsiteX77" fmla="*/ 48653 w 606862"/>
                <a:gd name="connsiteY77" fmla="*/ 280782 h 605874"/>
                <a:gd name="connsiteX78" fmla="*/ 281240 w 606862"/>
                <a:gd name="connsiteY78" fmla="*/ 48574 h 605874"/>
                <a:gd name="connsiteX79" fmla="*/ 281240 w 606862"/>
                <a:gd name="connsiteY79" fmla="*/ 22155 h 605874"/>
                <a:gd name="connsiteX80" fmla="*/ 303431 w 606862"/>
                <a:gd name="connsiteY80" fmla="*/ 0 h 60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6862" h="605874">
                  <a:moveTo>
                    <a:pt x="298661" y="216068"/>
                  </a:moveTo>
                  <a:cubicBezTo>
                    <a:pt x="293648" y="216160"/>
                    <a:pt x="292719" y="216995"/>
                    <a:pt x="292627" y="222186"/>
                  </a:cubicBezTo>
                  <a:lnTo>
                    <a:pt x="292627" y="229140"/>
                  </a:lnTo>
                  <a:cubicBezTo>
                    <a:pt x="292627" y="235908"/>
                    <a:pt x="292627" y="235815"/>
                    <a:pt x="286035" y="238133"/>
                  </a:cubicBezTo>
                  <a:cubicBezTo>
                    <a:pt x="270252" y="243974"/>
                    <a:pt x="260411" y="254728"/>
                    <a:pt x="259483" y="271879"/>
                  </a:cubicBezTo>
                  <a:cubicBezTo>
                    <a:pt x="258554" y="287084"/>
                    <a:pt x="266539" y="297375"/>
                    <a:pt x="278979" y="304884"/>
                  </a:cubicBezTo>
                  <a:cubicBezTo>
                    <a:pt x="286685" y="309613"/>
                    <a:pt x="295226" y="312301"/>
                    <a:pt x="303396" y="315917"/>
                  </a:cubicBezTo>
                  <a:cubicBezTo>
                    <a:pt x="306645" y="317308"/>
                    <a:pt x="309616" y="318884"/>
                    <a:pt x="312309" y="321109"/>
                  </a:cubicBezTo>
                  <a:cubicBezTo>
                    <a:pt x="320200" y="327691"/>
                    <a:pt x="318715" y="338446"/>
                    <a:pt x="309431" y="342525"/>
                  </a:cubicBezTo>
                  <a:cubicBezTo>
                    <a:pt x="304417" y="344750"/>
                    <a:pt x="299218" y="345214"/>
                    <a:pt x="293741" y="344565"/>
                  </a:cubicBezTo>
                  <a:cubicBezTo>
                    <a:pt x="285292" y="343452"/>
                    <a:pt x="277401" y="341412"/>
                    <a:pt x="269881" y="337426"/>
                  </a:cubicBezTo>
                  <a:cubicBezTo>
                    <a:pt x="265517" y="335108"/>
                    <a:pt x="264125" y="335664"/>
                    <a:pt x="262639" y="340485"/>
                  </a:cubicBezTo>
                  <a:cubicBezTo>
                    <a:pt x="261340" y="344750"/>
                    <a:pt x="260226" y="348829"/>
                    <a:pt x="259111" y="353001"/>
                  </a:cubicBezTo>
                  <a:cubicBezTo>
                    <a:pt x="257440" y="358564"/>
                    <a:pt x="258090" y="359955"/>
                    <a:pt x="263382" y="362550"/>
                  </a:cubicBezTo>
                  <a:cubicBezTo>
                    <a:pt x="270252" y="365888"/>
                    <a:pt x="277494" y="367464"/>
                    <a:pt x="284921" y="368669"/>
                  </a:cubicBezTo>
                  <a:cubicBezTo>
                    <a:pt x="290770" y="369596"/>
                    <a:pt x="291048" y="369782"/>
                    <a:pt x="291048" y="375901"/>
                  </a:cubicBezTo>
                  <a:cubicBezTo>
                    <a:pt x="291141" y="378589"/>
                    <a:pt x="291141" y="381278"/>
                    <a:pt x="291141" y="384059"/>
                  </a:cubicBezTo>
                  <a:cubicBezTo>
                    <a:pt x="291141" y="387490"/>
                    <a:pt x="292719" y="389437"/>
                    <a:pt x="296340" y="389622"/>
                  </a:cubicBezTo>
                  <a:cubicBezTo>
                    <a:pt x="300425" y="389715"/>
                    <a:pt x="304417" y="389715"/>
                    <a:pt x="308502" y="389622"/>
                  </a:cubicBezTo>
                  <a:cubicBezTo>
                    <a:pt x="311659" y="389437"/>
                    <a:pt x="313423" y="387768"/>
                    <a:pt x="313423" y="384430"/>
                  </a:cubicBezTo>
                  <a:cubicBezTo>
                    <a:pt x="313423" y="380722"/>
                    <a:pt x="313516" y="376828"/>
                    <a:pt x="313423" y="373119"/>
                  </a:cubicBezTo>
                  <a:cubicBezTo>
                    <a:pt x="313330" y="369411"/>
                    <a:pt x="314908" y="367464"/>
                    <a:pt x="318622" y="366444"/>
                  </a:cubicBezTo>
                  <a:cubicBezTo>
                    <a:pt x="327070" y="364127"/>
                    <a:pt x="334219" y="359584"/>
                    <a:pt x="339789" y="352909"/>
                  </a:cubicBezTo>
                  <a:cubicBezTo>
                    <a:pt x="355108" y="334366"/>
                    <a:pt x="349352" y="307017"/>
                    <a:pt x="327256" y="294872"/>
                  </a:cubicBezTo>
                  <a:cubicBezTo>
                    <a:pt x="320479" y="291071"/>
                    <a:pt x="313144" y="288197"/>
                    <a:pt x="305996" y="285230"/>
                  </a:cubicBezTo>
                  <a:cubicBezTo>
                    <a:pt x="301911" y="283561"/>
                    <a:pt x="297826" y="281521"/>
                    <a:pt x="294391" y="278740"/>
                  </a:cubicBezTo>
                  <a:cubicBezTo>
                    <a:pt x="287428" y="273177"/>
                    <a:pt x="288635" y="264277"/>
                    <a:pt x="296804" y="260661"/>
                  </a:cubicBezTo>
                  <a:cubicBezTo>
                    <a:pt x="299218" y="259642"/>
                    <a:pt x="301539" y="259271"/>
                    <a:pt x="304046" y="259178"/>
                  </a:cubicBezTo>
                  <a:cubicBezTo>
                    <a:pt x="313423" y="258715"/>
                    <a:pt x="322335" y="260383"/>
                    <a:pt x="330877" y="264463"/>
                  </a:cubicBezTo>
                  <a:cubicBezTo>
                    <a:pt x="335054" y="266595"/>
                    <a:pt x="336447" y="265946"/>
                    <a:pt x="337932" y="261496"/>
                  </a:cubicBezTo>
                  <a:cubicBezTo>
                    <a:pt x="339511" y="256860"/>
                    <a:pt x="340811" y="252132"/>
                    <a:pt x="342110" y="247404"/>
                  </a:cubicBezTo>
                  <a:cubicBezTo>
                    <a:pt x="343039" y="244344"/>
                    <a:pt x="341925" y="242212"/>
                    <a:pt x="338954" y="240914"/>
                  </a:cubicBezTo>
                  <a:cubicBezTo>
                    <a:pt x="333476" y="238411"/>
                    <a:pt x="327813" y="236649"/>
                    <a:pt x="321964" y="235815"/>
                  </a:cubicBezTo>
                  <a:cubicBezTo>
                    <a:pt x="314258" y="234702"/>
                    <a:pt x="314258" y="234610"/>
                    <a:pt x="314258" y="226915"/>
                  </a:cubicBezTo>
                  <a:cubicBezTo>
                    <a:pt x="314258" y="216068"/>
                    <a:pt x="314258" y="216068"/>
                    <a:pt x="303396" y="216068"/>
                  </a:cubicBezTo>
                  <a:close/>
                  <a:moveTo>
                    <a:pt x="303396" y="176202"/>
                  </a:moveTo>
                  <a:cubicBezTo>
                    <a:pt x="373490" y="176202"/>
                    <a:pt x="430308" y="232941"/>
                    <a:pt x="430308" y="302937"/>
                  </a:cubicBezTo>
                  <a:cubicBezTo>
                    <a:pt x="430308" y="372934"/>
                    <a:pt x="373490" y="429673"/>
                    <a:pt x="303396" y="429673"/>
                  </a:cubicBezTo>
                  <a:cubicBezTo>
                    <a:pt x="233302" y="429673"/>
                    <a:pt x="176484" y="372934"/>
                    <a:pt x="176484" y="302937"/>
                  </a:cubicBezTo>
                  <a:cubicBezTo>
                    <a:pt x="176484" y="232941"/>
                    <a:pt x="233302" y="176202"/>
                    <a:pt x="303396" y="176202"/>
                  </a:cubicBezTo>
                  <a:close/>
                  <a:moveTo>
                    <a:pt x="281240" y="91493"/>
                  </a:moveTo>
                  <a:cubicBezTo>
                    <a:pt x="181334" y="101690"/>
                    <a:pt x="101855" y="181039"/>
                    <a:pt x="91642" y="280782"/>
                  </a:cubicBezTo>
                  <a:lnTo>
                    <a:pt x="118104" y="280782"/>
                  </a:lnTo>
                  <a:cubicBezTo>
                    <a:pt x="130360" y="280782"/>
                    <a:pt x="140295" y="290701"/>
                    <a:pt x="140295" y="302937"/>
                  </a:cubicBezTo>
                  <a:cubicBezTo>
                    <a:pt x="140295" y="315173"/>
                    <a:pt x="130360" y="325092"/>
                    <a:pt x="118104" y="325092"/>
                  </a:cubicBezTo>
                  <a:lnTo>
                    <a:pt x="91642" y="325092"/>
                  </a:lnTo>
                  <a:cubicBezTo>
                    <a:pt x="101855" y="424835"/>
                    <a:pt x="181334" y="504184"/>
                    <a:pt x="281240" y="514381"/>
                  </a:cubicBezTo>
                  <a:lnTo>
                    <a:pt x="281240" y="487962"/>
                  </a:lnTo>
                  <a:cubicBezTo>
                    <a:pt x="281240" y="475726"/>
                    <a:pt x="291175" y="465807"/>
                    <a:pt x="303431" y="465807"/>
                  </a:cubicBezTo>
                  <a:cubicBezTo>
                    <a:pt x="315687" y="465807"/>
                    <a:pt x="325622" y="475726"/>
                    <a:pt x="325622" y="487962"/>
                  </a:cubicBezTo>
                  <a:lnTo>
                    <a:pt x="325622" y="514381"/>
                  </a:lnTo>
                  <a:cubicBezTo>
                    <a:pt x="425528" y="504184"/>
                    <a:pt x="505007" y="424835"/>
                    <a:pt x="515220" y="325092"/>
                  </a:cubicBezTo>
                  <a:lnTo>
                    <a:pt x="488758" y="325092"/>
                  </a:lnTo>
                  <a:cubicBezTo>
                    <a:pt x="476502" y="325092"/>
                    <a:pt x="466567" y="315173"/>
                    <a:pt x="466567" y="302937"/>
                  </a:cubicBezTo>
                  <a:cubicBezTo>
                    <a:pt x="466567" y="290701"/>
                    <a:pt x="476502" y="280782"/>
                    <a:pt x="488758" y="280782"/>
                  </a:cubicBezTo>
                  <a:lnTo>
                    <a:pt x="515220" y="280782"/>
                  </a:lnTo>
                  <a:cubicBezTo>
                    <a:pt x="505007" y="181039"/>
                    <a:pt x="425528" y="101690"/>
                    <a:pt x="325622" y="91493"/>
                  </a:cubicBezTo>
                  <a:lnTo>
                    <a:pt x="325622" y="117912"/>
                  </a:lnTo>
                  <a:cubicBezTo>
                    <a:pt x="325622" y="130148"/>
                    <a:pt x="315687" y="140067"/>
                    <a:pt x="303431" y="140067"/>
                  </a:cubicBezTo>
                  <a:cubicBezTo>
                    <a:pt x="291175" y="140067"/>
                    <a:pt x="281240" y="130148"/>
                    <a:pt x="281240" y="117912"/>
                  </a:cubicBezTo>
                  <a:close/>
                  <a:moveTo>
                    <a:pt x="303431" y="0"/>
                  </a:moveTo>
                  <a:cubicBezTo>
                    <a:pt x="315687" y="0"/>
                    <a:pt x="325622" y="9919"/>
                    <a:pt x="325622" y="22155"/>
                  </a:cubicBezTo>
                  <a:lnTo>
                    <a:pt x="325622" y="48574"/>
                  </a:lnTo>
                  <a:cubicBezTo>
                    <a:pt x="449111" y="59234"/>
                    <a:pt x="547531" y="157494"/>
                    <a:pt x="558209" y="280782"/>
                  </a:cubicBezTo>
                  <a:lnTo>
                    <a:pt x="584671" y="280782"/>
                  </a:lnTo>
                  <a:cubicBezTo>
                    <a:pt x="596834" y="280782"/>
                    <a:pt x="606862" y="290701"/>
                    <a:pt x="606862" y="302937"/>
                  </a:cubicBezTo>
                  <a:cubicBezTo>
                    <a:pt x="606862" y="315173"/>
                    <a:pt x="596927" y="325092"/>
                    <a:pt x="584671" y="325092"/>
                  </a:cubicBezTo>
                  <a:lnTo>
                    <a:pt x="558209" y="325092"/>
                  </a:lnTo>
                  <a:cubicBezTo>
                    <a:pt x="547531" y="448380"/>
                    <a:pt x="449111" y="546640"/>
                    <a:pt x="325622" y="557300"/>
                  </a:cubicBezTo>
                  <a:lnTo>
                    <a:pt x="325622" y="583719"/>
                  </a:lnTo>
                  <a:cubicBezTo>
                    <a:pt x="325622" y="595955"/>
                    <a:pt x="315687" y="605874"/>
                    <a:pt x="303431" y="605874"/>
                  </a:cubicBezTo>
                  <a:cubicBezTo>
                    <a:pt x="291175" y="605874"/>
                    <a:pt x="281240" y="595955"/>
                    <a:pt x="281240" y="583719"/>
                  </a:cubicBezTo>
                  <a:lnTo>
                    <a:pt x="281240" y="557300"/>
                  </a:lnTo>
                  <a:cubicBezTo>
                    <a:pt x="157751" y="546640"/>
                    <a:pt x="59331" y="448380"/>
                    <a:pt x="48653" y="325092"/>
                  </a:cubicBezTo>
                  <a:lnTo>
                    <a:pt x="22191" y="325092"/>
                  </a:lnTo>
                  <a:cubicBezTo>
                    <a:pt x="9935" y="325092"/>
                    <a:pt x="0" y="315173"/>
                    <a:pt x="0" y="302937"/>
                  </a:cubicBezTo>
                  <a:cubicBezTo>
                    <a:pt x="0" y="290701"/>
                    <a:pt x="9935" y="280782"/>
                    <a:pt x="22191" y="280782"/>
                  </a:cubicBezTo>
                  <a:lnTo>
                    <a:pt x="48653" y="280782"/>
                  </a:lnTo>
                  <a:cubicBezTo>
                    <a:pt x="59331" y="157494"/>
                    <a:pt x="157751" y="59234"/>
                    <a:pt x="281240" y="48574"/>
                  </a:cubicBezTo>
                  <a:lnTo>
                    <a:pt x="281240" y="22155"/>
                  </a:lnTo>
                  <a:cubicBezTo>
                    <a:pt x="281240" y="9919"/>
                    <a:pt x="291175" y="0"/>
                    <a:pt x="30343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3" name="íśḷîḑé">
              <a:extLst>
                <a:ext uri="{FF2B5EF4-FFF2-40B4-BE49-F238E27FC236}">
                  <a16:creationId xmlns:a16="http://schemas.microsoft.com/office/drawing/2014/main" id="{5849D1E1-73F3-4C3E-91A4-762686631C17}"/>
                </a:ext>
              </a:extLst>
            </p:cNvPr>
            <p:cNvGrpSpPr/>
            <p:nvPr/>
          </p:nvGrpSpPr>
          <p:grpSpPr>
            <a:xfrm>
              <a:off x="9895306" y="4923507"/>
              <a:ext cx="1623594" cy="951664"/>
              <a:chOff x="10118873" y="4439485"/>
              <a:chExt cx="1361802" cy="951664"/>
            </a:xfrm>
          </p:grpSpPr>
          <p:sp>
            <p:nvSpPr>
              <p:cNvPr id="19" name="îśḻïḑé">
                <a:extLst>
                  <a:ext uri="{FF2B5EF4-FFF2-40B4-BE49-F238E27FC236}">
                    <a16:creationId xmlns:a16="http://schemas.microsoft.com/office/drawing/2014/main" id="{3E2EAA48-413E-4C91-8199-5BF021C1E9DD}"/>
                  </a:ext>
                </a:extLst>
              </p:cNvPr>
              <p:cNvSpPr/>
              <p:nvPr/>
            </p:nvSpPr>
            <p:spPr bwMode="auto">
              <a:xfrm>
                <a:off x="10118873" y="4881290"/>
                <a:ext cx="1361802" cy="50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20" name="ïṡḻíďè">
                <a:extLst>
                  <a:ext uri="{FF2B5EF4-FFF2-40B4-BE49-F238E27FC236}">
                    <a16:creationId xmlns:a16="http://schemas.microsoft.com/office/drawing/2014/main" id="{1DAAA78D-7DDE-4FD6-BEFD-F7FEE15B433C}"/>
                  </a:ext>
                </a:extLst>
              </p:cNvPr>
              <p:cNvSpPr txBox="1"/>
              <p:nvPr/>
            </p:nvSpPr>
            <p:spPr bwMode="auto">
              <a:xfrm>
                <a:off x="10118873" y="4439485"/>
                <a:ext cx="136180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889F420-561A-422C-BD6C-C966F9B3B1C0}"/>
                </a:ext>
              </a:extLst>
            </p:cNvPr>
            <p:cNvCxnSpPr>
              <a:cxnSpLocks/>
            </p:cNvCxnSpPr>
            <p:nvPr/>
          </p:nvCxnSpPr>
          <p:spPr>
            <a:xfrm>
              <a:off x="7902988" y="5052302"/>
              <a:ext cx="0" cy="89629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CA5C10A-C38C-4D30-AECD-7397C5D5F7DD}"/>
                </a:ext>
              </a:extLst>
            </p:cNvPr>
            <p:cNvCxnSpPr>
              <a:cxnSpLocks/>
            </p:cNvCxnSpPr>
            <p:nvPr/>
          </p:nvCxnSpPr>
          <p:spPr>
            <a:xfrm>
              <a:off x="9772398" y="5052302"/>
              <a:ext cx="0" cy="89629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í$1ïḍê">
              <a:extLst>
                <a:ext uri="{FF2B5EF4-FFF2-40B4-BE49-F238E27FC236}">
                  <a16:creationId xmlns:a16="http://schemas.microsoft.com/office/drawing/2014/main" id="{D6F9987E-F277-4EA8-A703-6AAAB21EF9A0}"/>
                </a:ext>
              </a:extLst>
            </p:cNvPr>
            <p:cNvGrpSpPr/>
            <p:nvPr/>
          </p:nvGrpSpPr>
          <p:grpSpPr>
            <a:xfrm>
              <a:off x="6283103" y="1824929"/>
              <a:ext cx="5235798" cy="1645451"/>
              <a:chOff x="6283103" y="1695278"/>
              <a:chExt cx="5235798" cy="1645451"/>
            </a:xfrm>
          </p:grpSpPr>
          <p:sp>
            <p:nvSpPr>
              <p:cNvPr id="17" name="íśľïḑè">
                <a:extLst>
                  <a:ext uri="{FF2B5EF4-FFF2-40B4-BE49-F238E27FC236}">
                    <a16:creationId xmlns:a16="http://schemas.microsoft.com/office/drawing/2014/main" id="{64DC2847-DA63-4AF3-B015-B0D0DC7F9B4A}"/>
                  </a:ext>
                </a:extLst>
              </p:cNvPr>
              <p:cNvSpPr txBox="1"/>
              <p:nvPr/>
            </p:nvSpPr>
            <p:spPr>
              <a:xfrm>
                <a:off x="6283105" y="1695278"/>
                <a:ext cx="5235796" cy="9164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buSzPct val="25000"/>
                </a:pPr>
                <a:r>
                  <a:rPr lang="en-US" altLang="zh-CN" sz="2400" b="1" dirty="0"/>
                  <a:t>Unified fonts make reading</a:t>
                </a:r>
              </a:p>
              <a:p>
                <a:pPr algn="r">
                  <a:buSzPct val="25000"/>
                </a:pPr>
                <a:r>
                  <a:rPr lang="en-US" altLang="zh-CN" sz="2400" b="1" dirty="0"/>
                  <a:t>more fluent.</a:t>
                </a:r>
              </a:p>
            </p:txBody>
          </p:sp>
          <p:sp>
            <p:nvSpPr>
              <p:cNvPr id="18" name="ïSľïḍé">
                <a:extLst>
                  <a:ext uri="{FF2B5EF4-FFF2-40B4-BE49-F238E27FC236}">
                    <a16:creationId xmlns:a16="http://schemas.microsoft.com/office/drawing/2014/main" id="{23E9BBEA-FB54-47C3-BA28-CE85931B8740}"/>
                  </a:ext>
                </a:extLst>
              </p:cNvPr>
              <p:cNvSpPr txBox="1"/>
              <p:nvPr/>
            </p:nvSpPr>
            <p:spPr>
              <a:xfrm>
                <a:off x="6283103" y="2611689"/>
                <a:ext cx="5235797" cy="7290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254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6AB752-24CE-4C76-ABFC-380A3755D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4A4EC0A-A1A8-4C7C-9759-6E9AF4880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4B2483-08CE-4CCE-90C1-DA5697570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27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76368D6-E2EA-4E31-AD19-7955BD9F5E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1675" y="1277438"/>
            <a:ext cx="10788650" cy="5654381"/>
            <a:chOff x="701675" y="1277438"/>
            <a:chExt cx="10788650" cy="5654381"/>
          </a:xfrm>
        </p:grpSpPr>
        <p:sp>
          <p:nvSpPr>
            <p:cNvPr id="6" name="íṧ1îḍê">
              <a:extLst>
                <a:ext uri="{FF2B5EF4-FFF2-40B4-BE49-F238E27FC236}">
                  <a16:creationId xmlns:a16="http://schemas.microsoft.com/office/drawing/2014/main" id="{3374FD47-2516-4799-915B-93B81EEE258F}"/>
                </a:ext>
              </a:extLst>
            </p:cNvPr>
            <p:cNvSpPr/>
            <p:nvPr/>
          </p:nvSpPr>
          <p:spPr bwMode="auto">
            <a:xfrm>
              <a:off x="4033045" y="1711325"/>
              <a:ext cx="4125913" cy="5146676"/>
            </a:xfrm>
            <a:custGeom>
              <a:avLst/>
              <a:gdLst>
                <a:gd name="T0" fmla="*/ 934 w 1097"/>
                <a:gd name="T1" fmla="*/ 1022 h 1369"/>
                <a:gd name="T2" fmla="*/ 1081 w 1097"/>
                <a:gd name="T3" fmla="*/ 1369 h 1369"/>
                <a:gd name="T4" fmla="*/ 388 w 1097"/>
                <a:gd name="T5" fmla="*/ 1369 h 1369"/>
                <a:gd name="T6" fmla="*/ 435 w 1097"/>
                <a:gd name="T7" fmla="*/ 1148 h 1369"/>
                <a:gd name="T8" fmla="*/ 317 w 1097"/>
                <a:gd name="T9" fmla="*/ 1121 h 1369"/>
                <a:gd name="T10" fmla="*/ 158 w 1097"/>
                <a:gd name="T11" fmla="*/ 1120 h 1369"/>
                <a:gd name="T12" fmla="*/ 126 w 1097"/>
                <a:gd name="T13" fmla="*/ 1044 h 1369"/>
                <a:gd name="T14" fmla="*/ 107 w 1097"/>
                <a:gd name="T15" fmla="*/ 992 h 1369"/>
                <a:gd name="T16" fmla="*/ 95 w 1097"/>
                <a:gd name="T17" fmla="*/ 944 h 1369"/>
                <a:gd name="T18" fmla="*/ 113 w 1097"/>
                <a:gd name="T19" fmla="*/ 914 h 1369"/>
                <a:gd name="T20" fmla="*/ 62 w 1097"/>
                <a:gd name="T21" fmla="*/ 878 h 1369"/>
                <a:gd name="T22" fmla="*/ 79 w 1097"/>
                <a:gd name="T23" fmla="*/ 820 h 1369"/>
                <a:gd name="T24" fmla="*/ 7 w 1097"/>
                <a:gd name="T25" fmla="*/ 771 h 1369"/>
                <a:gd name="T26" fmla="*/ 84 w 1097"/>
                <a:gd name="T27" fmla="*/ 633 h 1369"/>
                <a:gd name="T28" fmla="*/ 107 w 1097"/>
                <a:gd name="T29" fmla="*/ 522 h 1369"/>
                <a:gd name="T30" fmla="*/ 101 w 1097"/>
                <a:gd name="T31" fmla="*/ 406 h 1369"/>
                <a:gd name="T32" fmla="*/ 168 w 1097"/>
                <a:gd name="T33" fmla="*/ 235 h 1369"/>
                <a:gd name="T34" fmla="*/ 301 w 1097"/>
                <a:gd name="T35" fmla="*/ 91 h 1369"/>
                <a:gd name="T36" fmla="*/ 599 w 1097"/>
                <a:gd name="T37" fmla="*/ 0 h 1369"/>
                <a:gd name="T38" fmla="*/ 1097 w 1097"/>
                <a:gd name="T39" fmla="*/ 483 h 1369"/>
                <a:gd name="T40" fmla="*/ 1077 w 1097"/>
                <a:gd name="T41" fmla="*/ 619 h 1369"/>
                <a:gd name="T42" fmla="*/ 992 w 1097"/>
                <a:gd name="T43" fmla="*/ 790 h 1369"/>
                <a:gd name="T44" fmla="*/ 934 w 1097"/>
                <a:gd name="T45" fmla="*/ 1022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7" h="1369">
                  <a:moveTo>
                    <a:pt x="934" y="1022"/>
                  </a:moveTo>
                  <a:cubicBezTo>
                    <a:pt x="946" y="1218"/>
                    <a:pt x="1080" y="1368"/>
                    <a:pt x="1081" y="1369"/>
                  </a:cubicBezTo>
                  <a:cubicBezTo>
                    <a:pt x="388" y="1369"/>
                    <a:pt x="388" y="1369"/>
                    <a:pt x="388" y="1369"/>
                  </a:cubicBezTo>
                  <a:cubicBezTo>
                    <a:pt x="455" y="1287"/>
                    <a:pt x="460" y="1180"/>
                    <a:pt x="435" y="1148"/>
                  </a:cubicBezTo>
                  <a:cubicBezTo>
                    <a:pt x="412" y="1121"/>
                    <a:pt x="393" y="1113"/>
                    <a:pt x="317" y="1121"/>
                  </a:cubicBezTo>
                  <a:cubicBezTo>
                    <a:pt x="241" y="1130"/>
                    <a:pt x="184" y="1143"/>
                    <a:pt x="158" y="1120"/>
                  </a:cubicBezTo>
                  <a:cubicBezTo>
                    <a:pt x="131" y="1096"/>
                    <a:pt x="122" y="1078"/>
                    <a:pt x="126" y="1044"/>
                  </a:cubicBezTo>
                  <a:cubicBezTo>
                    <a:pt x="129" y="1010"/>
                    <a:pt x="119" y="998"/>
                    <a:pt x="107" y="992"/>
                  </a:cubicBezTo>
                  <a:cubicBezTo>
                    <a:pt x="91" y="983"/>
                    <a:pt x="74" y="960"/>
                    <a:pt x="95" y="944"/>
                  </a:cubicBezTo>
                  <a:cubicBezTo>
                    <a:pt x="109" y="933"/>
                    <a:pt x="136" y="925"/>
                    <a:pt x="113" y="914"/>
                  </a:cubicBezTo>
                  <a:cubicBezTo>
                    <a:pt x="92" y="904"/>
                    <a:pt x="56" y="907"/>
                    <a:pt x="62" y="878"/>
                  </a:cubicBezTo>
                  <a:cubicBezTo>
                    <a:pt x="67" y="854"/>
                    <a:pt x="94" y="841"/>
                    <a:pt x="79" y="820"/>
                  </a:cubicBezTo>
                  <a:cubicBezTo>
                    <a:pt x="65" y="800"/>
                    <a:pt x="0" y="810"/>
                    <a:pt x="7" y="771"/>
                  </a:cubicBezTo>
                  <a:cubicBezTo>
                    <a:pt x="13" y="740"/>
                    <a:pt x="58" y="680"/>
                    <a:pt x="84" y="633"/>
                  </a:cubicBezTo>
                  <a:cubicBezTo>
                    <a:pt x="107" y="593"/>
                    <a:pt x="119" y="562"/>
                    <a:pt x="107" y="522"/>
                  </a:cubicBezTo>
                  <a:cubicBezTo>
                    <a:pt x="94" y="481"/>
                    <a:pt x="91" y="440"/>
                    <a:pt x="101" y="406"/>
                  </a:cubicBezTo>
                  <a:cubicBezTo>
                    <a:pt x="113" y="368"/>
                    <a:pt x="116" y="318"/>
                    <a:pt x="168" y="235"/>
                  </a:cubicBezTo>
                  <a:cubicBezTo>
                    <a:pt x="198" y="186"/>
                    <a:pt x="248" y="127"/>
                    <a:pt x="301" y="91"/>
                  </a:cubicBezTo>
                  <a:cubicBezTo>
                    <a:pt x="385" y="33"/>
                    <a:pt x="488" y="0"/>
                    <a:pt x="599" y="0"/>
                  </a:cubicBezTo>
                  <a:cubicBezTo>
                    <a:pt x="874" y="0"/>
                    <a:pt x="1097" y="216"/>
                    <a:pt x="1097" y="483"/>
                  </a:cubicBezTo>
                  <a:cubicBezTo>
                    <a:pt x="1097" y="530"/>
                    <a:pt x="1090" y="576"/>
                    <a:pt x="1077" y="619"/>
                  </a:cubicBezTo>
                  <a:cubicBezTo>
                    <a:pt x="1062" y="670"/>
                    <a:pt x="1002" y="771"/>
                    <a:pt x="992" y="790"/>
                  </a:cubicBezTo>
                  <a:cubicBezTo>
                    <a:pt x="969" y="833"/>
                    <a:pt x="927" y="921"/>
                    <a:pt x="934" y="10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ṥľïḋê">
              <a:extLst>
                <a:ext uri="{FF2B5EF4-FFF2-40B4-BE49-F238E27FC236}">
                  <a16:creationId xmlns:a16="http://schemas.microsoft.com/office/drawing/2014/main" id="{27DB9F75-3E29-44E0-BC4E-9E1B7DE0DA04}"/>
                </a:ext>
              </a:extLst>
            </p:cNvPr>
            <p:cNvSpPr/>
            <p:nvPr/>
          </p:nvSpPr>
          <p:spPr bwMode="auto">
            <a:xfrm>
              <a:off x="4636555" y="2128701"/>
              <a:ext cx="2092453" cy="1405323"/>
            </a:xfrm>
            <a:custGeom>
              <a:avLst/>
              <a:gdLst>
                <a:gd name="T0" fmla="*/ 1109 w 2353"/>
                <a:gd name="T1" fmla="*/ 1535 h 1580"/>
                <a:gd name="T2" fmla="*/ 1721 w 2353"/>
                <a:gd name="T3" fmla="*/ 1371 h 1580"/>
                <a:gd name="T4" fmla="*/ 1853 w 2353"/>
                <a:gd name="T5" fmla="*/ 1353 h 1580"/>
                <a:gd name="T6" fmla="*/ 2233 w 2353"/>
                <a:gd name="T7" fmla="*/ 787 h 1580"/>
                <a:gd name="T8" fmla="*/ 1713 w 2353"/>
                <a:gd name="T9" fmla="*/ 631 h 1580"/>
                <a:gd name="T10" fmla="*/ 1603 w 2353"/>
                <a:gd name="T11" fmla="*/ 603 h 1580"/>
                <a:gd name="T12" fmla="*/ 814 w 2353"/>
                <a:gd name="T13" fmla="*/ 178 h 1580"/>
                <a:gd name="T14" fmla="*/ 336 w 2353"/>
                <a:gd name="T15" fmla="*/ 688 h 1580"/>
                <a:gd name="T16" fmla="*/ 292 w 2353"/>
                <a:gd name="T17" fmla="*/ 758 h 1580"/>
                <a:gd name="T18" fmla="*/ 55 w 2353"/>
                <a:gd name="T19" fmla="*/ 1440 h 1580"/>
                <a:gd name="T20" fmla="*/ 112 w 2353"/>
                <a:gd name="T21" fmla="*/ 1444 h 1580"/>
                <a:gd name="T22" fmla="*/ 1035 w 2353"/>
                <a:gd name="T23" fmla="*/ 1535 h 1580"/>
                <a:gd name="T24" fmla="*/ 1109 w 2353"/>
                <a:gd name="T25" fmla="*/ 1535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3" h="1580">
                  <a:moveTo>
                    <a:pt x="1109" y="1535"/>
                  </a:moveTo>
                  <a:cubicBezTo>
                    <a:pt x="1109" y="1535"/>
                    <a:pt x="1358" y="1286"/>
                    <a:pt x="1721" y="1371"/>
                  </a:cubicBezTo>
                  <a:cubicBezTo>
                    <a:pt x="1721" y="1371"/>
                    <a:pt x="1764" y="1382"/>
                    <a:pt x="1853" y="1353"/>
                  </a:cubicBezTo>
                  <a:cubicBezTo>
                    <a:pt x="1853" y="1353"/>
                    <a:pt x="2353" y="1200"/>
                    <a:pt x="2233" y="787"/>
                  </a:cubicBezTo>
                  <a:cubicBezTo>
                    <a:pt x="2233" y="787"/>
                    <a:pt x="2135" y="517"/>
                    <a:pt x="1713" y="631"/>
                  </a:cubicBezTo>
                  <a:cubicBezTo>
                    <a:pt x="1713" y="631"/>
                    <a:pt x="1637" y="679"/>
                    <a:pt x="1603" y="603"/>
                  </a:cubicBezTo>
                  <a:cubicBezTo>
                    <a:pt x="1603" y="603"/>
                    <a:pt x="1270" y="0"/>
                    <a:pt x="814" y="178"/>
                  </a:cubicBezTo>
                  <a:cubicBezTo>
                    <a:pt x="814" y="178"/>
                    <a:pt x="444" y="301"/>
                    <a:pt x="336" y="688"/>
                  </a:cubicBezTo>
                  <a:cubicBezTo>
                    <a:pt x="336" y="688"/>
                    <a:pt x="342" y="725"/>
                    <a:pt x="292" y="758"/>
                  </a:cubicBezTo>
                  <a:cubicBezTo>
                    <a:pt x="292" y="758"/>
                    <a:pt x="0" y="902"/>
                    <a:pt x="55" y="1440"/>
                  </a:cubicBezTo>
                  <a:cubicBezTo>
                    <a:pt x="55" y="1440"/>
                    <a:pt x="57" y="1485"/>
                    <a:pt x="112" y="1444"/>
                  </a:cubicBezTo>
                  <a:cubicBezTo>
                    <a:pt x="112" y="1444"/>
                    <a:pt x="547" y="1128"/>
                    <a:pt x="1035" y="1535"/>
                  </a:cubicBezTo>
                  <a:cubicBezTo>
                    <a:pt x="1035" y="1535"/>
                    <a:pt x="1075" y="1580"/>
                    <a:pt x="1109" y="15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ṥ1îďe">
              <a:extLst>
                <a:ext uri="{FF2B5EF4-FFF2-40B4-BE49-F238E27FC236}">
                  <a16:creationId xmlns:a16="http://schemas.microsoft.com/office/drawing/2014/main" id="{B8C14631-1CD0-4CF8-A631-805006203810}"/>
                </a:ext>
              </a:extLst>
            </p:cNvPr>
            <p:cNvSpPr/>
            <p:nvPr/>
          </p:nvSpPr>
          <p:spPr bwMode="auto">
            <a:xfrm>
              <a:off x="5647368" y="1864661"/>
              <a:ext cx="1811016" cy="1068593"/>
            </a:xfrm>
            <a:custGeom>
              <a:avLst/>
              <a:gdLst>
                <a:gd name="T0" fmla="*/ 514 w 2036"/>
                <a:gd name="T1" fmla="*/ 791 h 1201"/>
                <a:gd name="T2" fmla="*/ 603 w 2036"/>
                <a:gd name="T3" fmla="*/ 832 h 1201"/>
                <a:gd name="T4" fmla="*/ 1211 w 2036"/>
                <a:gd name="T5" fmla="*/ 1147 h 1201"/>
                <a:gd name="T6" fmla="*/ 1304 w 2036"/>
                <a:gd name="T7" fmla="*/ 1182 h 1201"/>
                <a:gd name="T8" fmla="*/ 1513 w 2036"/>
                <a:gd name="T9" fmla="*/ 1171 h 1201"/>
                <a:gd name="T10" fmla="*/ 1557 w 2036"/>
                <a:gd name="T11" fmla="*/ 1138 h 1201"/>
                <a:gd name="T12" fmla="*/ 1791 w 2036"/>
                <a:gd name="T13" fmla="*/ 1006 h 1201"/>
                <a:gd name="T14" fmla="*/ 1986 w 2036"/>
                <a:gd name="T15" fmla="*/ 687 h 1201"/>
                <a:gd name="T16" fmla="*/ 1013 w 2036"/>
                <a:gd name="T17" fmla="*/ 234 h 1201"/>
                <a:gd name="T18" fmla="*/ 893 w 2036"/>
                <a:gd name="T19" fmla="*/ 214 h 1201"/>
                <a:gd name="T20" fmla="*/ 48 w 2036"/>
                <a:gd name="T21" fmla="*/ 339 h 1201"/>
                <a:gd name="T22" fmla="*/ 73 w 2036"/>
                <a:gd name="T23" fmla="*/ 405 h 1201"/>
                <a:gd name="T24" fmla="*/ 514 w 2036"/>
                <a:gd name="T25" fmla="*/ 791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6" h="1201">
                  <a:moveTo>
                    <a:pt x="514" y="791"/>
                  </a:moveTo>
                  <a:cubicBezTo>
                    <a:pt x="514" y="791"/>
                    <a:pt x="548" y="857"/>
                    <a:pt x="603" y="832"/>
                  </a:cubicBezTo>
                  <a:cubicBezTo>
                    <a:pt x="603" y="832"/>
                    <a:pt x="1048" y="662"/>
                    <a:pt x="1211" y="1147"/>
                  </a:cubicBezTo>
                  <a:cubicBezTo>
                    <a:pt x="1211" y="1147"/>
                    <a:pt x="1226" y="1201"/>
                    <a:pt x="1304" y="1182"/>
                  </a:cubicBezTo>
                  <a:cubicBezTo>
                    <a:pt x="1304" y="1182"/>
                    <a:pt x="1428" y="1155"/>
                    <a:pt x="1513" y="1171"/>
                  </a:cubicBezTo>
                  <a:cubicBezTo>
                    <a:pt x="1513" y="1171"/>
                    <a:pt x="1551" y="1186"/>
                    <a:pt x="1557" y="1138"/>
                  </a:cubicBezTo>
                  <a:cubicBezTo>
                    <a:pt x="1557" y="1138"/>
                    <a:pt x="1601" y="984"/>
                    <a:pt x="1791" y="1006"/>
                  </a:cubicBezTo>
                  <a:cubicBezTo>
                    <a:pt x="1791" y="1006"/>
                    <a:pt x="2036" y="1010"/>
                    <a:pt x="1986" y="687"/>
                  </a:cubicBezTo>
                  <a:cubicBezTo>
                    <a:pt x="1986" y="687"/>
                    <a:pt x="1862" y="98"/>
                    <a:pt x="1013" y="234"/>
                  </a:cubicBezTo>
                  <a:cubicBezTo>
                    <a:pt x="1013" y="234"/>
                    <a:pt x="943" y="272"/>
                    <a:pt x="893" y="214"/>
                  </a:cubicBezTo>
                  <a:cubicBezTo>
                    <a:pt x="893" y="214"/>
                    <a:pt x="440" y="0"/>
                    <a:pt x="48" y="339"/>
                  </a:cubicBezTo>
                  <a:cubicBezTo>
                    <a:pt x="48" y="339"/>
                    <a:pt x="0" y="373"/>
                    <a:pt x="73" y="405"/>
                  </a:cubicBezTo>
                  <a:cubicBezTo>
                    <a:pt x="73" y="405"/>
                    <a:pt x="363" y="519"/>
                    <a:pt x="514" y="79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şlïḋe">
              <a:extLst>
                <a:ext uri="{FF2B5EF4-FFF2-40B4-BE49-F238E27FC236}">
                  <a16:creationId xmlns:a16="http://schemas.microsoft.com/office/drawing/2014/main" id="{64E5394B-6A87-4621-8B37-321CCBF2CFB8}"/>
                </a:ext>
              </a:extLst>
            </p:cNvPr>
            <p:cNvSpPr/>
            <p:nvPr/>
          </p:nvSpPr>
          <p:spPr bwMode="auto">
            <a:xfrm>
              <a:off x="5575300" y="2917721"/>
              <a:ext cx="2341584" cy="1890539"/>
            </a:xfrm>
            <a:custGeom>
              <a:avLst/>
              <a:gdLst>
                <a:gd name="T0" fmla="*/ 1195 w 2633"/>
                <a:gd name="T1" fmla="*/ 1390 h 2125"/>
                <a:gd name="T2" fmla="*/ 1237 w 2633"/>
                <a:gd name="T3" fmla="*/ 1409 h 2125"/>
                <a:gd name="T4" fmla="*/ 2000 w 2633"/>
                <a:gd name="T5" fmla="*/ 1995 h 2125"/>
                <a:gd name="T6" fmla="*/ 2000 w 2633"/>
                <a:gd name="T7" fmla="*/ 1935 h 2125"/>
                <a:gd name="T8" fmla="*/ 1842 w 2633"/>
                <a:gd name="T9" fmla="*/ 1729 h 2125"/>
                <a:gd name="T10" fmla="*/ 1959 w 2633"/>
                <a:gd name="T11" fmla="*/ 1561 h 2125"/>
                <a:gd name="T12" fmla="*/ 2523 w 2633"/>
                <a:gd name="T13" fmla="*/ 836 h 2125"/>
                <a:gd name="T14" fmla="*/ 2074 w 2633"/>
                <a:gd name="T15" fmla="*/ 697 h 2125"/>
                <a:gd name="T16" fmla="*/ 1940 w 2633"/>
                <a:gd name="T17" fmla="*/ 1004 h 2125"/>
                <a:gd name="T18" fmla="*/ 1886 w 2633"/>
                <a:gd name="T19" fmla="*/ 1074 h 2125"/>
                <a:gd name="T20" fmla="*/ 1826 w 2633"/>
                <a:gd name="T21" fmla="*/ 994 h 2125"/>
                <a:gd name="T22" fmla="*/ 2006 w 2633"/>
                <a:gd name="T23" fmla="*/ 621 h 2125"/>
                <a:gd name="T24" fmla="*/ 2074 w 2633"/>
                <a:gd name="T25" fmla="*/ 536 h 2125"/>
                <a:gd name="T26" fmla="*/ 1410 w 2633"/>
                <a:gd name="T27" fmla="*/ 74 h 2125"/>
                <a:gd name="T28" fmla="*/ 1262 w 2633"/>
                <a:gd name="T29" fmla="*/ 175 h 2125"/>
                <a:gd name="T30" fmla="*/ 722 w 2633"/>
                <a:gd name="T31" fmla="*/ 557 h 2125"/>
                <a:gd name="T32" fmla="*/ 441 w 2633"/>
                <a:gd name="T33" fmla="*/ 570 h 2125"/>
                <a:gd name="T34" fmla="*/ 0 w 2633"/>
                <a:gd name="T35" fmla="*/ 1020 h 2125"/>
                <a:gd name="T36" fmla="*/ 532 w 2633"/>
                <a:gd name="T37" fmla="*/ 1438 h 2125"/>
                <a:gd name="T38" fmla="*/ 787 w 2633"/>
                <a:gd name="T39" fmla="*/ 1372 h 2125"/>
                <a:gd name="T40" fmla="*/ 865 w 2633"/>
                <a:gd name="T41" fmla="*/ 1370 h 2125"/>
                <a:gd name="T42" fmla="*/ 1195 w 2633"/>
                <a:gd name="T43" fmla="*/ 1390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33" h="2125">
                  <a:moveTo>
                    <a:pt x="1195" y="1390"/>
                  </a:moveTo>
                  <a:cubicBezTo>
                    <a:pt x="1195" y="1390"/>
                    <a:pt x="1227" y="1352"/>
                    <a:pt x="1237" y="1409"/>
                  </a:cubicBezTo>
                  <a:cubicBezTo>
                    <a:pt x="1237" y="1409"/>
                    <a:pt x="1383" y="2125"/>
                    <a:pt x="2000" y="1995"/>
                  </a:cubicBezTo>
                  <a:cubicBezTo>
                    <a:pt x="2000" y="1995"/>
                    <a:pt x="2060" y="1970"/>
                    <a:pt x="2000" y="1935"/>
                  </a:cubicBezTo>
                  <a:cubicBezTo>
                    <a:pt x="2000" y="1935"/>
                    <a:pt x="1832" y="1856"/>
                    <a:pt x="1842" y="1729"/>
                  </a:cubicBezTo>
                  <a:cubicBezTo>
                    <a:pt x="1842" y="1729"/>
                    <a:pt x="1829" y="1583"/>
                    <a:pt x="1959" y="1561"/>
                  </a:cubicBezTo>
                  <a:cubicBezTo>
                    <a:pt x="1959" y="1561"/>
                    <a:pt x="2633" y="1352"/>
                    <a:pt x="2523" y="836"/>
                  </a:cubicBezTo>
                  <a:cubicBezTo>
                    <a:pt x="2523" y="836"/>
                    <a:pt x="2388" y="580"/>
                    <a:pt x="2074" y="697"/>
                  </a:cubicBezTo>
                  <a:cubicBezTo>
                    <a:pt x="2074" y="697"/>
                    <a:pt x="1873" y="782"/>
                    <a:pt x="1940" y="1004"/>
                  </a:cubicBezTo>
                  <a:cubicBezTo>
                    <a:pt x="1940" y="1004"/>
                    <a:pt x="1953" y="1093"/>
                    <a:pt x="1886" y="1074"/>
                  </a:cubicBezTo>
                  <a:cubicBezTo>
                    <a:pt x="1886" y="1074"/>
                    <a:pt x="1826" y="1064"/>
                    <a:pt x="1826" y="994"/>
                  </a:cubicBezTo>
                  <a:cubicBezTo>
                    <a:pt x="1826" y="994"/>
                    <a:pt x="1791" y="716"/>
                    <a:pt x="2006" y="621"/>
                  </a:cubicBezTo>
                  <a:cubicBezTo>
                    <a:pt x="2006" y="621"/>
                    <a:pt x="2099" y="609"/>
                    <a:pt x="2074" y="536"/>
                  </a:cubicBezTo>
                  <a:cubicBezTo>
                    <a:pt x="2074" y="536"/>
                    <a:pt x="1967" y="0"/>
                    <a:pt x="1410" y="74"/>
                  </a:cubicBezTo>
                  <a:cubicBezTo>
                    <a:pt x="1410" y="74"/>
                    <a:pt x="1273" y="76"/>
                    <a:pt x="1262" y="175"/>
                  </a:cubicBezTo>
                  <a:cubicBezTo>
                    <a:pt x="1262" y="175"/>
                    <a:pt x="1205" y="509"/>
                    <a:pt x="722" y="557"/>
                  </a:cubicBezTo>
                  <a:cubicBezTo>
                    <a:pt x="722" y="557"/>
                    <a:pt x="583" y="564"/>
                    <a:pt x="441" y="570"/>
                  </a:cubicBezTo>
                  <a:cubicBezTo>
                    <a:pt x="441" y="570"/>
                    <a:pt x="32" y="566"/>
                    <a:pt x="0" y="1020"/>
                  </a:cubicBezTo>
                  <a:cubicBezTo>
                    <a:pt x="0" y="1020"/>
                    <a:pt x="40" y="1404"/>
                    <a:pt x="532" y="1438"/>
                  </a:cubicBezTo>
                  <a:cubicBezTo>
                    <a:pt x="532" y="1438"/>
                    <a:pt x="709" y="1438"/>
                    <a:pt x="787" y="1372"/>
                  </a:cubicBezTo>
                  <a:cubicBezTo>
                    <a:pt x="787" y="1372"/>
                    <a:pt x="819" y="1334"/>
                    <a:pt x="865" y="1370"/>
                  </a:cubicBezTo>
                  <a:cubicBezTo>
                    <a:pt x="865" y="1370"/>
                    <a:pt x="975" y="1469"/>
                    <a:pt x="1195" y="139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Sḻiḍé">
              <a:extLst>
                <a:ext uri="{FF2B5EF4-FFF2-40B4-BE49-F238E27FC236}">
                  <a16:creationId xmlns:a16="http://schemas.microsoft.com/office/drawing/2014/main" id="{8C94FEAC-F45A-47F3-9443-2322076CE8F3}"/>
                </a:ext>
              </a:extLst>
            </p:cNvPr>
            <p:cNvSpPr/>
            <p:nvPr/>
          </p:nvSpPr>
          <p:spPr bwMode="auto">
            <a:xfrm>
              <a:off x="7134700" y="2488419"/>
              <a:ext cx="958627" cy="1096551"/>
            </a:xfrm>
            <a:custGeom>
              <a:avLst/>
              <a:gdLst>
                <a:gd name="T0" fmla="*/ 398 w 1078"/>
                <a:gd name="T1" fmla="*/ 1019 h 1233"/>
                <a:gd name="T2" fmla="*/ 438 w 1078"/>
                <a:gd name="T3" fmla="*/ 1072 h 1233"/>
                <a:gd name="T4" fmla="*/ 765 w 1078"/>
                <a:gd name="T5" fmla="*/ 1184 h 1233"/>
                <a:gd name="T6" fmla="*/ 822 w 1078"/>
                <a:gd name="T7" fmla="*/ 1171 h 1233"/>
                <a:gd name="T8" fmla="*/ 480 w 1078"/>
                <a:gd name="T9" fmla="*/ 61 h 1233"/>
                <a:gd name="T10" fmla="*/ 418 w 1078"/>
                <a:gd name="T11" fmla="*/ 81 h 1233"/>
                <a:gd name="T12" fmla="*/ 181 w 1078"/>
                <a:gd name="T13" fmla="*/ 383 h 1233"/>
                <a:gd name="T14" fmla="*/ 32 w 1078"/>
                <a:gd name="T15" fmla="*/ 458 h 1233"/>
                <a:gd name="T16" fmla="*/ 82 w 1078"/>
                <a:gd name="T17" fmla="*/ 532 h 1233"/>
                <a:gd name="T18" fmla="*/ 398 w 1078"/>
                <a:gd name="T19" fmla="*/ 1019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8" h="1233">
                  <a:moveTo>
                    <a:pt x="398" y="1019"/>
                  </a:moveTo>
                  <a:cubicBezTo>
                    <a:pt x="398" y="1019"/>
                    <a:pt x="381" y="1076"/>
                    <a:pt x="438" y="1072"/>
                  </a:cubicBezTo>
                  <a:cubicBezTo>
                    <a:pt x="438" y="1072"/>
                    <a:pt x="679" y="1076"/>
                    <a:pt x="765" y="1184"/>
                  </a:cubicBezTo>
                  <a:cubicBezTo>
                    <a:pt x="765" y="1184"/>
                    <a:pt x="801" y="1233"/>
                    <a:pt x="822" y="1171"/>
                  </a:cubicBezTo>
                  <a:cubicBezTo>
                    <a:pt x="822" y="1171"/>
                    <a:pt x="1078" y="464"/>
                    <a:pt x="480" y="61"/>
                  </a:cubicBezTo>
                  <a:cubicBezTo>
                    <a:pt x="480" y="61"/>
                    <a:pt x="413" y="0"/>
                    <a:pt x="418" y="81"/>
                  </a:cubicBezTo>
                  <a:cubicBezTo>
                    <a:pt x="418" y="81"/>
                    <a:pt x="426" y="299"/>
                    <a:pt x="181" y="383"/>
                  </a:cubicBezTo>
                  <a:cubicBezTo>
                    <a:pt x="181" y="383"/>
                    <a:pt x="62" y="385"/>
                    <a:pt x="32" y="458"/>
                  </a:cubicBezTo>
                  <a:cubicBezTo>
                    <a:pt x="32" y="458"/>
                    <a:pt x="0" y="519"/>
                    <a:pt x="82" y="532"/>
                  </a:cubicBezTo>
                  <a:cubicBezTo>
                    <a:pt x="82" y="532"/>
                    <a:pt x="350" y="640"/>
                    <a:pt x="398" y="10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ṡľïďé">
              <a:extLst>
                <a:ext uri="{FF2B5EF4-FFF2-40B4-BE49-F238E27FC236}">
                  <a16:creationId xmlns:a16="http://schemas.microsoft.com/office/drawing/2014/main" id="{F43D5DC7-22F8-4C00-985E-79ECEC4306AE}"/>
                </a:ext>
              </a:extLst>
            </p:cNvPr>
            <p:cNvSpPr/>
            <p:nvPr/>
          </p:nvSpPr>
          <p:spPr bwMode="auto">
            <a:xfrm>
              <a:off x="4686256" y="3248861"/>
              <a:ext cx="871648" cy="780321"/>
            </a:xfrm>
            <a:custGeom>
              <a:avLst/>
              <a:gdLst>
                <a:gd name="T0" fmla="*/ 875 w 980"/>
                <a:gd name="T1" fmla="*/ 735 h 877"/>
                <a:gd name="T2" fmla="*/ 909 w 980"/>
                <a:gd name="T3" fmla="*/ 676 h 877"/>
                <a:gd name="T4" fmla="*/ 961 w 980"/>
                <a:gd name="T5" fmla="*/ 440 h 877"/>
                <a:gd name="T6" fmla="*/ 948 w 980"/>
                <a:gd name="T7" fmla="*/ 375 h 877"/>
                <a:gd name="T8" fmla="*/ 156 w 980"/>
                <a:gd name="T9" fmla="*/ 233 h 877"/>
                <a:gd name="T10" fmla="*/ 69 w 980"/>
                <a:gd name="T11" fmla="*/ 388 h 877"/>
                <a:gd name="T12" fmla="*/ 875 w 980"/>
                <a:gd name="T13" fmla="*/ 735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877">
                  <a:moveTo>
                    <a:pt x="875" y="735"/>
                  </a:moveTo>
                  <a:cubicBezTo>
                    <a:pt x="875" y="735"/>
                    <a:pt x="913" y="732"/>
                    <a:pt x="909" y="676"/>
                  </a:cubicBezTo>
                  <a:cubicBezTo>
                    <a:pt x="909" y="676"/>
                    <a:pt x="921" y="499"/>
                    <a:pt x="961" y="440"/>
                  </a:cubicBezTo>
                  <a:cubicBezTo>
                    <a:pt x="961" y="440"/>
                    <a:pt x="980" y="405"/>
                    <a:pt x="948" y="375"/>
                  </a:cubicBezTo>
                  <a:cubicBezTo>
                    <a:pt x="948" y="375"/>
                    <a:pt x="597" y="0"/>
                    <a:pt x="156" y="233"/>
                  </a:cubicBezTo>
                  <a:cubicBezTo>
                    <a:pt x="156" y="233"/>
                    <a:pt x="0" y="301"/>
                    <a:pt x="69" y="388"/>
                  </a:cubicBezTo>
                  <a:cubicBezTo>
                    <a:pt x="69" y="388"/>
                    <a:pt x="320" y="877"/>
                    <a:pt x="875" y="73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šľïďê">
              <a:extLst>
                <a:ext uri="{FF2B5EF4-FFF2-40B4-BE49-F238E27FC236}">
                  <a16:creationId xmlns:a16="http://schemas.microsoft.com/office/drawing/2014/main" id="{879526C5-328A-4982-A39A-7AE39708F6F9}"/>
                </a:ext>
              </a:extLst>
            </p:cNvPr>
            <p:cNvSpPr/>
            <p:nvPr/>
          </p:nvSpPr>
          <p:spPr bwMode="auto">
            <a:xfrm>
              <a:off x="3970509" y="1637506"/>
              <a:ext cx="4271963" cy="5294313"/>
            </a:xfrm>
            <a:custGeom>
              <a:avLst/>
              <a:gdLst>
                <a:gd name="T0" fmla="*/ 1052 w 1137"/>
                <a:gd name="T1" fmla="*/ 1407 h 1409"/>
                <a:gd name="T2" fmla="*/ 976 w 1137"/>
                <a:gd name="T3" fmla="*/ 1409 h 1409"/>
                <a:gd name="T4" fmla="*/ 912 w 1137"/>
                <a:gd name="T5" fmla="*/ 1407 h 1409"/>
                <a:gd name="T6" fmla="*/ 796 w 1137"/>
                <a:gd name="T7" fmla="*/ 1409 h 1409"/>
                <a:gd name="T8" fmla="*/ 752 w 1137"/>
                <a:gd name="T9" fmla="*/ 1409 h 1409"/>
                <a:gd name="T10" fmla="*/ 636 w 1137"/>
                <a:gd name="T11" fmla="*/ 1407 h 1409"/>
                <a:gd name="T12" fmla="*/ 560 w 1137"/>
                <a:gd name="T13" fmla="*/ 1409 h 1409"/>
                <a:gd name="T14" fmla="*/ 495 w 1137"/>
                <a:gd name="T15" fmla="*/ 1407 h 1409"/>
                <a:gd name="T16" fmla="*/ 379 w 1137"/>
                <a:gd name="T17" fmla="*/ 1409 h 1409"/>
                <a:gd name="T18" fmla="*/ 1119 w 1137"/>
                <a:gd name="T19" fmla="*/ 1385 h 1409"/>
                <a:gd name="T20" fmla="*/ 1098 w 1137"/>
                <a:gd name="T21" fmla="*/ 1361 h 1409"/>
                <a:gd name="T22" fmla="*/ 1089 w 1137"/>
                <a:gd name="T23" fmla="*/ 1352 h 1409"/>
                <a:gd name="T24" fmla="*/ 434 w 1137"/>
                <a:gd name="T25" fmla="*/ 1286 h 1409"/>
                <a:gd name="T26" fmla="*/ 1037 w 1137"/>
                <a:gd name="T27" fmla="*/ 1271 h 1409"/>
                <a:gd name="T28" fmla="*/ 1014 w 1137"/>
                <a:gd name="T29" fmla="*/ 1225 h 1409"/>
                <a:gd name="T30" fmla="*/ 442 w 1137"/>
                <a:gd name="T31" fmla="*/ 1212 h 1409"/>
                <a:gd name="T32" fmla="*/ 219 w 1137"/>
                <a:gd name="T33" fmla="*/ 1173 h 1409"/>
                <a:gd name="T34" fmla="*/ 283 w 1137"/>
                <a:gd name="T35" fmla="*/ 1168 h 1409"/>
                <a:gd name="T36" fmla="*/ 326 w 1137"/>
                <a:gd name="T37" fmla="*/ 1163 h 1409"/>
                <a:gd name="T38" fmla="*/ 358 w 1137"/>
                <a:gd name="T39" fmla="*/ 1158 h 1409"/>
                <a:gd name="T40" fmla="*/ 987 w 1137"/>
                <a:gd name="T41" fmla="*/ 1154 h 1409"/>
                <a:gd name="T42" fmla="*/ 121 w 1137"/>
                <a:gd name="T43" fmla="*/ 1083 h 1409"/>
                <a:gd name="T44" fmla="*/ 122 w 1137"/>
                <a:gd name="T45" fmla="*/ 1051 h 1409"/>
                <a:gd name="T46" fmla="*/ 112 w 1137"/>
                <a:gd name="T47" fmla="*/ 1030 h 1409"/>
                <a:gd name="T48" fmla="*/ 968 w 1137"/>
                <a:gd name="T49" fmla="*/ 1028 h 1409"/>
                <a:gd name="T50" fmla="*/ 79 w 1137"/>
                <a:gd name="T51" fmla="*/ 985 h 1409"/>
                <a:gd name="T52" fmla="*/ 88 w 1137"/>
                <a:gd name="T53" fmla="*/ 961 h 1409"/>
                <a:gd name="T54" fmla="*/ 81 w 1137"/>
                <a:gd name="T55" fmla="*/ 939 h 1409"/>
                <a:gd name="T56" fmla="*/ 60 w 1137"/>
                <a:gd name="T57" fmla="*/ 919 h 1409"/>
                <a:gd name="T58" fmla="*/ 998 w 1137"/>
                <a:gd name="T59" fmla="*/ 871 h 1409"/>
                <a:gd name="T60" fmla="*/ 41 w 1137"/>
                <a:gd name="T61" fmla="*/ 842 h 1409"/>
                <a:gd name="T62" fmla="*/ 14 w 1137"/>
                <a:gd name="T63" fmla="*/ 825 h 1409"/>
                <a:gd name="T64" fmla="*/ 1027 w 1137"/>
                <a:gd name="T65" fmla="*/ 815 h 1409"/>
                <a:gd name="T66" fmla="*/ 1066 w 1137"/>
                <a:gd name="T67" fmla="*/ 740 h 1409"/>
                <a:gd name="T68" fmla="*/ 31 w 1137"/>
                <a:gd name="T69" fmla="*/ 728 h 1409"/>
                <a:gd name="T70" fmla="*/ 58 w 1137"/>
                <a:gd name="T71" fmla="*/ 684 h 1409"/>
                <a:gd name="T72" fmla="*/ 80 w 1137"/>
                <a:gd name="T73" fmla="*/ 645 h 1409"/>
                <a:gd name="T74" fmla="*/ 102 w 1137"/>
                <a:gd name="T75" fmla="*/ 599 h 1409"/>
                <a:gd name="T76" fmla="*/ 107 w 1137"/>
                <a:gd name="T77" fmla="*/ 574 h 1409"/>
                <a:gd name="T78" fmla="*/ 103 w 1137"/>
                <a:gd name="T79" fmla="*/ 556 h 1409"/>
                <a:gd name="T80" fmla="*/ 1130 w 1137"/>
                <a:gd name="T81" fmla="*/ 503 h 1409"/>
                <a:gd name="T82" fmla="*/ 1131 w 1137"/>
                <a:gd name="T83" fmla="*/ 484 h 1409"/>
                <a:gd name="T84" fmla="*/ 94 w 1137"/>
                <a:gd name="T85" fmla="*/ 429 h 1409"/>
                <a:gd name="T86" fmla="*/ 103 w 1137"/>
                <a:gd name="T87" fmla="*/ 394 h 1409"/>
                <a:gd name="T88" fmla="*/ 117 w 1137"/>
                <a:gd name="T89" fmla="*/ 348 h 1409"/>
                <a:gd name="T90" fmla="*/ 1090 w 1137"/>
                <a:gd name="T91" fmla="*/ 310 h 1409"/>
                <a:gd name="T92" fmla="*/ 1085 w 1137"/>
                <a:gd name="T93" fmla="*/ 299 h 1409"/>
                <a:gd name="T94" fmla="*/ 165 w 1137"/>
                <a:gd name="T95" fmla="*/ 245 h 1409"/>
                <a:gd name="T96" fmla="*/ 192 w 1137"/>
                <a:gd name="T97" fmla="*/ 208 h 1409"/>
                <a:gd name="T98" fmla="*/ 1004 w 1137"/>
                <a:gd name="T99" fmla="*/ 176 h 1409"/>
                <a:gd name="T100" fmla="*/ 996 w 1137"/>
                <a:gd name="T101" fmla="*/ 167 h 1409"/>
                <a:gd name="T102" fmla="*/ 278 w 1137"/>
                <a:gd name="T103" fmla="*/ 114 h 1409"/>
                <a:gd name="T104" fmla="*/ 289 w 1137"/>
                <a:gd name="T105" fmla="*/ 108 h 1409"/>
                <a:gd name="T106" fmla="*/ 882 w 1137"/>
                <a:gd name="T107" fmla="*/ 73 h 1409"/>
                <a:gd name="T108" fmla="*/ 361 w 1137"/>
                <a:gd name="T109" fmla="*/ 62 h 1409"/>
                <a:gd name="T110" fmla="*/ 408 w 1137"/>
                <a:gd name="T111" fmla="*/ 41 h 1409"/>
                <a:gd name="T112" fmla="*/ 765 w 1137"/>
                <a:gd name="T113" fmla="*/ 24 h 1409"/>
                <a:gd name="T114" fmla="*/ 753 w 1137"/>
                <a:gd name="T115" fmla="*/ 21 h 1409"/>
                <a:gd name="T116" fmla="*/ 531 w 1137"/>
                <a:gd name="T117" fmla="*/ 6 h 1409"/>
                <a:gd name="T118" fmla="*/ 659 w 1137"/>
                <a:gd name="T119" fmla="*/ 4 h 1409"/>
                <a:gd name="T120" fmla="*/ 627 w 1137"/>
                <a:gd name="T121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37" h="1409">
                  <a:moveTo>
                    <a:pt x="1137" y="1409"/>
                  </a:moveTo>
                  <a:cubicBezTo>
                    <a:pt x="1117" y="1409"/>
                    <a:pt x="1117" y="1409"/>
                    <a:pt x="1117" y="1409"/>
                  </a:cubicBezTo>
                  <a:cubicBezTo>
                    <a:pt x="1117" y="1407"/>
                    <a:pt x="1117" y="1407"/>
                    <a:pt x="1117" y="1407"/>
                  </a:cubicBezTo>
                  <a:cubicBezTo>
                    <a:pt x="1137" y="1407"/>
                    <a:pt x="1137" y="1407"/>
                    <a:pt x="1137" y="1407"/>
                  </a:cubicBezTo>
                  <a:cubicBezTo>
                    <a:pt x="1137" y="1409"/>
                    <a:pt x="1137" y="1409"/>
                    <a:pt x="1137" y="1409"/>
                  </a:cubicBezTo>
                  <a:moveTo>
                    <a:pt x="1105" y="1409"/>
                  </a:moveTo>
                  <a:cubicBezTo>
                    <a:pt x="1085" y="1409"/>
                    <a:pt x="1085" y="1409"/>
                    <a:pt x="1085" y="1409"/>
                  </a:cubicBezTo>
                  <a:cubicBezTo>
                    <a:pt x="1085" y="1407"/>
                    <a:pt x="1085" y="1407"/>
                    <a:pt x="1085" y="1407"/>
                  </a:cubicBezTo>
                  <a:cubicBezTo>
                    <a:pt x="1105" y="1407"/>
                    <a:pt x="1105" y="1407"/>
                    <a:pt x="1105" y="1407"/>
                  </a:cubicBezTo>
                  <a:cubicBezTo>
                    <a:pt x="1105" y="1409"/>
                    <a:pt x="1105" y="1409"/>
                    <a:pt x="1105" y="1409"/>
                  </a:cubicBezTo>
                  <a:moveTo>
                    <a:pt x="1072" y="1409"/>
                  </a:moveTo>
                  <a:cubicBezTo>
                    <a:pt x="1052" y="1409"/>
                    <a:pt x="1052" y="1409"/>
                    <a:pt x="1052" y="1409"/>
                  </a:cubicBezTo>
                  <a:cubicBezTo>
                    <a:pt x="1052" y="1407"/>
                    <a:pt x="1052" y="1407"/>
                    <a:pt x="1052" y="1407"/>
                  </a:cubicBezTo>
                  <a:cubicBezTo>
                    <a:pt x="1072" y="1407"/>
                    <a:pt x="1072" y="1407"/>
                    <a:pt x="1072" y="1407"/>
                  </a:cubicBezTo>
                  <a:cubicBezTo>
                    <a:pt x="1072" y="1409"/>
                    <a:pt x="1072" y="1409"/>
                    <a:pt x="1072" y="1409"/>
                  </a:cubicBezTo>
                  <a:moveTo>
                    <a:pt x="1040" y="1409"/>
                  </a:moveTo>
                  <a:cubicBezTo>
                    <a:pt x="1020" y="1409"/>
                    <a:pt x="1020" y="1409"/>
                    <a:pt x="1020" y="1409"/>
                  </a:cubicBezTo>
                  <a:cubicBezTo>
                    <a:pt x="1020" y="1407"/>
                    <a:pt x="1020" y="1407"/>
                    <a:pt x="1020" y="1407"/>
                  </a:cubicBezTo>
                  <a:cubicBezTo>
                    <a:pt x="1040" y="1407"/>
                    <a:pt x="1040" y="1407"/>
                    <a:pt x="1040" y="1407"/>
                  </a:cubicBezTo>
                  <a:cubicBezTo>
                    <a:pt x="1040" y="1409"/>
                    <a:pt x="1040" y="1409"/>
                    <a:pt x="1040" y="1409"/>
                  </a:cubicBezTo>
                  <a:moveTo>
                    <a:pt x="1008" y="1409"/>
                  </a:moveTo>
                  <a:cubicBezTo>
                    <a:pt x="988" y="1409"/>
                    <a:pt x="988" y="1409"/>
                    <a:pt x="988" y="1409"/>
                  </a:cubicBezTo>
                  <a:cubicBezTo>
                    <a:pt x="988" y="1407"/>
                    <a:pt x="988" y="1407"/>
                    <a:pt x="988" y="1407"/>
                  </a:cubicBezTo>
                  <a:cubicBezTo>
                    <a:pt x="1008" y="1407"/>
                    <a:pt x="1008" y="1407"/>
                    <a:pt x="1008" y="1407"/>
                  </a:cubicBezTo>
                  <a:cubicBezTo>
                    <a:pt x="1008" y="1409"/>
                    <a:pt x="1008" y="1409"/>
                    <a:pt x="1008" y="1409"/>
                  </a:cubicBezTo>
                  <a:moveTo>
                    <a:pt x="976" y="1409"/>
                  </a:moveTo>
                  <a:cubicBezTo>
                    <a:pt x="956" y="1409"/>
                    <a:pt x="956" y="1409"/>
                    <a:pt x="956" y="1409"/>
                  </a:cubicBezTo>
                  <a:cubicBezTo>
                    <a:pt x="956" y="1407"/>
                    <a:pt x="956" y="1407"/>
                    <a:pt x="956" y="1407"/>
                  </a:cubicBezTo>
                  <a:cubicBezTo>
                    <a:pt x="976" y="1407"/>
                    <a:pt x="976" y="1407"/>
                    <a:pt x="976" y="1407"/>
                  </a:cubicBezTo>
                  <a:cubicBezTo>
                    <a:pt x="976" y="1409"/>
                    <a:pt x="976" y="1409"/>
                    <a:pt x="976" y="1409"/>
                  </a:cubicBezTo>
                  <a:moveTo>
                    <a:pt x="944" y="1409"/>
                  </a:moveTo>
                  <a:cubicBezTo>
                    <a:pt x="924" y="1409"/>
                    <a:pt x="924" y="1409"/>
                    <a:pt x="924" y="1409"/>
                  </a:cubicBezTo>
                  <a:cubicBezTo>
                    <a:pt x="924" y="1407"/>
                    <a:pt x="924" y="1407"/>
                    <a:pt x="924" y="1407"/>
                  </a:cubicBezTo>
                  <a:cubicBezTo>
                    <a:pt x="944" y="1407"/>
                    <a:pt x="944" y="1407"/>
                    <a:pt x="944" y="1407"/>
                  </a:cubicBezTo>
                  <a:cubicBezTo>
                    <a:pt x="944" y="1409"/>
                    <a:pt x="944" y="1409"/>
                    <a:pt x="944" y="1409"/>
                  </a:cubicBezTo>
                  <a:moveTo>
                    <a:pt x="912" y="1409"/>
                  </a:moveTo>
                  <a:cubicBezTo>
                    <a:pt x="892" y="1409"/>
                    <a:pt x="892" y="1409"/>
                    <a:pt x="892" y="1409"/>
                  </a:cubicBezTo>
                  <a:cubicBezTo>
                    <a:pt x="892" y="1407"/>
                    <a:pt x="892" y="1407"/>
                    <a:pt x="892" y="1407"/>
                  </a:cubicBezTo>
                  <a:cubicBezTo>
                    <a:pt x="912" y="1407"/>
                    <a:pt x="912" y="1407"/>
                    <a:pt x="912" y="1407"/>
                  </a:cubicBezTo>
                  <a:cubicBezTo>
                    <a:pt x="912" y="1409"/>
                    <a:pt x="912" y="1409"/>
                    <a:pt x="912" y="1409"/>
                  </a:cubicBezTo>
                  <a:moveTo>
                    <a:pt x="880" y="1409"/>
                  </a:moveTo>
                  <a:cubicBezTo>
                    <a:pt x="860" y="1409"/>
                    <a:pt x="860" y="1409"/>
                    <a:pt x="860" y="1409"/>
                  </a:cubicBezTo>
                  <a:cubicBezTo>
                    <a:pt x="860" y="1407"/>
                    <a:pt x="860" y="1407"/>
                    <a:pt x="860" y="1407"/>
                  </a:cubicBezTo>
                  <a:cubicBezTo>
                    <a:pt x="880" y="1407"/>
                    <a:pt x="880" y="1407"/>
                    <a:pt x="880" y="1407"/>
                  </a:cubicBezTo>
                  <a:cubicBezTo>
                    <a:pt x="880" y="1409"/>
                    <a:pt x="880" y="1409"/>
                    <a:pt x="880" y="1409"/>
                  </a:cubicBezTo>
                  <a:moveTo>
                    <a:pt x="848" y="1409"/>
                  </a:moveTo>
                  <a:cubicBezTo>
                    <a:pt x="828" y="1409"/>
                    <a:pt x="828" y="1409"/>
                    <a:pt x="828" y="1409"/>
                  </a:cubicBezTo>
                  <a:cubicBezTo>
                    <a:pt x="828" y="1407"/>
                    <a:pt x="828" y="1407"/>
                    <a:pt x="828" y="1407"/>
                  </a:cubicBezTo>
                  <a:cubicBezTo>
                    <a:pt x="848" y="1407"/>
                    <a:pt x="848" y="1407"/>
                    <a:pt x="848" y="1407"/>
                  </a:cubicBezTo>
                  <a:cubicBezTo>
                    <a:pt x="848" y="1409"/>
                    <a:pt x="848" y="1409"/>
                    <a:pt x="848" y="1409"/>
                  </a:cubicBezTo>
                  <a:moveTo>
                    <a:pt x="816" y="1409"/>
                  </a:moveTo>
                  <a:cubicBezTo>
                    <a:pt x="796" y="1409"/>
                    <a:pt x="796" y="1409"/>
                    <a:pt x="796" y="1409"/>
                  </a:cubicBezTo>
                  <a:cubicBezTo>
                    <a:pt x="796" y="1407"/>
                    <a:pt x="796" y="1407"/>
                    <a:pt x="796" y="1407"/>
                  </a:cubicBezTo>
                  <a:cubicBezTo>
                    <a:pt x="816" y="1407"/>
                    <a:pt x="816" y="1407"/>
                    <a:pt x="816" y="1407"/>
                  </a:cubicBezTo>
                  <a:cubicBezTo>
                    <a:pt x="816" y="1409"/>
                    <a:pt x="816" y="1409"/>
                    <a:pt x="816" y="1409"/>
                  </a:cubicBezTo>
                  <a:moveTo>
                    <a:pt x="784" y="1409"/>
                  </a:moveTo>
                  <a:cubicBezTo>
                    <a:pt x="764" y="1409"/>
                    <a:pt x="764" y="1409"/>
                    <a:pt x="764" y="1409"/>
                  </a:cubicBezTo>
                  <a:cubicBezTo>
                    <a:pt x="764" y="1407"/>
                    <a:pt x="764" y="1407"/>
                    <a:pt x="764" y="1407"/>
                  </a:cubicBezTo>
                  <a:cubicBezTo>
                    <a:pt x="784" y="1407"/>
                    <a:pt x="784" y="1407"/>
                    <a:pt x="784" y="1407"/>
                  </a:cubicBezTo>
                  <a:cubicBezTo>
                    <a:pt x="784" y="1409"/>
                    <a:pt x="784" y="1409"/>
                    <a:pt x="784" y="1409"/>
                  </a:cubicBezTo>
                  <a:moveTo>
                    <a:pt x="752" y="1409"/>
                  </a:moveTo>
                  <a:cubicBezTo>
                    <a:pt x="732" y="1409"/>
                    <a:pt x="732" y="1409"/>
                    <a:pt x="732" y="1409"/>
                  </a:cubicBezTo>
                  <a:cubicBezTo>
                    <a:pt x="732" y="1407"/>
                    <a:pt x="732" y="1407"/>
                    <a:pt x="732" y="1407"/>
                  </a:cubicBezTo>
                  <a:cubicBezTo>
                    <a:pt x="752" y="1407"/>
                    <a:pt x="752" y="1407"/>
                    <a:pt x="752" y="1407"/>
                  </a:cubicBezTo>
                  <a:cubicBezTo>
                    <a:pt x="752" y="1409"/>
                    <a:pt x="752" y="1409"/>
                    <a:pt x="752" y="1409"/>
                  </a:cubicBezTo>
                  <a:moveTo>
                    <a:pt x="720" y="1409"/>
                  </a:moveTo>
                  <a:cubicBezTo>
                    <a:pt x="700" y="1409"/>
                    <a:pt x="700" y="1409"/>
                    <a:pt x="700" y="1409"/>
                  </a:cubicBezTo>
                  <a:cubicBezTo>
                    <a:pt x="700" y="1407"/>
                    <a:pt x="700" y="1407"/>
                    <a:pt x="700" y="1407"/>
                  </a:cubicBezTo>
                  <a:cubicBezTo>
                    <a:pt x="720" y="1407"/>
                    <a:pt x="720" y="1407"/>
                    <a:pt x="720" y="1407"/>
                  </a:cubicBezTo>
                  <a:cubicBezTo>
                    <a:pt x="720" y="1409"/>
                    <a:pt x="720" y="1409"/>
                    <a:pt x="720" y="1409"/>
                  </a:cubicBezTo>
                  <a:moveTo>
                    <a:pt x="688" y="1409"/>
                  </a:moveTo>
                  <a:cubicBezTo>
                    <a:pt x="668" y="1409"/>
                    <a:pt x="668" y="1409"/>
                    <a:pt x="668" y="1409"/>
                  </a:cubicBezTo>
                  <a:cubicBezTo>
                    <a:pt x="668" y="1407"/>
                    <a:pt x="668" y="1407"/>
                    <a:pt x="668" y="1407"/>
                  </a:cubicBezTo>
                  <a:cubicBezTo>
                    <a:pt x="688" y="1407"/>
                    <a:pt x="688" y="1407"/>
                    <a:pt x="688" y="1407"/>
                  </a:cubicBezTo>
                  <a:cubicBezTo>
                    <a:pt x="688" y="1409"/>
                    <a:pt x="688" y="1409"/>
                    <a:pt x="688" y="1409"/>
                  </a:cubicBezTo>
                  <a:moveTo>
                    <a:pt x="656" y="1409"/>
                  </a:moveTo>
                  <a:cubicBezTo>
                    <a:pt x="636" y="1409"/>
                    <a:pt x="636" y="1409"/>
                    <a:pt x="636" y="1409"/>
                  </a:cubicBezTo>
                  <a:cubicBezTo>
                    <a:pt x="636" y="1407"/>
                    <a:pt x="636" y="1407"/>
                    <a:pt x="636" y="1407"/>
                  </a:cubicBezTo>
                  <a:cubicBezTo>
                    <a:pt x="656" y="1407"/>
                    <a:pt x="656" y="1407"/>
                    <a:pt x="656" y="1407"/>
                  </a:cubicBezTo>
                  <a:cubicBezTo>
                    <a:pt x="656" y="1409"/>
                    <a:pt x="656" y="1409"/>
                    <a:pt x="656" y="1409"/>
                  </a:cubicBezTo>
                  <a:moveTo>
                    <a:pt x="624" y="1409"/>
                  </a:moveTo>
                  <a:cubicBezTo>
                    <a:pt x="604" y="1409"/>
                    <a:pt x="604" y="1409"/>
                    <a:pt x="604" y="1409"/>
                  </a:cubicBezTo>
                  <a:cubicBezTo>
                    <a:pt x="604" y="1407"/>
                    <a:pt x="604" y="1407"/>
                    <a:pt x="604" y="1407"/>
                  </a:cubicBezTo>
                  <a:cubicBezTo>
                    <a:pt x="624" y="1407"/>
                    <a:pt x="624" y="1407"/>
                    <a:pt x="624" y="1407"/>
                  </a:cubicBezTo>
                  <a:cubicBezTo>
                    <a:pt x="624" y="1409"/>
                    <a:pt x="624" y="1409"/>
                    <a:pt x="624" y="1409"/>
                  </a:cubicBezTo>
                  <a:moveTo>
                    <a:pt x="592" y="1409"/>
                  </a:moveTo>
                  <a:cubicBezTo>
                    <a:pt x="572" y="1409"/>
                    <a:pt x="572" y="1409"/>
                    <a:pt x="572" y="1409"/>
                  </a:cubicBezTo>
                  <a:cubicBezTo>
                    <a:pt x="572" y="1407"/>
                    <a:pt x="572" y="1407"/>
                    <a:pt x="572" y="1407"/>
                  </a:cubicBezTo>
                  <a:cubicBezTo>
                    <a:pt x="592" y="1407"/>
                    <a:pt x="592" y="1407"/>
                    <a:pt x="592" y="1407"/>
                  </a:cubicBezTo>
                  <a:cubicBezTo>
                    <a:pt x="592" y="1409"/>
                    <a:pt x="592" y="1409"/>
                    <a:pt x="592" y="1409"/>
                  </a:cubicBezTo>
                  <a:moveTo>
                    <a:pt x="560" y="1409"/>
                  </a:moveTo>
                  <a:cubicBezTo>
                    <a:pt x="539" y="1409"/>
                    <a:pt x="539" y="1409"/>
                    <a:pt x="539" y="1409"/>
                  </a:cubicBezTo>
                  <a:cubicBezTo>
                    <a:pt x="539" y="1407"/>
                    <a:pt x="539" y="1407"/>
                    <a:pt x="539" y="1407"/>
                  </a:cubicBezTo>
                  <a:cubicBezTo>
                    <a:pt x="560" y="1407"/>
                    <a:pt x="560" y="1407"/>
                    <a:pt x="560" y="1407"/>
                  </a:cubicBezTo>
                  <a:cubicBezTo>
                    <a:pt x="560" y="1409"/>
                    <a:pt x="560" y="1409"/>
                    <a:pt x="560" y="1409"/>
                  </a:cubicBezTo>
                  <a:moveTo>
                    <a:pt x="527" y="1409"/>
                  </a:moveTo>
                  <a:cubicBezTo>
                    <a:pt x="507" y="1409"/>
                    <a:pt x="507" y="1409"/>
                    <a:pt x="507" y="1409"/>
                  </a:cubicBezTo>
                  <a:cubicBezTo>
                    <a:pt x="507" y="1407"/>
                    <a:pt x="507" y="1407"/>
                    <a:pt x="507" y="1407"/>
                  </a:cubicBezTo>
                  <a:cubicBezTo>
                    <a:pt x="527" y="1407"/>
                    <a:pt x="527" y="1407"/>
                    <a:pt x="527" y="1407"/>
                  </a:cubicBezTo>
                  <a:cubicBezTo>
                    <a:pt x="527" y="1409"/>
                    <a:pt x="527" y="1409"/>
                    <a:pt x="527" y="1409"/>
                  </a:cubicBezTo>
                  <a:moveTo>
                    <a:pt x="495" y="1409"/>
                  </a:moveTo>
                  <a:cubicBezTo>
                    <a:pt x="475" y="1409"/>
                    <a:pt x="475" y="1409"/>
                    <a:pt x="475" y="1409"/>
                  </a:cubicBezTo>
                  <a:cubicBezTo>
                    <a:pt x="475" y="1407"/>
                    <a:pt x="475" y="1407"/>
                    <a:pt x="475" y="1407"/>
                  </a:cubicBezTo>
                  <a:cubicBezTo>
                    <a:pt x="495" y="1407"/>
                    <a:pt x="495" y="1407"/>
                    <a:pt x="495" y="1407"/>
                  </a:cubicBezTo>
                  <a:cubicBezTo>
                    <a:pt x="495" y="1409"/>
                    <a:pt x="495" y="1409"/>
                    <a:pt x="495" y="1409"/>
                  </a:cubicBezTo>
                  <a:moveTo>
                    <a:pt x="463" y="1409"/>
                  </a:moveTo>
                  <a:cubicBezTo>
                    <a:pt x="443" y="1409"/>
                    <a:pt x="443" y="1409"/>
                    <a:pt x="443" y="1409"/>
                  </a:cubicBezTo>
                  <a:cubicBezTo>
                    <a:pt x="443" y="1407"/>
                    <a:pt x="443" y="1407"/>
                    <a:pt x="443" y="1407"/>
                  </a:cubicBezTo>
                  <a:cubicBezTo>
                    <a:pt x="463" y="1407"/>
                    <a:pt x="463" y="1407"/>
                    <a:pt x="463" y="1407"/>
                  </a:cubicBezTo>
                  <a:cubicBezTo>
                    <a:pt x="463" y="1409"/>
                    <a:pt x="463" y="1409"/>
                    <a:pt x="463" y="1409"/>
                  </a:cubicBezTo>
                  <a:moveTo>
                    <a:pt x="431" y="1409"/>
                  </a:moveTo>
                  <a:cubicBezTo>
                    <a:pt x="411" y="1409"/>
                    <a:pt x="411" y="1409"/>
                    <a:pt x="411" y="1409"/>
                  </a:cubicBezTo>
                  <a:cubicBezTo>
                    <a:pt x="411" y="1407"/>
                    <a:pt x="411" y="1407"/>
                    <a:pt x="411" y="1407"/>
                  </a:cubicBezTo>
                  <a:cubicBezTo>
                    <a:pt x="431" y="1407"/>
                    <a:pt x="431" y="1407"/>
                    <a:pt x="431" y="1407"/>
                  </a:cubicBezTo>
                  <a:cubicBezTo>
                    <a:pt x="431" y="1409"/>
                    <a:pt x="431" y="1409"/>
                    <a:pt x="431" y="1409"/>
                  </a:cubicBezTo>
                  <a:moveTo>
                    <a:pt x="399" y="1409"/>
                  </a:moveTo>
                  <a:cubicBezTo>
                    <a:pt x="379" y="1409"/>
                    <a:pt x="379" y="1409"/>
                    <a:pt x="379" y="1409"/>
                  </a:cubicBezTo>
                  <a:cubicBezTo>
                    <a:pt x="379" y="1407"/>
                    <a:pt x="379" y="1407"/>
                    <a:pt x="379" y="1407"/>
                  </a:cubicBezTo>
                  <a:cubicBezTo>
                    <a:pt x="399" y="1407"/>
                    <a:pt x="399" y="1407"/>
                    <a:pt x="399" y="1407"/>
                  </a:cubicBezTo>
                  <a:cubicBezTo>
                    <a:pt x="399" y="1409"/>
                    <a:pt x="399" y="1409"/>
                    <a:pt x="399" y="1409"/>
                  </a:cubicBezTo>
                  <a:moveTo>
                    <a:pt x="367" y="1409"/>
                  </a:moveTo>
                  <a:cubicBezTo>
                    <a:pt x="360" y="1409"/>
                    <a:pt x="360" y="1409"/>
                    <a:pt x="360" y="1409"/>
                  </a:cubicBezTo>
                  <a:cubicBezTo>
                    <a:pt x="370" y="1396"/>
                    <a:pt x="370" y="1396"/>
                    <a:pt x="370" y="1396"/>
                  </a:cubicBezTo>
                  <a:cubicBezTo>
                    <a:pt x="372" y="1397"/>
                    <a:pt x="372" y="1397"/>
                    <a:pt x="372" y="1397"/>
                  </a:cubicBezTo>
                  <a:cubicBezTo>
                    <a:pt x="364" y="1407"/>
                    <a:pt x="364" y="1407"/>
                    <a:pt x="364" y="1407"/>
                  </a:cubicBezTo>
                  <a:cubicBezTo>
                    <a:pt x="367" y="1407"/>
                    <a:pt x="367" y="1407"/>
                    <a:pt x="367" y="1407"/>
                  </a:cubicBezTo>
                  <a:cubicBezTo>
                    <a:pt x="367" y="1409"/>
                    <a:pt x="367" y="1409"/>
                    <a:pt x="367" y="1409"/>
                  </a:cubicBezTo>
                  <a:moveTo>
                    <a:pt x="1131" y="1401"/>
                  </a:moveTo>
                  <a:cubicBezTo>
                    <a:pt x="1117" y="1386"/>
                    <a:pt x="1117" y="1386"/>
                    <a:pt x="1117" y="1386"/>
                  </a:cubicBezTo>
                  <a:cubicBezTo>
                    <a:pt x="1119" y="1385"/>
                    <a:pt x="1119" y="1385"/>
                    <a:pt x="1119" y="1385"/>
                  </a:cubicBezTo>
                  <a:cubicBezTo>
                    <a:pt x="1132" y="1400"/>
                    <a:pt x="1132" y="1400"/>
                    <a:pt x="1132" y="1400"/>
                  </a:cubicBezTo>
                  <a:cubicBezTo>
                    <a:pt x="1131" y="1401"/>
                    <a:pt x="1131" y="1401"/>
                    <a:pt x="1131" y="1401"/>
                  </a:cubicBezTo>
                  <a:moveTo>
                    <a:pt x="380" y="1388"/>
                  </a:moveTo>
                  <a:cubicBezTo>
                    <a:pt x="378" y="1387"/>
                    <a:pt x="378" y="1387"/>
                    <a:pt x="378" y="1387"/>
                  </a:cubicBezTo>
                  <a:cubicBezTo>
                    <a:pt x="387" y="1376"/>
                    <a:pt x="387" y="1376"/>
                    <a:pt x="387" y="1376"/>
                  </a:cubicBezTo>
                  <a:cubicBezTo>
                    <a:pt x="388" y="1375"/>
                    <a:pt x="389" y="1373"/>
                    <a:pt x="391" y="1371"/>
                  </a:cubicBezTo>
                  <a:cubicBezTo>
                    <a:pt x="392" y="1372"/>
                    <a:pt x="392" y="1372"/>
                    <a:pt x="392" y="1372"/>
                  </a:cubicBezTo>
                  <a:cubicBezTo>
                    <a:pt x="391" y="1374"/>
                    <a:pt x="390" y="1376"/>
                    <a:pt x="388" y="1377"/>
                  </a:cubicBezTo>
                  <a:cubicBezTo>
                    <a:pt x="380" y="1388"/>
                    <a:pt x="380" y="1388"/>
                    <a:pt x="380" y="1388"/>
                  </a:cubicBezTo>
                  <a:moveTo>
                    <a:pt x="1109" y="1378"/>
                  </a:moveTo>
                  <a:cubicBezTo>
                    <a:pt x="1108" y="1376"/>
                    <a:pt x="1108" y="1376"/>
                    <a:pt x="1108" y="1376"/>
                  </a:cubicBezTo>
                  <a:cubicBezTo>
                    <a:pt x="1108" y="1376"/>
                    <a:pt x="1104" y="1371"/>
                    <a:pt x="1096" y="1362"/>
                  </a:cubicBezTo>
                  <a:cubicBezTo>
                    <a:pt x="1098" y="1361"/>
                    <a:pt x="1098" y="1361"/>
                    <a:pt x="1098" y="1361"/>
                  </a:cubicBezTo>
                  <a:cubicBezTo>
                    <a:pt x="1105" y="1370"/>
                    <a:pt x="1110" y="1375"/>
                    <a:pt x="1110" y="1375"/>
                  </a:cubicBezTo>
                  <a:cubicBezTo>
                    <a:pt x="1111" y="1376"/>
                    <a:pt x="1111" y="1376"/>
                    <a:pt x="1111" y="1376"/>
                  </a:cubicBezTo>
                  <a:cubicBezTo>
                    <a:pt x="1109" y="1378"/>
                    <a:pt x="1109" y="1378"/>
                    <a:pt x="1109" y="1378"/>
                  </a:cubicBezTo>
                  <a:moveTo>
                    <a:pt x="400" y="1363"/>
                  </a:moveTo>
                  <a:cubicBezTo>
                    <a:pt x="398" y="1362"/>
                    <a:pt x="398" y="1362"/>
                    <a:pt x="398" y="1362"/>
                  </a:cubicBezTo>
                  <a:cubicBezTo>
                    <a:pt x="402" y="1356"/>
                    <a:pt x="405" y="1351"/>
                    <a:pt x="409" y="1345"/>
                  </a:cubicBezTo>
                  <a:cubicBezTo>
                    <a:pt x="410" y="1346"/>
                    <a:pt x="410" y="1346"/>
                    <a:pt x="410" y="1346"/>
                  </a:cubicBezTo>
                  <a:cubicBezTo>
                    <a:pt x="407" y="1352"/>
                    <a:pt x="403" y="1357"/>
                    <a:pt x="400" y="1363"/>
                  </a:cubicBezTo>
                  <a:moveTo>
                    <a:pt x="1089" y="1352"/>
                  </a:moveTo>
                  <a:cubicBezTo>
                    <a:pt x="1085" y="1347"/>
                    <a:pt x="1081" y="1342"/>
                    <a:pt x="1077" y="1336"/>
                  </a:cubicBezTo>
                  <a:cubicBezTo>
                    <a:pt x="1079" y="1335"/>
                    <a:pt x="1079" y="1335"/>
                    <a:pt x="1079" y="1335"/>
                  </a:cubicBezTo>
                  <a:cubicBezTo>
                    <a:pt x="1083" y="1341"/>
                    <a:pt x="1087" y="1346"/>
                    <a:pt x="1091" y="1351"/>
                  </a:cubicBezTo>
                  <a:cubicBezTo>
                    <a:pt x="1089" y="1352"/>
                    <a:pt x="1089" y="1352"/>
                    <a:pt x="1089" y="1352"/>
                  </a:cubicBezTo>
                  <a:moveTo>
                    <a:pt x="416" y="1335"/>
                  </a:moveTo>
                  <a:cubicBezTo>
                    <a:pt x="415" y="1335"/>
                    <a:pt x="415" y="1335"/>
                    <a:pt x="415" y="1335"/>
                  </a:cubicBezTo>
                  <a:cubicBezTo>
                    <a:pt x="418" y="1329"/>
                    <a:pt x="420" y="1323"/>
                    <a:pt x="423" y="1317"/>
                  </a:cubicBezTo>
                  <a:cubicBezTo>
                    <a:pt x="425" y="1317"/>
                    <a:pt x="425" y="1317"/>
                    <a:pt x="425" y="1317"/>
                  </a:cubicBezTo>
                  <a:cubicBezTo>
                    <a:pt x="422" y="1323"/>
                    <a:pt x="419" y="1330"/>
                    <a:pt x="416" y="1335"/>
                  </a:cubicBezTo>
                  <a:moveTo>
                    <a:pt x="1071" y="1326"/>
                  </a:moveTo>
                  <a:cubicBezTo>
                    <a:pt x="1067" y="1321"/>
                    <a:pt x="1063" y="1315"/>
                    <a:pt x="1060" y="1309"/>
                  </a:cubicBezTo>
                  <a:cubicBezTo>
                    <a:pt x="1061" y="1308"/>
                    <a:pt x="1061" y="1308"/>
                    <a:pt x="1061" y="1308"/>
                  </a:cubicBezTo>
                  <a:cubicBezTo>
                    <a:pt x="1065" y="1314"/>
                    <a:pt x="1069" y="1320"/>
                    <a:pt x="1072" y="1325"/>
                  </a:cubicBezTo>
                  <a:cubicBezTo>
                    <a:pt x="1071" y="1326"/>
                    <a:pt x="1071" y="1326"/>
                    <a:pt x="1071" y="1326"/>
                  </a:cubicBezTo>
                  <a:moveTo>
                    <a:pt x="429" y="1306"/>
                  </a:moveTo>
                  <a:cubicBezTo>
                    <a:pt x="427" y="1305"/>
                    <a:pt x="427" y="1305"/>
                    <a:pt x="427" y="1305"/>
                  </a:cubicBezTo>
                  <a:cubicBezTo>
                    <a:pt x="430" y="1299"/>
                    <a:pt x="432" y="1293"/>
                    <a:pt x="434" y="1286"/>
                  </a:cubicBezTo>
                  <a:cubicBezTo>
                    <a:pt x="436" y="1287"/>
                    <a:pt x="436" y="1287"/>
                    <a:pt x="436" y="1287"/>
                  </a:cubicBezTo>
                  <a:cubicBezTo>
                    <a:pt x="434" y="1293"/>
                    <a:pt x="432" y="1300"/>
                    <a:pt x="429" y="1306"/>
                  </a:cubicBezTo>
                  <a:moveTo>
                    <a:pt x="1053" y="1299"/>
                  </a:moveTo>
                  <a:cubicBezTo>
                    <a:pt x="1050" y="1294"/>
                    <a:pt x="1046" y="1288"/>
                    <a:pt x="1043" y="1282"/>
                  </a:cubicBezTo>
                  <a:cubicBezTo>
                    <a:pt x="1045" y="1281"/>
                    <a:pt x="1045" y="1281"/>
                    <a:pt x="1045" y="1281"/>
                  </a:cubicBezTo>
                  <a:cubicBezTo>
                    <a:pt x="1048" y="1287"/>
                    <a:pt x="1051" y="1293"/>
                    <a:pt x="1055" y="1298"/>
                  </a:cubicBezTo>
                  <a:cubicBezTo>
                    <a:pt x="1053" y="1299"/>
                    <a:pt x="1053" y="1299"/>
                    <a:pt x="1053" y="1299"/>
                  </a:cubicBezTo>
                  <a:moveTo>
                    <a:pt x="439" y="1275"/>
                  </a:moveTo>
                  <a:cubicBezTo>
                    <a:pt x="437" y="1275"/>
                    <a:pt x="437" y="1275"/>
                    <a:pt x="437" y="1275"/>
                  </a:cubicBezTo>
                  <a:cubicBezTo>
                    <a:pt x="438" y="1268"/>
                    <a:pt x="439" y="1262"/>
                    <a:pt x="440" y="1255"/>
                  </a:cubicBezTo>
                  <a:cubicBezTo>
                    <a:pt x="442" y="1256"/>
                    <a:pt x="442" y="1256"/>
                    <a:pt x="442" y="1256"/>
                  </a:cubicBezTo>
                  <a:cubicBezTo>
                    <a:pt x="441" y="1262"/>
                    <a:pt x="440" y="1269"/>
                    <a:pt x="439" y="1275"/>
                  </a:cubicBezTo>
                  <a:moveTo>
                    <a:pt x="1037" y="1271"/>
                  </a:moveTo>
                  <a:cubicBezTo>
                    <a:pt x="1034" y="1266"/>
                    <a:pt x="1031" y="1260"/>
                    <a:pt x="1028" y="1254"/>
                  </a:cubicBezTo>
                  <a:cubicBezTo>
                    <a:pt x="1030" y="1253"/>
                    <a:pt x="1030" y="1253"/>
                    <a:pt x="1030" y="1253"/>
                  </a:cubicBezTo>
                  <a:cubicBezTo>
                    <a:pt x="1033" y="1259"/>
                    <a:pt x="1036" y="1265"/>
                    <a:pt x="1039" y="1271"/>
                  </a:cubicBezTo>
                  <a:cubicBezTo>
                    <a:pt x="1037" y="1271"/>
                    <a:pt x="1037" y="1271"/>
                    <a:pt x="1037" y="1271"/>
                  </a:cubicBezTo>
                  <a:moveTo>
                    <a:pt x="444" y="1244"/>
                  </a:moveTo>
                  <a:cubicBezTo>
                    <a:pt x="442" y="1243"/>
                    <a:pt x="442" y="1243"/>
                    <a:pt x="442" y="1243"/>
                  </a:cubicBezTo>
                  <a:cubicBezTo>
                    <a:pt x="443" y="1236"/>
                    <a:pt x="443" y="1229"/>
                    <a:pt x="443" y="1225"/>
                  </a:cubicBezTo>
                  <a:cubicBezTo>
                    <a:pt x="443" y="1224"/>
                    <a:pt x="443" y="1224"/>
                    <a:pt x="443" y="1224"/>
                  </a:cubicBezTo>
                  <a:cubicBezTo>
                    <a:pt x="445" y="1224"/>
                    <a:pt x="445" y="1224"/>
                    <a:pt x="445" y="1224"/>
                  </a:cubicBezTo>
                  <a:cubicBezTo>
                    <a:pt x="445" y="1225"/>
                    <a:pt x="445" y="1225"/>
                    <a:pt x="445" y="1225"/>
                  </a:cubicBezTo>
                  <a:cubicBezTo>
                    <a:pt x="445" y="1229"/>
                    <a:pt x="445" y="1236"/>
                    <a:pt x="444" y="1244"/>
                  </a:cubicBezTo>
                  <a:moveTo>
                    <a:pt x="1022" y="1243"/>
                  </a:moveTo>
                  <a:cubicBezTo>
                    <a:pt x="1019" y="1237"/>
                    <a:pt x="1017" y="1231"/>
                    <a:pt x="1014" y="1225"/>
                  </a:cubicBezTo>
                  <a:cubicBezTo>
                    <a:pt x="1016" y="1224"/>
                    <a:pt x="1016" y="1224"/>
                    <a:pt x="1016" y="1224"/>
                  </a:cubicBezTo>
                  <a:cubicBezTo>
                    <a:pt x="1018" y="1230"/>
                    <a:pt x="1021" y="1236"/>
                    <a:pt x="1024" y="1242"/>
                  </a:cubicBezTo>
                  <a:cubicBezTo>
                    <a:pt x="1022" y="1243"/>
                    <a:pt x="1022" y="1243"/>
                    <a:pt x="1022" y="1243"/>
                  </a:cubicBezTo>
                  <a:moveTo>
                    <a:pt x="1009" y="1214"/>
                  </a:moveTo>
                  <a:cubicBezTo>
                    <a:pt x="1006" y="1208"/>
                    <a:pt x="1004" y="1201"/>
                    <a:pt x="1001" y="1195"/>
                  </a:cubicBezTo>
                  <a:cubicBezTo>
                    <a:pt x="1003" y="1195"/>
                    <a:pt x="1003" y="1195"/>
                    <a:pt x="1003" y="1195"/>
                  </a:cubicBezTo>
                  <a:cubicBezTo>
                    <a:pt x="1006" y="1201"/>
                    <a:pt x="1008" y="1207"/>
                    <a:pt x="1011" y="1213"/>
                  </a:cubicBezTo>
                  <a:cubicBezTo>
                    <a:pt x="1009" y="1214"/>
                    <a:pt x="1009" y="1214"/>
                    <a:pt x="1009" y="1214"/>
                  </a:cubicBezTo>
                  <a:moveTo>
                    <a:pt x="442" y="1212"/>
                  </a:moveTo>
                  <a:cubicBezTo>
                    <a:pt x="441" y="1204"/>
                    <a:pt x="440" y="1198"/>
                    <a:pt x="438" y="1192"/>
                  </a:cubicBezTo>
                  <a:cubicBezTo>
                    <a:pt x="440" y="1192"/>
                    <a:pt x="440" y="1192"/>
                    <a:pt x="440" y="1192"/>
                  </a:cubicBezTo>
                  <a:cubicBezTo>
                    <a:pt x="442" y="1197"/>
                    <a:pt x="443" y="1204"/>
                    <a:pt x="444" y="1211"/>
                  </a:cubicBezTo>
                  <a:cubicBezTo>
                    <a:pt x="442" y="1212"/>
                    <a:pt x="442" y="1212"/>
                    <a:pt x="442" y="1212"/>
                  </a:cubicBezTo>
                  <a:moveTo>
                    <a:pt x="997" y="1184"/>
                  </a:moveTo>
                  <a:cubicBezTo>
                    <a:pt x="995" y="1178"/>
                    <a:pt x="993" y="1171"/>
                    <a:pt x="991" y="1165"/>
                  </a:cubicBezTo>
                  <a:cubicBezTo>
                    <a:pt x="992" y="1165"/>
                    <a:pt x="992" y="1165"/>
                    <a:pt x="992" y="1165"/>
                  </a:cubicBezTo>
                  <a:cubicBezTo>
                    <a:pt x="995" y="1171"/>
                    <a:pt x="997" y="1177"/>
                    <a:pt x="999" y="1183"/>
                  </a:cubicBezTo>
                  <a:cubicBezTo>
                    <a:pt x="997" y="1184"/>
                    <a:pt x="997" y="1184"/>
                    <a:pt x="997" y="1184"/>
                  </a:cubicBezTo>
                  <a:moveTo>
                    <a:pt x="433" y="1182"/>
                  </a:moveTo>
                  <a:cubicBezTo>
                    <a:pt x="433" y="1181"/>
                    <a:pt x="433" y="1181"/>
                    <a:pt x="433" y="1181"/>
                  </a:cubicBezTo>
                  <a:cubicBezTo>
                    <a:pt x="429" y="1177"/>
                    <a:pt x="425" y="1172"/>
                    <a:pt x="420" y="1168"/>
                  </a:cubicBezTo>
                  <a:cubicBezTo>
                    <a:pt x="421" y="1166"/>
                    <a:pt x="421" y="1166"/>
                    <a:pt x="421" y="1166"/>
                  </a:cubicBezTo>
                  <a:cubicBezTo>
                    <a:pt x="426" y="1170"/>
                    <a:pt x="431" y="1175"/>
                    <a:pt x="435" y="1180"/>
                  </a:cubicBezTo>
                  <a:cubicBezTo>
                    <a:pt x="435" y="1181"/>
                    <a:pt x="435" y="1181"/>
                    <a:pt x="435" y="1181"/>
                  </a:cubicBezTo>
                  <a:cubicBezTo>
                    <a:pt x="433" y="1182"/>
                    <a:pt x="433" y="1182"/>
                    <a:pt x="433" y="1182"/>
                  </a:cubicBezTo>
                  <a:moveTo>
                    <a:pt x="219" y="1173"/>
                  </a:moveTo>
                  <a:cubicBezTo>
                    <a:pt x="211" y="1173"/>
                    <a:pt x="205" y="1173"/>
                    <a:pt x="199" y="1172"/>
                  </a:cubicBezTo>
                  <a:cubicBezTo>
                    <a:pt x="199" y="1170"/>
                    <a:pt x="199" y="1170"/>
                    <a:pt x="199" y="1170"/>
                  </a:cubicBezTo>
                  <a:cubicBezTo>
                    <a:pt x="205" y="1171"/>
                    <a:pt x="211" y="1171"/>
                    <a:pt x="219" y="1171"/>
                  </a:cubicBezTo>
                  <a:cubicBezTo>
                    <a:pt x="219" y="1173"/>
                    <a:pt x="219" y="1173"/>
                    <a:pt x="219" y="1173"/>
                  </a:cubicBezTo>
                  <a:moveTo>
                    <a:pt x="231" y="1173"/>
                  </a:moveTo>
                  <a:cubicBezTo>
                    <a:pt x="231" y="1171"/>
                    <a:pt x="231" y="1171"/>
                    <a:pt x="231" y="1171"/>
                  </a:cubicBezTo>
                  <a:cubicBezTo>
                    <a:pt x="237" y="1171"/>
                    <a:pt x="243" y="1171"/>
                    <a:pt x="251" y="1170"/>
                  </a:cubicBezTo>
                  <a:cubicBezTo>
                    <a:pt x="251" y="1172"/>
                    <a:pt x="251" y="1172"/>
                    <a:pt x="251" y="1172"/>
                  </a:cubicBezTo>
                  <a:cubicBezTo>
                    <a:pt x="243" y="1173"/>
                    <a:pt x="237" y="1173"/>
                    <a:pt x="231" y="1173"/>
                  </a:cubicBezTo>
                  <a:moveTo>
                    <a:pt x="263" y="1171"/>
                  </a:moveTo>
                  <a:cubicBezTo>
                    <a:pt x="263" y="1169"/>
                    <a:pt x="263" y="1169"/>
                    <a:pt x="263" y="1169"/>
                  </a:cubicBezTo>
                  <a:cubicBezTo>
                    <a:pt x="269" y="1168"/>
                    <a:pt x="276" y="1167"/>
                    <a:pt x="282" y="1166"/>
                  </a:cubicBezTo>
                  <a:cubicBezTo>
                    <a:pt x="283" y="1168"/>
                    <a:pt x="283" y="1168"/>
                    <a:pt x="283" y="1168"/>
                  </a:cubicBezTo>
                  <a:cubicBezTo>
                    <a:pt x="276" y="1169"/>
                    <a:pt x="269" y="1170"/>
                    <a:pt x="263" y="1171"/>
                  </a:cubicBezTo>
                  <a:moveTo>
                    <a:pt x="187" y="1170"/>
                  </a:moveTo>
                  <a:cubicBezTo>
                    <a:pt x="180" y="1168"/>
                    <a:pt x="174" y="1165"/>
                    <a:pt x="168" y="1162"/>
                  </a:cubicBezTo>
                  <a:cubicBezTo>
                    <a:pt x="169" y="1160"/>
                    <a:pt x="169" y="1160"/>
                    <a:pt x="169" y="1160"/>
                  </a:cubicBezTo>
                  <a:cubicBezTo>
                    <a:pt x="174" y="1164"/>
                    <a:pt x="180" y="1166"/>
                    <a:pt x="187" y="1168"/>
                  </a:cubicBezTo>
                  <a:cubicBezTo>
                    <a:pt x="187" y="1170"/>
                    <a:pt x="187" y="1170"/>
                    <a:pt x="187" y="1170"/>
                  </a:cubicBezTo>
                  <a:moveTo>
                    <a:pt x="295" y="1167"/>
                  </a:moveTo>
                  <a:cubicBezTo>
                    <a:pt x="294" y="1165"/>
                    <a:pt x="294" y="1165"/>
                    <a:pt x="294" y="1165"/>
                  </a:cubicBezTo>
                  <a:cubicBezTo>
                    <a:pt x="294" y="1165"/>
                    <a:pt x="294" y="1165"/>
                    <a:pt x="294" y="1165"/>
                  </a:cubicBezTo>
                  <a:cubicBezTo>
                    <a:pt x="314" y="1162"/>
                    <a:pt x="314" y="1162"/>
                    <a:pt x="314" y="1162"/>
                  </a:cubicBezTo>
                  <a:cubicBezTo>
                    <a:pt x="314" y="1164"/>
                    <a:pt x="314" y="1164"/>
                    <a:pt x="314" y="1164"/>
                  </a:cubicBezTo>
                  <a:cubicBezTo>
                    <a:pt x="295" y="1167"/>
                    <a:pt x="295" y="1167"/>
                    <a:pt x="295" y="1167"/>
                  </a:cubicBezTo>
                  <a:moveTo>
                    <a:pt x="326" y="1163"/>
                  </a:moveTo>
                  <a:cubicBezTo>
                    <a:pt x="326" y="1161"/>
                    <a:pt x="326" y="1161"/>
                    <a:pt x="326" y="1161"/>
                  </a:cubicBezTo>
                  <a:cubicBezTo>
                    <a:pt x="333" y="1160"/>
                    <a:pt x="333" y="1160"/>
                    <a:pt x="333" y="1160"/>
                  </a:cubicBezTo>
                  <a:cubicBezTo>
                    <a:pt x="338" y="1159"/>
                    <a:pt x="342" y="1159"/>
                    <a:pt x="346" y="1159"/>
                  </a:cubicBezTo>
                  <a:cubicBezTo>
                    <a:pt x="346" y="1161"/>
                    <a:pt x="346" y="1161"/>
                    <a:pt x="346" y="1161"/>
                  </a:cubicBezTo>
                  <a:cubicBezTo>
                    <a:pt x="342" y="1161"/>
                    <a:pt x="338" y="1161"/>
                    <a:pt x="333" y="1162"/>
                  </a:cubicBezTo>
                  <a:cubicBezTo>
                    <a:pt x="326" y="1163"/>
                    <a:pt x="326" y="1163"/>
                    <a:pt x="326" y="1163"/>
                  </a:cubicBezTo>
                  <a:moveTo>
                    <a:pt x="409" y="1162"/>
                  </a:moveTo>
                  <a:cubicBezTo>
                    <a:pt x="404" y="1161"/>
                    <a:pt x="398" y="1159"/>
                    <a:pt x="390" y="1159"/>
                  </a:cubicBezTo>
                  <a:cubicBezTo>
                    <a:pt x="390" y="1157"/>
                    <a:pt x="390" y="1157"/>
                    <a:pt x="390" y="1157"/>
                  </a:cubicBezTo>
                  <a:cubicBezTo>
                    <a:pt x="398" y="1157"/>
                    <a:pt x="404" y="1159"/>
                    <a:pt x="410" y="1161"/>
                  </a:cubicBezTo>
                  <a:cubicBezTo>
                    <a:pt x="409" y="1162"/>
                    <a:pt x="409" y="1162"/>
                    <a:pt x="409" y="1162"/>
                  </a:cubicBezTo>
                  <a:moveTo>
                    <a:pt x="358" y="1160"/>
                  </a:moveTo>
                  <a:cubicBezTo>
                    <a:pt x="358" y="1158"/>
                    <a:pt x="358" y="1158"/>
                    <a:pt x="358" y="1158"/>
                  </a:cubicBezTo>
                  <a:cubicBezTo>
                    <a:pt x="366" y="1157"/>
                    <a:pt x="372" y="1157"/>
                    <a:pt x="378" y="1157"/>
                  </a:cubicBezTo>
                  <a:cubicBezTo>
                    <a:pt x="378" y="1159"/>
                    <a:pt x="378" y="1159"/>
                    <a:pt x="378" y="1159"/>
                  </a:cubicBezTo>
                  <a:cubicBezTo>
                    <a:pt x="372" y="1159"/>
                    <a:pt x="366" y="1159"/>
                    <a:pt x="358" y="1160"/>
                  </a:cubicBezTo>
                  <a:moveTo>
                    <a:pt x="158" y="1155"/>
                  </a:moveTo>
                  <a:cubicBezTo>
                    <a:pt x="153" y="1150"/>
                    <a:pt x="148" y="1146"/>
                    <a:pt x="144" y="1141"/>
                  </a:cubicBezTo>
                  <a:cubicBezTo>
                    <a:pt x="145" y="1140"/>
                    <a:pt x="145" y="1140"/>
                    <a:pt x="145" y="1140"/>
                  </a:cubicBezTo>
                  <a:cubicBezTo>
                    <a:pt x="149" y="1144"/>
                    <a:pt x="154" y="1149"/>
                    <a:pt x="160" y="1154"/>
                  </a:cubicBezTo>
                  <a:cubicBezTo>
                    <a:pt x="158" y="1155"/>
                    <a:pt x="158" y="1155"/>
                    <a:pt x="158" y="1155"/>
                  </a:cubicBezTo>
                  <a:moveTo>
                    <a:pt x="987" y="1154"/>
                  </a:moveTo>
                  <a:cubicBezTo>
                    <a:pt x="985" y="1147"/>
                    <a:pt x="983" y="1141"/>
                    <a:pt x="981" y="1134"/>
                  </a:cubicBezTo>
                  <a:cubicBezTo>
                    <a:pt x="983" y="1134"/>
                    <a:pt x="983" y="1134"/>
                    <a:pt x="983" y="1134"/>
                  </a:cubicBezTo>
                  <a:cubicBezTo>
                    <a:pt x="985" y="1140"/>
                    <a:pt x="987" y="1147"/>
                    <a:pt x="989" y="1153"/>
                  </a:cubicBezTo>
                  <a:cubicBezTo>
                    <a:pt x="987" y="1154"/>
                    <a:pt x="987" y="1154"/>
                    <a:pt x="987" y="1154"/>
                  </a:cubicBezTo>
                  <a:moveTo>
                    <a:pt x="136" y="1132"/>
                  </a:moveTo>
                  <a:cubicBezTo>
                    <a:pt x="132" y="1126"/>
                    <a:pt x="129" y="1120"/>
                    <a:pt x="126" y="1114"/>
                  </a:cubicBezTo>
                  <a:cubicBezTo>
                    <a:pt x="128" y="1113"/>
                    <a:pt x="128" y="1113"/>
                    <a:pt x="128" y="1113"/>
                  </a:cubicBezTo>
                  <a:cubicBezTo>
                    <a:pt x="130" y="1119"/>
                    <a:pt x="134" y="1125"/>
                    <a:pt x="138" y="1131"/>
                  </a:cubicBezTo>
                  <a:cubicBezTo>
                    <a:pt x="136" y="1132"/>
                    <a:pt x="136" y="1132"/>
                    <a:pt x="136" y="1132"/>
                  </a:cubicBezTo>
                  <a:moveTo>
                    <a:pt x="978" y="1123"/>
                  </a:moveTo>
                  <a:cubicBezTo>
                    <a:pt x="977" y="1116"/>
                    <a:pt x="975" y="1110"/>
                    <a:pt x="974" y="1103"/>
                  </a:cubicBezTo>
                  <a:cubicBezTo>
                    <a:pt x="976" y="1103"/>
                    <a:pt x="976" y="1103"/>
                    <a:pt x="976" y="1103"/>
                  </a:cubicBezTo>
                  <a:cubicBezTo>
                    <a:pt x="977" y="1109"/>
                    <a:pt x="979" y="1116"/>
                    <a:pt x="980" y="1122"/>
                  </a:cubicBezTo>
                  <a:cubicBezTo>
                    <a:pt x="978" y="1123"/>
                    <a:pt x="978" y="1123"/>
                    <a:pt x="978" y="1123"/>
                  </a:cubicBezTo>
                  <a:moveTo>
                    <a:pt x="122" y="1103"/>
                  </a:moveTo>
                  <a:cubicBezTo>
                    <a:pt x="120" y="1097"/>
                    <a:pt x="119" y="1090"/>
                    <a:pt x="119" y="1083"/>
                  </a:cubicBezTo>
                  <a:cubicBezTo>
                    <a:pt x="121" y="1083"/>
                    <a:pt x="121" y="1083"/>
                    <a:pt x="121" y="1083"/>
                  </a:cubicBezTo>
                  <a:cubicBezTo>
                    <a:pt x="121" y="1090"/>
                    <a:pt x="122" y="1096"/>
                    <a:pt x="124" y="1102"/>
                  </a:cubicBezTo>
                  <a:cubicBezTo>
                    <a:pt x="122" y="1103"/>
                    <a:pt x="122" y="1103"/>
                    <a:pt x="122" y="1103"/>
                  </a:cubicBezTo>
                  <a:moveTo>
                    <a:pt x="972" y="1091"/>
                  </a:moveTo>
                  <a:cubicBezTo>
                    <a:pt x="971" y="1085"/>
                    <a:pt x="970" y="1078"/>
                    <a:pt x="969" y="1072"/>
                  </a:cubicBezTo>
                  <a:cubicBezTo>
                    <a:pt x="971" y="1071"/>
                    <a:pt x="971" y="1071"/>
                    <a:pt x="971" y="1071"/>
                  </a:cubicBezTo>
                  <a:cubicBezTo>
                    <a:pt x="972" y="1078"/>
                    <a:pt x="973" y="1084"/>
                    <a:pt x="974" y="1091"/>
                  </a:cubicBezTo>
                  <a:cubicBezTo>
                    <a:pt x="972" y="1091"/>
                    <a:pt x="972" y="1091"/>
                    <a:pt x="972" y="1091"/>
                  </a:cubicBezTo>
                  <a:moveTo>
                    <a:pt x="121" y="1071"/>
                  </a:moveTo>
                  <a:cubicBezTo>
                    <a:pt x="119" y="1071"/>
                    <a:pt x="119" y="1071"/>
                    <a:pt x="119" y="1071"/>
                  </a:cubicBezTo>
                  <a:cubicBezTo>
                    <a:pt x="119" y="1068"/>
                    <a:pt x="119" y="1065"/>
                    <a:pt x="120" y="1062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22" y="1051"/>
                    <a:pt x="122" y="1051"/>
                    <a:pt x="122" y="1051"/>
                  </a:cubicBezTo>
                  <a:cubicBezTo>
                    <a:pt x="122" y="1051"/>
                    <a:pt x="122" y="1051"/>
                    <a:pt x="122" y="1051"/>
                  </a:cubicBezTo>
                  <a:cubicBezTo>
                    <a:pt x="122" y="1062"/>
                    <a:pt x="122" y="1062"/>
                    <a:pt x="122" y="1062"/>
                  </a:cubicBezTo>
                  <a:cubicBezTo>
                    <a:pt x="121" y="1065"/>
                    <a:pt x="121" y="1068"/>
                    <a:pt x="121" y="1071"/>
                  </a:cubicBezTo>
                  <a:moveTo>
                    <a:pt x="968" y="1060"/>
                  </a:moveTo>
                  <a:cubicBezTo>
                    <a:pt x="967" y="1053"/>
                    <a:pt x="966" y="1047"/>
                    <a:pt x="966" y="1041"/>
                  </a:cubicBezTo>
                  <a:cubicBezTo>
                    <a:pt x="966" y="1040"/>
                    <a:pt x="966" y="1040"/>
                    <a:pt x="966" y="1040"/>
                  </a:cubicBezTo>
                  <a:cubicBezTo>
                    <a:pt x="968" y="1040"/>
                    <a:pt x="968" y="1040"/>
                    <a:pt x="968" y="1040"/>
                  </a:cubicBezTo>
                  <a:cubicBezTo>
                    <a:pt x="968" y="1041"/>
                    <a:pt x="968" y="1041"/>
                    <a:pt x="968" y="1041"/>
                  </a:cubicBezTo>
                  <a:cubicBezTo>
                    <a:pt x="968" y="1047"/>
                    <a:pt x="969" y="1053"/>
                    <a:pt x="970" y="1059"/>
                  </a:cubicBezTo>
                  <a:cubicBezTo>
                    <a:pt x="968" y="1060"/>
                    <a:pt x="968" y="1060"/>
                    <a:pt x="968" y="1060"/>
                  </a:cubicBezTo>
                  <a:moveTo>
                    <a:pt x="119" y="1039"/>
                  </a:moveTo>
                  <a:cubicBezTo>
                    <a:pt x="119" y="1038"/>
                    <a:pt x="119" y="1038"/>
                    <a:pt x="119" y="1038"/>
                  </a:cubicBezTo>
                  <a:cubicBezTo>
                    <a:pt x="117" y="1033"/>
                    <a:pt x="117" y="1033"/>
                    <a:pt x="117" y="1033"/>
                  </a:cubicBezTo>
                  <a:cubicBezTo>
                    <a:pt x="112" y="1030"/>
                    <a:pt x="112" y="1030"/>
                    <a:pt x="112" y="1030"/>
                  </a:cubicBezTo>
                  <a:cubicBezTo>
                    <a:pt x="110" y="1029"/>
                    <a:pt x="108" y="1028"/>
                    <a:pt x="106" y="1027"/>
                  </a:cubicBezTo>
                  <a:cubicBezTo>
                    <a:pt x="107" y="1025"/>
                    <a:pt x="107" y="1025"/>
                    <a:pt x="107" y="1025"/>
                  </a:cubicBezTo>
                  <a:cubicBezTo>
                    <a:pt x="109" y="1026"/>
                    <a:pt x="111" y="1027"/>
                    <a:pt x="113" y="1028"/>
                  </a:cubicBezTo>
                  <a:cubicBezTo>
                    <a:pt x="119" y="1032"/>
                    <a:pt x="119" y="1032"/>
                    <a:pt x="119" y="1032"/>
                  </a:cubicBezTo>
                  <a:cubicBezTo>
                    <a:pt x="121" y="1038"/>
                    <a:pt x="121" y="1038"/>
                    <a:pt x="121" y="1038"/>
                  </a:cubicBezTo>
                  <a:cubicBezTo>
                    <a:pt x="121" y="1039"/>
                    <a:pt x="121" y="1039"/>
                    <a:pt x="121" y="1039"/>
                  </a:cubicBezTo>
                  <a:cubicBezTo>
                    <a:pt x="119" y="1039"/>
                    <a:pt x="119" y="1039"/>
                    <a:pt x="119" y="1039"/>
                  </a:cubicBezTo>
                  <a:moveTo>
                    <a:pt x="966" y="1028"/>
                  </a:moveTo>
                  <a:cubicBezTo>
                    <a:pt x="965" y="1022"/>
                    <a:pt x="965" y="1022"/>
                    <a:pt x="965" y="1022"/>
                  </a:cubicBezTo>
                  <a:cubicBezTo>
                    <a:pt x="965" y="1017"/>
                    <a:pt x="966" y="1012"/>
                    <a:pt x="966" y="1007"/>
                  </a:cubicBezTo>
                  <a:cubicBezTo>
                    <a:pt x="968" y="1008"/>
                    <a:pt x="968" y="1008"/>
                    <a:pt x="968" y="1008"/>
                  </a:cubicBezTo>
                  <a:cubicBezTo>
                    <a:pt x="968" y="1012"/>
                    <a:pt x="967" y="1017"/>
                    <a:pt x="967" y="1022"/>
                  </a:cubicBezTo>
                  <a:cubicBezTo>
                    <a:pt x="968" y="1028"/>
                    <a:pt x="968" y="1028"/>
                    <a:pt x="968" y="1028"/>
                  </a:cubicBezTo>
                  <a:cubicBezTo>
                    <a:pt x="966" y="1028"/>
                    <a:pt x="966" y="1028"/>
                    <a:pt x="966" y="1028"/>
                  </a:cubicBezTo>
                  <a:moveTo>
                    <a:pt x="97" y="1019"/>
                  </a:moveTo>
                  <a:cubicBezTo>
                    <a:pt x="92" y="1014"/>
                    <a:pt x="87" y="1009"/>
                    <a:pt x="84" y="1003"/>
                  </a:cubicBezTo>
                  <a:cubicBezTo>
                    <a:pt x="86" y="1002"/>
                    <a:pt x="86" y="1002"/>
                    <a:pt x="86" y="1002"/>
                  </a:cubicBezTo>
                  <a:cubicBezTo>
                    <a:pt x="89" y="1007"/>
                    <a:pt x="93" y="1013"/>
                    <a:pt x="98" y="1018"/>
                  </a:cubicBezTo>
                  <a:cubicBezTo>
                    <a:pt x="97" y="1019"/>
                    <a:pt x="97" y="1019"/>
                    <a:pt x="97" y="1019"/>
                  </a:cubicBezTo>
                  <a:moveTo>
                    <a:pt x="968" y="996"/>
                  </a:moveTo>
                  <a:cubicBezTo>
                    <a:pt x="966" y="995"/>
                    <a:pt x="966" y="995"/>
                    <a:pt x="966" y="995"/>
                  </a:cubicBezTo>
                  <a:cubicBezTo>
                    <a:pt x="967" y="989"/>
                    <a:pt x="968" y="982"/>
                    <a:pt x="969" y="976"/>
                  </a:cubicBezTo>
                  <a:cubicBezTo>
                    <a:pt x="971" y="976"/>
                    <a:pt x="971" y="976"/>
                    <a:pt x="971" y="976"/>
                  </a:cubicBezTo>
                  <a:cubicBezTo>
                    <a:pt x="970" y="982"/>
                    <a:pt x="969" y="989"/>
                    <a:pt x="968" y="996"/>
                  </a:cubicBezTo>
                  <a:moveTo>
                    <a:pt x="80" y="991"/>
                  </a:moveTo>
                  <a:cubicBezTo>
                    <a:pt x="80" y="989"/>
                    <a:pt x="79" y="987"/>
                    <a:pt x="79" y="985"/>
                  </a:cubicBezTo>
                  <a:cubicBezTo>
                    <a:pt x="79" y="982"/>
                    <a:pt x="79" y="982"/>
                    <a:pt x="79" y="982"/>
                  </a:cubicBezTo>
                  <a:cubicBezTo>
                    <a:pt x="79" y="978"/>
                    <a:pt x="80" y="975"/>
                    <a:pt x="81" y="971"/>
                  </a:cubicBezTo>
                  <a:cubicBezTo>
                    <a:pt x="83" y="972"/>
                    <a:pt x="83" y="972"/>
                    <a:pt x="83" y="972"/>
                  </a:cubicBezTo>
                  <a:cubicBezTo>
                    <a:pt x="82" y="975"/>
                    <a:pt x="81" y="978"/>
                    <a:pt x="81" y="982"/>
                  </a:cubicBezTo>
                  <a:cubicBezTo>
                    <a:pt x="81" y="985"/>
                    <a:pt x="81" y="985"/>
                    <a:pt x="81" y="985"/>
                  </a:cubicBezTo>
                  <a:cubicBezTo>
                    <a:pt x="81" y="987"/>
                    <a:pt x="82" y="989"/>
                    <a:pt x="82" y="991"/>
                  </a:cubicBezTo>
                  <a:cubicBezTo>
                    <a:pt x="80" y="991"/>
                    <a:pt x="80" y="991"/>
                    <a:pt x="80" y="991"/>
                  </a:cubicBezTo>
                  <a:moveTo>
                    <a:pt x="973" y="964"/>
                  </a:moveTo>
                  <a:cubicBezTo>
                    <a:pt x="971" y="964"/>
                    <a:pt x="971" y="964"/>
                    <a:pt x="971" y="964"/>
                  </a:cubicBezTo>
                  <a:cubicBezTo>
                    <a:pt x="972" y="957"/>
                    <a:pt x="973" y="951"/>
                    <a:pt x="974" y="944"/>
                  </a:cubicBezTo>
                  <a:cubicBezTo>
                    <a:pt x="976" y="944"/>
                    <a:pt x="976" y="944"/>
                    <a:pt x="976" y="944"/>
                  </a:cubicBezTo>
                  <a:cubicBezTo>
                    <a:pt x="975" y="951"/>
                    <a:pt x="974" y="958"/>
                    <a:pt x="973" y="964"/>
                  </a:cubicBezTo>
                  <a:moveTo>
                    <a:pt x="88" y="961"/>
                  </a:moveTo>
                  <a:cubicBezTo>
                    <a:pt x="86" y="960"/>
                    <a:pt x="86" y="960"/>
                    <a:pt x="86" y="960"/>
                  </a:cubicBezTo>
                  <a:cubicBezTo>
                    <a:pt x="94" y="947"/>
                    <a:pt x="94" y="947"/>
                    <a:pt x="94" y="947"/>
                  </a:cubicBezTo>
                  <a:cubicBezTo>
                    <a:pt x="92" y="946"/>
                    <a:pt x="92" y="946"/>
                    <a:pt x="92" y="946"/>
                  </a:cubicBezTo>
                  <a:cubicBezTo>
                    <a:pt x="93" y="944"/>
                    <a:pt x="93" y="944"/>
                    <a:pt x="93" y="944"/>
                  </a:cubicBezTo>
                  <a:cubicBezTo>
                    <a:pt x="97" y="946"/>
                    <a:pt x="97" y="946"/>
                    <a:pt x="97" y="946"/>
                  </a:cubicBezTo>
                  <a:cubicBezTo>
                    <a:pt x="88" y="961"/>
                    <a:pt x="88" y="961"/>
                    <a:pt x="88" y="961"/>
                  </a:cubicBezTo>
                  <a:moveTo>
                    <a:pt x="81" y="941"/>
                  </a:moveTo>
                  <a:cubicBezTo>
                    <a:pt x="80" y="940"/>
                    <a:pt x="80" y="940"/>
                    <a:pt x="80" y="940"/>
                  </a:cubicBezTo>
                  <a:cubicBezTo>
                    <a:pt x="76" y="939"/>
                    <a:pt x="74" y="937"/>
                    <a:pt x="71" y="936"/>
                  </a:cubicBezTo>
                  <a:cubicBezTo>
                    <a:pt x="69" y="934"/>
                    <a:pt x="66" y="932"/>
                    <a:pt x="64" y="930"/>
                  </a:cubicBezTo>
                  <a:cubicBezTo>
                    <a:pt x="66" y="928"/>
                    <a:pt x="66" y="928"/>
                    <a:pt x="66" y="928"/>
                  </a:cubicBezTo>
                  <a:cubicBezTo>
                    <a:pt x="68" y="931"/>
                    <a:pt x="70" y="932"/>
                    <a:pt x="72" y="934"/>
                  </a:cubicBezTo>
                  <a:cubicBezTo>
                    <a:pt x="75" y="936"/>
                    <a:pt x="77" y="937"/>
                    <a:pt x="81" y="939"/>
                  </a:cubicBezTo>
                  <a:cubicBezTo>
                    <a:pt x="82" y="939"/>
                    <a:pt x="82" y="939"/>
                    <a:pt x="82" y="939"/>
                  </a:cubicBezTo>
                  <a:cubicBezTo>
                    <a:pt x="81" y="941"/>
                    <a:pt x="81" y="941"/>
                    <a:pt x="81" y="941"/>
                  </a:cubicBezTo>
                  <a:moveTo>
                    <a:pt x="979" y="933"/>
                  </a:moveTo>
                  <a:cubicBezTo>
                    <a:pt x="977" y="932"/>
                    <a:pt x="977" y="932"/>
                    <a:pt x="977" y="932"/>
                  </a:cubicBezTo>
                  <a:cubicBezTo>
                    <a:pt x="979" y="926"/>
                    <a:pt x="981" y="919"/>
                    <a:pt x="983" y="913"/>
                  </a:cubicBezTo>
                  <a:cubicBezTo>
                    <a:pt x="985" y="914"/>
                    <a:pt x="985" y="914"/>
                    <a:pt x="985" y="914"/>
                  </a:cubicBezTo>
                  <a:cubicBezTo>
                    <a:pt x="983" y="920"/>
                    <a:pt x="981" y="926"/>
                    <a:pt x="979" y="933"/>
                  </a:cubicBezTo>
                  <a:moveTo>
                    <a:pt x="58" y="920"/>
                  </a:moveTo>
                  <a:cubicBezTo>
                    <a:pt x="56" y="915"/>
                    <a:pt x="55" y="910"/>
                    <a:pt x="55" y="905"/>
                  </a:cubicBezTo>
                  <a:cubicBezTo>
                    <a:pt x="55" y="903"/>
                    <a:pt x="55" y="901"/>
                    <a:pt x="55" y="899"/>
                  </a:cubicBezTo>
                  <a:cubicBezTo>
                    <a:pt x="57" y="900"/>
                    <a:pt x="57" y="900"/>
                    <a:pt x="57" y="900"/>
                  </a:cubicBezTo>
                  <a:cubicBezTo>
                    <a:pt x="57" y="901"/>
                    <a:pt x="57" y="903"/>
                    <a:pt x="57" y="905"/>
                  </a:cubicBezTo>
                  <a:cubicBezTo>
                    <a:pt x="57" y="910"/>
                    <a:pt x="58" y="914"/>
                    <a:pt x="60" y="919"/>
                  </a:cubicBezTo>
                  <a:cubicBezTo>
                    <a:pt x="58" y="920"/>
                    <a:pt x="58" y="920"/>
                    <a:pt x="58" y="920"/>
                  </a:cubicBezTo>
                  <a:moveTo>
                    <a:pt x="988" y="902"/>
                  </a:moveTo>
                  <a:cubicBezTo>
                    <a:pt x="986" y="902"/>
                    <a:pt x="986" y="902"/>
                    <a:pt x="986" y="902"/>
                  </a:cubicBezTo>
                  <a:cubicBezTo>
                    <a:pt x="989" y="895"/>
                    <a:pt x="991" y="889"/>
                    <a:pt x="993" y="883"/>
                  </a:cubicBezTo>
                  <a:cubicBezTo>
                    <a:pt x="995" y="883"/>
                    <a:pt x="995" y="883"/>
                    <a:pt x="995" y="883"/>
                  </a:cubicBezTo>
                  <a:cubicBezTo>
                    <a:pt x="993" y="890"/>
                    <a:pt x="990" y="896"/>
                    <a:pt x="988" y="902"/>
                  </a:cubicBezTo>
                  <a:moveTo>
                    <a:pt x="60" y="888"/>
                  </a:moveTo>
                  <a:cubicBezTo>
                    <a:pt x="58" y="888"/>
                    <a:pt x="58" y="888"/>
                    <a:pt x="58" y="888"/>
                  </a:cubicBezTo>
                  <a:cubicBezTo>
                    <a:pt x="61" y="880"/>
                    <a:pt x="64" y="874"/>
                    <a:pt x="67" y="869"/>
                  </a:cubicBezTo>
                  <a:cubicBezTo>
                    <a:pt x="69" y="871"/>
                    <a:pt x="69" y="871"/>
                    <a:pt x="69" y="871"/>
                  </a:cubicBezTo>
                  <a:cubicBezTo>
                    <a:pt x="66" y="875"/>
                    <a:pt x="62" y="881"/>
                    <a:pt x="60" y="888"/>
                  </a:cubicBezTo>
                  <a:moveTo>
                    <a:pt x="999" y="872"/>
                  </a:moveTo>
                  <a:cubicBezTo>
                    <a:pt x="998" y="871"/>
                    <a:pt x="998" y="871"/>
                    <a:pt x="998" y="871"/>
                  </a:cubicBezTo>
                  <a:cubicBezTo>
                    <a:pt x="1000" y="865"/>
                    <a:pt x="1003" y="859"/>
                    <a:pt x="1006" y="853"/>
                  </a:cubicBezTo>
                  <a:cubicBezTo>
                    <a:pt x="1007" y="854"/>
                    <a:pt x="1007" y="854"/>
                    <a:pt x="1007" y="854"/>
                  </a:cubicBezTo>
                  <a:cubicBezTo>
                    <a:pt x="1005" y="860"/>
                    <a:pt x="1002" y="866"/>
                    <a:pt x="999" y="872"/>
                  </a:cubicBezTo>
                  <a:moveTo>
                    <a:pt x="75" y="861"/>
                  </a:moveTo>
                  <a:cubicBezTo>
                    <a:pt x="74" y="859"/>
                    <a:pt x="74" y="859"/>
                    <a:pt x="74" y="859"/>
                  </a:cubicBezTo>
                  <a:cubicBezTo>
                    <a:pt x="79" y="851"/>
                    <a:pt x="79" y="851"/>
                    <a:pt x="79" y="851"/>
                  </a:cubicBezTo>
                  <a:cubicBezTo>
                    <a:pt x="72" y="850"/>
                    <a:pt x="72" y="850"/>
                    <a:pt x="72" y="850"/>
                  </a:cubicBezTo>
                  <a:cubicBezTo>
                    <a:pt x="73" y="848"/>
                    <a:pt x="73" y="848"/>
                    <a:pt x="73" y="848"/>
                  </a:cubicBezTo>
                  <a:cubicBezTo>
                    <a:pt x="82" y="850"/>
                    <a:pt x="82" y="850"/>
                    <a:pt x="82" y="850"/>
                  </a:cubicBezTo>
                  <a:cubicBezTo>
                    <a:pt x="75" y="861"/>
                    <a:pt x="75" y="861"/>
                    <a:pt x="75" y="861"/>
                  </a:cubicBezTo>
                  <a:moveTo>
                    <a:pt x="60" y="847"/>
                  </a:moveTo>
                  <a:cubicBezTo>
                    <a:pt x="56" y="845"/>
                    <a:pt x="56" y="845"/>
                    <a:pt x="56" y="845"/>
                  </a:cubicBezTo>
                  <a:cubicBezTo>
                    <a:pt x="51" y="844"/>
                    <a:pt x="46" y="843"/>
                    <a:pt x="41" y="842"/>
                  </a:cubicBezTo>
                  <a:cubicBezTo>
                    <a:pt x="42" y="840"/>
                    <a:pt x="42" y="840"/>
                    <a:pt x="42" y="840"/>
                  </a:cubicBezTo>
                  <a:cubicBezTo>
                    <a:pt x="47" y="841"/>
                    <a:pt x="51" y="842"/>
                    <a:pt x="56" y="843"/>
                  </a:cubicBezTo>
                  <a:cubicBezTo>
                    <a:pt x="61" y="845"/>
                    <a:pt x="61" y="845"/>
                    <a:pt x="61" y="845"/>
                  </a:cubicBezTo>
                  <a:cubicBezTo>
                    <a:pt x="60" y="847"/>
                    <a:pt x="60" y="847"/>
                    <a:pt x="60" y="847"/>
                  </a:cubicBezTo>
                  <a:moveTo>
                    <a:pt x="1013" y="843"/>
                  </a:moveTo>
                  <a:cubicBezTo>
                    <a:pt x="1011" y="842"/>
                    <a:pt x="1011" y="842"/>
                    <a:pt x="1011" y="842"/>
                  </a:cubicBezTo>
                  <a:cubicBezTo>
                    <a:pt x="1014" y="836"/>
                    <a:pt x="1016" y="831"/>
                    <a:pt x="1020" y="824"/>
                  </a:cubicBezTo>
                  <a:cubicBezTo>
                    <a:pt x="1022" y="825"/>
                    <a:pt x="1022" y="825"/>
                    <a:pt x="1022" y="825"/>
                  </a:cubicBezTo>
                  <a:cubicBezTo>
                    <a:pt x="1018" y="832"/>
                    <a:pt x="1015" y="837"/>
                    <a:pt x="1013" y="843"/>
                  </a:cubicBezTo>
                  <a:moveTo>
                    <a:pt x="30" y="837"/>
                  </a:moveTo>
                  <a:cubicBezTo>
                    <a:pt x="26" y="836"/>
                    <a:pt x="23" y="834"/>
                    <a:pt x="20" y="832"/>
                  </a:cubicBezTo>
                  <a:cubicBezTo>
                    <a:pt x="17" y="831"/>
                    <a:pt x="15" y="829"/>
                    <a:pt x="13" y="826"/>
                  </a:cubicBezTo>
                  <a:cubicBezTo>
                    <a:pt x="14" y="825"/>
                    <a:pt x="14" y="825"/>
                    <a:pt x="14" y="825"/>
                  </a:cubicBezTo>
                  <a:cubicBezTo>
                    <a:pt x="16" y="827"/>
                    <a:pt x="19" y="829"/>
                    <a:pt x="21" y="831"/>
                  </a:cubicBezTo>
                  <a:cubicBezTo>
                    <a:pt x="24" y="832"/>
                    <a:pt x="27" y="834"/>
                    <a:pt x="30" y="836"/>
                  </a:cubicBezTo>
                  <a:cubicBezTo>
                    <a:pt x="30" y="837"/>
                    <a:pt x="30" y="837"/>
                    <a:pt x="30" y="837"/>
                  </a:cubicBezTo>
                  <a:moveTo>
                    <a:pt x="5" y="817"/>
                  </a:moveTo>
                  <a:cubicBezTo>
                    <a:pt x="2" y="811"/>
                    <a:pt x="0" y="804"/>
                    <a:pt x="0" y="797"/>
                  </a:cubicBezTo>
                  <a:cubicBezTo>
                    <a:pt x="2" y="797"/>
                    <a:pt x="2" y="797"/>
                    <a:pt x="2" y="797"/>
                  </a:cubicBezTo>
                  <a:cubicBezTo>
                    <a:pt x="2" y="804"/>
                    <a:pt x="4" y="810"/>
                    <a:pt x="7" y="816"/>
                  </a:cubicBezTo>
                  <a:cubicBezTo>
                    <a:pt x="5" y="817"/>
                    <a:pt x="5" y="817"/>
                    <a:pt x="5" y="817"/>
                  </a:cubicBezTo>
                  <a:moveTo>
                    <a:pt x="1027" y="815"/>
                  </a:moveTo>
                  <a:cubicBezTo>
                    <a:pt x="1025" y="814"/>
                    <a:pt x="1025" y="814"/>
                    <a:pt x="1025" y="814"/>
                  </a:cubicBezTo>
                  <a:cubicBezTo>
                    <a:pt x="1035" y="796"/>
                    <a:pt x="1035" y="796"/>
                    <a:pt x="1035" y="796"/>
                  </a:cubicBezTo>
                  <a:cubicBezTo>
                    <a:pt x="1037" y="797"/>
                    <a:pt x="1037" y="797"/>
                    <a:pt x="1037" y="797"/>
                  </a:cubicBezTo>
                  <a:cubicBezTo>
                    <a:pt x="1027" y="815"/>
                    <a:pt x="1027" y="815"/>
                    <a:pt x="1027" y="815"/>
                  </a:cubicBezTo>
                  <a:moveTo>
                    <a:pt x="1043" y="787"/>
                  </a:moveTo>
                  <a:cubicBezTo>
                    <a:pt x="1041" y="786"/>
                    <a:pt x="1041" y="786"/>
                    <a:pt x="1041" y="786"/>
                  </a:cubicBezTo>
                  <a:cubicBezTo>
                    <a:pt x="1044" y="780"/>
                    <a:pt x="1047" y="774"/>
                    <a:pt x="1051" y="768"/>
                  </a:cubicBezTo>
                  <a:cubicBezTo>
                    <a:pt x="1052" y="769"/>
                    <a:pt x="1052" y="769"/>
                    <a:pt x="1052" y="769"/>
                  </a:cubicBezTo>
                  <a:cubicBezTo>
                    <a:pt x="1049" y="775"/>
                    <a:pt x="1046" y="781"/>
                    <a:pt x="1043" y="787"/>
                  </a:cubicBezTo>
                  <a:moveTo>
                    <a:pt x="4" y="785"/>
                  </a:moveTo>
                  <a:cubicBezTo>
                    <a:pt x="2" y="785"/>
                    <a:pt x="2" y="785"/>
                    <a:pt x="2" y="785"/>
                  </a:cubicBezTo>
                  <a:cubicBezTo>
                    <a:pt x="3" y="779"/>
                    <a:pt x="5" y="773"/>
                    <a:pt x="8" y="766"/>
                  </a:cubicBezTo>
                  <a:cubicBezTo>
                    <a:pt x="10" y="767"/>
                    <a:pt x="10" y="767"/>
                    <a:pt x="10" y="767"/>
                  </a:cubicBezTo>
                  <a:cubicBezTo>
                    <a:pt x="7" y="774"/>
                    <a:pt x="5" y="780"/>
                    <a:pt x="4" y="785"/>
                  </a:cubicBezTo>
                  <a:moveTo>
                    <a:pt x="1058" y="759"/>
                  </a:moveTo>
                  <a:cubicBezTo>
                    <a:pt x="1056" y="758"/>
                    <a:pt x="1056" y="758"/>
                    <a:pt x="1056" y="758"/>
                  </a:cubicBezTo>
                  <a:cubicBezTo>
                    <a:pt x="1060" y="752"/>
                    <a:pt x="1063" y="746"/>
                    <a:pt x="1066" y="740"/>
                  </a:cubicBezTo>
                  <a:cubicBezTo>
                    <a:pt x="1068" y="741"/>
                    <a:pt x="1068" y="741"/>
                    <a:pt x="1068" y="741"/>
                  </a:cubicBezTo>
                  <a:cubicBezTo>
                    <a:pt x="1064" y="747"/>
                    <a:pt x="1061" y="753"/>
                    <a:pt x="1058" y="759"/>
                  </a:cubicBezTo>
                  <a:moveTo>
                    <a:pt x="15" y="756"/>
                  </a:moveTo>
                  <a:cubicBezTo>
                    <a:pt x="13" y="755"/>
                    <a:pt x="13" y="755"/>
                    <a:pt x="13" y="755"/>
                  </a:cubicBezTo>
                  <a:cubicBezTo>
                    <a:pt x="16" y="750"/>
                    <a:pt x="19" y="744"/>
                    <a:pt x="23" y="737"/>
                  </a:cubicBezTo>
                  <a:cubicBezTo>
                    <a:pt x="25" y="738"/>
                    <a:pt x="25" y="738"/>
                    <a:pt x="25" y="738"/>
                  </a:cubicBezTo>
                  <a:cubicBezTo>
                    <a:pt x="21" y="745"/>
                    <a:pt x="18" y="750"/>
                    <a:pt x="15" y="756"/>
                  </a:cubicBezTo>
                  <a:moveTo>
                    <a:pt x="1073" y="730"/>
                  </a:moveTo>
                  <a:cubicBezTo>
                    <a:pt x="1071" y="729"/>
                    <a:pt x="1071" y="729"/>
                    <a:pt x="1071" y="729"/>
                  </a:cubicBezTo>
                  <a:cubicBezTo>
                    <a:pt x="1074" y="723"/>
                    <a:pt x="1077" y="717"/>
                    <a:pt x="1080" y="711"/>
                  </a:cubicBezTo>
                  <a:cubicBezTo>
                    <a:pt x="1082" y="712"/>
                    <a:pt x="1082" y="712"/>
                    <a:pt x="1082" y="712"/>
                  </a:cubicBezTo>
                  <a:cubicBezTo>
                    <a:pt x="1079" y="718"/>
                    <a:pt x="1076" y="724"/>
                    <a:pt x="1073" y="730"/>
                  </a:cubicBezTo>
                  <a:moveTo>
                    <a:pt x="31" y="728"/>
                  </a:moveTo>
                  <a:cubicBezTo>
                    <a:pt x="29" y="727"/>
                    <a:pt x="29" y="727"/>
                    <a:pt x="29" y="727"/>
                  </a:cubicBezTo>
                  <a:cubicBezTo>
                    <a:pt x="32" y="722"/>
                    <a:pt x="35" y="716"/>
                    <a:pt x="40" y="710"/>
                  </a:cubicBezTo>
                  <a:cubicBezTo>
                    <a:pt x="41" y="711"/>
                    <a:pt x="41" y="711"/>
                    <a:pt x="41" y="711"/>
                  </a:cubicBezTo>
                  <a:cubicBezTo>
                    <a:pt x="37" y="718"/>
                    <a:pt x="34" y="723"/>
                    <a:pt x="31" y="728"/>
                  </a:cubicBezTo>
                  <a:moveTo>
                    <a:pt x="1088" y="702"/>
                  </a:moveTo>
                  <a:cubicBezTo>
                    <a:pt x="1086" y="701"/>
                    <a:pt x="1086" y="701"/>
                    <a:pt x="1086" y="701"/>
                  </a:cubicBezTo>
                  <a:cubicBezTo>
                    <a:pt x="1089" y="694"/>
                    <a:pt x="1092" y="688"/>
                    <a:pt x="1094" y="683"/>
                  </a:cubicBezTo>
                  <a:cubicBezTo>
                    <a:pt x="1096" y="683"/>
                    <a:pt x="1096" y="683"/>
                    <a:pt x="1096" y="683"/>
                  </a:cubicBezTo>
                  <a:cubicBezTo>
                    <a:pt x="1093" y="689"/>
                    <a:pt x="1091" y="695"/>
                    <a:pt x="1088" y="702"/>
                  </a:cubicBezTo>
                  <a:moveTo>
                    <a:pt x="48" y="701"/>
                  </a:moveTo>
                  <a:cubicBezTo>
                    <a:pt x="46" y="700"/>
                    <a:pt x="46" y="700"/>
                    <a:pt x="46" y="700"/>
                  </a:cubicBezTo>
                  <a:cubicBezTo>
                    <a:pt x="57" y="683"/>
                    <a:pt x="57" y="683"/>
                    <a:pt x="57" y="683"/>
                  </a:cubicBezTo>
                  <a:cubicBezTo>
                    <a:pt x="58" y="684"/>
                    <a:pt x="58" y="684"/>
                    <a:pt x="58" y="684"/>
                  </a:cubicBezTo>
                  <a:cubicBezTo>
                    <a:pt x="48" y="701"/>
                    <a:pt x="48" y="701"/>
                    <a:pt x="48" y="701"/>
                  </a:cubicBezTo>
                  <a:moveTo>
                    <a:pt x="65" y="674"/>
                  </a:moveTo>
                  <a:cubicBezTo>
                    <a:pt x="63" y="673"/>
                    <a:pt x="63" y="673"/>
                    <a:pt x="63" y="673"/>
                  </a:cubicBezTo>
                  <a:cubicBezTo>
                    <a:pt x="67" y="666"/>
                    <a:pt x="71" y="661"/>
                    <a:pt x="74" y="656"/>
                  </a:cubicBezTo>
                  <a:cubicBezTo>
                    <a:pt x="75" y="657"/>
                    <a:pt x="75" y="657"/>
                    <a:pt x="75" y="657"/>
                  </a:cubicBezTo>
                  <a:cubicBezTo>
                    <a:pt x="72" y="662"/>
                    <a:pt x="69" y="667"/>
                    <a:pt x="65" y="674"/>
                  </a:cubicBezTo>
                  <a:moveTo>
                    <a:pt x="1101" y="672"/>
                  </a:moveTo>
                  <a:cubicBezTo>
                    <a:pt x="1099" y="672"/>
                    <a:pt x="1099" y="672"/>
                    <a:pt x="1099" y="672"/>
                  </a:cubicBezTo>
                  <a:cubicBezTo>
                    <a:pt x="1102" y="665"/>
                    <a:pt x="1104" y="659"/>
                    <a:pt x="1106" y="653"/>
                  </a:cubicBezTo>
                  <a:cubicBezTo>
                    <a:pt x="1108" y="654"/>
                    <a:pt x="1108" y="654"/>
                    <a:pt x="1108" y="654"/>
                  </a:cubicBezTo>
                  <a:cubicBezTo>
                    <a:pt x="1106" y="659"/>
                    <a:pt x="1104" y="666"/>
                    <a:pt x="1101" y="672"/>
                  </a:cubicBezTo>
                  <a:moveTo>
                    <a:pt x="82" y="646"/>
                  </a:moveTo>
                  <a:cubicBezTo>
                    <a:pt x="80" y="645"/>
                    <a:pt x="80" y="645"/>
                    <a:pt x="80" y="645"/>
                  </a:cubicBezTo>
                  <a:cubicBezTo>
                    <a:pt x="81" y="643"/>
                    <a:pt x="81" y="643"/>
                    <a:pt x="81" y="643"/>
                  </a:cubicBezTo>
                  <a:cubicBezTo>
                    <a:pt x="84" y="638"/>
                    <a:pt x="87" y="633"/>
                    <a:pt x="89" y="628"/>
                  </a:cubicBezTo>
                  <a:cubicBezTo>
                    <a:pt x="91" y="629"/>
                    <a:pt x="91" y="629"/>
                    <a:pt x="91" y="629"/>
                  </a:cubicBezTo>
                  <a:cubicBezTo>
                    <a:pt x="89" y="634"/>
                    <a:pt x="86" y="639"/>
                    <a:pt x="83" y="644"/>
                  </a:cubicBezTo>
                  <a:cubicBezTo>
                    <a:pt x="82" y="646"/>
                    <a:pt x="82" y="646"/>
                    <a:pt x="82" y="646"/>
                  </a:cubicBezTo>
                  <a:moveTo>
                    <a:pt x="1112" y="642"/>
                  </a:moveTo>
                  <a:cubicBezTo>
                    <a:pt x="1110" y="642"/>
                    <a:pt x="1110" y="642"/>
                    <a:pt x="1110" y="642"/>
                  </a:cubicBezTo>
                  <a:cubicBezTo>
                    <a:pt x="1112" y="635"/>
                    <a:pt x="1113" y="629"/>
                    <a:pt x="1115" y="622"/>
                  </a:cubicBezTo>
                  <a:cubicBezTo>
                    <a:pt x="1117" y="623"/>
                    <a:pt x="1117" y="623"/>
                    <a:pt x="1117" y="623"/>
                  </a:cubicBezTo>
                  <a:cubicBezTo>
                    <a:pt x="1115" y="629"/>
                    <a:pt x="1114" y="636"/>
                    <a:pt x="1112" y="642"/>
                  </a:cubicBezTo>
                  <a:moveTo>
                    <a:pt x="96" y="618"/>
                  </a:moveTo>
                  <a:cubicBezTo>
                    <a:pt x="94" y="617"/>
                    <a:pt x="94" y="617"/>
                    <a:pt x="94" y="617"/>
                  </a:cubicBezTo>
                  <a:cubicBezTo>
                    <a:pt x="98" y="610"/>
                    <a:pt x="100" y="604"/>
                    <a:pt x="102" y="599"/>
                  </a:cubicBezTo>
                  <a:cubicBezTo>
                    <a:pt x="103" y="599"/>
                    <a:pt x="103" y="599"/>
                    <a:pt x="103" y="599"/>
                  </a:cubicBezTo>
                  <a:cubicBezTo>
                    <a:pt x="102" y="605"/>
                    <a:pt x="99" y="611"/>
                    <a:pt x="96" y="618"/>
                  </a:cubicBezTo>
                  <a:moveTo>
                    <a:pt x="1120" y="611"/>
                  </a:moveTo>
                  <a:cubicBezTo>
                    <a:pt x="1118" y="611"/>
                    <a:pt x="1118" y="611"/>
                    <a:pt x="1118" y="611"/>
                  </a:cubicBezTo>
                  <a:cubicBezTo>
                    <a:pt x="1119" y="604"/>
                    <a:pt x="1121" y="598"/>
                    <a:pt x="1122" y="591"/>
                  </a:cubicBezTo>
                  <a:cubicBezTo>
                    <a:pt x="1124" y="591"/>
                    <a:pt x="1124" y="591"/>
                    <a:pt x="1124" y="591"/>
                  </a:cubicBezTo>
                  <a:cubicBezTo>
                    <a:pt x="1123" y="598"/>
                    <a:pt x="1121" y="605"/>
                    <a:pt x="1120" y="611"/>
                  </a:cubicBezTo>
                  <a:moveTo>
                    <a:pt x="106" y="587"/>
                  </a:moveTo>
                  <a:cubicBezTo>
                    <a:pt x="104" y="587"/>
                    <a:pt x="104" y="587"/>
                    <a:pt x="104" y="587"/>
                  </a:cubicBezTo>
                  <a:cubicBezTo>
                    <a:pt x="105" y="583"/>
                    <a:pt x="105" y="578"/>
                    <a:pt x="105" y="574"/>
                  </a:cubicBezTo>
                  <a:cubicBezTo>
                    <a:pt x="105" y="572"/>
                    <a:pt x="105" y="569"/>
                    <a:pt x="105" y="567"/>
                  </a:cubicBezTo>
                  <a:cubicBezTo>
                    <a:pt x="107" y="567"/>
                    <a:pt x="107" y="567"/>
                    <a:pt x="107" y="567"/>
                  </a:cubicBezTo>
                  <a:cubicBezTo>
                    <a:pt x="107" y="569"/>
                    <a:pt x="107" y="572"/>
                    <a:pt x="107" y="574"/>
                  </a:cubicBezTo>
                  <a:cubicBezTo>
                    <a:pt x="107" y="578"/>
                    <a:pt x="107" y="583"/>
                    <a:pt x="106" y="587"/>
                  </a:cubicBezTo>
                  <a:moveTo>
                    <a:pt x="1126" y="580"/>
                  </a:moveTo>
                  <a:cubicBezTo>
                    <a:pt x="1124" y="579"/>
                    <a:pt x="1124" y="579"/>
                    <a:pt x="1124" y="579"/>
                  </a:cubicBezTo>
                  <a:cubicBezTo>
                    <a:pt x="1125" y="573"/>
                    <a:pt x="1126" y="566"/>
                    <a:pt x="1127" y="560"/>
                  </a:cubicBezTo>
                  <a:cubicBezTo>
                    <a:pt x="1129" y="560"/>
                    <a:pt x="1129" y="560"/>
                    <a:pt x="1129" y="560"/>
                  </a:cubicBezTo>
                  <a:cubicBezTo>
                    <a:pt x="1128" y="566"/>
                    <a:pt x="1127" y="573"/>
                    <a:pt x="1126" y="580"/>
                  </a:cubicBezTo>
                  <a:moveTo>
                    <a:pt x="103" y="556"/>
                  </a:moveTo>
                  <a:cubicBezTo>
                    <a:pt x="103" y="553"/>
                    <a:pt x="102" y="551"/>
                    <a:pt x="101" y="548"/>
                  </a:cubicBezTo>
                  <a:cubicBezTo>
                    <a:pt x="100" y="544"/>
                    <a:pt x="99" y="540"/>
                    <a:pt x="98" y="536"/>
                  </a:cubicBezTo>
                  <a:cubicBezTo>
                    <a:pt x="100" y="536"/>
                    <a:pt x="100" y="536"/>
                    <a:pt x="100" y="536"/>
                  </a:cubicBezTo>
                  <a:cubicBezTo>
                    <a:pt x="101" y="540"/>
                    <a:pt x="102" y="544"/>
                    <a:pt x="103" y="547"/>
                  </a:cubicBezTo>
                  <a:cubicBezTo>
                    <a:pt x="104" y="550"/>
                    <a:pt x="105" y="553"/>
                    <a:pt x="105" y="555"/>
                  </a:cubicBezTo>
                  <a:cubicBezTo>
                    <a:pt x="103" y="556"/>
                    <a:pt x="103" y="556"/>
                    <a:pt x="103" y="556"/>
                  </a:cubicBezTo>
                  <a:moveTo>
                    <a:pt x="1130" y="548"/>
                  </a:moveTo>
                  <a:cubicBezTo>
                    <a:pt x="1128" y="548"/>
                    <a:pt x="1128" y="548"/>
                    <a:pt x="1128" y="548"/>
                  </a:cubicBezTo>
                  <a:cubicBezTo>
                    <a:pt x="1128" y="541"/>
                    <a:pt x="1129" y="534"/>
                    <a:pt x="1129" y="528"/>
                  </a:cubicBezTo>
                  <a:cubicBezTo>
                    <a:pt x="1131" y="528"/>
                    <a:pt x="1131" y="528"/>
                    <a:pt x="1131" y="528"/>
                  </a:cubicBezTo>
                  <a:cubicBezTo>
                    <a:pt x="1131" y="534"/>
                    <a:pt x="1130" y="541"/>
                    <a:pt x="1130" y="548"/>
                  </a:cubicBezTo>
                  <a:moveTo>
                    <a:pt x="95" y="525"/>
                  </a:moveTo>
                  <a:cubicBezTo>
                    <a:pt x="94" y="518"/>
                    <a:pt x="93" y="511"/>
                    <a:pt x="92" y="505"/>
                  </a:cubicBezTo>
                  <a:cubicBezTo>
                    <a:pt x="94" y="505"/>
                    <a:pt x="94" y="505"/>
                    <a:pt x="94" y="505"/>
                  </a:cubicBezTo>
                  <a:cubicBezTo>
                    <a:pt x="95" y="511"/>
                    <a:pt x="96" y="518"/>
                    <a:pt x="97" y="524"/>
                  </a:cubicBezTo>
                  <a:cubicBezTo>
                    <a:pt x="95" y="525"/>
                    <a:pt x="95" y="525"/>
                    <a:pt x="95" y="525"/>
                  </a:cubicBezTo>
                  <a:moveTo>
                    <a:pt x="1132" y="516"/>
                  </a:moveTo>
                  <a:cubicBezTo>
                    <a:pt x="1130" y="516"/>
                    <a:pt x="1130" y="516"/>
                    <a:pt x="1130" y="516"/>
                  </a:cubicBezTo>
                  <a:cubicBezTo>
                    <a:pt x="1130" y="512"/>
                    <a:pt x="1130" y="507"/>
                    <a:pt x="1130" y="503"/>
                  </a:cubicBezTo>
                  <a:cubicBezTo>
                    <a:pt x="1130" y="501"/>
                    <a:pt x="1130" y="498"/>
                    <a:pt x="1130" y="496"/>
                  </a:cubicBezTo>
                  <a:cubicBezTo>
                    <a:pt x="1132" y="496"/>
                    <a:pt x="1132" y="496"/>
                    <a:pt x="1132" y="496"/>
                  </a:cubicBezTo>
                  <a:cubicBezTo>
                    <a:pt x="1132" y="498"/>
                    <a:pt x="1132" y="501"/>
                    <a:pt x="1132" y="503"/>
                  </a:cubicBezTo>
                  <a:cubicBezTo>
                    <a:pt x="1132" y="507"/>
                    <a:pt x="1132" y="512"/>
                    <a:pt x="1132" y="516"/>
                  </a:cubicBezTo>
                  <a:moveTo>
                    <a:pt x="90" y="493"/>
                  </a:moveTo>
                  <a:cubicBezTo>
                    <a:pt x="90" y="486"/>
                    <a:pt x="89" y="479"/>
                    <a:pt x="89" y="473"/>
                  </a:cubicBezTo>
                  <a:cubicBezTo>
                    <a:pt x="91" y="473"/>
                    <a:pt x="91" y="473"/>
                    <a:pt x="91" y="473"/>
                  </a:cubicBezTo>
                  <a:cubicBezTo>
                    <a:pt x="91" y="479"/>
                    <a:pt x="92" y="486"/>
                    <a:pt x="92" y="493"/>
                  </a:cubicBezTo>
                  <a:cubicBezTo>
                    <a:pt x="90" y="493"/>
                    <a:pt x="90" y="493"/>
                    <a:pt x="90" y="493"/>
                  </a:cubicBezTo>
                  <a:moveTo>
                    <a:pt x="1129" y="484"/>
                  </a:moveTo>
                  <a:cubicBezTo>
                    <a:pt x="1129" y="477"/>
                    <a:pt x="1129" y="471"/>
                    <a:pt x="1128" y="464"/>
                  </a:cubicBezTo>
                  <a:cubicBezTo>
                    <a:pt x="1130" y="464"/>
                    <a:pt x="1130" y="464"/>
                    <a:pt x="1130" y="464"/>
                  </a:cubicBezTo>
                  <a:cubicBezTo>
                    <a:pt x="1131" y="470"/>
                    <a:pt x="1131" y="477"/>
                    <a:pt x="1131" y="484"/>
                  </a:cubicBezTo>
                  <a:cubicBezTo>
                    <a:pt x="1129" y="484"/>
                    <a:pt x="1129" y="484"/>
                    <a:pt x="1129" y="484"/>
                  </a:cubicBezTo>
                  <a:moveTo>
                    <a:pt x="91" y="461"/>
                  </a:moveTo>
                  <a:cubicBezTo>
                    <a:pt x="89" y="461"/>
                    <a:pt x="89" y="461"/>
                    <a:pt x="89" y="461"/>
                  </a:cubicBezTo>
                  <a:cubicBezTo>
                    <a:pt x="90" y="454"/>
                    <a:pt x="90" y="447"/>
                    <a:pt x="91" y="441"/>
                  </a:cubicBezTo>
                  <a:cubicBezTo>
                    <a:pt x="93" y="441"/>
                    <a:pt x="93" y="441"/>
                    <a:pt x="93" y="441"/>
                  </a:cubicBezTo>
                  <a:cubicBezTo>
                    <a:pt x="92" y="448"/>
                    <a:pt x="92" y="454"/>
                    <a:pt x="91" y="461"/>
                  </a:cubicBezTo>
                  <a:moveTo>
                    <a:pt x="1127" y="452"/>
                  </a:moveTo>
                  <a:cubicBezTo>
                    <a:pt x="1126" y="445"/>
                    <a:pt x="1126" y="439"/>
                    <a:pt x="1125" y="432"/>
                  </a:cubicBezTo>
                  <a:cubicBezTo>
                    <a:pt x="1127" y="432"/>
                    <a:pt x="1127" y="432"/>
                    <a:pt x="1127" y="432"/>
                  </a:cubicBezTo>
                  <a:cubicBezTo>
                    <a:pt x="1128" y="438"/>
                    <a:pt x="1128" y="445"/>
                    <a:pt x="1129" y="452"/>
                  </a:cubicBezTo>
                  <a:cubicBezTo>
                    <a:pt x="1127" y="452"/>
                    <a:pt x="1127" y="452"/>
                    <a:pt x="1127" y="452"/>
                  </a:cubicBezTo>
                  <a:moveTo>
                    <a:pt x="96" y="430"/>
                  </a:moveTo>
                  <a:cubicBezTo>
                    <a:pt x="94" y="429"/>
                    <a:pt x="94" y="429"/>
                    <a:pt x="94" y="429"/>
                  </a:cubicBezTo>
                  <a:cubicBezTo>
                    <a:pt x="94" y="426"/>
                    <a:pt x="95" y="424"/>
                    <a:pt x="96" y="421"/>
                  </a:cubicBezTo>
                  <a:cubicBezTo>
                    <a:pt x="97" y="418"/>
                    <a:pt x="98" y="414"/>
                    <a:pt x="99" y="410"/>
                  </a:cubicBezTo>
                  <a:cubicBezTo>
                    <a:pt x="101" y="410"/>
                    <a:pt x="101" y="410"/>
                    <a:pt x="101" y="410"/>
                  </a:cubicBezTo>
                  <a:cubicBezTo>
                    <a:pt x="100" y="415"/>
                    <a:pt x="99" y="418"/>
                    <a:pt x="98" y="421"/>
                  </a:cubicBezTo>
                  <a:cubicBezTo>
                    <a:pt x="97" y="424"/>
                    <a:pt x="96" y="427"/>
                    <a:pt x="96" y="430"/>
                  </a:cubicBezTo>
                  <a:moveTo>
                    <a:pt x="1123" y="420"/>
                  </a:moveTo>
                  <a:cubicBezTo>
                    <a:pt x="1122" y="414"/>
                    <a:pt x="1120" y="407"/>
                    <a:pt x="1119" y="401"/>
                  </a:cubicBezTo>
                  <a:cubicBezTo>
                    <a:pt x="1121" y="400"/>
                    <a:pt x="1121" y="400"/>
                    <a:pt x="1121" y="400"/>
                  </a:cubicBezTo>
                  <a:cubicBezTo>
                    <a:pt x="1122" y="407"/>
                    <a:pt x="1124" y="413"/>
                    <a:pt x="1125" y="420"/>
                  </a:cubicBezTo>
                  <a:cubicBezTo>
                    <a:pt x="1123" y="420"/>
                    <a:pt x="1123" y="420"/>
                    <a:pt x="1123" y="420"/>
                  </a:cubicBezTo>
                  <a:moveTo>
                    <a:pt x="104" y="399"/>
                  </a:moveTo>
                  <a:cubicBezTo>
                    <a:pt x="102" y="398"/>
                    <a:pt x="102" y="398"/>
                    <a:pt x="102" y="398"/>
                  </a:cubicBezTo>
                  <a:cubicBezTo>
                    <a:pt x="103" y="394"/>
                    <a:pt x="103" y="394"/>
                    <a:pt x="103" y="394"/>
                  </a:cubicBezTo>
                  <a:cubicBezTo>
                    <a:pt x="104" y="389"/>
                    <a:pt x="105" y="384"/>
                    <a:pt x="107" y="379"/>
                  </a:cubicBezTo>
                  <a:cubicBezTo>
                    <a:pt x="109" y="379"/>
                    <a:pt x="109" y="379"/>
                    <a:pt x="109" y="379"/>
                  </a:cubicBezTo>
                  <a:cubicBezTo>
                    <a:pt x="107" y="385"/>
                    <a:pt x="106" y="390"/>
                    <a:pt x="105" y="394"/>
                  </a:cubicBezTo>
                  <a:cubicBezTo>
                    <a:pt x="104" y="399"/>
                    <a:pt x="104" y="399"/>
                    <a:pt x="104" y="399"/>
                  </a:cubicBezTo>
                  <a:moveTo>
                    <a:pt x="1116" y="389"/>
                  </a:moveTo>
                  <a:cubicBezTo>
                    <a:pt x="1115" y="383"/>
                    <a:pt x="1113" y="376"/>
                    <a:pt x="1111" y="370"/>
                  </a:cubicBezTo>
                  <a:cubicBezTo>
                    <a:pt x="1113" y="369"/>
                    <a:pt x="1113" y="369"/>
                    <a:pt x="1113" y="369"/>
                  </a:cubicBezTo>
                  <a:cubicBezTo>
                    <a:pt x="1115" y="376"/>
                    <a:pt x="1117" y="382"/>
                    <a:pt x="1118" y="389"/>
                  </a:cubicBezTo>
                  <a:cubicBezTo>
                    <a:pt x="1116" y="389"/>
                    <a:pt x="1116" y="389"/>
                    <a:pt x="1116" y="389"/>
                  </a:cubicBezTo>
                  <a:moveTo>
                    <a:pt x="112" y="368"/>
                  </a:moveTo>
                  <a:cubicBezTo>
                    <a:pt x="110" y="367"/>
                    <a:pt x="110" y="367"/>
                    <a:pt x="110" y="367"/>
                  </a:cubicBezTo>
                  <a:cubicBezTo>
                    <a:pt x="111" y="360"/>
                    <a:pt x="113" y="354"/>
                    <a:pt x="115" y="348"/>
                  </a:cubicBezTo>
                  <a:cubicBezTo>
                    <a:pt x="117" y="348"/>
                    <a:pt x="117" y="348"/>
                    <a:pt x="117" y="348"/>
                  </a:cubicBezTo>
                  <a:cubicBezTo>
                    <a:pt x="115" y="355"/>
                    <a:pt x="113" y="361"/>
                    <a:pt x="112" y="368"/>
                  </a:cubicBezTo>
                  <a:moveTo>
                    <a:pt x="1108" y="358"/>
                  </a:moveTo>
                  <a:cubicBezTo>
                    <a:pt x="1106" y="352"/>
                    <a:pt x="1104" y="346"/>
                    <a:pt x="1101" y="339"/>
                  </a:cubicBezTo>
                  <a:cubicBezTo>
                    <a:pt x="1103" y="339"/>
                    <a:pt x="1103" y="339"/>
                    <a:pt x="1103" y="339"/>
                  </a:cubicBezTo>
                  <a:cubicBezTo>
                    <a:pt x="1106" y="345"/>
                    <a:pt x="1108" y="351"/>
                    <a:pt x="1110" y="358"/>
                  </a:cubicBezTo>
                  <a:cubicBezTo>
                    <a:pt x="1108" y="358"/>
                    <a:pt x="1108" y="358"/>
                    <a:pt x="1108" y="358"/>
                  </a:cubicBezTo>
                  <a:moveTo>
                    <a:pt x="121" y="337"/>
                  </a:moveTo>
                  <a:cubicBezTo>
                    <a:pt x="119" y="336"/>
                    <a:pt x="119" y="336"/>
                    <a:pt x="119" y="336"/>
                  </a:cubicBezTo>
                  <a:cubicBezTo>
                    <a:pt x="121" y="330"/>
                    <a:pt x="124" y="324"/>
                    <a:pt x="126" y="318"/>
                  </a:cubicBezTo>
                  <a:cubicBezTo>
                    <a:pt x="128" y="319"/>
                    <a:pt x="128" y="319"/>
                    <a:pt x="128" y="319"/>
                  </a:cubicBezTo>
                  <a:cubicBezTo>
                    <a:pt x="126" y="325"/>
                    <a:pt x="123" y="331"/>
                    <a:pt x="121" y="337"/>
                  </a:cubicBezTo>
                  <a:moveTo>
                    <a:pt x="1097" y="328"/>
                  </a:moveTo>
                  <a:cubicBezTo>
                    <a:pt x="1095" y="322"/>
                    <a:pt x="1092" y="316"/>
                    <a:pt x="1090" y="310"/>
                  </a:cubicBezTo>
                  <a:cubicBezTo>
                    <a:pt x="1092" y="309"/>
                    <a:pt x="1092" y="309"/>
                    <a:pt x="1092" y="309"/>
                  </a:cubicBezTo>
                  <a:cubicBezTo>
                    <a:pt x="1094" y="315"/>
                    <a:pt x="1097" y="321"/>
                    <a:pt x="1099" y="327"/>
                  </a:cubicBezTo>
                  <a:cubicBezTo>
                    <a:pt x="1097" y="328"/>
                    <a:pt x="1097" y="328"/>
                    <a:pt x="1097" y="328"/>
                  </a:cubicBezTo>
                  <a:moveTo>
                    <a:pt x="133" y="308"/>
                  </a:moveTo>
                  <a:cubicBezTo>
                    <a:pt x="131" y="307"/>
                    <a:pt x="131" y="307"/>
                    <a:pt x="131" y="307"/>
                  </a:cubicBezTo>
                  <a:cubicBezTo>
                    <a:pt x="134" y="301"/>
                    <a:pt x="137" y="295"/>
                    <a:pt x="140" y="289"/>
                  </a:cubicBezTo>
                  <a:cubicBezTo>
                    <a:pt x="141" y="289"/>
                    <a:pt x="141" y="289"/>
                    <a:pt x="141" y="289"/>
                  </a:cubicBezTo>
                  <a:cubicBezTo>
                    <a:pt x="138" y="295"/>
                    <a:pt x="136" y="302"/>
                    <a:pt x="133" y="308"/>
                  </a:cubicBezTo>
                  <a:moveTo>
                    <a:pt x="1085" y="299"/>
                  </a:moveTo>
                  <a:cubicBezTo>
                    <a:pt x="1082" y="293"/>
                    <a:pt x="1079" y="287"/>
                    <a:pt x="1076" y="281"/>
                  </a:cubicBezTo>
                  <a:cubicBezTo>
                    <a:pt x="1078" y="280"/>
                    <a:pt x="1078" y="280"/>
                    <a:pt x="1078" y="280"/>
                  </a:cubicBezTo>
                  <a:cubicBezTo>
                    <a:pt x="1081" y="286"/>
                    <a:pt x="1084" y="292"/>
                    <a:pt x="1087" y="298"/>
                  </a:cubicBezTo>
                  <a:cubicBezTo>
                    <a:pt x="1085" y="299"/>
                    <a:pt x="1085" y="299"/>
                    <a:pt x="1085" y="299"/>
                  </a:cubicBezTo>
                  <a:moveTo>
                    <a:pt x="147" y="279"/>
                  </a:moveTo>
                  <a:cubicBezTo>
                    <a:pt x="145" y="278"/>
                    <a:pt x="145" y="278"/>
                    <a:pt x="145" y="278"/>
                  </a:cubicBezTo>
                  <a:cubicBezTo>
                    <a:pt x="148" y="272"/>
                    <a:pt x="152" y="266"/>
                    <a:pt x="155" y="260"/>
                  </a:cubicBezTo>
                  <a:cubicBezTo>
                    <a:pt x="157" y="261"/>
                    <a:pt x="157" y="261"/>
                    <a:pt x="157" y="261"/>
                  </a:cubicBezTo>
                  <a:cubicBezTo>
                    <a:pt x="153" y="267"/>
                    <a:pt x="150" y="273"/>
                    <a:pt x="147" y="279"/>
                  </a:cubicBezTo>
                  <a:moveTo>
                    <a:pt x="1070" y="270"/>
                  </a:moveTo>
                  <a:cubicBezTo>
                    <a:pt x="1067" y="264"/>
                    <a:pt x="1064" y="258"/>
                    <a:pt x="1061" y="253"/>
                  </a:cubicBezTo>
                  <a:cubicBezTo>
                    <a:pt x="1062" y="252"/>
                    <a:pt x="1062" y="252"/>
                    <a:pt x="1062" y="252"/>
                  </a:cubicBezTo>
                  <a:cubicBezTo>
                    <a:pt x="1066" y="257"/>
                    <a:pt x="1069" y="263"/>
                    <a:pt x="1072" y="269"/>
                  </a:cubicBezTo>
                  <a:cubicBezTo>
                    <a:pt x="1070" y="270"/>
                    <a:pt x="1070" y="270"/>
                    <a:pt x="1070" y="270"/>
                  </a:cubicBezTo>
                  <a:moveTo>
                    <a:pt x="163" y="251"/>
                  </a:moveTo>
                  <a:cubicBezTo>
                    <a:pt x="161" y="250"/>
                    <a:pt x="161" y="250"/>
                    <a:pt x="161" y="250"/>
                  </a:cubicBezTo>
                  <a:cubicBezTo>
                    <a:pt x="162" y="248"/>
                    <a:pt x="163" y="247"/>
                    <a:pt x="165" y="245"/>
                  </a:cubicBezTo>
                  <a:cubicBezTo>
                    <a:pt x="167" y="241"/>
                    <a:pt x="169" y="237"/>
                    <a:pt x="172" y="233"/>
                  </a:cubicBezTo>
                  <a:cubicBezTo>
                    <a:pt x="174" y="234"/>
                    <a:pt x="174" y="234"/>
                    <a:pt x="174" y="234"/>
                  </a:cubicBezTo>
                  <a:cubicBezTo>
                    <a:pt x="171" y="238"/>
                    <a:pt x="169" y="242"/>
                    <a:pt x="166" y="246"/>
                  </a:cubicBezTo>
                  <a:cubicBezTo>
                    <a:pt x="165" y="248"/>
                    <a:pt x="164" y="249"/>
                    <a:pt x="163" y="251"/>
                  </a:cubicBezTo>
                  <a:moveTo>
                    <a:pt x="1054" y="243"/>
                  </a:moveTo>
                  <a:cubicBezTo>
                    <a:pt x="1051" y="237"/>
                    <a:pt x="1047" y="231"/>
                    <a:pt x="1043" y="226"/>
                  </a:cubicBezTo>
                  <a:cubicBezTo>
                    <a:pt x="1045" y="225"/>
                    <a:pt x="1045" y="225"/>
                    <a:pt x="1045" y="225"/>
                  </a:cubicBezTo>
                  <a:cubicBezTo>
                    <a:pt x="1049" y="230"/>
                    <a:pt x="1052" y="236"/>
                    <a:pt x="1056" y="241"/>
                  </a:cubicBezTo>
                  <a:cubicBezTo>
                    <a:pt x="1054" y="243"/>
                    <a:pt x="1054" y="243"/>
                    <a:pt x="1054" y="243"/>
                  </a:cubicBezTo>
                  <a:moveTo>
                    <a:pt x="180" y="224"/>
                  </a:moveTo>
                  <a:cubicBezTo>
                    <a:pt x="179" y="223"/>
                    <a:pt x="179" y="223"/>
                    <a:pt x="179" y="223"/>
                  </a:cubicBezTo>
                  <a:cubicBezTo>
                    <a:pt x="183" y="218"/>
                    <a:pt x="187" y="212"/>
                    <a:pt x="191" y="207"/>
                  </a:cubicBezTo>
                  <a:cubicBezTo>
                    <a:pt x="192" y="208"/>
                    <a:pt x="192" y="208"/>
                    <a:pt x="192" y="208"/>
                  </a:cubicBezTo>
                  <a:cubicBezTo>
                    <a:pt x="188" y="214"/>
                    <a:pt x="184" y="219"/>
                    <a:pt x="180" y="224"/>
                  </a:cubicBezTo>
                  <a:moveTo>
                    <a:pt x="1036" y="216"/>
                  </a:moveTo>
                  <a:cubicBezTo>
                    <a:pt x="1033" y="211"/>
                    <a:pt x="1028" y="205"/>
                    <a:pt x="1024" y="200"/>
                  </a:cubicBezTo>
                  <a:cubicBezTo>
                    <a:pt x="1026" y="199"/>
                    <a:pt x="1026" y="199"/>
                    <a:pt x="1026" y="199"/>
                  </a:cubicBezTo>
                  <a:cubicBezTo>
                    <a:pt x="1030" y="204"/>
                    <a:pt x="1034" y="210"/>
                    <a:pt x="1038" y="215"/>
                  </a:cubicBezTo>
                  <a:cubicBezTo>
                    <a:pt x="1036" y="216"/>
                    <a:pt x="1036" y="216"/>
                    <a:pt x="1036" y="216"/>
                  </a:cubicBezTo>
                  <a:moveTo>
                    <a:pt x="199" y="199"/>
                  </a:moveTo>
                  <a:cubicBezTo>
                    <a:pt x="198" y="198"/>
                    <a:pt x="198" y="198"/>
                    <a:pt x="198" y="198"/>
                  </a:cubicBezTo>
                  <a:cubicBezTo>
                    <a:pt x="202" y="192"/>
                    <a:pt x="206" y="187"/>
                    <a:pt x="210" y="182"/>
                  </a:cubicBezTo>
                  <a:cubicBezTo>
                    <a:pt x="212" y="183"/>
                    <a:pt x="212" y="183"/>
                    <a:pt x="212" y="183"/>
                  </a:cubicBezTo>
                  <a:cubicBezTo>
                    <a:pt x="208" y="188"/>
                    <a:pt x="203" y="193"/>
                    <a:pt x="199" y="199"/>
                  </a:cubicBezTo>
                  <a:moveTo>
                    <a:pt x="1017" y="191"/>
                  </a:moveTo>
                  <a:cubicBezTo>
                    <a:pt x="1013" y="186"/>
                    <a:pt x="1008" y="181"/>
                    <a:pt x="1004" y="176"/>
                  </a:cubicBezTo>
                  <a:cubicBezTo>
                    <a:pt x="1005" y="174"/>
                    <a:pt x="1005" y="174"/>
                    <a:pt x="1005" y="174"/>
                  </a:cubicBezTo>
                  <a:cubicBezTo>
                    <a:pt x="1010" y="179"/>
                    <a:pt x="1014" y="184"/>
                    <a:pt x="1018" y="190"/>
                  </a:cubicBezTo>
                  <a:cubicBezTo>
                    <a:pt x="1017" y="191"/>
                    <a:pt x="1017" y="191"/>
                    <a:pt x="1017" y="191"/>
                  </a:cubicBezTo>
                  <a:moveTo>
                    <a:pt x="220" y="174"/>
                  </a:moveTo>
                  <a:cubicBezTo>
                    <a:pt x="218" y="173"/>
                    <a:pt x="218" y="173"/>
                    <a:pt x="218" y="173"/>
                  </a:cubicBezTo>
                  <a:cubicBezTo>
                    <a:pt x="223" y="168"/>
                    <a:pt x="227" y="163"/>
                    <a:pt x="231" y="158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29" y="164"/>
                    <a:pt x="224" y="169"/>
                    <a:pt x="220" y="174"/>
                  </a:cubicBezTo>
                  <a:moveTo>
                    <a:pt x="996" y="167"/>
                  </a:moveTo>
                  <a:cubicBezTo>
                    <a:pt x="991" y="162"/>
                    <a:pt x="987" y="157"/>
                    <a:pt x="982" y="153"/>
                  </a:cubicBezTo>
                  <a:cubicBezTo>
                    <a:pt x="983" y="151"/>
                    <a:pt x="983" y="151"/>
                    <a:pt x="983" y="151"/>
                  </a:cubicBezTo>
                  <a:cubicBezTo>
                    <a:pt x="988" y="156"/>
                    <a:pt x="993" y="161"/>
                    <a:pt x="997" y="165"/>
                  </a:cubicBezTo>
                  <a:cubicBezTo>
                    <a:pt x="996" y="167"/>
                    <a:pt x="996" y="167"/>
                    <a:pt x="996" y="167"/>
                  </a:cubicBezTo>
                  <a:moveTo>
                    <a:pt x="241" y="150"/>
                  </a:moveTo>
                  <a:cubicBezTo>
                    <a:pt x="240" y="149"/>
                    <a:pt x="240" y="149"/>
                    <a:pt x="240" y="149"/>
                  </a:cubicBezTo>
                  <a:cubicBezTo>
                    <a:pt x="244" y="144"/>
                    <a:pt x="249" y="139"/>
                    <a:pt x="254" y="135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51" y="141"/>
                    <a:pt x="246" y="146"/>
                    <a:pt x="241" y="150"/>
                  </a:cubicBezTo>
                  <a:moveTo>
                    <a:pt x="973" y="144"/>
                  </a:moveTo>
                  <a:cubicBezTo>
                    <a:pt x="969" y="140"/>
                    <a:pt x="964" y="135"/>
                    <a:pt x="959" y="131"/>
                  </a:cubicBezTo>
                  <a:cubicBezTo>
                    <a:pt x="960" y="129"/>
                    <a:pt x="960" y="129"/>
                    <a:pt x="960" y="129"/>
                  </a:cubicBezTo>
                  <a:cubicBezTo>
                    <a:pt x="965" y="134"/>
                    <a:pt x="970" y="138"/>
                    <a:pt x="975" y="143"/>
                  </a:cubicBezTo>
                  <a:cubicBezTo>
                    <a:pt x="973" y="144"/>
                    <a:pt x="973" y="144"/>
                    <a:pt x="973" y="144"/>
                  </a:cubicBezTo>
                  <a:moveTo>
                    <a:pt x="264" y="128"/>
                  </a:moveTo>
                  <a:cubicBezTo>
                    <a:pt x="263" y="127"/>
                    <a:pt x="263" y="127"/>
                    <a:pt x="263" y="127"/>
                  </a:cubicBezTo>
                  <a:cubicBezTo>
                    <a:pt x="268" y="122"/>
                    <a:pt x="273" y="118"/>
                    <a:pt x="278" y="114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4" y="119"/>
                    <a:pt x="269" y="124"/>
                    <a:pt x="264" y="128"/>
                  </a:cubicBezTo>
                  <a:moveTo>
                    <a:pt x="949" y="123"/>
                  </a:moveTo>
                  <a:cubicBezTo>
                    <a:pt x="944" y="119"/>
                    <a:pt x="939" y="115"/>
                    <a:pt x="934" y="111"/>
                  </a:cubicBezTo>
                  <a:cubicBezTo>
                    <a:pt x="935" y="109"/>
                    <a:pt x="935" y="109"/>
                    <a:pt x="935" y="109"/>
                  </a:cubicBezTo>
                  <a:cubicBezTo>
                    <a:pt x="940" y="113"/>
                    <a:pt x="946" y="117"/>
                    <a:pt x="951" y="122"/>
                  </a:cubicBezTo>
                  <a:cubicBezTo>
                    <a:pt x="949" y="123"/>
                    <a:pt x="949" y="123"/>
                    <a:pt x="949" y="123"/>
                  </a:cubicBezTo>
                  <a:moveTo>
                    <a:pt x="289" y="108"/>
                  </a:moveTo>
                  <a:cubicBezTo>
                    <a:pt x="287" y="106"/>
                    <a:pt x="287" y="106"/>
                    <a:pt x="287" y="106"/>
                  </a:cubicBezTo>
                  <a:cubicBezTo>
                    <a:pt x="293" y="102"/>
                    <a:pt x="298" y="98"/>
                    <a:pt x="304" y="94"/>
                  </a:cubicBezTo>
                  <a:cubicBezTo>
                    <a:pt x="305" y="96"/>
                    <a:pt x="305" y="96"/>
                    <a:pt x="305" y="96"/>
                  </a:cubicBezTo>
                  <a:cubicBezTo>
                    <a:pt x="305" y="96"/>
                    <a:pt x="305" y="96"/>
                    <a:pt x="305" y="96"/>
                  </a:cubicBezTo>
                  <a:cubicBezTo>
                    <a:pt x="299" y="100"/>
                    <a:pt x="294" y="104"/>
                    <a:pt x="289" y="108"/>
                  </a:cubicBezTo>
                  <a:moveTo>
                    <a:pt x="924" y="103"/>
                  </a:moveTo>
                  <a:cubicBezTo>
                    <a:pt x="919" y="100"/>
                    <a:pt x="914" y="96"/>
                    <a:pt x="908" y="92"/>
                  </a:cubicBezTo>
                  <a:cubicBezTo>
                    <a:pt x="909" y="90"/>
                    <a:pt x="909" y="90"/>
                    <a:pt x="909" y="90"/>
                  </a:cubicBezTo>
                  <a:cubicBezTo>
                    <a:pt x="915" y="94"/>
                    <a:pt x="920" y="98"/>
                    <a:pt x="926" y="102"/>
                  </a:cubicBezTo>
                  <a:cubicBezTo>
                    <a:pt x="924" y="103"/>
                    <a:pt x="924" y="103"/>
                    <a:pt x="924" y="103"/>
                  </a:cubicBezTo>
                  <a:moveTo>
                    <a:pt x="306" y="95"/>
                  </a:moveTo>
                  <a:cubicBezTo>
                    <a:pt x="305" y="93"/>
                    <a:pt x="305" y="93"/>
                    <a:pt x="305" y="93"/>
                  </a:cubicBezTo>
                  <a:cubicBezTo>
                    <a:pt x="311" y="90"/>
                    <a:pt x="316" y="86"/>
                    <a:pt x="322" y="82"/>
                  </a:cubicBezTo>
                  <a:cubicBezTo>
                    <a:pt x="323" y="84"/>
                    <a:pt x="323" y="84"/>
                    <a:pt x="323" y="84"/>
                  </a:cubicBezTo>
                  <a:cubicBezTo>
                    <a:pt x="317" y="87"/>
                    <a:pt x="312" y="91"/>
                    <a:pt x="306" y="95"/>
                  </a:cubicBezTo>
                  <a:moveTo>
                    <a:pt x="898" y="85"/>
                  </a:moveTo>
                  <a:cubicBezTo>
                    <a:pt x="893" y="82"/>
                    <a:pt x="887" y="78"/>
                    <a:pt x="881" y="75"/>
                  </a:cubicBezTo>
                  <a:cubicBezTo>
                    <a:pt x="882" y="73"/>
                    <a:pt x="882" y="73"/>
                    <a:pt x="882" y="73"/>
                  </a:cubicBezTo>
                  <a:cubicBezTo>
                    <a:pt x="888" y="77"/>
                    <a:pt x="894" y="80"/>
                    <a:pt x="899" y="84"/>
                  </a:cubicBezTo>
                  <a:cubicBezTo>
                    <a:pt x="898" y="85"/>
                    <a:pt x="898" y="85"/>
                    <a:pt x="898" y="85"/>
                  </a:cubicBezTo>
                  <a:moveTo>
                    <a:pt x="333" y="78"/>
                  </a:moveTo>
                  <a:cubicBezTo>
                    <a:pt x="332" y="76"/>
                    <a:pt x="332" y="76"/>
                    <a:pt x="332" y="76"/>
                  </a:cubicBezTo>
                  <a:cubicBezTo>
                    <a:pt x="338" y="73"/>
                    <a:pt x="344" y="69"/>
                    <a:pt x="349" y="66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45" y="71"/>
                    <a:pt x="339" y="74"/>
                    <a:pt x="333" y="78"/>
                  </a:cubicBezTo>
                  <a:moveTo>
                    <a:pt x="871" y="69"/>
                  </a:moveTo>
                  <a:cubicBezTo>
                    <a:pt x="865" y="66"/>
                    <a:pt x="859" y="63"/>
                    <a:pt x="853" y="60"/>
                  </a:cubicBezTo>
                  <a:cubicBezTo>
                    <a:pt x="854" y="58"/>
                    <a:pt x="854" y="58"/>
                    <a:pt x="854" y="58"/>
                  </a:cubicBezTo>
                  <a:cubicBezTo>
                    <a:pt x="860" y="61"/>
                    <a:pt x="866" y="64"/>
                    <a:pt x="872" y="67"/>
                  </a:cubicBezTo>
                  <a:cubicBezTo>
                    <a:pt x="871" y="69"/>
                    <a:pt x="871" y="69"/>
                    <a:pt x="871" y="69"/>
                  </a:cubicBezTo>
                  <a:moveTo>
                    <a:pt x="361" y="62"/>
                  </a:moveTo>
                  <a:cubicBezTo>
                    <a:pt x="360" y="60"/>
                    <a:pt x="360" y="60"/>
                    <a:pt x="360" y="60"/>
                  </a:cubicBezTo>
                  <a:cubicBezTo>
                    <a:pt x="366" y="57"/>
                    <a:pt x="372" y="54"/>
                    <a:pt x="378" y="52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73" y="56"/>
                    <a:pt x="367" y="59"/>
                    <a:pt x="361" y="62"/>
                  </a:cubicBezTo>
                  <a:moveTo>
                    <a:pt x="843" y="54"/>
                  </a:moveTo>
                  <a:cubicBezTo>
                    <a:pt x="837" y="51"/>
                    <a:pt x="831" y="49"/>
                    <a:pt x="825" y="46"/>
                  </a:cubicBezTo>
                  <a:cubicBezTo>
                    <a:pt x="825" y="44"/>
                    <a:pt x="825" y="44"/>
                    <a:pt x="825" y="44"/>
                  </a:cubicBezTo>
                  <a:cubicBezTo>
                    <a:pt x="831" y="47"/>
                    <a:pt x="838" y="50"/>
                    <a:pt x="843" y="52"/>
                  </a:cubicBezTo>
                  <a:cubicBezTo>
                    <a:pt x="843" y="54"/>
                    <a:pt x="843" y="54"/>
                    <a:pt x="843" y="54"/>
                  </a:cubicBezTo>
                  <a:moveTo>
                    <a:pt x="390" y="48"/>
                  </a:moveTo>
                  <a:cubicBezTo>
                    <a:pt x="389" y="47"/>
                    <a:pt x="389" y="47"/>
                    <a:pt x="389" y="47"/>
                  </a:cubicBezTo>
                  <a:cubicBezTo>
                    <a:pt x="395" y="44"/>
                    <a:pt x="401" y="41"/>
                    <a:pt x="407" y="39"/>
                  </a:cubicBezTo>
                  <a:cubicBezTo>
                    <a:pt x="408" y="41"/>
                    <a:pt x="408" y="41"/>
                    <a:pt x="408" y="41"/>
                  </a:cubicBezTo>
                  <a:cubicBezTo>
                    <a:pt x="402" y="43"/>
                    <a:pt x="396" y="46"/>
                    <a:pt x="390" y="48"/>
                  </a:cubicBezTo>
                  <a:moveTo>
                    <a:pt x="814" y="41"/>
                  </a:moveTo>
                  <a:cubicBezTo>
                    <a:pt x="807" y="39"/>
                    <a:pt x="801" y="36"/>
                    <a:pt x="795" y="34"/>
                  </a:cubicBezTo>
                  <a:cubicBezTo>
                    <a:pt x="796" y="32"/>
                    <a:pt x="796" y="32"/>
                    <a:pt x="796" y="32"/>
                  </a:cubicBezTo>
                  <a:cubicBezTo>
                    <a:pt x="802" y="34"/>
                    <a:pt x="808" y="37"/>
                    <a:pt x="814" y="39"/>
                  </a:cubicBezTo>
                  <a:cubicBezTo>
                    <a:pt x="814" y="41"/>
                    <a:pt x="814" y="41"/>
                    <a:pt x="814" y="41"/>
                  </a:cubicBezTo>
                  <a:moveTo>
                    <a:pt x="419" y="36"/>
                  </a:moveTo>
                  <a:cubicBezTo>
                    <a:pt x="419" y="35"/>
                    <a:pt x="419" y="35"/>
                    <a:pt x="419" y="35"/>
                  </a:cubicBezTo>
                  <a:cubicBezTo>
                    <a:pt x="425" y="32"/>
                    <a:pt x="431" y="30"/>
                    <a:pt x="438" y="28"/>
                  </a:cubicBezTo>
                  <a:cubicBezTo>
                    <a:pt x="438" y="30"/>
                    <a:pt x="438" y="30"/>
                    <a:pt x="438" y="30"/>
                  </a:cubicBezTo>
                  <a:cubicBezTo>
                    <a:pt x="432" y="32"/>
                    <a:pt x="426" y="34"/>
                    <a:pt x="419" y="36"/>
                  </a:cubicBezTo>
                  <a:moveTo>
                    <a:pt x="784" y="30"/>
                  </a:moveTo>
                  <a:cubicBezTo>
                    <a:pt x="777" y="28"/>
                    <a:pt x="771" y="26"/>
                    <a:pt x="765" y="24"/>
                  </a:cubicBezTo>
                  <a:cubicBezTo>
                    <a:pt x="765" y="22"/>
                    <a:pt x="765" y="22"/>
                    <a:pt x="765" y="22"/>
                  </a:cubicBezTo>
                  <a:cubicBezTo>
                    <a:pt x="772" y="24"/>
                    <a:pt x="778" y="26"/>
                    <a:pt x="784" y="28"/>
                  </a:cubicBezTo>
                  <a:cubicBezTo>
                    <a:pt x="784" y="30"/>
                    <a:pt x="784" y="30"/>
                    <a:pt x="784" y="30"/>
                  </a:cubicBezTo>
                  <a:moveTo>
                    <a:pt x="450" y="26"/>
                  </a:moveTo>
                  <a:cubicBezTo>
                    <a:pt x="449" y="24"/>
                    <a:pt x="449" y="24"/>
                    <a:pt x="449" y="24"/>
                  </a:cubicBezTo>
                  <a:cubicBezTo>
                    <a:pt x="455" y="22"/>
                    <a:pt x="462" y="20"/>
                    <a:pt x="468" y="19"/>
                  </a:cubicBezTo>
                  <a:cubicBezTo>
                    <a:pt x="469" y="21"/>
                    <a:pt x="469" y="21"/>
                    <a:pt x="469" y="21"/>
                  </a:cubicBezTo>
                  <a:cubicBezTo>
                    <a:pt x="462" y="22"/>
                    <a:pt x="456" y="24"/>
                    <a:pt x="450" y="26"/>
                  </a:cubicBezTo>
                  <a:moveTo>
                    <a:pt x="753" y="21"/>
                  </a:moveTo>
                  <a:cubicBezTo>
                    <a:pt x="747" y="19"/>
                    <a:pt x="740" y="17"/>
                    <a:pt x="734" y="16"/>
                  </a:cubicBezTo>
                  <a:cubicBezTo>
                    <a:pt x="734" y="14"/>
                    <a:pt x="734" y="14"/>
                    <a:pt x="734" y="14"/>
                  </a:cubicBezTo>
                  <a:cubicBezTo>
                    <a:pt x="741" y="15"/>
                    <a:pt x="747" y="17"/>
                    <a:pt x="754" y="19"/>
                  </a:cubicBezTo>
                  <a:cubicBezTo>
                    <a:pt x="753" y="21"/>
                    <a:pt x="753" y="21"/>
                    <a:pt x="753" y="21"/>
                  </a:cubicBezTo>
                  <a:moveTo>
                    <a:pt x="480" y="18"/>
                  </a:moveTo>
                  <a:cubicBezTo>
                    <a:pt x="480" y="16"/>
                    <a:pt x="480" y="16"/>
                    <a:pt x="480" y="16"/>
                  </a:cubicBezTo>
                  <a:cubicBezTo>
                    <a:pt x="486" y="14"/>
                    <a:pt x="493" y="13"/>
                    <a:pt x="500" y="11"/>
                  </a:cubicBezTo>
                  <a:cubicBezTo>
                    <a:pt x="500" y="13"/>
                    <a:pt x="500" y="13"/>
                    <a:pt x="500" y="13"/>
                  </a:cubicBezTo>
                  <a:cubicBezTo>
                    <a:pt x="493" y="15"/>
                    <a:pt x="487" y="16"/>
                    <a:pt x="480" y="18"/>
                  </a:cubicBezTo>
                  <a:moveTo>
                    <a:pt x="722" y="13"/>
                  </a:moveTo>
                  <a:cubicBezTo>
                    <a:pt x="716" y="12"/>
                    <a:pt x="709" y="11"/>
                    <a:pt x="702" y="10"/>
                  </a:cubicBezTo>
                  <a:cubicBezTo>
                    <a:pt x="703" y="8"/>
                    <a:pt x="703" y="8"/>
                    <a:pt x="703" y="8"/>
                  </a:cubicBezTo>
                  <a:cubicBezTo>
                    <a:pt x="709" y="9"/>
                    <a:pt x="716" y="10"/>
                    <a:pt x="722" y="11"/>
                  </a:cubicBezTo>
                  <a:cubicBezTo>
                    <a:pt x="722" y="13"/>
                    <a:pt x="722" y="13"/>
                    <a:pt x="722" y="13"/>
                  </a:cubicBezTo>
                  <a:moveTo>
                    <a:pt x="512" y="11"/>
                  </a:moveTo>
                  <a:cubicBezTo>
                    <a:pt x="511" y="9"/>
                    <a:pt x="511" y="9"/>
                    <a:pt x="511" y="9"/>
                  </a:cubicBezTo>
                  <a:cubicBezTo>
                    <a:pt x="518" y="8"/>
                    <a:pt x="525" y="7"/>
                    <a:pt x="531" y="6"/>
                  </a:cubicBezTo>
                  <a:cubicBezTo>
                    <a:pt x="531" y="8"/>
                    <a:pt x="531" y="8"/>
                    <a:pt x="531" y="8"/>
                  </a:cubicBezTo>
                  <a:cubicBezTo>
                    <a:pt x="525" y="9"/>
                    <a:pt x="518" y="10"/>
                    <a:pt x="512" y="11"/>
                  </a:cubicBezTo>
                  <a:moveTo>
                    <a:pt x="691" y="8"/>
                  </a:moveTo>
                  <a:cubicBezTo>
                    <a:pt x="684" y="7"/>
                    <a:pt x="677" y="6"/>
                    <a:pt x="671" y="5"/>
                  </a:cubicBezTo>
                  <a:cubicBezTo>
                    <a:pt x="671" y="3"/>
                    <a:pt x="671" y="3"/>
                    <a:pt x="671" y="3"/>
                  </a:cubicBezTo>
                  <a:cubicBezTo>
                    <a:pt x="678" y="4"/>
                    <a:pt x="684" y="5"/>
                    <a:pt x="691" y="6"/>
                  </a:cubicBezTo>
                  <a:cubicBezTo>
                    <a:pt x="691" y="8"/>
                    <a:pt x="691" y="8"/>
                    <a:pt x="691" y="8"/>
                  </a:cubicBezTo>
                  <a:moveTo>
                    <a:pt x="543" y="6"/>
                  </a:moveTo>
                  <a:cubicBezTo>
                    <a:pt x="543" y="4"/>
                    <a:pt x="543" y="4"/>
                    <a:pt x="543" y="4"/>
                  </a:cubicBezTo>
                  <a:cubicBezTo>
                    <a:pt x="550" y="4"/>
                    <a:pt x="556" y="3"/>
                    <a:pt x="563" y="2"/>
                  </a:cubicBezTo>
                  <a:cubicBezTo>
                    <a:pt x="563" y="4"/>
                    <a:pt x="563" y="4"/>
                    <a:pt x="563" y="4"/>
                  </a:cubicBezTo>
                  <a:cubicBezTo>
                    <a:pt x="557" y="5"/>
                    <a:pt x="550" y="6"/>
                    <a:pt x="543" y="6"/>
                  </a:cubicBezTo>
                  <a:moveTo>
                    <a:pt x="659" y="4"/>
                  </a:moveTo>
                  <a:cubicBezTo>
                    <a:pt x="652" y="3"/>
                    <a:pt x="646" y="3"/>
                    <a:pt x="639" y="3"/>
                  </a:cubicBezTo>
                  <a:cubicBezTo>
                    <a:pt x="639" y="1"/>
                    <a:pt x="639" y="1"/>
                    <a:pt x="639" y="1"/>
                  </a:cubicBezTo>
                  <a:cubicBezTo>
                    <a:pt x="646" y="1"/>
                    <a:pt x="652" y="1"/>
                    <a:pt x="659" y="2"/>
                  </a:cubicBezTo>
                  <a:cubicBezTo>
                    <a:pt x="659" y="4"/>
                    <a:pt x="659" y="4"/>
                    <a:pt x="659" y="4"/>
                  </a:cubicBezTo>
                  <a:moveTo>
                    <a:pt x="575" y="3"/>
                  </a:moveTo>
                  <a:cubicBezTo>
                    <a:pt x="575" y="1"/>
                    <a:pt x="575" y="1"/>
                    <a:pt x="575" y="1"/>
                  </a:cubicBezTo>
                  <a:cubicBezTo>
                    <a:pt x="582" y="1"/>
                    <a:pt x="588" y="1"/>
                    <a:pt x="595" y="0"/>
                  </a:cubicBezTo>
                  <a:cubicBezTo>
                    <a:pt x="595" y="2"/>
                    <a:pt x="595" y="2"/>
                    <a:pt x="595" y="2"/>
                  </a:cubicBezTo>
                  <a:cubicBezTo>
                    <a:pt x="588" y="3"/>
                    <a:pt x="582" y="3"/>
                    <a:pt x="575" y="3"/>
                  </a:cubicBezTo>
                  <a:moveTo>
                    <a:pt x="627" y="2"/>
                  </a:moveTo>
                  <a:cubicBezTo>
                    <a:pt x="620" y="2"/>
                    <a:pt x="614" y="2"/>
                    <a:pt x="607" y="2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14" y="0"/>
                    <a:pt x="620" y="0"/>
                    <a:pt x="627" y="0"/>
                  </a:cubicBezTo>
                  <a:cubicBezTo>
                    <a:pt x="627" y="2"/>
                    <a:pt x="627" y="2"/>
                    <a:pt x="627" y="2"/>
                  </a:cubicBezTo>
                </a:path>
              </a:pathLst>
            </a:custGeom>
            <a:noFill/>
            <a:ln w="9525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íṣlïdé">
              <a:extLst>
                <a:ext uri="{FF2B5EF4-FFF2-40B4-BE49-F238E27FC236}">
                  <a16:creationId xmlns:a16="http://schemas.microsoft.com/office/drawing/2014/main" id="{4B558F13-507B-4586-9E12-5A1B33F357CB}"/>
                </a:ext>
              </a:extLst>
            </p:cNvPr>
            <p:cNvSpPr/>
            <p:nvPr/>
          </p:nvSpPr>
          <p:spPr bwMode="auto">
            <a:xfrm>
              <a:off x="6630987" y="1711325"/>
              <a:ext cx="1807528" cy="683035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íšlídè">
              <a:extLst>
                <a:ext uri="{FF2B5EF4-FFF2-40B4-BE49-F238E27FC236}">
                  <a16:creationId xmlns:a16="http://schemas.microsoft.com/office/drawing/2014/main" id="{A36DD05F-05E8-43E7-BE61-A5AC921AD0B0}"/>
                </a:ext>
              </a:extLst>
            </p:cNvPr>
            <p:cNvSpPr/>
            <p:nvPr/>
          </p:nvSpPr>
          <p:spPr bwMode="auto">
            <a:xfrm flipV="1">
              <a:off x="6630987" y="3997265"/>
              <a:ext cx="1807528" cy="683035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ṥľïḋè">
              <a:extLst>
                <a:ext uri="{FF2B5EF4-FFF2-40B4-BE49-F238E27FC236}">
                  <a16:creationId xmlns:a16="http://schemas.microsoft.com/office/drawing/2014/main" id="{EBB33CCE-DB20-4D40-8C78-5C7864B4E6DF}"/>
                </a:ext>
              </a:extLst>
            </p:cNvPr>
            <p:cNvSpPr/>
            <p:nvPr/>
          </p:nvSpPr>
          <p:spPr bwMode="auto">
            <a:xfrm flipH="1">
              <a:off x="3774467" y="1711325"/>
              <a:ext cx="1502560" cy="903432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ïṩ1ïḍê">
              <a:extLst>
                <a:ext uri="{FF2B5EF4-FFF2-40B4-BE49-F238E27FC236}">
                  <a16:creationId xmlns:a16="http://schemas.microsoft.com/office/drawing/2014/main" id="{087520E0-9F4D-4D60-B7F3-83C93FE33344}"/>
                </a:ext>
              </a:extLst>
            </p:cNvPr>
            <p:cNvSpPr/>
            <p:nvPr/>
          </p:nvSpPr>
          <p:spPr bwMode="auto">
            <a:xfrm flipH="1" flipV="1">
              <a:off x="3774465" y="3697255"/>
              <a:ext cx="1502560" cy="470871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80CEE16-2BAE-40EA-AC82-AF58993BB2A6}"/>
                </a:ext>
              </a:extLst>
            </p:cNvPr>
            <p:cNvCxnSpPr/>
            <p:nvPr/>
          </p:nvCxnSpPr>
          <p:spPr>
            <a:xfrm>
              <a:off x="7461519" y="3012519"/>
              <a:ext cx="1466581" cy="0"/>
            </a:xfrm>
            <a:prstGeom prst="line">
              <a:avLst/>
            </a:pr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grpSp>
          <p:nvGrpSpPr>
            <p:cNvPr id="18" name="íṣlîḍe">
              <a:extLst>
                <a:ext uri="{FF2B5EF4-FFF2-40B4-BE49-F238E27FC236}">
                  <a16:creationId xmlns:a16="http://schemas.microsoft.com/office/drawing/2014/main" id="{E861CA42-402A-44B1-ADC7-F37F2F517D12}"/>
                </a:ext>
              </a:extLst>
            </p:cNvPr>
            <p:cNvGrpSpPr/>
            <p:nvPr/>
          </p:nvGrpSpPr>
          <p:grpSpPr>
            <a:xfrm>
              <a:off x="8540747" y="1277438"/>
              <a:ext cx="2949578" cy="1411138"/>
              <a:chOff x="673100" y="1173257"/>
              <a:chExt cx="3101366" cy="1411138"/>
            </a:xfrm>
          </p:grpSpPr>
          <p:sp>
            <p:nvSpPr>
              <p:cNvPr id="31" name="íŝļíḑê">
                <a:extLst>
                  <a:ext uri="{FF2B5EF4-FFF2-40B4-BE49-F238E27FC236}">
                    <a16:creationId xmlns:a16="http://schemas.microsoft.com/office/drawing/2014/main" id="{2C6F78BA-8DDF-4E4C-BF0A-EBA3B86BF383}"/>
                  </a:ext>
                </a:extLst>
              </p:cNvPr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2" name="îś1íḑé">
                <a:extLst>
                  <a:ext uri="{FF2B5EF4-FFF2-40B4-BE49-F238E27FC236}">
                    <a16:creationId xmlns:a16="http://schemas.microsoft.com/office/drawing/2014/main" id="{4BFB3AB3-F8B4-48E6-A80F-B48C63F8646C}"/>
                  </a:ext>
                </a:extLst>
              </p:cNvPr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9" name="íṩḻîḑé">
              <a:extLst>
                <a:ext uri="{FF2B5EF4-FFF2-40B4-BE49-F238E27FC236}">
                  <a16:creationId xmlns:a16="http://schemas.microsoft.com/office/drawing/2014/main" id="{814C09C8-26EA-4AD9-8955-092DD9D54530}"/>
                </a:ext>
              </a:extLst>
            </p:cNvPr>
            <p:cNvGrpSpPr/>
            <p:nvPr/>
          </p:nvGrpSpPr>
          <p:grpSpPr>
            <a:xfrm>
              <a:off x="9017784" y="2572838"/>
              <a:ext cx="2472540" cy="1411138"/>
              <a:chOff x="673100" y="1173257"/>
              <a:chExt cx="3101366" cy="1411138"/>
            </a:xfrm>
          </p:grpSpPr>
          <p:sp>
            <p:nvSpPr>
              <p:cNvPr id="29" name="ïṥḻíḑé">
                <a:extLst>
                  <a:ext uri="{FF2B5EF4-FFF2-40B4-BE49-F238E27FC236}">
                    <a16:creationId xmlns:a16="http://schemas.microsoft.com/office/drawing/2014/main" id="{F3784B84-4C58-494F-ADEC-48A7C54535E7}"/>
                  </a:ext>
                </a:extLst>
              </p:cNvPr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0" name="íṧlïḋè">
                <a:extLst>
                  <a:ext uri="{FF2B5EF4-FFF2-40B4-BE49-F238E27FC236}">
                    <a16:creationId xmlns:a16="http://schemas.microsoft.com/office/drawing/2014/main" id="{06D474C5-F74F-440E-BD5A-88BED47AA1C7}"/>
                  </a:ext>
                </a:extLst>
              </p:cNvPr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0" name="íş1íḑê">
              <a:extLst>
                <a:ext uri="{FF2B5EF4-FFF2-40B4-BE49-F238E27FC236}">
                  <a16:creationId xmlns:a16="http://schemas.microsoft.com/office/drawing/2014/main" id="{42D0D929-0C0F-4CB9-B74D-ADA7A4E9E586}"/>
                </a:ext>
              </a:extLst>
            </p:cNvPr>
            <p:cNvGrpSpPr/>
            <p:nvPr/>
          </p:nvGrpSpPr>
          <p:grpSpPr>
            <a:xfrm>
              <a:off x="8540747" y="4261938"/>
              <a:ext cx="2949578" cy="1411138"/>
              <a:chOff x="673100" y="1173257"/>
              <a:chExt cx="3101366" cy="1411138"/>
            </a:xfrm>
          </p:grpSpPr>
          <p:sp>
            <p:nvSpPr>
              <p:cNvPr id="27" name="isļiďè">
                <a:extLst>
                  <a:ext uri="{FF2B5EF4-FFF2-40B4-BE49-F238E27FC236}">
                    <a16:creationId xmlns:a16="http://schemas.microsoft.com/office/drawing/2014/main" id="{D1B15D6A-DD5D-4A78-8E4A-D75929D672B6}"/>
                  </a:ext>
                </a:extLst>
              </p:cNvPr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8" name="ïṥlíḑè">
                <a:extLst>
                  <a:ext uri="{FF2B5EF4-FFF2-40B4-BE49-F238E27FC236}">
                    <a16:creationId xmlns:a16="http://schemas.microsoft.com/office/drawing/2014/main" id="{D41FED6E-14CC-4A7F-AB4A-E0F93CA5BFBA}"/>
                  </a:ext>
                </a:extLst>
              </p:cNvPr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íṡ1ïḓè">
              <a:extLst>
                <a:ext uri="{FF2B5EF4-FFF2-40B4-BE49-F238E27FC236}">
                  <a16:creationId xmlns:a16="http://schemas.microsoft.com/office/drawing/2014/main" id="{62123ABF-A66E-4810-95FE-A0E89256BE03}"/>
                </a:ext>
              </a:extLst>
            </p:cNvPr>
            <p:cNvGrpSpPr/>
            <p:nvPr/>
          </p:nvGrpSpPr>
          <p:grpSpPr>
            <a:xfrm>
              <a:off x="701675" y="1277438"/>
              <a:ext cx="2949578" cy="1411138"/>
              <a:chOff x="673100" y="1173257"/>
              <a:chExt cx="3101366" cy="1411138"/>
            </a:xfrm>
          </p:grpSpPr>
          <p:sp>
            <p:nvSpPr>
              <p:cNvPr id="25" name="ïslíḓê">
                <a:extLst>
                  <a:ext uri="{FF2B5EF4-FFF2-40B4-BE49-F238E27FC236}">
                    <a16:creationId xmlns:a16="http://schemas.microsoft.com/office/drawing/2014/main" id="{823C4C2D-AC3F-4B90-8558-4CF1566BB522}"/>
                  </a:ext>
                </a:extLst>
              </p:cNvPr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6" name="íṩḻïdé">
                <a:extLst>
                  <a:ext uri="{FF2B5EF4-FFF2-40B4-BE49-F238E27FC236}">
                    <a16:creationId xmlns:a16="http://schemas.microsoft.com/office/drawing/2014/main" id="{ADBEBF20-0FA9-4324-AB93-EB577DE9EC7D}"/>
                  </a:ext>
                </a:extLst>
              </p:cNvPr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îṡ1íḓe">
              <a:extLst>
                <a:ext uri="{FF2B5EF4-FFF2-40B4-BE49-F238E27FC236}">
                  <a16:creationId xmlns:a16="http://schemas.microsoft.com/office/drawing/2014/main" id="{A1F8AE69-62E4-47A1-873F-E5800FCB9855}"/>
                </a:ext>
              </a:extLst>
            </p:cNvPr>
            <p:cNvGrpSpPr/>
            <p:nvPr/>
          </p:nvGrpSpPr>
          <p:grpSpPr>
            <a:xfrm>
              <a:off x="701675" y="3728538"/>
              <a:ext cx="2949578" cy="1411138"/>
              <a:chOff x="673100" y="1173257"/>
              <a:chExt cx="3101366" cy="1411138"/>
            </a:xfrm>
          </p:grpSpPr>
          <p:sp>
            <p:nvSpPr>
              <p:cNvPr id="23" name="íṥḷíḍé">
                <a:extLst>
                  <a:ext uri="{FF2B5EF4-FFF2-40B4-BE49-F238E27FC236}">
                    <a16:creationId xmlns:a16="http://schemas.microsoft.com/office/drawing/2014/main" id="{FC51E80C-5A28-476F-B002-C67313C66622}"/>
                  </a:ext>
                </a:extLst>
              </p:cNvPr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4" name="îṩľíḋè">
                <a:extLst>
                  <a:ext uri="{FF2B5EF4-FFF2-40B4-BE49-F238E27FC236}">
                    <a16:creationId xmlns:a16="http://schemas.microsoft.com/office/drawing/2014/main" id="{07FE25E4-C75B-48CA-B93A-42221656F534}"/>
                  </a:ext>
                </a:extLst>
              </p:cNvPr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1365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DC6D8B-67DD-415D-930F-3710EFAFF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E14B29-0277-48C9-996C-660A00DF6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DAD426-1090-4A64-BC8D-4D5CD232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99df9b78-0bad-45b2-a47b-2cded0ae77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56925CA-858E-4E4D-8532-640A56CA23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756193"/>
            <a:ext cx="10850564" cy="3508287"/>
            <a:chOff x="669924" y="1756193"/>
            <a:chExt cx="10850564" cy="3508287"/>
          </a:xfrm>
        </p:grpSpPr>
        <p:sp>
          <p:nvSpPr>
            <p:cNvPr id="6" name="îş1iḑê">
              <a:extLst>
                <a:ext uri="{FF2B5EF4-FFF2-40B4-BE49-F238E27FC236}">
                  <a16:creationId xmlns:a16="http://schemas.microsoft.com/office/drawing/2014/main" id="{19C61D46-1944-42A4-B1B7-B999640165E7}"/>
                </a:ext>
              </a:extLst>
            </p:cNvPr>
            <p:cNvSpPr/>
            <p:nvPr/>
          </p:nvSpPr>
          <p:spPr bwMode="auto">
            <a:xfrm flipH="1">
              <a:off x="669924" y="3686772"/>
              <a:ext cx="4622967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7" name="iṣḻîdé">
              <a:extLst>
                <a:ext uri="{FF2B5EF4-FFF2-40B4-BE49-F238E27FC236}">
                  <a16:creationId xmlns:a16="http://schemas.microsoft.com/office/drawing/2014/main" id="{176612AE-9F6A-46AC-85E5-6C697DCA5079}"/>
                </a:ext>
              </a:extLst>
            </p:cNvPr>
            <p:cNvSpPr/>
            <p:nvPr/>
          </p:nvSpPr>
          <p:spPr bwMode="auto">
            <a:xfrm>
              <a:off x="6994185" y="3168005"/>
              <a:ext cx="4526303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ïšlîdé">
              <a:extLst>
                <a:ext uri="{FF2B5EF4-FFF2-40B4-BE49-F238E27FC236}">
                  <a16:creationId xmlns:a16="http://schemas.microsoft.com/office/drawing/2014/main" id="{31C30AF8-E0DB-4D7B-B176-4C3B007926B7}"/>
                </a:ext>
              </a:extLst>
            </p:cNvPr>
            <p:cNvSpPr/>
            <p:nvPr/>
          </p:nvSpPr>
          <p:spPr bwMode="auto">
            <a:xfrm>
              <a:off x="5199451" y="2513910"/>
              <a:ext cx="1830181" cy="1830180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ş1ïďe">
              <a:extLst>
                <a:ext uri="{FF2B5EF4-FFF2-40B4-BE49-F238E27FC236}">
                  <a16:creationId xmlns:a16="http://schemas.microsoft.com/office/drawing/2014/main" id="{C5745F17-C228-4EC2-A750-4255A4E8CB96}"/>
                </a:ext>
              </a:extLst>
            </p:cNvPr>
            <p:cNvSpPr/>
            <p:nvPr/>
          </p:nvSpPr>
          <p:spPr bwMode="auto">
            <a:xfrm>
              <a:off x="5241338" y="3342001"/>
              <a:ext cx="1459635" cy="673430"/>
            </a:xfrm>
            <a:custGeom>
              <a:avLst/>
              <a:gdLst>
                <a:gd name="T0" fmla="*/ 0 w 453"/>
                <a:gd name="T1" fmla="*/ 2147483646 h 209"/>
                <a:gd name="T2" fmla="*/ 2147483646 w 453"/>
                <a:gd name="T3" fmla="*/ 2147483646 h 209"/>
                <a:gd name="T4" fmla="*/ 2147483646 w 453"/>
                <a:gd name="T5" fmla="*/ 0 h 209"/>
                <a:gd name="T6" fmla="*/ 2147483646 w 453"/>
                <a:gd name="T7" fmla="*/ 2147483646 h 209"/>
                <a:gd name="T8" fmla="*/ 2147483646 w 453"/>
                <a:gd name="T9" fmla="*/ 2147483646 h 209"/>
                <a:gd name="T10" fmla="*/ 2147483646 w 453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3" h="209">
                  <a:moveTo>
                    <a:pt x="0" y="107"/>
                  </a:moveTo>
                  <a:lnTo>
                    <a:pt x="84" y="107"/>
                  </a:lnTo>
                  <a:lnTo>
                    <a:pt x="269" y="0"/>
                  </a:lnTo>
                  <a:lnTo>
                    <a:pt x="453" y="106"/>
                  </a:lnTo>
                  <a:lnTo>
                    <a:pt x="266" y="209"/>
                  </a:lnTo>
                  <a:lnTo>
                    <a:pt x="266" y="80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0" name="ïšļïḓè">
              <a:extLst>
                <a:ext uri="{FF2B5EF4-FFF2-40B4-BE49-F238E27FC236}">
                  <a16:creationId xmlns:a16="http://schemas.microsoft.com/office/drawing/2014/main" id="{014D2DE0-21B6-49EB-AA7D-1E3B6E055DE0}"/>
                </a:ext>
              </a:extLst>
            </p:cNvPr>
            <p:cNvSpPr/>
            <p:nvPr/>
          </p:nvSpPr>
          <p:spPr bwMode="auto">
            <a:xfrm>
              <a:off x="5531331" y="2842569"/>
              <a:ext cx="1462856" cy="673428"/>
            </a:xfrm>
            <a:custGeom>
              <a:avLst/>
              <a:gdLst>
                <a:gd name="T0" fmla="*/ 2147483646 w 454"/>
                <a:gd name="T1" fmla="*/ 2147483646 h 209"/>
                <a:gd name="T2" fmla="*/ 2147483646 w 454"/>
                <a:gd name="T3" fmla="*/ 2147483646 h 209"/>
                <a:gd name="T4" fmla="*/ 2147483646 w 454"/>
                <a:gd name="T5" fmla="*/ 2147483646 h 209"/>
                <a:gd name="T6" fmla="*/ 0 w 454"/>
                <a:gd name="T7" fmla="*/ 2147483646 h 209"/>
                <a:gd name="T8" fmla="*/ 2147483646 w 454"/>
                <a:gd name="T9" fmla="*/ 0 h 209"/>
                <a:gd name="T10" fmla="*/ 2147483646 w 454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" h="209">
                  <a:moveTo>
                    <a:pt x="454" y="102"/>
                  </a:moveTo>
                  <a:lnTo>
                    <a:pt x="369" y="102"/>
                  </a:lnTo>
                  <a:lnTo>
                    <a:pt x="184" y="209"/>
                  </a:lnTo>
                  <a:lnTo>
                    <a:pt x="0" y="103"/>
                  </a:lnTo>
                  <a:lnTo>
                    <a:pt x="187" y="0"/>
                  </a:lnTo>
                  <a:lnTo>
                    <a:pt x="187" y="129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1" name="iṥḷïḑè">
              <a:extLst>
                <a:ext uri="{FF2B5EF4-FFF2-40B4-BE49-F238E27FC236}">
                  <a16:creationId xmlns:a16="http://schemas.microsoft.com/office/drawing/2014/main" id="{BC66B1CF-CE61-4B3E-B5D7-2FFCDD8B50E8}"/>
                </a:ext>
              </a:extLst>
            </p:cNvPr>
            <p:cNvSpPr/>
            <p:nvPr/>
          </p:nvSpPr>
          <p:spPr bwMode="auto">
            <a:xfrm>
              <a:off x="669925" y="2169073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ŝḷíḋê">
              <a:extLst>
                <a:ext uri="{FF2B5EF4-FFF2-40B4-BE49-F238E27FC236}">
                  <a16:creationId xmlns:a16="http://schemas.microsoft.com/office/drawing/2014/main" id="{2C339CBF-B078-4134-BECB-44A65CC0BF2D}"/>
                </a:ext>
              </a:extLst>
            </p:cNvPr>
            <p:cNvSpPr txBox="1"/>
            <p:nvPr/>
          </p:nvSpPr>
          <p:spPr bwMode="auto">
            <a:xfrm>
              <a:off x="669925" y="1756193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ï$lïḋè">
              <a:extLst>
                <a:ext uri="{FF2B5EF4-FFF2-40B4-BE49-F238E27FC236}">
                  <a16:creationId xmlns:a16="http://schemas.microsoft.com/office/drawing/2014/main" id="{E5F21D17-61A9-4466-A4EF-38613927A28D}"/>
                </a:ext>
              </a:extLst>
            </p:cNvPr>
            <p:cNvSpPr/>
            <p:nvPr/>
          </p:nvSpPr>
          <p:spPr bwMode="auto">
            <a:xfrm>
              <a:off x="7026407" y="3746781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ṧ1ïḍè">
              <a:extLst>
                <a:ext uri="{FF2B5EF4-FFF2-40B4-BE49-F238E27FC236}">
                  <a16:creationId xmlns:a16="http://schemas.microsoft.com/office/drawing/2014/main" id="{7AF1CCFA-77E5-4700-AA9E-01DD2BB82C9F}"/>
                </a:ext>
              </a:extLst>
            </p:cNvPr>
            <p:cNvSpPr txBox="1"/>
            <p:nvPr/>
          </p:nvSpPr>
          <p:spPr bwMode="auto">
            <a:xfrm>
              <a:off x="7026407" y="3333901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372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DDE8B1-01EE-45A2-9CB1-6492C2044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2ABDCB-C058-4C6F-A326-3524679BA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497B90-2A1B-49EA-B085-71D22780A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3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E9393EC-1B27-4B33-9874-149686C94F9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77958"/>
            <a:ext cx="10845800" cy="4232157"/>
            <a:chOff x="673100" y="1577985"/>
            <a:chExt cx="10845800" cy="4232157"/>
          </a:xfrm>
        </p:grpSpPr>
        <p:grpSp>
          <p:nvGrpSpPr>
            <p:cNvPr id="6" name="iś1îḋé">
              <a:extLst>
                <a:ext uri="{FF2B5EF4-FFF2-40B4-BE49-F238E27FC236}">
                  <a16:creationId xmlns:a16="http://schemas.microsoft.com/office/drawing/2014/main" id="{EBA84598-9C57-4665-909F-B45F37388FDE}"/>
                </a:ext>
              </a:extLst>
            </p:cNvPr>
            <p:cNvGrpSpPr/>
            <p:nvPr/>
          </p:nvGrpSpPr>
          <p:grpSpPr>
            <a:xfrm>
              <a:off x="673100" y="1577985"/>
              <a:ext cx="10845800" cy="4232157"/>
              <a:chOff x="444498" y="1355271"/>
              <a:chExt cx="11303001" cy="4410528"/>
            </a:xfrm>
          </p:grpSpPr>
          <p:sp>
            <p:nvSpPr>
              <p:cNvPr id="13" name="ïŝļiḍê">
                <a:extLst>
                  <a:ext uri="{FF2B5EF4-FFF2-40B4-BE49-F238E27FC236}">
                    <a16:creationId xmlns:a16="http://schemas.microsoft.com/office/drawing/2014/main" id="{8E058A3E-8C85-4226-ADF0-DF9277889FAF}"/>
                  </a:ext>
                </a:extLst>
              </p:cNvPr>
              <p:cNvSpPr/>
              <p:nvPr/>
            </p:nvSpPr>
            <p:spPr>
              <a:xfrm>
                <a:off x="444500" y="1355271"/>
                <a:ext cx="11302998" cy="457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ïṡļïḓé">
                <a:extLst>
                  <a:ext uri="{FF2B5EF4-FFF2-40B4-BE49-F238E27FC236}">
                    <a16:creationId xmlns:a16="http://schemas.microsoft.com/office/drawing/2014/main" id="{687F312B-12F9-4A37-AABA-7B52ABA721C6}"/>
                  </a:ext>
                </a:extLst>
              </p:cNvPr>
              <p:cNvSpPr/>
              <p:nvPr/>
            </p:nvSpPr>
            <p:spPr>
              <a:xfrm>
                <a:off x="444498" y="1426029"/>
                <a:ext cx="2440910" cy="7547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Text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íṥļîḑê">
                <a:extLst>
                  <a:ext uri="{FF2B5EF4-FFF2-40B4-BE49-F238E27FC236}">
                    <a16:creationId xmlns:a16="http://schemas.microsoft.com/office/drawing/2014/main" id="{96FC4E63-143A-4779-8F9F-227E4EB1F6C5}"/>
                  </a:ext>
                </a:extLst>
              </p:cNvPr>
              <p:cNvSpPr/>
              <p:nvPr/>
            </p:nvSpPr>
            <p:spPr>
              <a:xfrm>
                <a:off x="2885412" y="1400990"/>
                <a:ext cx="8862087" cy="34435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ïṧ1iḋé">
                <a:extLst>
                  <a:ext uri="{FF2B5EF4-FFF2-40B4-BE49-F238E27FC236}">
                    <a16:creationId xmlns:a16="http://schemas.microsoft.com/office/drawing/2014/main" id="{C273C10A-DB71-41DE-82AB-7A953872AE5A}"/>
                  </a:ext>
                </a:extLst>
              </p:cNvPr>
              <p:cNvGrpSpPr/>
              <p:nvPr/>
            </p:nvGrpSpPr>
            <p:grpSpPr>
              <a:xfrm>
                <a:off x="2885412" y="1746796"/>
                <a:ext cx="8862087" cy="433975"/>
                <a:chOff x="2885412" y="1746796"/>
                <a:chExt cx="8862087" cy="433975"/>
              </a:xfrm>
            </p:grpSpPr>
            <p:sp>
              <p:nvSpPr>
                <p:cNvPr id="118" name="iṩḷîďe">
                  <a:extLst>
                    <a:ext uri="{FF2B5EF4-FFF2-40B4-BE49-F238E27FC236}">
                      <a16:creationId xmlns:a16="http://schemas.microsoft.com/office/drawing/2014/main" id="{8F2FAD6E-DB45-4F52-9030-48320E6AFB18}"/>
                    </a:ext>
                  </a:extLst>
                </p:cNvPr>
                <p:cNvSpPr/>
                <p:nvPr/>
              </p:nvSpPr>
              <p:spPr>
                <a:xfrm>
                  <a:off x="11325496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21</a:t>
                  </a:r>
                </a:p>
              </p:txBody>
            </p:sp>
            <p:sp>
              <p:nvSpPr>
                <p:cNvPr id="119" name="íś1ïḍé">
                  <a:extLst>
                    <a:ext uri="{FF2B5EF4-FFF2-40B4-BE49-F238E27FC236}">
                      <a16:creationId xmlns:a16="http://schemas.microsoft.com/office/drawing/2014/main" id="{AE459E06-454E-4840-B959-AFAE566B9E53}"/>
                    </a:ext>
                  </a:extLst>
                </p:cNvPr>
                <p:cNvSpPr/>
                <p:nvPr/>
              </p:nvSpPr>
              <p:spPr>
                <a:xfrm>
                  <a:off x="10903492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20</a:t>
                  </a:r>
                </a:p>
              </p:txBody>
            </p:sp>
            <p:sp>
              <p:nvSpPr>
                <p:cNvPr id="120" name="ïṧlîḋè">
                  <a:extLst>
                    <a:ext uri="{FF2B5EF4-FFF2-40B4-BE49-F238E27FC236}">
                      <a16:creationId xmlns:a16="http://schemas.microsoft.com/office/drawing/2014/main" id="{25249248-7F9D-4062-8BC0-E7FA95BC8494}"/>
                    </a:ext>
                  </a:extLst>
                </p:cNvPr>
                <p:cNvSpPr/>
                <p:nvPr/>
              </p:nvSpPr>
              <p:spPr>
                <a:xfrm>
                  <a:off x="10481488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19</a:t>
                  </a:r>
                </a:p>
              </p:txBody>
            </p:sp>
            <p:sp>
              <p:nvSpPr>
                <p:cNvPr id="121" name="ïš1ïḍe">
                  <a:extLst>
                    <a:ext uri="{FF2B5EF4-FFF2-40B4-BE49-F238E27FC236}">
                      <a16:creationId xmlns:a16="http://schemas.microsoft.com/office/drawing/2014/main" id="{1A65C14B-6A8E-47BA-846E-A6A2637D8549}"/>
                    </a:ext>
                  </a:extLst>
                </p:cNvPr>
                <p:cNvSpPr/>
                <p:nvPr/>
              </p:nvSpPr>
              <p:spPr>
                <a:xfrm>
                  <a:off x="10059484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18</a:t>
                  </a:r>
                </a:p>
              </p:txBody>
            </p:sp>
            <p:sp>
              <p:nvSpPr>
                <p:cNvPr id="122" name="išľidê">
                  <a:extLst>
                    <a:ext uri="{FF2B5EF4-FFF2-40B4-BE49-F238E27FC236}">
                      <a16:creationId xmlns:a16="http://schemas.microsoft.com/office/drawing/2014/main" id="{2451B6E8-FF64-46EE-8D1D-D89B140CFCC9}"/>
                    </a:ext>
                  </a:extLst>
                </p:cNvPr>
                <p:cNvSpPr/>
                <p:nvPr/>
              </p:nvSpPr>
              <p:spPr>
                <a:xfrm>
                  <a:off x="9637480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17</a:t>
                  </a:r>
                </a:p>
              </p:txBody>
            </p:sp>
            <p:sp>
              <p:nvSpPr>
                <p:cNvPr id="123" name="ïśļiḑe">
                  <a:extLst>
                    <a:ext uri="{FF2B5EF4-FFF2-40B4-BE49-F238E27FC236}">
                      <a16:creationId xmlns:a16="http://schemas.microsoft.com/office/drawing/2014/main" id="{AC6F61FD-F077-4A28-AC10-440FD01F9435}"/>
                    </a:ext>
                  </a:extLst>
                </p:cNvPr>
                <p:cNvSpPr/>
                <p:nvPr/>
              </p:nvSpPr>
              <p:spPr>
                <a:xfrm>
                  <a:off x="9215476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16</a:t>
                  </a:r>
                </a:p>
              </p:txBody>
            </p:sp>
            <p:sp>
              <p:nvSpPr>
                <p:cNvPr id="124" name="î$ḷîḓe">
                  <a:extLst>
                    <a:ext uri="{FF2B5EF4-FFF2-40B4-BE49-F238E27FC236}">
                      <a16:creationId xmlns:a16="http://schemas.microsoft.com/office/drawing/2014/main" id="{CE720B14-2B3A-4A6B-80E1-EA2B57A48FA1}"/>
                    </a:ext>
                  </a:extLst>
                </p:cNvPr>
                <p:cNvSpPr/>
                <p:nvPr/>
              </p:nvSpPr>
              <p:spPr>
                <a:xfrm>
                  <a:off x="8793472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15</a:t>
                  </a:r>
                </a:p>
              </p:txBody>
            </p:sp>
            <p:sp>
              <p:nvSpPr>
                <p:cNvPr id="125" name="ï$1ïďê">
                  <a:extLst>
                    <a:ext uri="{FF2B5EF4-FFF2-40B4-BE49-F238E27FC236}">
                      <a16:creationId xmlns:a16="http://schemas.microsoft.com/office/drawing/2014/main" id="{FABCC9A4-FEF6-4170-8C17-FF5569ED94C2}"/>
                    </a:ext>
                  </a:extLst>
                </p:cNvPr>
                <p:cNvSpPr/>
                <p:nvPr/>
              </p:nvSpPr>
              <p:spPr>
                <a:xfrm>
                  <a:off x="8371467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14</a:t>
                  </a:r>
                </a:p>
              </p:txBody>
            </p:sp>
            <p:sp>
              <p:nvSpPr>
                <p:cNvPr id="126" name="íšliḑé">
                  <a:extLst>
                    <a:ext uri="{FF2B5EF4-FFF2-40B4-BE49-F238E27FC236}">
                      <a16:creationId xmlns:a16="http://schemas.microsoft.com/office/drawing/2014/main" id="{CED61E17-1041-467C-8FC4-17765DFA0F1A}"/>
                    </a:ext>
                  </a:extLst>
                </p:cNvPr>
                <p:cNvSpPr/>
                <p:nvPr/>
              </p:nvSpPr>
              <p:spPr>
                <a:xfrm>
                  <a:off x="7949463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13</a:t>
                  </a:r>
                </a:p>
              </p:txBody>
            </p:sp>
            <p:sp>
              <p:nvSpPr>
                <p:cNvPr id="127" name="ï$1îḑe">
                  <a:extLst>
                    <a:ext uri="{FF2B5EF4-FFF2-40B4-BE49-F238E27FC236}">
                      <a16:creationId xmlns:a16="http://schemas.microsoft.com/office/drawing/2014/main" id="{41FFC755-1412-4B0B-A21E-953EDDE8C13D}"/>
                    </a:ext>
                  </a:extLst>
                </p:cNvPr>
                <p:cNvSpPr/>
                <p:nvPr/>
              </p:nvSpPr>
              <p:spPr>
                <a:xfrm>
                  <a:off x="7527459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12</a:t>
                  </a:r>
                </a:p>
              </p:txBody>
            </p:sp>
            <p:sp>
              <p:nvSpPr>
                <p:cNvPr id="128" name="ï$1íďe">
                  <a:extLst>
                    <a:ext uri="{FF2B5EF4-FFF2-40B4-BE49-F238E27FC236}">
                      <a16:creationId xmlns:a16="http://schemas.microsoft.com/office/drawing/2014/main" id="{7E637F96-05D8-4D7C-96B0-927EF0E1AD70}"/>
                    </a:ext>
                  </a:extLst>
                </p:cNvPr>
                <p:cNvSpPr/>
                <p:nvPr/>
              </p:nvSpPr>
              <p:spPr>
                <a:xfrm>
                  <a:off x="7105455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11</a:t>
                  </a:r>
                </a:p>
              </p:txBody>
            </p:sp>
            <p:sp>
              <p:nvSpPr>
                <p:cNvPr id="129" name="iṧliďe">
                  <a:extLst>
                    <a:ext uri="{FF2B5EF4-FFF2-40B4-BE49-F238E27FC236}">
                      <a16:creationId xmlns:a16="http://schemas.microsoft.com/office/drawing/2014/main" id="{8966F947-B9A0-4C05-8DDA-DC7F962A4B6D}"/>
                    </a:ext>
                  </a:extLst>
                </p:cNvPr>
                <p:cNvSpPr/>
                <p:nvPr/>
              </p:nvSpPr>
              <p:spPr>
                <a:xfrm>
                  <a:off x="6683451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10</a:t>
                  </a:r>
                </a:p>
              </p:txBody>
            </p:sp>
            <p:sp>
              <p:nvSpPr>
                <p:cNvPr id="130" name="îṡ1ide">
                  <a:extLst>
                    <a:ext uri="{FF2B5EF4-FFF2-40B4-BE49-F238E27FC236}">
                      <a16:creationId xmlns:a16="http://schemas.microsoft.com/office/drawing/2014/main" id="{9CCA92B4-4DDB-4EBC-AD8A-4F9907B6DEAE}"/>
                    </a:ext>
                  </a:extLst>
                </p:cNvPr>
                <p:cNvSpPr/>
                <p:nvPr/>
              </p:nvSpPr>
              <p:spPr>
                <a:xfrm>
                  <a:off x="6261447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9</a:t>
                  </a:r>
                </a:p>
              </p:txBody>
            </p:sp>
            <p:sp>
              <p:nvSpPr>
                <p:cNvPr id="131" name="i$ḻíďè">
                  <a:extLst>
                    <a:ext uri="{FF2B5EF4-FFF2-40B4-BE49-F238E27FC236}">
                      <a16:creationId xmlns:a16="http://schemas.microsoft.com/office/drawing/2014/main" id="{484C1CAF-1C5C-4A47-8F16-B7C48070B180}"/>
                    </a:ext>
                  </a:extLst>
                </p:cNvPr>
                <p:cNvSpPr/>
                <p:nvPr/>
              </p:nvSpPr>
              <p:spPr>
                <a:xfrm>
                  <a:off x="5839443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8</a:t>
                  </a:r>
                </a:p>
              </p:txBody>
            </p:sp>
            <p:sp>
              <p:nvSpPr>
                <p:cNvPr id="132" name="îṣļïḋè">
                  <a:extLst>
                    <a:ext uri="{FF2B5EF4-FFF2-40B4-BE49-F238E27FC236}">
                      <a16:creationId xmlns:a16="http://schemas.microsoft.com/office/drawing/2014/main" id="{5D93DABB-57AF-47D4-8D08-93D36B87282B}"/>
                    </a:ext>
                  </a:extLst>
                </p:cNvPr>
                <p:cNvSpPr/>
                <p:nvPr/>
              </p:nvSpPr>
              <p:spPr>
                <a:xfrm>
                  <a:off x="5417439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7</a:t>
                  </a:r>
                </a:p>
              </p:txBody>
            </p:sp>
            <p:sp>
              <p:nvSpPr>
                <p:cNvPr id="133" name="işļîḓé">
                  <a:extLst>
                    <a:ext uri="{FF2B5EF4-FFF2-40B4-BE49-F238E27FC236}">
                      <a16:creationId xmlns:a16="http://schemas.microsoft.com/office/drawing/2014/main" id="{5A6E3BB5-3A4B-4085-A167-61BACEA95B7A}"/>
                    </a:ext>
                  </a:extLst>
                </p:cNvPr>
                <p:cNvSpPr/>
                <p:nvPr/>
              </p:nvSpPr>
              <p:spPr>
                <a:xfrm>
                  <a:off x="499543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ïṩľïḓe">
                  <a:extLst>
                    <a:ext uri="{FF2B5EF4-FFF2-40B4-BE49-F238E27FC236}">
                      <a16:creationId xmlns:a16="http://schemas.microsoft.com/office/drawing/2014/main" id="{1555A5C4-7E17-4C65-8C56-DECF3463839C}"/>
                    </a:ext>
                  </a:extLst>
                </p:cNvPr>
                <p:cNvSpPr/>
                <p:nvPr/>
              </p:nvSpPr>
              <p:spPr>
                <a:xfrm>
                  <a:off x="4995432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6</a:t>
                  </a:r>
                </a:p>
              </p:txBody>
            </p:sp>
            <p:sp>
              <p:nvSpPr>
                <p:cNvPr id="135" name="îsḻiḑè">
                  <a:extLst>
                    <a:ext uri="{FF2B5EF4-FFF2-40B4-BE49-F238E27FC236}">
                      <a16:creationId xmlns:a16="http://schemas.microsoft.com/office/drawing/2014/main" id="{9CFFAD03-320A-4C32-8CFF-1B7A6120CAB6}"/>
                    </a:ext>
                  </a:extLst>
                </p:cNvPr>
                <p:cNvSpPr/>
                <p:nvPr/>
              </p:nvSpPr>
              <p:spPr>
                <a:xfrm>
                  <a:off x="4573428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5</a:t>
                  </a:r>
                </a:p>
              </p:txBody>
            </p:sp>
            <p:sp>
              <p:nvSpPr>
                <p:cNvPr id="136" name="îṧ1ïḍè">
                  <a:extLst>
                    <a:ext uri="{FF2B5EF4-FFF2-40B4-BE49-F238E27FC236}">
                      <a16:creationId xmlns:a16="http://schemas.microsoft.com/office/drawing/2014/main" id="{75515F64-A5D4-43D2-956C-4A999190553F}"/>
                    </a:ext>
                  </a:extLst>
                </p:cNvPr>
                <p:cNvSpPr/>
                <p:nvPr/>
              </p:nvSpPr>
              <p:spPr>
                <a:xfrm>
                  <a:off x="415142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4</a:t>
                  </a:r>
                </a:p>
              </p:txBody>
            </p:sp>
            <p:sp>
              <p:nvSpPr>
                <p:cNvPr id="137" name="iśľïḓe">
                  <a:extLst>
                    <a:ext uri="{FF2B5EF4-FFF2-40B4-BE49-F238E27FC236}">
                      <a16:creationId xmlns:a16="http://schemas.microsoft.com/office/drawing/2014/main" id="{856E773F-DDAC-4A02-B725-E42D0E779CE9}"/>
                    </a:ext>
                  </a:extLst>
                </p:cNvPr>
                <p:cNvSpPr/>
                <p:nvPr/>
              </p:nvSpPr>
              <p:spPr>
                <a:xfrm>
                  <a:off x="3729420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3</a:t>
                  </a:r>
                </a:p>
              </p:txBody>
            </p:sp>
            <p:sp>
              <p:nvSpPr>
                <p:cNvPr id="138" name="íśľïďê">
                  <a:extLst>
                    <a:ext uri="{FF2B5EF4-FFF2-40B4-BE49-F238E27FC236}">
                      <a16:creationId xmlns:a16="http://schemas.microsoft.com/office/drawing/2014/main" id="{25115C23-7F37-44DD-A2A7-83AFE1EF6361}"/>
                    </a:ext>
                  </a:extLst>
                </p:cNvPr>
                <p:cNvSpPr/>
                <p:nvPr/>
              </p:nvSpPr>
              <p:spPr>
                <a:xfrm>
                  <a:off x="3307416" y="1746796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2</a:t>
                  </a:r>
                </a:p>
              </p:txBody>
            </p:sp>
            <p:sp>
              <p:nvSpPr>
                <p:cNvPr id="139" name="íšļídé">
                  <a:extLst>
                    <a:ext uri="{FF2B5EF4-FFF2-40B4-BE49-F238E27FC236}">
                      <a16:creationId xmlns:a16="http://schemas.microsoft.com/office/drawing/2014/main" id="{F56E020C-420E-468F-AE21-D9B24F5FAC9B}"/>
                    </a:ext>
                  </a:extLst>
                </p:cNvPr>
                <p:cNvSpPr/>
                <p:nvPr/>
              </p:nvSpPr>
              <p:spPr>
                <a:xfrm>
                  <a:off x="2885412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17" name="íṧḷîde">
                <a:extLst>
                  <a:ext uri="{FF2B5EF4-FFF2-40B4-BE49-F238E27FC236}">
                    <a16:creationId xmlns:a16="http://schemas.microsoft.com/office/drawing/2014/main" id="{E2A8CBAC-3A90-42A7-A890-B9CEB10D472F}"/>
                  </a:ext>
                </a:extLst>
              </p:cNvPr>
              <p:cNvGrpSpPr/>
              <p:nvPr/>
            </p:nvGrpSpPr>
            <p:grpSpPr>
              <a:xfrm>
                <a:off x="444500" y="2178599"/>
                <a:ext cx="11302998" cy="3587200"/>
                <a:chOff x="444500" y="2178599"/>
                <a:chExt cx="11302998" cy="3587200"/>
              </a:xfrm>
            </p:grpSpPr>
            <p:grpSp>
              <p:nvGrpSpPr>
                <p:cNvPr id="18" name="îṣļiḑè">
                  <a:extLst>
                    <a:ext uri="{FF2B5EF4-FFF2-40B4-BE49-F238E27FC236}">
                      <a16:creationId xmlns:a16="http://schemas.microsoft.com/office/drawing/2014/main" id="{6AFCCF71-2C31-412D-913A-8AD732AD43C8}"/>
                    </a:ext>
                  </a:extLst>
                </p:cNvPr>
                <p:cNvGrpSpPr/>
                <p:nvPr/>
              </p:nvGrpSpPr>
              <p:grpSpPr>
                <a:xfrm>
                  <a:off x="444500" y="217859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94" name="ïSľïḍé">
                    <a:extLst>
                      <a:ext uri="{FF2B5EF4-FFF2-40B4-BE49-F238E27FC236}">
                        <a16:creationId xmlns:a16="http://schemas.microsoft.com/office/drawing/2014/main" id="{82C52566-EE82-4FB3-8326-64B521F61F15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96" name="ïśľîḓé">
                      <a:extLst>
                        <a:ext uri="{FF2B5EF4-FFF2-40B4-BE49-F238E27FC236}">
                          <a16:creationId xmlns:a16="http://schemas.microsoft.com/office/drawing/2014/main" id="{552DB896-1645-48A7-B8A2-228DC4927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7" name="íṩ1íḋé">
                      <a:extLst>
                        <a:ext uri="{FF2B5EF4-FFF2-40B4-BE49-F238E27FC236}">
                          <a16:creationId xmlns:a16="http://schemas.microsoft.com/office/drawing/2014/main" id="{1359AF0E-E656-47A3-88A0-86BE4917D4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8" name="íśļíḍè">
                      <a:extLst>
                        <a:ext uri="{FF2B5EF4-FFF2-40B4-BE49-F238E27FC236}">
                          <a16:creationId xmlns:a16="http://schemas.microsoft.com/office/drawing/2014/main" id="{95D1A87F-A861-4E0B-A567-2C676CDEE8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9" name="işḷiḍé">
                      <a:extLst>
                        <a:ext uri="{FF2B5EF4-FFF2-40B4-BE49-F238E27FC236}">
                          <a16:creationId xmlns:a16="http://schemas.microsoft.com/office/drawing/2014/main" id="{AD8350B6-21B7-4E43-B3E7-1CBA96B7AB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0" name="ïṧlïḓé">
                      <a:extLst>
                        <a:ext uri="{FF2B5EF4-FFF2-40B4-BE49-F238E27FC236}">
                          <a16:creationId xmlns:a16="http://schemas.microsoft.com/office/drawing/2014/main" id="{1E7234B4-5DA9-445B-AF25-8634A69943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1" name="î$ļíde">
                      <a:extLst>
                        <a:ext uri="{FF2B5EF4-FFF2-40B4-BE49-F238E27FC236}">
                          <a16:creationId xmlns:a16="http://schemas.microsoft.com/office/drawing/2014/main" id="{F7DEB448-EFD7-406C-B28A-87392F5626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2" name="ïṣļîḑè">
                      <a:extLst>
                        <a:ext uri="{FF2B5EF4-FFF2-40B4-BE49-F238E27FC236}">
                          <a16:creationId xmlns:a16="http://schemas.microsoft.com/office/drawing/2014/main" id="{4EBF28A8-D54B-4C00-821E-422682A14C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3" name="is1ïḑé">
                      <a:extLst>
                        <a:ext uri="{FF2B5EF4-FFF2-40B4-BE49-F238E27FC236}">
                          <a16:creationId xmlns:a16="http://schemas.microsoft.com/office/drawing/2014/main" id="{D25895D0-9216-4E9E-9D99-F2406077DC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4" name="íSľiḋe">
                      <a:extLst>
                        <a:ext uri="{FF2B5EF4-FFF2-40B4-BE49-F238E27FC236}">
                          <a16:creationId xmlns:a16="http://schemas.microsoft.com/office/drawing/2014/main" id="{A7B32E53-2117-4A88-804B-7EB72E7BB1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5" name="ïŝḷïďe">
                      <a:extLst>
                        <a:ext uri="{FF2B5EF4-FFF2-40B4-BE49-F238E27FC236}">
                          <a16:creationId xmlns:a16="http://schemas.microsoft.com/office/drawing/2014/main" id="{2F3BE420-1E5B-4F40-AED6-A615B8792F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6" name="îṩḷíḓê">
                      <a:extLst>
                        <a:ext uri="{FF2B5EF4-FFF2-40B4-BE49-F238E27FC236}">
                          <a16:creationId xmlns:a16="http://schemas.microsoft.com/office/drawing/2014/main" id="{1B50E2A6-9DB0-42F7-9A0B-73ADDAF132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7" name="ïṧlîḍê">
                      <a:extLst>
                        <a:ext uri="{FF2B5EF4-FFF2-40B4-BE49-F238E27FC236}">
                          <a16:creationId xmlns:a16="http://schemas.microsoft.com/office/drawing/2014/main" id="{A00459B1-E2AD-4DA4-A72C-93334DBF22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8" name="ïṥľíďè">
                      <a:extLst>
                        <a:ext uri="{FF2B5EF4-FFF2-40B4-BE49-F238E27FC236}">
                          <a16:creationId xmlns:a16="http://schemas.microsoft.com/office/drawing/2014/main" id="{A4982268-B05E-43F8-A0D8-1AFAD9CF93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9" name="íṧ1îḑé">
                      <a:extLst>
                        <a:ext uri="{FF2B5EF4-FFF2-40B4-BE49-F238E27FC236}">
                          <a16:creationId xmlns:a16="http://schemas.microsoft.com/office/drawing/2014/main" id="{719C9907-40F6-4333-83BF-C9FFBD1C57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0" name="íṡḻíḑè">
                      <a:extLst>
                        <a:ext uri="{FF2B5EF4-FFF2-40B4-BE49-F238E27FC236}">
                          <a16:creationId xmlns:a16="http://schemas.microsoft.com/office/drawing/2014/main" id="{6637FA12-C8E7-468C-B262-60A511C3F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1" name="íSḷíde">
                      <a:extLst>
                        <a:ext uri="{FF2B5EF4-FFF2-40B4-BE49-F238E27FC236}">
                          <a16:creationId xmlns:a16="http://schemas.microsoft.com/office/drawing/2014/main" id="{F39DF181-D0B3-4EDC-A874-B8C176C798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2" name="îşľidê">
                      <a:extLst>
                        <a:ext uri="{FF2B5EF4-FFF2-40B4-BE49-F238E27FC236}">
                          <a16:creationId xmlns:a16="http://schemas.microsoft.com/office/drawing/2014/main" id="{C31F7F5E-FA10-4256-B80D-1514FE97CE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3" name="íšļîḍé">
                      <a:extLst>
                        <a:ext uri="{FF2B5EF4-FFF2-40B4-BE49-F238E27FC236}">
                          <a16:creationId xmlns:a16="http://schemas.microsoft.com/office/drawing/2014/main" id="{47EB9C69-0990-4D21-BBD3-1F685CE343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4" name="ïṣḻîḍe">
                      <a:extLst>
                        <a:ext uri="{FF2B5EF4-FFF2-40B4-BE49-F238E27FC236}">
                          <a16:creationId xmlns:a16="http://schemas.microsoft.com/office/drawing/2014/main" id="{D72CF7B9-7946-4724-9BA6-9E70137FD8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5" name="ïşḻiďè">
                      <a:extLst>
                        <a:ext uri="{FF2B5EF4-FFF2-40B4-BE49-F238E27FC236}">
                          <a16:creationId xmlns:a16="http://schemas.microsoft.com/office/drawing/2014/main" id="{288990F5-CE5B-4B8A-B64D-9275B1FB82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6" name="iṩlïḋè">
                      <a:extLst>
                        <a:ext uri="{FF2B5EF4-FFF2-40B4-BE49-F238E27FC236}">
                          <a16:creationId xmlns:a16="http://schemas.microsoft.com/office/drawing/2014/main" id="{5442463D-92D7-41CF-B869-B35609A2B1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7" name="iṩľíḓê">
                      <a:extLst>
                        <a:ext uri="{FF2B5EF4-FFF2-40B4-BE49-F238E27FC236}">
                          <a16:creationId xmlns:a16="http://schemas.microsoft.com/office/drawing/2014/main" id="{951C5ABF-C0B5-4D95-9E3A-6C2DB8B0A9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95" name="ïśḷídé">
                    <a:extLst>
                      <a:ext uri="{FF2B5EF4-FFF2-40B4-BE49-F238E27FC236}">
                        <a16:creationId xmlns:a16="http://schemas.microsoft.com/office/drawing/2014/main" id="{87732C31-3A35-4328-9AD8-D7ECB46161EF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9" name="îšļiďe">
                  <a:extLst>
                    <a:ext uri="{FF2B5EF4-FFF2-40B4-BE49-F238E27FC236}">
                      <a16:creationId xmlns:a16="http://schemas.microsoft.com/office/drawing/2014/main" id="{ABEB97CA-F4B7-4E88-A1AD-1017526A3345}"/>
                    </a:ext>
                  </a:extLst>
                </p:cNvPr>
                <p:cNvGrpSpPr/>
                <p:nvPr/>
              </p:nvGrpSpPr>
              <p:grpSpPr>
                <a:xfrm>
                  <a:off x="444500" y="307558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70" name="îṣḻíḍê">
                    <a:extLst>
                      <a:ext uri="{FF2B5EF4-FFF2-40B4-BE49-F238E27FC236}">
                        <a16:creationId xmlns:a16="http://schemas.microsoft.com/office/drawing/2014/main" id="{C9088ABB-B5A4-4580-9257-EB6B283A9E10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72" name="ïṧ1iḓê">
                      <a:extLst>
                        <a:ext uri="{FF2B5EF4-FFF2-40B4-BE49-F238E27FC236}">
                          <a16:creationId xmlns:a16="http://schemas.microsoft.com/office/drawing/2014/main" id="{F91DAA6E-3251-433F-9AF0-0A6092881F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3" name="íṧļîḍe">
                      <a:extLst>
                        <a:ext uri="{FF2B5EF4-FFF2-40B4-BE49-F238E27FC236}">
                          <a16:creationId xmlns:a16="http://schemas.microsoft.com/office/drawing/2014/main" id="{2329977B-F31D-4457-A598-0B96364D15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4" name="iṩḻidé">
                      <a:extLst>
                        <a:ext uri="{FF2B5EF4-FFF2-40B4-BE49-F238E27FC236}">
                          <a16:creationId xmlns:a16="http://schemas.microsoft.com/office/drawing/2014/main" id="{78F8EC56-D403-4245-BD0E-8F7B3E8760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5" name="îṥļiḍê">
                      <a:extLst>
                        <a:ext uri="{FF2B5EF4-FFF2-40B4-BE49-F238E27FC236}">
                          <a16:creationId xmlns:a16="http://schemas.microsoft.com/office/drawing/2014/main" id="{62788361-1162-4C0E-AADB-C42376631B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6" name="iṩḻïḑe">
                      <a:extLst>
                        <a:ext uri="{FF2B5EF4-FFF2-40B4-BE49-F238E27FC236}">
                          <a16:creationId xmlns:a16="http://schemas.microsoft.com/office/drawing/2014/main" id="{21F3222D-67F2-41CE-983C-9EF18C0A0A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7" name="íṣḻide">
                      <a:extLst>
                        <a:ext uri="{FF2B5EF4-FFF2-40B4-BE49-F238E27FC236}">
                          <a16:creationId xmlns:a16="http://schemas.microsoft.com/office/drawing/2014/main" id="{80A964A6-611D-4B1F-8814-24386344F0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8" name="íšḷíḍè">
                      <a:extLst>
                        <a:ext uri="{FF2B5EF4-FFF2-40B4-BE49-F238E27FC236}">
                          <a16:creationId xmlns:a16="http://schemas.microsoft.com/office/drawing/2014/main" id="{3C8F634B-9B5B-495A-8CE8-04B0F4DE9A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9" name="ïṩḻíde">
                      <a:extLst>
                        <a:ext uri="{FF2B5EF4-FFF2-40B4-BE49-F238E27FC236}">
                          <a16:creationId xmlns:a16="http://schemas.microsoft.com/office/drawing/2014/main" id="{0F5CDD63-BE86-4B78-95C4-096A31EFBF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0" name="ïšliḓé">
                      <a:extLst>
                        <a:ext uri="{FF2B5EF4-FFF2-40B4-BE49-F238E27FC236}">
                          <a16:creationId xmlns:a16="http://schemas.microsoft.com/office/drawing/2014/main" id="{D6CF8D14-262A-4183-AC64-4A9B2430DF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1" name="iŝľiďe">
                      <a:extLst>
                        <a:ext uri="{FF2B5EF4-FFF2-40B4-BE49-F238E27FC236}">
                          <a16:creationId xmlns:a16="http://schemas.microsoft.com/office/drawing/2014/main" id="{647C6CAA-45F7-4987-ADF3-D8C22334A2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2" name="ïṥlíḍê">
                      <a:extLst>
                        <a:ext uri="{FF2B5EF4-FFF2-40B4-BE49-F238E27FC236}">
                          <a16:creationId xmlns:a16="http://schemas.microsoft.com/office/drawing/2014/main" id="{8B398CF6-A2DC-4F2A-8EE4-1FFAEAE3EC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3" name="íşľïḓe">
                      <a:extLst>
                        <a:ext uri="{FF2B5EF4-FFF2-40B4-BE49-F238E27FC236}">
                          <a16:creationId xmlns:a16="http://schemas.microsoft.com/office/drawing/2014/main" id="{E7C32FDD-97EC-4BF9-BA82-D5CAEA8BB4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4" name="ïs1iḍê">
                      <a:extLst>
                        <a:ext uri="{FF2B5EF4-FFF2-40B4-BE49-F238E27FC236}">
                          <a16:creationId xmlns:a16="http://schemas.microsoft.com/office/drawing/2014/main" id="{54AF06C1-7842-4F33-8AF2-5160BBFB4B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5" name="ïşľîďé">
                      <a:extLst>
                        <a:ext uri="{FF2B5EF4-FFF2-40B4-BE49-F238E27FC236}">
                          <a16:creationId xmlns:a16="http://schemas.microsoft.com/office/drawing/2014/main" id="{AF6B8F3C-517F-4740-8166-8700E6BC9F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6" name="ï$ḻídè">
                      <a:extLst>
                        <a:ext uri="{FF2B5EF4-FFF2-40B4-BE49-F238E27FC236}">
                          <a16:creationId xmlns:a16="http://schemas.microsoft.com/office/drawing/2014/main" id="{AEA6C6BB-E388-4D66-9343-2A274AABE9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7" name="îsḻîḍê">
                      <a:extLst>
                        <a:ext uri="{FF2B5EF4-FFF2-40B4-BE49-F238E27FC236}">
                          <a16:creationId xmlns:a16="http://schemas.microsoft.com/office/drawing/2014/main" id="{EEBCD2A3-6B35-4FBB-894B-84A7019C6E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8" name="íṩ1ide">
                      <a:extLst>
                        <a:ext uri="{FF2B5EF4-FFF2-40B4-BE49-F238E27FC236}">
                          <a16:creationId xmlns:a16="http://schemas.microsoft.com/office/drawing/2014/main" id="{BF44081B-43CA-44A8-9BFD-8F1DCF2265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9" name="ïs1iḋé">
                      <a:extLst>
                        <a:ext uri="{FF2B5EF4-FFF2-40B4-BE49-F238E27FC236}">
                          <a16:creationId xmlns:a16="http://schemas.microsoft.com/office/drawing/2014/main" id="{F5ED89FD-A4F0-4925-9D9B-A0179F2283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0" name="íşľîde">
                      <a:extLst>
                        <a:ext uri="{FF2B5EF4-FFF2-40B4-BE49-F238E27FC236}">
                          <a16:creationId xmlns:a16="http://schemas.microsoft.com/office/drawing/2014/main" id="{0F8900A2-ED64-4FE5-9168-1EFA8A3270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1" name="ïśļíḍe">
                      <a:extLst>
                        <a:ext uri="{FF2B5EF4-FFF2-40B4-BE49-F238E27FC236}">
                          <a16:creationId xmlns:a16="http://schemas.microsoft.com/office/drawing/2014/main" id="{8E661B87-D878-448A-B918-8D31BC2CC2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2" name="ïšḻïdé">
                      <a:extLst>
                        <a:ext uri="{FF2B5EF4-FFF2-40B4-BE49-F238E27FC236}">
                          <a16:creationId xmlns:a16="http://schemas.microsoft.com/office/drawing/2014/main" id="{D843D6DF-2B48-440C-82CC-A377212757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3" name="iṡḷíḓê">
                      <a:extLst>
                        <a:ext uri="{FF2B5EF4-FFF2-40B4-BE49-F238E27FC236}">
                          <a16:creationId xmlns:a16="http://schemas.microsoft.com/office/drawing/2014/main" id="{B4C2D54D-4D93-4277-AD72-FB61854992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71" name="ïšḻiḓê">
                    <a:extLst>
                      <a:ext uri="{FF2B5EF4-FFF2-40B4-BE49-F238E27FC236}">
                        <a16:creationId xmlns:a16="http://schemas.microsoft.com/office/drawing/2014/main" id="{B43316E2-6EC0-4C44-A9E5-03D055644F90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0" name="îślíḍè">
                  <a:extLst>
                    <a:ext uri="{FF2B5EF4-FFF2-40B4-BE49-F238E27FC236}">
                      <a16:creationId xmlns:a16="http://schemas.microsoft.com/office/drawing/2014/main" id="{1CC3C1A3-8259-4F68-B79A-985EB58CE138}"/>
                    </a:ext>
                  </a:extLst>
                </p:cNvPr>
                <p:cNvGrpSpPr/>
                <p:nvPr/>
              </p:nvGrpSpPr>
              <p:grpSpPr>
                <a:xfrm>
                  <a:off x="444500" y="397038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46" name="işļíḍè">
                    <a:extLst>
                      <a:ext uri="{FF2B5EF4-FFF2-40B4-BE49-F238E27FC236}">
                        <a16:creationId xmlns:a16="http://schemas.microsoft.com/office/drawing/2014/main" id="{E97A1BA0-D0EC-4314-80CF-E4F94AA0FF85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48" name="îṧ1íďe">
                      <a:extLst>
                        <a:ext uri="{FF2B5EF4-FFF2-40B4-BE49-F238E27FC236}">
                          <a16:creationId xmlns:a16="http://schemas.microsoft.com/office/drawing/2014/main" id="{5FEF6BE4-F902-4E93-A9E8-CFE93E5B09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9" name="i$ḻïḑe">
                      <a:extLst>
                        <a:ext uri="{FF2B5EF4-FFF2-40B4-BE49-F238E27FC236}">
                          <a16:creationId xmlns:a16="http://schemas.microsoft.com/office/drawing/2014/main" id="{1D256B58-9253-41F6-9B5D-C101407AFE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0" name="iš1ïde">
                      <a:extLst>
                        <a:ext uri="{FF2B5EF4-FFF2-40B4-BE49-F238E27FC236}">
                          <a16:creationId xmlns:a16="http://schemas.microsoft.com/office/drawing/2014/main" id="{3637DC1B-B084-433D-A041-B8493FC98E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1" name="íş1íďê">
                      <a:extLst>
                        <a:ext uri="{FF2B5EF4-FFF2-40B4-BE49-F238E27FC236}">
                          <a16:creationId xmlns:a16="http://schemas.microsoft.com/office/drawing/2014/main" id="{BE9941AF-0383-43F0-BA41-E7D2E9A675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2" name="ïS1íḑè">
                      <a:extLst>
                        <a:ext uri="{FF2B5EF4-FFF2-40B4-BE49-F238E27FC236}">
                          <a16:creationId xmlns:a16="http://schemas.microsoft.com/office/drawing/2014/main" id="{55F33B06-3AB4-4553-BA41-BF6A608AD1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3" name="iŝľïḓé">
                      <a:extLst>
                        <a:ext uri="{FF2B5EF4-FFF2-40B4-BE49-F238E27FC236}">
                          <a16:creationId xmlns:a16="http://schemas.microsoft.com/office/drawing/2014/main" id="{6DCC8A0A-D21B-4734-BEC6-4F61A85DD2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4" name="iṣḻîďê">
                      <a:extLst>
                        <a:ext uri="{FF2B5EF4-FFF2-40B4-BE49-F238E27FC236}">
                          <a16:creationId xmlns:a16="http://schemas.microsoft.com/office/drawing/2014/main" id="{4B475B1B-5A14-4BB9-917E-C1DFFBF8CD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5" name="îṡḷîdê">
                      <a:extLst>
                        <a:ext uri="{FF2B5EF4-FFF2-40B4-BE49-F238E27FC236}">
                          <a16:creationId xmlns:a16="http://schemas.microsoft.com/office/drawing/2014/main" id="{00679DF6-780F-4705-9F1F-43C009D147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6" name="ïsḷïďê">
                      <a:extLst>
                        <a:ext uri="{FF2B5EF4-FFF2-40B4-BE49-F238E27FC236}">
                          <a16:creationId xmlns:a16="http://schemas.microsoft.com/office/drawing/2014/main" id="{4E9B63DF-1F53-46BC-B889-22C1E34193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7" name="ïśḻiḍê">
                      <a:extLst>
                        <a:ext uri="{FF2B5EF4-FFF2-40B4-BE49-F238E27FC236}">
                          <a16:creationId xmlns:a16="http://schemas.microsoft.com/office/drawing/2014/main" id="{7CDFA524-AFB9-4CFF-86A2-8E76FD117A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8" name="iṣļîḓê">
                      <a:extLst>
                        <a:ext uri="{FF2B5EF4-FFF2-40B4-BE49-F238E27FC236}">
                          <a16:creationId xmlns:a16="http://schemas.microsoft.com/office/drawing/2014/main" id="{B8A16E5A-6FC9-4932-B462-CE83EF0A19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9" name="îṡ1íḑè">
                      <a:extLst>
                        <a:ext uri="{FF2B5EF4-FFF2-40B4-BE49-F238E27FC236}">
                          <a16:creationId xmlns:a16="http://schemas.microsoft.com/office/drawing/2014/main" id="{24CD9824-72C8-4DBF-A0A9-DE3152C13B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0" name="iṣ1iḓé">
                      <a:extLst>
                        <a:ext uri="{FF2B5EF4-FFF2-40B4-BE49-F238E27FC236}">
                          <a16:creationId xmlns:a16="http://schemas.microsoft.com/office/drawing/2014/main" id="{BD5A0B70-36BB-491B-8238-AB5D4535B1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1" name="iṡḻiḑè">
                      <a:extLst>
                        <a:ext uri="{FF2B5EF4-FFF2-40B4-BE49-F238E27FC236}">
                          <a16:creationId xmlns:a16="http://schemas.microsoft.com/office/drawing/2014/main" id="{07BB97D1-BDE8-44CD-B931-414C78DE24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2" name="îṡḻîďè">
                      <a:extLst>
                        <a:ext uri="{FF2B5EF4-FFF2-40B4-BE49-F238E27FC236}">
                          <a16:creationId xmlns:a16="http://schemas.microsoft.com/office/drawing/2014/main" id="{705AA912-9C15-44F4-8D89-3DDB5BF505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3" name="îşliḓe">
                      <a:extLst>
                        <a:ext uri="{FF2B5EF4-FFF2-40B4-BE49-F238E27FC236}">
                          <a16:creationId xmlns:a16="http://schemas.microsoft.com/office/drawing/2014/main" id="{9F35D42B-2795-4E75-B21C-AFF3D466A7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4" name="íşļîďé">
                      <a:extLst>
                        <a:ext uri="{FF2B5EF4-FFF2-40B4-BE49-F238E27FC236}">
                          <a16:creationId xmlns:a16="http://schemas.microsoft.com/office/drawing/2014/main" id="{0CBA7B96-B821-4E80-B7F7-AE308127E7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5" name="ïṥļiḑe">
                      <a:extLst>
                        <a:ext uri="{FF2B5EF4-FFF2-40B4-BE49-F238E27FC236}">
                          <a16:creationId xmlns:a16="http://schemas.microsoft.com/office/drawing/2014/main" id="{F60F4174-7B01-4B9E-899E-6B29BB7DF3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6" name="ïŝļíde">
                      <a:extLst>
                        <a:ext uri="{FF2B5EF4-FFF2-40B4-BE49-F238E27FC236}">
                          <a16:creationId xmlns:a16="http://schemas.microsoft.com/office/drawing/2014/main" id="{4B28FB92-B86A-4DEF-A4C1-60986969BD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7" name="ïṧ1iḋè">
                      <a:extLst>
                        <a:ext uri="{FF2B5EF4-FFF2-40B4-BE49-F238E27FC236}">
                          <a16:creationId xmlns:a16="http://schemas.microsoft.com/office/drawing/2014/main" id="{E10B4228-8E06-4577-96FC-7F1E7A088C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8" name="iSľîḑé">
                      <a:extLst>
                        <a:ext uri="{FF2B5EF4-FFF2-40B4-BE49-F238E27FC236}">
                          <a16:creationId xmlns:a16="http://schemas.microsoft.com/office/drawing/2014/main" id="{4E6592A3-5D69-43E2-BFB5-B747B87260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9" name="i$ḻïḓê">
                      <a:extLst>
                        <a:ext uri="{FF2B5EF4-FFF2-40B4-BE49-F238E27FC236}">
                          <a16:creationId xmlns:a16="http://schemas.microsoft.com/office/drawing/2014/main" id="{9AC8F753-697B-42AC-A9C1-4FE7F974B2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47" name="ïṡļiḋê">
                    <a:extLst>
                      <a:ext uri="{FF2B5EF4-FFF2-40B4-BE49-F238E27FC236}">
                        <a16:creationId xmlns:a16="http://schemas.microsoft.com/office/drawing/2014/main" id="{EFB71692-E061-47E6-8F76-60D12095E0BC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1" name="iSļîḓe">
                  <a:extLst>
                    <a:ext uri="{FF2B5EF4-FFF2-40B4-BE49-F238E27FC236}">
                      <a16:creationId xmlns:a16="http://schemas.microsoft.com/office/drawing/2014/main" id="{8A6A3243-BFE8-41BF-91EA-A395177E000E}"/>
                    </a:ext>
                  </a:extLst>
                </p:cNvPr>
                <p:cNvGrpSpPr/>
                <p:nvPr/>
              </p:nvGrpSpPr>
              <p:grpSpPr>
                <a:xfrm>
                  <a:off x="444500" y="486737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22" name="íSľíḑè">
                    <a:extLst>
                      <a:ext uri="{FF2B5EF4-FFF2-40B4-BE49-F238E27FC236}">
                        <a16:creationId xmlns:a16="http://schemas.microsoft.com/office/drawing/2014/main" id="{8C79164F-CCF4-41EA-854B-C462CB538255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24" name="ïśḻîďè">
                      <a:extLst>
                        <a:ext uri="{FF2B5EF4-FFF2-40B4-BE49-F238E27FC236}">
                          <a16:creationId xmlns:a16="http://schemas.microsoft.com/office/drawing/2014/main" id="{FA2C3495-829A-4441-A732-76D1DDAC5A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5" name="ïśḷídê">
                      <a:extLst>
                        <a:ext uri="{FF2B5EF4-FFF2-40B4-BE49-F238E27FC236}">
                          <a16:creationId xmlns:a16="http://schemas.microsoft.com/office/drawing/2014/main" id="{407BB7B1-0A81-46EE-A536-581FE074FE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6" name="iśḷiḑê">
                      <a:extLst>
                        <a:ext uri="{FF2B5EF4-FFF2-40B4-BE49-F238E27FC236}">
                          <a16:creationId xmlns:a16="http://schemas.microsoft.com/office/drawing/2014/main" id="{80495D03-6815-473A-BE28-2DF9B0870D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7" name="í$ḻïdè">
                      <a:extLst>
                        <a:ext uri="{FF2B5EF4-FFF2-40B4-BE49-F238E27FC236}">
                          <a16:creationId xmlns:a16="http://schemas.microsoft.com/office/drawing/2014/main" id="{4887ED64-BAA5-4F52-BF24-4E8648AF7E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8" name="íšḻîḑê">
                      <a:extLst>
                        <a:ext uri="{FF2B5EF4-FFF2-40B4-BE49-F238E27FC236}">
                          <a16:creationId xmlns:a16="http://schemas.microsoft.com/office/drawing/2014/main" id="{DA7A9373-4892-4438-A582-D09E44D465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9" name="îṧľidê">
                      <a:extLst>
                        <a:ext uri="{FF2B5EF4-FFF2-40B4-BE49-F238E27FC236}">
                          <a16:creationId xmlns:a16="http://schemas.microsoft.com/office/drawing/2014/main" id="{7B197E2A-EA50-4852-952B-076FFB6C0C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" name="îṥliḓè">
                      <a:extLst>
                        <a:ext uri="{FF2B5EF4-FFF2-40B4-BE49-F238E27FC236}">
                          <a16:creationId xmlns:a16="http://schemas.microsoft.com/office/drawing/2014/main" id="{308FB5F3-67E8-40D4-8816-012AFAA91F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1" name="ïş1iḓè">
                      <a:extLst>
                        <a:ext uri="{FF2B5EF4-FFF2-40B4-BE49-F238E27FC236}">
                          <a16:creationId xmlns:a16="http://schemas.microsoft.com/office/drawing/2014/main" id="{41EB787E-67EC-4033-8627-12ABA9A6DF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" name="iṣḷîďe">
                      <a:extLst>
                        <a:ext uri="{FF2B5EF4-FFF2-40B4-BE49-F238E27FC236}">
                          <a16:creationId xmlns:a16="http://schemas.microsoft.com/office/drawing/2014/main" id="{390DDC46-CE9B-40B6-B2BB-BF90EEAEE7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" name="ïslíḋê">
                      <a:extLst>
                        <a:ext uri="{FF2B5EF4-FFF2-40B4-BE49-F238E27FC236}">
                          <a16:creationId xmlns:a16="http://schemas.microsoft.com/office/drawing/2014/main" id="{A51FF6FC-97A6-4F53-B070-AC60F106BD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4" name="í$ḷiḓè">
                      <a:extLst>
                        <a:ext uri="{FF2B5EF4-FFF2-40B4-BE49-F238E27FC236}">
                          <a16:creationId xmlns:a16="http://schemas.microsoft.com/office/drawing/2014/main" id="{C1EB8D27-C074-4814-ADD0-81E5F68392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" name="íš1ïḓe">
                      <a:extLst>
                        <a:ext uri="{FF2B5EF4-FFF2-40B4-BE49-F238E27FC236}">
                          <a16:creationId xmlns:a16="http://schemas.microsoft.com/office/drawing/2014/main" id="{724D6FB1-4126-4FF3-9191-5319D90F6C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6" name="îsļîde">
                      <a:extLst>
                        <a:ext uri="{FF2B5EF4-FFF2-40B4-BE49-F238E27FC236}">
                          <a16:creationId xmlns:a16="http://schemas.microsoft.com/office/drawing/2014/main" id="{A82F3B82-A5CC-477D-BAAA-CDF7A0672D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" name="i$1îḓê">
                      <a:extLst>
                        <a:ext uri="{FF2B5EF4-FFF2-40B4-BE49-F238E27FC236}">
                          <a16:creationId xmlns:a16="http://schemas.microsoft.com/office/drawing/2014/main" id="{E59E750F-D577-492E-9E00-A5D2BBE59C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" name="iṧḻíḋe">
                      <a:extLst>
                        <a:ext uri="{FF2B5EF4-FFF2-40B4-BE49-F238E27FC236}">
                          <a16:creationId xmlns:a16="http://schemas.microsoft.com/office/drawing/2014/main" id="{89BAB21D-03FD-4F27-AF3C-76944E91A4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9" name="îSliďè">
                      <a:extLst>
                        <a:ext uri="{FF2B5EF4-FFF2-40B4-BE49-F238E27FC236}">
                          <a16:creationId xmlns:a16="http://schemas.microsoft.com/office/drawing/2014/main" id="{37C7C70A-BE9E-4831-B296-178886F076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íṧ1ïḓê">
                      <a:extLst>
                        <a:ext uri="{FF2B5EF4-FFF2-40B4-BE49-F238E27FC236}">
                          <a16:creationId xmlns:a16="http://schemas.microsoft.com/office/drawing/2014/main" id="{A08E211A-9F08-4E26-968C-32C4ACC3DC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1" name="í$ḻîdê">
                      <a:extLst>
                        <a:ext uri="{FF2B5EF4-FFF2-40B4-BE49-F238E27FC236}">
                          <a16:creationId xmlns:a16="http://schemas.microsoft.com/office/drawing/2014/main" id="{532D4ECB-31A8-433D-A475-513B98DD26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2" name="îś1iḋe">
                      <a:extLst>
                        <a:ext uri="{FF2B5EF4-FFF2-40B4-BE49-F238E27FC236}">
                          <a16:creationId xmlns:a16="http://schemas.microsoft.com/office/drawing/2014/main" id="{E7AD1047-BBF3-4ACD-9119-A462CAEC9A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3" name="ïṧļïdê">
                      <a:extLst>
                        <a:ext uri="{FF2B5EF4-FFF2-40B4-BE49-F238E27FC236}">
                          <a16:creationId xmlns:a16="http://schemas.microsoft.com/office/drawing/2014/main" id="{663CE4A1-2660-453E-9C03-67824FCB3F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4" name="íşļiḋé">
                      <a:extLst>
                        <a:ext uri="{FF2B5EF4-FFF2-40B4-BE49-F238E27FC236}">
                          <a16:creationId xmlns:a16="http://schemas.microsoft.com/office/drawing/2014/main" id="{6063A887-8A3A-41F7-BE0D-DA507F9E70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5" name="ïṩliḋe">
                      <a:extLst>
                        <a:ext uri="{FF2B5EF4-FFF2-40B4-BE49-F238E27FC236}">
                          <a16:creationId xmlns:a16="http://schemas.microsoft.com/office/drawing/2014/main" id="{FB84A0B8-CCDD-4175-9BF1-E306968450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23" name="ïśľiḋé">
                    <a:extLst>
                      <a:ext uri="{FF2B5EF4-FFF2-40B4-BE49-F238E27FC236}">
                        <a16:creationId xmlns:a16="http://schemas.microsoft.com/office/drawing/2014/main" id="{6D76726C-755C-4BD4-B9C8-9730787B4FB2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7" name="ïśḷiďê">
              <a:extLst>
                <a:ext uri="{FF2B5EF4-FFF2-40B4-BE49-F238E27FC236}">
                  <a16:creationId xmlns:a16="http://schemas.microsoft.com/office/drawing/2014/main" id="{C29C2E2D-1F0E-413D-9D59-EF521CD168C1}"/>
                </a:ext>
              </a:extLst>
            </p:cNvPr>
            <p:cNvSpPr/>
            <p:nvPr/>
          </p:nvSpPr>
          <p:spPr>
            <a:xfrm>
              <a:off x="3420212" y="2681009"/>
              <a:ext cx="2834542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ïṥḷiḍe">
              <a:extLst>
                <a:ext uri="{FF2B5EF4-FFF2-40B4-BE49-F238E27FC236}">
                  <a16:creationId xmlns:a16="http://schemas.microsoft.com/office/drawing/2014/main" id="{F156D5EE-EE02-4A6A-B098-446ED907A7EE}"/>
                </a:ext>
              </a:extLst>
            </p:cNvPr>
            <p:cNvSpPr/>
            <p:nvPr/>
          </p:nvSpPr>
          <p:spPr>
            <a:xfrm>
              <a:off x="4635015" y="3551503"/>
              <a:ext cx="2834542" cy="2367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ïṥḷiḑé">
              <a:extLst>
                <a:ext uri="{FF2B5EF4-FFF2-40B4-BE49-F238E27FC236}">
                  <a16:creationId xmlns:a16="http://schemas.microsoft.com/office/drawing/2014/main" id="{4FE27624-C5EA-4D7A-BB7E-31CCBDD34465}"/>
                </a:ext>
              </a:extLst>
            </p:cNvPr>
            <p:cNvSpPr/>
            <p:nvPr/>
          </p:nvSpPr>
          <p:spPr>
            <a:xfrm>
              <a:off x="8279425" y="3551503"/>
              <a:ext cx="1214803" cy="2367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i$ḻíḓé">
              <a:extLst>
                <a:ext uri="{FF2B5EF4-FFF2-40B4-BE49-F238E27FC236}">
                  <a16:creationId xmlns:a16="http://schemas.microsoft.com/office/drawing/2014/main" id="{3E67B33D-59DB-434B-A552-71F37AC5AFF6}"/>
                </a:ext>
              </a:extLst>
            </p:cNvPr>
            <p:cNvSpPr/>
            <p:nvPr/>
          </p:nvSpPr>
          <p:spPr>
            <a:xfrm>
              <a:off x="4027614" y="4409423"/>
              <a:ext cx="4251810" cy="2367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íṡ1ïdê">
              <a:extLst>
                <a:ext uri="{FF2B5EF4-FFF2-40B4-BE49-F238E27FC236}">
                  <a16:creationId xmlns:a16="http://schemas.microsoft.com/office/drawing/2014/main" id="{B8D9F01D-D60B-41CC-9C69-2A62B1E3EF84}"/>
                </a:ext>
              </a:extLst>
            </p:cNvPr>
            <p:cNvSpPr/>
            <p:nvPr/>
          </p:nvSpPr>
          <p:spPr>
            <a:xfrm>
              <a:off x="3015276" y="5248447"/>
              <a:ext cx="2834543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îṣļidé">
              <a:extLst>
                <a:ext uri="{FF2B5EF4-FFF2-40B4-BE49-F238E27FC236}">
                  <a16:creationId xmlns:a16="http://schemas.microsoft.com/office/drawing/2014/main" id="{CE311A8D-A233-4B7E-A450-E3CE3AEDE6E9}"/>
                </a:ext>
              </a:extLst>
            </p:cNvPr>
            <p:cNvSpPr/>
            <p:nvPr/>
          </p:nvSpPr>
          <p:spPr>
            <a:xfrm>
              <a:off x="7469554" y="5247440"/>
              <a:ext cx="3644411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34910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0709F9-8561-4816-A337-5C65C9E0B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BB569C2-174A-4C51-9234-7703EC08F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12C025-B3BD-4E6D-AF76-F263D7303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18053105-e546-4f12-9f01-72323c949c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0033241-CAAC-4FB9-B17B-FEBA587D77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03800"/>
            <a:chOff x="673099" y="1130300"/>
            <a:chExt cx="10845801" cy="5003800"/>
          </a:xfrm>
        </p:grpSpPr>
        <p:grpSp>
          <p:nvGrpSpPr>
            <p:cNvPr id="6" name="iṡlíďè">
              <a:extLst>
                <a:ext uri="{FF2B5EF4-FFF2-40B4-BE49-F238E27FC236}">
                  <a16:creationId xmlns:a16="http://schemas.microsoft.com/office/drawing/2014/main" id="{3DE55F62-7C06-4108-A1FF-A57B77DDECDF}"/>
                </a:ext>
              </a:extLst>
            </p:cNvPr>
            <p:cNvGrpSpPr/>
            <p:nvPr/>
          </p:nvGrpSpPr>
          <p:grpSpPr>
            <a:xfrm>
              <a:off x="4586963" y="3314700"/>
              <a:ext cx="3018074" cy="2819400"/>
              <a:chOff x="4586963" y="2222500"/>
              <a:chExt cx="3018074" cy="2819400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íṡ1îḋê">
                <a:extLst>
                  <a:ext uri="{FF2B5EF4-FFF2-40B4-BE49-F238E27FC236}">
                    <a16:creationId xmlns:a16="http://schemas.microsoft.com/office/drawing/2014/main" id="{7E3FE2E0-78F4-4FE3-9A7A-CF77CF288685}"/>
                  </a:ext>
                </a:extLst>
              </p:cNvPr>
              <p:cNvSpPr/>
              <p:nvPr/>
            </p:nvSpPr>
            <p:spPr bwMode="auto">
              <a:xfrm>
                <a:off x="5362663" y="2222500"/>
                <a:ext cx="1465213" cy="1415543"/>
              </a:xfrm>
              <a:custGeom>
                <a:avLst/>
                <a:gdLst>
                  <a:gd name="T0" fmla="*/ 119 w 238"/>
                  <a:gd name="T1" fmla="*/ 72 h 230"/>
                  <a:gd name="T2" fmla="*/ 171 w 238"/>
                  <a:gd name="T3" fmla="*/ 162 h 230"/>
                  <a:gd name="T4" fmla="*/ 146 w 238"/>
                  <a:gd name="T5" fmla="*/ 176 h 230"/>
                  <a:gd name="T6" fmla="*/ 192 w 238"/>
                  <a:gd name="T7" fmla="*/ 203 h 230"/>
                  <a:gd name="T8" fmla="*/ 238 w 238"/>
                  <a:gd name="T9" fmla="*/ 230 h 230"/>
                  <a:gd name="T10" fmla="*/ 238 w 238"/>
                  <a:gd name="T11" fmla="*/ 176 h 230"/>
                  <a:gd name="T12" fmla="*/ 238 w 238"/>
                  <a:gd name="T13" fmla="*/ 123 h 230"/>
                  <a:gd name="T14" fmla="*/ 213 w 238"/>
                  <a:gd name="T15" fmla="*/ 138 h 230"/>
                  <a:gd name="T16" fmla="*/ 140 w 238"/>
                  <a:gd name="T17" fmla="*/ 12 h 230"/>
                  <a:gd name="T18" fmla="*/ 119 w 238"/>
                  <a:gd name="T19" fmla="*/ 0 h 230"/>
                  <a:gd name="T20" fmla="*/ 119 w 238"/>
                  <a:gd name="T21" fmla="*/ 0 h 230"/>
                  <a:gd name="T22" fmla="*/ 98 w 238"/>
                  <a:gd name="T23" fmla="*/ 12 h 230"/>
                  <a:gd name="T24" fmla="*/ 0 w 238"/>
                  <a:gd name="T25" fmla="*/ 183 h 230"/>
                  <a:gd name="T26" fmla="*/ 42 w 238"/>
                  <a:gd name="T27" fmla="*/ 207 h 230"/>
                  <a:gd name="T28" fmla="*/ 119 w 238"/>
                  <a:gd name="T29" fmla="*/ 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0">
                    <a:moveTo>
                      <a:pt x="119" y="72"/>
                    </a:moveTo>
                    <a:cubicBezTo>
                      <a:pt x="171" y="162"/>
                      <a:pt x="171" y="162"/>
                      <a:pt x="171" y="162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238" y="230"/>
                      <a:pt x="238" y="230"/>
                      <a:pt x="238" y="230"/>
                    </a:cubicBezTo>
                    <a:cubicBezTo>
                      <a:pt x="238" y="176"/>
                      <a:pt x="238" y="176"/>
                      <a:pt x="238" y="176"/>
                    </a:cubicBezTo>
                    <a:cubicBezTo>
                      <a:pt x="238" y="123"/>
                      <a:pt x="238" y="123"/>
                      <a:pt x="238" y="123"/>
                    </a:cubicBezTo>
                    <a:cubicBezTo>
                      <a:pt x="213" y="138"/>
                      <a:pt x="213" y="138"/>
                      <a:pt x="213" y="138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6" y="5"/>
                      <a:pt x="128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1" y="0"/>
                      <a:pt x="103" y="5"/>
                      <a:pt x="98" y="1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2" y="207"/>
                      <a:pt x="42" y="207"/>
                      <a:pt x="42" y="207"/>
                    </a:cubicBezTo>
                    <a:lnTo>
                      <a:pt x="119" y="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ṣ1iḑê">
                <a:extLst>
                  <a:ext uri="{FF2B5EF4-FFF2-40B4-BE49-F238E27FC236}">
                    <a16:creationId xmlns:a16="http://schemas.microsoft.com/office/drawing/2014/main" id="{2FB782A6-2F49-4556-B059-8024A2FAF9BA}"/>
                  </a:ext>
                </a:extLst>
              </p:cNvPr>
              <p:cNvSpPr/>
              <p:nvPr/>
            </p:nvSpPr>
            <p:spPr bwMode="auto">
              <a:xfrm>
                <a:off x="4586963" y="3448135"/>
                <a:ext cx="1367336" cy="1409700"/>
              </a:xfrm>
              <a:custGeom>
                <a:avLst/>
                <a:gdLst>
                  <a:gd name="T0" fmla="*/ 118 w 222"/>
                  <a:gd name="T1" fmla="*/ 92 h 229"/>
                  <a:gd name="T2" fmla="*/ 144 w 222"/>
                  <a:gd name="T3" fmla="*/ 106 h 229"/>
                  <a:gd name="T4" fmla="*/ 144 w 222"/>
                  <a:gd name="T5" fmla="*/ 53 h 229"/>
                  <a:gd name="T6" fmla="*/ 144 w 222"/>
                  <a:gd name="T7" fmla="*/ 0 h 229"/>
                  <a:gd name="T8" fmla="*/ 97 w 222"/>
                  <a:gd name="T9" fmla="*/ 26 h 229"/>
                  <a:gd name="T10" fmla="*/ 51 w 222"/>
                  <a:gd name="T11" fmla="*/ 53 h 229"/>
                  <a:gd name="T12" fmla="*/ 77 w 222"/>
                  <a:gd name="T13" fmla="*/ 67 h 229"/>
                  <a:gd name="T14" fmla="*/ 4 w 222"/>
                  <a:gd name="T15" fmla="*/ 193 h 229"/>
                  <a:gd name="T16" fmla="*/ 4 w 222"/>
                  <a:gd name="T17" fmla="*/ 217 h 229"/>
                  <a:gd name="T18" fmla="*/ 25 w 222"/>
                  <a:gd name="T19" fmla="*/ 229 h 229"/>
                  <a:gd name="T20" fmla="*/ 222 w 222"/>
                  <a:gd name="T21" fmla="*/ 229 h 229"/>
                  <a:gd name="T22" fmla="*/ 222 w 222"/>
                  <a:gd name="T23" fmla="*/ 181 h 229"/>
                  <a:gd name="T24" fmla="*/ 67 w 222"/>
                  <a:gd name="T25" fmla="*/ 181 h 229"/>
                  <a:gd name="T26" fmla="*/ 118 w 222"/>
                  <a:gd name="T27" fmla="*/ 9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2" h="229">
                    <a:moveTo>
                      <a:pt x="118" y="92"/>
                    </a:move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4" y="193"/>
                      <a:pt x="4" y="193"/>
                      <a:pt x="4" y="193"/>
                    </a:cubicBezTo>
                    <a:cubicBezTo>
                      <a:pt x="0" y="200"/>
                      <a:pt x="0" y="210"/>
                      <a:pt x="4" y="217"/>
                    </a:cubicBezTo>
                    <a:cubicBezTo>
                      <a:pt x="8" y="225"/>
                      <a:pt x="16" y="229"/>
                      <a:pt x="25" y="229"/>
                    </a:cubicBezTo>
                    <a:cubicBezTo>
                      <a:pt x="222" y="229"/>
                      <a:pt x="222" y="229"/>
                      <a:pt x="222" y="229"/>
                    </a:cubicBezTo>
                    <a:cubicBezTo>
                      <a:pt x="222" y="181"/>
                      <a:pt x="222" y="181"/>
                      <a:pt x="222" y="181"/>
                    </a:cubicBezTo>
                    <a:cubicBezTo>
                      <a:pt x="67" y="181"/>
                      <a:pt x="67" y="181"/>
                      <a:pt x="67" y="181"/>
                    </a:cubicBezTo>
                    <a:lnTo>
                      <a:pt x="118" y="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ṥlíḓè">
                <a:extLst>
                  <a:ext uri="{FF2B5EF4-FFF2-40B4-BE49-F238E27FC236}">
                    <a16:creationId xmlns:a16="http://schemas.microsoft.com/office/drawing/2014/main" id="{533A4573-A69C-4EF0-9B27-1AF55834E187}"/>
                  </a:ext>
                </a:extLst>
              </p:cNvPr>
              <p:cNvSpPr/>
              <p:nvPr/>
            </p:nvSpPr>
            <p:spPr bwMode="auto">
              <a:xfrm>
                <a:off x="5990820" y="3588375"/>
                <a:ext cx="1614217" cy="1453525"/>
              </a:xfrm>
              <a:custGeom>
                <a:avLst/>
                <a:gdLst>
                  <a:gd name="T0" fmla="*/ 160 w 262"/>
                  <a:gd name="T1" fmla="*/ 0 h 236"/>
                  <a:gd name="T2" fmla="*/ 118 w 262"/>
                  <a:gd name="T3" fmla="*/ 24 h 236"/>
                  <a:gd name="T4" fmla="*/ 195 w 262"/>
                  <a:gd name="T5" fmla="*/ 159 h 236"/>
                  <a:gd name="T6" fmla="*/ 92 w 262"/>
                  <a:gd name="T7" fmla="*/ 159 h 236"/>
                  <a:gd name="T8" fmla="*/ 92 w 262"/>
                  <a:gd name="T9" fmla="*/ 130 h 236"/>
                  <a:gd name="T10" fmla="*/ 46 w 262"/>
                  <a:gd name="T11" fmla="*/ 156 h 236"/>
                  <a:gd name="T12" fmla="*/ 0 w 262"/>
                  <a:gd name="T13" fmla="*/ 183 h 236"/>
                  <a:gd name="T14" fmla="*/ 46 w 262"/>
                  <a:gd name="T15" fmla="*/ 209 h 236"/>
                  <a:gd name="T16" fmla="*/ 92 w 262"/>
                  <a:gd name="T17" fmla="*/ 236 h 236"/>
                  <a:gd name="T18" fmla="*/ 92 w 262"/>
                  <a:gd name="T19" fmla="*/ 207 h 236"/>
                  <a:gd name="T20" fmla="*/ 237 w 262"/>
                  <a:gd name="T21" fmla="*/ 207 h 236"/>
                  <a:gd name="T22" fmla="*/ 237 w 262"/>
                  <a:gd name="T23" fmla="*/ 207 h 236"/>
                  <a:gd name="T24" fmla="*/ 258 w 262"/>
                  <a:gd name="T25" fmla="*/ 195 h 236"/>
                  <a:gd name="T26" fmla="*/ 258 w 262"/>
                  <a:gd name="T27" fmla="*/ 171 h 236"/>
                  <a:gd name="T28" fmla="*/ 160 w 262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236">
                    <a:moveTo>
                      <a:pt x="160" y="0"/>
                    </a:moveTo>
                    <a:cubicBezTo>
                      <a:pt x="118" y="24"/>
                      <a:pt x="118" y="24"/>
                      <a:pt x="118" y="24"/>
                    </a:cubicBezTo>
                    <a:cubicBezTo>
                      <a:pt x="195" y="159"/>
                      <a:pt x="195" y="159"/>
                      <a:pt x="195" y="159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92" y="130"/>
                      <a:pt x="92" y="130"/>
                      <a:pt x="92" y="130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6" y="209"/>
                      <a:pt x="46" y="209"/>
                      <a:pt x="46" y="20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07"/>
                      <a:pt x="92" y="207"/>
                      <a:pt x="92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46" y="207"/>
                      <a:pt x="254" y="202"/>
                      <a:pt x="258" y="195"/>
                    </a:cubicBezTo>
                    <a:cubicBezTo>
                      <a:pt x="262" y="187"/>
                      <a:pt x="262" y="178"/>
                      <a:pt x="258" y="171"/>
                    </a:cubicBezTo>
                    <a:lnTo>
                      <a:pt x="1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ïṥļîḑe">
              <a:extLst>
                <a:ext uri="{FF2B5EF4-FFF2-40B4-BE49-F238E27FC236}">
                  <a16:creationId xmlns:a16="http://schemas.microsoft.com/office/drawing/2014/main" id="{B35249FE-9F09-4D92-A23F-BE4B3B6AF70C}"/>
                </a:ext>
              </a:extLst>
            </p:cNvPr>
            <p:cNvSpPr txBox="1"/>
            <p:nvPr/>
          </p:nvSpPr>
          <p:spPr bwMode="auto">
            <a:xfrm>
              <a:off x="4911489" y="4615067"/>
              <a:ext cx="2369022" cy="5665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8" name="îslîdè">
              <a:extLst>
                <a:ext uri="{FF2B5EF4-FFF2-40B4-BE49-F238E27FC236}">
                  <a16:creationId xmlns:a16="http://schemas.microsoft.com/office/drawing/2014/main" id="{4C4E712C-FA78-4E8C-A8D0-6E184EA3A7DE}"/>
                </a:ext>
              </a:extLst>
            </p:cNvPr>
            <p:cNvSpPr txBox="1"/>
            <p:nvPr/>
          </p:nvSpPr>
          <p:spPr bwMode="auto">
            <a:xfrm>
              <a:off x="673099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íŝľide">
              <a:extLst>
                <a:ext uri="{FF2B5EF4-FFF2-40B4-BE49-F238E27FC236}">
                  <a16:creationId xmlns:a16="http://schemas.microsoft.com/office/drawing/2014/main" id="{CBED18D3-1869-4C84-9829-77394A634394}"/>
                </a:ext>
              </a:extLst>
            </p:cNvPr>
            <p:cNvSpPr/>
            <p:nvPr/>
          </p:nvSpPr>
          <p:spPr bwMode="auto">
            <a:xfrm>
              <a:off x="673099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5D2FBFB-ADD8-4375-BD44-A3C09BEBAFE2}"/>
                </a:ext>
              </a:extLst>
            </p:cNvPr>
            <p:cNvCxnSpPr/>
            <p:nvPr/>
          </p:nvCxnSpPr>
          <p:spPr>
            <a:xfrm flipH="1">
              <a:off x="673099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ḷîḑê">
              <a:extLst>
                <a:ext uri="{FF2B5EF4-FFF2-40B4-BE49-F238E27FC236}">
                  <a16:creationId xmlns:a16="http://schemas.microsoft.com/office/drawing/2014/main" id="{C7A97600-8C52-4C0B-BD6F-EE3C40E75BEB}"/>
                </a:ext>
              </a:extLst>
            </p:cNvPr>
            <p:cNvSpPr txBox="1"/>
            <p:nvPr/>
          </p:nvSpPr>
          <p:spPr bwMode="auto">
            <a:xfrm>
              <a:off x="7929563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Slíďé">
              <a:extLst>
                <a:ext uri="{FF2B5EF4-FFF2-40B4-BE49-F238E27FC236}">
                  <a16:creationId xmlns:a16="http://schemas.microsoft.com/office/drawing/2014/main" id="{73BA2392-9DB8-40BD-9DD3-6883E3582DBA}"/>
                </a:ext>
              </a:extLst>
            </p:cNvPr>
            <p:cNvSpPr/>
            <p:nvPr/>
          </p:nvSpPr>
          <p:spPr bwMode="auto">
            <a:xfrm>
              <a:off x="7929563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2A85D61-4E0D-4704-B217-8DD75C04A946}"/>
                </a:ext>
              </a:extLst>
            </p:cNvPr>
            <p:cNvCxnSpPr/>
            <p:nvPr/>
          </p:nvCxnSpPr>
          <p:spPr>
            <a:xfrm flipH="1">
              <a:off x="7772398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ṥḻíḓé">
              <a:extLst>
                <a:ext uri="{FF2B5EF4-FFF2-40B4-BE49-F238E27FC236}">
                  <a16:creationId xmlns:a16="http://schemas.microsoft.com/office/drawing/2014/main" id="{3EC6FB84-A2D1-4F2F-A398-37FB68D93918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108458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ṧḷiďe">
              <a:extLst>
                <a:ext uri="{FF2B5EF4-FFF2-40B4-BE49-F238E27FC236}">
                  <a16:creationId xmlns:a16="http://schemas.microsoft.com/office/drawing/2014/main" id="{F57B1291-F4F8-4B0F-87D0-DC05B788BABE}"/>
                </a:ext>
              </a:extLst>
            </p:cNvPr>
            <p:cNvSpPr/>
            <p:nvPr/>
          </p:nvSpPr>
          <p:spPr bwMode="auto">
            <a:xfrm>
              <a:off x="673099" y="1572106"/>
              <a:ext cx="10845800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grpSp>
          <p:nvGrpSpPr>
            <p:cNvPr id="16" name="iS1íḓè">
              <a:extLst>
                <a:ext uri="{FF2B5EF4-FFF2-40B4-BE49-F238E27FC236}">
                  <a16:creationId xmlns:a16="http://schemas.microsoft.com/office/drawing/2014/main" id="{887F9732-1D84-4B00-8524-E247116D21AC}"/>
                </a:ext>
              </a:extLst>
            </p:cNvPr>
            <p:cNvGrpSpPr/>
            <p:nvPr/>
          </p:nvGrpSpPr>
          <p:grpSpPr>
            <a:xfrm>
              <a:off x="753007" y="3606151"/>
              <a:ext cx="847193" cy="847193"/>
              <a:chOff x="753007" y="2242886"/>
              <a:chExt cx="643355" cy="643355"/>
            </a:xfrm>
          </p:grpSpPr>
          <p:sp>
            <p:nvSpPr>
              <p:cNvPr id="23" name="îSļïďê">
                <a:extLst>
                  <a:ext uri="{FF2B5EF4-FFF2-40B4-BE49-F238E27FC236}">
                    <a16:creationId xmlns:a16="http://schemas.microsoft.com/office/drawing/2014/main" id="{09A7BEC7-82BD-4EC2-B753-D069726860E0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ľiḍè">
                <a:extLst>
                  <a:ext uri="{FF2B5EF4-FFF2-40B4-BE49-F238E27FC236}">
                    <a16:creationId xmlns:a16="http://schemas.microsoft.com/office/drawing/2014/main" id="{27E194AE-19E7-43C9-B478-67E70D2587D7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îŝľíḋé">
              <a:extLst>
                <a:ext uri="{FF2B5EF4-FFF2-40B4-BE49-F238E27FC236}">
                  <a16:creationId xmlns:a16="http://schemas.microsoft.com/office/drawing/2014/main" id="{067B5CB0-9026-4B1D-9CE3-3FC67D90E591}"/>
                </a:ext>
              </a:extLst>
            </p:cNvPr>
            <p:cNvGrpSpPr/>
            <p:nvPr/>
          </p:nvGrpSpPr>
          <p:grpSpPr>
            <a:xfrm>
              <a:off x="10620907" y="3606151"/>
              <a:ext cx="847193" cy="847193"/>
              <a:chOff x="753007" y="2242886"/>
              <a:chExt cx="643355" cy="643355"/>
            </a:xfrm>
          </p:grpSpPr>
          <p:sp>
            <p:nvSpPr>
              <p:cNvPr id="21" name="îśḻïḍè">
                <a:extLst>
                  <a:ext uri="{FF2B5EF4-FFF2-40B4-BE49-F238E27FC236}">
                    <a16:creationId xmlns:a16="http://schemas.microsoft.com/office/drawing/2014/main" id="{D578ADF9-F490-45E6-B67D-98E1172BBA37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ïślîḍé">
                <a:extLst>
                  <a:ext uri="{FF2B5EF4-FFF2-40B4-BE49-F238E27FC236}">
                    <a16:creationId xmlns:a16="http://schemas.microsoft.com/office/drawing/2014/main" id="{A71362DE-BED9-4F4B-827D-924B568B13BA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" name="ïsļïḍe">
              <a:extLst>
                <a:ext uri="{FF2B5EF4-FFF2-40B4-BE49-F238E27FC236}">
                  <a16:creationId xmlns:a16="http://schemas.microsoft.com/office/drawing/2014/main" id="{89F077FB-0BDF-41AE-97E1-C9A961DDFC80}"/>
                </a:ext>
              </a:extLst>
            </p:cNvPr>
            <p:cNvGrpSpPr/>
            <p:nvPr/>
          </p:nvGrpSpPr>
          <p:grpSpPr>
            <a:xfrm>
              <a:off x="5510685" y="2273300"/>
              <a:ext cx="1169168" cy="1169166"/>
              <a:chOff x="753007" y="2242886"/>
              <a:chExt cx="643355" cy="643355"/>
            </a:xfrm>
          </p:grpSpPr>
          <p:sp>
            <p:nvSpPr>
              <p:cNvPr id="19" name="íšḻîḑè">
                <a:extLst>
                  <a:ext uri="{FF2B5EF4-FFF2-40B4-BE49-F238E27FC236}">
                    <a16:creationId xmlns:a16="http://schemas.microsoft.com/office/drawing/2014/main" id="{22090245-BB93-42D4-948C-4977423E1CD2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accent1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íšľîdé">
                <a:extLst>
                  <a:ext uri="{FF2B5EF4-FFF2-40B4-BE49-F238E27FC236}">
                    <a16:creationId xmlns:a16="http://schemas.microsoft.com/office/drawing/2014/main" id="{4E6C5EDD-A61C-4177-992F-C410B503689D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1317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7" y="2533650"/>
            <a:ext cx="5419185" cy="895350"/>
          </a:xfrm>
        </p:spPr>
        <p:txBody>
          <a:bodyPr/>
          <a:lstStyle/>
          <a:p>
            <a:pPr algn="ctr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7523" y="3429000"/>
            <a:ext cx="5419185" cy="1015623"/>
          </a:xfrm>
        </p:spPr>
        <p:txBody>
          <a:bodyPr/>
          <a:lstStyle/>
          <a:p>
            <a:pPr lvl="0" algn="ctr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 algn="ctr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072483" y="208869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105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12F232-5DB6-4D70-9FA4-449A40399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B2FF8D5-82A1-4665-9210-9244AD4F7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850735-74E9-44E9-B834-B3414900D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436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6A46AFA-243E-4DCB-B1BC-DA8B8F31488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15933"/>
            <a:ext cx="10845800" cy="4730867"/>
            <a:chOff x="673100" y="1415933"/>
            <a:chExt cx="10845800" cy="4730867"/>
          </a:xfrm>
        </p:grpSpPr>
        <p:sp>
          <p:nvSpPr>
            <p:cNvPr id="6" name="îslîḑe">
              <a:extLst>
                <a:ext uri="{FF2B5EF4-FFF2-40B4-BE49-F238E27FC236}">
                  <a16:creationId xmlns:a16="http://schemas.microsoft.com/office/drawing/2014/main" id="{D9D17B5E-6DC2-4214-B466-E6AA0B9FC608}"/>
                </a:ext>
              </a:extLst>
            </p:cNvPr>
            <p:cNvSpPr/>
            <p:nvPr/>
          </p:nvSpPr>
          <p:spPr>
            <a:xfrm>
              <a:off x="1795463" y="1562100"/>
              <a:ext cx="8601075" cy="2852551"/>
            </a:xfrm>
            <a:prstGeom prst="rect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9050" cmpd="sng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altLang="zh-CN" sz="900" i="1" dirty="0">
                <a:solidFill>
                  <a:schemeClr val="tx1"/>
                </a:solidFill>
              </a:endParaRPr>
            </a:p>
            <a:p>
              <a:pPr algn="ctr"/>
              <a:endParaRPr lang="en-US" altLang="zh-CN" sz="900" i="1" dirty="0">
                <a:solidFill>
                  <a:schemeClr val="tx1"/>
                </a:solidFill>
              </a:endParaRPr>
            </a:p>
            <a:p>
              <a:pPr algn="ctr"/>
              <a:r>
                <a:rPr lang="en-US" altLang="zh-CN" sz="3200" i="1" dirty="0">
                  <a:solidFill>
                    <a:schemeClr val="tx1"/>
                  </a:solidFill>
                </a:rPr>
                <a:t>Unified fonts make reading more fluent.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B7AC3FB6-CD8F-47A6-B6C3-2C69561FA326}"/>
                </a:ext>
              </a:extLst>
            </p:cNvPr>
            <p:cNvCxnSpPr/>
            <p:nvPr/>
          </p:nvCxnSpPr>
          <p:spPr>
            <a:xfrm>
              <a:off x="673100" y="4414652"/>
              <a:ext cx="10845800" cy="0"/>
            </a:xfrm>
            <a:prstGeom prst="line">
              <a:avLst/>
            </a:prstGeom>
            <a:ln w="381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ŝļîḑé">
              <a:extLst>
                <a:ext uri="{FF2B5EF4-FFF2-40B4-BE49-F238E27FC236}">
                  <a16:creationId xmlns:a16="http://schemas.microsoft.com/office/drawing/2014/main" id="{B6A5A8E1-40EE-41DD-B03F-C65CA3636963}"/>
                </a:ext>
              </a:extLst>
            </p:cNvPr>
            <p:cNvGrpSpPr/>
            <p:nvPr/>
          </p:nvGrpSpPr>
          <p:grpSpPr>
            <a:xfrm>
              <a:off x="5724523" y="1865717"/>
              <a:ext cx="742950" cy="742950"/>
              <a:chOff x="5438774" y="1743074"/>
              <a:chExt cx="1314452" cy="1314452"/>
            </a:xfrm>
          </p:grpSpPr>
          <p:sp>
            <p:nvSpPr>
              <p:cNvPr id="34" name="íṡļïdê">
                <a:extLst>
                  <a:ext uri="{FF2B5EF4-FFF2-40B4-BE49-F238E27FC236}">
                    <a16:creationId xmlns:a16="http://schemas.microsoft.com/office/drawing/2014/main" id="{491BF6A2-2ECE-46D0-97FA-CEADE7F5CF43}"/>
                  </a:ext>
                </a:extLst>
              </p:cNvPr>
              <p:cNvSpPr/>
              <p:nvPr/>
            </p:nvSpPr>
            <p:spPr>
              <a:xfrm>
                <a:off x="5438774" y="1743074"/>
                <a:ext cx="1314452" cy="1314452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35" name="îṧḻiḋe">
                <a:extLst>
                  <a:ext uri="{FF2B5EF4-FFF2-40B4-BE49-F238E27FC236}">
                    <a16:creationId xmlns:a16="http://schemas.microsoft.com/office/drawing/2014/main" id="{A04344FD-414A-438E-AB92-06D8F2A41A18}"/>
                  </a:ext>
                </a:extLst>
              </p:cNvPr>
              <p:cNvSpPr/>
              <p:nvPr/>
            </p:nvSpPr>
            <p:spPr>
              <a:xfrm>
                <a:off x="5756665" y="1969582"/>
                <a:ext cx="678673" cy="861433"/>
              </a:xfrm>
              <a:custGeom>
                <a:avLst/>
                <a:gdLst>
                  <a:gd name="connsiteX0" fmla="*/ 326934 w 475898"/>
                  <a:gd name="connsiteY0" fmla="*/ 348106 h 604052"/>
                  <a:gd name="connsiteX1" fmla="*/ 364671 w 475898"/>
                  <a:gd name="connsiteY1" fmla="*/ 357035 h 604052"/>
                  <a:gd name="connsiteX2" fmla="*/ 475898 w 475898"/>
                  <a:gd name="connsiteY2" fmla="*/ 490960 h 604052"/>
                  <a:gd name="connsiteX3" fmla="*/ 475898 w 475898"/>
                  <a:gd name="connsiteY3" fmla="*/ 574291 h 604052"/>
                  <a:gd name="connsiteX4" fmla="*/ 445112 w 475898"/>
                  <a:gd name="connsiteY4" fmla="*/ 604052 h 604052"/>
                  <a:gd name="connsiteX5" fmla="*/ 281251 w 475898"/>
                  <a:gd name="connsiteY5" fmla="*/ 604052 h 604052"/>
                  <a:gd name="connsiteX6" fmla="*/ 256424 w 475898"/>
                  <a:gd name="connsiteY6" fmla="*/ 462191 h 604052"/>
                  <a:gd name="connsiteX7" fmla="*/ 273307 w 475898"/>
                  <a:gd name="connsiteY7" fmla="*/ 440366 h 604052"/>
                  <a:gd name="connsiteX8" fmla="*/ 266355 w 475898"/>
                  <a:gd name="connsiteY8" fmla="*/ 410605 h 604052"/>
                  <a:gd name="connsiteX9" fmla="*/ 261389 w 475898"/>
                  <a:gd name="connsiteY9" fmla="*/ 402668 h 604052"/>
                  <a:gd name="connsiteX10" fmla="*/ 263376 w 475898"/>
                  <a:gd name="connsiteY10" fmla="*/ 400684 h 604052"/>
                  <a:gd name="connsiteX11" fmla="*/ 150040 w 475898"/>
                  <a:gd name="connsiteY11" fmla="*/ 348106 h 604052"/>
                  <a:gd name="connsiteX12" fmla="*/ 214627 w 475898"/>
                  <a:gd name="connsiteY12" fmla="*/ 400684 h 604052"/>
                  <a:gd name="connsiteX13" fmla="*/ 216614 w 475898"/>
                  <a:gd name="connsiteY13" fmla="*/ 402668 h 604052"/>
                  <a:gd name="connsiteX14" fmla="*/ 211646 w 475898"/>
                  <a:gd name="connsiteY14" fmla="*/ 410605 h 604052"/>
                  <a:gd name="connsiteX15" fmla="*/ 204691 w 475898"/>
                  <a:gd name="connsiteY15" fmla="*/ 440366 h 604052"/>
                  <a:gd name="connsiteX16" fmla="*/ 220589 w 475898"/>
                  <a:gd name="connsiteY16" fmla="*/ 462191 h 604052"/>
                  <a:gd name="connsiteX17" fmla="*/ 195748 w 475898"/>
                  <a:gd name="connsiteY17" fmla="*/ 604052 h 604052"/>
                  <a:gd name="connsiteX18" fmla="*/ 31797 w 475898"/>
                  <a:gd name="connsiteY18" fmla="*/ 604052 h 604052"/>
                  <a:gd name="connsiteX19" fmla="*/ 0 w 475898"/>
                  <a:gd name="connsiteY19" fmla="*/ 574291 h 604052"/>
                  <a:gd name="connsiteX20" fmla="*/ 0 w 475898"/>
                  <a:gd name="connsiteY20" fmla="*/ 490960 h 604052"/>
                  <a:gd name="connsiteX21" fmla="*/ 111288 w 475898"/>
                  <a:gd name="connsiteY21" fmla="*/ 357035 h 604052"/>
                  <a:gd name="connsiteX22" fmla="*/ 301146 w 475898"/>
                  <a:gd name="connsiteY22" fmla="*/ 93185 h 604052"/>
                  <a:gd name="connsiteX23" fmla="*/ 129271 w 475898"/>
                  <a:gd name="connsiteY23" fmla="*/ 156660 h 604052"/>
                  <a:gd name="connsiteX24" fmla="*/ 128278 w 475898"/>
                  <a:gd name="connsiteY24" fmla="*/ 183438 h 604052"/>
                  <a:gd name="connsiteX25" fmla="*/ 239549 w 475898"/>
                  <a:gd name="connsiteY25" fmla="*/ 336175 h 604052"/>
                  <a:gd name="connsiteX26" fmla="*/ 350820 w 475898"/>
                  <a:gd name="connsiteY26" fmla="*/ 183438 h 604052"/>
                  <a:gd name="connsiteX27" fmla="*/ 350820 w 475898"/>
                  <a:gd name="connsiteY27" fmla="*/ 181455 h 604052"/>
                  <a:gd name="connsiteX28" fmla="*/ 301146 w 475898"/>
                  <a:gd name="connsiteY28" fmla="*/ 93185 h 604052"/>
                  <a:gd name="connsiteX29" fmla="*/ 249158 w 475898"/>
                  <a:gd name="connsiteY29" fmla="*/ 18 h 604052"/>
                  <a:gd name="connsiteX30" fmla="*/ 335918 w 475898"/>
                  <a:gd name="connsiteY30" fmla="*/ 48554 h 604052"/>
                  <a:gd name="connsiteX31" fmla="*/ 380625 w 475898"/>
                  <a:gd name="connsiteY31" fmla="*/ 171537 h 604052"/>
                  <a:gd name="connsiteX32" fmla="*/ 393541 w 475898"/>
                  <a:gd name="connsiteY32" fmla="*/ 214184 h 604052"/>
                  <a:gd name="connsiteX33" fmla="*/ 360755 w 475898"/>
                  <a:gd name="connsiteY33" fmla="*/ 259807 h 604052"/>
                  <a:gd name="connsiteX34" fmla="*/ 239549 w 475898"/>
                  <a:gd name="connsiteY34" fmla="*/ 361962 h 604052"/>
                  <a:gd name="connsiteX35" fmla="*/ 118343 w 475898"/>
                  <a:gd name="connsiteY35" fmla="*/ 260798 h 604052"/>
                  <a:gd name="connsiteX36" fmla="*/ 83570 w 475898"/>
                  <a:gd name="connsiteY36" fmla="*/ 214184 h 604052"/>
                  <a:gd name="connsiteX37" fmla="*/ 102447 w 475898"/>
                  <a:gd name="connsiteY37" fmla="*/ 168561 h 604052"/>
                  <a:gd name="connsiteX38" fmla="*/ 137219 w 475898"/>
                  <a:gd name="connsiteY38" fmla="*/ 60455 h 604052"/>
                  <a:gd name="connsiteX39" fmla="*/ 181926 w 475898"/>
                  <a:gd name="connsiteY39" fmla="*/ 21775 h 604052"/>
                  <a:gd name="connsiteX40" fmla="*/ 249158 w 475898"/>
                  <a:gd name="connsiteY40" fmla="*/ 18 h 604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475898" h="604052">
                    <a:moveTo>
                      <a:pt x="326934" y="348106"/>
                    </a:moveTo>
                    <a:lnTo>
                      <a:pt x="364671" y="357035"/>
                    </a:lnTo>
                    <a:cubicBezTo>
                      <a:pt x="430216" y="372907"/>
                      <a:pt x="475898" y="427469"/>
                      <a:pt x="475898" y="490960"/>
                    </a:cubicBezTo>
                    <a:lnTo>
                      <a:pt x="475898" y="574291"/>
                    </a:lnTo>
                    <a:cubicBezTo>
                      <a:pt x="475898" y="591156"/>
                      <a:pt x="462988" y="604052"/>
                      <a:pt x="445112" y="604052"/>
                    </a:cubicBezTo>
                    <a:lnTo>
                      <a:pt x="281251" y="604052"/>
                    </a:lnTo>
                    <a:lnTo>
                      <a:pt x="256424" y="462191"/>
                    </a:lnTo>
                    <a:cubicBezTo>
                      <a:pt x="267348" y="461199"/>
                      <a:pt x="276286" y="451278"/>
                      <a:pt x="273307" y="440366"/>
                    </a:cubicBezTo>
                    <a:lnTo>
                      <a:pt x="266355" y="410605"/>
                    </a:lnTo>
                    <a:cubicBezTo>
                      <a:pt x="265362" y="407629"/>
                      <a:pt x="263376" y="404652"/>
                      <a:pt x="261389" y="402668"/>
                    </a:cubicBezTo>
                    <a:cubicBezTo>
                      <a:pt x="261389" y="401676"/>
                      <a:pt x="262383" y="401676"/>
                      <a:pt x="263376" y="400684"/>
                    </a:cubicBezTo>
                    <a:close/>
                    <a:moveTo>
                      <a:pt x="150040" y="348106"/>
                    </a:moveTo>
                    <a:lnTo>
                      <a:pt x="214627" y="400684"/>
                    </a:lnTo>
                    <a:cubicBezTo>
                      <a:pt x="214627" y="401676"/>
                      <a:pt x="215621" y="401676"/>
                      <a:pt x="216614" y="402668"/>
                    </a:cubicBezTo>
                    <a:cubicBezTo>
                      <a:pt x="213633" y="404652"/>
                      <a:pt x="212640" y="407629"/>
                      <a:pt x="211646" y="410605"/>
                    </a:cubicBezTo>
                    <a:lnTo>
                      <a:pt x="204691" y="440366"/>
                    </a:lnTo>
                    <a:cubicBezTo>
                      <a:pt x="201710" y="451278"/>
                      <a:pt x="209659" y="461199"/>
                      <a:pt x="220589" y="462191"/>
                    </a:cubicBezTo>
                    <a:lnTo>
                      <a:pt x="195748" y="604052"/>
                    </a:lnTo>
                    <a:lnTo>
                      <a:pt x="31797" y="604052"/>
                    </a:lnTo>
                    <a:cubicBezTo>
                      <a:pt x="14905" y="604052"/>
                      <a:pt x="0" y="591156"/>
                      <a:pt x="0" y="574291"/>
                    </a:cubicBezTo>
                    <a:lnTo>
                      <a:pt x="0" y="490960"/>
                    </a:lnTo>
                    <a:cubicBezTo>
                      <a:pt x="0" y="427469"/>
                      <a:pt x="45708" y="372907"/>
                      <a:pt x="111288" y="357035"/>
                    </a:cubicBezTo>
                    <a:close/>
                    <a:moveTo>
                      <a:pt x="301146" y="93185"/>
                    </a:moveTo>
                    <a:cubicBezTo>
                      <a:pt x="272334" y="124922"/>
                      <a:pt x="219679" y="160627"/>
                      <a:pt x="129271" y="156660"/>
                    </a:cubicBezTo>
                    <a:cubicBezTo>
                      <a:pt x="129271" y="164594"/>
                      <a:pt x="128278" y="173520"/>
                      <a:pt x="128278" y="183438"/>
                    </a:cubicBezTo>
                    <a:cubicBezTo>
                      <a:pt x="128278" y="251872"/>
                      <a:pt x="177952" y="336175"/>
                      <a:pt x="239549" y="336175"/>
                    </a:cubicBezTo>
                    <a:cubicBezTo>
                      <a:pt x="301146" y="336175"/>
                      <a:pt x="350820" y="251872"/>
                      <a:pt x="350820" y="183438"/>
                    </a:cubicBezTo>
                    <a:cubicBezTo>
                      <a:pt x="350820" y="182446"/>
                      <a:pt x="350820" y="181455"/>
                      <a:pt x="350820" y="181455"/>
                    </a:cubicBezTo>
                    <a:cubicBezTo>
                      <a:pt x="343866" y="155668"/>
                      <a:pt x="328963" y="120955"/>
                      <a:pt x="301146" y="93185"/>
                    </a:cubicBezTo>
                    <a:close/>
                    <a:moveTo>
                      <a:pt x="249158" y="18"/>
                    </a:moveTo>
                    <a:cubicBezTo>
                      <a:pt x="306858" y="-1098"/>
                      <a:pt x="335918" y="48554"/>
                      <a:pt x="335918" y="48554"/>
                    </a:cubicBezTo>
                    <a:cubicBezTo>
                      <a:pt x="335918" y="48554"/>
                      <a:pt x="406456" y="68390"/>
                      <a:pt x="380625" y="171537"/>
                    </a:cubicBezTo>
                    <a:cubicBezTo>
                      <a:pt x="389567" y="177487"/>
                      <a:pt x="395528" y="190381"/>
                      <a:pt x="393541" y="214184"/>
                    </a:cubicBezTo>
                    <a:cubicBezTo>
                      <a:pt x="391554" y="243938"/>
                      <a:pt x="376651" y="256831"/>
                      <a:pt x="360755" y="259807"/>
                    </a:cubicBezTo>
                    <a:cubicBezTo>
                      <a:pt x="337905" y="315347"/>
                      <a:pt x="293198" y="361962"/>
                      <a:pt x="239549" y="361962"/>
                    </a:cubicBezTo>
                    <a:cubicBezTo>
                      <a:pt x="185900" y="361962"/>
                      <a:pt x="141193" y="316339"/>
                      <a:pt x="118343" y="260798"/>
                    </a:cubicBezTo>
                    <a:cubicBezTo>
                      <a:pt x="101453" y="257823"/>
                      <a:pt x="85557" y="244930"/>
                      <a:pt x="83570" y="214184"/>
                    </a:cubicBezTo>
                    <a:cubicBezTo>
                      <a:pt x="80590" y="184430"/>
                      <a:pt x="90525" y="172528"/>
                      <a:pt x="102447" y="168561"/>
                    </a:cubicBezTo>
                    <a:cubicBezTo>
                      <a:pt x="105427" y="114012"/>
                      <a:pt x="118343" y="81283"/>
                      <a:pt x="137219" y="60455"/>
                    </a:cubicBezTo>
                    <a:cubicBezTo>
                      <a:pt x="149141" y="44587"/>
                      <a:pt x="169011" y="29710"/>
                      <a:pt x="181926" y="21775"/>
                    </a:cubicBezTo>
                    <a:cubicBezTo>
                      <a:pt x="207509" y="6402"/>
                      <a:pt x="229924" y="390"/>
                      <a:pt x="249158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grpSp>
          <p:nvGrpSpPr>
            <p:cNvPr id="9" name="îṡļíḓe">
              <a:extLst>
                <a:ext uri="{FF2B5EF4-FFF2-40B4-BE49-F238E27FC236}">
                  <a16:creationId xmlns:a16="http://schemas.microsoft.com/office/drawing/2014/main" id="{2842C73D-0C87-4D74-B3FA-415DA2FA29FF}"/>
                </a:ext>
              </a:extLst>
            </p:cNvPr>
            <p:cNvGrpSpPr/>
            <p:nvPr/>
          </p:nvGrpSpPr>
          <p:grpSpPr>
            <a:xfrm>
              <a:off x="1553103" y="4097681"/>
              <a:ext cx="576794" cy="576794"/>
              <a:chOff x="1553103" y="4097681"/>
              <a:chExt cx="576794" cy="576794"/>
            </a:xfrm>
          </p:grpSpPr>
          <p:sp>
            <p:nvSpPr>
              <p:cNvPr id="32" name="ïŝľîḍè">
                <a:extLst>
                  <a:ext uri="{FF2B5EF4-FFF2-40B4-BE49-F238E27FC236}">
                    <a16:creationId xmlns:a16="http://schemas.microsoft.com/office/drawing/2014/main" id="{46AA520C-97BE-46F9-8EAA-0BD55BD9B3D0}"/>
                  </a:ext>
                </a:extLst>
              </p:cNvPr>
              <p:cNvSpPr/>
              <p:nvPr/>
            </p:nvSpPr>
            <p:spPr>
              <a:xfrm>
                <a:off x="1553103" y="4097681"/>
                <a:ext cx="576794" cy="57679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33" name="iSļîḓe">
                <a:extLst>
                  <a:ext uri="{FF2B5EF4-FFF2-40B4-BE49-F238E27FC236}">
                    <a16:creationId xmlns:a16="http://schemas.microsoft.com/office/drawing/2014/main" id="{4D00F871-B41C-4F9F-92F5-702C48C3A96D}"/>
                  </a:ext>
                </a:extLst>
              </p:cNvPr>
              <p:cNvSpPr/>
              <p:nvPr/>
            </p:nvSpPr>
            <p:spPr>
              <a:xfrm>
                <a:off x="1652497" y="4234261"/>
                <a:ext cx="378006" cy="303633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grpSp>
          <p:nvGrpSpPr>
            <p:cNvPr id="10" name="î$lïḑê">
              <a:extLst>
                <a:ext uri="{FF2B5EF4-FFF2-40B4-BE49-F238E27FC236}">
                  <a16:creationId xmlns:a16="http://schemas.microsoft.com/office/drawing/2014/main" id="{329D592C-0950-4CFD-86DF-A58FBD0A94FC}"/>
                </a:ext>
              </a:extLst>
            </p:cNvPr>
            <p:cNvGrpSpPr/>
            <p:nvPr/>
          </p:nvGrpSpPr>
          <p:grpSpPr>
            <a:xfrm>
              <a:off x="673100" y="4781834"/>
              <a:ext cx="2336800" cy="1364966"/>
              <a:chOff x="673100" y="4492909"/>
              <a:chExt cx="2511425" cy="1364966"/>
            </a:xfrm>
          </p:grpSpPr>
          <p:sp>
            <p:nvSpPr>
              <p:cNvPr id="30" name="í$líde">
                <a:extLst>
                  <a:ext uri="{FF2B5EF4-FFF2-40B4-BE49-F238E27FC236}">
                    <a16:creationId xmlns:a16="http://schemas.microsoft.com/office/drawing/2014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673100" y="4917515"/>
                <a:ext cx="2511425" cy="940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îSlïdé">
                <a:extLst>
                  <a:ext uri="{FF2B5EF4-FFF2-40B4-BE49-F238E27FC236}">
                    <a16:creationId xmlns:a16="http://schemas.microsoft.com/office/drawing/2014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673100" y="4492909"/>
                <a:ext cx="2511425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isḷïḍé">
              <a:extLst>
                <a:ext uri="{FF2B5EF4-FFF2-40B4-BE49-F238E27FC236}">
                  <a16:creationId xmlns:a16="http://schemas.microsoft.com/office/drawing/2014/main" id="{FDB31BE2-694C-4317-844A-212E67198D8A}"/>
                </a:ext>
              </a:extLst>
            </p:cNvPr>
            <p:cNvGrpSpPr/>
            <p:nvPr/>
          </p:nvGrpSpPr>
          <p:grpSpPr>
            <a:xfrm>
              <a:off x="4389436" y="4097681"/>
              <a:ext cx="576794" cy="576794"/>
              <a:chOff x="4389436" y="4097681"/>
              <a:chExt cx="576794" cy="576794"/>
            </a:xfrm>
          </p:grpSpPr>
          <p:sp>
            <p:nvSpPr>
              <p:cNvPr id="28" name="ïŝļíḋê">
                <a:extLst>
                  <a:ext uri="{FF2B5EF4-FFF2-40B4-BE49-F238E27FC236}">
                    <a16:creationId xmlns:a16="http://schemas.microsoft.com/office/drawing/2014/main" id="{730C9DCA-3CC8-434B-BC6D-D1F575C26F86}"/>
                  </a:ext>
                </a:extLst>
              </p:cNvPr>
              <p:cNvSpPr/>
              <p:nvPr/>
            </p:nvSpPr>
            <p:spPr>
              <a:xfrm>
                <a:off x="4389436" y="4097681"/>
                <a:ext cx="576794" cy="57679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29" name="ïṩ1íde">
                <a:extLst>
                  <a:ext uri="{FF2B5EF4-FFF2-40B4-BE49-F238E27FC236}">
                    <a16:creationId xmlns:a16="http://schemas.microsoft.com/office/drawing/2014/main" id="{2FFBB836-97E5-4BF5-AEA0-93F224EBF903}"/>
                  </a:ext>
                </a:extLst>
              </p:cNvPr>
              <p:cNvSpPr/>
              <p:nvPr/>
            </p:nvSpPr>
            <p:spPr>
              <a:xfrm>
                <a:off x="4488831" y="4234261"/>
                <a:ext cx="378006" cy="303633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grpSp>
          <p:nvGrpSpPr>
            <p:cNvPr id="12" name="ísḻïďé">
              <a:extLst>
                <a:ext uri="{FF2B5EF4-FFF2-40B4-BE49-F238E27FC236}">
                  <a16:creationId xmlns:a16="http://schemas.microsoft.com/office/drawing/2014/main" id="{26E068EF-C46B-4CDB-9C66-1BBAA5BA474E}"/>
                </a:ext>
              </a:extLst>
            </p:cNvPr>
            <p:cNvGrpSpPr/>
            <p:nvPr/>
          </p:nvGrpSpPr>
          <p:grpSpPr>
            <a:xfrm>
              <a:off x="3509433" y="4781834"/>
              <a:ext cx="2336800" cy="1364966"/>
              <a:chOff x="673100" y="4492909"/>
              <a:chExt cx="2511425" cy="1364966"/>
            </a:xfrm>
          </p:grpSpPr>
          <p:sp>
            <p:nvSpPr>
              <p:cNvPr id="26" name="îsḷïḍé">
                <a:extLst>
                  <a:ext uri="{FF2B5EF4-FFF2-40B4-BE49-F238E27FC236}">
                    <a16:creationId xmlns:a16="http://schemas.microsoft.com/office/drawing/2014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673100" y="4917515"/>
                <a:ext cx="2511425" cy="940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šļíḑê">
                <a:extLst>
                  <a:ext uri="{FF2B5EF4-FFF2-40B4-BE49-F238E27FC236}">
                    <a16:creationId xmlns:a16="http://schemas.microsoft.com/office/drawing/2014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673100" y="4492909"/>
                <a:ext cx="2511425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3" name="iṣḻïďê">
              <a:extLst>
                <a:ext uri="{FF2B5EF4-FFF2-40B4-BE49-F238E27FC236}">
                  <a16:creationId xmlns:a16="http://schemas.microsoft.com/office/drawing/2014/main" id="{18F57179-6DC2-4537-B54B-8B8B6AC82809}"/>
                </a:ext>
              </a:extLst>
            </p:cNvPr>
            <p:cNvGrpSpPr/>
            <p:nvPr/>
          </p:nvGrpSpPr>
          <p:grpSpPr>
            <a:xfrm>
              <a:off x="7225769" y="4097681"/>
              <a:ext cx="576794" cy="576794"/>
              <a:chOff x="7225769" y="4097681"/>
              <a:chExt cx="576794" cy="576794"/>
            </a:xfrm>
          </p:grpSpPr>
          <p:sp>
            <p:nvSpPr>
              <p:cNvPr id="24" name="îśļïḍè">
                <a:extLst>
                  <a:ext uri="{FF2B5EF4-FFF2-40B4-BE49-F238E27FC236}">
                    <a16:creationId xmlns:a16="http://schemas.microsoft.com/office/drawing/2014/main" id="{F6DEB26B-5E9C-41FE-9EC5-6641CF5C0526}"/>
                  </a:ext>
                </a:extLst>
              </p:cNvPr>
              <p:cNvSpPr/>
              <p:nvPr/>
            </p:nvSpPr>
            <p:spPr>
              <a:xfrm>
                <a:off x="7225769" y="4097681"/>
                <a:ext cx="576794" cy="57679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25" name="iSļïḑé">
                <a:extLst>
                  <a:ext uri="{FF2B5EF4-FFF2-40B4-BE49-F238E27FC236}">
                    <a16:creationId xmlns:a16="http://schemas.microsoft.com/office/drawing/2014/main" id="{5C0E6845-461B-4763-BDE0-5FE4777254E8}"/>
                  </a:ext>
                </a:extLst>
              </p:cNvPr>
              <p:cNvSpPr/>
              <p:nvPr/>
            </p:nvSpPr>
            <p:spPr>
              <a:xfrm>
                <a:off x="7325163" y="4234261"/>
                <a:ext cx="378006" cy="303633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grpSp>
          <p:nvGrpSpPr>
            <p:cNvPr id="14" name="íṩlídê">
              <a:extLst>
                <a:ext uri="{FF2B5EF4-FFF2-40B4-BE49-F238E27FC236}">
                  <a16:creationId xmlns:a16="http://schemas.microsoft.com/office/drawing/2014/main" id="{9EC1EB94-F277-4935-9405-0053219DC8D8}"/>
                </a:ext>
              </a:extLst>
            </p:cNvPr>
            <p:cNvGrpSpPr/>
            <p:nvPr/>
          </p:nvGrpSpPr>
          <p:grpSpPr>
            <a:xfrm>
              <a:off x="6345766" y="4781834"/>
              <a:ext cx="2336800" cy="1364966"/>
              <a:chOff x="673100" y="4492909"/>
              <a:chExt cx="2511425" cy="1364966"/>
            </a:xfrm>
          </p:grpSpPr>
          <p:sp>
            <p:nvSpPr>
              <p:cNvPr id="22" name="ïšḷïḓe">
                <a:extLst>
                  <a:ext uri="{FF2B5EF4-FFF2-40B4-BE49-F238E27FC236}">
                    <a16:creationId xmlns:a16="http://schemas.microsoft.com/office/drawing/2014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673100" y="4917515"/>
                <a:ext cx="2511425" cy="940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ïs1ïḓê">
                <a:extLst>
                  <a:ext uri="{FF2B5EF4-FFF2-40B4-BE49-F238E27FC236}">
                    <a16:creationId xmlns:a16="http://schemas.microsoft.com/office/drawing/2014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673100" y="4492909"/>
                <a:ext cx="2511425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5" name="îślíḑé">
              <a:extLst>
                <a:ext uri="{FF2B5EF4-FFF2-40B4-BE49-F238E27FC236}">
                  <a16:creationId xmlns:a16="http://schemas.microsoft.com/office/drawing/2014/main" id="{71D65A11-54DC-423D-9766-2E3C50C2F625}"/>
                </a:ext>
              </a:extLst>
            </p:cNvPr>
            <p:cNvGrpSpPr/>
            <p:nvPr/>
          </p:nvGrpSpPr>
          <p:grpSpPr>
            <a:xfrm>
              <a:off x="10062103" y="4097681"/>
              <a:ext cx="576794" cy="576794"/>
              <a:chOff x="10062103" y="4097681"/>
              <a:chExt cx="576794" cy="576794"/>
            </a:xfrm>
          </p:grpSpPr>
          <p:sp>
            <p:nvSpPr>
              <p:cNvPr id="20" name="íṧļîḍè">
                <a:extLst>
                  <a:ext uri="{FF2B5EF4-FFF2-40B4-BE49-F238E27FC236}">
                    <a16:creationId xmlns:a16="http://schemas.microsoft.com/office/drawing/2014/main" id="{5F7A2685-2813-4255-8292-E1EFD0AE0E66}"/>
                  </a:ext>
                </a:extLst>
              </p:cNvPr>
              <p:cNvSpPr/>
              <p:nvPr/>
            </p:nvSpPr>
            <p:spPr>
              <a:xfrm>
                <a:off x="10062103" y="4097681"/>
                <a:ext cx="576794" cy="57679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21" name="iṩlîḑê">
                <a:extLst>
                  <a:ext uri="{FF2B5EF4-FFF2-40B4-BE49-F238E27FC236}">
                    <a16:creationId xmlns:a16="http://schemas.microsoft.com/office/drawing/2014/main" id="{53F77CD0-A031-4FA8-97EE-545DBACE09B6}"/>
                  </a:ext>
                </a:extLst>
              </p:cNvPr>
              <p:cNvSpPr/>
              <p:nvPr/>
            </p:nvSpPr>
            <p:spPr>
              <a:xfrm>
                <a:off x="10161498" y="4234261"/>
                <a:ext cx="378006" cy="303633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grpSp>
          <p:nvGrpSpPr>
            <p:cNvPr id="16" name="íş1íḋè">
              <a:extLst>
                <a:ext uri="{FF2B5EF4-FFF2-40B4-BE49-F238E27FC236}">
                  <a16:creationId xmlns:a16="http://schemas.microsoft.com/office/drawing/2014/main" id="{A3E90424-29E4-4705-AD66-459F5058BB9D}"/>
                </a:ext>
              </a:extLst>
            </p:cNvPr>
            <p:cNvGrpSpPr/>
            <p:nvPr/>
          </p:nvGrpSpPr>
          <p:grpSpPr>
            <a:xfrm>
              <a:off x="9182100" y="4781834"/>
              <a:ext cx="2336800" cy="1364966"/>
              <a:chOff x="673100" y="4492909"/>
              <a:chExt cx="2511425" cy="1364966"/>
            </a:xfrm>
          </p:grpSpPr>
          <p:sp>
            <p:nvSpPr>
              <p:cNvPr id="18" name="iš1ïḋe">
                <a:extLst>
                  <a:ext uri="{FF2B5EF4-FFF2-40B4-BE49-F238E27FC236}">
                    <a16:creationId xmlns:a16="http://schemas.microsoft.com/office/drawing/2014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673100" y="4917515"/>
                <a:ext cx="2511425" cy="940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îşļiďé">
                <a:extLst>
                  <a:ext uri="{FF2B5EF4-FFF2-40B4-BE49-F238E27FC236}">
                    <a16:creationId xmlns:a16="http://schemas.microsoft.com/office/drawing/2014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673100" y="4492909"/>
                <a:ext cx="2511425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sp>
          <p:nvSpPr>
            <p:cNvPr id="17" name="ïŝ1íḍè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>
              <a:off x="5279816" y="1415933"/>
              <a:ext cx="1632362" cy="30361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200" dirty="0"/>
                <a:t>Supporting text here.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525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FC7F1A-0397-4C90-8217-E3C84B53F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1E4E232-EFF7-4598-B300-4D97FAA9D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E089E75-4299-4CBC-BC09-CCB763C7C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348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2406DB3-D252-4CCA-A636-AAB002C622E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53119" y="1267451"/>
            <a:ext cx="9285762" cy="4879349"/>
            <a:chOff x="1453119" y="1267451"/>
            <a:chExt cx="9285762" cy="4879349"/>
          </a:xfrm>
        </p:grpSpPr>
        <p:grpSp>
          <p:nvGrpSpPr>
            <p:cNvPr id="6" name="iṡḻiďè">
              <a:extLst>
                <a:ext uri="{FF2B5EF4-FFF2-40B4-BE49-F238E27FC236}">
                  <a16:creationId xmlns:a16="http://schemas.microsoft.com/office/drawing/2014/main" id="{5FF62AAE-2997-4BC5-8E4C-E9C589EBB905}"/>
                </a:ext>
              </a:extLst>
            </p:cNvPr>
            <p:cNvGrpSpPr/>
            <p:nvPr/>
          </p:nvGrpSpPr>
          <p:grpSpPr>
            <a:xfrm>
              <a:off x="1795831" y="1891382"/>
              <a:ext cx="2131170" cy="2229539"/>
              <a:chOff x="1815390" y="2534949"/>
              <a:chExt cx="2131170" cy="2229539"/>
            </a:xfrm>
          </p:grpSpPr>
          <p:sp>
            <p:nvSpPr>
              <p:cNvPr id="29" name="ïśḷïḓê">
                <a:extLst>
                  <a:ext uri="{FF2B5EF4-FFF2-40B4-BE49-F238E27FC236}">
                    <a16:creationId xmlns:a16="http://schemas.microsoft.com/office/drawing/2014/main" id="{B1AC0366-EA99-4C07-AF9D-D91EBDA1DC32}"/>
                  </a:ext>
                </a:extLst>
              </p:cNvPr>
              <p:cNvSpPr/>
              <p:nvPr/>
            </p:nvSpPr>
            <p:spPr>
              <a:xfrm>
                <a:off x="2107461" y="2876204"/>
                <a:ext cx="1547028" cy="1547028"/>
              </a:xfrm>
              <a:prstGeom prst="ellipse">
                <a:avLst/>
              </a:prstGeom>
              <a:noFill/>
              <a:ln w="3175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 sz="2000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îşḷíďê">
                <a:extLst>
                  <a:ext uri="{FF2B5EF4-FFF2-40B4-BE49-F238E27FC236}">
                    <a16:creationId xmlns:a16="http://schemas.microsoft.com/office/drawing/2014/main" id="{A4594187-124A-4335-8DDD-4716006C1386}"/>
                  </a:ext>
                </a:extLst>
              </p:cNvPr>
              <p:cNvSpPr/>
              <p:nvPr/>
            </p:nvSpPr>
            <p:spPr>
              <a:xfrm>
                <a:off x="2567717" y="2534949"/>
                <a:ext cx="626516" cy="626516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íŝľïďê">
                <a:extLst>
                  <a:ext uri="{FF2B5EF4-FFF2-40B4-BE49-F238E27FC236}">
                    <a16:creationId xmlns:a16="http://schemas.microsoft.com/office/drawing/2014/main" id="{48C5B0AB-3F94-4987-A535-AB3AF57DC63B}"/>
                  </a:ext>
                </a:extLst>
              </p:cNvPr>
              <p:cNvSpPr/>
              <p:nvPr/>
            </p:nvSpPr>
            <p:spPr>
              <a:xfrm>
                <a:off x="2567717" y="4137972"/>
                <a:ext cx="626516" cy="626516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išḷíḍe">
                <a:extLst>
                  <a:ext uri="{FF2B5EF4-FFF2-40B4-BE49-F238E27FC236}">
                    <a16:creationId xmlns:a16="http://schemas.microsoft.com/office/drawing/2014/main" id="{FC2778C6-F49B-41E0-90C4-6DC200D19C57}"/>
                  </a:ext>
                </a:extLst>
              </p:cNvPr>
              <p:cNvSpPr/>
              <p:nvPr/>
            </p:nvSpPr>
            <p:spPr>
              <a:xfrm>
                <a:off x="1815390" y="3336460"/>
                <a:ext cx="626516" cy="626516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íṥľíḋê">
                <a:extLst>
                  <a:ext uri="{FF2B5EF4-FFF2-40B4-BE49-F238E27FC236}">
                    <a16:creationId xmlns:a16="http://schemas.microsoft.com/office/drawing/2014/main" id="{EA4F1709-8DD0-4D6F-8F21-13A1C22A995D}"/>
                  </a:ext>
                </a:extLst>
              </p:cNvPr>
              <p:cNvSpPr/>
              <p:nvPr/>
            </p:nvSpPr>
            <p:spPr>
              <a:xfrm>
                <a:off x="3320044" y="3336460"/>
                <a:ext cx="626516" cy="626516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r>
                  <a:rPr lang="en-US" altLang="zh-CN" sz="1400" b="1" i="1">
                    <a:solidFill>
                      <a:schemeClr val="bg1"/>
                    </a:solidFill>
                  </a:rPr>
                  <a:t>Text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ï$liḑe">
              <a:extLst>
                <a:ext uri="{FF2B5EF4-FFF2-40B4-BE49-F238E27FC236}">
                  <a16:creationId xmlns:a16="http://schemas.microsoft.com/office/drawing/2014/main" id="{437093BA-18B0-469C-8D4B-11789AA90B07}"/>
                </a:ext>
              </a:extLst>
            </p:cNvPr>
            <p:cNvGrpSpPr/>
            <p:nvPr/>
          </p:nvGrpSpPr>
          <p:grpSpPr>
            <a:xfrm>
              <a:off x="8264999" y="1891382"/>
              <a:ext cx="2131170" cy="2229539"/>
              <a:chOff x="8264999" y="1891382"/>
              <a:chExt cx="2131170" cy="2229539"/>
            </a:xfrm>
          </p:grpSpPr>
          <p:sp>
            <p:nvSpPr>
              <p:cNvPr id="24" name="ïşļídê">
                <a:extLst>
                  <a:ext uri="{FF2B5EF4-FFF2-40B4-BE49-F238E27FC236}">
                    <a16:creationId xmlns:a16="http://schemas.microsoft.com/office/drawing/2014/main" id="{9DF1D7B6-6BD2-45B7-AC10-E0EA224DD749}"/>
                  </a:ext>
                </a:extLst>
              </p:cNvPr>
              <p:cNvSpPr/>
              <p:nvPr/>
            </p:nvSpPr>
            <p:spPr>
              <a:xfrm>
                <a:off x="8557070" y="2232637"/>
                <a:ext cx="1547028" cy="1547028"/>
              </a:xfrm>
              <a:prstGeom prst="ellipse">
                <a:avLst/>
              </a:prstGeom>
              <a:noFill/>
              <a:ln w="3175">
                <a:solidFill>
                  <a:schemeClr val="accent2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 sz="2000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ïśḷïḓe">
                <a:extLst>
                  <a:ext uri="{FF2B5EF4-FFF2-40B4-BE49-F238E27FC236}">
                    <a16:creationId xmlns:a16="http://schemas.microsoft.com/office/drawing/2014/main" id="{CE35F106-9965-4BE6-81CA-F1075FF4F82B}"/>
                  </a:ext>
                </a:extLst>
              </p:cNvPr>
              <p:cNvSpPr/>
              <p:nvPr/>
            </p:nvSpPr>
            <p:spPr>
              <a:xfrm>
                <a:off x="9017326" y="1891382"/>
                <a:ext cx="626516" cy="626516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ïṧlíḋe">
                <a:extLst>
                  <a:ext uri="{FF2B5EF4-FFF2-40B4-BE49-F238E27FC236}">
                    <a16:creationId xmlns:a16="http://schemas.microsoft.com/office/drawing/2014/main" id="{E386DCB3-6609-4615-AFE9-15EDAB8F6340}"/>
                  </a:ext>
                </a:extLst>
              </p:cNvPr>
              <p:cNvSpPr/>
              <p:nvPr/>
            </p:nvSpPr>
            <p:spPr>
              <a:xfrm>
                <a:off x="9017326" y="3494405"/>
                <a:ext cx="626516" cy="626516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šļidè">
                <a:extLst>
                  <a:ext uri="{FF2B5EF4-FFF2-40B4-BE49-F238E27FC236}">
                    <a16:creationId xmlns:a16="http://schemas.microsoft.com/office/drawing/2014/main" id="{3AC4A916-0F17-4140-AB0C-5012382534D7}"/>
                  </a:ext>
                </a:extLst>
              </p:cNvPr>
              <p:cNvSpPr/>
              <p:nvPr/>
            </p:nvSpPr>
            <p:spPr>
              <a:xfrm>
                <a:off x="8264999" y="2692893"/>
                <a:ext cx="626516" cy="626516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ïṩḷîḍe">
                <a:extLst>
                  <a:ext uri="{FF2B5EF4-FFF2-40B4-BE49-F238E27FC236}">
                    <a16:creationId xmlns:a16="http://schemas.microsoft.com/office/drawing/2014/main" id="{D89A8C4F-1EE8-4EF4-A149-0AC9C5FBD1BC}"/>
                  </a:ext>
                </a:extLst>
              </p:cNvPr>
              <p:cNvSpPr/>
              <p:nvPr/>
            </p:nvSpPr>
            <p:spPr>
              <a:xfrm>
                <a:off x="9769653" y="2692893"/>
                <a:ext cx="626516" cy="626516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algn="ctr"/>
                <a:r>
                  <a:rPr lang="en-US" altLang="zh-CN" sz="1400" b="1" i="1">
                    <a:solidFill>
                      <a:schemeClr val="bg1"/>
                    </a:solidFill>
                  </a:rPr>
                  <a:t>Text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22AE627-5FD8-41F5-BB43-3354A5A3F012}"/>
                </a:ext>
              </a:extLst>
            </p:cNvPr>
            <p:cNvCxnSpPr>
              <a:stCxn id="20" idx="2"/>
              <a:endCxn id="33" idx="6"/>
            </p:cNvCxnSpPr>
            <p:nvPr/>
          </p:nvCxnSpPr>
          <p:spPr>
            <a:xfrm flipH="1">
              <a:off x="3927001" y="2204640"/>
              <a:ext cx="1231810" cy="80151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DCB1BB1-CC47-40B0-92B8-FAED55A6CCBE}"/>
                </a:ext>
              </a:extLst>
            </p:cNvPr>
            <p:cNvCxnSpPr>
              <a:stCxn id="20" idx="6"/>
              <a:endCxn id="27" idx="2"/>
            </p:cNvCxnSpPr>
            <p:nvPr/>
          </p:nvCxnSpPr>
          <p:spPr>
            <a:xfrm>
              <a:off x="7033189" y="2204640"/>
              <a:ext cx="1231810" cy="80151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sļïḋê">
              <a:extLst>
                <a:ext uri="{FF2B5EF4-FFF2-40B4-BE49-F238E27FC236}">
                  <a16:creationId xmlns:a16="http://schemas.microsoft.com/office/drawing/2014/main" id="{2DE83EDC-DBF6-46BC-8FD2-5C5EC81D6A32}"/>
                </a:ext>
              </a:extLst>
            </p:cNvPr>
            <p:cNvGrpSpPr/>
            <p:nvPr/>
          </p:nvGrpSpPr>
          <p:grpSpPr>
            <a:xfrm>
              <a:off x="4687703" y="3532354"/>
              <a:ext cx="2816594" cy="2189797"/>
              <a:chOff x="4687703" y="3532354"/>
              <a:chExt cx="2816594" cy="2189797"/>
            </a:xfrm>
          </p:grpSpPr>
          <p:sp>
            <p:nvSpPr>
              <p:cNvPr id="22" name="ísļïḓe">
                <a:extLst>
                  <a:ext uri="{FF2B5EF4-FFF2-40B4-BE49-F238E27FC236}">
                    <a16:creationId xmlns:a16="http://schemas.microsoft.com/office/drawing/2014/main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4687703" y="4094857"/>
                <a:ext cx="2816594" cy="1627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</p:txBody>
          </p:sp>
          <p:sp>
            <p:nvSpPr>
              <p:cNvPr id="23" name="íSļíďé">
                <a:extLst>
                  <a:ext uri="{FF2B5EF4-FFF2-40B4-BE49-F238E27FC236}">
                    <a16:creationId xmlns:a16="http://schemas.microsoft.com/office/drawing/2014/main" id="{0B164B65-32ED-4383-9E30-2BB7767DB2E4}"/>
                  </a:ext>
                </a:extLst>
              </p:cNvPr>
              <p:cNvSpPr/>
              <p:nvPr/>
            </p:nvSpPr>
            <p:spPr>
              <a:xfrm>
                <a:off x="4687703" y="3532354"/>
                <a:ext cx="2816594" cy="437724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1" name="îŝḻíďè">
              <a:extLst>
                <a:ext uri="{FF2B5EF4-FFF2-40B4-BE49-F238E27FC236}">
                  <a16:creationId xmlns:a16="http://schemas.microsoft.com/office/drawing/2014/main" id="{527EEBEE-DFC1-40B8-A928-49CDB0E6DD96}"/>
                </a:ext>
              </a:extLst>
            </p:cNvPr>
            <p:cNvGrpSpPr/>
            <p:nvPr/>
          </p:nvGrpSpPr>
          <p:grpSpPr>
            <a:xfrm>
              <a:off x="5158811" y="1267451"/>
              <a:ext cx="1874378" cy="1874378"/>
              <a:chOff x="5158811" y="1267451"/>
              <a:chExt cx="1874378" cy="1874378"/>
            </a:xfrm>
          </p:grpSpPr>
          <p:sp>
            <p:nvSpPr>
              <p:cNvPr id="20" name="iś1îḍé">
                <a:extLst>
                  <a:ext uri="{FF2B5EF4-FFF2-40B4-BE49-F238E27FC236}">
                    <a16:creationId xmlns:a16="http://schemas.microsoft.com/office/drawing/2014/main" id="{F46CD0E2-105D-4963-970D-7D5812308E9A}"/>
                  </a:ext>
                </a:extLst>
              </p:cNvPr>
              <p:cNvSpPr/>
              <p:nvPr/>
            </p:nvSpPr>
            <p:spPr>
              <a:xfrm>
                <a:off x="5158811" y="1267451"/>
                <a:ext cx="1874378" cy="18743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 sz="2000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îslíďè">
                <a:extLst>
                  <a:ext uri="{FF2B5EF4-FFF2-40B4-BE49-F238E27FC236}">
                    <a16:creationId xmlns:a16="http://schemas.microsoft.com/office/drawing/2014/main" id="{53DD4110-1411-48D8-9441-09AE00CDA67A}"/>
                  </a:ext>
                </a:extLst>
              </p:cNvPr>
              <p:cNvSpPr/>
              <p:nvPr/>
            </p:nvSpPr>
            <p:spPr>
              <a:xfrm>
                <a:off x="5705475" y="1888546"/>
                <a:ext cx="781049" cy="632188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2000" b="1" i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îṥ1ïḑé">
              <a:extLst>
                <a:ext uri="{FF2B5EF4-FFF2-40B4-BE49-F238E27FC236}">
                  <a16:creationId xmlns:a16="http://schemas.microsoft.com/office/drawing/2014/main" id="{A4428E0E-D6AC-4AF7-B317-EECE720DE160}"/>
                </a:ext>
              </a:extLst>
            </p:cNvPr>
            <p:cNvGrpSpPr/>
            <p:nvPr/>
          </p:nvGrpSpPr>
          <p:grpSpPr>
            <a:xfrm>
              <a:off x="7922287" y="4482205"/>
              <a:ext cx="2816594" cy="1415040"/>
              <a:chOff x="7922287" y="4395210"/>
              <a:chExt cx="2816594" cy="1415040"/>
            </a:xfrm>
          </p:grpSpPr>
          <p:sp>
            <p:nvSpPr>
              <p:cNvPr id="18" name="íṣḻiḍé">
                <a:extLst>
                  <a:ext uri="{FF2B5EF4-FFF2-40B4-BE49-F238E27FC236}">
                    <a16:creationId xmlns:a16="http://schemas.microsoft.com/office/drawing/2014/main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7922287" y="4957713"/>
                <a:ext cx="2816594" cy="852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isḻîḋé">
                <a:extLst>
                  <a:ext uri="{FF2B5EF4-FFF2-40B4-BE49-F238E27FC236}">
                    <a16:creationId xmlns:a16="http://schemas.microsoft.com/office/drawing/2014/main" id="{0B164B65-32ED-4383-9E30-2BB7767DB2E4}"/>
                  </a:ext>
                </a:extLst>
              </p:cNvPr>
              <p:cNvSpPr/>
              <p:nvPr/>
            </p:nvSpPr>
            <p:spPr>
              <a:xfrm>
                <a:off x="7922287" y="4395210"/>
                <a:ext cx="2816594" cy="437724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3" name="îṩļiďe">
              <a:extLst>
                <a:ext uri="{FF2B5EF4-FFF2-40B4-BE49-F238E27FC236}">
                  <a16:creationId xmlns:a16="http://schemas.microsoft.com/office/drawing/2014/main" id="{17C5EB8A-A81E-4B2D-8E13-D6B0C09B6051}"/>
                </a:ext>
              </a:extLst>
            </p:cNvPr>
            <p:cNvGrpSpPr/>
            <p:nvPr/>
          </p:nvGrpSpPr>
          <p:grpSpPr>
            <a:xfrm>
              <a:off x="1453119" y="4482205"/>
              <a:ext cx="2816594" cy="1415040"/>
              <a:chOff x="7922287" y="4395210"/>
              <a:chExt cx="2816594" cy="1415040"/>
            </a:xfrm>
          </p:grpSpPr>
          <p:sp>
            <p:nvSpPr>
              <p:cNvPr id="16" name="îS1iďè">
                <a:extLst>
                  <a:ext uri="{FF2B5EF4-FFF2-40B4-BE49-F238E27FC236}">
                    <a16:creationId xmlns:a16="http://schemas.microsoft.com/office/drawing/2014/main" id="{8163245C-B7EA-4976-89A5-0DBF0C461BA6}"/>
                  </a:ext>
                </a:extLst>
              </p:cNvPr>
              <p:cNvSpPr txBox="1"/>
              <p:nvPr/>
            </p:nvSpPr>
            <p:spPr>
              <a:xfrm>
                <a:off x="7922287" y="4957713"/>
                <a:ext cx="2816594" cy="852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îsḻïďê">
                <a:extLst>
                  <a:ext uri="{FF2B5EF4-FFF2-40B4-BE49-F238E27FC236}">
                    <a16:creationId xmlns:a16="http://schemas.microsoft.com/office/drawing/2014/main" id="{0B164B65-32ED-4383-9E30-2BB7767DB2E4}"/>
                  </a:ext>
                </a:extLst>
              </p:cNvPr>
              <p:cNvSpPr/>
              <p:nvPr/>
            </p:nvSpPr>
            <p:spPr>
              <a:xfrm>
                <a:off x="7922287" y="4395210"/>
                <a:ext cx="2816594" cy="437724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CE09079-3437-4023-AD9F-36877EB4DE7D}"/>
                </a:ext>
              </a:extLst>
            </p:cNvPr>
            <p:cNvCxnSpPr/>
            <p:nvPr/>
          </p:nvCxnSpPr>
          <p:spPr>
            <a:xfrm>
              <a:off x="4478708" y="3535529"/>
              <a:ext cx="0" cy="261127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43933F7-B81E-4129-9841-8C7A21D3C8AC}"/>
                </a:ext>
              </a:extLst>
            </p:cNvPr>
            <p:cNvCxnSpPr/>
            <p:nvPr/>
          </p:nvCxnSpPr>
          <p:spPr>
            <a:xfrm>
              <a:off x="7713292" y="3535529"/>
              <a:ext cx="0" cy="261127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40362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3EBF65-A413-469C-BFB0-2E7964658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A9C0972-6AE2-4559-B345-FACF20D35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A15BECA-1596-4BD1-B908-76D8F9470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412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C81848C-EB9D-46F3-8402-7B7E33909A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63813" y="1144066"/>
            <a:ext cx="8264374" cy="4966312"/>
            <a:chOff x="1963813" y="1144066"/>
            <a:chExt cx="8264374" cy="4966312"/>
          </a:xfrm>
        </p:grpSpPr>
        <p:grpSp>
          <p:nvGrpSpPr>
            <p:cNvPr id="6" name="íşḷíďe">
              <a:extLst>
                <a:ext uri="{FF2B5EF4-FFF2-40B4-BE49-F238E27FC236}">
                  <a16:creationId xmlns:a16="http://schemas.microsoft.com/office/drawing/2014/main" id="{64BA8F62-0EBA-4F9B-9D30-6DE3A8454CE8}"/>
                </a:ext>
              </a:extLst>
            </p:cNvPr>
            <p:cNvGrpSpPr/>
            <p:nvPr/>
          </p:nvGrpSpPr>
          <p:grpSpPr>
            <a:xfrm>
              <a:off x="1963813" y="2397124"/>
              <a:ext cx="2463802" cy="2463802"/>
              <a:chOff x="1177988" y="1114426"/>
              <a:chExt cx="2463802" cy="2463802"/>
            </a:xfrm>
          </p:grpSpPr>
          <p:sp>
            <p:nvSpPr>
              <p:cNvPr id="27" name="íṧḻiďê">
                <a:extLst>
                  <a:ext uri="{FF2B5EF4-FFF2-40B4-BE49-F238E27FC236}">
                    <a16:creationId xmlns:a16="http://schemas.microsoft.com/office/drawing/2014/main" id="{880C6DD5-7AA4-4C88-B967-DF267F07FA04}"/>
                  </a:ext>
                </a:extLst>
              </p:cNvPr>
              <p:cNvSpPr/>
              <p:nvPr/>
            </p:nvSpPr>
            <p:spPr>
              <a:xfrm>
                <a:off x="1177988" y="1114426"/>
                <a:ext cx="2463802" cy="2463802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57150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ïšlïdê">
                <a:extLst>
                  <a:ext uri="{FF2B5EF4-FFF2-40B4-BE49-F238E27FC236}">
                    <a16:creationId xmlns:a16="http://schemas.microsoft.com/office/drawing/2014/main" id="{A8D7331B-C748-4074-A5BB-41BC6E0B76C6}"/>
                  </a:ext>
                </a:extLst>
              </p:cNvPr>
              <p:cNvSpPr/>
              <p:nvPr/>
            </p:nvSpPr>
            <p:spPr>
              <a:xfrm>
                <a:off x="1939190" y="1783331"/>
                <a:ext cx="941398" cy="1125992"/>
              </a:xfrm>
              <a:custGeom>
                <a:avLst/>
                <a:gdLst>
                  <a:gd name="connsiteX0" fmla="*/ 258823 w 506313"/>
                  <a:gd name="connsiteY0" fmla="*/ 278875 h 605593"/>
                  <a:gd name="connsiteX1" fmla="*/ 303122 w 506313"/>
                  <a:gd name="connsiteY1" fmla="*/ 278875 h 605593"/>
                  <a:gd name="connsiteX2" fmla="*/ 347513 w 506313"/>
                  <a:gd name="connsiteY2" fmla="*/ 278875 h 605593"/>
                  <a:gd name="connsiteX3" fmla="*/ 506313 w 506313"/>
                  <a:gd name="connsiteY3" fmla="*/ 438167 h 605593"/>
                  <a:gd name="connsiteX4" fmla="*/ 506313 w 506313"/>
                  <a:gd name="connsiteY4" fmla="*/ 565747 h 605593"/>
                  <a:gd name="connsiteX5" fmla="*/ 308339 w 506313"/>
                  <a:gd name="connsiteY5" fmla="*/ 605593 h 605593"/>
                  <a:gd name="connsiteX6" fmla="*/ 297265 w 506313"/>
                  <a:gd name="connsiteY6" fmla="*/ 605593 h 605593"/>
                  <a:gd name="connsiteX7" fmla="*/ 99291 w 506313"/>
                  <a:gd name="connsiteY7" fmla="*/ 565747 h 605593"/>
                  <a:gd name="connsiteX8" fmla="*/ 99291 w 506313"/>
                  <a:gd name="connsiteY8" fmla="*/ 525170 h 605593"/>
                  <a:gd name="connsiteX9" fmla="*/ 190910 w 506313"/>
                  <a:gd name="connsiteY9" fmla="*/ 567941 h 605593"/>
                  <a:gd name="connsiteX10" fmla="*/ 232280 w 506313"/>
                  <a:gd name="connsiteY10" fmla="*/ 559807 h 605593"/>
                  <a:gd name="connsiteX11" fmla="*/ 269898 w 506313"/>
                  <a:gd name="connsiteY11" fmla="*/ 538422 h 605593"/>
                  <a:gd name="connsiteX12" fmla="*/ 288386 w 506313"/>
                  <a:gd name="connsiteY12" fmla="*/ 450688 h 605593"/>
                  <a:gd name="connsiteX13" fmla="*/ 251501 w 506313"/>
                  <a:gd name="connsiteY13" fmla="*/ 393843 h 605593"/>
                  <a:gd name="connsiteX14" fmla="*/ 197500 w 506313"/>
                  <a:gd name="connsiteY14" fmla="*/ 364416 h 605593"/>
                  <a:gd name="connsiteX15" fmla="*/ 162079 w 506313"/>
                  <a:gd name="connsiteY15" fmla="*/ 375474 h 605593"/>
                  <a:gd name="connsiteX16" fmla="*/ 160614 w 506313"/>
                  <a:gd name="connsiteY16" fmla="*/ 376205 h 605593"/>
                  <a:gd name="connsiteX17" fmla="*/ 135536 w 506313"/>
                  <a:gd name="connsiteY17" fmla="*/ 337090 h 605593"/>
                  <a:gd name="connsiteX18" fmla="*/ 258823 w 506313"/>
                  <a:gd name="connsiteY18" fmla="*/ 278875 h 605593"/>
                  <a:gd name="connsiteX19" fmla="*/ 73299 w 506313"/>
                  <a:gd name="connsiteY19" fmla="*/ 194736 h 605593"/>
                  <a:gd name="connsiteX20" fmla="*/ 90425 w 506313"/>
                  <a:gd name="connsiteY20" fmla="*/ 206581 h 605593"/>
                  <a:gd name="connsiteX21" fmla="*/ 127401 w 506313"/>
                  <a:gd name="connsiteY21" fmla="*/ 263330 h 605593"/>
                  <a:gd name="connsiteX22" fmla="*/ 119255 w 506313"/>
                  <a:gd name="connsiteY22" fmla="*/ 300979 h 605593"/>
                  <a:gd name="connsiteX23" fmla="*/ 102232 w 506313"/>
                  <a:gd name="connsiteY23" fmla="*/ 311305 h 605593"/>
                  <a:gd name="connsiteX24" fmla="*/ 97839 w 506313"/>
                  <a:gd name="connsiteY24" fmla="*/ 341553 h 605593"/>
                  <a:gd name="connsiteX25" fmla="*/ 140671 w 506313"/>
                  <a:gd name="connsiteY25" fmla="*/ 407897 h 605593"/>
                  <a:gd name="connsiteX26" fmla="*/ 170233 w 506313"/>
                  <a:gd name="connsiteY26" fmla="*/ 416030 h 605593"/>
                  <a:gd name="connsiteX27" fmla="*/ 185701 w 506313"/>
                  <a:gd name="connsiteY27" fmla="*/ 405703 h 605593"/>
                  <a:gd name="connsiteX28" fmla="*/ 223408 w 506313"/>
                  <a:gd name="connsiteY28" fmla="*/ 413745 h 605593"/>
                  <a:gd name="connsiteX29" fmla="*/ 260291 w 506313"/>
                  <a:gd name="connsiteY29" fmla="*/ 470585 h 605593"/>
                  <a:gd name="connsiteX30" fmla="*/ 252238 w 506313"/>
                  <a:gd name="connsiteY30" fmla="*/ 508143 h 605593"/>
                  <a:gd name="connsiteX31" fmla="*/ 221211 w 506313"/>
                  <a:gd name="connsiteY31" fmla="*/ 525871 h 605593"/>
                  <a:gd name="connsiteX32" fmla="*/ 60131 w 506313"/>
                  <a:gd name="connsiteY32" fmla="*/ 412283 h 605593"/>
                  <a:gd name="connsiteX33" fmla="*/ 23248 w 506313"/>
                  <a:gd name="connsiteY33" fmla="*/ 220563 h 605593"/>
                  <a:gd name="connsiteX34" fmla="*/ 52810 w 506313"/>
                  <a:gd name="connsiteY34" fmla="*/ 198448 h 605593"/>
                  <a:gd name="connsiteX35" fmla="*/ 73299 w 506313"/>
                  <a:gd name="connsiteY35" fmla="*/ 194736 h 605593"/>
                  <a:gd name="connsiteX36" fmla="*/ 302449 w 506313"/>
                  <a:gd name="connsiteY36" fmla="*/ 0 h 605593"/>
                  <a:gd name="connsiteX37" fmla="*/ 426503 w 506313"/>
                  <a:gd name="connsiteY37" fmla="*/ 123949 h 605593"/>
                  <a:gd name="connsiteX38" fmla="*/ 302449 w 506313"/>
                  <a:gd name="connsiteY38" fmla="*/ 247898 h 605593"/>
                  <a:gd name="connsiteX39" fmla="*/ 178395 w 506313"/>
                  <a:gd name="connsiteY39" fmla="*/ 123949 h 605593"/>
                  <a:gd name="connsiteX40" fmla="*/ 302449 w 506313"/>
                  <a:gd name="connsiteY40" fmla="*/ 0 h 60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06313" h="605593">
                    <a:moveTo>
                      <a:pt x="258823" y="278875"/>
                    </a:moveTo>
                    <a:lnTo>
                      <a:pt x="303122" y="278875"/>
                    </a:lnTo>
                    <a:lnTo>
                      <a:pt x="347513" y="278875"/>
                    </a:lnTo>
                    <a:cubicBezTo>
                      <a:pt x="434647" y="278875"/>
                      <a:pt x="506313" y="350342"/>
                      <a:pt x="506313" y="438167"/>
                    </a:cubicBezTo>
                    <a:lnTo>
                      <a:pt x="506313" y="565747"/>
                    </a:lnTo>
                    <a:cubicBezTo>
                      <a:pt x="506313" y="565747"/>
                      <a:pt x="433183" y="605593"/>
                      <a:pt x="308339" y="605593"/>
                    </a:cubicBezTo>
                    <a:lnTo>
                      <a:pt x="297265" y="605593"/>
                    </a:lnTo>
                    <a:cubicBezTo>
                      <a:pt x="159882" y="605593"/>
                      <a:pt x="99291" y="565747"/>
                      <a:pt x="99291" y="565747"/>
                    </a:cubicBezTo>
                    <a:lnTo>
                      <a:pt x="99291" y="525170"/>
                    </a:lnTo>
                    <a:cubicBezTo>
                      <a:pt x="126658" y="550942"/>
                      <a:pt x="156953" y="567941"/>
                      <a:pt x="190910" y="567941"/>
                    </a:cubicBezTo>
                    <a:cubicBezTo>
                      <a:pt x="204914" y="567941"/>
                      <a:pt x="219009" y="565747"/>
                      <a:pt x="232280" y="559807"/>
                    </a:cubicBezTo>
                    <a:cubicBezTo>
                      <a:pt x="247748" y="553958"/>
                      <a:pt x="265505" y="541438"/>
                      <a:pt x="269898" y="538422"/>
                    </a:cubicBezTo>
                    <a:cubicBezTo>
                      <a:pt x="299461" y="519230"/>
                      <a:pt x="307607" y="480206"/>
                      <a:pt x="288386" y="450688"/>
                    </a:cubicBezTo>
                    <a:lnTo>
                      <a:pt x="251501" y="393843"/>
                    </a:lnTo>
                    <a:cubicBezTo>
                      <a:pt x="239602" y="375474"/>
                      <a:pt x="219009" y="364416"/>
                      <a:pt x="197500" y="364416"/>
                    </a:cubicBezTo>
                    <a:cubicBezTo>
                      <a:pt x="184961" y="364416"/>
                      <a:pt x="173154" y="368071"/>
                      <a:pt x="162079" y="375474"/>
                    </a:cubicBezTo>
                    <a:lnTo>
                      <a:pt x="160614" y="376205"/>
                    </a:lnTo>
                    <a:lnTo>
                      <a:pt x="135536" y="337090"/>
                    </a:lnTo>
                    <a:cubicBezTo>
                      <a:pt x="165008" y="301722"/>
                      <a:pt x="209398" y="278875"/>
                      <a:pt x="258823" y="278875"/>
                    </a:cubicBezTo>
                    <a:close/>
                    <a:moveTo>
                      <a:pt x="73299" y="194736"/>
                    </a:moveTo>
                    <a:cubicBezTo>
                      <a:pt x="80129" y="196209"/>
                      <a:pt x="86398" y="200276"/>
                      <a:pt x="90425" y="206581"/>
                    </a:cubicBezTo>
                    <a:lnTo>
                      <a:pt x="127401" y="263330"/>
                    </a:lnTo>
                    <a:cubicBezTo>
                      <a:pt x="135546" y="275849"/>
                      <a:pt x="131794" y="292846"/>
                      <a:pt x="119255" y="300979"/>
                    </a:cubicBezTo>
                    <a:lnTo>
                      <a:pt x="102232" y="311305"/>
                    </a:lnTo>
                    <a:cubicBezTo>
                      <a:pt x="93446" y="317154"/>
                      <a:pt x="91158" y="331958"/>
                      <a:pt x="97839" y="341553"/>
                    </a:cubicBezTo>
                    <a:lnTo>
                      <a:pt x="140671" y="407897"/>
                    </a:lnTo>
                    <a:cubicBezTo>
                      <a:pt x="147353" y="417492"/>
                      <a:pt x="159891" y="421147"/>
                      <a:pt x="170233" y="416030"/>
                    </a:cubicBezTo>
                    <a:lnTo>
                      <a:pt x="185701" y="405703"/>
                    </a:lnTo>
                    <a:cubicBezTo>
                      <a:pt x="200527" y="395377"/>
                      <a:pt x="215995" y="402688"/>
                      <a:pt x="223408" y="413745"/>
                    </a:cubicBezTo>
                    <a:lnTo>
                      <a:pt x="260291" y="470585"/>
                    </a:lnTo>
                    <a:cubicBezTo>
                      <a:pt x="268437" y="483104"/>
                      <a:pt x="264776" y="500102"/>
                      <a:pt x="252238" y="508143"/>
                    </a:cubicBezTo>
                    <a:cubicBezTo>
                      <a:pt x="252238" y="508143"/>
                      <a:pt x="234482" y="520754"/>
                      <a:pt x="221211" y="525871"/>
                    </a:cubicBezTo>
                    <a:cubicBezTo>
                      <a:pt x="168037" y="548717"/>
                      <a:pt x="119255" y="504488"/>
                      <a:pt x="60131" y="412283"/>
                    </a:cubicBezTo>
                    <a:cubicBezTo>
                      <a:pt x="367" y="320901"/>
                      <a:pt x="-20317" y="261867"/>
                      <a:pt x="23248" y="220563"/>
                    </a:cubicBezTo>
                    <a:cubicBezTo>
                      <a:pt x="33590" y="210236"/>
                      <a:pt x="52810" y="198448"/>
                      <a:pt x="52810" y="198448"/>
                    </a:cubicBezTo>
                    <a:cubicBezTo>
                      <a:pt x="59079" y="194382"/>
                      <a:pt x="66469" y="193262"/>
                      <a:pt x="73299" y="194736"/>
                    </a:cubicBezTo>
                    <a:close/>
                    <a:moveTo>
                      <a:pt x="302449" y="0"/>
                    </a:moveTo>
                    <a:cubicBezTo>
                      <a:pt x="370962" y="0"/>
                      <a:pt x="426503" y="55494"/>
                      <a:pt x="426503" y="123949"/>
                    </a:cubicBezTo>
                    <a:cubicBezTo>
                      <a:pt x="426503" y="192404"/>
                      <a:pt x="370962" y="247898"/>
                      <a:pt x="302449" y="247898"/>
                    </a:cubicBezTo>
                    <a:cubicBezTo>
                      <a:pt x="233936" y="247898"/>
                      <a:pt x="178395" y="192404"/>
                      <a:pt x="178395" y="123949"/>
                    </a:cubicBezTo>
                    <a:cubicBezTo>
                      <a:pt x="178395" y="55494"/>
                      <a:pt x="233936" y="0"/>
                      <a:pt x="3024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íṡľíḋê">
              <a:extLst>
                <a:ext uri="{FF2B5EF4-FFF2-40B4-BE49-F238E27FC236}">
                  <a16:creationId xmlns:a16="http://schemas.microsoft.com/office/drawing/2014/main" id="{F0909D06-FF66-4653-ABD5-F2520AA927C7}"/>
                </a:ext>
              </a:extLst>
            </p:cNvPr>
            <p:cNvGrpSpPr/>
            <p:nvPr/>
          </p:nvGrpSpPr>
          <p:grpSpPr>
            <a:xfrm>
              <a:off x="5802290" y="2397124"/>
              <a:ext cx="2463802" cy="2463802"/>
              <a:chOff x="6092802" y="1114426"/>
              <a:chExt cx="2463802" cy="2463802"/>
            </a:xfrm>
          </p:grpSpPr>
          <p:sp>
            <p:nvSpPr>
              <p:cNvPr id="25" name="îṡliḑé">
                <a:extLst>
                  <a:ext uri="{FF2B5EF4-FFF2-40B4-BE49-F238E27FC236}">
                    <a16:creationId xmlns:a16="http://schemas.microsoft.com/office/drawing/2014/main" id="{0F8075A2-EE30-4C16-B30F-2337A6CDC6BD}"/>
                  </a:ext>
                </a:extLst>
              </p:cNvPr>
              <p:cNvSpPr/>
              <p:nvPr/>
            </p:nvSpPr>
            <p:spPr>
              <a:xfrm>
                <a:off x="6092802" y="1114426"/>
                <a:ext cx="2463802" cy="2463802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57150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îsḷîḍe">
                <a:extLst>
                  <a:ext uri="{FF2B5EF4-FFF2-40B4-BE49-F238E27FC236}">
                    <a16:creationId xmlns:a16="http://schemas.microsoft.com/office/drawing/2014/main" id="{76353618-CC1D-4657-A3F0-2375E9F5177A}"/>
                  </a:ext>
                </a:extLst>
              </p:cNvPr>
              <p:cNvSpPr/>
              <p:nvPr/>
            </p:nvSpPr>
            <p:spPr>
              <a:xfrm>
                <a:off x="6822997" y="1844679"/>
                <a:ext cx="1003412" cy="1003296"/>
              </a:xfrm>
              <a:custGeom>
                <a:avLst/>
                <a:gdLst>
                  <a:gd name="T0" fmla="*/ 5776 w 6302"/>
                  <a:gd name="T1" fmla="*/ 4472 h 6310"/>
                  <a:gd name="T2" fmla="*/ 5270 w 6302"/>
                  <a:gd name="T3" fmla="*/ 4866 h 6310"/>
                  <a:gd name="T4" fmla="*/ 4858 w 6302"/>
                  <a:gd name="T5" fmla="*/ 4866 h 6310"/>
                  <a:gd name="T6" fmla="*/ 4858 w 6302"/>
                  <a:gd name="T7" fmla="*/ 3708 h 6310"/>
                  <a:gd name="T8" fmla="*/ 5776 w 6302"/>
                  <a:gd name="T9" fmla="*/ 2634 h 6310"/>
                  <a:gd name="T10" fmla="*/ 5050 w 6302"/>
                  <a:gd name="T11" fmla="*/ 1594 h 6310"/>
                  <a:gd name="T12" fmla="*/ 5094 w 6302"/>
                  <a:gd name="T13" fmla="*/ 1179 h 6310"/>
                  <a:gd name="T14" fmla="*/ 3822 w 6302"/>
                  <a:gd name="T15" fmla="*/ 8 h 6310"/>
                  <a:gd name="T16" fmla="*/ 2623 w 6302"/>
                  <a:gd name="T17" fmla="*/ 780 h 6310"/>
                  <a:gd name="T18" fmla="*/ 1936 w 6302"/>
                  <a:gd name="T19" fmla="*/ 590 h 6310"/>
                  <a:gd name="T20" fmla="*/ 1119 w 6302"/>
                  <a:gd name="T21" fmla="*/ 1212 h 6310"/>
                  <a:gd name="T22" fmla="*/ 1074 w 6302"/>
                  <a:gd name="T23" fmla="*/ 1677 h 6310"/>
                  <a:gd name="T24" fmla="*/ 525 w 6302"/>
                  <a:gd name="T25" fmla="*/ 2634 h 6310"/>
                  <a:gd name="T26" fmla="*/ 1444 w 6302"/>
                  <a:gd name="T27" fmla="*/ 3706 h 6310"/>
                  <a:gd name="T28" fmla="*/ 1444 w 6302"/>
                  <a:gd name="T29" fmla="*/ 4866 h 6310"/>
                  <a:gd name="T30" fmla="*/ 1032 w 6302"/>
                  <a:gd name="T31" fmla="*/ 4866 h 6310"/>
                  <a:gd name="T32" fmla="*/ 525 w 6302"/>
                  <a:gd name="T33" fmla="*/ 4472 h 6310"/>
                  <a:gd name="T34" fmla="*/ 0 w 6302"/>
                  <a:gd name="T35" fmla="*/ 4997 h 6310"/>
                  <a:gd name="T36" fmla="*/ 525 w 6302"/>
                  <a:gd name="T37" fmla="*/ 5522 h 6310"/>
                  <a:gd name="T38" fmla="*/ 1032 w 6302"/>
                  <a:gd name="T39" fmla="*/ 5128 h 6310"/>
                  <a:gd name="T40" fmla="*/ 1707 w 6302"/>
                  <a:gd name="T41" fmla="*/ 5128 h 6310"/>
                  <a:gd name="T42" fmla="*/ 1707 w 6302"/>
                  <a:gd name="T43" fmla="*/ 3739 h 6310"/>
                  <a:gd name="T44" fmla="*/ 1754 w 6302"/>
                  <a:gd name="T45" fmla="*/ 3741 h 6310"/>
                  <a:gd name="T46" fmla="*/ 2363 w 6302"/>
                  <a:gd name="T47" fmla="*/ 3741 h 6310"/>
                  <a:gd name="T48" fmla="*/ 2363 w 6302"/>
                  <a:gd name="T49" fmla="*/ 5278 h 6310"/>
                  <a:gd name="T50" fmla="*/ 1969 w 6302"/>
                  <a:gd name="T51" fmla="*/ 5785 h 6310"/>
                  <a:gd name="T52" fmla="*/ 2494 w 6302"/>
                  <a:gd name="T53" fmla="*/ 6310 h 6310"/>
                  <a:gd name="T54" fmla="*/ 3020 w 6302"/>
                  <a:gd name="T55" fmla="*/ 5785 h 6310"/>
                  <a:gd name="T56" fmla="*/ 2626 w 6302"/>
                  <a:gd name="T57" fmla="*/ 5278 h 6310"/>
                  <a:gd name="T58" fmla="*/ 2626 w 6302"/>
                  <a:gd name="T59" fmla="*/ 3741 h 6310"/>
                  <a:gd name="T60" fmla="*/ 3676 w 6302"/>
                  <a:gd name="T61" fmla="*/ 3741 h 6310"/>
                  <a:gd name="T62" fmla="*/ 3676 w 6302"/>
                  <a:gd name="T63" fmla="*/ 5278 h 6310"/>
                  <a:gd name="T64" fmla="*/ 3282 w 6302"/>
                  <a:gd name="T65" fmla="*/ 5785 h 6310"/>
                  <a:gd name="T66" fmla="*/ 3807 w 6302"/>
                  <a:gd name="T67" fmla="*/ 6310 h 6310"/>
                  <a:gd name="T68" fmla="*/ 4332 w 6302"/>
                  <a:gd name="T69" fmla="*/ 5785 h 6310"/>
                  <a:gd name="T70" fmla="*/ 3939 w 6302"/>
                  <a:gd name="T71" fmla="*/ 5278 h 6310"/>
                  <a:gd name="T72" fmla="*/ 3939 w 6302"/>
                  <a:gd name="T73" fmla="*/ 3741 h 6310"/>
                  <a:gd name="T74" fmla="*/ 4548 w 6302"/>
                  <a:gd name="T75" fmla="*/ 3741 h 6310"/>
                  <a:gd name="T76" fmla="*/ 4595 w 6302"/>
                  <a:gd name="T77" fmla="*/ 3739 h 6310"/>
                  <a:gd name="T78" fmla="*/ 4595 w 6302"/>
                  <a:gd name="T79" fmla="*/ 5128 h 6310"/>
                  <a:gd name="T80" fmla="*/ 5270 w 6302"/>
                  <a:gd name="T81" fmla="*/ 5128 h 6310"/>
                  <a:gd name="T82" fmla="*/ 5777 w 6302"/>
                  <a:gd name="T83" fmla="*/ 5522 h 6310"/>
                  <a:gd name="T84" fmla="*/ 6302 w 6302"/>
                  <a:gd name="T85" fmla="*/ 4997 h 6310"/>
                  <a:gd name="T86" fmla="*/ 5776 w 6302"/>
                  <a:gd name="T87" fmla="*/ 4472 h 6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02" h="6310">
                    <a:moveTo>
                      <a:pt x="5776" y="4472"/>
                    </a:moveTo>
                    <a:cubicBezTo>
                      <a:pt x="5532" y="4472"/>
                      <a:pt x="5329" y="4640"/>
                      <a:pt x="5270" y="4866"/>
                    </a:cubicBezTo>
                    <a:lnTo>
                      <a:pt x="4858" y="4866"/>
                    </a:lnTo>
                    <a:lnTo>
                      <a:pt x="4858" y="3708"/>
                    </a:lnTo>
                    <a:cubicBezTo>
                      <a:pt x="5405" y="3593"/>
                      <a:pt x="5776" y="3177"/>
                      <a:pt x="5776" y="2634"/>
                    </a:cubicBezTo>
                    <a:cubicBezTo>
                      <a:pt x="5776" y="2166"/>
                      <a:pt x="5478" y="1752"/>
                      <a:pt x="5050" y="1594"/>
                    </a:cubicBezTo>
                    <a:cubicBezTo>
                      <a:pt x="5089" y="1464"/>
                      <a:pt x="5103" y="1329"/>
                      <a:pt x="5094" y="1179"/>
                    </a:cubicBezTo>
                    <a:cubicBezTo>
                      <a:pt x="5054" y="539"/>
                      <a:pt x="4483" y="13"/>
                      <a:pt x="3822" y="8"/>
                    </a:cubicBezTo>
                    <a:cubicBezTo>
                      <a:pt x="3289" y="0"/>
                      <a:pt x="2820" y="318"/>
                      <a:pt x="2623" y="780"/>
                    </a:cubicBezTo>
                    <a:cubicBezTo>
                      <a:pt x="2430" y="636"/>
                      <a:pt x="2185" y="566"/>
                      <a:pt x="1936" y="590"/>
                    </a:cubicBezTo>
                    <a:cubicBezTo>
                      <a:pt x="1578" y="624"/>
                      <a:pt x="1264" y="861"/>
                      <a:pt x="1119" y="1212"/>
                    </a:cubicBezTo>
                    <a:cubicBezTo>
                      <a:pt x="1049" y="1379"/>
                      <a:pt x="1058" y="1564"/>
                      <a:pt x="1074" y="1677"/>
                    </a:cubicBezTo>
                    <a:cubicBezTo>
                      <a:pt x="738" y="1874"/>
                      <a:pt x="525" y="2239"/>
                      <a:pt x="525" y="2634"/>
                    </a:cubicBezTo>
                    <a:cubicBezTo>
                      <a:pt x="525" y="3167"/>
                      <a:pt x="903" y="3589"/>
                      <a:pt x="1444" y="3706"/>
                    </a:cubicBezTo>
                    <a:lnTo>
                      <a:pt x="1444" y="4866"/>
                    </a:lnTo>
                    <a:lnTo>
                      <a:pt x="1032" y="4866"/>
                    </a:lnTo>
                    <a:cubicBezTo>
                      <a:pt x="973" y="4640"/>
                      <a:pt x="769" y="4472"/>
                      <a:pt x="525" y="4472"/>
                    </a:cubicBezTo>
                    <a:cubicBezTo>
                      <a:pt x="235" y="4472"/>
                      <a:pt x="0" y="4707"/>
                      <a:pt x="0" y="4997"/>
                    </a:cubicBezTo>
                    <a:cubicBezTo>
                      <a:pt x="0" y="5286"/>
                      <a:pt x="235" y="5522"/>
                      <a:pt x="525" y="5522"/>
                    </a:cubicBezTo>
                    <a:cubicBezTo>
                      <a:pt x="769" y="5522"/>
                      <a:pt x="973" y="5354"/>
                      <a:pt x="1032" y="5128"/>
                    </a:cubicBezTo>
                    <a:lnTo>
                      <a:pt x="1707" y="5128"/>
                    </a:lnTo>
                    <a:lnTo>
                      <a:pt x="1707" y="3739"/>
                    </a:lnTo>
                    <a:cubicBezTo>
                      <a:pt x="1722" y="3739"/>
                      <a:pt x="1738" y="3741"/>
                      <a:pt x="1754" y="3741"/>
                    </a:cubicBezTo>
                    <a:lnTo>
                      <a:pt x="2363" y="3741"/>
                    </a:lnTo>
                    <a:lnTo>
                      <a:pt x="2363" y="5278"/>
                    </a:lnTo>
                    <a:cubicBezTo>
                      <a:pt x="2137" y="5337"/>
                      <a:pt x="1969" y="5540"/>
                      <a:pt x="1969" y="5785"/>
                    </a:cubicBezTo>
                    <a:cubicBezTo>
                      <a:pt x="1969" y="6073"/>
                      <a:pt x="2204" y="6310"/>
                      <a:pt x="2494" y="6310"/>
                    </a:cubicBezTo>
                    <a:cubicBezTo>
                      <a:pt x="2785" y="6310"/>
                      <a:pt x="3020" y="6073"/>
                      <a:pt x="3020" y="5785"/>
                    </a:cubicBezTo>
                    <a:cubicBezTo>
                      <a:pt x="3020" y="5540"/>
                      <a:pt x="2852" y="5337"/>
                      <a:pt x="2626" y="5278"/>
                    </a:cubicBezTo>
                    <a:lnTo>
                      <a:pt x="2626" y="3741"/>
                    </a:lnTo>
                    <a:lnTo>
                      <a:pt x="3676" y="3741"/>
                    </a:lnTo>
                    <a:lnTo>
                      <a:pt x="3676" y="5278"/>
                    </a:lnTo>
                    <a:cubicBezTo>
                      <a:pt x="3450" y="5337"/>
                      <a:pt x="3282" y="5540"/>
                      <a:pt x="3282" y="5785"/>
                    </a:cubicBezTo>
                    <a:cubicBezTo>
                      <a:pt x="3282" y="6073"/>
                      <a:pt x="3517" y="6310"/>
                      <a:pt x="3807" y="6310"/>
                    </a:cubicBezTo>
                    <a:cubicBezTo>
                      <a:pt x="4097" y="6310"/>
                      <a:pt x="4332" y="6073"/>
                      <a:pt x="4332" y="5785"/>
                    </a:cubicBezTo>
                    <a:cubicBezTo>
                      <a:pt x="4332" y="5540"/>
                      <a:pt x="4164" y="5337"/>
                      <a:pt x="3939" y="5278"/>
                    </a:cubicBezTo>
                    <a:lnTo>
                      <a:pt x="3939" y="3741"/>
                    </a:lnTo>
                    <a:lnTo>
                      <a:pt x="4548" y="3741"/>
                    </a:lnTo>
                    <a:cubicBezTo>
                      <a:pt x="4563" y="3741"/>
                      <a:pt x="4579" y="3739"/>
                      <a:pt x="4595" y="3739"/>
                    </a:cubicBezTo>
                    <a:lnTo>
                      <a:pt x="4595" y="5128"/>
                    </a:lnTo>
                    <a:lnTo>
                      <a:pt x="5270" y="5128"/>
                    </a:lnTo>
                    <a:cubicBezTo>
                      <a:pt x="5329" y="5354"/>
                      <a:pt x="5532" y="5522"/>
                      <a:pt x="5777" y="5522"/>
                    </a:cubicBezTo>
                    <a:cubicBezTo>
                      <a:pt x="6067" y="5522"/>
                      <a:pt x="6302" y="5286"/>
                      <a:pt x="6302" y="4997"/>
                    </a:cubicBezTo>
                    <a:cubicBezTo>
                      <a:pt x="6302" y="4707"/>
                      <a:pt x="6067" y="4472"/>
                      <a:pt x="5776" y="4472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ïSļîḑe">
              <a:extLst>
                <a:ext uri="{FF2B5EF4-FFF2-40B4-BE49-F238E27FC236}">
                  <a16:creationId xmlns:a16="http://schemas.microsoft.com/office/drawing/2014/main" id="{4BF81E43-5751-4F93-868F-940882CD7D59}"/>
                </a:ext>
              </a:extLst>
            </p:cNvPr>
            <p:cNvGrpSpPr/>
            <p:nvPr/>
          </p:nvGrpSpPr>
          <p:grpSpPr>
            <a:xfrm>
              <a:off x="7764385" y="2397124"/>
              <a:ext cx="2463802" cy="2463802"/>
              <a:chOff x="8550210" y="1114426"/>
              <a:chExt cx="2463802" cy="2463802"/>
            </a:xfrm>
          </p:grpSpPr>
          <p:sp>
            <p:nvSpPr>
              <p:cNvPr id="23" name="is1iḓê">
                <a:extLst>
                  <a:ext uri="{FF2B5EF4-FFF2-40B4-BE49-F238E27FC236}">
                    <a16:creationId xmlns:a16="http://schemas.microsoft.com/office/drawing/2014/main" id="{41C5B673-6F8F-49CC-ADBE-99FBAD26637A}"/>
                  </a:ext>
                </a:extLst>
              </p:cNvPr>
              <p:cNvSpPr/>
              <p:nvPr/>
            </p:nvSpPr>
            <p:spPr>
              <a:xfrm>
                <a:off x="8550210" y="1114426"/>
                <a:ext cx="2463802" cy="2463802"/>
              </a:xfrm>
              <a:prstGeom prst="ellipse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 w="57150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iśḷïḑe">
                <a:extLst>
                  <a:ext uri="{FF2B5EF4-FFF2-40B4-BE49-F238E27FC236}">
                    <a16:creationId xmlns:a16="http://schemas.microsoft.com/office/drawing/2014/main" id="{EC87BC36-F4E5-493B-9060-9A17FA89A6ED}"/>
                  </a:ext>
                </a:extLst>
              </p:cNvPr>
              <p:cNvSpPr/>
              <p:nvPr/>
            </p:nvSpPr>
            <p:spPr>
              <a:xfrm>
                <a:off x="9280404" y="1845587"/>
                <a:ext cx="1003414" cy="1001480"/>
              </a:xfrm>
              <a:custGeom>
                <a:avLst/>
                <a:gdLst>
                  <a:gd name="T0" fmla="*/ 325 w 333"/>
                  <a:gd name="T1" fmla="*/ 136 h 333"/>
                  <a:gd name="T2" fmla="*/ 295 w 333"/>
                  <a:gd name="T3" fmla="*/ 132 h 333"/>
                  <a:gd name="T4" fmla="*/ 282 w 333"/>
                  <a:gd name="T5" fmla="*/ 100 h 333"/>
                  <a:gd name="T6" fmla="*/ 301 w 333"/>
                  <a:gd name="T7" fmla="*/ 77 h 333"/>
                  <a:gd name="T8" fmla="*/ 300 w 333"/>
                  <a:gd name="T9" fmla="*/ 64 h 333"/>
                  <a:gd name="T10" fmla="*/ 269 w 333"/>
                  <a:gd name="T11" fmla="*/ 33 h 333"/>
                  <a:gd name="T12" fmla="*/ 257 w 333"/>
                  <a:gd name="T13" fmla="*/ 33 h 333"/>
                  <a:gd name="T14" fmla="*/ 233 w 333"/>
                  <a:gd name="T15" fmla="*/ 51 h 333"/>
                  <a:gd name="T16" fmla="*/ 201 w 333"/>
                  <a:gd name="T17" fmla="*/ 38 h 333"/>
                  <a:gd name="T18" fmla="*/ 198 w 333"/>
                  <a:gd name="T19" fmla="*/ 8 h 333"/>
                  <a:gd name="T20" fmla="*/ 188 w 333"/>
                  <a:gd name="T21" fmla="*/ 0 h 333"/>
                  <a:gd name="T22" fmla="*/ 145 w 333"/>
                  <a:gd name="T23" fmla="*/ 0 h 333"/>
                  <a:gd name="T24" fmla="*/ 136 w 333"/>
                  <a:gd name="T25" fmla="*/ 8 h 333"/>
                  <a:gd name="T26" fmla="*/ 132 w 333"/>
                  <a:gd name="T27" fmla="*/ 38 h 333"/>
                  <a:gd name="T28" fmla="*/ 100 w 333"/>
                  <a:gd name="T29" fmla="*/ 51 h 333"/>
                  <a:gd name="T30" fmla="*/ 77 w 333"/>
                  <a:gd name="T31" fmla="*/ 33 h 333"/>
                  <a:gd name="T32" fmla="*/ 64 w 333"/>
                  <a:gd name="T33" fmla="*/ 33 h 333"/>
                  <a:gd name="T34" fmla="*/ 33 w 333"/>
                  <a:gd name="T35" fmla="*/ 64 h 333"/>
                  <a:gd name="T36" fmla="*/ 33 w 333"/>
                  <a:gd name="T37" fmla="*/ 77 h 333"/>
                  <a:gd name="T38" fmla="*/ 51 w 333"/>
                  <a:gd name="T39" fmla="*/ 100 h 333"/>
                  <a:gd name="T40" fmla="*/ 38 w 333"/>
                  <a:gd name="T41" fmla="*/ 132 h 333"/>
                  <a:gd name="T42" fmla="*/ 8 w 333"/>
                  <a:gd name="T43" fmla="*/ 136 h 333"/>
                  <a:gd name="T44" fmla="*/ 0 w 333"/>
                  <a:gd name="T45" fmla="*/ 145 h 333"/>
                  <a:gd name="T46" fmla="*/ 0 w 333"/>
                  <a:gd name="T47" fmla="*/ 188 h 333"/>
                  <a:gd name="T48" fmla="*/ 8 w 333"/>
                  <a:gd name="T49" fmla="*/ 198 h 333"/>
                  <a:gd name="T50" fmla="*/ 38 w 333"/>
                  <a:gd name="T51" fmla="*/ 201 h 333"/>
                  <a:gd name="T52" fmla="*/ 51 w 333"/>
                  <a:gd name="T53" fmla="*/ 233 h 333"/>
                  <a:gd name="T54" fmla="*/ 33 w 333"/>
                  <a:gd name="T55" fmla="*/ 257 h 333"/>
                  <a:gd name="T56" fmla="*/ 34 w 333"/>
                  <a:gd name="T57" fmla="*/ 269 h 333"/>
                  <a:gd name="T58" fmla="*/ 64 w 333"/>
                  <a:gd name="T59" fmla="*/ 300 h 333"/>
                  <a:gd name="T60" fmla="*/ 77 w 333"/>
                  <a:gd name="T61" fmla="*/ 301 h 333"/>
                  <a:gd name="T62" fmla="*/ 100 w 333"/>
                  <a:gd name="T63" fmla="*/ 282 h 333"/>
                  <a:gd name="T64" fmla="*/ 132 w 333"/>
                  <a:gd name="T65" fmla="*/ 295 h 333"/>
                  <a:gd name="T66" fmla="*/ 136 w 333"/>
                  <a:gd name="T67" fmla="*/ 325 h 333"/>
                  <a:gd name="T68" fmla="*/ 145 w 333"/>
                  <a:gd name="T69" fmla="*/ 333 h 333"/>
                  <a:gd name="T70" fmla="*/ 188 w 333"/>
                  <a:gd name="T71" fmla="*/ 333 h 333"/>
                  <a:gd name="T72" fmla="*/ 198 w 333"/>
                  <a:gd name="T73" fmla="*/ 325 h 333"/>
                  <a:gd name="T74" fmla="*/ 201 w 333"/>
                  <a:gd name="T75" fmla="*/ 295 h 333"/>
                  <a:gd name="T76" fmla="*/ 233 w 333"/>
                  <a:gd name="T77" fmla="*/ 282 h 333"/>
                  <a:gd name="T78" fmla="*/ 257 w 333"/>
                  <a:gd name="T79" fmla="*/ 301 h 333"/>
                  <a:gd name="T80" fmla="*/ 269 w 333"/>
                  <a:gd name="T81" fmla="*/ 300 h 333"/>
                  <a:gd name="T82" fmla="*/ 300 w 333"/>
                  <a:gd name="T83" fmla="*/ 269 h 333"/>
                  <a:gd name="T84" fmla="*/ 301 w 333"/>
                  <a:gd name="T85" fmla="*/ 257 h 333"/>
                  <a:gd name="T86" fmla="*/ 282 w 333"/>
                  <a:gd name="T87" fmla="*/ 233 h 333"/>
                  <a:gd name="T88" fmla="*/ 295 w 333"/>
                  <a:gd name="T89" fmla="*/ 201 h 333"/>
                  <a:gd name="T90" fmla="*/ 325 w 333"/>
                  <a:gd name="T91" fmla="*/ 198 h 333"/>
                  <a:gd name="T92" fmla="*/ 333 w 333"/>
                  <a:gd name="T93" fmla="*/ 188 h 333"/>
                  <a:gd name="T94" fmla="*/ 333 w 333"/>
                  <a:gd name="T95" fmla="*/ 145 h 333"/>
                  <a:gd name="T96" fmla="*/ 325 w 333"/>
                  <a:gd name="T97" fmla="*/ 136 h 333"/>
                  <a:gd name="T98" fmla="*/ 167 w 333"/>
                  <a:gd name="T99" fmla="*/ 250 h 333"/>
                  <a:gd name="T100" fmla="*/ 83 w 333"/>
                  <a:gd name="T101" fmla="*/ 167 h 333"/>
                  <a:gd name="T102" fmla="*/ 167 w 333"/>
                  <a:gd name="T103" fmla="*/ 83 h 333"/>
                  <a:gd name="T104" fmla="*/ 250 w 333"/>
                  <a:gd name="T105" fmla="*/ 167 h 333"/>
                  <a:gd name="T106" fmla="*/ 167 w 333"/>
                  <a:gd name="T107" fmla="*/ 25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3" h="333">
                    <a:moveTo>
                      <a:pt x="325" y="136"/>
                    </a:moveTo>
                    <a:lnTo>
                      <a:pt x="295" y="132"/>
                    </a:lnTo>
                    <a:cubicBezTo>
                      <a:pt x="292" y="121"/>
                      <a:pt x="288" y="110"/>
                      <a:pt x="282" y="100"/>
                    </a:cubicBezTo>
                    <a:lnTo>
                      <a:pt x="301" y="77"/>
                    </a:lnTo>
                    <a:cubicBezTo>
                      <a:pt x="303" y="73"/>
                      <a:pt x="303" y="67"/>
                      <a:pt x="300" y="64"/>
                    </a:cubicBezTo>
                    <a:lnTo>
                      <a:pt x="269" y="33"/>
                    </a:lnTo>
                    <a:cubicBezTo>
                      <a:pt x="266" y="30"/>
                      <a:pt x="260" y="30"/>
                      <a:pt x="257" y="33"/>
                    </a:cubicBezTo>
                    <a:lnTo>
                      <a:pt x="233" y="51"/>
                    </a:lnTo>
                    <a:cubicBezTo>
                      <a:pt x="223" y="45"/>
                      <a:pt x="213" y="41"/>
                      <a:pt x="201" y="38"/>
                    </a:cubicBezTo>
                    <a:lnTo>
                      <a:pt x="198" y="8"/>
                    </a:lnTo>
                    <a:cubicBezTo>
                      <a:pt x="197" y="4"/>
                      <a:pt x="193" y="0"/>
                      <a:pt x="188" y="0"/>
                    </a:cubicBezTo>
                    <a:lnTo>
                      <a:pt x="145" y="0"/>
                    </a:lnTo>
                    <a:cubicBezTo>
                      <a:pt x="140" y="0"/>
                      <a:pt x="136" y="4"/>
                      <a:pt x="136" y="8"/>
                    </a:cubicBezTo>
                    <a:lnTo>
                      <a:pt x="132" y="38"/>
                    </a:lnTo>
                    <a:cubicBezTo>
                      <a:pt x="121" y="41"/>
                      <a:pt x="110" y="46"/>
                      <a:pt x="100" y="51"/>
                    </a:cubicBezTo>
                    <a:lnTo>
                      <a:pt x="77" y="33"/>
                    </a:lnTo>
                    <a:cubicBezTo>
                      <a:pt x="73" y="30"/>
                      <a:pt x="67" y="30"/>
                      <a:pt x="64" y="33"/>
                    </a:cubicBezTo>
                    <a:lnTo>
                      <a:pt x="33" y="64"/>
                    </a:lnTo>
                    <a:cubicBezTo>
                      <a:pt x="30" y="67"/>
                      <a:pt x="30" y="73"/>
                      <a:pt x="33" y="77"/>
                    </a:cubicBezTo>
                    <a:lnTo>
                      <a:pt x="51" y="100"/>
                    </a:lnTo>
                    <a:cubicBezTo>
                      <a:pt x="45" y="110"/>
                      <a:pt x="41" y="121"/>
                      <a:pt x="38" y="132"/>
                    </a:cubicBezTo>
                    <a:lnTo>
                      <a:pt x="8" y="136"/>
                    </a:lnTo>
                    <a:cubicBezTo>
                      <a:pt x="4" y="136"/>
                      <a:pt x="0" y="140"/>
                      <a:pt x="0" y="145"/>
                    </a:cubicBezTo>
                    <a:lnTo>
                      <a:pt x="0" y="188"/>
                    </a:lnTo>
                    <a:cubicBezTo>
                      <a:pt x="0" y="193"/>
                      <a:pt x="4" y="197"/>
                      <a:pt x="8" y="198"/>
                    </a:cubicBezTo>
                    <a:lnTo>
                      <a:pt x="38" y="201"/>
                    </a:lnTo>
                    <a:cubicBezTo>
                      <a:pt x="41" y="213"/>
                      <a:pt x="46" y="223"/>
                      <a:pt x="51" y="233"/>
                    </a:cubicBezTo>
                    <a:lnTo>
                      <a:pt x="33" y="257"/>
                    </a:lnTo>
                    <a:cubicBezTo>
                      <a:pt x="30" y="260"/>
                      <a:pt x="30" y="266"/>
                      <a:pt x="34" y="269"/>
                    </a:cubicBezTo>
                    <a:lnTo>
                      <a:pt x="64" y="300"/>
                    </a:lnTo>
                    <a:cubicBezTo>
                      <a:pt x="67" y="303"/>
                      <a:pt x="73" y="303"/>
                      <a:pt x="77" y="301"/>
                    </a:cubicBezTo>
                    <a:lnTo>
                      <a:pt x="100" y="282"/>
                    </a:lnTo>
                    <a:cubicBezTo>
                      <a:pt x="110" y="288"/>
                      <a:pt x="121" y="292"/>
                      <a:pt x="132" y="295"/>
                    </a:cubicBezTo>
                    <a:lnTo>
                      <a:pt x="136" y="325"/>
                    </a:lnTo>
                    <a:cubicBezTo>
                      <a:pt x="136" y="330"/>
                      <a:pt x="140" y="333"/>
                      <a:pt x="145" y="333"/>
                    </a:cubicBezTo>
                    <a:lnTo>
                      <a:pt x="188" y="333"/>
                    </a:lnTo>
                    <a:cubicBezTo>
                      <a:pt x="193" y="333"/>
                      <a:pt x="197" y="330"/>
                      <a:pt x="198" y="325"/>
                    </a:cubicBezTo>
                    <a:lnTo>
                      <a:pt x="201" y="295"/>
                    </a:lnTo>
                    <a:cubicBezTo>
                      <a:pt x="213" y="292"/>
                      <a:pt x="223" y="288"/>
                      <a:pt x="233" y="282"/>
                    </a:cubicBezTo>
                    <a:lnTo>
                      <a:pt x="257" y="301"/>
                    </a:lnTo>
                    <a:cubicBezTo>
                      <a:pt x="260" y="303"/>
                      <a:pt x="266" y="303"/>
                      <a:pt x="269" y="300"/>
                    </a:cubicBezTo>
                    <a:lnTo>
                      <a:pt x="300" y="269"/>
                    </a:lnTo>
                    <a:cubicBezTo>
                      <a:pt x="303" y="266"/>
                      <a:pt x="303" y="260"/>
                      <a:pt x="301" y="257"/>
                    </a:cubicBezTo>
                    <a:lnTo>
                      <a:pt x="282" y="233"/>
                    </a:lnTo>
                    <a:cubicBezTo>
                      <a:pt x="288" y="223"/>
                      <a:pt x="292" y="213"/>
                      <a:pt x="295" y="201"/>
                    </a:cubicBezTo>
                    <a:lnTo>
                      <a:pt x="325" y="198"/>
                    </a:lnTo>
                    <a:cubicBezTo>
                      <a:pt x="330" y="197"/>
                      <a:pt x="333" y="193"/>
                      <a:pt x="333" y="188"/>
                    </a:cubicBezTo>
                    <a:lnTo>
                      <a:pt x="333" y="145"/>
                    </a:lnTo>
                    <a:cubicBezTo>
                      <a:pt x="333" y="140"/>
                      <a:pt x="330" y="136"/>
                      <a:pt x="325" y="136"/>
                    </a:cubicBezTo>
                    <a:close/>
                    <a:moveTo>
                      <a:pt x="167" y="250"/>
                    </a:moveTo>
                    <a:cubicBezTo>
                      <a:pt x="121" y="250"/>
                      <a:pt x="83" y="213"/>
                      <a:pt x="83" y="167"/>
                    </a:cubicBezTo>
                    <a:cubicBezTo>
                      <a:pt x="83" y="121"/>
                      <a:pt x="121" y="83"/>
                      <a:pt x="167" y="83"/>
                    </a:cubicBezTo>
                    <a:cubicBezTo>
                      <a:pt x="213" y="83"/>
                      <a:pt x="250" y="121"/>
                      <a:pt x="250" y="167"/>
                    </a:cubicBezTo>
                    <a:cubicBezTo>
                      <a:pt x="250" y="213"/>
                      <a:pt x="213" y="250"/>
                      <a:pt x="167" y="2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îŝḻíḍè">
              <a:extLst>
                <a:ext uri="{FF2B5EF4-FFF2-40B4-BE49-F238E27FC236}">
                  <a16:creationId xmlns:a16="http://schemas.microsoft.com/office/drawing/2014/main" id="{1D2D61B1-B194-4C13-8F85-AA15E2F3E358}"/>
                </a:ext>
              </a:extLst>
            </p:cNvPr>
            <p:cNvGrpSpPr/>
            <p:nvPr/>
          </p:nvGrpSpPr>
          <p:grpSpPr>
            <a:xfrm>
              <a:off x="3840195" y="2397124"/>
              <a:ext cx="2463802" cy="2463802"/>
              <a:chOff x="3635395" y="1114426"/>
              <a:chExt cx="2463802" cy="2463802"/>
            </a:xfrm>
          </p:grpSpPr>
          <p:sp>
            <p:nvSpPr>
              <p:cNvPr id="21" name="í$1iďè">
                <a:extLst>
                  <a:ext uri="{FF2B5EF4-FFF2-40B4-BE49-F238E27FC236}">
                    <a16:creationId xmlns:a16="http://schemas.microsoft.com/office/drawing/2014/main" id="{ED62BFD8-BDD3-4B6E-AD4A-783181DC6FE5}"/>
                  </a:ext>
                </a:extLst>
              </p:cNvPr>
              <p:cNvSpPr/>
              <p:nvPr/>
            </p:nvSpPr>
            <p:spPr>
              <a:xfrm>
                <a:off x="3635395" y="1114426"/>
                <a:ext cx="2463802" cy="2463802"/>
              </a:xfrm>
              <a:prstGeom prst="ellipse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 w="57150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íṣ1ïde">
                <a:extLst>
                  <a:ext uri="{FF2B5EF4-FFF2-40B4-BE49-F238E27FC236}">
                    <a16:creationId xmlns:a16="http://schemas.microsoft.com/office/drawing/2014/main" id="{9B3F40F9-84F7-43E8-B368-E1A2B119C6CE}"/>
                  </a:ext>
                </a:extLst>
              </p:cNvPr>
              <p:cNvSpPr/>
              <p:nvPr/>
            </p:nvSpPr>
            <p:spPr>
              <a:xfrm>
                <a:off x="4366872" y="1844621"/>
                <a:ext cx="1000848" cy="1003412"/>
              </a:xfrm>
              <a:custGeom>
                <a:avLst/>
                <a:gdLst>
                  <a:gd name="connsiteX0" fmla="*/ 283655 w 606580"/>
                  <a:gd name="connsiteY0" fmla="*/ 180789 h 608133"/>
                  <a:gd name="connsiteX1" fmla="*/ 463969 w 606580"/>
                  <a:gd name="connsiteY1" fmla="*/ 329895 h 608133"/>
                  <a:gd name="connsiteX2" fmla="*/ 467288 w 606580"/>
                  <a:gd name="connsiteY2" fmla="*/ 329803 h 608133"/>
                  <a:gd name="connsiteX3" fmla="*/ 606580 w 606580"/>
                  <a:gd name="connsiteY3" fmla="*/ 468968 h 608133"/>
                  <a:gd name="connsiteX4" fmla="*/ 467288 w 606580"/>
                  <a:gd name="connsiteY4" fmla="*/ 608133 h 608133"/>
                  <a:gd name="connsiteX5" fmla="*/ 92278 w 606580"/>
                  <a:gd name="connsiteY5" fmla="*/ 608133 h 608133"/>
                  <a:gd name="connsiteX6" fmla="*/ 0 w 606580"/>
                  <a:gd name="connsiteY6" fmla="*/ 508177 h 608133"/>
                  <a:gd name="connsiteX7" fmla="*/ 100113 w 606580"/>
                  <a:gd name="connsiteY7" fmla="*/ 408221 h 608133"/>
                  <a:gd name="connsiteX8" fmla="*/ 105829 w 606580"/>
                  <a:gd name="connsiteY8" fmla="*/ 408774 h 608133"/>
                  <a:gd name="connsiteX9" fmla="*/ 100113 w 606580"/>
                  <a:gd name="connsiteY9" fmla="*/ 364042 h 608133"/>
                  <a:gd name="connsiteX10" fmla="*/ 283655 w 606580"/>
                  <a:gd name="connsiteY10" fmla="*/ 180789 h 608133"/>
                  <a:gd name="connsiteX11" fmla="*/ 399230 w 606580"/>
                  <a:gd name="connsiteY11" fmla="*/ 97945 h 608133"/>
                  <a:gd name="connsiteX12" fmla="*/ 506377 w 606580"/>
                  <a:gd name="connsiteY12" fmla="*/ 204910 h 608133"/>
                  <a:gd name="connsiteX13" fmla="*/ 476133 w 606580"/>
                  <a:gd name="connsiteY13" fmla="*/ 235195 h 608133"/>
                  <a:gd name="connsiteX14" fmla="*/ 445888 w 606580"/>
                  <a:gd name="connsiteY14" fmla="*/ 204910 h 608133"/>
                  <a:gd name="connsiteX15" fmla="*/ 399230 w 606580"/>
                  <a:gd name="connsiteY15" fmla="*/ 158424 h 608133"/>
                  <a:gd name="connsiteX16" fmla="*/ 368986 w 606580"/>
                  <a:gd name="connsiteY16" fmla="*/ 128230 h 608133"/>
                  <a:gd name="connsiteX17" fmla="*/ 399230 w 606580"/>
                  <a:gd name="connsiteY17" fmla="*/ 97945 h 608133"/>
                  <a:gd name="connsiteX18" fmla="*/ 403459 w 606580"/>
                  <a:gd name="connsiteY18" fmla="*/ 0 h 608133"/>
                  <a:gd name="connsiteX19" fmla="*/ 403552 w 606580"/>
                  <a:gd name="connsiteY19" fmla="*/ 0 h 608133"/>
                  <a:gd name="connsiteX20" fmla="*/ 604533 w 606580"/>
                  <a:gd name="connsiteY20" fmla="*/ 200633 h 608133"/>
                  <a:gd name="connsiteX21" fmla="*/ 574294 w 606580"/>
                  <a:gd name="connsiteY21" fmla="*/ 230820 h 608133"/>
                  <a:gd name="connsiteX22" fmla="*/ 574201 w 606580"/>
                  <a:gd name="connsiteY22" fmla="*/ 230820 h 608133"/>
                  <a:gd name="connsiteX23" fmla="*/ 543962 w 606580"/>
                  <a:gd name="connsiteY23" fmla="*/ 200633 h 608133"/>
                  <a:gd name="connsiteX24" fmla="*/ 403552 w 606580"/>
                  <a:gd name="connsiteY24" fmla="*/ 60466 h 608133"/>
                  <a:gd name="connsiteX25" fmla="*/ 403459 w 606580"/>
                  <a:gd name="connsiteY25" fmla="*/ 60466 h 608133"/>
                  <a:gd name="connsiteX26" fmla="*/ 373220 w 606580"/>
                  <a:gd name="connsiteY26" fmla="*/ 30187 h 608133"/>
                  <a:gd name="connsiteX27" fmla="*/ 403459 w 606580"/>
                  <a:gd name="connsiteY27" fmla="*/ 0 h 608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6580" h="608133">
                    <a:moveTo>
                      <a:pt x="283655" y="180789"/>
                    </a:moveTo>
                    <a:cubicBezTo>
                      <a:pt x="373351" y="180789"/>
                      <a:pt x="447929" y="245034"/>
                      <a:pt x="463969" y="329895"/>
                    </a:cubicBezTo>
                    <a:cubicBezTo>
                      <a:pt x="465075" y="329895"/>
                      <a:pt x="466089" y="329803"/>
                      <a:pt x="467288" y="329803"/>
                    </a:cubicBezTo>
                    <a:cubicBezTo>
                      <a:pt x="544263" y="329803"/>
                      <a:pt x="606580" y="392022"/>
                      <a:pt x="606580" y="468968"/>
                    </a:cubicBezTo>
                    <a:cubicBezTo>
                      <a:pt x="606580" y="545730"/>
                      <a:pt x="544263" y="608133"/>
                      <a:pt x="467288" y="608133"/>
                    </a:cubicBezTo>
                    <a:lnTo>
                      <a:pt x="92278" y="608133"/>
                    </a:lnTo>
                    <a:cubicBezTo>
                      <a:pt x="40101" y="604636"/>
                      <a:pt x="0" y="561101"/>
                      <a:pt x="0" y="508177"/>
                    </a:cubicBezTo>
                    <a:cubicBezTo>
                      <a:pt x="0" y="452953"/>
                      <a:pt x="44802" y="408221"/>
                      <a:pt x="100113" y="408221"/>
                    </a:cubicBezTo>
                    <a:cubicBezTo>
                      <a:pt x="102049" y="408221"/>
                      <a:pt x="103893" y="408589"/>
                      <a:pt x="105829" y="408774"/>
                    </a:cubicBezTo>
                    <a:cubicBezTo>
                      <a:pt x="102234" y="394415"/>
                      <a:pt x="100113" y="379505"/>
                      <a:pt x="100113" y="364042"/>
                    </a:cubicBezTo>
                    <a:cubicBezTo>
                      <a:pt x="100113" y="262797"/>
                      <a:pt x="182251" y="180789"/>
                      <a:pt x="283655" y="180789"/>
                    </a:cubicBezTo>
                    <a:close/>
                    <a:moveTo>
                      <a:pt x="399230" y="97945"/>
                    </a:moveTo>
                    <a:cubicBezTo>
                      <a:pt x="458336" y="97945"/>
                      <a:pt x="506377" y="145997"/>
                      <a:pt x="506377" y="204910"/>
                    </a:cubicBezTo>
                    <a:cubicBezTo>
                      <a:pt x="506377" y="221664"/>
                      <a:pt x="492822" y="235195"/>
                      <a:pt x="476133" y="235195"/>
                    </a:cubicBezTo>
                    <a:cubicBezTo>
                      <a:pt x="459443" y="235195"/>
                      <a:pt x="445888" y="221664"/>
                      <a:pt x="445888" y="204910"/>
                    </a:cubicBezTo>
                    <a:cubicBezTo>
                      <a:pt x="445888" y="179227"/>
                      <a:pt x="424957" y="158424"/>
                      <a:pt x="399230" y="158424"/>
                    </a:cubicBezTo>
                    <a:cubicBezTo>
                      <a:pt x="382541" y="158424"/>
                      <a:pt x="368986" y="144892"/>
                      <a:pt x="368986" y="128230"/>
                    </a:cubicBezTo>
                    <a:cubicBezTo>
                      <a:pt x="368986" y="111477"/>
                      <a:pt x="382541" y="97945"/>
                      <a:pt x="399230" y="97945"/>
                    </a:cubicBezTo>
                    <a:close/>
                    <a:moveTo>
                      <a:pt x="403459" y="0"/>
                    </a:moveTo>
                    <a:lnTo>
                      <a:pt x="403552" y="0"/>
                    </a:lnTo>
                    <a:cubicBezTo>
                      <a:pt x="514276" y="0"/>
                      <a:pt x="604441" y="90009"/>
                      <a:pt x="604533" y="200633"/>
                    </a:cubicBezTo>
                    <a:cubicBezTo>
                      <a:pt x="604533" y="217291"/>
                      <a:pt x="590981" y="230820"/>
                      <a:pt x="574294" y="230820"/>
                    </a:cubicBezTo>
                    <a:lnTo>
                      <a:pt x="574201" y="230820"/>
                    </a:lnTo>
                    <a:cubicBezTo>
                      <a:pt x="557514" y="230820"/>
                      <a:pt x="543962" y="217291"/>
                      <a:pt x="543962" y="200633"/>
                    </a:cubicBezTo>
                    <a:cubicBezTo>
                      <a:pt x="543962" y="123325"/>
                      <a:pt x="480902" y="60466"/>
                      <a:pt x="403552" y="60466"/>
                    </a:cubicBezTo>
                    <a:lnTo>
                      <a:pt x="403459" y="60466"/>
                    </a:lnTo>
                    <a:cubicBezTo>
                      <a:pt x="386772" y="60466"/>
                      <a:pt x="373220" y="46937"/>
                      <a:pt x="373220" y="30187"/>
                    </a:cubicBezTo>
                    <a:cubicBezTo>
                      <a:pt x="373220" y="13529"/>
                      <a:pt x="386772" y="0"/>
                      <a:pt x="4034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ïṩľïḋê">
              <a:extLst>
                <a:ext uri="{FF2B5EF4-FFF2-40B4-BE49-F238E27FC236}">
                  <a16:creationId xmlns:a16="http://schemas.microsoft.com/office/drawing/2014/main" id="{FD64DA60-3B46-4262-9ED5-7D096AD08109}"/>
                </a:ext>
              </a:extLst>
            </p:cNvPr>
            <p:cNvGrpSpPr/>
            <p:nvPr/>
          </p:nvGrpSpPr>
          <p:grpSpPr>
            <a:xfrm>
              <a:off x="2020963" y="4949284"/>
              <a:ext cx="2349501" cy="1161094"/>
              <a:chOff x="1898649" y="4982530"/>
              <a:chExt cx="2349501" cy="1161094"/>
            </a:xfrm>
          </p:grpSpPr>
          <p:sp>
            <p:nvSpPr>
              <p:cNvPr id="19" name="ísḷîḋe">
                <a:extLst>
                  <a:ext uri="{FF2B5EF4-FFF2-40B4-BE49-F238E27FC236}">
                    <a16:creationId xmlns:a16="http://schemas.microsoft.com/office/drawing/2014/main" id="{C51D861C-68B9-421A-991E-CE46E4BEF699}"/>
                  </a:ext>
                </a:extLst>
              </p:cNvPr>
              <p:cNvSpPr txBox="1"/>
              <p:nvPr/>
            </p:nvSpPr>
            <p:spPr>
              <a:xfrm flipH="1">
                <a:off x="1898649" y="5429617"/>
                <a:ext cx="2349500" cy="7140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ṧľîdé">
                <a:extLst>
                  <a:ext uri="{FF2B5EF4-FFF2-40B4-BE49-F238E27FC236}">
                    <a16:creationId xmlns:a16="http://schemas.microsoft.com/office/drawing/2014/main" id="{2B37CE87-BB70-4B47-8B77-4B71F0181D25}"/>
                  </a:ext>
                </a:extLst>
              </p:cNvPr>
              <p:cNvSpPr/>
              <p:nvPr/>
            </p:nvSpPr>
            <p:spPr>
              <a:xfrm flipH="1">
                <a:off x="1898650" y="4982530"/>
                <a:ext cx="2349500" cy="447087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1" name="îŝ1îďê">
              <a:extLst>
                <a:ext uri="{FF2B5EF4-FFF2-40B4-BE49-F238E27FC236}">
                  <a16:creationId xmlns:a16="http://schemas.microsoft.com/office/drawing/2014/main" id="{7CE02AF1-5B06-462A-9B6B-895EC529725A}"/>
                </a:ext>
              </a:extLst>
            </p:cNvPr>
            <p:cNvSpPr txBox="1"/>
            <p:nvPr/>
          </p:nvSpPr>
          <p:spPr>
            <a:xfrm flipH="1">
              <a:off x="5859441" y="5396371"/>
              <a:ext cx="2349500" cy="7140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šḷiḓè">
              <a:extLst>
                <a:ext uri="{FF2B5EF4-FFF2-40B4-BE49-F238E27FC236}">
                  <a16:creationId xmlns:a16="http://schemas.microsoft.com/office/drawing/2014/main" id="{A216FC70-7E5F-49D0-9265-783248193704}"/>
                </a:ext>
              </a:extLst>
            </p:cNvPr>
            <p:cNvSpPr/>
            <p:nvPr/>
          </p:nvSpPr>
          <p:spPr>
            <a:xfrm flipH="1">
              <a:off x="5859441" y="4949284"/>
              <a:ext cx="2349500" cy="447087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3" name="iš1iḓe">
              <a:extLst>
                <a:ext uri="{FF2B5EF4-FFF2-40B4-BE49-F238E27FC236}">
                  <a16:creationId xmlns:a16="http://schemas.microsoft.com/office/drawing/2014/main" id="{81A662BD-8510-4355-B098-63BB9D900C13}"/>
                </a:ext>
              </a:extLst>
            </p:cNvPr>
            <p:cNvGrpSpPr/>
            <p:nvPr/>
          </p:nvGrpSpPr>
          <p:grpSpPr>
            <a:xfrm>
              <a:off x="3897345" y="1144066"/>
              <a:ext cx="2349501" cy="1161094"/>
              <a:chOff x="1898649" y="4982530"/>
              <a:chExt cx="2349501" cy="1161094"/>
            </a:xfrm>
          </p:grpSpPr>
          <p:sp>
            <p:nvSpPr>
              <p:cNvPr id="17" name="íṩlidé">
                <a:extLst>
                  <a:ext uri="{FF2B5EF4-FFF2-40B4-BE49-F238E27FC236}">
                    <a16:creationId xmlns:a16="http://schemas.microsoft.com/office/drawing/2014/main" id="{43EA03AC-F183-4C3B-B305-577D2CAA7A01}"/>
                  </a:ext>
                </a:extLst>
              </p:cNvPr>
              <p:cNvSpPr txBox="1"/>
              <p:nvPr/>
            </p:nvSpPr>
            <p:spPr>
              <a:xfrm flipH="1">
                <a:off x="1898649" y="5429617"/>
                <a:ext cx="2349500" cy="7140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is1ïďé">
                <a:extLst>
                  <a:ext uri="{FF2B5EF4-FFF2-40B4-BE49-F238E27FC236}">
                    <a16:creationId xmlns:a16="http://schemas.microsoft.com/office/drawing/2014/main" id="{98B5A685-2B47-4EA7-BDF9-5A5AF7506C8D}"/>
                  </a:ext>
                </a:extLst>
              </p:cNvPr>
              <p:cNvSpPr/>
              <p:nvPr/>
            </p:nvSpPr>
            <p:spPr>
              <a:xfrm flipH="1">
                <a:off x="1898650" y="4982530"/>
                <a:ext cx="2349500" cy="447087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4" name="ïṧ1ïḑé">
              <a:extLst>
                <a:ext uri="{FF2B5EF4-FFF2-40B4-BE49-F238E27FC236}">
                  <a16:creationId xmlns:a16="http://schemas.microsoft.com/office/drawing/2014/main" id="{39B5D587-3D53-46DD-B95A-7C17B2E627D4}"/>
                </a:ext>
              </a:extLst>
            </p:cNvPr>
            <p:cNvGrpSpPr/>
            <p:nvPr/>
          </p:nvGrpSpPr>
          <p:grpSpPr>
            <a:xfrm>
              <a:off x="7821535" y="1144066"/>
              <a:ext cx="2349501" cy="1161094"/>
              <a:chOff x="1898649" y="4982530"/>
              <a:chExt cx="2349501" cy="1161094"/>
            </a:xfrm>
          </p:grpSpPr>
          <p:sp>
            <p:nvSpPr>
              <p:cNvPr id="15" name="iṡ1îḑê">
                <a:extLst>
                  <a:ext uri="{FF2B5EF4-FFF2-40B4-BE49-F238E27FC236}">
                    <a16:creationId xmlns:a16="http://schemas.microsoft.com/office/drawing/2014/main" id="{54FF4BB2-A572-4C3B-838C-ED1FE0FA597E}"/>
                  </a:ext>
                </a:extLst>
              </p:cNvPr>
              <p:cNvSpPr txBox="1"/>
              <p:nvPr/>
            </p:nvSpPr>
            <p:spPr>
              <a:xfrm flipH="1">
                <a:off x="1898649" y="5429617"/>
                <a:ext cx="2349500" cy="7140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ïṧ1íḍe">
                <a:extLst>
                  <a:ext uri="{FF2B5EF4-FFF2-40B4-BE49-F238E27FC236}">
                    <a16:creationId xmlns:a16="http://schemas.microsoft.com/office/drawing/2014/main" id="{485F6E38-B2BA-41AE-9CAF-6CAE6D7C5FD7}"/>
                  </a:ext>
                </a:extLst>
              </p:cNvPr>
              <p:cNvSpPr/>
              <p:nvPr/>
            </p:nvSpPr>
            <p:spPr>
              <a:xfrm flipH="1">
                <a:off x="1898650" y="4982530"/>
                <a:ext cx="2349500" cy="447087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64033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D23783-C719-40B4-87BA-3D6C15D8E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C319090-77DC-4EB4-ABCF-A82DD11EB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CBC8A8-2258-46B0-A4E7-74B8B667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412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808E1E5-41A8-44E9-ADF5-62067C739F7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45920"/>
            <a:ext cx="10845800" cy="4500880"/>
            <a:chOff x="673100" y="1645920"/>
            <a:chExt cx="10845800" cy="450088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A84CF856-31CD-4F3E-90D5-9922CB60516D}"/>
                </a:ext>
              </a:extLst>
            </p:cNvPr>
            <p:cNvCxnSpPr>
              <a:cxnSpLocks/>
              <a:stCxn id="30" idx="6"/>
              <a:endCxn id="25" idx="2"/>
            </p:cNvCxnSpPr>
            <p:nvPr/>
          </p:nvCxnSpPr>
          <p:spPr>
            <a:xfrm>
              <a:off x="2480782" y="3409963"/>
              <a:ext cx="723043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ïṥlîḑê">
              <a:extLst>
                <a:ext uri="{FF2B5EF4-FFF2-40B4-BE49-F238E27FC236}">
                  <a16:creationId xmlns:a16="http://schemas.microsoft.com/office/drawing/2014/main" id="{3C468514-CBA2-4F77-9163-09ACAD3BC63F}"/>
                </a:ext>
              </a:extLst>
            </p:cNvPr>
            <p:cNvGrpSpPr/>
            <p:nvPr/>
          </p:nvGrpSpPr>
          <p:grpSpPr>
            <a:xfrm>
              <a:off x="1493810" y="2916477"/>
              <a:ext cx="986972" cy="986972"/>
              <a:chOff x="5602514" y="2929776"/>
              <a:chExt cx="986972" cy="986972"/>
            </a:xfrm>
          </p:grpSpPr>
          <p:sp>
            <p:nvSpPr>
              <p:cNvPr id="30" name="isḻîḋê">
                <a:extLst>
                  <a:ext uri="{FF2B5EF4-FFF2-40B4-BE49-F238E27FC236}">
                    <a16:creationId xmlns:a16="http://schemas.microsoft.com/office/drawing/2014/main" id="{607AAA05-F14D-46ED-AEFC-200E2CF71A10}"/>
                  </a:ext>
                </a:extLst>
              </p:cNvPr>
              <p:cNvSpPr/>
              <p:nvPr/>
            </p:nvSpPr>
            <p:spPr bwMode="auto">
              <a:xfrm>
                <a:off x="5602514" y="2929776"/>
                <a:ext cx="986972" cy="9869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200" b="1" i="1" dirty="0"/>
              </a:p>
            </p:txBody>
          </p:sp>
          <p:sp>
            <p:nvSpPr>
              <p:cNvPr id="31" name="îşľîḍe">
                <a:extLst>
                  <a:ext uri="{FF2B5EF4-FFF2-40B4-BE49-F238E27FC236}">
                    <a16:creationId xmlns:a16="http://schemas.microsoft.com/office/drawing/2014/main" id="{71375043-58CE-4575-AF62-7691B44ED84B}"/>
                  </a:ext>
                </a:extLst>
              </p:cNvPr>
              <p:cNvSpPr/>
              <p:nvPr/>
            </p:nvSpPr>
            <p:spPr>
              <a:xfrm>
                <a:off x="5871849" y="3199553"/>
                <a:ext cx="448302" cy="447419"/>
              </a:xfrm>
              <a:custGeom>
                <a:avLst/>
                <a:gdLst>
                  <a:gd name="connsiteX0" fmla="*/ 373364 w 608838"/>
                  <a:gd name="connsiteY0" fmla="*/ 414474 h 607639"/>
                  <a:gd name="connsiteX1" fmla="*/ 373364 w 608838"/>
                  <a:gd name="connsiteY1" fmla="*/ 461833 h 607639"/>
                  <a:gd name="connsiteX2" fmla="*/ 399854 w 608838"/>
                  <a:gd name="connsiteY2" fmla="*/ 447365 h 607639"/>
                  <a:gd name="connsiteX3" fmla="*/ 235475 w 608838"/>
                  <a:gd name="connsiteY3" fmla="*/ 414474 h 607639"/>
                  <a:gd name="connsiteX4" fmla="*/ 208984 w 608838"/>
                  <a:gd name="connsiteY4" fmla="*/ 447365 h 607639"/>
                  <a:gd name="connsiteX5" fmla="*/ 235475 w 608838"/>
                  <a:gd name="connsiteY5" fmla="*/ 461833 h 607639"/>
                  <a:gd name="connsiteX6" fmla="*/ 304419 w 608838"/>
                  <a:gd name="connsiteY6" fmla="*/ 174508 h 607639"/>
                  <a:gd name="connsiteX7" fmla="*/ 371668 w 608838"/>
                  <a:gd name="connsiteY7" fmla="*/ 241687 h 607639"/>
                  <a:gd name="connsiteX8" fmla="*/ 304419 w 608838"/>
                  <a:gd name="connsiteY8" fmla="*/ 308866 h 607639"/>
                  <a:gd name="connsiteX9" fmla="*/ 237170 w 608838"/>
                  <a:gd name="connsiteY9" fmla="*/ 241687 h 607639"/>
                  <a:gd name="connsiteX10" fmla="*/ 304419 w 608838"/>
                  <a:gd name="connsiteY10" fmla="*/ 174508 h 607639"/>
                  <a:gd name="connsiteX11" fmla="*/ 304419 w 608838"/>
                  <a:gd name="connsiteY11" fmla="*/ 131452 h 607639"/>
                  <a:gd name="connsiteX12" fmla="*/ 131776 w 608838"/>
                  <a:gd name="connsiteY12" fmla="*/ 303820 h 607639"/>
                  <a:gd name="connsiteX13" fmla="*/ 168568 w 608838"/>
                  <a:gd name="connsiteY13" fmla="*/ 410179 h 607639"/>
                  <a:gd name="connsiteX14" fmla="*/ 231626 w 608838"/>
                  <a:gd name="connsiteY14" fmla="*/ 329251 h 607639"/>
                  <a:gd name="connsiteX15" fmla="*/ 254720 w 608838"/>
                  <a:gd name="connsiteY15" fmla="*/ 317157 h 607639"/>
                  <a:gd name="connsiteX16" fmla="*/ 354005 w 608838"/>
                  <a:gd name="connsiteY16" fmla="*/ 317157 h 607639"/>
                  <a:gd name="connsiteX17" fmla="*/ 377326 w 608838"/>
                  <a:gd name="connsiteY17" fmla="*/ 329364 h 607639"/>
                  <a:gd name="connsiteX18" fmla="*/ 440157 w 608838"/>
                  <a:gd name="connsiteY18" fmla="*/ 410179 h 607639"/>
                  <a:gd name="connsiteX19" fmla="*/ 477063 w 608838"/>
                  <a:gd name="connsiteY19" fmla="*/ 303820 h 607639"/>
                  <a:gd name="connsiteX20" fmla="*/ 304419 w 608838"/>
                  <a:gd name="connsiteY20" fmla="*/ 131452 h 607639"/>
                  <a:gd name="connsiteX21" fmla="*/ 273400 w 608838"/>
                  <a:gd name="connsiteY21" fmla="*/ 0 h 607639"/>
                  <a:gd name="connsiteX22" fmla="*/ 338042 w 608838"/>
                  <a:gd name="connsiteY22" fmla="*/ 0 h 607639"/>
                  <a:gd name="connsiteX23" fmla="*/ 370420 w 608838"/>
                  <a:gd name="connsiteY23" fmla="*/ 28709 h 607639"/>
                  <a:gd name="connsiteX24" fmla="*/ 374269 w 608838"/>
                  <a:gd name="connsiteY24" fmla="*/ 62392 h 607639"/>
                  <a:gd name="connsiteX25" fmla="*/ 428610 w 608838"/>
                  <a:gd name="connsiteY25" fmla="*/ 85110 h 607639"/>
                  <a:gd name="connsiteX26" fmla="*/ 454534 w 608838"/>
                  <a:gd name="connsiteY26" fmla="*/ 64539 h 607639"/>
                  <a:gd name="connsiteX27" fmla="*/ 474799 w 608838"/>
                  <a:gd name="connsiteY27" fmla="*/ 57531 h 607639"/>
                  <a:gd name="connsiteX28" fmla="*/ 497780 w 608838"/>
                  <a:gd name="connsiteY28" fmla="*/ 67026 h 607639"/>
                  <a:gd name="connsiteX29" fmla="*/ 543403 w 608838"/>
                  <a:gd name="connsiteY29" fmla="*/ 112576 h 607639"/>
                  <a:gd name="connsiteX30" fmla="*/ 545894 w 608838"/>
                  <a:gd name="connsiteY30" fmla="*/ 155753 h 607639"/>
                  <a:gd name="connsiteX31" fmla="*/ 524611 w 608838"/>
                  <a:gd name="connsiteY31" fmla="*/ 182540 h 607639"/>
                  <a:gd name="connsiteX32" fmla="*/ 545441 w 608838"/>
                  <a:gd name="connsiteY32" fmla="*/ 233742 h 607639"/>
                  <a:gd name="connsiteX33" fmla="*/ 579970 w 608838"/>
                  <a:gd name="connsiteY33" fmla="*/ 237811 h 607639"/>
                  <a:gd name="connsiteX34" fmla="*/ 608838 w 608838"/>
                  <a:gd name="connsiteY34" fmla="*/ 270024 h 607639"/>
                  <a:gd name="connsiteX35" fmla="*/ 608838 w 608838"/>
                  <a:gd name="connsiteY35" fmla="*/ 334676 h 607639"/>
                  <a:gd name="connsiteX36" fmla="*/ 579970 w 608838"/>
                  <a:gd name="connsiteY36" fmla="*/ 366889 h 607639"/>
                  <a:gd name="connsiteX37" fmla="*/ 544875 w 608838"/>
                  <a:gd name="connsiteY37" fmla="*/ 370958 h 607639"/>
                  <a:gd name="connsiteX38" fmla="*/ 523139 w 608838"/>
                  <a:gd name="connsiteY38" fmla="*/ 422838 h 607639"/>
                  <a:gd name="connsiteX39" fmla="*/ 546007 w 608838"/>
                  <a:gd name="connsiteY39" fmla="*/ 451773 h 607639"/>
                  <a:gd name="connsiteX40" fmla="*/ 543517 w 608838"/>
                  <a:gd name="connsiteY40" fmla="*/ 494950 h 607639"/>
                  <a:gd name="connsiteX41" fmla="*/ 497780 w 608838"/>
                  <a:gd name="connsiteY41" fmla="*/ 540613 h 607639"/>
                  <a:gd name="connsiteX42" fmla="*/ 474799 w 608838"/>
                  <a:gd name="connsiteY42" fmla="*/ 550108 h 607639"/>
                  <a:gd name="connsiteX43" fmla="*/ 454534 w 608838"/>
                  <a:gd name="connsiteY43" fmla="*/ 543100 h 607639"/>
                  <a:gd name="connsiteX44" fmla="*/ 425100 w 608838"/>
                  <a:gd name="connsiteY44" fmla="*/ 519816 h 607639"/>
                  <a:gd name="connsiteX45" fmla="*/ 372118 w 608838"/>
                  <a:gd name="connsiteY45" fmla="*/ 541178 h 607639"/>
                  <a:gd name="connsiteX46" fmla="*/ 367816 w 608838"/>
                  <a:gd name="connsiteY46" fmla="*/ 578930 h 607639"/>
                  <a:gd name="connsiteX47" fmla="*/ 335439 w 608838"/>
                  <a:gd name="connsiteY47" fmla="*/ 607639 h 607639"/>
                  <a:gd name="connsiteX48" fmla="*/ 270796 w 608838"/>
                  <a:gd name="connsiteY48" fmla="*/ 607639 h 607639"/>
                  <a:gd name="connsiteX49" fmla="*/ 238418 w 608838"/>
                  <a:gd name="connsiteY49" fmla="*/ 578930 h 607639"/>
                  <a:gd name="connsiteX50" fmla="*/ 233890 w 608838"/>
                  <a:gd name="connsiteY50" fmla="*/ 539596 h 607639"/>
                  <a:gd name="connsiteX51" fmla="*/ 184871 w 608838"/>
                  <a:gd name="connsiteY51" fmla="*/ 518799 h 607639"/>
                  <a:gd name="connsiteX52" fmla="*/ 154304 w 608838"/>
                  <a:gd name="connsiteY52" fmla="*/ 542987 h 607639"/>
                  <a:gd name="connsiteX53" fmla="*/ 134040 w 608838"/>
                  <a:gd name="connsiteY53" fmla="*/ 549995 h 607639"/>
                  <a:gd name="connsiteX54" fmla="*/ 111058 w 608838"/>
                  <a:gd name="connsiteY54" fmla="*/ 540500 h 607639"/>
                  <a:gd name="connsiteX55" fmla="*/ 65322 w 608838"/>
                  <a:gd name="connsiteY55" fmla="*/ 494837 h 607639"/>
                  <a:gd name="connsiteX56" fmla="*/ 62831 w 608838"/>
                  <a:gd name="connsiteY56" fmla="*/ 451660 h 607639"/>
                  <a:gd name="connsiteX57" fmla="*/ 87284 w 608838"/>
                  <a:gd name="connsiteY57" fmla="*/ 420917 h 607639"/>
                  <a:gd name="connsiteX58" fmla="*/ 67473 w 608838"/>
                  <a:gd name="connsiteY58" fmla="*/ 374123 h 607639"/>
                  <a:gd name="connsiteX59" fmla="*/ 28869 w 608838"/>
                  <a:gd name="connsiteY59" fmla="*/ 369602 h 607639"/>
                  <a:gd name="connsiteX60" fmla="*/ 0 w 608838"/>
                  <a:gd name="connsiteY60" fmla="*/ 337389 h 607639"/>
                  <a:gd name="connsiteX61" fmla="*/ 0 w 608838"/>
                  <a:gd name="connsiteY61" fmla="*/ 272737 h 607639"/>
                  <a:gd name="connsiteX62" fmla="*/ 28869 w 608838"/>
                  <a:gd name="connsiteY62" fmla="*/ 240524 h 607639"/>
                  <a:gd name="connsiteX63" fmla="*/ 65209 w 608838"/>
                  <a:gd name="connsiteY63" fmla="*/ 236342 h 607639"/>
                  <a:gd name="connsiteX64" fmla="*/ 85699 w 608838"/>
                  <a:gd name="connsiteY64" fmla="*/ 184575 h 607639"/>
                  <a:gd name="connsiteX65" fmla="*/ 62831 w 608838"/>
                  <a:gd name="connsiteY65" fmla="*/ 155866 h 607639"/>
                  <a:gd name="connsiteX66" fmla="*/ 65322 w 608838"/>
                  <a:gd name="connsiteY66" fmla="*/ 112576 h 607639"/>
                  <a:gd name="connsiteX67" fmla="*/ 111058 w 608838"/>
                  <a:gd name="connsiteY67" fmla="*/ 67026 h 607639"/>
                  <a:gd name="connsiteX68" fmla="*/ 134040 w 608838"/>
                  <a:gd name="connsiteY68" fmla="*/ 57531 h 607639"/>
                  <a:gd name="connsiteX69" fmla="*/ 154304 w 608838"/>
                  <a:gd name="connsiteY69" fmla="*/ 64539 h 607639"/>
                  <a:gd name="connsiteX70" fmla="*/ 181361 w 608838"/>
                  <a:gd name="connsiteY70" fmla="*/ 85901 h 607639"/>
                  <a:gd name="connsiteX71" fmla="*/ 237173 w 608838"/>
                  <a:gd name="connsiteY71" fmla="*/ 62392 h 607639"/>
                  <a:gd name="connsiteX72" fmla="*/ 241022 w 608838"/>
                  <a:gd name="connsiteY72" fmla="*/ 28709 h 607639"/>
                  <a:gd name="connsiteX73" fmla="*/ 273400 w 608838"/>
                  <a:gd name="connsiteY73" fmla="*/ 0 h 60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608838" h="607639">
                    <a:moveTo>
                      <a:pt x="373364" y="414474"/>
                    </a:moveTo>
                    <a:lnTo>
                      <a:pt x="373364" y="461833"/>
                    </a:lnTo>
                    <a:cubicBezTo>
                      <a:pt x="382647" y="457764"/>
                      <a:pt x="391477" y="452904"/>
                      <a:pt x="399854" y="447365"/>
                    </a:cubicBezTo>
                    <a:close/>
                    <a:moveTo>
                      <a:pt x="235475" y="414474"/>
                    </a:moveTo>
                    <a:lnTo>
                      <a:pt x="208984" y="447365"/>
                    </a:lnTo>
                    <a:cubicBezTo>
                      <a:pt x="217362" y="452904"/>
                      <a:pt x="226192" y="457764"/>
                      <a:pt x="235475" y="461833"/>
                    </a:cubicBezTo>
                    <a:close/>
                    <a:moveTo>
                      <a:pt x="304419" y="174508"/>
                    </a:moveTo>
                    <a:cubicBezTo>
                      <a:pt x="341560" y="174508"/>
                      <a:pt x="371668" y="204585"/>
                      <a:pt x="371668" y="241687"/>
                    </a:cubicBezTo>
                    <a:cubicBezTo>
                      <a:pt x="371668" y="278789"/>
                      <a:pt x="341560" y="308866"/>
                      <a:pt x="304419" y="308866"/>
                    </a:cubicBezTo>
                    <a:cubicBezTo>
                      <a:pt x="267278" y="308866"/>
                      <a:pt x="237170" y="278789"/>
                      <a:pt x="237170" y="241687"/>
                    </a:cubicBezTo>
                    <a:cubicBezTo>
                      <a:pt x="237170" y="204585"/>
                      <a:pt x="267278" y="174508"/>
                      <a:pt x="304419" y="174508"/>
                    </a:cubicBezTo>
                    <a:close/>
                    <a:moveTo>
                      <a:pt x="304419" y="131452"/>
                    </a:moveTo>
                    <a:cubicBezTo>
                      <a:pt x="209210" y="131452"/>
                      <a:pt x="131776" y="208763"/>
                      <a:pt x="131776" y="303820"/>
                    </a:cubicBezTo>
                    <a:cubicBezTo>
                      <a:pt x="131776" y="343944"/>
                      <a:pt x="145587" y="380792"/>
                      <a:pt x="168568" y="410179"/>
                    </a:cubicBezTo>
                    <a:lnTo>
                      <a:pt x="231626" y="329251"/>
                    </a:lnTo>
                    <a:cubicBezTo>
                      <a:pt x="236720" y="321678"/>
                      <a:pt x="245437" y="317157"/>
                      <a:pt x="254720" y="317157"/>
                    </a:cubicBezTo>
                    <a:lnTo>
                      <a:pt x="354005" y="317157"/>
                    </a:lnTo>
                    <a:cubicBezTo>
                      <a:pt x="363288" y="317157"/>
                      <a:pt x="372005" y="321678"/>
                      <a:pt x="377326" y="329364"/>
                    </a:cubicBezTo>
                    <a:lnTo>
                      <a:pt x="440157" y="410179"/>
                    </a:lnTo>
                    <a:cubicBezTo>
                      <a:pt x="463251" y="380792"/>
                      <a:pt x="477063" y="343944"/>
                      <a:pt x="477063" y="303820"/>
                    </a:cubicBezTo>
                    <a:cubicBezTo>
                      <a:pt x="477063" y="208763"/>
                      <a:pt x="399628" y="131452"/>
                      <a:pt x="304419" y="131452"/>
                    </a:cubicBezTo>
                    <a:close/>
                    <a:moveTo>
                      <a:pt x="273400" y="0"/>
                    </a:moveTo>
                    <a:lnTo>
                      <a:pt x="338042" y="0"/>
                    </a:lnTo>
                    <a:cubicBezTo>
                      <a:pt x="354571" y="0"/>
                      <a:pt x="368382" y="12320"/>
                      <a:pt x="370420" y="28709"/>
                    </a:cubicBezTo>
                    <a:lnTo>
                      <a:pt x="374269" y="62392"/>
                    </a:lnTo>
                    <a:cubicBezTo>
                      <a:pt x="393288" y="67817"/>
                      <a:pt x="411515" y="75390"/>
                      <a:pt x="428610" y="85110"/>
                    </a:cubicBezTo>
                    <a:lnTo>
                      <a:pt x="454534" y="64539"/>
                    </a:lnTo>
                    <a:cubicBezTo>
                      <a:pt x="460308" y="60018"/>
                      <a:pt x="467553" y="57531"/>
                      <a:pt x="474799" y="57531"/>
                    </a:cubicBezTo>
                    <a:cubicBezTo>
                      <a:pt x="483516" y="57531"/>
                      <a:pt x="491667" y="60809"/>
                      <a:pt x="497780" y="67026"/>
                    </a:cubicBezTo>
                    <a:lnTo>
                      <a:pt x="543403" y="112576"/>
                    </a:lnTo>
                    <a:cubicBezTo>
                      <a:pt x="555064" y="124218"/>
                      <a:pt x="556083" y="142868"/>
                      <a:pt x="545894" y="155753"/>
                    </a:cubicBezTo>
                    <a:lnTo>
                      <a:pt x="524611" y="182540"/>
                    </a:lnTo>
                    <a:cubicBezTo>
                      <a:pt x="533554" y="198929"/>
                      <a:pt x="540573" y="216223"/>
                      <a:pt x="545441" y="233742"/>
                    </a:cubicBezTo>
                    <a:lnTo>
                      <a:pt x="579970" y="237811"/>
                    </a:lnTo>
                    <a:cubicBezTo>
                      <a:pt x="596385" y="239733"/>
                      <a:pt x="608838" y="253635"/>
                      <a:pt x="608838" y="270024"/>
                    </a:cubicBezTo>
                    <a:lnTo>
                      <a:pt x="608838" y="334676"/>
                    </a:lnTo>
                    <a:cubicBezTo>
                      <a:pt x="608838" y="351065"/>
                      <a:pt x="596385" y="364968"/>
                      <a:pt x="579970" y="366889"/>
                    </a:cubicBezTo>
                    <a:lnTo>
                      <a:pt x="544875" y="370958"/>
                    </a:lnTo>
                    <a:cubicBezTo>
                      <a:pt x="539781" y="388817"/>
                      <a:pt x="532422" y="406223"/>
                      <a:pt x="523139" y="422838"/>
                    </a:cubicBezTo>
                    <a:lnTo>
                      <a:pt x="546007" y="451773"/>
                    </a:lnTo>
                    <a:cubicBezTo>
                      <a:pt x="556196" y="464772"/>
                      <a:pt x="555177" y="483308"/>
                      <a:pt x="543517" y="494950"/>
                    </a:cubicBezTo>
                    <a:lnTo>
                      <a:pt x="497780" y="540613"/>
                    </a:lnTo>
                    <a:cubicBezTo>
                      <a:pt x="491554" y="546717"/>
                      <a:pt x="483403" y="550108"/>
                      <a:pt x="474799" y="550108"/>
                    </a:cubicBezTo>
                    <a:cubicBezTo>
                      <a:pt x="467440" y="550108"/>
                      <a:pt x="460308" y="547621"/>
                      <a:pt x="454534" y="543100"/>
                    </a:cubicBezTo>
                    <a:lnTo>
                      <a:pt x="425100" y="519816"/>
                    </a:lnTo>
                    <a:cubicBezTo>
                      <a:pt x="408232" y="528971"/>
                      <a:pt x="390458" y="536092"/>
                      <a:pt x="372118" y="541178"/>
                    </a:cubicBezTo>
                    <a:lnTo>
                      <a:pt x="367816" y="578930"/>
                    </a:lnTo>
                    <a:cubicBezTo>
                      <a:pt x="365892" y="595319"/>
                      <a:pt x="351967" y="607639"/>
                      <a:pt x="335439" y="607639"/>
                    </a:cubicBezTo>
                    <a:lnTo>
                      <a:pt x="270796" y="607639"/>
                    </a:lnTo>
                    <a:cubicBezTo>
                      <a:pt x="254268" y="607639"/>
                      <a:pt x="240343" y="595319"/>
                      <a:pt x="238418" y="578930"/>
                    </a:cubicBezTo>
                    <a:lnTo>
                      <a:pt x="233890" y="539596"/>
                    </a:lnTo>
                    <a:cubicBezTo>
                      <a:pt x="216795" y="534397"/>
                      <a:pt x="200380" y="527502"/>
                      <a:pt x="184871" y="518799"/>
                    </a:cubicBezTo>
                    <a:lnTo>
                      <a:pt x="154304" y="542987"/>
                    </a:lnTo>
                    <a:cubicBezTo>
                      <a:pt x="148530" y="547508"/>
                      <a:pt x="141285" y="549995"/>
                      <a:pt x="134040" y="549995"/>
                    </a:cubicBezTo>
                    <a:cubicBezTo>
                      <a:pt x="125323" y="549995"/>
                      <a:pt x="117172" y="546604"/>
                      <a:pt x="111058" y="540500"/>
                    </a:cubicBezTo>
                    <a:lnTo>
                      <a:pt x="65322" y="494837"/>
                    </a:lnTo>
                    <a:cubicBezTo>
                      <a:pt x="53661" y="483082"/>
                      <a:pt x="52642" y="464545"/>
                      <a:pt x="62831" y="451660"/>
                    </a:cubicBezTo>
                    <a:lnTo>
                      <a:pt x="87284" y="420917"/>
                    </a:lnTo>
                    <a:cubicBezTo>
                      <a:pt x="79133" y="406110"/>
                      <a:pt x="72454" y="390399"/>
                      <a:pt x="67473" y="374123"/>
                    </a:cubicBezTo>
                    <a:lnTo>
                      <a:pt x="28869" y="369602"/>
                    </a:lnTo>
                    <a:cubicBezTo>
                      <a:pt x="12453" y="367680"/>
                      <a:pt x="0" y="353778"/>
                      <a:pt x="0" y="337389"/>
                    </a:cubicBezTo>
                    <a:lnTo>
                      <a:pt x="0" y="272737"/>
                    </a:lnTo>
                    <a:cubicBezTo>
                      <a:pt x="0" y="256348"/>
                      <a:pt x="12453" y="242445"/>
                      <a:pt x="28869" y="240524"/>
                    </a:cubicBezTo>
                    <a:lnTo>
                      <a:pt x="65209" y="236342"/>
                    </a:lnTo>
                    <a:cubicBezTo>
                      <a:pt x="69963" y="218483"/>
                      <a:pt x="76869" y="201077"/>
                      <a:pt x="85699" y="184575"/>
                    </a:cubicBezTo>
                    <a:lnTo>
                      <a:pt x="62831" y="155866"/>
                    </a:lnTo>
                    <a:cubicBezTo>
                      <a:pt x="52642" y="142868"/>
                      <a:pt x="53661" y="124331"/>
                      <a:pt x="65322" y="112576"/>
                    </a:cubicBezTo>
                    <a:lnTo>
                      <a:pt x="111058" y="67026"/>
                    </a:lnTo>
                    <a:cubicBezTo>
                      <a:pt x="117285" y="60922"/>
                      <a:pt x="125436" y="57531"/>
                      <a:pt x="134040" y="57531"/>
                    </a:cubicBezTo>
                    <a:cubicBezTo>
                      <a:pt x="141398" y="57531"/>
                      <a:pt x="148530" y="60018"/>
                      <a:pt x="154304" y="64539"/>
                    </a:cubicBezTo>
                    <a:lnTo>
                      <a:pt x="181361" y="85901"/>
                    </a:lnTo>
                    <a:cubicBezTo>
                      <a:pt x="198908" y="75842"/>
                      <a:pt x="217588" y="67930"/>
                      <a:pt x="237173" y="62392"/>
                    </a:cubicBezTo>
                    <a:lnTo>
                      <a:pt x="241022" y="28709"/>
                    </a:lnTo>
                    <a:cubicBezTo>
                      <a:pt x="242947" y="12320"/>
                      <a:pt x="256871" y="0"/>
                      <a:pt x="2734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/>
              </a:p>
            </p:txBody>
          </p:sp>
        </p:grpSp>
        <p:grpSp>
          <p:nvGrpSpPr>
            <p:cNvPr id="8" name="iş1ïḍe">
              <a:extLst>
                <a:ext uri="{FF2B5EF4-FFF2-40B4-BE49-F238E27FC236}">
                  <a16:creationId xmlns:a16="http://schemas.microsoft.com/office/drawing/2014/main" id="{B5FE1EF7-6652-47AE-99D3-127755BE74A6}"/>
                </a:ext>
              </a:extLst>
            </p:cNvPr>
            <p:cNvGrpSpPr/>
            <p:nvPr/>
          </p:nvGrpSpPr>
          <p:grpSpPr>
            <a:xfrm>
              <a:off x="673100" y="4005187"/>
              <a:ext cx="2628392" cy="2141613"/>
              <a:chOff x="2148440" y="3828929"/>
              <a:chExt cx="3048001" cy="2141613"/>
            </a:xfrm>
          </p:grpSpPr>
          <p:sp>
            <p:nvSpPr>
              <p:cNvPr id="27" name="ïśḷídê">
                <a:extLst>
                  <a:ext uri="{FF2B5EF4-FFF2-40B4-BE49-F238E27FC236}">
                    <a16:creationId xmlns:a16="http://schemas.microsoft.com/office/drawing/2014/main" id="{98150CE3-387B-4E52-ABF7-0309C4819C34}"/>
                  </a:ext>
                </a:extLst>
              </p:cNvPr>
              <p:cNvSpPr/>
              <p:nvPr/>
            </p:nvSpPr>
            <p:spPr bwMode="auto">
              <a:xfrm>
                <a:off x="2148440" y="4331677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ṧḷíḓé">
                <a:extLst>
                  <a:ext uri="{FF2B5EF4-FFF2-40B4-BE49-F238E27FC236}">
                    <a16:creationId xmlns:a16="http://schemas.microsoft.com/office/drawing/2014/main" id="{5AE33A13-7D71-431D-86A2-4AB1721FF379}"/>
                  </a:ext>
                </a:extLst>
              </p:cNvPr>
              <p:cNvSpPr txBox="1"/>
              <p:nvPr/>
            </p:nvSpPr>
            <p:spPr bwMode="auto">
              <a:xfrm>
                <a:off x="2148440" y="3828929"/>
                <a:ext cx="3048001" cy="5027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9" name="iṥḻîḋè">
                <a:extLst>
                  <a:ext uri="{FF2B5EF4-FFF2-40B4-BE49-F238E27FC236}">
                    <a16:creationId xmlns:a16="http://schemas.microsoft.com/office/drawing/2014/main" id="{E97091A7-240C-4DF1-8635-E980F26DD6A2}"/>
                  </a:ext>
                </a:extLst>
              </p:cNvPr>
              <p:cNvSpPr/>
              <p:nvPr/>
            </p:nvSpPr>
            <p:spPr bwMode="auto">
              <a:xfrm>
                <a:off x="2148440" y="5194446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íŝ1iḋè">
              <a:extLst>
                <a:ext uri="{FF2B5EF4-FFF2-40B4-BE49-F238E27FC236}">
                  <a16:creationId xmlns:a16="http://schemas.microsoft.com/office/drawing/2014/main" id="{583544BD-C743-4FD0-B055-AA2F38312E8C}"/>
                </a:ext>
              </a:extLst>
            </p:cNvPr>
            <p:cNvGrpSpPr/>
            <p:nvPr/>
          </p:nvGrpSpPr>
          <p:grpSpPr>
            <a:xfrm>
              <a:off x="9711217" y="2916477"/>
              <a:ext cx="986972" cy="986972"/>
              <a:chOff x="5602514" y="2929776"/>
              <a:chExt cx="986972" cy="986972"/>
            </a:xfrm>
          </p:grpSpPr>
          <p:sp>
            <p:nvSpPr>
              <p:cNvPr id="25" name="îSḻïḍé">
                <a:extLst>
                  <a:ext uri="{FF2B5EF4-FFF2-40B4-BE49-F238E27FC236}">
                    <a16:creationId xmlns:a16="http://schemas.microsoft.com/office/drawing/2014/main" id="{1A37278B-11F0-4A4D-AB14-6DC9ED1C771D}"/>
                  </a:ext>
                </a:extLst>
              </p:cNvPr>
              <p:cNvSpPr/>
              <p:nvPr/>
            </p:nvSpPr>
            <p:spPr bwMode="auto">
              <a:xfrm>
                <a:off x="5602514" y="2929776"/>
                <a:ext cx="986972" cy="9869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200" b="1" i="1" dirty="0"/>
              </a:p>
            </p:txBody>
          </p:sp>
          <p:sp>
            <p:nvSpPr>
              <p:cNvPr id="26" name="ïšliḋe">
                <a:extLst>
                  <a:ext uri="{FF2B5EF4-FFF2-40B4-BE49-F238E27FC236}">
                    <a16:creationId xmlns:a16="http://schemas.microsoft.com/office/drawing/2014/main" id="{9D5CF5DF-535C-4AE9-B151-B680844D6CA8}"/>
                  </a:ext>
                </a:extLst>
              </p:cNvPr>
              <p:cNvSpPr/>
              <p:nvPr/>
            </p:nvSpPr>
            <p:spPr>
              <a:xfrm>
                <a:off x="5871849" y="3199553"/>
                <a:ext cx="448302" cy="447419"/>
              </a:xfrm>
              <a:custGeom>
                <a:avLst/>
                <a:gdLst>
                  <a:gd name="connsiteX0" fmla="*/ 373364 w 608838"/>
                  <a:gd name="connsiteY0" fmla="*/ 414474 h 607639"/>
                  <a:gd name="connsiteX1" fmla="*/ 373364 w 608838"/>
                  <a:gd name="connsiteY1" fmla="*/ 461833 h 607639"/>
                  <a:gd name="connsiteX2" fmla="*/ 399854 w 608838"/>
                  <a:gd name="connsiteY2" fmla="*/ 447365 h 607639"/>
                  <a:gd name="connsiteX3" fmla="*/ 235475 w 608838"/>
                  <a:gd name="connsiteY3" fmla="*/ 414474 h 607639"/>
                  <a:gd name="connsiteX4" fmla="*/ 208984 w 608838"/>
                  <a:gd name="connsiteY4" fmla="*/ 447365 h 607639"/>
                  <a:gd name="connsiteX5" fmla="*/ 235475 w 608838"/>
                  <a:gd name="connsiteY5" fmla="*/ 461833 h 607639"/>
                  <a:gd name="connsiteX6" fmla="*/ 304419 w 608838"/>
                  <a:gd name="connsiteY6" fmla="*/ 174508 h 607639"/>
                  <a:gd name="connsiteX7" fmla="*/ 371668 w 608838"/>
                  <a:gd name="connsiteY7" fmla="*/ 241687 h 607639"/>
                  <a:gd name="connsiteX8" fmla="*/ 304419 w 608838"/>
                  <a:gd name="connsiteY8" fmla="*/ 308866 h 607639"/>
                  <a:gd name="connsiteX9" fmla="*/ 237170 w 608838"/>
                  <a:gd name="connsiteY9" fmla="*/ 241687 h 607639"/>
                  <a:gd name="connsiteX10" fmla="*/ 304419 w 608838"/>
                  <a:gd name="connsiteY10" fmla="*/ 174508 h 607639"/>
                  <a:gd name="connsiteX11" fmla="*/ 304419 w 608838"/>
                  <a:gd name="connsiteY11" fmla="*/ 131452 h 607639"/>
                  <a:gd name="connsiteX12" fmla="*/ 131776 w 608838"/>
                  <a:gd name="connsiteY12" fmla="*/ 303820 h 607639"/>
                  <a:gd name="connsiteX13" fmla="*/ 168568 w 608838"/>
                  <a:gd name="connsiteY13" fmla="*/ 410179 h 607639"/>
                  <a:gd name="connsiteX14" fmla="*/ 231626 w 608838"/>
                  <a:gd name="connsiteY14" fmla="*/ 329251 h 607639"/>
                  <a:gd name="connsiteX15" fmla="*/ 254720 w 608838"/>
                  <a:gd name="connsiteY15" fmla="*/ 317157 h 607639"/>
                  <a:gd name="connsiteX16" fmla="*/ 354005 w 608838"/>
                  <a:gd name="connsiteY16" fmla="*/ 317157 h 607639"/>
                  <a:gd name="connsiteX17" fmla="*/ 377326 w 608838"/>
                  <a:gd name="connsiteY17" fmla="*/ 329364 h 607639"/>
                  <a:gd name="connsiteX18" fmla="*/ 440157 w 608838"/>
                  <a:gd name="connsiteY18" fmla="*/ 410179 h 607639"/>
                  <a:gd name="connsiteX19" fmla="*/ 477063 w 608838"/>
                  <a:gd name="connsiteY19" fmla="*/ 303820 h 607639"/>
                  <a:gd name="connsiteX20" fmla="*/ 304419 w 608838"/>
                  <a:gd name="connsiteY20" fmla="*/ 131452 h 607639"/>
                  <a:gd name="connsiteX21" fmla="*/ 273400 w 608838"/>
                  <a:gd name="connsiteY21" fmla="*/ 0 h 607639"/>
                  <a:gd name="connsiteX22" fmla="*/ 338042 w 608838"/>
                  <a:gd name="connsiteY22" fmla="*/ 0 h 607639"/>
                  <a:gd name="connsiteX23" fmla="*/ 370420 w 608838"/>
                  <a:gd name="connsiteY23" fmla="*/ 28709 h 607639"/>
                  <a:gd name="connsiteX24" fmla="*/ 374269 w 608838"/>
                  <a:gd name="connsiteY24" fmla="*/ 62392 h 607639"/>
                  <a:gd name="connsiteX25" fmla="*/ 428610 w 608838"/>
                  <a:gd name="connsiteY25" fmla="*/ 85110 h 607639"/>
                  <a:gd name="connsiteX26" fmla="*/ 454534 w 608838"/>
                  <a:gd name="connsiteY26" fmla="*/ 64539 h 607639"/>
                  <a:gd name="connsiteX27" fmla="*/ 474799 w 608838"/>
                  <a:gd name="connsiteY27" fmla="*/ 57531 h 607639"/>
                  <a:gd name="connsiteX28" fmla="*/ 497780 w 608838"/>
                  <a:gd name="connsiteY28" fmla="*/ 67026 h 607639"/>
                  <a:gd name="connsiteX29" fmla="*/ 543403 w 608838"/>
                  <a:gd name="connsiteY29" fmla="*/ 112576 h 607639"/>
                  <a:gd name="connsiteX30" fmla="*/ 545894 w 608838"/>
                  <a:gd name="connsiteY30" fmla="*/ 155753 h 607639"/>
                  <a:gd name="connsiteX31" fmla="*/ 524611 w 608838"/>
                  <a:gd name="connsiteY31" fmla="*/ 182540 h 607639"/>
                  <a:gd name="connsiteX32" fmla="*/ 545441 w 608838"/>
                  <a:gd name="connsiteY32" fmla="*/ 233742 h 607639"/>
                  <a:gd name="connsiteX33" fmla="*/ 579970 w 608838"/>
                  <a:gd name="connsiteY33" fmla="*/ 237811 h 607639"/>
                  <a:gd name="connsiteX34" fmla="*/ 608838 w 608838"/>
                  <a:gd name="connsiteY34" fmla="*/ 270024 h 607639"/>
                  <a:gd name="connsiteX35" fmla="*/ 608838 w 608838"/>
                  <a:gd name="connsiteY35" fmla="*/ 334676 h 607639"/>
                  <a:gd name="connsiteX36" fmla="*/ 579970 w 608838"/>
                  <a:gd name="connsiteY36" fmla="*/ 366889 h 607639"/>
                  <a:gd name="connsiteX37" fmla="*/ 544875 w 608838"/>
                  <a:gd name="connsiteY37" fmla="*/ 370958 h 607639"/>
                  <a:gd name="connsiteX38" fmla="*/ 523139 w 608838"/>
                  <a:gd name="connsiteY38" fmla="*/ 422838 h 607639"/>
                  <a:gd name="connsiteX39" fmla="*/ 546007 w 608838"/>
                  <a:gd name="connsiteY39" fmla="*/ 451773 h 607639"/>
                  <a:gd name="connsiteX40" fmla="*/ 543517 w 608838"/>
                  <a:gd name="connsiteY40" fmla="*/ 494950 h 607639"/>
                  <a:gd name="connsiteX41" fmla="*/ 497780 w 608838"/>
                  <a:gd name="connsiteY41" fmla="*/ 540613 h 607639"/>
                  <a:gd name="connsiteX42" fmla="*/ 474799 w 608838"/>
                  <a:gd name="connsiteY42" fmla="*/ 550108 h 607639"/>
                  <a:gd name="connsiteX43" fmla="*/ 454534 w 608838"/>
                  <a:gd name="connsiteY43" fmla="*/ 543100 h 607639"/>
                  <a:gd name="connsiteX44" fmla="*/ 425100 w 608838"/>
                  <a:gd name="connsiteY44" fmla="*/ 519816 h 607639"/>
                  <a:gd name="connsiteX45" fmla="*/ 372118 w 608838"/>
                  <a:gd name="connsiteY45" fmla="*/ 541178 h 607639"/>
                  <a:gd name="connsiteX46" fmla="*/ 367816 w 608838"/>
                  <a:gd name="connsiteY46" fmla="*/ 578930 h 607639"/>
                  <a:gd name="connsiteX47" fmla="*/ 335439 w 608838"/>
                  <a:gd name="connsiteY47" fmla="*/ 607639 h 607639"/>
                  <a:gd name="connsiteX48" fmla="*/ 270796 w 608838"/>
                  <a:gd name="connsiteY48" fmla="*/ 607639 h 607639"/>
                  <a:gd name="connsiteX49" fmla="*/ 238418 w 608838"/>
                  <a:gd name="connsiteY49" fmla="*/ 578930 h 607639"/>
                  <a:gd name="connsiteX50" fmla="*/ 233890 w 608838"/>
                  <a:gd name="connsiteY50" fmla="*/ 539596 h 607639"/>
                  <a:gd name="connsiteX51" fmla="*/ 184871 w 608838"/>
                  <a:gd name="connsiteY51" fmla="*/ 518799 h 607639"/>
                  <a:gd name="connsiteX52" fmla="*/ 154304 w 608838"/>
                  <a:gd name="connsiteY52" fmla="*/ 542987 h 607639"/>
                  <a:gd name="connsiteX53" fmla="*/ 134040 w 608838"/>
                  <a:gd name="connsiteY53" fmla="*/ 549995 h 607639"/>
                  <a:gd name="connsiteX54" fmla="*/ 111058 w 608838"/>
                  <a:gd name="connsiteY54" fmla="*/ 540500 h 607639"/>
                  <a:gd name="connsiteX55" fmla="*/ 65322 w 608838"/>
                  <a:gd name="connsiteY55" fmla="*/ 494837 h 607639"/>
                  <a:gd name="connsiteX56" fmla="*/ 62831 w 608838"/>
                  <a:gd name="connsiteY56" fmla="*/ 451660 h 607639"/>
                  <a:gd name="connsiteX57" fmla="*/ 87284 w 608838"/>
                  <a:gd name="connsiteY57" fmla="*/ 420917 h 607639"/>
                  <a:gd name="connsiteX58" fmla="*/ 67473 w 608838"/>
                  <a:gd name="connsiteY58" fmla="*/ 374123 h 607639"/>
                  <a:gd name="connsiteX59" fmla="*/ 28869 w 608838"/>
                  <a:gd name="connsiteY59" fmla="*/ 369602 h 607639"/>
                  <a:gd name="connsiteX60" fmla="*/ 0 w 608838"/>
                  <a:gd name="connsiteY60" fmla="*/ 337389 h 607639"/>
                  <a:gd name="connsiteX61" fmla="*/ 0 w 608838"/>
                  <a:gd name="connsiteY61" fmla="*/ 272737 h 607639"/>
                  <a:gd name="connsiteX62" fmla="*/ 28869 w 608838"/>
                  <a:gd name="connsiteY62" fmla="*/ 240524 h 607639"/>
                  <a:gd name="connsiteX63" fmla="*/ 65209 w 608838"/>
                  <a:gd name="connsiteY63" fmla="*/ 236342 h 607639"/>
                  <a:gd name="connsiteX64" fmla="*/ 85699 w 608838"/>
                  <a:gd name="connsiteY64" fmla="*/ 184575 h 607639"/>
                  <a:gd name="connsiteX65" fmla="*/ 62831 w 608838"/>
                  <a:gd name="connsiteY65" fmla="*/ 155866 h 607639"/>
                  <a:gd name="connsiteX66" fmla="*/ 65322 w 608838"/>
                  <a:gd name="connsiteY66" fmla="*/ 112576 h 607639"/>
                  <a:gd name="connsiteX67" fmla="*/ 111058 w 608838"/>
                  <a:gd name="connsiteY67" fmla="*/ 67026 h 607639"/>
                  <a:gd name="connsiteX68" fmla="*/ 134040 w 608838"/>
                  <a:gd name="connsiteY68" fmla="*/ 57531 h 607639"/>
                  <a:gd name="connsiteX69" fmla="*/ 154304 w 608838"/>
                  <a:gd name="connsiteY69" fmla="*/ 64539 h 607639"/>
                  <a:gd name="connsiteX70" fmla="*/ 181361 w 608838"/>
                  <a:gd name="connsiteY70" fmla="*/ 85901 h 607639"/>
                  <a:gd name="connsiteX71" fmla="*/ 237173 w 608838"/>
                  <a:gd name="connsiteY71" fmla="*/ 62392 h 607639"/>
                  <a:gd name="connsiteX72" fmla="*/ 241022 w 608838"/>
                  <a:gd name="connsiteY72" fmla="*/ 28709 h 607639"/>
                  <a:gd name="connsiteX73" fmla="*/ 273400 w 608838"/>
                  <a:gd name="connsiteY73" fmla="*/ 0 h 60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608838" h="607639">
                    <a:moveTo>
                      <a:pt x="373364" y="414474"/>
                    </a:moveTo>
                    <a:lnTo>
                      <a:pt x="373364" y="461833"/>
                    </a:lnTo>
                    <a:cubicBezTo>
                      <a:pt x="382647" y="457764"/>
                      <a:pt x="391477" y="452904"/>
                      <a:pt x="399854" y="447365"/>
                    </a:cubicBezTo>
                    <a:close/>
                    <a:moveTo>
                      <a:pt x="235475" y="414474"/>
                    </a:moveTo>
                    <a:lnTo>
                      <a:pt x="208984" y="447365"/>
                    </a:lnTo>
                    <a:cubicBezTo>
                      <a:pt x="217362" y="452904"/>
                      <a:pt x="226192" y="457764"/>
                      <a:pt x="235475" y="461833"/>
                    </a:cubicBezTo>
                    <a:close/>
                    <a:moveTo>
                      <a:pt x="304419" y="174508"/>
                    </a:moveTo>
                    <a:cubicBezTo>
                      <a:pt x="341560" y="174508"/>
                      <a:pt x="371668" y="204585"/>
                      <a:pt x="371668" y="241687"/>
                    </a:cubicBezTo>
                    <a:cubicBezTo>
                      <a:pt x="371668" y="278789"/>
                      <a:pt x="341560" y="308866"/>
                      <a:pt x="304419" y="308866"/>
                    </a:cubicBezTo>
                    <a:cubicBezTo>
                      <a:pt x="267278" y="308866"/>
                      <a:pt x="237170" y="278789"/>
                      <a:pt x="237170" y="241687"/>
                    </a:cubicBezTo>
                    <a:cubicBezTo>
                      <a:pt x="237170" y="204585"/>
                      <a:pt x="267278" y="174508"/>
                      <a:pt x="304419" y="174508"/>
                    </a:cubicBezTo>
                    <a:close/>
                    <a:moveTo>
                      <a:pt x="304419" y="131452"/>
                    </a:moveTo>
                    <a:cubicBezTo>
                      <a:pt x="209210" y="131452"/>
                      <a:pt x="131776" y="208763"/>
                      <a:pt x="131776" y="303820"/>
                    </a:cubicBezTo>
                    <a:cubicBezTo>
                      <a:pt x="131776" y="343944"/>
                      <a:pt x="145587" y="380792"/>
                      <a:pt x="168568" y="410179"/>
                    </a:cubicBezTo>
                    <a:lnTo>
                      <a:pt x="231626" y="329251"/>
                    </a:lnTo>
                    <a:cubicBezTo>
                      <a:pt x="236720" y="321678"/>
                      <a:pt x="245437" y="317157"/>
                      <a:pt x="254720" y="317157"/>
                    </a:cubicBezTo>
                    <a:lnTo>
                      <a:pt x="354005" y="317157"/>
                    </a:lnTo>
                    <a:cubicBezTo>
                      <a:pt x="363288" y="317157"/>
                      <a:pt x="372005" y="321678"/>
                      <a:pt x="377326" y="329364"/>
                    </a:cubicBezTo>
                    <a:lnTo>
                      <a:pt x="440157" y="410179"/>
                    </a:lnTo>
                    <a:cubicBezTo>
                      <a:pt x="463251" y="380792"/>
                      <a:pt x="477063" y="343944"/>
                      <a:pt x="477063" y="303820"/>
                    </a:cubicBezTo>
                    <a:cubicBezTo>
                      <a:pt x="477063" y="208763"/>
                      <a:pt x="399628" y="131452"/>
                      <a:pt x="304419" y="131452"/>
                    </a:cubicBezTo>
                    <a:close/>
                    <a:moveTo>
                      <a:pt x="273400" y="0"/>
                    </a:moveTo>
                    <a:lnTo>
                      <a:pt x="338042" y="0"/>
                    </a:lnTo>
                    <a:cubicBezTo>
                      <a:pt x="354571" y="0"/>
                      <a:pt x="368382" y="12320"/>
                      <a:pt x="370420" y="28709"/>
                    </a:cubicBezTo>
                    <a:lnTo>
                      <a:pt x="374269" y="62392"/>
                    </a:lnTo>
                    <a:cubicBezTo>
                      <a:pt x="393288" y="67817"/>
                      <a:pt x="411515" y="75390"/>
                      <a:pt x="428610" y="85110"/>
                    </a:cubicBezTo>
                    <a:lnTo>
                      <a:pt x="454534" y="64539"/>
                    </a:lnTo>
                    <a:cubicBezTo>
                      <a:pt x="460308" y="60018"/>
                      <a:pt x="467553" y="57531"/>
                      <a:pt x="474799" y="57531"/>
                    </a:cubicBezTo>
                    <a:cubicBezTo>
                      <a:pt x="483516" y="57531"/>
                      <a:pt x="491667" y="60809"/>
                      <a:pt x="497780" y="67026"/>
                    </a:cubicBezTo>
                    <a:lnTo>
                      <a:pt x="543403" y="112576"/>
                    </a:lnTo>
                    <a:cubicBezTo>
                      <a:pt x="555064" y="124218"/>
                      <a:pt x="556083" y="142868"/>
                      <a:pt x="545894" y="155753"/>
                    </a:cubicBezTo>
                    <a:lnTo>
                      <a:pt x="524611" y="182540"/>
                    </a:lnTo>
                    <a:cubicBezTo>
                      <a:pt x="533554" y="198929"/>
                      <a:pt x="540573" y="216223"/>
                      <a:pt x="545441" y="233742"/>
                    </a:cubicBezTo>
                    <a:lnTo>
                      <a:pt x="579970" y="237811"/>
                    </a:lnTo>
                    <a:cubicBezTo>
                      <a:pt x="596385" y="239733"/>
                      <a:pt x="608838" y="253635"/>
                      <a:pt x="608838" y="270024"/>
                    </a:cubicBezTo>
                    <a:lnTo>
                      <a:pt x="608838" y="334676"/>
                    </a:lnTo>
                    <a:cubicBezTo>
                      <a:pt x="608838" y="351065"/>
                      <a:pt x="596385" y="364968"/>
                      <a:pt x="579970" y="366889"/>
                    </a:cubicBezTo>
                    <a:lnTo>
                      <a:pt x="544875" y="370958"/>
                    </a:lnTo>
                    <a:cubicBezTo>
                      <a:pt x="539781" y="388817"/>
                      <a:pt x="532422" y="406223"/>
                      <a:pt x="523139" y="422838"/>
                    </a:cubicBezTo>
                    <a:lnTo>
                      <a:pt x="546007" y="451773"/>
                    </a:lnTo>
                    <a:cubicBezTo>
                      <a:pt x="556196" y="464772"/>
                      <a:pt x="555177" y="483308"/>
                      <a:pt x="543517" y="494950"/>
                    </a:cubicBezTo>
                    <a:lnTo>
                      <a:pt x="497780" y="540613"/>
                    </a:lnTo>
                    <a:cubicBezTo>
                      <a:pt x="491554" y="546717"/>
                      <a:pt x="483403" y="550108"/>
                      <a:pt x="474799" y="550108"/>
                    </a:cubicBezTo>
                    <a:cubicBezTo>
                      <a:pt x="467440" y="550108"/>
                      <a:pt x="460308" y="547621"/>
                      <a:pt x="454534" y="543100"/>
                    </a:cubicBezTo>
                    <a:lnTo>
                      <a:pt x="425100" y="519816"/>
                    </a:lnTo>
                    <a:cubicBezTo>
                      <a:pt x="408232" y="528971"/>
                      <a:pt x="390458" y="536092"/>
                      <a:pt x="372118" y="541178"/>
                    </a:cubicBezTo>
                    <a:lnTo>
                      <a:pt x="367816" y="578930"/>
                    </a:lnTo>
                    <a:cubicBezTo>
                      <a:pt x="365892" y="595319"/>
                      <a:pt x="351967" y="607639"/>
                      <a:pt x="335439" y="607639"/>
                    </a:cubicBezTo>
                    <a:lnTo>
                      <a:pt x="270796" y="607639"/>
                    </a:lnTo>
                    <a:cubicBezTo>
                      <a:pt x="254268" y="607639"/>
                      <a:pt x="240343" y="595319"/>
                      <a:pt x="238418" y="578930"/>
                    </a:cubicBezTo>
                    <a:lnTo>
                      <a:pt x="233890" y="539596"/>
                    </a:lnTo>
                    <a:cubicBezTo>
                      <a:pt x="216795" y="534397"/>
                      <a:pt x="200380" y="527502"/>
                      <a:pt x="184871" y="518799"/>
                    </a:cubicBezTo>
                    <a:lnTo>
                      <a:pt x="154304" y="542987"/>
                    </a:lnTo>
                    <a:cubicBezTo>
                      <a:pt x="148530" y="547508"/>
                      <a:pt x="141285" y="549995"/>
                      <a:pt x="134040" y="549995"/>
                    </a:cubicBezTo>
                    <a:cubicBezTo>
                      <a:pt x="125323" y="549995"/>
                      <a:pt x="117172" y="546604"/>
                      <a:pt x="111058" y="540500"/>
                    </a:cubicBezTo>
                    <a:lnTo>
                      <a:pt x="65322" y="494837"/>
                    </a:lnTo>
                    <a:cubicBezTo>
                      <a:pt x="53661" y="483082"/>
                      <a:pt x="52642" y="464545"/>
                      <a:pt x="62831" y="451660"/>
                    </a:cubicBezTo>
                    <a:lnTo>
                      <a:pt x="87284" y="420917"/>
                    </a:lnTo>
                    <a:cubicBezTo>
                      <a:pt x="79133" y="406110"/>
                      <a:pt x="72454" y="390399"/>
                      <a:pt x="67473" y="374123"/>
                    </a:cubicBezTo>
                    <a:lnTo>
                      <a:pt x="28869" y="369602"/>
                    </a:lnTo>
                    <a:cubicBezTo>
                      <a:pt x="12453" y="367680"/>
                      <a:pt x="0" y="353778"/>
                      <a:pt x="0" y="337389"/>
                    </a:cubicBezTo>
                    <a:lnTo>
                      <a:pt x="0" y="272737"/>
                    </a:lnTo>
                    <a:cubicBezTo>
                      <a:pt x="0" y="256348"/>
                      <a:pt x="12453" y="242445"/>
                      <a:pt x="28869" y="240524"/>
                    </a:cubicBezTo>
                    <a:lnTo>
                      <a:pt x="65209" y="236342"/>
                    </a:lnTo>
                    <a:cubicBezTo>
                      <a:pt x="69963" y="218483"/>
                      <a:pt x="76869" y="201077"/>
                      <a:pt x="85699" y="184575"/>
                    </a:cubicBezTo>
                    <a:lnTo>
                      <a:pt x="62831" y="155866"/>
                    </a:lnTo>
                    <a:cubicBezTo>
                      <a:pt x="52642" y="142868"/>
                      <a:pt x="53661" y="124331"/>
                      <a:pt x="65322" y="112576"/>
                    </a:cubicBezTo>
                    <a:lnTo>
                      <a:pt x="111058" y="67026"/>
                    </a:lnTo>
                    <a:cubicBezTo>
                      <a:pt x="117285" y="60922"/>
                      <a:pt x="125436" y="57531"/>
                      <a:pt x="134040" y="57531"/>
                    </a:cubicBezTo>
                    <a:cubicBezTo>
                      <a:pt x="141398" y="57531"/>
                      <a:pt x="148530" y="60018"/>
                      <a:pt x="154304" y="64539"/>
                    </a:cubicBezTo>
                    <a:lnTo>
                      <a:pt x="181361" y="85901"/>
                    </a:lnTo>
                    <a:cubicBezTo>
                      <a:pt x="198908" y="75842"/>
                      <a:pt x="217588" y="67930"/>
                      <a:pt x="237173" y="62392"/>
                    </a:cubicBezTo>
                    <a:lnTo>
                      <a:pt x="241022" y="28709"/>
                    </a:lnTo>
                    <a:cubicBezTo>
                      <a:pt x="242947" y="12320"/>
                      <a:pt x="256871" y="0"/>
                      <a:pt x="2734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/>
              </a:p>
            </p:txBody>
          </p:sp>
        </p:grpSp>
        <p:grpSp>
          <p:nvGrpSpPr>
            <p:cNvPr id="10" name="işļiďe">
              <a:extLst>
                <a:ext uri="{FF2B5EF4-FFF2-40B4-BE49-F238E27FC236}">
                  <a16:creationId xmlns:a16="http://schemas.microsoft.com/office/drawing/2014/main" id="{265925E8-CDAE-4591-9091-C15E002E78D8}"/>
                </a:ext>
              </a:extLst>
            </p:cNvPr>
            <p:cNvGrpSpPr/>
            <p:nvPr/>
          </p:nvGrpSpPr>
          <p:grpSpPr>
            <a:xfrm>
              <a:off x="8890508" y="4005187"/>
              <a:ext cx="2628392" cy="2141613"/>
              <a:chOff x="2148440" y="3828929"/>
              <a:chExt cx="3048001" cy="2141613"/>
            </a:xfrm>
          </p:grpSpPr>
          <p:sp>
            <p:nvSpPr>
              <p:cNvPr id="22" name="îşḻïḍé">
                <a:extLst>
                  <a:ext uri="{FF2B5EF4-FFF2-40B4-BE49-F238E27FC236}">
                    <a16:creationId xmlns:a16="http://schemas.microsoft.com/office/drawing/2014/main" id="{78D158BA-FA42-406C-80CC-34CF1086F444}"/>
                  </a:ext>
                </a:extLst>
              </p:cNvPr>
              <p:cNvSpPr/>
              <p:nvPr/>
            </p:nvSpPr>
            <p:spPr bwMode="auto">
              <a:xfrm>
                <a:off x="2148440" y="4331677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îšḷiḓé">
                <a:extLst>
                  <a:ext uri="{FF2B5EF4-FFF2-40B4-BE49-F238E27FC236}">
                    <a16:creationId xmlns:a16="http://schemas.microsoft.com/office/drawing/2014/main" id="{F71FD3A6-4182-4DEF-9B2E-C6F5A98D5AE7}"/>
                  </a:ext>
                </a:extLst>
              </p:cNvPr>
              <p:cNvSpPr txBox="1"/>
              <p:nvPr/>
            </p:nvSpPr>
            <p:spPr bwMode="auto">
              <a:xfrm>
                <a:off x="2148440" y="3828929"/>
                <a:ext cx="3048001" cy="5027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4" name="îŝľíḍé">
                <a:extLst>
                  <a:ext uri="{FF2B5EF4-FFF2-40B4-BE49-F238E27FC236}">
                    <a16:creationId xmlns:a16="http://schemas.microsoft.com/office/drawing/2014/main" id="{31C391F6-41C6-45D2-BBFC-2FD1A22EAC11}"/>
                  </a:ext>
                </a:extLst>
              </p:cNvPr>
              <p:cNvSpPr/>
              <p:nvPr/>
            </p:nvSpPr>
            <p:spPr bwMode="auto">
              <a:xfrm>
                <a:off x="2148440" y="5194446"/>
                <a:ext cx="3048001" cy="776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îşḷidê">
              <a:extLst>
                <a:ext uri="{FF2B5EF4-FFF2-40B4-BE49-F238E27FC236}">
                  <a16:creationId xmlns:a16="http://schemas.microsoft.com/office/drawing/2014/main" id="{62100EDE-2407-4752-BBB5-774076A0E03B}"/>
                </a:ext>
              </a:extLst>
            </p:cNvPr>
            <p:cNvGrpSpPr/>
            <p:nvPr/>
          </p:nvGrpSpPr>
          <p:grpSpPr>
            <a:xfrm>
              <a:off x="4620766" y="1645920"/>
              <a:ext cx="2950466" cy="4497705"/>
              <a:chOff x="4620766" y="1645920"/>
              <a:chExt cx="2950466" cy="4497705"/>
            </a:xfrm>
          </p:grpSpPr>
          <p:sp>
            <p:nvSpPr>
              <p:cNvPr id="12" name="iSļiďè">
                <a:extLst>
                  <a:ext uri="{FF2B5EF4-FFF2-40B4-BE49-F238E27FC236}">
                    <a16:creationId xmlns:a16="http://schemas.microsoft.com/office/drawing/2014/main" id="{B6E577B8-65C8-483B-9D53-A1638BF48162}"/>
                  </a:ext>
                </a:extLst>
              </p:cNvPr>
              <p:cNvSpPr/>
              <p:nvPr/>
            </p:nvSpPr>
            <p:spPr>
              <a:xfrm>
                <a:off x="4620766" y="1850834"/>
                <a:ext cx="2950466" cy="4292791"/>
              </a:xfrm>
              <a:prstGeom prst="rect">
                <a:avLst/>
              </a:prstGeom>
              <a:pattFill prst="dkUp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>
                <a:normAutofit/>
              </a:bodyPr>
              <a:lstStyle/>
              <a:p>
                <a:pPr algn="ctr"/>
                <a:endParaRPr lang="en-US" altLang="zh-CN" sz="14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îśḷïḑè">
                <a:extLst>
                  <a:ext uri="{FF2B5EF4-FFF2-40B4-BE49-F238E27FC236}">
                    <a16:creationId xmlns:a16="http://schemas.microsoft.com/office/drawing/2014/main" id="{6B5FC3F4-E897-4F8D-BB8E-7218C5267EE0}"/>
                  </a:ext>
                </a:extLst>
              </p:cNvPr>
              <p:cNvGrpSpPr/>
              <p:nvPr/>
            </p:nvGrpSpPr>
            <p:grpSpPr>
              <a:xfrm>
                <a:off x="4631166" y="1645920"/>
                <a:ext cx="2929667" cy="1097405"/>
                <a:chOff x="4631166" y="1645920"/>
                <a:chExt cx="2929667" cy="1097405"/>
              </a:xfrm>
            </p:grpSpPr>
            <p:sp>
              <p:nvSpPr>
                <p:cNvPr id="20" name="işḷiḑe">
                  <a:extLst>
                    <a:ext uri="{FF2B5EF4-FFF2-40B4-BE49-F238E27FC236}">
                      <a16:creationId xmlns:a16="http://schemas.microsoft.com/office/drawing/2014/main" id="{1FFEA294-ABA4-462F-926D-E89D6C1A2C9E}"/>
                    </a:ext>
                  </a:extLst>
                </p:cNvPr>
                <p:cNvSpPr txBox="1"/>
                <p:nvPr/>
              </p:nvSpPr>
              <p:spPr>
                <a:xfrm>
                  <a:off x="4631166" y="2157740"/>
                  <a:ext cx="2929667" cy="5855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  <p:sp>
              <p:nvSpPr>
                <p:cNvPr id="21" name="îšľîḓé">
                  <a:extLst>
                    <a:ext uri="{FF2B5EF4-FFF2-40B4-BE49-F238E27FC236}">
                      <a16:creationId xmlns:a16="http://schemas.microsoft.com/office/drawing/2014/main" id="{8F60D7E0-0631-43C5-8B7C-FF9E6519A1DB}"/>
                    </a:ext>
                  </a:extLst>
                </p:cNvPr>
                <p:cNvSpPr txBox="1"/>
                <p:nvPr/>
              </p:nvSpPr>
              <p:spPr>
                <a:xfrm>
                  <a:off x="5293712" y="1645920"/>
                  <a:ext cx="1604576" cy="40982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" name="i$ḻídè">
                <a:extLst>
                  <a:ext uri="{FF2B5EF4-FFF2-40B4-BE49-F238E27FC236}">
                    <a16:creationId xmlns:a16="http://schemas.microsoft.com/office/drawing/2014/main" id="{DDE33393-354D-48AB-AB7F-85599A162F62}"/>
                  </a:ext>
                </a:extLst>
              </p:cNvPr>
              <p:cNvGrpSpPr/>
              <p:nvPr/>
            </p:nvGrpSpPr>
            <p:grpSpPr>
              <a:xfrm>
                <a:off x="4631166" y="3243356"/>
                <a:ext cx="2929667" cy="1097405"/>
                <a:chOff x="4631166" y="3050231"/>
                <a:chExt cx="2929667" cy="1097405"/>
              </a:xfrm>
            </p:grpSpPr>
            <p:sp>
              <p:nvSpPr>
                <p:cNvPr id="18" name="ïślíďè">
                  <a:extLst>
                    <a:ext uri="{FF2B5EF4-FFF2-40B4-BE49-F238E27FC236}">
                      <a16:creationId xmlns:a16="http://schemas.microsoft.com/office/drawing/2014/main" id="{CD3CB76E-E928-4271-8816-5BF016B48B0C}"/>
                    </a:ext>
                  </a:extLst>
                </p:cNvPr>
                <p:cNvSpPr txBox="1"/>
                <p:nvPr/>
              </p:nvSpPr>
              <p:spPr>
                <a:xfrm>
                  <a:off x="4631166" y="3562051"/>
                  <a:ext cx="2929667" cy="5855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  <p:sp>
              <p:nvSpPr>
                <p:cNvPr id="19" name="îṩlíḍé">
                  <a:extLst>
                    <a:ext uri="{FF2B5EF4-FFF2-40B4-BE49-F238E27FC236}">
                      <a16:creationId xmlns:a16="http://schemas.microsoft.com/office/drawing/2014/main" id="{2CE11D89-005D-41E0-AF96-809B4FC6C126}"/>
                    </a:ext>
                  </a:extLst>
                </p:cNvPr>
                <p:cNvSpPr txBox="1"/>
                <p:nvPr/>
              </p:nvSpPr>
              <p:spPr>
                <a:xfrm>
                  <a:off x="5293712" y="3050231"/>
                  <a:ext cx="1604576" cy="40982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5" name="îṡ1íḋé">
                <a:extLst>
                  <a:ext uri="{FF2B5EF4-FFF2-40B4-BE49-F238E27FC236}">
                    <a16:creationId xmlns:a16="http://schemas.microsoft.com/office/drawing/2014/main" id="{B7863647-D7BA-4F7C-959A-5A6CFB230949}"/>
                  </a:ext>
                </a:extLst>
              </p:cNvPr>
              <p:cNvGrpSpPr/>
              <p:nvPr/>
            </p:nvGrpSpPr>
            <p:grpSpPr>
              <a:xfrm>
                <a:off x="4631166" y="4840792"/>
                <a:ext cx="2929667" cy="1097405"/>
                <a:chOff x="4631166" y="4454542"/>
                <a:chExt cx="2929667" cy="1097405"/>
              </a:xfrm>
            </p:grpSpPr>
            <p:sp>
              <p:nvSpPr>
                <p:cNvPr id="16" name="iṩľîḋe">
                  <a:extLst>
                    <a:ext uri="{FF2B5EF4-FFF2-40B4-BE49-F238E27FC236}">
                      <a16:creationId xmlns:a16="http://schemas.microsoft.com/office/drawing/2014/main" id="{1BB8542A-0865-4FA2-ADC3-8C3352793721}"/>
                    </a:ext>
                  </a:extLst>
                </p:cNvPr>
                <p:cNvSpPr txBox="1"/>
                <p:nvPr/>
              </p:nvSpPr>
              <p:spPr>
                <a:xfrm>
                  <a:off x="4631166" y="4966362"/>
                  <a:ext cx="2929667" cy="5855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  <p:sp>
              <p:nvSpPr>
                <p:cNvPr id="17" name="íŝ1îḑè">
                  <a:extLst>
                    <a:ext uri="{FF2B5EF4-FFF2-40B4-BE49-F238E27FC236}">
                      <a16:creationId xmlns:a16="http://schemas.microsoft.com/office/drawing/2014/main" id="{9951AA9C-3DA3-40C9-9F68-97CDCFC30729}"/>
                    </a:ext>
                  </a:extLst>
                </p:cNvPr>
                <p:cNvSpPr txBox="1"/>
                <p:nvPr/>
              </p:nvSpPr>
              <p:spPr>
                <a:xfrm>
                  <a:off x="5293712" y="4454542"/>
                  <a:ext cx="1604576" cy="40982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79233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0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2350857-7656-468D-A84E-9D11B182B58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8038" y="1376039"/>
            <a:ext cx="10872450" cy="4295776"/>
            <a:chOff x="648038" y="1376039"/>
            <a:chExt cx="10872450" cy="4295776"/>
          </a:xfrm>
        </p:grpSpPr>
        <p:sp>
          <p:nvSpPr>
            <p:cNvPr id="3" name="iṧḻïďé">
              <a:extLst>
                <a:ext uri="{FF2B5EF4-FFF2-40B4-BE49-F238E27FC236}">
                  <a16:creationId xmlns:a16="http://schemas.microsoft.com/office/drawing/2014/main" id="{A1612DB1-B2E9-4D2E-8DC0-504A6E851EDC}"/>
                </a:ext>
              </a:extLst>
            </p:cNvPr>
            <p:cNvSpPr/>
            <p:nvPr/>
          </p:nvSpPr>
          <p:spPr bwMode="auto">
            <a:xfrm rot="610268">
              <a:off x="4224180" y="3695598"/>
              <a:ext cx="1187744" cy="1497020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" name="iṩḻíḍê">
              <a:extLst>
                <a:ext uri="{FF2B5EF4-FFF2-40B4-BE49-F238E27FC236}">
                  <a16:creationId xmlns:a16="http://schemas.microsoft.com/office/drawing/2014/main" id="{34465EE9-7CE2-4264-868E-DF4517F31071}"/>
                </a:ext>
              </a:extLst>
            </p:cNvPr>
            <p:cNvSpPr/>
            <p:nvPr/>
          </p:nvSpPr>
          <p:spPr bwMode="auto">
            <a:xfrm rot="16200000">
              <a:off x="1772352" y="1064207"/>
              <a:ext cx="1296144" cy="205222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" name="iṥ1iḍè">
              <a:extLst>
                <a:ext uri="{FF2B5EF4-FFF2-40B4-BE49-F238E27FC236}">
                  <a16:creationId xmlns:a16="http://schemas.microsoft.com/office/drawing/2014/main" id="{60EEEF66-6B00-4B68-87E5-43CFD5C0730E}"/>
                </a:ext>
              </a:extLst>
            </p:cNvPr>
            <p:cNvSpPr/>
            <p:nvPr/>
          </p:nvSpPr>
          <p:spPr bwMode="auto">
            <a:xfrm rot="3712223">
              <a:off x="855993" y="1330709"/>
              <a:ext cx="4066498" cy="4482407"/>
            </a:xfrm>
            <a:custGeom>
              <a:avLst/>
              <a:gdLst>
                <a:gd name="connsiteX0" fmla="*/ 0 w 4066498"/>
                <a:gd name="connsiteY0" fmla="*/ 2863075 h 4482407"/>
                <a:gd name="connsiteX1" fmla="*/ 1937533 w 4066498"/>
                <a:gd name="connsiteY1" fmla="*/ 0 h 4482407"/>
                <a:gd name="connsiteX2" fmla="*/ 4066498 w 4066498"/>
                <a:gd name="connsiteY2" fmla="*/ 1138176 h 4482407"/>
                <a:gd name="connsiteX3" fmla="*/ 3028971 w 4066498"/>
                <a:gd name="connsiteY3" fmla="*/ 4482407 h 4482407"/>
                <a:gd name="connsiteX4" fmla="*/ 0 w 4066498"/>
                <a:gd name="connsiteY4" fmla="*/ 2863075 h 448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6498" h="4482407">
                  <a:moveTo>
                    <a:pt x="0" y="2863075"/>
                  </a:moveTo>
                  <a:lnTo>
                    <a:pt x="1937533" y="0"/>
                  </a:lnTo>
                  <a:lnTo>
                    <a:pt x="4066498" y="1138176"/>
                  </a:lnTo>
                  <a:lnTo>
                    <a:pt x="3028971" y="4482407"/>
                  </a:lnTo>
                  <a:lnTo>
                    <a:pt x="0" y="28630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6" name="iśḷïḋê">
              <a:extLst>
                <a:ext uri="{FF2B5EF4-FFF2-40B4-BE49-F238E27FC236}">
                  <a16:creationId xmlns:a16="http://schemas.microsoft.com/office/drawing/2014/main" id="{496D8733-3606-4E51-89E5-E070FAD6839B}"/>
                </a:ext>
              </a:extLst>
            </p:cNvPr>
            <p:cNvSpPr/>
            <p:nvPr/>
          </p:nvSpPr>
          <p:spPr>
            <a:xfrm rot="10800000" flipV="1">
              <a:off x="1510436" y="3209926"/>
              <a:ext cx="2972566" cy="823924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 i="1" dirty="0"/>
                <a:t>/CONTENT/</a:t>
              </a:r>
            </a:p>
          </p:txBody>
        </p:sp>
        <p:sp>
          <p:nvSpPr>
            <p:cNvPr id="7" name="îṡḻïḋè">
              <a:extLst>
                <a:ext uri="{FF2B5EF4-FFF2-40B4-BE49-F238E27FC236}">
                  <a16:creationId xmlns:a16="http://schemas.microsoft.com/office/drawing/2014/main" id="{AAC30B75-DF62-4F4F-8814-EE368F21FE03}"/>
                </a:ext>
              </a:extLst>
            </p:cNvPr>
            <p:cNvSpPr/>
            <p:nvPr/>
          </p:nvSpPr>
          <p:spPr>
            <a:xfrm>
              <a:off x="6236451" y="5047466"/>
              <a:ext cx="624349" cy="62434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8" name="íṩļiḑe">
              <a:extLst>
                <a:ext uri="{FF2B5EF4-FFF2-40B4-BE49-F238E27FC236}">
                  <a16:creationId xmlns:a16="http://schemas.microsoft.com/office/drawing/2014/main" id="{71F9B3D4-78E0-465A-BD93-E4CBD9172703}"/>
                </a:ext>
              </a:extLst>
            </p:cNvPr>
            <p:cNvSpPr txBox="1"/>
            <p:nvPr/>
          </p:nvSpPr>
          <p:spPr>
            <a:xfrm>
              <a:off x="6860799" y="4890343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9" name="ïsḷïḓe">
              <a:extLst>
                <a:ext uri="{FF2B5EF4-FFF2-40B4-BE49-F238E27FC236}">
                  <a16:creationId xmlns:a16="http://schemas.microsoft.com/office/drawing/2014/main" id="{352F4FE8-0F01-4137-9554-2F8AC3387562}"/>
                </a:ext>
              </a:extLst>
            </p:cNvPr>
            <p:cNvSpPr txBox="1"/>
            <p:nvPr/>
          </p:nvSpPr>
          <p:spPr>
            <a:xfrm>
              <a:off x="6860799" y="5320887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0" name="îṧlíḓê">
              <a:extLst>
                <a:ext uri="{FF2B5EF4-FFF2-40B4-BE49-F238E27FC236}">
                  <a16:creationId xmlns:a16="http://schemas.microsoft.com/office/drawing/2014/main" id="{DFC7A26C-4F48-4EF9-B24C-2BF24FE5E2D0}"/>
                </a:ext>
              </a:extLst>
            </p:cNvPr>
            <p:cNvSpPr/>
            <p:nvPr/>
          </p:nvSpPr>
          <p:spPr>
            <a:xfrm>
              <a:off x="6241890" y="4168890"/>
              <a:ext cx="624349" cy="624349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1" name="ïṧliďé">
              <a:extLst>
                <a:ext uri="{FF2B5EF4-FFF2-40B4-BE49-F238E27FC236}">
                  <a16:creationId xmlns:a16="http://schemas.microsoft.com/office/drawing/2014/main" id="{3644DFA9-D458-4DDA-92B5-26A6114EE778}"/>
                </a:ext>
              </a:extLst>
            </p:cNvPr>
            <p:cNvSpPr txBox="1"/>
            <p:nvPr/>
          </p:nvSpPr>
          <p:spPr>
            <a:xfrm>
              <a:off x="6860799" y="4011767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iśļiḋè">
              <a:extLst>
                <a:ext uri="{FF2B5EF4-FFF2-40B4-BE49-F238E27FC236}">
                  <a16:creationId xmlns:a16="http://schemas.microsoft.com/office/drawing/2014/main" id="{5AEA916C-9301-4862-89AA-EF59E06B5713}"/>
                </a:ext>
              </a:extLst>
            </p:cNvPr>
            <p:cNvSpPr txBox="1"/>
            <p:nvPr/>
          </p:nvSpPr>
          <p:spPr>
            <a:xfrm>
              <a:off x="6860799" y="4442311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3" name="î$lîďê">
              <a:extLst>
                <a:ext uri="{FF2B5EF4-FFF2-40B4-BE49-F238E27FC236}">
                  <a16:creationId xmlns:a16="http://schemas.microsoft.com/office/drawing/2014/main" id="{B9F52A4A-7FEA-4D35-8AC4-1AA2CC0E4ECD}"/>
                </a:ext>
              </a:extLst>
            </p:cNvPr>
            <p:cNvSpPr/>
            <p:nvPr/>
          </p:nvSpPr>
          <p:spPr>
            <a:xfrm>
              <a:off x="6241890" y="3290314"/>
              <a:ext cx="624349" cy="62434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4" name="ís1idè">
              <a:extLst>
                <a:ext uri="{FF2B5EF4-FFF2-40B4-BE49-F238E27FC236}">
                  <a16:creationId xmlns:a16="http://schemas.microsoft.com/office/drawing/2014/main" id="{152F39C0-1A67-4463-827E-4FFAEAE19938}"/>
                </a:ext>
              </a:extLst>
            </p:cNvPr>
            <p:cNvSpPr txBox="1"/>
            <p:nvPr/>
          </p:nvSpPr>
          <p:spPr>
            <a:xfrm>
              <a:off x="6860799" y="3133191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5" name="îsļîḍè">
              <a:extLst>
                <a:ext uri="{FF2B5EF4-FFF2-40B4-BE49-F238E27FC236}">
                  <a16:creationId xmlns:a16="http://schemas.microsoft.com/office/drawing/2014/main" id="{4F447E11-C14B-42F6-8847-BF13C4892176}"/>
                </a:ext>
              </a:extLst>
            </p:cNvPr>
            <p:cNvSpPr txBox="1"/>
            <p:nvPr/>
          </p:nvSpPr>
          <p:spPr>
            <a:xfrm>
              <a:off x="6860799" y="3563735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6" name="îṡļïdè">
              <a:extLst>
                <a:ext uri="{FF2B5EF4-FFF2-40B4-BE49-F238E27FC236}">
                  <a16:creationId xmlns:a16="http://schemas.microsoft.com/office/drawing/2014/main" id="{D50AAD01-94D4-49A4-872F-641A1166E494}"/>
                </a:ext>
              </a:extLst>
            </p:cNvPr>
            <p:cNvSpPr/>
            <p:nvPr/>
          </p:nvSpPr>
          <p:spPr>
            <a:xfrm>
              <a:off x="6241890" y="2411738"/>
              <a:ext cx="624349" cy="624349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7" name="i$ľïďè">
              <a:extLst>
                <a:ext uri="{FF2B5EF4-FFF2-40B4-BE49-F238E27FC236}">
                  <a16:creationId xmlns:a16="http://schemas.microsoft.com/office/drawing/2014/main" id="{A11D74E7-A036-40DA-8801-43889B2E46BA}"/>
                </a:ext>
              </a:extLst>
            </p:cNvPr>
            <p:cNvSpPr txBox="1"/>
            <p:nvPr/>
          </p:nvSpPr>
          <p:spPr>
            <a:xfrm>
              <a:off x="6860799" y="2254615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8" name="íşḷiḍé">
              <a:extLst>
                <a:ext uri="{FF2B5EF4-FFF2-40B4-BE49-F238E27FC236}">
                  <a16:creationId xmlns:a16="http://schemas.microsoft.com/office/drawing/2014/main" id="{37F0B251-67CE-4BFB-8079-F9A68585F189}"/>
                </a:ext>
              </a:extLst>
            </p:cNvPr>
            <p:cNvSpPr txBox="1"/>
            <p:nvPr/>
          </p:nvSpPr>
          <p:spPr>
            <a:xfrm>
              <a:off x="6860799" y="2685159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9" name="ïSḷídé">
              <a:extLst>
                <a:ext uri="{FF2B5EF4-FFF2-40B4-BE49-F238E27FC236}">
                  <a16:creationId xmlns:a16="http://schemas.microsoft.com/office/drawing/2014/main" id="{1D905ADB-8FF0-4AEB-B14A-9525AD6421EC}"/>
                </a:ext>
              </a:extLst>
            </p:cNvPr>
            <p:cNvSpPr/>
            <p:nvPr/>
          </p:nvSpPr>
          <p:spPr>
            <a:xfrm>
              <a:off x="6241892" y="1533162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0" name="ïṧḷïḑê">
              <a:extLst>
                <a:ext uri="{FF2B5EF4-FFF2-40B4-BE49-F238E27FC236}">
                  <a16:creationId xmlns:a16="http://schemas.microsoft.com/office/drawing/2014/main" id="{73CF2CC7-25A0-461C-A10A-0F1AE2A4B3DE}"/>
                </a:ext>
              </a:extLst>
            </p:cNvPr>
            <p:cNvSpPr txBox="1"/>
            <p:nvPr/>
          </p:nvSpPr>
          <p:spPr>
            <a:xfrm>
              <a:off x="6860799" y="1376039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1" name="iṣḻiḍê">
              <a:extLst>
                <a:ext uri="{FF2B5EF4-FFF2-40B4-BE49-F238E27FC236}">
                  <a16:creationId xmlns:a16="http://schemas.microsoft.com/office/drawing/2014/main" id="{F2C6A651-B051-46DA-8689-10CA70571A61}"/>
                </a:ext>
              </a:extLst>
            </p:cNvPr>
            <p:cNvSpPr txBox="1"/>
            <p:nvPr/>
          </p:nvSpPr>
          <p:spPr>
            <a:xfrm>
              <a:off x="6860799" y="1806583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3EDAC5B-CBAC-411F-A802-573B801EF4F0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2216515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EADFC1DD-983D-4903-AE70-338AAE8D022A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310461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1F168B47-8288-4266-885E-2DB2221DE1B8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399996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8CC14A43-442D-46FB-A3C6-3E2D6177A04C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489531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37719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C0CA4E-2745-42D3-B650-47402C7D7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987654F-F355-42A9-AAD4-78E23A01D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A7A6D4-8A13-402B-87CA-D2EB24331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436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8DD6E8D-C5E4-4CEC-9B8F-2E4D498A8C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05441"/>
            <a:ext cx="10845800" cy="3533087"/>
            <a:chOff x="673100" y="1905441"/>
            <a:chExt cx="10845800" cy="3533087"/>
          </a:xfrm>
        </p:grpSpPr>
        <p:grpSp>
          <p:nvGrpSpPr>
            <p:cNvPr id="6" name="ïṧḻîḍê">
              <a:extLst>
                <a:ext uri="{FF2B5EF4-FFF2-40B4-BE49-F238E27FC236}">
                  <a16:creationId xmlns:a16="http://schemas.microsoft.com/office/drawing/2014/main" id="{BE346F6A-5925-425A-B553-EC7FF94B8415}"/>
                </a:ext>
              </a:extLst>
            </p:cNvPr>
            <p:cNvGrpSpPr/>
            <p:nvPr/>
          </p:nvGrpSpPr>
          <p:grpSpPr>
            <a:xfrm>
              <a:off x="4079889" y="1905441"/>
              <a:ext cx="4032222" cy="3466218"/>
              <a:chOff x="4228389" y="1979006"/>
              <a:chExt cx="4032222" cy="3466218"/>
            </a:xfrm>
          </p:grpSpPr>
          <p:sp>
            <p:nvSpPr>
              <p:cNvPr id="13" name="îšľïḋè">
                <a:extLst>
                  <a:ext uri="{FF2B5EF4-FFF2-40B4-BE49-F238E27FC236}">
                    <a16:creationId xmlns:a16="http://schemas.microsoft.com/office/drawing/2014/main" id="{92DC9522-16BE-408A-8DE5-2CAFC7F28A74}"/>
                  </a:ext>
                </a:extLst>
              </p:cNvPr>
              <p:cNvSpPr/>
              <p:nvPr/>
            </p:nvSpPr>
            <p:spPr bwMode="auto">
              <a:xfrm rot="16200000" flipH="1">
                <a:off x="4120955" y="3933037"/>
                <a:ext cx="572611" cy="357743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4" name="ïṡ1îḓé">
                <a:extLst>
                  <a:ext uri="{FF2B5EF4-FFF2-40B4-BE49-F238E27FC236}">
                    <a16:creationId xmlns:a16="http://schemas.microsoft.com/office/drawing/2014/main" id="{FD1D01DF-69E4-418E-8078-E618FEF0189E}"/>
                  </a:ext>
                </a:extLst>
              </p:cNvPr>
              <p:cNvGrpSpPr/>
              <p:nvPr/>
            </p:nvGrpSpPr>
            <p:grpSpPr>
              <a:xfrm>
                <a:off x="5004615" y="1979006"/>
                <a:ext cx="3056051" cy="2269413"/>
                <a:chOff x="5004615" y="1979006"/>
                <a:chExt cx="3056051" cy="2269413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DB69F90F-DBEF-4A2F-971C-A59EE2381EB9}"/>
                    </a:ext>
                  </a:extLst>
                </p:cNvPr>
                <p:cNvCxnSpPr>
                  <a:stCxn id="29" idx="0"/>
                </p:cNvCxnSpPr>
                <p:nvPr/>
              </p:nvCxnSpPr>
              <p:spPr>
                <a:xfrm>
                  <a:off x="5643370" y="3256516"/>
                  <a:ext cx="2417296" cy="18929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1B86A4B3-4D4C-4586-87FE-7952ECAB9C34}"/>
                    </a:ext>
                  </a:extLst>
                </p:cNvPr>
                <p:cNvCxnSpPr/>
                <p:nvPr/>
              </p:nvCxnSpPr>
              <p:spPr>
                <a:xfrm flipV="1">
                  <a:off x="6272435" y="2617761"/>
                  <a:ext cx="9690" cy="1630658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îṧľïde">
                  <a:extLst>
                    <a:ext uri="{FF2B5EF4-FFF2-40B4-BE49-F238E27FC236}">
                      <a16:creationId xmlns:a16="http://schemas.microsoft.com/office/drawing/2014/main" id="{C325ECED-4BFB-465E-929A-0CBA949984CB}"/>
                    </a:ext>
                  </a:extLst>
                </p:cNvPr>
                <p:cNvSpPr/>
                <p:nvPr/>
              </p:nvSpPr>
              <p:spPr bwMode="auto">
                <a:xfrm rot="5400000">
                  <a:off x="5004615" y="1979006"/>
                  <a:ext cx="1277510" cy="1277510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-1" fmla="*/ 1277510 w 1368950"/>
                    <a:gd name="connsiteY0-2" fmla="*/ 638755 h 1277510"/>
                    <a:gd name="connsiteX1-3" fmla="*/ 638755 w 1368950"/>
                    <a:gd name="connsiteY1-4" fmla="*/ 1277510 h 1277510"/>
                    <a:gd name="connsiteX2-5" fmla="*/ 0 w 1368950"/>
                    <a:gd name="connsiteY2-6" fmla="*/ 638755 h 1277510"/>
                    <a:gd name="connsiteX3-7" fmla="*/ 638755 w 1368950"/>
                    <a:gd name="connsiteY3-8" fmla="*/ 0 h 1277510"/>
                    <a:gd name="connsiteX4-9" fmla="*/ 1368950 w 1368950"/>
                    <a:gd name="connsiteY4-10" fmla="*/ 730195 h 1277510"/>
                    <a:gd name="connsiteX0-11" fmla="*/ 1277510 w 1277510"/>
                    <a:gd name="connsiteY0-12" fmla="*/ 638755 h 1277510"/>
                    <a:gd name="connsiteX1-13" fmla="*/ 638755 w 1277510"/>
                    <a:gd name="connsiteY1-14" fmla="*/ 1277510 h 1277510"/>
                    <a:gd name="connsiteX2-15" fmla="*/ 0 w 1277510"/>
                    <a:gd name="connsiteY2-16" fmla="*/ 638755 h 1277510"/>
                    <a:gd name="connsiteX3-17" fmla="*/ 638755 w 1277510"/>
                    <a:gd name="connsiteY3-18" fmla="*/ 0 h 12775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317500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" name="íṥlïde">
                <a:extLst>
                  <a:ext uri="{FF2B5EF4-FFF2-40B4-BE49-F238E27FC236}">
                    <a16:creationId xmlns:a16="http://schemas.microsoft.com/office/drawing/2014/main" id="{01EDA923-EC4D-4B47-9031-4DB745EC9A2C}"/>
                  </a:ext>
                </a:extLst>
              </p:cNvPr>
              <p:cNvGrpSpPr/>
              <p:nvPr/>
            </p:nvGrpSpPr>
            <p:grpSpPr>
              <a:xfrm flipH="1" flipV="1">
                <a:off x="4499878" y="3165128"/>
                <a:ext cx="3056051" cy="2269413"/>
                <a:chOff x="5004615" y="1979006"/>
                <a:chExt cx="3056051" cy="2269413"/>
              </a:xfrm>
            </p:grpSpPr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865D68FA-7803-40F1-B9D5-0D794A63388D}"/>
                    </a:ext>
                  </a:extLst>
                </p:cNvPr>
                <p:cNvCxnSpPr>
                  <a:stCxn id="26" idx="0"/>
                </p:cNvCxnSpPr>
                <p:nvPr/>
              </p:nvCxnSpPr>
              <p:spPr>
                <a:xfrm>
                  <a:off x="5643370" y="3256516"/>
                  <a:ext cx="2417296" cy="18929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C63A9D34-F7BE-41DC-9F7E-A93C5C3F1D27}"/>
                    </a:ext>
                  </a:extLst>
                </p:cNvPr>
                <p:cNvCxnSpPr/>
                <p:nvPr/>
              </p:nvCxnSpPr>
              <p:spPr>
                <a:xfrm flipV="1">
                  <a:off x="6272435" y="2617761"/>
                  <a:ext cx="9690" cy="1630658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íŝlíḍe">
                  <a:extLst>
                    <a:ext uri="{FF2B5EF4-FFF2-40B4-BE49-F238E27FC236}">
                      <a16:creationId xmlns:a16="http://schemas.microsoft.com/office/drawing/2014/main" id="{0D1E5503-F512-42B1-8BCD-F439EEC7F1D9}"/>
                    </a:ext>
                  </a:extLst>
                </p:cNvPr>
                <p:cNvSpPr/>
                <p:nvPr/>
              </p:nvSpPr>
              <p:spPr bwMode="auto">
                <a:xfrm rot="5400000">
                  <a:off x="5004615" y="1979006"/>
                  <a:ext cx="1277510" cy="1277510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-1" fmla="*/ 1277510 w 1368950"/>
                    <a:gd name="connsiteY0-2" fmla="*/ 638755 h 1277510"/>
                    <a:gd name="connsiteX1-3" fmla="*/ 638755 w 1368950"/>
                    <a:gd name="connsiteY1-4" fmla="*/ 1277510 h 1277510"/>
                    <a:gd name="connsiteX2-5" fmla="*/ 0 w 1368950"/>
                    <a:gd name="connsiteY2-6" fmla="*/ 638755 h 1277510"/>
                    <a:gd name="connsiteX3-7" fmla="*/ 638755 w 1368950"/>
                    <a:gd name="connsiteY3-8" fmla="*/ 0 h 1277510"/>
                    <a:gd name="connsiteX4-9" fmla="*/ 1368950 w 1368950"/>
                    <a:gd name="connsiteY4-10" fmla="*/ 730195 h 1277510"/>
                    <a:gd name="connsiteX0-11" fmla="*/ 1277510 w 1277510"/>
                    <a:gd name="connsiteY0-12" fmla="*/ 638755 h 1277510"/>
                    <a:gd name="connsiteX1-13" fmla="*/ 638755 w 1277510"/>
                    <a:gd name="connsiteY1-14" fmla="*/ 1277510 h 1277510"/>
                    <a:gd name="connsiteX2-15" fmla="*/ 0 w 1277510"/>
                    <a:gd name="connsiteY2-16" fmla="*/ 638755 h 1277510"/>
                    <a:gd name="connsiteX3-17" fmla="*/ 638755 w 1277510"/>
                    <a:gd name="connsiteY3-18" fmla="*/ 0 h 12775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317500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îŝḻïḍe">
                <a:extLst>
                  <a:ext uri="{FF2B5EF4-FFF2-40B4-BE49-F238E27FC236}">
                    <a16:creationId xmlns:a16="http://schemas.microsoft.com/office/drawing/2014/main" id="{ED88550F-10AA-48B6-82F1-4662C0076559}"/>
                  </a:ext>
                </a:extLst>
              </p:cNvPr>
              <p:cNvSpPr/>
              <p:nvPr/>
            </p:nvSpPr>
            <p:spPr bwMode="auto">
              <a:xfrm rot="5400000">
                <a:off x="7795434" y="3087108"/>
                <a:ext cx="572611" cy="357743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$ļiḑê">
                <a:extLst>
                  <a:ext uri="{FF2B5EF4-FFF2-40B4-BE49-F238E27FC236}">
                    <a16:creationId xmlns:a16="http://schemas.microsoft.com/office/drawing/2014/main" id="{8F115FDA-9E06-41A1-A859-5531F79FFD39}"/>
                  </a:ext>
                </a:extLst>
              </p:cNvPr>
              <p:cNvSpPr/>
              <p:nvPr/>
            </p:nvSpPr>
            <p:spPr bwMode="auto">
              <a:xfrm>
                <a:off x="5379057" y="2390299"/>
                <a:ext cx="544184" cy="454924"/>
              </a:xfrm>
              <a:custGeom>
                <a:avLst/>
                <a:gdLst>
                  <a:gd name="connsiteX0" fmla="*/ 58756 w 590488"/>
                  <a:gd name="connsiteY0" fmla="*/ 545434 h 604551"/>
                  <a:gd name="connsiteX1" fmla="*/ 41673 w 590488"/>
                  <a:gd name="connsiteY1" fmla="*/ 561840 h 604551"/>
                  <a:gd name="connsiteX2" fmla="*/ 58756 w 590488"/>
                  <a:gd name="connsiteY2" fmla="*/ 578340 h 604551"/>
                  <a:gd name="connsiteX3" fmla="*/ 75840 w 590488"/>
                  <a:gd name="connsiteY3" fmla="*/ 561840 h 604551"/>
                  <a:gd name="connsiteX4" fmla="*/ 58756 w 590488"/>
                  <a:gd name="connsiteY4" fmla="*/ 545434 h 604551"/>
                  <a:gd name="connsiteX5" fmla="*/ 192914 w 590488"/>
                  <a:gd name="connsiteY5" fmla="*/ 427234 h 604551"/>
                  <a:gd name="connsiteX6" fmla="*/ 243237 w 590488"/>
                  <a:gd name="connsiteY6" fmla="*/ 436518 h 604551"/>
                  <a:gd name="connsiteX7" fmla="*/ 271462 w 590488"/>
                  <a:gd name="connsiteY7" fmla="*/ 440874 h 604551"/>
                  <a:gd name="connsiteX8" fmla="*/ 387795 w 590488"/>
                  <a:gd name="connsiteY8" fmla="*/ 442358 h 604551"/>
                  <a:gd name="connsiteX9" fmla="*/ 417784 w 590488"/>
                  <a:gd name="connsiteY9" fmla="*/ 466922 h 604551"/>
                  <a:gd name="connsiteX10" fmla="*/ 393459 w 590488"/>
                  <a:gd name="connsiteY10" fmla="*/ 497140 h 604551"/>
                  <a:gd name="connsiteX11" fmla="*/ 262642 w 590488"/>
                  <a:gd name="connsiteY11" fmla="*/ 509561 h 604551"/>
                  <a:gd name="connsiteX12" fmla="*/ 255957 w 590488"/>
                  <a:gd name="connsiteY12" fmla="*/ 517903 h 604551"/>
                  <a:gd name="connsiteX13" fmla="*/ 263849 w 590488"/>
                  <a:gd name="connsiteY13" fmla="*/ 524021 h 604551"/>
                  <a:gd name="connsiteX14" fmla="*/ 268955 w 590488"/>
                  <a:gd name="connsiteY14" fmla="*/ 523836 h 604551"/>
                  <a:gd name="connsiteX15" fmla="*/ 417227 w 590488"/>
                  <a:gd name="connsiteY15" fmla="*/ 509561 h 604551"/>
                  <a:gd name="connsiteX16" fmla="*/ 447494 w 590488"/>
                  <a:gd name="connsiteY16" fmla="*/ 497233 h 604551"/>
                  <a:gd name="connsiteX17" fmla="*/ 452322 w 590488"/>
                  <a:gd name="connsiteY17" fmla="*/ 493988 h 604551"/>
                  <a:gd name="connsiteX18" fmla="*/ 527433 w 590488"/>
                  <a:gd name="connsiteY18" fmla="*/ 450422 h 604551"/>
                  <a:gd name="connsiteX19" fmla="*/ 568377 w 590488"/>
                  <a:gd name="connsiteY19" fmla="*/ 435313 h 604551"/>
                  <a:gd name="connsiteX20" fmla="*/ 590474 w 590488"/>
                  <a:gd name="connsiteY20" fmla="*/ 460062 h 604551"/>
                  <a:gd name="connsiteX21" fmla="*/ 576083 w 590488"/>
                  <a:gd name="connsiteY21" fmla="*/ 482309 h 604551"/>
                  <a:gd name="connsiteX22" fmla="*/ 409428 w 590488"/>
                  <a:gd name="connsiteY22" fmla="*/ 579545 h 604551"/>
                  <a:gd name="connsiteX23" fmla="*/ 403115 w 590488"/>
                  <a:gd name="connsiteY23" fmla="*/ 582882 h 604551"/>
                  <a:gd name="connsiteX24" fmla="*/ 333946 w 590488"/>
                  <a:gd name="connsiteY24" fmla="*/ 594654 h 604551"/>
                  <a:gd name="connsiteX25" fmla="*/ 113627 w 590488"/>
                  <a:gd name="connsiteY25" fmla="*/ 585107 h 604551"/>
                  <a:gd name="connsiteX26" fmla="*/ 90602 w 590488"/>
                  <a:gd name="connsiteY26" fmla="*/ 601143 h 604551"/>
                  <a:gd name="connsiteX27" fmla="*/ 40466 w 590488"/>
                  <a:gd name="connsiteY27" fmla="*/ 604480 h 604551"/>
                  <a:gd name="connsiteX28" fmla="*/ 8156 w 590488"/>
                  <a:gd name="connsiteY28" fmla="*/ 577413 h 604551"/>
                  <a:gd name="connsiteX29" fmla="*/ 79 w 590488"/>
                  <a:gd name="connsiteY29" fmla="*/ 466180 h 604551"/>
                  <a:gd name="connsiteX30" fmla="*/ 28211 w 590488"/>
                  <a:gd name="connsiteY30" fmla="*/ 435035 h 604551"/>
                  <a:gd name="connsiteX31" fmla="*/ 78346 w 590488"/>
                  <a:gd name="connsiteY31" fmla="*/ 431698 h 604551"/>
                  <a:gd name="connsiteX32" fmla="*/ 103414 w 590488"/>
                  <a:gd name="connsiteY32" fmla="*/ 444675 h 604551"/>
                  <a:gd name="connsiteX33" fmla="*/ 192914 w 590488"/>
                  <a:gd name="connsiteY33" fmla="*/ 427234 h 604551"/>
                  <a:gd name="connsiteX34" fmla="*/ 526856 w 590488"/>
                  <a:gd name="connsiteY34" fmla="*/ 416291 h 604551"/>
                  <a:gd name="connsiteX35" fmla="*/ 540179 w 590488"/>
                  <a:gd name="connsiteY35" fmla="*/ 420948 h 604551"/>
                  <a:gd name="connsiteX36" fmla="*/ 521239 w 590488"/>
                  <a:gd name="connsiteY36" fmla="*/ 429382 h 604551"/>
                  <a:gd name="connsiteX37" fmla="*/ 449751 w 590488"/>
                  <a:gd name="connsiteY37" fmla="*/ 470069 h 604551"/>
                  <a:gd name="connsiteX38" fmla="*/ 444644 w 590488"/>
                  <a:gd name="connsiteY38" fmla="*/ 473776 h 604551"/>
                  <a:gd name="connsiteX39" fmla="*/ 444552 w 590488"/>
                  <a:gd name="connsiteY39" fmla="*/ 464508 h 604551"/>
                  <a:gd name="connsiteX40" fmla="*/ 441952 w 590488"/>
                  <a:gd name="connsiteY40" fmla="*/ 453108 h 604551"/>
                  <a:gd name="connsiteX41" fmla="*/ 442138 w 590488"/>
                  <a:gd name="connsiteY41" fmla="*/ 452367 h 604551"/>
                  <a:gd name="connsiteX42" fmla="*/ 512976 w 590488"/>
                  <a:gd name="connsiteY42" fmla="*/ 418724 h 604551"/>
                  <a:gd name="connsiteX43" fmla="*/ 526856 w 590488"/>
                  <a:gd name="connsiteY43" fmla="*/ 416291 h 604551"/>
                  <a:gd name="connsiteX44" fmla="*/ 481633 w 590488"/>
                  <a:gd name="connsiteY44" fmla="*/ 403249 h 604551"/>
                  <a:gd name="connsiteX45" fmla="*/ 494805 w 590488"/>
                  <a:gd name="connsiteY45" fmla="*/ 407871 h 604551"/>
                  <a:gd name="connsiteX46" fmla="*/ 442765 w 590488"/>
                  <a:gd name="connsiteY46" fmla="*/ 429836 h 604551"/>
                  <a:gd name="connsiteX47" fmla="*/ 434324 w 590488"/>
                  <a:gd name="connsiteY47" fmla="*/ 434470 h 604551"/>
                  <a:gd name="connsiteX48" fmla="*/ 432098 w 590488"/>
                  <a:gd name="connsiteY48" fmla="*/ 435953 h 604551"/>
                  <a:gd name="connsiteX49" fmla="*/ 419018 w 590488"/>
                  <a:gd name="connsiteY49" fmla="*/ 424646 h 604551"/>
                  <a:gd name="connsiteX50" fmla="*/ 467904 w 590488"/>
                  <a:gd name="connsiteY50" fmla="*/ 405647 h 604551"/>
                  <a:gd name="connsiteX51" fmla="*/ 481633 w 590488"/>
                  <a:gd name="connsiteY51" fmla="*/ 403249 h 604551"/>
                  <a:gd name="connsiteX52" fmla="*/ 280736 w 590488"/>
                  <a:gd name="connsiteY52" fmla="*/ 283369 h 604551"/>
                  <a:gd name="connsiteX53" fmla="*/ 255849 w 590488"/>
                  <a:gd name="connsiteY53" fmla="*/ 284481 h 604551"/>
                  <a:gd name="connsiteX54" fmla="*/ 296893 w 590488"/>
                  <a:gd name="connsiteY54" fmla="*/ 338156 h 604551"/>
                  <a:gd name="connsiteX55" fmla="*/ 363938 w 590488"/>
                  <a:gd name="connsiteY55" fmla="*/ 340844 h 604551"/>
                  <a:gd name="connsiteX56" fmla="*/ 350380 w 590488"/>
                  <a:gd name="connsiteY56" fmla="*/ 319615 h 604551"/>
                  <a:gd name="connsiteX57" fmla="*/ 308222 w 590488"/>
                  <a:gd name="connsiteY57" fmla="*/ 315907 h 604551"/>
                  <a:gd name="connsiteX58" fmla="*/ 280736 w 590488"/>
                  <a:gd name="connsiteY58" fmla="*/ 283369 h 604551"/>
                  <a:gd name="connsiteX59" fmla="*/ 325819 w 590488"/>
                  <a:gd name="connsiteY59" fmla="*/ 240946 h 604551"/>
                  <a:gd name="connsiteX60" fmla="*/ 310172 w 590488"/>
                  <a:gd name="connsiteY60" fmla="*/ 254075 h 604551"/>
                  <a:gd name="connsiteX61" fmla="*/ 321594 w 590488"/>
                  <a:gd name="connsiteY61" fmla="*/ 290043 h 604551"/>
                  <a:gd name="connsiteX62" fmla="*/ 357623 w 590488"/>
                  <a:gd name="connsiteY62" fmla="*/ 278734 h 604551"/>
                  <a:gd name="connsiteX63" fmla="*/ 346202 w 590488"/>
                  <a:gd name="connsiteY63" fmla="*/ 242766 h 604551"/>
                  <a:gd name="connsiteX64" fmla="*/ 325819 w 590488"/>
                  <a:gd name="connsiteY64" fmla="*/ 240946 h 604551"/>
                  <a:gd name="connsiteX65" fmla="*/ 122135 w 590488"/>
                  <a:gd name="connsiteY65" fmla="*/ 226094 h 604551"/>
                  <a:gd name="connsiteX66" fmla="*/ 92236 w 590488"/>
                  <a:gd name="connsiteY66" fmla="*/ 243333 h 604551"/>
                  <a:gd name="connsiteX67" fmla="*/ 109600 w 590488"/>
                  <a:gd name="connsiteY67" fmla="*/ 273178 h 604551"/>
                  <a:gd name="connsiteX68" fmla="*/ 139406 w 590488"/>
                  <a:gd name="connsiteY68" fmla="*/ 255846 h 604551"/>
                  <a:gd name="connsiteX69" fmla="*/ 122135 w 590488"/>
                  <a:gd name="connsiteY69" fmla="*/ 226094 h 604551"/>
                  <a:gd name="connsiteX70" fmla="*/ 382138 w 590488"/>
                  <a:gd name="connsiteY70" fmla="*/ 205407 h 604551"/>
                  <a:gd name="connsiteX71" fmla="*/ 371738 w 590488"/>
                  <a:gd name="connsiteY71" fmla="*/ 225523 h 604551"/>
                  <a:gd name="connsiteX72" fmla="*/ 383438 w 590488"/>
                  <a:gd name="connsiteY72" fmla="*/ 292176 h 604551"/>
                  <a:gd name="connsiteX73" fmla="*/ 375174 w 590488"/>
                  <a:gd name="connsiteY73" fmla="*/ 304041 h 604551"/>
                  <a:gd name="connsiteX74" fmla="*/ 388546 w 590488"/>
                  <a:gd name="connsiteY74" fmla="*/ 324899 h 604551"/>
                  <a:gd name="connsiteX75" fmla="*/ 403868 w 590488"/>
                  <a:gd name="connsiteY75" fmla="*/ 304319 h 604551"/>
                  <a:gd name="connsiteX76" fmla="*/ 382138 w 590488"/>
                  <a:gd name="connsiteY76" fmla="*/ 205407 h 604551"/>
                  <a:gd name="connsiteX77" fmla="*/ 328853 w 590488"/>
                  <a:gd name="connsiteY77" fmla="*/ 188854 h 604551"/>
                  <a:gd name="connsiteX78" fmla="*/ 262999 w 590488"/>
                  <a:gd name="connsiteY78" fmla="*/ 231456 h 604551"/>
                  <a:gd name="connsiteX79" fmla="*/ 255199 w 590488"/>
                  <a:gd name="connsiteY79" fmla="*/ 255095 h 604551"/>
                  <a:gd name="connsiteX80" fmla="*/ 279435 w 590488"/>
                  <a:gd name="connsiteY80" fmla="*/ 254075 h 604551"/>
                  <a:gd name="connsiteX81" fmla="*/ 284264 w 590488"/>
                  <a:gd name="connsiteY81" fmla="*/ 240912 h 604551"/>
                  <a:gd name="connsiteX82" fmla="*/ 345552 w 590488"/>
                  <a:gd name="connsiteY82" fmla="*/ 212081 h 604551"/>
                  <a:gd name="connsiteX83" fmla="*/ 355952 w 590488"/>
                  <a:gd name="connsiteY83" fmla="*/ 192058 h 604551"/>
                  <a:gd name="connsiteX84" fmla="*/ 328853 w 590488"/>
                  <a:gd name="connsiteY84" fmla="*/ 188854 h 604551"/>
                  <a:gd name="connsiteX85" fmla="*/ 127799 w 590488"/>
                  <a:gd name="connsiteY85" fmla="*/ 186611 h 604551"/>
                  <a:gd name="connsiteX86" fmla="*/ 136620 w 590488"/>
                  <a:gd name="connsiteY86" fmla="*/ 189020 h 604551"/>
                  <a:gd name="connsiteX87" fmla="*/ 140427 w 590488"/>
                  <a:gd name="connsiteY87" fmla="*/ 195694 h 604551"/>
                  <a:gd name="connsiteX88" fmla="*/ 138292 w 590488"/>
                  <a:gd name="connsiteY88" fmla="*/ 203850 h 604551"/>
                  <a:gd name="connsiteX89" fmla="*/ 154170 w 590488"/>
                  <a:gd name="connsiteY89" fmla="*/ 215899 h 604551"/>
                  <a:gd name="connsiteX90" fmla="*/ 161505 w 590488"/>
                  <a:gd name="connsiteY90" fmla="*/ 211728 h 604551"/>
                  <a:gd name="connsiteX91" fmla="*/ 168934 w 590488"/>
                  <a:gd name="connsiteY91" fmla="*/ 213674 h 604551"/>
                  <a:gd name="connsiteX92" fmla="*/ 173483 w 590488"/>
                  <a:gd name="connsiteY92" fmla="*/ 221645 h 604551"/>
                  <a:gd name="connsiteX93" fmla="*/ 171534 w 590488"/>
                  <a:gd name="connsiteY93" fmla="*/ 229060 h 604551"/>
                  <a:gd name="connsiteX94" fmla="*/ 164198 w 590488"/>
                  <a:gd name="connsiteY94" fmla="*/ 233231 h 604551"/>
                  <a:gd name="connsiteX95" fmla="*/ 166798 w 590488"/>
                  <a:gd name="connsiteY95" fmla="*/ 252880 h 604551"/>
                  <a:gd name="connsiteX96" fmla="*/ 174969 w 590488"/>
                  <a:gd name="connsiteY96" fmla="*/ 255012 h 604551"/>
                  <a:gd name="connsiteX97" fmla="*/ 178776 w 590488"/>
                  <a:gd name="connsiteY97" fmla="*/ 261685 h 604551"/>
                  <a:gd name="connsiteX98" fmla="*/ 176455 w 590488"/>
                  <a:gd name="connsiteY98" fmla="*/ 270397 h 604551"/>
                  <a:gd name="connsiteX99" fmla="*/ 169769 w 590488"/>
                  <a:gd name="connsiteY99" fmla="*/ 274290 h 604551"/>
                  <a:gd name="connsiteX100" fmla="*/ 161598 w 590488"/>
                  <a:gd name="connsiteY100" fmla="*/ 272158 h 604551"/>
                  <a:gd name="connsiteX101" fmla="*/ 149434 w 590488"/>
                  <a:gd name="connsiteY101" fmla="*/ 288007 h 604551"/>
                  <a:gd name="connsiteX102" fmla="*/ 153705 w 590488"/>
                  <a:gd name="connsiteY102" fmla="*/ 295237 h 604551"/>
                  <a:gd name="connsiteX103" fmla="*/ 151663 w 590488"/>
                  <a:gd name="connsiteY103" fmla="*/ 302651 h 604551"/>
                  <a:gd name="connsiteX104" fmla="*/ 143770 w 590488"/>
                  <a:gd name="connsiteY104" fmla="*/ 307286 h 604551"/>
                  <a:gd name="connsiteX105" fmla="*/ 136342 w 590488"/>
                  <a:gd name="connsiteY105" fmla="*/ 305246 h 604551"/>
                  <a:gd name="connsiteX106" fmla="*/ 132163 w 590488"/>
                  <a:gd name="connsiteY106" fmla="*/ 298017 h 604551"/>
                  <a:gd name="connsiteX107" fmla="*/ 112478 w 590488"/>
                  <a:gd name="connsiteY107" fmla="*/ 300612 h 604551"/>
                  <a:gd name="connsiteX108" fmla="*/ 110342 w 590488"/>
                  <a:gd name="connsiteY108" fmla="*/ 308768 h 604551"/>
                  <a:gd name="connsiteX109" fmla="*/ 103657 w 590488"/>
                  <a:gd name="connsiteY109" fmla="*/ 312569 h 604551"/>
                  <a:gd name="connsiteX110" fmla="*/ 94836 w 590488"/>
                  <a:gd name="connsiteY110" fmla="*/ 310251 h 604551"/>
                  <a:gd name="connsiteX111" fmla="*/ 91029 w 590488"/>
                  <a:gd name="connsiteY111" fmla="*/ 303578 h 604551"/>
                  <a:gd name="connsiteX112" fmla="*/ 93164 w 590488"/>
                  <a:gd name="connsiteY112" fmla="*/ 295422 h 604551"/>
                  <a:gd name="connsiteX113" fmla="*/ 77286 w 590488"/>
                  <a:gd name="connsiteY113" fmla="*/ 283280 h 604551"/>
                  <a:gd name="connsiteX114" fmla="*/ 69951 w 590488"/>
                  <a:gd name="connsiteY114" fmla="*/ 287451 h 604551"/>
                  <a:gd name="connsiteX115" fmla="*/ 62522 w 590488"/>
                  <a:gd name="connsiteY115" fmla="*/ 285505 h 604551"/>
                  <a:gd name="connsiteX116" fmla="*/ 57973 w 590488"/>
                  <a:gd name="connsiteY116" fmla="*/ 277627 h 604551"/>
                  <a:gd name="connsiteX117" fmla="*/ 59922 w 590488"/>
                  <a:gd name="connsiteY117" fmla="*/ 270212 h 604551"/>
                  <a:gd name="connsiteX118" fmla="*/ 67258 w 590488"/>
                  <a:gd name="connsiteY118" fmla="*/ 265948 h 604551"/>
                  <a:gd name="connsiteX119" fmla="*/ 64658 w 590488"/>
                  <a:gd name="connsiteY119" fmla="*/ 246299 h 604551"/>
                  <a:gd name="connsiteX120" fmla="*/ 56487 w 590488"/>
                  <a:gd name="connsiteY120" fmla="*/ 244260 h 604551"/>
                  <a:gd name="connsiteX121" fmla="*/ 52680 w 590488"/>
                  <a:gd name="connsiteY121" fmla="*/ 237587 h 604551"/>
                  <a:gd name="connsiteX122" fmla="*/ 55001 w 590488"/>
                  <a:gd name="connsiteY122" fmla="*/ 228782 h 604551"/>
                  <a:gd name="connsiteX123" fmla="*/ 61687 w 590488"/>
                  <a:gd name="connsiteY123" fmla="*/ 224982 h 604551"/>
                  <a:gd name="connsiteX124" fmla="*/ 69858 w 590488"/>
                  <a:gd name="connsiteY124" fmla="*/ 227021 h 604551"/>
                  <a:gd name="connsiteX125" fmla="*/ 82022 w 590488"/>
                  <a:gd name="connsiteY125" fmla="*/ 211265 h 604551"/>
                  <a:gd name="connsiteX126" fmla="*/ 77751 w 590488"/>
                  <a:gd name="connsiteY126" fmla="*/ 203943 h 604551"/>
                  <a:gd name="connsiteX127" fmla="*/ 79793 w 590488"/>
                  <a:gd name="connsiteY127" fmla="*/ 196528 h 604551"/>
                  <a:gd name="connsiteX128" fmla="*/ 87686 w 590488"/>
                  <a:gd name="connsiteY128" fmla="*/ 191986 h 604551"/>
                  <a:gd name="connsiteX129" fmla="*/ 95114 w 590488"/>
                  <a:gd name="connsiteY129" fmla="*/ 193933 h 604551"/>
                  <a:gd name="connsiteX130" fmla="*/ 99293 w 590488"/>
                  <a:gd name="connsiteY130" fmla="*/ 201255 h 604551"/>
                  <a:gd name="connsiteX131" fmla="*/ 118978 w 590488"/>
                  <a:gd name="connsiteY131" fmla="*/ 198660 h 604551"/>
                  <a:gd name="connsiteX132" fmla="*/ 121114 w 590488"/>
                  <a:gd name="connsiteY132" fmla="*/ 190503 h 604551"/>
                  <a:gd name="connsiteX133" fmla="*/ 127799 w 590488"/>
                  <a:gd name="connsiteY133" fmla="*/ 186611 h 604551"/>
                  <a:gd name="connsiteX134" fmla="*/ 298007 w 590488"/>
                  <a:gd name="connsiteY134" fmla="*/ 125034 h 604551"/>
                  <a:gd name="connsiteX135" fmla="*/ 313608 w 590488"/>
                  <a:gd name="connsiteY135" fmla="*/ 133099 h 604551"/>
                  <a:gd name="connsiteX136" fmla="*/ 319179 w 590488"/>
                  <a:gd name="connsiteY136" fmla="*/ 150527 h 604551"/>
                  <a:gd name="connsiteX137" fmla="*/ 367374 w 590488"/>
                  <a:gd name="connsiteY137" fmla="*/ 154606 h 604551"/>
                  <a:gd name="connsiteX138" fmla="*/ 375824 w 590488"/>
                  <a:gd name="connsiteY138" fmla="*/ 138569 h 604551"/>
                  <a:gd name="connsiteX139" fmla="*/ 392539 w 590488"/>
                  <a:gd name="connsiteY139" fmla="*/ 133192 h 604551"/>
                  <a:gd name="connsiteX140" fmla="*/ 409625 w 590488"/>
                  <a:gd name="connsiteY140" fmla="*/ 141999 h 604551"/>
                  <a:gd name="connsiteX141" fmla="*/ 414825 w 590488"/>
                  <a:gd name="connsiteY141" fmla="*/ 158407 h 604551"/>
                  <a:gd name="connsiteX142" fmla="*/ 406375 w 590488"/>
                  <a:gd name="connsiteY142" fmla="*/ 174537 h 604551"/>
                  <a:gd name="connsiteX143" fmla="*/ 437483 w 590488"/>
                  <a:gd name="connsiteY143" fmla="*/ 211432 h 604551"/>
                  <a:gd name="connsiteX144" fmla="*/ 454940 w 590488"/>
                  <a:gd name="connsiteY144" fmla="*/ 205870 h 604551"/>
                  <a:gd name="connsiteX145" fmla="*/ 470541 w 590488"/>
                  <a:gd name="connsiteY145" fmla="*/ 213935 h 604551"/>
                  <a:gd name="connsiteX146" fmla="*/ 476298 w 590488"/>
                  <a:gd name="connsiteY146" fmla="*/ 232198 h 604551"/>
                  <a:gd name="connsiteX147" fmla="*/ 468312 w 590488"/>
                  <a:gd name="connsiteY147" fmla="*/ 247771 h 604551"/>
                  <a:gd name="connsiteX148" fmla="*/ 450855 w 590488"/>
                  <a:gd name="connsiteY148" fmla="*/ 253334 h 604551"/>
                  <a:gd name="connsiteX149" fmla="*/ 446583 w 590488"/>
                  <a:gd name="connsiteY149" fmla="*/ 301353 h 604551"/>
                  <a:gd name="connsiteX150" fmla="*/ 463112 w 590488"/>
                  <a:gd name="connsiteY150" fmla="*/ 309882 h 604551"/>
                  <a:gd name="connsiteX151" fmla="*/ 468405 w 590488"/>
                  <a:gd name="connsiteY151" fmla="*/ 326568 h 604551"/>
                  <a:gd name="connsiteX152" fmla="*/ 459583 w 590488"/>
                  <a:gd name="connsiteY152" fmla="*/ 343625 h 604551"/>
                  <a:gd name="connsiteX153" fmla="*/ 442869 w 590488"/>
                  <a:gd name="connsiteY153" fmla="*/ 348909 h 604551"/>
                  <a:gd name="connsiteX154" fmla="*/ 426340 w 590488"/>
                  <a:gd name="connsiteY154" fmla="*/ 340380 h 604551"/>
                  <a:gd name="connsiteX155" fmla="*/ 389567 w 590488"/>
                  <a:gd name="connsiteY155" fmla="*/ 371157 h 604551"/>
                  <a:gd name="connsiteX156" fmla="*/ 395232 w 590488"/>
                  <a:gd name="connsiteY156" fmla="*/ 389049 h 604551"/>
                  <a:gd name="connsiteX157" fmla="*/ 387153 w 590488"/>
                  <a:gd name="connsiteY157" fmla="*/ 404623 h 604551"/>
                  <a:gd name="connsiteX158" fmla="*/ 368859 w 590488"/>
                  <a:gd name="connsiteY158" fmla="*/ 410463 h 604551"/>
                  <a:gd name="connsiteX159" fmla="*/ 353259 w 590488"/>
                  <a:gd name="connsiteY159" fmla="*/ 402398 h 604551"/>
                  <a:gd name="connsiteX160" fmla="*/ 347595 w 590488"/>
                  <a:gd name="connsiteY160" fmla="*/ 384414 h 604551"/>
                  <a:gd name="connsiteX161" fmla="*/ 299865 w 590488"/>
                  <a:gd name="connsiteY161" fmla="*/ 380335 h 604551"/>
                  <a:gd name="connsiteX162" fmla="*/ 291136 w 590488"/>
                  <a:gd name="connsiteY162" fmla="*/ 397114 h 604551"/>
                  <a:gd name="connsiteX163" fmla="*/ 274421 w 590488"/>
                  <a:gd name="connsiteY163" fmla="*/ 402398 h 604551"/>
                  <a:gd name="connsiteX164" fmla="*/ 257335 w 590488"/>
                  <a:gd name="connsiteY164" fmla="*/ 393684 h 604551"/>
                  <a:gd name="connsiteX165" fmla="*/ 251949 w 590488"/>
                  <a:gd name="connsiteY165" fmla="*/ 376998 h 604551"/>
                  <a:gd name="connsiteX166" fmla="*/ 260771 w 590488"/>
                  <a:gd name="connsiteY166" fmla="*/ 360126 h 604551"/>
                  <a:gd name="connsiteX167" fmla="*/ 229941 w 590488"/>
                  <a:gd name="connsiteY167" fmla="*/ 323694 h 604551"/>
                  <a:gd name="connsiteX168" fmla="*/ 211834 w 590488"/>
                  <a:gd name="connsiteY168" fmla="*/ 329349 h 604551"/>
                  <a:gd name="connsiteX169" fmla="*/ 196233 w 590488"/>
                  <a:gd name="connsiteY169" fmla="*/ 321377 h 604551"/>
                  <a:gd name="connsiteX170" fmla="*/ 190476 w 590488"/>
                  <a:gd name="connsiteY170" fmla="*/ 303022 h 604551"/>
                  <a:gd name="connsiteX171" fmla="*/ 198462 w 590488"/>
                  <a:gd name="connsiteY171" fmla="*/ 287448 h 604551"/>
                  <a:gd name="connsiteX172" fmla="*/ 216477 w 590488"/>
                  <a:gd name="connsiteY172" fmla="*/ 281793 h 604551"/>
                  <a:gd name="connsiteX173" fmla="*/ 220377 w 590488"/>
                  <a:gd name="connsiteY173" fmla="*/ 234052 h 604551"/>
                  <a:gd name="connsiteX174" fmla="*/ 203848 w 590488"/>
                  <a:gd name="connsiteY174" fmla="*/ 225523 h 604551"/>
                  <a:gd name="connsiteX175" fmla="*/ 198462 w 590488"/>
                  <a:gd name="connsiteY175" fmla="*/ 208837 h 604551"/>
                  <a:gd name="connsiteX176" fmla="*/ 207283 w 590488"/>
                  <a:gd name="connsiteY176" fmla="*/ 191780 h 604551"/>
                  <a:gd name="connsiteX177" fmla="*/ 223998 w 590488"/>
                  <a:gd name="connsiteY177" fmla="*/ 186496 h 604551"/>
                  <a:gd name="connsiteX178" fmla="*/ 240434 w 590488"/>
                  <a:gd name="connsiteY178" fmla="*/ 195024 h 604551"/>
                  <a:gd name="connsiteX179" fmla="*/ 277207 w 590488"/>
                  <a:gd name="connsiteY179" fmla="*/ 163876 h 604551"/>
                  <a:gd name="connsiteX180" fmla="*/ 271635 w 590488"/>
                  <a:gd name="connsiteY180" fmla="*/ 146449 h 604551"/>
                  <a:gd name="connsiteX181" fmla="*/ 279714 w 590488"/>
                  <a:gd name="connsiteY181" fmla="*/ 130875 h 604551"/>
                  <a:gd name="connsiteX182" fmla="*/ 171049 w 590488"/>
                  <a:gd name="connsiteY182" fmla="*/ 56993 h 604551"/>
                  <a:gd name="connsiteX183" fmla="*/ 146271 w 590488"/>
                  <a:gd name="connsiteY183" fmla="*/ 67108 h 604551"/>
                  <a:gd name="connsiteX184" fmla="*/ 145992 w 590488"/>
                  <a:gd name="connsiteY184" fmla="*/ 116512 h 604551"/>
                  <a:gd name="connsiteX185" fmla="*/ 195478 w 590488"/>
                  <a:gd name="connsiteY185" fmla="*/ 116790 h 604551"/>
                  <a:gd name="connsiteX186" fmla="*/ 195757 w 590488"/>
                  <a:gd name="connsiteY186" fmla="*/ 67386 h 604551"/>
                  <a:gd name="connsiteX187" fmla="*/ 171049 w 590488"/>
                  <a:gd name="connsiteY187" fmla="*/ 56993 h 604551"/>
                  <a:gd name="connsiteX188" fmla="*/ 164933 w 590488"/>
                  <a:gd name="connsiteY188" fmla="*/ 0 h 604551"/>
                  <a:gd name="connsiteX189" fmla="*/ 178023 w 590488"/>
                  <a:gd name="connsiteY189" fmla="*/ 93 h 604551"/>
                  <a:gd name="connsiteX190" fmla="*/ 185822 w 590488"/>
                  <a:gd name="connsiteY190" fmla="*/ 8064 h 604551"/>
                  <a:gd name="connsiteX191" fmla="*/ 185729 w 590488"/>
                  <a:gd name="connsiteY191" fmla="*/ 20114 h 604551"/>
                  <a:gd name="connsiteX192" fmla="*/ 212097 w 590488"/>
                  <a:gd name="connsiteY192" fmla="*/ 31237 h 604551"/>
                  <a:gd name="connsiteX193" fmla="*/ 220639 w 590488"/>
                  <a:gd name="connsiteY193" fmla="*/ 22709 h 604551"/>
                  <a:gd name="connsiteX194" fmla="*/ 231687 w 590488"/>
                  <a:gd name="connsiteY194" fmla="*/ 22709 h 604551"/>
                  <a:gd name="connsiteX195" fmla="*/ 240971 w 590488"/>
                  <a:gd name="connsiteY195" fmla="*/ 32164 h 604551"/>
                  <a:gd name="connsiteX196" fmla="*/ 240971 w 590488"/>
                  <a:gd name="connsiteY196" fmla="*/ 43101 h 604551"/>
                  <a:gd name="connsiteX197" fmla="*/ 232430 w 590488"/>
                  <a:gd name="connsiteY197" fmla="*/ 51629 h 604551"/>
                  <a:gd name="connsiteX198" fmla="*/ 243200 w 590488"/>
                  <a:gd name="connsiteY198" fmla="*/ 78138 h 604551"/>
                  <a:gd name="connsiteX199" fmla="*/ 255269 w 590488"/>
                  <a:gd name="connsiteY199" fmla="*/ 78231 h 604551"/>
                  <a:gd name="connsiteX200" fmla="*/ 263068 w 590488"/>
                  <a:gd name="connsiteY200" fmla="*/ 86109 h 604551"/>
                  <a:gd name="connsiteX201" fmla="*/ 262975 w 590488"/>
                  <a:gd name="connsiteY201" fmla="*/ 99272 h 604551"/>
                  <a:gd name="connsiteX202" fmla="*/ 255083 w 590488"/>
                  <a:gd name="connsiteY202" fmla="*/ 107058 h 604551"/>
                  <a:gd name="connsiteX203" fmla="*/ 242921 w 590488"/>
                  <a:gd name="connsiteY203" fmla="*/ 106872 h 604551"/>
                  <a:gd name="connsiteX204" fmla="*/ 231780 w 590488"/>
                  <a:gd name="connsiteY204" fmla="*/ 133196 h 604551"/>
                  <a:gd name="connsiteX205" fmla="*/ 240321 w 590488"/>
                  <a:gd name="connsiteY205" fmla="*/ 141724 h 604551"/>
                  <a:gd name="connsiteX206" fmla="*/ 240321 w 590488"/>
                  <a:gd name="connsiteY206" fmla="*/ 152754 h 604551"/>
                  <a:gd name="connsiteX207" fmla="*/ 230944 w 590488"/>
                  <a:gd name="connsiteY207" fmla="*/ 162023 h 604551"/>
                  <a:gd name="connsiteX208" fmla="*/ 219896 w 590488"/>
                  <a:gd name="connsiteY208" fmla="*/ 162023 h 604551"/>
                  <a:gd name="connsiteX209" fmla="*/ 211354 w 590488"/>
                  <a:gd name="connsiteY209" fmla="*/ 153496 h 604551"/>
                  <a:gd name="connsiteX210" fmla="*/ 184894 w 590488"/>
                  <a:gd name="connsiteY210" fmla="*/ 164248 h 604551"/>
                  <a:gd name="connsiteX211" fmla="*/ 184708 w 590488"/>
                  <a:gd name="connsiteY211" fmla="*/ 176390 h 604551"/>
                  <a:gd name="connsiteX212" fmla="*/ 176816 w 590488"/>
                  <a:gd name="connsiteY212" fmla="*/ 184176 h 604551"/>
                  <a:gd name="connsiteX213" fmla="*/ 163726 w 590488"/>
                  <a:gd name="connsiteY213" fmla="*/ 183991 h 604551"/>
                  <a:gd name="connsiteX214" fmla="*/ 155927 w 590488"/>
                  <a:gd name="connsiteY214" fmla="*/ 176112 h 604551"/>
                  <a:gd name="connsiteX215" fmla="*/ 156020 w 590488"/>
                  <a:gd name="connsiteY215" fmla="*/ 163970 h 604551"/>
                  <a:gd name="connsiteX216" fmla="*/ 129652 w 590488"/>
                  <a:gd name="connsiteY216" fmla="*/ 152847 h 604551"/>
                  <a:gd name="connsiteX217" fmla="*/ 121110 w 590488"/>
                  <a:gd name="connsiteY217" fmla="*/ 161374 h 604551"/>
                  <a:gd name="connsiteX218" fmla="*/ 110062 w 590488"/>
                  <a:gd name="connsiteY218" fmla="*/ 161374 h 604551"/>
                  <a:gd name="connsiteX219" fmla="*/ 100778 w 590488"/>
                  <a:gd name="connsiteY219" fmla="*/ 152012 h 604551"/>
                  <a:gd name="connsiteX220" fmla="*/ 100778 w 590488"/>
                  <a:gd name="connsiteY220" fmla="*/ 140982 h 604551"/>
                  <a:gd name="connsiteX221" fmla="*/ 109319 w 590488"/>
                  <a:gd name="connsiteY221" fmla="*/ 132455 h 604551"/>
                  <a:gd name="connsiteX222" fmla="*/ 98549 w 590488"/>
                  <a:gd name="connsiteY222" fmla="*/ 106038 h 604551"/>
                  <a:gd name="connsiteX223" fmla="*/ 86480 w 590488"/>
                  <a:gd name="connsiteY223" fmla="*/ 105945 h 604551"/>
                  <a:gd name="connsiteX224" fmla="*/ 78681 w 590488"/>
                  <a:gd name="connsiteY224" fmla="*/ 97974 h 604551"/>
                  <a:gd name="connsiteX225" fmla="*/ 78774 w 590488"/>
                  <a:gd name="connsiteY225" fmla="*/ 84905 h 604551"/>
                  <a:gd name="connsiteX226" fmla="*/ 86666 w 590488"/>
                  <a:gd name="connsiteY226" fmla="*/ 77119 h 604551"/>
                  <a:gd name="connsiteX227" fmla="*/ 98828 w 590488"/>
                  <a:gd name="connsiteY227" fmla="*/ 77211 h 604551"/>
                  <a:gd name="connsiteX228" fmla="*/ 109969 w 590488"/>
                  <a:gd name="connsiteY228" fmla="*/ 50887 h 604551"/>
                  <a:gd name="connsiteX229" fmla="*/ 101428 w 590488"/>
                  <a:gd name="connsiteY229" fmla="*/ 42360 h 604551"/>
                  <a:gd name="connsiteX230" fmla="*/ 101428 w 590488"/>
                  <a:gd name="connsiteY230" fmla="*/ 31422 h 604551"/>
                  <a:gd name="connsiteX231" fmla="*/ 110805 w 590488"/>
                  <a:gd name="connsiteY231" fmla="*/ 22153 h 604551"/>
                  <a:gd name="connsiteX232" fmla="*/ 121853 w 590488"/>
                  <a:gd name="connsiteY232" fmla="*/ 22153 h 604551"/>
                  <a:gd name="connsiteX233" fmla="*/ 130395 w 590488"/>
                  <a:gd name="connsiteY233" fmla="*/ 30681 h 604551"/>
                  <a:gd name="connsiteX234" fmla="*/ 156855 w 590488"/>
                  <a:gd name="connsiteY234" fmla="*/ 19928 h 604551"/>
                  <a:gd name="connsiteX235" fmla="*/ 157041 w 590488"/>
                  <a:gd name="connsiteY235" fmla="*/ 7786 h 604551"/>
                  <a:gd name="connsiteX236" fmla="*/ 164933 w 590488"/>
                  <a:gd name="connsiteY236" fmla="*/ 0 h 60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590488" h="604551">
                    <a:moveTo>
                      <a:pt x="58756" y="545434"/>
                    </a:moveTo>
                    <a:cubicBezTo>
                      <a:pt x="49379" y="545434"/>
                      <a:pt x="41673" y="552756"/>
                      <a:pt x="41673" y="561840"/>
                    </a:cubicBezTo>
                    <a:cubicBezTo>
                      <a:pt x="41673" y="570924"/>
                      <a:pt x="49379" y="578340"/>
                      <a:pt x="58756" y="578340"/>
                    </a:cubicBezTo>
                    <a:cubicBezTo>
                      <a:pt x="68134" y="578340"/>
                      <a:pt x="75840" y="570924"/>
                      <a:pt x="75840" y="561840"/>
                    </a:cubicBezTo>
                    <a:cubicBezTo>
                      <a:pt x="75840" y="552849"/>
                      <a:pt x="68134" y="545434"/>
                      <a:pt x="58756" y="545434"/>
                    </a:cubicBezTo>
                    <a:close/>
                    <a:moveTo>
                      <a:pt x="192914" y="427234"/>
                    </a:moveTo>
                    <a:cubicBezTo>
                      <a:pt x="207776" y="428233"/>
                      <a:pt x="224483" y="431049"/>
                      <a:pt x="243237" y="436518"/>
                    </a:cubicBezTo>
                    <a:cubicBezTo>
                      <a:pt x="250850" y="438743"/>
                      <a:pt x="263477" y="440782"/>
                      <a:pt x="271462" y="440874"/>
                    </a:cubicBezTo>
                    <a:lnTo>
                      <a:pt x="387795" y="442358"/>
                    </a:lnTo>
                    <a:cubicBezTo>
                      <a:pt x="402186" y="440782"/>
                      <a:pt x="416113" y="451905"/>
                      <a:pt x="417784" y="466922"/>
                    </a:cubicBezTo>
                    <a:cubicBezTo>
                      <a:pt x="419362" y="482031"/>
                      <a:pt x="407850" y="495471"/>
                      <a:pt x="393459" y="497140"/>
                    </a:cubicBezTo>
                    <a:lnTo>
                      <a:pt x="262642" y="509561"/>
                    </a:lnTo>
                    <a:cubicBezTo>
                      <a:pt x="258464" y="509932"/>
                      <a:pt x="255307" y="513825"/>
                      <a:pt x="255957" y="517903"/>
                    </a:cubicBezTo>
                    <a:cubicBezTo>
                      <a:pt x="256607" y="521611"/>
                      <a:pt x="260042" y="524299"/>
                      <a:pt x="263849" y="524021"/>
                    </a:cubicBezTo>
                    <a:lnTo>
                      <a:pt x="268955" y="523836"/>
                    </a:lnTo>
                    <a:cubicBezTo>
                      <a:pt x="268955" y="523836"/>
                      <a:pt x="356878" y="522445"/>
                      <a:pt x="417227" y="509561"/>
                    </a:cubicBezTo>
                    <a:cubicBezTo>
                      <a:pt x="428275" y="507244"/>
                      <a:pt x="438210" y="503258"/>
                      <a:pt x="447494" y="497233"/>
                    </a:cubicBezTo>
                    <a:lnTo>
                      <a:pt x="452322" y="493988"/>
                    </a:lnTo>
                    <a:cubicBezTo>
                      <a:pt x="473119" y="479806"/>
                      <a:pt x="504686" y="461916"/>
                      <a:pt x="527433" y="450422"/>
                    </a:cubicBezTo>
                    <a:cubicBezTo>
                      <a:pt x="533746" y="447178"/>
                      <a:pt x="557143" y="434479"/>
                      <a:pt x="568377" y="435313"/>
                    </a:cubicBezTo>
                    <a:cubicBezTo>
                      <a:pt x="584346" y="436518"/>
                      <a:pt x="590845" y="448939"/>
                      <a:pt x="590474" y="460062"/>
                    </a:cubicBezTo>
                    <a:cubicBezTo>
                      <a:pt x="590102" y="469332"/>
                      <a:pt x="584253" y="477581"/>
                      <a:pt x="576083" y="482309"/>
                    </a:cubicBezTo>
                    <a:lnTo>
                      <a:pt x="409428" y="579545"/>
                    </a:lnTo>
                    <a:lnTo>
                      <a:pt x="403115" y="582882"/>
                    </a:lnTo>
                    <a:cubicBezTo>
                      <a:pt x="381482" y="594283"/>
                      <a:pt x="358457" y="597250"/>
                      <a:pt x="333946" y="594654"/>
                    </a:cubicBezTo>
                    <a:lnTo>
                      <a:pt x="113627" y="585107"/>
                    </a:lnTo>
                    <a:cubicBezTo>
                      <a:pt x="109728" y="593913"/>
                      <a:pt x="101186" y="600401"/>
                      <a:pt x="90602" y="601143"/>
                    </a:cubicBezTo>
                    <a:lnTo>
                      <a:pt x="40466" y="604480"/>
                    </a:lnTo>
                    <a:cubicBezTo>
                      <a:pt x="23754" y="605592"/>
                      <a:pt x="9271" y="593542"/>
                      <a:pt x="8156" y="577413"/>
                    </a:cubicBezTo>
                    <a:lnTo>
                      <a:pt x="79" y="466180"/>
                    </a:lnTo>
                    <a:cubicBezTo>
                      <a:pt x="-1128" y="450144"/>
                      <a:pt x="11499" y="436147"/>
                      <a:pt x="28211" y="435035"/>
                    </a:cubicBezTo>
                    <a:lnTo>
                      <a:pt x="78346" y="431698"/>
                    </a:lnTo>
                    <a:cubicBezTo>
                      <a:pt x="88931" y="430956"/>
                      <a:pt x="98494" y="436425"/>
                      <a:pt x="103414" y="444675"/>
                    </a:cubicBezTo>
                    <a:cubicBezTo>
                      <a:pt x="120335" y="437584"/>
                      <a:pt x="148327" y="424236"/>
                      <a:pt x="192914" y="427234"/>
                    </a:cubicBezTo>
                    <a:close/>
                    <a:moveTo>
                      <a:pt x="526856" y="416291"/>
                    </a:moveTo>
                    <a:cubicBezTo>
                      <a:pt x="531406" y="416615"/>
                      <a:pt x="535862" y="418121"/>
                      <a:pt x="540179" y="420948"/>
                    </a:cubicBezTo>
                    <a:cubicBezTo>
                      <a:pt x="533494" y="423451"/>
                      <a:pt x="527181" y="426416"/>
                      <a:pt x="521239" y="429382"/>
                    </a:cubicBezTo>
                    <a:cubicBezTo>
                      <a:pt x="501464" y="439299"/>
                      <a:pt x="466648" y="458206"/>
                      <a:pt x="449751" y="470069"/>
                    </a:cubicBezTo>
                    <a:cubicBezTo>
                      <a:pt x="447987" y="471274"/>
                      <a:pt x="446223" y="472478"/>
                      <a:pt x="444644" y="473776"/>
                    </a:cubicBezTo>
                    <a:cubicBezTo>
                      <a:pt x="444737" y="470810"/>
                      <a:pt x="444923" y="467566"/>
                      <a:pt x="444552" y="464508"/>
                    </a:cubicBezTo>
                    <a:cubicBezTo>
                      <a:pt x="443995" y="460523"/>
                      <a:pt x="443159" y="456723"/>
                      <a:pt x="441952" y="453108"/>
                    </a:cubicBezTo>
                    <a:cubicBezTo>
                      <a:pt x="441952" y="452830"/>
                      <a:pt x="442045" y="452645"/>
                      <a:pt x="442138" y="452367"/>
                    </a:cubicBezTo>
                    <a:cubicBezTo>
                      <a:pt x="459778" y="442728"/>
                      <a:pt x="494315" y="426138"/>
                      <a:pt x="512976" y="418724"/>
                    </a:cubicBezTo>
                    <a:cubicBezTo>
                      <a:pt x="517665" y="416824"/>
                      <a:pt x="522307" y="415967"/>
                      <a:pt x="526856" y="416291"/>
                    </a:cubicBezTo>
                    <a:close/>
                    <a:moveTo>
                      <a:pt x="481633" y="403249"/>
                    </a:moveTo>
                    <a:cubicBezTo>
                      <a:pt x="486132" y="403562"/>
                      <a:pt x="490538" y="405045"/>
                      <a:pt x="494805" y="407871"/>
                    </a:cubicBezTo>
                    <a:cubicBezTo>
                      <a:pt x="481262" y="413896"/>
                      <a:pt x="455103" y="423071"/>
                      <a:pt x="442765" y="429836"/>
                    </a:cubicBezTo>
                    <a:lnTo>
                      <a:pt x="434324" y="434470"/>
                    </a:lnTo>
                    <a:cubicBezTo>
                      <a:pt x="433582" y="434841"/>
                      <a:pt x="432840" y="435397"/>
                      <a:pt x="432098" y="435953"/>
                    </a:cubicBezTo>
                    <a:cubicBezTo>
                      <a:pt x="428294" y="431504"/>
                      <a:pt x="423934" y="427797"/>
                      <a:pt x="419018" y="424646"/>
                    </a:cubicBezTo>
                    <a:cubicBezTo>
                      <a:pt x="430521" y="418622"/>
                      <a:pt x="456401" y="410188"/>
                      <a:pt x="467904" y="405647"/>
                    </a:cubicBezTo>
                    <a:cubicBezTo>
                      <a:pt x="472542" y="403794"/>
                      <a:pt x="477134" y="402936"/>
                      <a:pt x="481633" y="403249"/>
                    </a:cubicBezTo>
                    <a:close/>
                    <a:moveTo>
                      <a:pt x="280736" y="283369"/>
                    </a:moveTo>
                    <a:lnTo>
                      <a:pt x="255849" y="284481"/>
                    </a:lnTo>
                    <a:cubicBezTo>
                      <a:pt x="260678" y="306730"/>
                      <a:pt x="274978" y="326753"/>
                      <a:pt x="296893" y="338156"/>
                    </a:cubicBezTo>
                    <a:cubicBezTo>
                      <a:pt x="318622" y="349372"/>
                      <a:pt x="343137" y="349651"/>
                      <a:pt x="363938" y="340844"/>
                    </a:cubicBezTo>
                    <a:lnTo>
                      <a:pt x="350380" y="319615"/>
                    </a:lnTo>
                    <a:cubicBezTo>
                      <a:pt x="336823" y="323787"/>
                      <a:pt x="321687" y="322953"/>
                      <a:pt x="308222" y="315907"/>
                    </a:cubicBezTo>
                    <a:cubicBezTo>
                      <a:pt x="294572" y="308862"/>
                      <a:pt x="285007" y="296996"/>
                      <a:pt x="280736" y="283369"/>
                    </a:cubicBezTo>
                    <a:close/>
                    <a:moveTo>
                      <a:pt x="325819" y="240946"/>
                    </a:moveTo>
                    <a:cubicBezTo>
                      <a:pt x="319296" y="242997"/>
                      <a:pt x="313562" y="247540"/>
                      <a:pt x="310172" y="254075"/>
                    </a:cubicBezTo>
                    <a:cubicBezTo>
                      <a:pt x="303393" y="267239"/>
                      <a:pt x="308408" y="283276"/>
                      <a:pt x="321594" y="290043"/>
                    </a:cubicBezTo>
                    <a:cubicBezTo>
                      <a:pt x="334687" y="296903"/>
                      <a:pt x="350752" y="291805"/>
                      <a:pt x="357623" y="278734"/>
                    </a:cubicBezTo>
                    <a:cubicBezTo>
                      <a:pt x="364402" y="265756"/>
                      <a:pt x="359295" y="249625"/>
                      <a:pt x="346202" y="242766"/>
                    </a:cubicBezTo>
                    <a:cubicBezTo>
                      <a:pt x="339655" y="239336"/>
                      <a:pt x="332342" y="238895"/>
                      <a:pt x="325819" y="240946"/>
                    </a:cubicBezTo>
                    <a:close/>
                    <a:moveTo>
                      <a:pt x="122135" y="226094"/>
                    </a:moveTo>
                    <a:cubicBezTo>
                      <a:pt x="109135" y="222572"/>
                      <a:pt x="95764" y="230358"/>
                      <a:pt x="92236" y="243333"/>
                    </a:cubicBezTo>
                    <a:cubicBezTo>
                      <a:pt x="88800" y="256309"/>
                      <a:pt x="96507" y="269656"/>
                      <a:pt x="109600" y="273178"/>
                    </a:cubicBezTo>
                    <a:cubicBezTo>
                      <a:pt x="122599" y="276607"/>
                      <a:pt x="135970" y="268822"/>
                      <a:pt x="139406" y="255846"/>
                    </a:cubicBezTo>
                    <a:cubicBezTo>
                      <a:pt x="142934" y="242870"/>
                      <a:pt x="135135" y="229523"/>
                      <a:pt x="122135" y="226094"/>
                    </a:cubicBezTo>
                    <a:close/>
                    <a:moveTo>
                      <a:pt x="382138" y="205407"/>
                    </a:moveTo>
                    <a:lnTo>
                      <a:pt x="371738" y="225523"/>
                    </a:lnTo>
                    <a:cubicBezTo>
                      <a:pt x="389753" y="242117"/>
                      <a:pt x="395232" y="269464"/>
                      <a:pt x="383438" y="292176"/>
                    </a:cubicBezTo>
                    <a:cubicBezTo>
                      <a:pt x="381117" y="296625"/>
                      <a:pt x="378424" y="300611"/>
                      <a:pt x="375174" y="304041"/>
                    </a:cubicBezTo>
                    <a:lnTo>
                      <a:pt x="388546" y="324899"/>
                    </a:lnTo>
                    <a:cubicBezTo>
                      <a:pt x="394582" y="318966"/>
                      <a:pt x="399782" y="312199"/>
                      <a:pt x="403868" y="304319"/>
                    </a:cubicBezTo>
                    <a:cubicBezTo>
                      <a:pt x="421697" y="269834"/>
                      <a:pt x="411854" y="228304"/>
                      <a:pt x="382138" y="205407"/>
                    </a:cubicBezTo>
                    <a:close/>
                    <a:moveTo>
                      <a:pt x="328853" y="188854"/>
                    </a:moveTo>
                    <a:cubicBezTo>
                      <a:pt x="301861" y="190383"/>
                      <a:pt x="276371" y="205731"/>
                      <a:pt x="262999" y="231456"/>
                    </a:cubicBezTo>
                    <a:cubicBezTo>
                      <a:pt x="259006" y="239150"/>
                      <a:pt x="256406" y="247215"/>
                      <a:pt x="255199" y="255095"/>
                    </a:cubicBezTo>
                    <a:lnTo>
                      <a:pt x="279435" y="254075"/>
                    </a:lnTo>
                    <a:cubicBezTo>
                      <a:pt x="280457" y="249625"/>
                      <a:pt x="282036" y="245176"/>
                      <a:pt x="284264" y="240912"/>
                    </a:cubicBezTo>
                    <a:cubicBezTo>
                      <a:pt x="296057" y="218107"/>
                      <a:pt x="321594" y="206890"/>
                      <a:pt x="345552" y="212081"/>
                    </a:cubicBezTo>
                    <a:lnTo>
                      <a:pt x="355952" y="192058"/>
                    </a:lnTo>
                    <a:cubicBezTo>
                      <a:pt x="347014" y="189369"/>
                      <a:pt x="337850" y="188344"/>
                      <a:pt x="328853" y="188854"/>
                    </a:cubicBezTo>
                    <a:close/>
                    <a:moveTo>
                      <a:pt x="127799" y="186611"/>
                    </a:moveTo>
                    <a:lnTo>
                      <a:pt x="136620" y="189020"/>
                    </a:lnTo>
                    <a:cubicBezTo>
                      <a:pt x="139406" y="189762"/>
                      <a:pt x="141170" y="192820"/>
                      <a:pt x="140427" y="195694"/>
                    </a:cubicBezTo>
                    <a:lnTo>
                      <a:pt x="138292" y="203850"/>
                    </a:lnTo>
                    <a:cubicBezTo>
                      <a:pt x="144513" y="206816"/>
                      <a:pt x="149806" y="210987"/>
                      <a:pt x="154170" y="215899"/>
                    </a:cubicBezTo>
                    <a:lnTo>
                      <a:pt x="161505" y="211728"/>
                    </a:lnTo>
                    <a:cubicBezTo>
                      <a:pt x="164105" y="210245"/>
                      <a:pt x="167448" y="211079"/>
                      <a:pt x="168934" y="213674"/>
                    </a:cubicBezTo>
                    <a:lnTo>
                      <a:pt x="173483" y="221645"/>
                    </a:lnTo>
                    <a:cubicBezTo>
                      <a:pt x="174969" y="224240"/>
                      <a:pt x="174133" y="227577"/>
                      <a:pt x="171534" y="229060"/>
                    </a:cubicBezTo>
                    <a:lnTo>
                      <a:pt x="164198" y="233231"/>
                    </a:lnTo>
                    <a:cubicBezTo>
                      <a:pt x="166334" y="239441"/>
                      <a:pt x="167262" y="246114"/>
                      <a:pt x="166798" y="252880"/>
                    </a:cubicBezTo>
                    <a:lnTo>
                      <a:pt x="174969" y="255012"/>
                    </a:lnTo>
                    <a:cubicBezTo>
                      <a:pt x="177848" y="255753"/>
                      <a:pt x="179519" y="258812"/>
                      <a:pt x="178776" y="261685"/>
                    </a:cubicBezTo>
                    <a:lnTo>
                      <a:pt x="176455" y="270397"/>
                    </a:lnTo>
                    <a:cubicBezTo>
                      <a:pt x="175712" y="273270"/>
                      <a:pt x="172648" y="275031"/>
                      <a:pt x="169769" y="274290"/>
                    </a:cubicBezTo>
                    <a:lnTo>
                      <a:pt x="161598" y="272158"/>
                    </a:lnTo>
                    <a:cubicBezTo>
                      <a:pt x="158627" y="278368"/>
                      <a:pt x="154448" y="283651"/>
                      <a:pt x="149434" y="288007"/>
                    </a:cubicBezTo>
                    <a:lnTo>
                      <a:pt x="153705" y="295237"/>
                    </a:lnTo>
                    <a:cubicBezTo>
                      <a:pt x="155191" y="297832"/>
                      <a:pt x="154263" y="301168"/>
                      <a:pt x="151663" y="302651"/>
                    </a:cubicBezTo>
                    <a:lnTo>
                      <a:pt x="143770" y="307286"/>
                    </a:lnTo>
                    <a:cubicBezTo>
                      <a:pt x="141170" y="308768"/>
                      <a:pt x="137827" y="307842"/>
                      <a:pt x="136342" y="305246"/>
                    </a:cubicBezTo>
                    <a:lnTo>
                      <a:pt x="132163" y="298017"/>
                    </a:lnTo>
                    <a:cubicBezTo>
                      <a:pt x="125942" y="300056"/>
                      <a:pt x="119256" y="301076"/>
                      <a:pt x="112478" y="300612"/>
                    </a:cubicBezTo>
                    <a:lnTo>
                      <a:pt x="110342" y="308768"/>
                    </a:lnTo>
                    <a:cubicBezTo>
                      <a:pt x="109600" y="311549"/>
                      <a:pt x="106535" y="313310"/>
                      <a:pt x="103657" y="312569"/>
                    </a:cubicBezTo>
                    <a:lnTo>
                      <a:pt x="94836" y="310251"/>
                    </a:lnTo>
                    <a:cubicBezTo>
                      <a:pt x="92050" y="309510"/>
                      <a:pt x="90286" y="306359"/>
                      <a:pt x="91029" y="303578"/>
                    </a:cubicBezTo>
                    <a:lnTo>
                      <a:pt x="93164" y="295422"/>
                    </a:lnTo>
                    <a:cubicBezTo>
                      <a:pt x="86943" y="292456"/>
                      <a:pt x="81650" y="288193"/>
                      <a:pt x="77286" y="283280"/>
                    </a:cubicBezTo>
                    <a:lnTo>
                      <a:pt x="69951" y="287451"/>
                    </a:lnTo>
                    <a:cubicBezTo>
                      <a:pt x="67351" y="288934"/>
                      <a:pt x="64008" y="288100"/>
                      <a:pt x="62522" y="285505"/>
                    </a:cubicBezTo>
                    <a:lnTo>
                      <a:pt x="57973" y="277627"/>
                    </a:lnTo>
                    <a:cubicBezTo>
                      <a:pt x="56487" y="275031"/>
                      <a:pt x="57323" y="271695"/>
                      <a:pt x="59922" y="270212"/>
                    </a:cubicBezTo>
                    <a:lnTo>
                      <a:pt x="67258" y="265948"/>
                    </a:lnTo>
                    <a:cubicBezTo>
                      <a:pt x="65122" y="259831"/>
                      <a:pt x="64194" y="253158"/>
                      <a:pt x="64658" y="246299"/>
                    </a:cubicBezTo>
                    <a:lnTo>
                      <a:pt x="56487" y="244260"/>
                    </a:lnTo>
                    <a:cubicBezTo>
                      <a:pt x="53608" y="243519"/>
                      <a:pt x="51937" y="240367"/>
                      <a:pt x="52680" y="237587"/>
                    </a:cubicBezTo>
                    <a:lnTo>
                      <a:pt x="55001" y="228782"/>
                    </a:lnTo>
                    <a:cubicBezTo>
                      <a:pt x="55744" y="225909"/>
                      <a:pt x="58808" y="224240"/>
                      <a:pt x="61687" y="224982"/>
                    </a:cubicBezTo>
                    <a:lnTo>
                      <a:pt x="69858" y="227021"/>
                    </a:lnTo>
                    <a:cubicBezTo>
                      <a:pt x="72829" y="220904"/>
                      <a:pt x="77008" y="215528"/>
                      <a:pt x="82022" y="211265"/>
                    </a:cubicBezTo>
                    <a:lnTo>
                      <a:pt x="77751" y="203943"/>
                    </a:lnTo>
                    <a:cubicBezTo>
                      <a:pt x="76265" y="201347"/>
                      <a:pt x="77193" y="198011"/>
                      <a:pt x="79793" y="196528"/>
                    </a:cubicBezTo>
                    <a:lnTo>
                      <a:pt x="87686" y="191986"/>
                    </a:lnTo>
                    <a:cubicBezTo>
                      <a:pt x="90286" y="190503"/>
                      <a:pt x="93629" y="191337"/>
                      <a:pt x="95114" y="193933"/>
                    </a:cubicBezTo>
                    <a:lnTo>
                      <a:pt x="99293" y="201255"/>
                    </a:lnTo>
                    <a:cubicBezTo>
                      <a:pt x="105514" y="199123"/>
                      <a:pt x="112200" y="198103"/>
                      <a:pt x="118978" y="198660"/>
                    </a:cubicBezTo>
                    <a:lnTo>
                      <a:pt x="121114" y="190503"/>
                    </a:lnTo>
                    <a:cubicBezTo>
                      <a:pt x="121856" y="187630"/>
                      <a:pt x="124921" y="185869"/>
                      <a:pt x="127799" y="186611"/>
                    </a:cubicBezTo>
                    <a:close/>
                    <a:moveTo>
                      <a:pt x="298007" y="125034"/>
                    </a:moveTo>
                    <a:cubicBezTo>
                      <a:pt x="304600" y="122995"/>
                      <a:pt x="311565" y="126518"/>
                      <a:pt x="313608" y="133099"/>
                    </a:cubicBezTo>
                    <a:lnTo>
                      <a:pt x="319179" y="150527"/>
                    </a:lnTo>
                    <a:cubicBezTo>
                      <a:pt x="335058" y="148581"/>
                      <a:pt x="351495" y="149786"/>
                      <a:pt x="367374" y="154606"/>
                    </a:cubicBezTo>
                    <a:lnTo>
                      <a:pt x="375824" y="138569"/>
                    </a:lnTo>
                    <a:cubicBezTo>
                      <a:pt x="378888" y="132451"/>
                      <a:pt x="386410" y="130133"/>
                      <a:pt x="392539" y="133192"/>
                    </a:cubicBezTo>
                    <a:lnTo>
                      <a:pt x="409625" y="141999"/>
                    </a:lnTo>
                    <a:cubicBezTo>
                      <a:pt x="415661" y="145058"/>
                      <a:pt x="417982" y="152660"/>
                      <a:pt x="414825" y="158407"/>
                    </a:cubicBezTo>
                    <a:lnTo>
                      <a:pt x="406375" y="174537"/>
                    </a:lnTo>
                    <a:cubicBezTo>
                      <a:pt x="419375" y="184734"/>
                      <a:pt x="429868" y="197342"/>
                      <a:pt x="437483" y="211432"/>
                    </a:cubicBezTo>
                    <a:lnTo>
                      <a:pt x="454940" y="205870"/>
                    </a:lnTo>
                    <a:cubicBezTo>
                      <a:pt x="461441" y="203831"/>
                      <a:pt x="468405" y="207354"/>
                      <a:pt x="470541" y="213935"/>
                    </a:cubicBezTo>
                    <a:lnTo>
                      <a:pt x="476298" y="232198"/>
                    </a:lnTo>
                    <a:cubicBezTo>
                      <a:pt x="478434" y="238779"/>
                      <a:pt x="474812" y="245732"/>
                      <a:pt x="468312" y="247771"/>
                    </a:cubicBezTo>
                    <a:lnTo>
                      <a:pt x="450855" y="253334"/>
                    </a:lnTo>
                    <a:cubicBezTo>
                      <a:pt x="452712" y="269186"/>
                      <a:pt x="451412" y="285501"/>
                      <a:pt x="446583" y="301353"/>
                    </a:cubicBezTo>
                    <a:lnTo>
                      <a:pt x="463112" y="309882"/>
                    </a:lnTo>
                    <a:cubicBezTo>
                      <a:pt x="469148" y="312941"/>
                      <a:pt x="471470" y="320450"/>
                      <a:pt x="468405" y="326568"/>
                    </a:cubicBezTo>
                    <a:lnTo>
                      <a:pt x="459583" y="343625"/>
                    </a:lnTo>
                    <a:cubicBezTo>
                      <a:pt x="456519" y="349651"/>
                      <a:pt x="448997" y="351968"/>
                      <a:pt x="442869" y="348909"/>
                    </a:cubicBezTo>
                    <a:lnTo>
                      <a:pt x="426340" y="340380"/>
                    </a:lnTo>
                    <a:cubicBezTo>
                      <a:pt x="416125" y="353359"/>
                      <a:pt x="403496" y="363649"/>
                      <a:pt x="389567" y="371157"/>
                    </a:cubicBezTo>
                    <a:lnTo>
                      <a:pt x="395232" y="389049"/>
                    </a:lnTo>
                    <a:cubicBezTo>
                      <a:pt x="397367" y="395631"/>
                      <a:pt x="393746" y="402583"/>
                      <a:pt x="387153" y="404623"/>
                    </a:cubicBezTo>
                    <a:lnTo>
                      <a:pt x="368859" y="410463"/>
                    </a:lnTo>
                    <a:cubicBezTo>
                      <a:pt x="362266" y="412595"/>
                      <a:pt x="355395" y="408980"/>
                      <a:pt x="353259" y="402398"/>
                    </a:cubicBezTo>
                    <a:lnTo>
                      <a:pt x="347595" y="384414"/>
                    </a:lnTo>
                    <a:cubicBezTo>
                      <a:pt x="331808" y="386268"/>
                      <a:pt x="315651" y="384970"/>
                      <a:pt x="299865" y="380335"/>
                    </a:cubicBezTo>
                    <a:lnTo>
                      <a:pt x="291136" y="397114"/>
                    </a:lnTo>
                    <a:cubicBezTo>
                      <a:pt x="287979" y="403139"/>
                      <a:pt x="280457" y="405550"/>
                      <a:pt x="274421" y="402398"/>
                    </a:cubicBezTo>
                    <a:lnTo>
                      <a:pt x="257335" y="393684"/>
                    </a:lnTo>
                    <a:cubicBezTo>
                      <a:pt x="251206" y="390532"/>
                      <a:pt x="248885" y="383023"/>
                      <a:pt x="251949" y="376998"/>
                    </a:cubicBezTo>
                    <a:lnTo>
                      <a:pt x="260771" y="360126"/>
                    </a:lnTo>
                    <a:cubicBezTo>
                      <a:pt x="247863" y="350021"/>
                      <a:pt x="237463" y="337507"/>
                      <a:pt x="229941" y="323694"/>
                    </a:cubicBezTo>
                    <a:lnTo>
                      <a:pt x="211834" y="329349"/>
                    </a:lnTo>
                    <a:cubicBezTo>
                      <a:pt x="205333" y="331481"/>
                      <a:pt x="198369" y="327866"/>
                      <a:pt x="196233" y="321377"/>
                    </a:cubicBezTo>
                    <a:lnTo>
                      <a:pt x="190476" y="303022"/>
                    </a:lnTo>
                    <a:cubicBezTo>
                      <a:pt x="188340" y="296533"/>
                      <a:pt x="191962" y="289580"/>
                      <a:pt x="198462" y="287448"/>
                    </a:cubicBezTo>
                    <a:lnTo>
                      <a:pt x="216477" y="281793"/>
                    </a:lnTo>
                    <a:cubicBezTo>
                      <a:pt x="214434" y="266126"/>
                      <a:pt x="215734" y="249811"/>
                      <a:pt x="220377" y="234052"/>
                    </a:cubicBezTo>
                    <a:lnTo>
                      <a:pt x="203848" y="225523"/>
                    </a:lnTo>
                    <a:cubicBezTo>
                      <a:pt x="197719" y="222464"/>
                      <a:pt x="195397" y="214955"/>
                      <a:pt x="198462" y="208837"/>
                    </a:cubicBezTo>
                    <a:lnTo>
                      <a:pt x="207283" y="191780"/>
                    </a:lnTo>
                    <a:cubicBezTo>
                      <a:pt x="210348" y="185754"/>
                      <a:pt x="217962" y="183437"/>
                      <a:pt x="223998" y="186496"/>
                    </a:cubicBezTo>
                    <a:lnTo>
                      <a:pt x="240434" y="195024"/>
                    </a:lnTo>
                    <a:cubicBezTo>
                      <a:pt x="250649" y="181953"/>
                      <a:pt x="263278" y="171385"/>
                      <a:pt x="277207" y="163876"/>
                    </a:cubicBezTo>
                    <a:lnTo>
                      <a:pt x="271635" y="146449"/>
                    </a:lnTo>
                    <a:cubicBezTo>
                      <a:pt x="269592" y="139867"/>
                      <a:pt x="273121" y="133007"/>
                      <a:pt x="279714" y="130875"/>
                    </a:cubicBezTo>
                    <a:close/>
                    <a:moveTo>
                      <a:pt x="171049" y="56993"/>
                    </a:moveTo>
                    <a:cubicBezTo>
                      <a:pt x="162101" y="56935"/>
                      <a:pt x="153142" y="60295"/>
                      <a:pt x="146271" y="67108"/>
                    </a:cubicBezTo>
                    <a:cubicBezTo>
                      <a:pt x="132530" y="80733"/>
                      <a:pt x="132344" y="102794"/>
                      <a:pt x="145992" y="116512"/>
                    </a:cubicBezTo>
                    <a:cubicBezTo>
                      <a:pt x="159640" y="130230"/>
                      <a:pt x="181737" y="130416"/>
                      <a:pt x="195478" y="116790"/>
                    </a:cubicBezTo>
                    <a:cubicBezTo>
                      <a:pt x="209219" y="103165"/>
                      <a:pt x="209405" y="81104"/>
                      <a:pt x="195757" y="67386"/>
                    </a:cubicBezTo>
                    <a:cubicBezTo>
                      <a:pt x="188933" y="60527"/>
                      <a:pt x="179997" y="57051"/>
                      <a:pt x="171049" y="56993"/>
                    </a:cubicBezTo>
                    <a:close/>
                    <a:moveTo>
                      <a:pt x="164933" y="0"/>
                    </a:moveTo>
                    <a:lnTo>
                      <a:pt x="178023" y="93"/>
                    </a:lnTo>
                    <a:cubicBezTo>
                      <a:pt x="182387" y="278"/>
                      <a:pt x="185822" y="3708"/>
                      <a:pt x="185822" y="8064"/>
                    </a:cubicBezTo>
                    <a:lnTo>
                      <a:pt x="185729" y="20114"/>
                    </a:lnTo>
                    <a:cubicBezTo>
                      <a:pt x="195014" y="22153"/>
                      <a:pt x="203927" y="25861"/>
                      <a:pt x="212097" y="31237"/>
                    </a:cubicBezTo>
                    <a:lnTo>
                      <a:pt x="220639" y="22709"/>
                    </a:lnTo>
                    <a:cubicBezTo>
                      <a:pt x="223610" y="19650"/>
                      <a:pt x="228530" y="19650"/>
                      <a:pt x="231687" y="22709"/>
                    </a:cubicBezTo>
                    <a:lnTo>
                      <a:pt x="240971" y="32164"/>
                    </a:lnTo>
                    <a:cubicBezTo>
                      <a:pt x="244035" y="35130"/>
                      <a:pt x="244035" y="40042"/>
                      <a:pt x="240971" y="43101"/>
                    </a:cubicBezTo>
                    <a:lnTo>
                      <a:pt x="232430" y="51629"/>
                    </a:lnTo>
                    <a:cubicBezTo>
                      <a:pt x="237722" y="59785"/>
                      <a:pt x="241343" y="68869"/>
                      <a:pt x="243200" y="78138"/>
                    </a:cubicBezTo>
                    <a:lnTo>
                      <a:pt x="255269" y="78231"/>
                    </a:lnTo>
                    <a:cubicBezTo>
                      <a:pt x="259633" y="78323"/>
                      <a:pt x="263068" y="81846"/>
                      <a:pt x="263068" y="86109"/>
                    </a:cubicBezTo>
                    <a:lnTo>
                      <a:pt x="262975" y="99272"/>
                    </a:lnTo>
                    <a:cubicBezTo>
                      <a:pt x="262882" y="103535"/>
                      <a:pt x="259354" y="107058"/>
                      <a:pt x="255083" y="107058"/>
                    </a:cubicBezTo>
                    <a:lnTo>
                      <a:pt x="242921" y="106872"/>
                    </a:lnTo>
                    <a:cubicBezTo>
                      <a:pt x="240971" y="116141"/>
                      <a:pt x="237258" y="125040"/>
                      <a:pt x="231780" y="133196"/>
                    </a:cubicBezTo>
                    <a:lnTo>
                      <a:pt x="240321" y="141724"/>
                    </a:lnTo>
                    <a:cubicBezTo>
                      <a:pt x="243385" y="144690"/>
                      <a:pt x="243385" y="149695"/>
                      <a:pt x="240321" y="152754"/>
                    </a:cubicBezTo>
                    <a:lnTo>
                      <a:pt x="230944" y="162023"/>
                    </a:lnTo>
                    <a:cubicBezTo>
                      <a:pt x="227973" y="165082"/>
                      <a:pt x="222960" y="165082"/>
                      <a:pt x="219896" y="162023"/>
                    </a:cubicBezTo>
                    <a:lnTo>
                      <a:pt x="211354" y="153496"/>
                    </a:lnTo>
                    <a:cubicBezTo>
                      <a:pt x="203184" y="158779"/>
                      <a:pt x="194178" y="162394"/>
                      <a:pt x="184894" y="164248"/>
                    </a:cubicBezTo>
                    <a:lnTo>
                      <a:pt x="184708" y="176390"/>
                    </a:lnTo>
                    <a:cubicBezTo>
                      <a:pt x="184615" y="180654"/>
                      <a:pt x="181180" y="184176"/>
                      <a:pt x="176816" y="184176"/>
                    </a:cubicBezTo>
                    <a:lnTo>
                      <a:pt x="163726" y="183991"/>
                    </a:lnTo>
                    <a:cubicBezTo>
                      <a:pt x="159362" y="183898"/>
                      <a:pt x="155927" y="180468"/>
                      <a:pt x="155927" y="176112"/>
                    </a:cubicBezTo>
                    <a:lnTo>
                      <a:pt x="156020" y="163970"/>
                    </a:lnTo>
                    <a:cubicBezTo>
                      <a:pt x="146735" y="162023"/>
                      <a:pt x="137822" y="158315"/>
                      <a:pt x="129652" y="152847"/>
                    </a:cubicBezTo>
                    <a:lnTo>
                      <a:pt x="121110" y="161374"/>
                    </a:lnTo>
                    <a:cubicBezTo>
                      <a:pt x="118139" y="164526"/>
                      <a:pt x="113219" y="164526"/>
                      <a:pt x="110062" y="161374"/>
                    </a:cubicBezTo>
                    <a:lnTo>
                      <a:pt x="100778" y="152012"/>
                    </a:lnTo>
                    <a:cubicBezTo>
                      <a:pt x="97714" y="149046"/>
                      <a:pt x="97714" y="144134"/>
                      <a:pt x="100778" y="140982"/>
                    </a:cubicBezTo>
                    <a:lnTo>
                      <a:pt x="109319" y="132455"/>
                    </a:lnTo>
                    <a:cubicBezTo>
                      <a:pt x="104027" y="124298"/>
                      <a:pt x="100406" y="115307"/>
                      <a:pt x="98549" y="106038"/>
                    </a:cubicBezTo>
                    <a:lnTo>
                      <a:pt x="86480" y="105945"/>
                    </a:lnTo>
                    <a:cubicBezTo>
                      <a:pt x="82116" y="105760"/>
                      <a:pt x="78681" y="102330"/>
                      <a:pt x="78681" y="97974"/>
                    </a:cubicBezTo>
                    <a:lnTo>
                      <a:pt x="78774" y="84905"/>
                    </a:lnTo>
                    <a:cubicBezTo>
                      <a:pt x="78867" y="80548"/>
                      <a:pt x="82395" y="77119"/>
                      <a:pt x="86666" y="77119"/>
                    </a:cubicBezTo>
                    <a:lnTo>
                      <a:pt x="98828" y="77211"/>
                    </a:lnTo>
                    <a:cubicBezTo>
                      <a:pt x="100778" y="67942"/>
                      <a:pt x="104491" y="59044"/>
                      <a:pt x="109969" y="50887"/>
                    </a:cubicBezTo>
                    <a:lnTo>
                      <a:pt x="101428" y="42360"/>
                    </a:lnTo>
                    <a:cubicBezTo>
                      <a:pt x="98364" y="39393"/>
                      <a:pt x="98364" y="34481"/>
                      <a:pt x="101428" y="31422"/>
                    </a:cubicBezTo>
                    <a:lnTo>
                      <a:pt x="110805" y="22153"/>
                    </a:lnTo>
                    <a:cubicBezTo>
                      <a:pt x="113776" y="19002"/>
                      <a:pt x="118789" y="19002"/>
                      <a:pt x="121853" y="22153"/>
                    </a:cubicBezTo>
                    <a:lnTo>
                      <a:pt x="130395" y="30681"/>
                    </a:lnTo>
                    <a:cubicBezTo>
                      <a:pt x="138565" y="25305"/>
                      <a:pt x="147571" y="21782"/>
                      <a:pt x="156855" y="19928"/>
                    </a:cubicBezTo>
                    <a:lnTo>
                      <a:pt x="157041" y="7786"/>
                    </a:lnTo>
                    <a:cubicBezTo>
                      <a:pt x="157134" y="3430"/>
                      <a:pt x="160569" y="0"/>
                      <a:pt x="1649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" name="îšľîde">
                <a:extLst>
                  <a:ext uri="{FF2B5EF4-FFF2-40B4-BE49-F238E27FC236}">
                    <a16:creationId xmlns:a16="http://schemas.microsoft.com/office/drawing/2014/main" id="{0B89DC8B-01FD-4000-8726-36610C30D221}"/>
                  </a:ext>
                </a:extLst>
              </p:cNvPr>
              <p:cNvSpPr/>
              <p:nvPr/>
            </p:nvSpPr>
            <p:spPr bwMode="auto">
              <a:xfrm>
                <a:off x="6657396" y="4520097"/>
                <a:ext cx="531525" cy="544184"/>
              </a:xfrm>
              <a:custGeom>
                <a:avLst/>
                <a:gdLst>
                  <a:gd name="T0" fmla="*/ 154 w 435"/>
                  <a:gd name="T1" fmla="*/ 194 h 364"/>
                  <a:gd name="T2" fmla="*/ 169 w 435"/>
                  <a:gd name="T3" fmla="*/ 159 h 364"/>
                  <a:gd name="T4" fmla="*/ 306 w 435"/>
                  <a:gd name="T5" fmla="*/ 136 h 364"/>
                  <a:gd name="T6" fmla="*/ 375 w 435"/>
                  <a:gd name="T7" fmla="*/ 220 h 364"/>
                  <a:gd name="T8" fmla="*/ 375 w 435"/>
                  <a:gd name="T9" fmla="*/ 202 h 364"/>
                  <a:gd name="T10" fmla="*/ 435 w 435"/>
                  <a:gd name="T11" fmla="*/ 202 h 364"/>
                  <a:gd name="T12" fmla="*/ 435 w 435"/>
                  <a:gd name="T13" fmla="*/ 364 h 364"/>
                  <a:gd name="T14" fmla="*/ 375 w 435"/>
                  <a:gd name="T15" fmla="*/ 364 h 364"/>
                  <a:gd name="T16" fmla="*/ 375 w 435"/>
                  <a:gd name="T17" fmla="*/ 340 h 364"/>
                  <a:gd name="T18" fmla="*/ 299 w 435"/>
                  <a:gd name="T19" fmla="*/ 310 h 364"/>
                  <a:gd name="T20" fmla="*/ 112 w 435"/>
                  <a:gd name="T21" fmla="*/ 333 h 364"/>
                  <a:gd name="T22" fmla="*/ 13 w 435"/>
                  <a:gd name="T23" fmla="*/ 280 h 364"/>
                  <a:gd name="T24" fmla="*/ 14 w 435"/>
                  <a:gd name="T25" fmla="*/ 262 h 364"/>
                  <a:gd name="T26" fmla="*/ 0 w 435"/>
                  <a:gd name="T27" fmla="*/ 248 h 364"/>
                  <a:gd name="T28" fmla="*/ 10 w 435"/>
                  <a:gd name="T29" fmla="*/ 191 h 364"/>
                  <a:gd name="T30" fmla="*/ 131 w 435"/>
                  <a:gd name="T31" fmla="*/ 230 h 364"/>
                  <a:gd name="T32" fmla="*/ 228 w 435"/>
                  <a:gd name="T33" fmla="*/ 203 h 364"/>
                  <a:gd name="T34" fmla="*/ 228 w 435"/>
                  <a:gd name="T35" fmla="*/ 196 h 364"/>
                  <a:gd name="T36" fmla="*/ 154 w 435"/>
                  <a:gd name="T37" fmla="*/ 194 h 364"/>
                  <a:gd name="T38" fmla="*/ 129 w 435"/>
                  <a:gd name="T39" fmla="*/ 160 h 364"/>
                  <a:gd name="T40" fmla="*/ 126 w 435"/>
                  <a:gd name="T41" fmla="*/ 176 h 364"/>
                  <a:gd name="T42" fmla="*/ 71 w 435"/>
                  <a:gd name="T43" fmla="*/ 189 h 364"/>
                  <a:gd name="T44" fmla="*/ 25 w 435"/>
                  <a:gd name="T45" fmla="*/ 156 h 364"/>
                  <a:gd name="T46" fmla="*/ 28 w 435"/>
                  <a:gd name="T47" fmla="*/ 143 h 364"/>
                  <a:gd name="T48" fmla="*/ 28 w 435"/>
                  <a:gd name="T49" fmla="*/ 143 h 364"/>
                  <a:gd name="T50" fmla="*/ 82 w 435"/>
                  <a:gd name="T51" fmla="*/ 130 h 364"/>
                  <a:gd name="T52" fmla="*/ 129 w 435"/>
                  <a:gd name="T53" fmla="*/ 160 h 364"/>
                  <a:gd name="T54" fmla="*/ 129 w 435"/>
                  <a:gd name="T55" fmla="*/ 160 h 364"/>
                  <a:gd name="T56" fmla="*/ 39 w 435"/>
                  <a:gd name="T57" fmla="*/ 145 h 364"/>
                  <a:gd name="T58" fmla="*/ 76 w 435"/>
                  <a:gd name="T59" fmla="*/ 164 h 364"/>
                  <a:gd name="T60" fmla="*/ 117 w 435"/>
                  <a:gd name="T61" fmla="*/ 161 h 364"/>
                  <a:gd name="T62" fmla="*/ 80 w 435"/>
                  <a:gd name="T63" fmla="*/ 142 h 364"/>
                  <a:gd name="T64" fmla="*/ 39 w 435"/>
                  <a:gd name="T65" fmla="*/ 145 h 364"/>
                  <a:gd name="T66" fmla="*/ 165 w 435"/>
                  <a:gd name="T67" fmla="*/ 127 h 364"/>
                  <a:gd name="T68" fmla="*/ 152 w 435"/>
                  <a:gd name="T69" fmla="*/ 136 h 364"/>
                  <a:gd name="T70" fmla="*/ 103 w 435"/>
                  <a:gd name="T71" fmla="*/ 108 h 364"/>
                  <a:gd name="T72" fmla="*/ 91 w 435"/>
                  <a:gd name="T73" fmla="*/ 53 h 364"/>
                  <a:gd name="T74" fmla="*/ 102 w 435"/>
                  <a:gd name="T75" fmla="*/ 45 h 364"/>
                  <a:gd name="T76" fmla="*/ 102 w 435"/>
                  <a:gd name="T77" fmla="*/ 45 h 364"/>
                  <a:gd name="T78" fmla="*/ 151 w 435"/>
                  <a:gd name="T79" fmla="*/ 73 h 364"/>
                  <a:gd name="T80" fmla="*/ 165 w 435"/>
                  <a:gd name="T81" fmla="*/ 127 h 364"/>
                  <a:gd name="T82" fmla="*/ 165 w 435"/>
                  <a:gd name="T83" fmla="*/ 127 h 364"/>
                  <a:gd name="T84" fmla="*/ 109 w 435"/>
                  <a:gd name="T85" fmla="*/ 55 h 364"/>
                  <a:gd name="T86" fmla="*/ 123 w 435"/>
                  <a:gd name="T87" fmla="*/ 93 h 364"/>
                  <a:gd name="T88" fmla="*/ 156 w 435"/>
                  <a:gd name="T89" fmla="*/ 119 h 364"/>
                  <a:gd name="T90" fmla="*/ 142 w 435"/>
                  <a:gd name="T91" fmla="*/ 80 h 364"/>
                  <a:gd name="T92" fmla="*/ 109 w 435"/>
                  <a:gd name="T93" fmla="*/ 55 h 364"/>
                  <a:gd name="T94" fmla="*/ 212 w 435"/>
                  <a:gd name="T95" fmla="*/ 105 h 364"/>
                  <a:gd name="T96" fmla="*/ 196 w 435"/>
                  <a:gd name="T97" fmla="*/ 103 h 364"/>
                  <a:gd name="T98" fmla="*/ 177 w 435"/>
                  <a:gd name="T99" fmla="*/ 50 h 364"/>
                  <a:gd name="T100" fmla="*/ 204 w 435"/>
                  <a:gd name="T101" fmla="*/ 1 h 364"/>
                  <a:gd name="T102" fmla="*/ 218 w 435"/>
                  <a:gd name="T103" fmla="*/ 2 h 364"/>
                  <a:gd name="T104" fmla="*/ 218 w 435"/>
                  <a:gd name="T105" fmla="*/ 2 h 364"/>
                  <a:gd name="T106" fmla="*/ 237 w 435"/>
                  <a:gd name="T107" fmla="*/ 55 h 364"/>
                  <a:gd name="T108" fmla="*/ 212 w 435"/>
                  <a:gd name="T109" fmla="*/ 104 h 364"/>
                  <a:gd name="T110" fmla="*/ 212 w 435"/>
                  <a:gd name="T111" fmla="*/ 105 h 364"/>
                  <a:gd name="T112" fmla="*/ 217 w 435"/>
                  <a:gd name="T113" fmla="*/ 14 h 364"/>
                  <a:gd name="T114" fmla="*/ 203 w 435"/>
                  <a:gd name="T115" fmla="*/ 52 h 364"/>
                  <a:gd name="T116" fmla="*/ 211 w 435"/>
                  <a:gd name="T117" fmla="*/ 93 h 364"/>
                  <a:gd name="T118" fmla="*/ 225 w 435"/>
                  <a:gd name="T119" fmla="*/ 54 h 364"/>
                  <a:gd name="T120" fmla="*/ 217 w 435"/>
                  <a:gd name="T121" fmla="*/ 1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5" h="364">
                    <a:moveTo>
                      <a:pt x="154" y="194"/>
                    </a:moveTo>
                    <a:lnTo>
                      <a:pt x="169" y="159"/>
                    </a:lnTo>
                    <a:lnTo>
                      <a:pt x="306" y="136"/>
                    </a:lnTo>
                    <a:lnTo>
                      <a:pt x="375" y="220"/>
                    </a:lnTo>
                    <a:lnTo>
                      <a:pt x="375" y="202"/>
                    </a:lnTo>
                    <a:lnTo>
                      <a:pt x="435" y="202"/>
                    </a:lnTo>
                    <a:lnTo>
                      <a:pt x="435" y="364"/>
                    </a:lnTo>
                    <a:lnTo>
                      <a:pt x="375" y="364"/>
                    </a:lnTo>
                    <a:lnTo>
                      <a:pt x="375" y="340"/>
                    </a:lnTo>
                    <a:lnTo>
                      <a:pt x="299" y="310"/>
                    </a:lnTo>
                    <a:lnTo>
                      <a:pt x="112" y="333"/>
                    </a:lnTo>
                    <a:lnTo>
                      <a:pt x="13" y="280"/>
                    </a:lnTo>
                    <a:lnTo>
                      <a:pt x="14" y="262"/>
                    </a:lnTo>
                    <a:lnTo>
                      <a:pt x="0" y="248"/>
                    </a:lnTo>
                    <a:lnTo>
                      <a:pt x="10" y="191"/>
                    </a:lnTo>
                    <a:lnTo>
                      <a:pt x="131" y="230"/>
                    </a:lnTo>
                    <a:lnTo>
                      <a:pt x="228" y="203"/>
                    </a:lnTo>
                    <a:lnTo>
                      <a:pt x="228" y="196"/>
                    </a:lnTo>
                    <a:lnTo>
                      <a:pt x="154" y="194"/>
                    </a:lnTo>
                    <a:close/>
                    <a:moveTo>
                      <a:pt x="129" y="160"/>
                    </a:moveTo>
                    <a:lnTo>
                      <a:pt x="126" y="176"/>
                    </a:lnTo>
                    <a:cubicBezTo>
                      <a:pt x="123" y="191"/>
                      <a:pt x="96" y="194"/>
                      <a:pt x="71" y="189"/>
                    </a:cubicBezTo>
                    <a:cubicBezTo>
                      <a:pt x="46" y="184"/>
                      <a:pt x="22" y="171"/>
                      <a:pt x="25" y="156"/>
                    </a:cubicBezTo>
                    <a:lnTo>
                      <a:pt x="28" y="143"/>
                    </a:lnTo>
                    <a:lnTo>
                      <a:pt x="28" y="143"/>
                    </a:lnTo>
                    <a:cubicBezTo>
                      <a:pt x="31" y="128"/>
                      <a:pt x="58" y="126"/>
                      <a:pt x="82" y="130"/>
                    </a:cubicBezTo>
                    <a:cubicBezTo>
                      <a:pt x="106" y="135"/>
                      <a:pt x="129" y="147"/>
                      <a:pt x="129" y="160"/>
                    </a:cubicBezTo>
                    <a:lnTo>
                      <a:pt x="129" y="160"/>
                    </a:lnTo>
                    <a:close/>
                    <a:moveTo>
                      <a:pt x="39" y="145"/>
                    </a:moveTo>
                    <a:cubicBezTo>
                      <a:pt x="38" y="149"/>
                      <a:pt x="51" y="159"/>
                      <a:pt x="76" y="164"/>
                    </a:cubicBezTo>
                    <a:cubicBezTo>
                      <a:pt x="101" y="169"/>
                      <a:pt x="116" y="164"/>
                      <a:pt x="117" y="161"/>
                    </a:cubicBezTo>
                    <a:cubicBezTo>
                      <a:pt x="117" y="157"/>
                      <a:pt x="105" y="147"/>
                      <a:pt x="80" y="142"/>
                    </a:cubicBezTo>
                    <a:cubicBezTo>
                      <a:pt x="55" y="137"/>
                      <a:pt x="40" y="142"/>
                      <a:pt x="39" y="145"/>
                    </a:cubicBezTo>
                    <a:close/>
                    <a:moveTo>
                      <a:pt x="165" y="127"/>
                    </a:moveTo>
                    <a:lnTo>
                      <a:pt x="152" y="136"/>
                    </a:lnTo>
                    <a:cubicBezTo>
                      <a:pt x="140" y="145"/>
                      <a:pt x="118" y="129"/>
                      <a:pt x="103" y="108"/>
                    </a:cubicBezTo>
                    <a:cubicBezTo>
                      <a:pt x="88" y="88"/>
                      <a:pt x="79" y="62"/>
                      <a:pt x="91" y="53"/>
                    </a:cubicBezTo>
                    <a:lnTo>
                      <a:pt x="102" y="45"/>
                    </a:lnTo>
                    <a:lnTo>
                      <a:pt x="102" y="45"/>
                    </a:lnTo>
                    <a:cubicBezTo>
                      <a:pt x="115" y="37"/>
                      <a:pt x="136" y="53"/>
                      <a:pt x="151" y="73"/>
                    </a:cubicBezTo>
                    <a:cubicBezTo>
                      <a:pt x="165" y="93"/>
                      <a:pt x="174" y="116"/>
                      <a:pt x="165" y="127"/>
                    </a:cubicBezTo>
                    <a:lnTo>
                      <a:pt x="165" y="127"/>
                    </a:lnTo>
                    <a:close/>
                    <a:moveTo>
                      <a:pt x="109" y="55"/>
                    </a:moveTo>
                    <a:cubicBezTo>
                      <a:pt x="106" y="57"/>
                      <a:pt x="108" y="73"/>
                      <a:pt x="123" y="93"/>
                    </a:cubicBezTo>
                    <a:cubicBezTo>
                      <a:pt x="139" y="114"/>
                      <a:pt x="153" y="121"/>
                      <a:pt x="156" y="119"/>
                    </a:cubicBezTo>
                    <a:cubicBezTo>
                      <a:pt x="159" y="117"/>
                      <a:pt x="157" y="101"/>
                      <a:pt x="142" y="80"/>
                    </a:cubicBezTo>
                    <a:cubicBezTo>
                      <a:pt x="126" y="59"/>
                      <a:pt x="112" y="53"/>
                      <a:pt x="109" y="55"/>
                    </a:cubicBezTo>
                    <a:close/>
                    <a:moveTo>
                      <a:pt x="212" y="105"/>
                    </a:moveTo>
                    <a:lnTo>
                      <a:pt x="196" y="103"/>
                    </a:lnTo>
                    <a:cubicBezTo>
                      <a:pt x="181" y="102"/>
                      <a:pt x="175" y="76"/>
                      <a:pt x="177" y="50"/>
                    </a:cubicBezTo>
                    <a:cubicBezTo>
                      <a:pt x="179" y="25"/>
                      <a:pt x="189" y="0"/>
                      <a:pt x="204" y="1"/>
                    </a:cubicBezTo>
                    <a:lnTo>
                      <a:pt x="218" y="2"/>
                    </a:lnTo>
                    <a:lnTo>
                      <a:pt x="218" y="2"/>
                    </a:lnTo>
                    <a:cubicBezTo>
                      <a:pt x="233" y="4"/>
                      <a:pt x="239" y="30"/>
                      <a:pt x="237" y="55"/>
                    </a:cubicBezTo>
                    <a:cubicBezTo>
                      <a:pt x="235" y="79"/>
                      <a:pt x="226" y="103"/>
                      <a:pt x="212" y="104"/>
                    </a:cubicBezTo>
                    <a:lnTo>
                      <a:pt x="212" y="105"/>
                    </a:lnTo>
                    <a:close/>
                    <a:moveTo>
                      <a:pt x="217" y="14"/>
                    </a:moveTo>
                    <a:cubicBezTo>
                      <a:pt x="214" y="13"/>
                      <a:pt x="205" y="27"/>
                      <a:pt x="203" y="52"/>
                    </a:cubicBezTo>
                    <a:cubicBezTo>
                      <a:pt x="201" y="78"/>
                      <a:pt x="208" y="92"/>
                      <a:pt x="211" y="93"/>
                    </a:cubicBezTo>
                    <a:cubicBezTo>
                      <a:pt x="214" y="93"/>
                      <a:pt x="223" y="80"/>
                      <a:pt x="225" y="54"/>
                    </a:cubicBezTo>
                    <a:cubicBezTo>
                      <a:pt x="227" y="28"/>
                      <a:pt x="220" y="14"/>
                      <a:pt x="217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5BA8B554-AAD6-43BE-B09B-3A4A5E00203B}"/>
                  </a:ext>
                </a:extLst>
              </p:cNvPr>
              <p:cNvCxnSpPr>
                <a:stCxn id="21" idx="0"/>
              </p:cNvCxnSpPr>
              <p:nvPr/>
            </p:nvCxnSpPr>
            <p:spPr>
              <a:xfrm>
                <a:off x="5630330" y="3256516"/>
                <a:ext cx="2417296" cy="18929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1F5A1C47-9D54-4AE6-80FA-6A7D1C590006}"/>
                  </a:ext>
                </a:extLst>
              </p:cNvPr>
              <p:cNvCxnSpPr>
                <a:stCxn id="26" idx="3"/>
              </p:cNvCxnSpPr>
              <p:nvPr/>
            </p:nvCxnSpPr>
            <p:spPr>
              <a:xfrm flipH="1" flipV="1">
                <a:off x="6269085" y="2617761"/>
                <a:ext cx="9334" cy="2178025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îṩlïḓè">
                <a:extLst>
                  <a:ext uri="{FF2B5EF4-FFF2-40B4-BE49-F238E27FC236}">
                    <a16:creationId xmlns:a16="http://schemas.microsoft.com/office/drawing/2014/main" id="{02B40124-F1D8-4C2F-813A-4D8534CA3AEA}"/>
                  </a:ext>
                </a:extLst>
              </p:cNvPr>
              <p:cNvSpPr/>
              <p:nvPr/>
            </p:nvSpPr>
            <p:spPr bwMode="auto">
              <a:xfrm rot="5400000">
                <a:off x="4991575" y="1979006"/>
                <a:ext cx="1277510" cy="1277510"/>
              </a:xfrm>
              <a:custGeom>
                <a:avLst/>
                <a:gdLst>
                  <a:gd name="connsiteX0" fmla="*/ 0 w 1277510"/>
                  <a:gd name="connsiteY0" fmla="*/ 638755 h 1277510"/>
                  <a:gd name="connsiteX1" fmla="*/ 638755 w 1277510"/>
                  <a:gd name="connsiteY1" fmla="*/ 0 h 1277510"/>
                  <a:gd name="connsiteX2" fmla="*/ 1277510 w 1277510"/>
                  <a:gd name="connsiteY2" fmla="*/ 638755 h 1277510"/>
                  <a:gd name="connsiteX3" fmla="*/ 638755 w 1277510"/>
                  <a:gd name="connsiteY3" fmla="*/ 1277510 h 1277510"/>
                  <a:gd name="connsiteX4" fmla="*/ 0 w 1277510"/>
                  <a:gd name="connsiteY4" fmla="*/ 638755 h 1277510"/>
                  <a:gd name="connsiteX0-1" fmla="*/ 1277510 w 1368950"/>
                  <a:gd name="connsiteY0-2" fmla="*/ 638755 h 1277510"/>
                  <a:gd name="connsiteX1-3" fmla="*/ 638755 w 1368950"/>
                  <a:gd name="connsiteY1-4" fmla="*/ 1277510 h 1277510"/>
                  <a:gd name="connsiteX2-5" fmla="*/ 0 w 1368950"/>
                  <a:gd name="connsiteY2-6" fmla="*/ 638755 h 1277510"/>
                  <a:gd name="connsiteX3-7" fmla="*/ 638755 w 1368950"/>
                  <a:gd name="connsiteY3-8" fmla="*/ 0 h 1277510"/>
                  <a:gd name="connsiteX4-9" fmla="*/ 1368950 w 1368950"/>
                  <a:gd name="connsiteY4-10" fmla="*/ 730195 h 1277510"/>
                  <a:gd name="connsiteX0-11" fmla="*/ 1277510 w 1277510"/>
                  <a:gd name="connsiteY0-12" fmla="*/ 638755 h 1277510"/>
                  <a:gd name="connsiteX1-13" fmla="*/ 638755 w 1277510"/>
                  <a:gd name="connsiteY1-14" fmla="*/ 1277510 h 1277510"/>
                  <a:gd name="connsiteX2-15" fmla="*/ 0 w 1277510"/>
                  <a:gd name="connsiteY2-16" fmla="*/ 638755 h 1277510"/>
                  <a:gd name="connsiteX3-17" fmla="*/ 638755 w 1277510"/>
                  <a:gd name="connsiteY3-18" fmla="*/ 0 h 12775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7510" h="1277510">
                    <a:moveTo>
                      <a:pt x="1277510" y="638755"/>
                    </a:moveTo>
                    <a:cubicBezTo>
                      <a:pt x="1277510" y="991530"/>
                      <a:pt x="991530" y="1277510"/>
                      <a:pt x="638755" y="1277510"/>
                    </a:cubicBezTo>
                    <a:cubicBezTo>
                      <a:pt x="285980" y="1277510"/>
                      <a:pt x="0" y="991530"/>
                      <a:pt x="0" y="638755"/>
                    </a:cubicBezTo>
                    <a:cubicBezTo>
                      <a:pt x="0" y="285980"/>
                      <a:pt x="285980" y="0"/>
                      <a:pt x="638755" y="0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F82AD454-A20F-45DE-AC76-96ECB7372C3D}"/>
                  </a:ext>
                </a:extLst>
              </p:cNvPr>
              <p:cNvCxnSpPr>
                <a:stCxn id="23" idx="0"/>
              </p:cNvCxnSpPr>
              <p:nvPr/>
            </p:nvCxnSpPr>
            <p:spPr>
              <a:xfrm flipH="1" flipV="1">
                <a:off x="4499315" y="4148785"/>
                <a:ext cx="2417296" cy="18929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ṥ1idê">
                <a:extLst>
                  <a:ext uri="{FF2B5EF4-FFF2-40B4-BE49-F238E27FC236}">
                    <a16:creationId xmlns:a16="http://schemas.microsoft.com/office/drawing/2014/main" id="{B3B29F9A-C077-4DD4-B7CF-B8BF981A9B65}"/>
                  </a:ext>
                </a:extLst>
              </p:cNvPr>
              <p:cNvSpPr/>
              <p:nvPr/>
            </p:nvSpPr>
            <p:spPr bwMode="auto">
              <a:xfrm rot="5400000" flipH="1" flipV="1">
                <a:off x="6277856" y="4167714"/>
                <a:ext cx="1277510" cy="1277510"/>
              </a:xfrm>
              <a:custGeom>
                <a:avLst/>
                <a:gdLst>
                  <a:gd name="connsiteX0" fmla="*/ 0 w 1277510"/>
                  <a:gd name="connsiteY0" fmla="*/ 638755 h 1277510"/>
                  <a:gd name="connsiteX1" fmla="*/ 638755 w 1277510"/>
                  <a:gd name="connsiteY1" fmla="*/ 0 h 1277510"/>
                  <a:gd name="connsiteX2" fmla="*/ 1277510 w 1277510"/>
                  <a:gd name="connsiteY2" fmla="*/ 638755 h 1277510"/>
                  <a:gd name="connsiteX3" fmla="*/ 638755 w 1277510"/>
                  <a:gd name="connsiteY3" fmla="*/ 1277510 h 1277510"/>
                  <a:gd name="connsiteX4" fmla="*/ 0 w 1277510"/>
                  <a:gd name="connsiteY4" fmla="*/ 638755 h 1277510"/>
                  <a:gd name="connsiteX0-1" fmla="*/ 1277510 w 1368950"/>
                  <a:gd name="connsiteY0-2" fmla="*/ 638755 h 1277510"/>
                  <a:gd name="connsiteX1-3" fmla="*/ 638755 w 1368950"/>
                  <a:gd name="connsiteY1-4" fmla="*/ 1277510 h 1277510"/>
                  <a:gd name="connsiteX2-5" fmla="*/ 0 w 1368950"/>
                  <a:gd name="connsiteY2-6" fmla="*/ 638755 h 1277510"/>
                  <a:gd name="connsiteX3-7" fmla="*/ 638755 w 1368950"/>
                  <a:gd name="connsiteY3-8" fmla="*/ 0 h 1277510"/>
                  <a:gd name="connsiteX4-9" fmla="*/ 1368950 w 1368950"/>
                  <a:gd name="connsiteY4-10" fmla="*/ 730195 h 1277510"/>
                  <a:gd name="connsiteX0-11" fmla="*/ 1277510 w 1277510"/>
                  <a:gd name="connsiteY0-12" fmla="*/ 638755 h 1277510"/>
                  <a:gd name="connsiteX1-13" fmla="*/ 638755 w 1277510"/>
                  <a:gd name="connsiteY1-14" fmla="*/ 1277510 h 1277510"/>
                  <a:gd name="connsiteX2-15" fmla="*/ 0 w 1277510"/>
                  <a:gd name="connsiteY2-16" fmla="*/ 638755 h 1277510"/>
                  <a:gd name="connsiteX3-17" fmla="*/ 638755 w 1277510"/>
                  <a:gd name="connsiteY3-18" fmla="*/ 0 h 12775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7510" h="1277510">
                    <a:moveTo>
                      <a:pt x="1277510" y="638755"/>
                    </a:moveTo>
                    <a:cubicBezTo>
                      <a:pt x="1277510" y="991530"/>
                      <a:pt x="991530" y="1277510"/>
                      <a:pt x="638755" y="1277510"/>
                    </a:cubicBezTo>
                    <a:cubicBezTo>
                      <a:pt x="285980" y="1277510"/>
                      <a:pt x="0" y="991530"/>
                      <a:pt x="0" y="638755"/>
                    </a:cubicBezTo>
                    <a:cubicBezTo>
                      <a:pt x="0" y="285980"/>
                      <a:pt x="285980" y="0"/>
                      <a:pt x="638755" y="0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$ḻiďè">
              <a:extLst>
                <a:ext uri="{FF2B5EF4-FFF2-40B4-BE49-F238E27FC236}">
                  <a16:creationId xmlns:a16="http://schemas.microsoft.com/office/drawing/2014/main" id="{D96EEB81-8803-4E6E-AA04-46CC3E4B2C91}"/>
                </a:ext>
              </a:extLst>
            </p:cNvPr>
            <p:cNvGrpSpPr/>
            <p:nvPr/>
          </p:nvGrpSpPr>
          <p:grpSpPr>
            <a:xfrm>
              <a:off x="673100" y="1981201"/>
              <a:ext cx="3333404" cy="3457327"/>
              <a:chOff x="669925" y="1981201"/>
              <a:chExt cx="3552480" cy="3457327"/>
            </a:xfrm>
          </p:grpSpPr>
          <p:sp>
            <p:nvSpPr>
              <p:cNvPr id="11" name="íšļiḓé">
                <a:extLst>
                  <a:ext uri="{FF2B5EF4-FFF2-40B4-BE49-F238E27FC236}">
                    <a16:creationId xmlns:a16="http://schemas.microsoft.com/office/drawing/2014/main" id="{A96F317F-9716-461F-8FB3-83EBB30A0D6C}"/>
                  </a:ext>
                </a:extLst>
              </p:cNvPr>
              <p:cNvSpPr/>
              <p:nvPr/>
            </p:nvSpPr>
            <p:spPr>
              <a:xfrm>
                <a:off x="669925" y="2249046"/>
                <a:ext cx="3552480" cy="3189482"/>
              </a:xfrm>
              <a:prstGeom prst="roundRect">
                <a:avLst>
                  <a:gd name="adj" fmla="val 3826"/>
                </a:avLst>
              </a:prstGeom>
              <a:pattFill prst="dkUp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íšľíḍe">
                <a:extLst>
                  <a:ext uri="{FF2B5EF4-FFF2-40B4-BE49-F238E27FC236}">
                    <a16:creationId xmlns:a16="http://schemas.microsoft.com/office/drawing/2014/main" id="{B790D286-CC70-4E86-AA83-5BF8D3C1A191}"/>
                  </a:ext>
                </a:extLst>
              </p:cNvPr>
              <p:cNvSpPr/>
              <p:nvPr/>
            </p:nvSpPr>
            <p:spPr>
              <a:xfrm>
                <a:off x="1349995" y="1981201"/>
                <a:ext cx="2192339" cy="47256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sz="1600" b="1" i="1" dirty="0"/>
                  <a:t>Text here</a:t>
                </a:r>
                <a:endParaRPr sz="1600" b="1" i="1" dirty="0"/>
              </a:p>
            </p:txBody>
          </p:sp>
        </p:grpSp>
        <p:grpSp>
          <p:nvGrpSpPr>
            <p:cNvPr id="8" name="íš1ïḍè">
              <a:extLst>
                <a:ext uri="{FF2B5EF4-FFF2-40B4-BE49-F238E27FC236}">
                  <a16:creationId xmlns:a16="http://schemas.microsoft.com/office/drawing/2014/main" id="{EAC7AE79-E03E-4187-9DEF-1B7D52562243}"/>
                </a:ext>
              </a:extLst>
            </p:cNvPr>
            <p:cNvGrpSpPr/>
            <p:nvPr/>
          </p:nvGrpSpPr>
          <p:grpSpPr>
            <a:xfrm>
              <a:off x="8185496" y="1981201"/>
              <a:ext cx="3333404" cy="3457327"/>
              <a:chOff x="669925" y="1981201"/>
              <a:chExt cx="3552480" cy="3457327"/>
            </a:xfrm>
          </p:grpSpPr>
          <p:sp>
            <p:nvSpPr>
              <p:cNvPr id="9" name="ïṩ1îḍè">
                <a:extLst>
                  <a:ext uri="{FF2B5EF4-FFF2-40B4-BE49-F238E27FC236}">
                    <a16:creationId xmlns:a16="http://schemas.microsoft.com/office/drawing/2014/main" id="{20107D3C-9333-4909-A955-CD9BF7659CED}"/>
                  </a:ext>
                </a:extLst>
              </p:cNvPr>
              <p:cNvSpPr/>
              <p:nvPr/>
            </p:nvSpPr>
            <p:spPr>
              <a:xfrm>
                <a:off x="669925" y="2249046"/>
                <a:ext cx="3552480" cy="3189482"/>
              </a:xfrm>
              <a:prstGeom prst="roundRect">
                <a:avLst>
                  <a:gd name="adj" fmla="val 3826"/>
                </a:avLst>
              </a:prstGeom>
              <a:pattFill prst="dkUp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îṧḷíďe">
                <a:extLst>
                  <a:ext uri="{FF2B5EF4-FFF2-40B4-BE49-F238E27FC236}">
                    <a16:creationId xmlns:a16="http://schemas.microsoft.com/office/drawing/2014/main" id="{859422AE-68FD-44F0-BA30-C1C12889C797}"/>
                  </a:ext>
                </a:extLst>
              </p:cNvPr>
              <p:cNvSpPr/>
              <p:nvPr/>
            </p:nvSpPr>
            <p:spPr>
              <a:xfrm>
                <a:off x="1349995" y="1981201"/>
                <a:ext cx="2192339" cy="47256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sz="1600" b="1" i="1" dirty="0"/>
                  <a:t>Text here</a:t>
                </a:r>
                <a:endParaRPr sz="1600" b="1" i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80777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7" y="2533650"/>
            <a:ext cx="5419185" cy="895350"/>
          </a:xfrm>
        </p:spPr>
        <p:txBody>
          <a:bodyPr/>
          <a:lstStyle/>
          <a:p>
            <a:pPr algn="ctr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7523" y="3429000"/>
            <a:ext cx="5419185" cy="1015623"/>
          </a:xfrm>
        </p:spPr>
        <p:txBody>
          <a:bodyPr/>
          <a:lstStyle/>
          <a:p>
            <a:pPr lvl="0" algn="ctr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 algn="ctr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072483" y="208869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454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7169C0-86CF-4792-A45F-5F0EB45EB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7CBABEE-9B0A-4854-A636-F21484045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72DA84-DA06-42F4-822A-4DB557D76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436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EB7BE75-93AF-4FD2-A03C-4DD70173A2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019675"/>
            <a:chOff x="0" y="1123950"/>
            <a:chExt cx="12192000" cy="5019675"/>
          </a:xfrm>
        </p:grpSpPr>
        <p:sp>
          <p:nvSpPr>
            <p:cNvPr id="6" name="iṡļïḍè">
              <a:extLst>
                <a:ext uri="{FF2B5EF4-FFF2-40B4-BE49-F238E27FC236}">
                  <a16:creationId xmlns:a16="http://schemas.microsoft.com/office/drawing/2014/main" id="{8132D2F9-491C-4E3F-B6D6-14E030EDD775}"/>
                </a:ext>
              </a:extLst>
            </p:cNvPr>
            <p:cNvSpPr/>
            <p:nvPr/>
          </p:nvSpPr>
          <p:spPr>
            <a:xfrm>
              <a:off x="0" y="1123950"/>
              <a:ext cx="12192000" cy="2459403"/>
            </a:xfrm>
            <a:prstGeom prst="rect">
              <a:avLst/>
            </a:prstGeom>
            <a:blipFill>
              <a:blip r:embed="rId3"/>
              <a:stretch>
                <a:fillRect t="-115838" b="-11464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ṥḻïḋê">
              <a:extLst>
                <a:ext uri="{FF2B5EF4-FFF2-40B4-BE49-F238E27FC236}">
                  <a16:creationId xmlns:a16="http://schemas.microsoft.com/office/drawing/2014/main" id="{E097A20B-3AA3-48AB-9890-4D4A839E621F}"/>
                </a:ext>
              </a:extLst>
            </p:cNvPr>
            <p:cNvSpPr/>
            <p:nvPr/>
          </p:nvSpPr>
          <p:spPr>
            <a:xfrm>
              <a:off x="669925" y="3394540"/>
              <a:ext cx="10850562" cy="27490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sļîḍe">
              <a:extLst>
                <a:ext uri="{FF2B5EF4-FFF2-40B4-BE49-F238E27FC236}">
                  <a16:creationId xmlns:a16="http://schemas.microsoft.com/office/drawing/2014/main" id="{09F99726-8D4E-4EA0-ADED-A1D36BEA2CF6}"/>
                </a:ext>
              </a:extLst>
            </p:cNvPr>
            <p:cNvSpPr/>
            <p:nvPr/>
          </p:nvSpPr>
          <p:spPr>
            <a:xfrm>
              <a:off x="673100" y="3309270"/>
              <a:ext cx="3615267" cy="8527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íšľïḍè">
              <a:extLst>
                <a:ext uri="{FF2B5EF4-FFF2-40B4-BE49-F238E27FC236}">
                  <a16:creationId xmlns:a16="http://schemas.microsoft.com/office/drawing/2014/main" id="{45B95291-B0A0-49AF-BC9C-758EC7D37CB4}"/>
                </a:ext>
              </a:extLst>
            </p:cNvPr>
            <p:cNvSpPr txBox="1"/>
            <p:nvPr/>
          </p:nvSpPr>
          <p:spPr>
            <a:xfrm>
              <a:off x="943778" y="4246629"/>
              <a:ext cx="3073912" cy="1084151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3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 defTabSz="914378">
                <a:lnSpc>
                  <a:spcPct val="130000"/>
                </a:lnSpc>
                <a:defRPr/>
              </a:pPr>
              <a:endParaRPr lang="en-US" altLang="zh-CN" sz="1100" dirty="0"/>
            </a:p>
            <a:p>
              <a:pPr algn="ctr" defTabSz="914378">
                <a:lnSpc>
                  <a:spcPct val="130000"/>
                </a:lnSpc>
                <a:defRPr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ïṡľïḓê">
              <a:extLst>
                <a:ext uri="{FF2B5EF4-FFF2-40B4-BE49-F238E27FC236}">
                  <a16:creationId xmlns:a16="http://schemas.microsoft.com/office/drawing/2014/main" id="{BDCDFBC2-F9FC-4152-B7C5-2B4F8030B785}"/>
                </a:ext>
              </a:extLst>
            </p:cNvPr>
            <p:cNvSpPr/>
            <p:nvPr/>
          </p:nvSpPr>
          <p:spPr>
            <a:xfrm>
              <a:off x="943777" y="3646583"/>
              <a:ext cx="3073912" cy="532018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b="1" dirty="0">
                  <a:solidFill>
                    <a:sysClr val="windowText" lastClr="000000"/>
                  </a:solidFill>
                </a:rPr>
                <a:t>Text here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iŝliḓè">
              <a:extLst>
                <a:ext uri="{FF2B5EF4-FFF2-40B4-BE49-F238E27FC236}">
                  <a16:creationId xmlns:a16="http://schemas.microsoft.com/office/drawing/2014/main" id="{594144B7-D014-4835-B5CE-A5CC169883EF}"/>
                </a:ext>
              </a:extLst>
            </p:cNvPr>
            <p:cNvSpPr txBox="1"/>
            <p:nvPr/>
          </p:nvSpPr>
          <p:spPr>
            <a:xfrm>
              <a:off x="4559045" y="4246629"/>
              <a:ext cx="3073912" cy="1084151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3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 defTabSz="914378">
                <a:lnSpc>
                  <a:spcPct val="130000"/>
                </a:lnSpc>
                <a:defRPr/>
              </a:pPr>
              <a:endParaRPr lang="en-US" altLang="zh-CN" sz="1100" dirty="0"/>
            </a:p>
            <a:p>
              <a:pPr algn="ctr" defTabSz="914378">
                <a:lnSpc>
                  <a:spcPct val="130000"/>
                </a:lnSpc>
                <a:defRPr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ṩļíḍê">
              <a:extLst>
                <a:ext uri="{FF2B5EF4-FFF2-40B4-BE49-F238E27FC236}">
                  <a16:creationId xmlns:a16="http://schemas.microsoft.com/office/drawing/2014/main" id="{DB53403B-894F-4BC8-A42B-437764FB7D23}"/>
                </a:ext>
              </a:extLst>
            </p:cNvPr>
            <p:cNvSpPr/>
            <p:nvPr/>
          </p:nvSpPr>
          <p:spPr>
            <a:xfrm>
              <a:off x="4559044" y="3646583"/>
              <a:ext cx="3073912" cy="532018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ïślíďê">
              <a:extLst>
                <a:ext uri="{FF2B5EF4-FFF2-40B4-BE49-F238E27FC236}">
                  <a16:creationId xmlns:a16="http://schemas.microsoft.com/office/drawing/2014/main" id="{8690F905-C528-4BDA-BE75-EECB3854DBDB}"/>
                </a:ext>
              </a:extLst>
            </p:cNvPr>
            <p:cNvSpPr txBox="1"/>
            <p:nvPr/>
          </p:nvSpPr>
          <p:spPr>
            <a:xfrm>
              <a:off x="8174311" y="4246629"/>
              <a:ext cx="3073912" cy="1084151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378">
                <a:lnSpc>
                  <a:spcPct val="13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 defTabSz="914378">
                <a:lnSpc>
                  <a:spcPct val="130000"/>
                </a:lnSpc>
                <a:defRPr/>
              </a:pPr>
              <a:endParaRPr lang="en-US" altLang="zh-CN" sz="1100" dirty="0"/>
            </a:p>
            <a:p>
              <a:pPr algn="ctr" defTabSz="914378">
                <a:lnSpc>
                  <a:spcPct val="130000"/>
                </a:lnSpc>
                <a:defRPr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iṥḷîďè">
              <a:extLst>
                <a:ext uri="{FF2B5EF4-FFF2-40B4-BE49-F238E27FC236}">
                  <a16:creationId xmlns:a16="http://schemas.microsoft.com/office/drawing/2014/main" id="{6F672C5E-1939-4F6D-A956-16389EC80F13}"/>
                </a:ext>
              </a:extLst>
            </p:cNvPr>
            <p:cNvSpPr/>
            <p:nvPr/>
          </p:nvSpPr>
          <p:spPr>
            <a:xfrm>
              <a:off x="8174310" y="3646583"/>
              <a:ext cx="3073912" cy="532018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b="1" dirty="0">
                  <a:solidFill>
                    <a:sysClr val="windowText" lastClr="000000"/>
                  </a:solidFill>
                </a:rPr>
                <a:t>Text here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ísḻíḓe">
              <a:extLst>
                <a:ext uri="{FF2B5EF4-FFF2-40B4-BE49-F238E27FC236}">
                  <a16:creationId xmlns:a16="http://schemas.microsoft.com/office/drawing/2014/main" id="{764A8946-32C0-44FD-9EC5-102A4BA474F1}"/>
                </a:ext>
              </a:extLst>
            </p:cNvPr>
            <p:cNvSpPr/>
            <p:nvPr/>
          </p:nvSpPr>
          <p:spPr>
            <a:xfrm>
              <a:off x="4288367" y="3309270"/>
              <a:ext cx="3615267" cy="8527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ïSḷiďé">
              <a:extLst>
                <a:ext uri="{FF2B5EF4-FFF2-40B4-BE49-F238E27FC236}">
                  <a16:creationId xmlns:a16="http://schemas.microsoft.com/office/drawing/2014/main" id="{71F13863-C2EA-4833-A290-1C54EC059CB3}"/>
                </a:ext>
              </a:extLst>
            </p:cNvPr>
            <p:cNvSpPr/>
            <p:nvPr/>
          </p:nvSpPr>
          <p:spPr>
            <a:xfrm>
              <a:off x="7903633" y="3309270"/>
              <a:ext cx="3615267" cy="8527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0C47ED5-D8EC-4C6B-AF30-39A5F804645B}"/>
                </a:ext>
              </a:extLst>
            </p:cNvPr>
            <p:cNvCxnSpPr/>
            <p:nvPr/>
          </p:nvCxnSpPr>
          <p:spPr>
            <a:xfrm>
              <a:off x="4288367" y="3576430"/>
              <a:ext cx="0" cy="256719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CC9499C-8E27-47F5-ADA5-820A88F476E8}"/>
                </a:ext>
              </a:extLst>
            </p:cNvPr>
            <p:cNvCxnSpPr/>
            <p:nvPr/>
          </p:nvCxnSpPr>
          <p:spPr>
            <a:xfrm>
              <a:off x="7903633" y="3576430"/>
              <a:ext cx="0" cy="256719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şliḍê">
              <a:extLst>
                <a:ext uri="{FF2B5EF4-FFF2-40B4-BE49-F238E27FC236}">
                  <a16:creationId xmlns:a16="http://schemas.microsoft.com/office/drawing/2014/main" id="{BA778FFB-8B02-4725-88B8-21C492B67320}"/>
                </a:ext>
              </a:extLst>
            </p:cNvPr>
            <p:cNvSpPr/>
            <p:nvPr/>
          </p:nvSpPr>
          <p:spPr>
            <a:xfrm>
              <a:off x="2215476" y="3064082"/>
              <a:ext cx="530514" cy="53051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kern="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0" name="îSľîde">
              <a:extLst>
                <a:ext uri="{FF2B5EF4-FFF2-40B4-BE49-F238E27FC236}">
                  <a16:creationId xmlns:a16="http://schemas.microsoft.com/office/drawing/2014/main" id="{AE3AB072-A081-4A00-B95B-2C6847904AE9}"/>
                </a:ext>
              </a:extLst>
            </p:cNvPr>
            <p:cNvSpPr/>
            <p:nvPr/>
          </p:nvSpPr>
          <p:spPr>
            <a:xfrm>
              <a:off x="2098962" y="5396366"/>
              <a:ext cx="760368" cy="630910"/>
            </a:xfrm>
            <a:custGeom>
              <a:avLst/>
              <a:gdLst>
                <a:gd name="T0" fmla="*/ 2077 w 4154"/>
                <a:gd name="T1" fmla="*/ 0 h 3452"/>
                <a:gd name="T2" fmla="*/ 0 w 4154"/>
                <a:gd name="T3" fmla="*/ 2077 h 3452"/>
                <a:gd name="T4" fmla="*/ 471 w 4154"/>
                <a:gd name="T5" fmla="*/ 3394 h 3452"/>
                <a:gd name="T6" fmla="*/ 1388 w 4154"/>
                <a:gd name="T7" fmla="*/ 2578 h 3452"/>
                <a:gd name="T8" fmla="*/ 2077 w 4154"/>
                <a:gd name="T9" fmla="*/ 2856 h 3452"/>
                <a:gd name="T10" fmla="*/ 2753 w 4154"/>
                <a:gd name="T11" fmla="*/ 2590 h 3452"/>
                <a:gd name="T12" fmla="*/ 3633 w 4154"/>
                <a:gd name="T13" fmla="*/ 3452 h 3452"/>
                <a:gd name="T14" fmla="*/ 4154 w 4154"/>
                <a:gd name="T15" fmla="*/ 2077 h 3452"/>
                <a:gd name="T16" fmla="*/ 2077 w 4154"/>
                <a:gd name="T17" fmla="*/ 0 h 3452"/>
                <a:gd name="T18" fmla="*/ 2077 w 4154"/>
                <a:gd name="T19" fmla="*/ 2610 h 3452"/>
                <a:gd name="T20" fmla="*/ 1708 w 4154"/>
                <a:gd name="T21" fmla="*/ 2510 h 3452"/>
                <a:gd name="T22" fmla="*/ 1257 w 4154"/>
                <a:gd name="T23" fmla="*/ 1688 h 3452"/>
                <a:gd name="T24" fmla="*/ 2077 w 4154"/>
                <a:gd name="T25" fmla="*/ 765 h 3452"/>
                <a:gd name="T26" fmla="*/ 2897 w 4154"/>
                <a:gd name="T27" fmla="*/ 1688 h 3452"/>
                <a:gd name="T28" fmla="*/ 2433 w 4154"/>
                <a:gd name="T29" fmla="*/ 2517 h 3452"/>
                <a:gd name="T30" fmla="*/ 2077 w 4154"/>
                <a:gd name="T31" fmla="*/ 2610 h 3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54" h="3452">
                  <a:moveTo>
                    <a:pt x="2077" y="0"/>
                  </a:moveTo>
                  <a:cubicBezTo>
                    <a:pt x="930" y="0"/>
                    <a:pt x="0" y="930"/>
                    <a:pt x="0" y="2077"/>
                  </a:cubicBezTo>
                  <a:cubicBezTo>
                    <a:pt x="0" y="2577"/>
                    <a:pt x="177" y="3035"/>
                    <a:pt x="471" y="3394"/>
                  </a:cubicBezTo>
                  <a:cubicBezTo>
                    <a:pt x="516" y="3030"/>
                    <a:pt x="879" y="2723"/>
                    <a:pt x="1388" y="2578"/>
                  </a:cubicBezTo>
                  <a:cubicBezTo>
                    <a:pt x="1574" y="2751"/>
                    <a:pt x="1814" y="2856"/>
                    <a:pt x="2077" y="2856"/>
                  </a:cubicBezTo>
                  <a:cubicBezTo>
                    <a:pt x="2333" y="2856"/>
                    <a:pt x="2569" y="2756"/>
                    <a:pt x="2753" y="2590"/>
                  </a:cubicBezTo>
                  <a:cubicBezTo>
                    <a:pt x="3266" y="2748"/>
                    <a:pt x="3621" y="3074"/>
                    <a:pt x="3633" y="3452"/>
                  </a:cubicBezTo>
                  <a:cubicBezTo>
                    <a:pt x="3957" y="3086"/>
                    <a:pt x="4154" y="2604"/>
                    <a:pt x="4154" y="2077"/>
                  </a:cubicBezTo>
                  <a:cubicBezTo>
                    <a:pt x="4154" y="930"/>
                    <a:pt x="3224" y="0"/>
                    <a:pt x="2077" y="0"/>
                  </a:cubicBezTo>
                  <a:close/>
                  <a:moveTo>
                    <a:pt x="2077" y="2610"/>
                  </a:moveTo>
                  <a:cubicBezTo>
                    <a:pt x="1944" y="2610"/>
                    <a:pt x="1819" y="2573"/>
                    <a:pt x="1708" y="2510"/>
                  </a:cubicBezTo>
                  <a:cubicBezTo>
                    <a:pt x="1441" y="2358"/>
                    <a:pt x="1257" y="2047"/>
                    <a:pt x="1257" y="1688"/>
                  </a:cubicBezTo>
                  <a:cubicBezTo>
                    <a:pt x="1257" y="1179"/>
                    <a:pt x="1625" y="765"/>
                    <a:pt x="2077" y="765"/>
                  </a:cubicBezTo>
                  <a:cubicBezTo>
                    <a:pt x="2529" y="765"/>
                    <a:pt x="2897" y="1179"/>
                    <a:pt x="2897" y="1688"/>
                  </a:cubicBezTo>
                  <a:cubicBezTo>
                    <a:pt x="2897" y="2053"/>
                    <a:pt x="2707" y="2368"/>
                    <a:pt x="2433" y="2517"/>
                  </a:cubicBezTo>
                  <a:cubicBezTo>
                    <a:pt x="2325" y="2576"/>
                    <a:pt x="2205" y="2610"/>
                    <a:pt x="2077" y="26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kern="0" dirty="0">
                <a:solidFill>
                  <a:schemeClr val="bg1"/>
                </a:solidFill>
              </a:endParaRPr>
            </a:p>
          </p:txBody>
        </p:sp>
        <p:sp>
          <p:nvSpPr>
            <p:cNvPr id="21" name="ïṥľíďe">
              <a:extLst>
                <a:ext uri="{FF2B5EF4-FFF2-40B4-BE49-F238E27FC236}">
                  <a16:creationId xmlns:a16="http://schemas.microsoft.com/office/drawing/2014/main" id="{8F5629B9-AE01-4273-8314-639100404105}"/>
                </a:ext>
              </a:extLst>
            </p:cNvPr>
            <p:cNvSpPr/>
            <p:nvPr/>
          </p:nvSpPr>
          <p:spPr>
            <a:xfrm>
              <a:off x="9446009" y="3064082"/>
              <a:ext cx="530514" cy="53051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kern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2" name="ïṩḻïḑé">
              <a:extLst>
                <a:ext uri="{FF2B5EF4-FFF2-40B4-BE49-F238E27FC236}">
                  <a16:creationId xmlns:a16="http://schemas.microsoft.com/office/drawing/2014/main" id="{50F7DCDD-3608-40AE-86CE-80D3043BBB7C}"/>
                </a:ext>
              </a:extLst>
            </p:cNvPr>
            <p:cNvSpPr/>
            <p:nvPr/>
          </p:nvSpPr>
          <p:spPr>
            <a:xfrm>
              <a:off x="5830742" y="3064082"/>
              <a:ext cx="530514" cy="53051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kern="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3" name="íṧļíḍè">
              <a:extLst>
                <a:ext uri="{FF2B5EF4-FFF2-40B4-BE49-F238E27FC236}">
                  <a16:creationId xmlns:a16="http://schemas.microsoft.com/office/drawing/2014/main" id="{3E073E69-0670-49DA-85F7-F23A97AE34E0}"/>
                </a:ext>
              </a:extLst>
            </p:cNvPr>
            <p:cNvSpPr/>
            <p:nvPr/>
          </p:nvSpPr>
          <p:spPr>
            <a:xfrm>
              <a:off x="5715816" y="5406439"/>
              <a:ext cx="760368" cy="610766"/>
            </a:xfrm>
            <a:custGeom>
              <a:avLst/>
              <a:gdLst>
                <a:gd name="connsiteX0" fmla="*/ 360943 w 600541"/>
                <a:gd name="connsiteY0" fmla="*/ 344430 h 482385"/>
                <a:gd name="connsiteX1" fmla="*/ 415206 w 600541"/>
                <a:gd name="connsiteY1" fmla="*/ 369480 h 482385"/>
                <a:gd name="connsiteX2" fmla="*/ 334409 w 600541"/>
                <a:gd name="connsiteY2" fmla="*/ 431508 h 482385"/>
                <a:gd name="connsiteX3" fmla="*/ 360943 w 600541"/>
                <a:gd name="connsiteY3" fmla="*/ 344430 h 482385"/>
                <a:gd name="connsiteX4" fmla="*/ 158230 w 600541"/>
                <a:gd name="connsiteY4" fmla="*/ 344430 h 482385"/>
                <a:gd name="connsiteX5" fmla="*/ 184529 w 600541"/>
                <a:gd name="connsiteY5" fmla="*/ 431014 h 482385"/>
                <a:gd name="connsiteX6" fmla="*/ 104437 w 600541"/>
                <a:gd name="connsiteY6" fmla="*/ 369236 h 482385"/>
                <a:gd name="connsiteX7" fmla="*/ 158230 w 600541"/>
                <a:gd name="connsiteY7" fmla="*/ 344430 h 482385"/>
                <a:gd name="connsiteX8" fmla="*/ 272241 w 600541"/>
                <a:gd name="connsiteY8" fmla="*/ 331516 h 482385"/>
                <a:gd name="connsiteX9" fmla="*/ 343018 w 600541"/>
                <a:gd name="connsiteY9" fmla="*/ 339630 h 482385"/>
                <a:gd name="connsiteX10" fmla="*/ 308586 w 600541"/>
                <a:gd name="connsiteY10" fmla="*/ 440343 h 482385"/>
                <a:gd name="connsiteX11" fmla="*/ 272241 w 600541"/>
                <a:gd name="connsiteY11" fmla="*/ 445832 h 482385"/>
                <a:gd name="connsiteX12" fmla="*/ 253118 w 600541"/>
                <a:gd name="connsiteY12" fmla="*/ 331516 h 482385"/>
                <a:gd name="connsiteX13" fmla="*/ 253118 w 600541"/>
                <a:gd name="connsiteY13" fmla="*/ 446044 h 482385"/>
                <a:gd name="connsiteX14" fmla="*/ 212245 w 600541"/>
                <a:gd name="connsiteY14" fmla="*/ 440079 h 482385"/>
                <a:gd name="connsiteX15" fmla="*/ 177825 w 600541"/>
                <a:gd name="connsiteY15" fmla="*/ 339867 h 482385"/>
                <a:gd name="connsiteX16" fmla="*/ 253118 w 600541"/>
                <a:gd name="connsiteY16" fmla="*/ 331516 h 482385"/>
                <a:gd name="connsiteX17" fmla="*/ 368784 w 600541"/>
                <a:gd name="connsiteY17" fmla="*/ 260175 h 482385"/>
                <a:gd name="connsiteX18" fmla="*/ 454583 w 600541"/>
                <a:gd name="connsiteY18" fmla="*/ 260175 h 482385"/>
                <a:gd name="connsiteX19" fmla="*/ 425904 w 600541"/>
                <a:gd name="connsiteY19" fmla="*/ 353251 h 482385"/>
                <a:gd name="connsiteX20" fmla="*/ 363765 w 600541"/>
                <a:gd name="connsiteY20" fmla="*/ 325090 h 482385"/>
                <a:gd name="connsiteX21" fmla="*/ 368784 w 600541"/>
                <a:gd name="connsiteY21" fmla="*/ 260175 h 482385"/>
                <a:gd name="connsiteX22" fmla="*/ 272241 w 600541"/>
                <a:gd name="connsiteY22" fmla="*/ 260175 h 482385"/>
                <a:gd name="connsiteX23" fmla="*/ 349440 w 600541"/>
                <a:gd name="connsiteY23" fmla="*/ 260175 h 482385"/>
                <a:gd name="connsiteX24" fmla="*/ 345616 w 600541"/>
                <a:gd name="connsiteY24" fmla="*/ 320297 h 482385"/>
                <a:gd name="connsiteX25" fmla="*/ 272241 w 600541"/>
                <a:gd name="connsiteY25" fmla="*/ 312185 h 482385"/>
                <a:gd name="connsiteX26" fmla="*/ 169710 w 600541"/>
                <a:gd name="connsiteY26" fmla="*/ 260175 h 482385"/>
                <a:gd name="connsiteX27" fmla="*/ 253118 w 600541"/>
                <a:gd name="connsiteY27" fmla="*/ 260175 h 482385"/>
                <a:gd name="connsiteX28" fmla="*/ 253118 w 600541"/>
                <a:gd name="connsiteY28" fmla="*/ 312185 h 482385"/>
                <a:gd name="connsiteX29" fmla="*/ 174729 w 600541"/>
                <a:gd name="connsiteY29" fmla="*/ 320297 h 482385"/>
                <a:gd name="connsiteX30" fmla="*/ 169710 w 600541"/>
                <a:gd name="connsiteY30" fmla="*/ 260175 h 482385"/>
                <a:gd name="connsiteX31" fmla="*/ 65273 w 600541"/>
                <a:gd name="connsiteY31" fmla="*/ 260175 h 482385"/>
                <a:gd name="connsiteX32" fmla="*/ 150605 w 600541"/>
                <a:gd name="connsiteY32" fmla="*/ 260175 h 482385"/>
                <a:gd name="connsiteX33" fmla="*/ 155385 w 600541"/>
                <a:gd name="connsiteY33" fmla="*/ 325078 h 482385"/>
                <a:gd name="connsiteX34" fmla="*/ 93717 w 600541"/>
                <a:gd name="connsiteY34" fmla="*/ 352757 h 482385"/>
                <a:gd name="connsiteX35" fmla="*/ 65273 w 600541"/>
                <a:gd name="connsiteY35" fmla="*/ 260175 h 482385"/>
                <a:gd name="connsiteX36" fmla="*/ 346333 w 600541"/>
                <a:gd name="connsiteY36" fmla="*/ 186645 h 482385"/>
                <a:gd name="connsiteX37" fmla="*/ 349440 w 600541"/>
                <a:gd name="connsiteY37" fmla="*/ 244367 h 482385"/>
                <a:gd name="connsiteX38" fmla="*/ 272241 w 600541"/>
                <a:gd name="connsiteY38" fmla="*/ 244367 h 482385"/>
                <a:gd name="connsiteX39" fmla="*/ 272241 w 600541"/>
                <a:gd name="connsiteY39" fmla="*/ 193801 h 482385"/>
                <a:gd name="connsiteX40" fmla="*/ 346333 w 600541"/>
                <a:gd name="connsiteY40" fmla="*/ 186645 h 482385"/>
                <a:gd name="connsiteX41" fmla="*/ 174251 w 600541"/>
                <a:gd name="connsiteY41" fmla="*/ 186645 h 482385"/>
                <a:gd name="connsiteX42" fmla="*/ 253118 w 600541"/>
                <a:gd name="connsiteY42" fmla="*/ 193801 h 482385"/>
                <a:gd name="connsiteX43" fmla="*/ 253118 w 600541"/>
                <a:gd name="connsiteY43" fmla="*/ 244367 h 482385"/>
                <a:gd name="connsiteX44" fmla="*/ 169710 w 600541"/>
                <a:gd name="connsiteY44" fmla="*/ 244367 h 482385"/>
                <a:gd name="connsiteX45" fmla="*/ 174251 w 600541"/>
                <a:gd name="connsiteY45" fmla="*/ 186645 h 482385"/>
                <a:gd name="connsiteX46" fmla="*/ 92525 w 600541"/>
                <a:gd name="connsiteY46" fmla="*/ 153974 h 482385"/>
                <a:gd name="connsiteX47" fmla="*/ 154679 w 600541"/>
                <a:gd name="connsiteY47" fmla="*/ 181879 h 482385"/>
                <a:gd name="connsiteX48" fmla="*/ 150376 w 600541"/>
                <a:gd name="connsiteY48" fmla="*/ 244368 h 482385"/>
                <a:gd name="connsiteX49" fmla="*/ 65273 w 600541"/>
                <a:gd name="connsiteY49" fmla="*/ 244368 h 482385"/>
                <a:gd name="connsiteX50" fmla="*/ 92525 w 600541"/>
                <a:gd name="connsiteY50" fmla="*/ 153974 h 482385"/>
                <a:gd name="connsiteX51" fmla="*/ 426413 w 600541"/>
                <a:gd name="connsiteY51" fmla="*/ 153197 h 482385"/>
                <a:gd name="connsiteX52" fmla="*/ 429044 w 600541"/>
                <a:gd name="connsiteY52" fmla="*/ 156061 h 482385"/>
                <a:gd name="connsiteX53" fmla="*/ 444350 w 600541"/>
                <a:gd name="connsiteY53" fmla="*/ 188758 h 482385"/>
                <a:gd name="connsiteX54" fmla="*/ 404410 w 600541"/>
                <a:gd name="connsiteY54" fmla="*/ 212863 h 482385"/>
                <a:gd name="connsiteX55" fmla="*/ 392930 w 600541"/>
                <a:gd name="connsiteY55" fmla="*/ 231002 h 482385"/>
                <a:gd name="connsiteX56" fmla="*/ 394844 w 600541"/>
                <a:gd name="connsiteY56" fmla="*/ 244367 h 482385"/>
                <a:gd name="connsiteX57" fmla="*/ 368775 w 600541"/>
                <a:gd name="connsiteY57" fmla="*/ 244367 h 482385"/>
                <a:gd name="connsiteX58" fmla="*/ 364470 w 600541"/>
                <a:gd name="connsiteY58" fmla="*/ 181837 h 482385"/>
                <a:gd name="connsiteX59" fmla="*/ 426413 w 600541"/>
                <a:gd name="connsiteY59" fmla="*/ 153197 h 482385"/>
                <a:gd name="connsiteX60" fmla="*/ 182835 w 600541"/>
                <a:gd name="connsiteY60" fmla="*/ 72541 h 482385"/>
                <a:gd name="connsiteX61" fmla="*/ 157498 w 600541"/>
                <a:gd name="connsiteY61" fmla="*/ 161101 h 482385"/>
                <a:gd name="connsiteX62" fmla="*/ 103237 w 600541"/>
                <a:gd name="connsiteY62" fmla="*/ 135798 h 482385"/>
                <a:gd name="connsiteX63" fmla="*/ 182835 w 600541"/>
                <a:gd name="connsiteY63" fmla="*/ 72541 h 482385"/>
                <a:gd name="connsiteX64" fmla="*/ 336032 w 600541"/>
                <a:gd name="connsiteY64" fmla="*/ 72330 h 482385"/>
                <a:gd name="connsiteX65" fmla="*/ 374284 w 600541"/>
                <a:gd name="connsiteY65" fmla="*/ 93807 h 482385"/>
                <a:gd name="connsiteX66" fmla="*/ 373806 w 600541"/>
                <a:gd name="connsiteY66" fmla="*/ 94284 h 482385"/>
                <a:gd name="connsiteX67" fmla="*/ 361852 w 600541"/>
                <a:gd name="connsiteY67" fmla="*/ 111943 h 482385"/>
                <a:gd name="connsiteX68" fmla="*/ 368785 w 600541"/>
                <a:gd name="connsiteY68" fmla="*/ 131988 h 482385"/>
                <a:gd name="connsiteX69" fmla="*/ 370220 w 600541"/>
                <a:gd name="connsiteY69" fmla="*/ 133420 h 482385"/>
                <a:gd name="connsiteX70" fmla="*/ 393649 w 600541"/>
                <a:gd name="connsiteY70" fmla="*/ 142726 h 482385"/>
                <a:gd name="connsiteX71" fmla="*/ 396279 w 600541"/>
                <a:gd name="connsiteY71" fmla="*/ 142726 h 482385"/>
                <a:gd name="connsiteX72" fmla="*/ 407515 w 600541"/>
                <a:gd name="connsiteY72" fmla="*/ 141533 h 482385"/>
                <a:gd name="connsiteX73" fmla="*/ 361613 w 600541"/>
                <a:gd name="connsiteY73" fmla="*/ 161101 h 482385"/>
                <a:gd name="connsiteX74" fmla="*/ 336032 w 600541"/>
                <a:gd name="connsiteY74" fmla="*/ 72330 h 482385"/>
                <a:gd name="connsiteX75" fmla="*/ 272241 w 600541"/>
                <a:gd name="connsiteY75" fmla="*/ 57299 h 482385"/>
                <a:gd name="connsiteX76" fmla="*/ 310732 w 600541"/>
                <a:gd name="connsiteY76" fmla="*/ 63263 h 482385"/>
                <a:gd name="connsiteX77" fmla="*/ 343724 w 600541"/>
                <a:gd name="connsiteY77" fmla="*/ 165849 h 482385"/>
                <a:gd name="connsiteX78" fmla="*/ 272241 w 600541"/>
                <a:gd name="connsiteY78" fmla="*/ 174438 h 482385"/>
                <a:gd name="connsiteX79" fmla="*/ 253118 w 600541"/>
                <a:gd name="connsiteY79" fmla="*/ 57017 h 482385"/>
                <a:gd name="connsiteX80" fmla="*/ 253118 w 600541"/>
                <a:gd name="connsiteY80" fmla="*/ 174438 h 482385"/>
                <a:gd name="connsiteX81" fmla="*/ 177119 w 600541"/>
                <a:gd name="connsiteY81" fmla="*/ 165846 h 482385"/>
                <a:gd name="connsiteX82" fmla="*/ 209861 w 600541"/>
                <a:gd name="connsiteY82" fmla="*/ 63461 h 482385"/>
                <a:gd name="connsiteX83" fmla="*/ 253118 w 600541"/>
                <a:gd name="connsiteY83" fmla="*/ 57017 h 482385"/>
                <a:gd name="connsiteX84" fmla="*/ 253128 w 600541"/>
                <a:gd name="connsiteY84" fmla="*/ 0 h 482385"/>
                <a:gd name="connsiteX85" fmla="*/ 424509 w 600541"/>
                <a:gd name="connsiteY85" fmla="*/ 66832 h 482385"/>
                <a:gd name="connsiteX86" fmla="*/ 436699 w 600541"/>
                <a:gd name="connsiteY86" fmla="*/ 45350 h 482385"/>
                <a:gd name="connsiteX87" fmla="*/ 445782 w 600541"/>
                <a:gd name="connsiteY87" fmla="*/ 40099 h 482385"/>
                <a:gd name="connsiteX88" fmla="*/ 453192 w 600541"/>
                <a:gd name="connsiteY88" fmla="*/ 43202 h 482385"/>
                <a:gd name="connsiteX89" fmla="*/ 459168 w 600541"/>
                <a:gd name="connsiteY89" fmla="*/ 48931 h 482385"/>
                <a:gd name="connsiteX90" fmla="*/ 463231 w 600541"/>
                <a:gd name="connsiteY90" fmla="*/ 60865 h 482385"/>
                <a:gd name="connsiteX91" fmla="*/ 461080 w 600541"/>
                <a:gd name="connsiteY91" fmla="*/ 82585 h 482385"/>
                <a:gd name="connsiteX92" fmla="*/ 517251 w 600541"/>
                <a:gd name="connsiteY92" fmla="*/ 138677 h 482385"/>
                <a:gd name="connsiteX93" fmla="*/ 553582 w 600541"/>
                <a:gd name="connsiteY93" fmla="*/ 79005 h 482385"/>
                <a:gd name="connsiteX94" fmla="*/ 564578 w 600541"/>
                <a:gd name="connsiteY94" fmla="*/ 72561 h 482385"/>
                <a:gd name="connsiteX95" fmla="*/ 573900 w 600541"/>
                <a:gd name="connsiteY95" fmla="*/ 76618 h 482385"/>
                <a:gd name="connsiteX96" fmla="*/ 578441 w 600541"/>
                <a:gd name="connsiteY96" fmla="*/ 80915 h 482385"/>
                <a:gd name="connsiteX97" fmla="*/ 582983 w 600541"/>
                <a:gd name="connsiteY97" fmla="*/ 99532 h 482385"/>
                <a:gd name="connsiteX98" fmla="*/ 558841 w 600541"/>
                <a:gd name="connsiteY98" fmla="*/ 180208 h 482385"/>
                <a:gd name="connsiteX99" fmla="*/ 592544 w 600541"/>
                <a:gd name="connsiteY99" fmla="*/ 214102 h 482385"/>
                <a:gd name="connsiteX100" fmla="*/ 589914 w 600541"/>
                <a:gd name="connsiteY100" fmla="*/ 258020 h 482385"/>
                <a:gd name="connsiteX101" fmla="*/ 589675 w 600541"/>
                <a:gd name="connsiteY101" fmla="*/ 258497 h 482385"/>
                <a:gd name="connsiteX102" fmla="*/ 568402 w 600541"/>
                <a:gd name="connsiteY102" fmla="*/ 267567 h 482385"/>
                <a:gd name="connsiteX103" fmla="*/ 547846 w 600541"/>
                <a:gd name="connsiteY103" fmla="*/ 258736 h 482385"/>
                <a:gd name="connsiteX104" fmla="*/ 515338 w 600541"/>
                <a:gd name="connsiteY104" fmla="*/ 226275 h 482385"/>
                <a:gd name="connsiteX105" fmla="*/ 430724 w 600541"/>
                <a:gd name="connsiteY105" fmla="*/ 251575 h 482385"/>
                <a:gd name="connsiteX106" fmla="*/ 425943 w 600541"/>
                <a:gd name="connsiteY106" fmla="*/ 252291 h 482385"/>
                <a:gd name="connsiteX107" fmla="*/ 412319 w 600541"/>
                <a:gd name="connsiteY107" fmla="*/ 246802 h 482385"/>
                <a:gd name="connsiteX108" fmla="*/ 407777 w 600541"/>
                <a:gd name="connsiteY108" fmla="*/ 242267 h 482385"/>
                <a:gd name="connsiteX109" fmla="*/ 403953 w 600541"/>
                <a:gd name="connsiteY109" fmla="*/ 231526 h 482385"/>
                <a:gd name="connsiteX110" fmla="*/ 410167 w 600541"/>
                <a:gd name="connsiteY110" fmla="*/ 222217 h 482385"/>
                <a:gd name="connsiteX111" fmla="*/ 473031 w 600541"/>
                <a:gd name="connsiteY111" fmla="*/ 184027 h 482385"/>
                <a:gd name="connsiteX112" fmla="*/ 418294 w 600541"/>
                <a:gd name="connsiteY112" fmla="*/ 129368 h 482385"/>
                <a:gd name="connsiteX113" fmla="*/ 392001 w 600541"/>
                <a:gd name="connsiteY113" fmla="*/ 131994 h 482385"/>
                <a:gd name="connsiteX114" fmla="*/ 390806 w 600541"/>
                <a:gd name="connsiteY114" fmla="*/ 131994 h 482385"/>
                <a:gd name="connsiteX115" fmla="*/ 380289 w 600541"/>
                <a:gd name="connsiteY115" fmla="*/ 127697 h 482385"/>
                <a:gd name="connsiteX116" fmla="*/ 374314 w 600541"/>
                <a:gd name="connsiteY116" fmla="*/ 121730 h 482385"/>
                <a:gd name="connsiteX117" fmla="*/ 371445 w 600541"/>
                <a:gd name="connsiteY117" fmla="*/ 113137 h 482385"/>
                <a:gd name="connsiteX118" fmla="*/ 376465 w 600541"/>
                <a:gd name="connsiteY118" fmla="*/ 105499 h 482385"/>
                <a:gd name="connsiteX119" fmla="*/ 402997 w 600541"/>
                <a:gd name="connsiteY119" fmla="*/ 90462 h 482385"/>
                <a:gd name="connsiteX120" fmla="*/ 253128 w 600541"/>
                <a:gd name="connsiteY120" fmla="*/ 31745 h 482385"/>
                <a:gd name="connsiteX121" fmla="*/ 31790 w 600541"/>
                <a:gd name="connsiteY121" fmla="*/ 252769 h 482385"/>
                <a:gd name="connsiteX122" fmla="*/ 157518 w 600541"/>
                <a:gd name="connsiteY122" fmla="*/ 452072 h 482385"/>
                <a:gd name="connsiteX123" fmla="*/ 164927 w 600541"/>
                <a:gd name="connsiteY123" fmla="*/ 473315 h 482385"/>
                <a:gd name="connsiteX124" fmla="*/ 150586 w 600541"/>
                <a:gd name="connsiteY124" fmla="*/ 482385 h 482385"/>
                <a:gd name="connsiteX125" fmla="*/ 143654 w 600541"/>
                <a:gd name="connsiteY125" fmla="*/ 480714 h 482385"/>
                <a:gd name="connsiteX126" fmla="*/ 0 w 600541"/>
                <a:gd name="connsiteY126" fmla="*/ 252769 h 482385"/>
                <a:gd name="connsiteX127" fmla="*/ 253128 w 600541"/>
                <a:gd name="connsiteY127" fmla="*/ 0 h 48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00541" h="482385">
                  <a:moveTo>
                    <a:pt x="360943" y="344430"/>
                  </a:moveTo>
                  <a:cubicBezTo>
                    <a:pt x="383891" y="351110"/>
                    <a:pt x="402537" y="359937"/>
                    <a:pt x="415206" y="369480"/>
                  </a:cubicBezTo>
                  <a:cubicBezTo>
                    <a:pt x="394409" y="396677"/>
                    <a:pt x="366680" y="418148"/>
                    <a:pt x="334409" y="431508"/>
                  </a:cubicBezTo>
                  <a:cubicBezTo>
                    <a:pt x="345883" y="407412"/>
                    <a:pt x="354967" y="377830"/>
                    <a:pt x="360943" y="344430"/>
                  </a:cubicBezTo>
                  <a:close/>
                  <a:moveTo>
                    <a:pt x="158230" y="344430"/>
                  </a:moveTo>
                  <a:cubicBezTo>
                    <a:pt x="164207" y="377823"/>
                    <a:pt x="173292" y="407162"/>
                    <a:pt x="184529" y="431014"/>
                  </a:cubicBezTo>
                  <a:cubicBezTo>
                    <a:pt x="152731" y="417895"/>
                    <a:pt x="125237" y="396190"/>
                    <a:pt x="104437" y="369236"/>
                  </a:cubicBezTo>
                  <a:cubicBezTo>
                    <a:pt x="117108" y="359696"/>
                    <a:pt x="135517" y="351109"/>
                    <a:pt x="158230" y="344430"/>
                  </a:cubicBezTo>
                  <a:close/>
                  <a:moveTo>
                    <a:pt x="272241" y="331516"/>
                  </a:moveTo>
                  <a:cubicBezTo>
                    <a:pt x="297826" y="332232"/>
                    <a:pt x="321976" y="335096"/>
                    <a:pt x="343018" y="339630"/>
                  </a:cubicBezTo>
                  <a:cubicBezTo>
                    <a:pt x="335606" y="382111"/>
                    <a:pt x="323172" y="416477"/>
                    <a:pt x="308586" y="440343"/>
                  </a:cubicBezTo>
                  <a:cubicBezTo>
                    <a:pt x="296630" y="443207"/>
                    <a:pt x="281805" y="445116"/>
                    <a:pt x="272241" y="445832"/>
                  </a:cubicBezTo>
                  <a:close/>
                  <a:moveTo>
                    <a:pt x="253118" y="331516"/>
                  </a:moveTo>
                  <a:lnTo>
                    <a:pt x="253118" y="446044"/>
                  </a:lnTo>
                  <a:cubicBezTo>
                    <a:pt x="237342" y="445328"/>
                    <a:pt x="225152" y="443419"/>
                    <a:pt x="212245" y="440079"/>
                  </a:cubicBezTo>
                  <a:cubicBezTo>
                    <a:pt x="197664" y="416219"/>
                    <a:pt x="184996" y="381861"/>
                    <a:pt x="177825" y="339867"/>
                  </a:cubicBezTo>
                  <a:cubicBezTo>
                    <a:pt x="199815" y="334856"/>
                    <a:pt x="221328" y="331993"/>
                    <a:pt x="253118" y="331516"/>
                  </a:cubicBezTo>
                  <a:close/>
                  <a:moveTo>
                    <a:pt x="368784" y="260175"/>
                  </a:moveTo>
                  <a:lnTo>
                    <a:pt x="454583" y="260175"/>
                  </a:lnTo>
                  <a:cubicBezTo>
                    <a:pt x="453149" y="298360"/>
                    <a:pt x="442872" y="326044"/>
                    <a:pt x="425904" y="353251"/>
                  </a:cubicBezTo>
                  <a:cubicBezTo>
                    <a:pt x="410608" y="341796"/>
                    <a:pt x="389337" y="332249"/>
                    <a:pt x="363765" y="325090"/>
                  </a:cubicBezTo>
                  <a:cubicBezTo>
                    <a:pt x="366633" y="304565"/>
                    <a:pt x="368306" y="282609"/>
                    <a:pt x="368784" y="260175"/>
                  </a:cubicBezTo>
                  <a:close/>
                  <a:moveTo>
                    <a:pt x="272241" y="260175"/>
                  </a:moveTo>
                  <a:lnTo>
                    <a:pt x="349440" y="260175"/>
                  </a:lnTo>
                  <a:cubicBezTo>
                    <a:pt x="348962" y="282601"/>
                    <a:pt x="348006" y="301688"/>
                    <a:pt x="345616" y="320297"/>
                  </a:cubicBezTo>
                  <a:cubicBezTo>
                    <a:pt x="323149" y="315525"/>
                    <a:pt x="297815" y="312901"/>
                    <a:pt x="272241" y="312185"/>
                  </a:cubicBezTo>
                  <a:close/>
                  <a:moveTo>
                    <a:pt x="169710" y="260175"/>
                  </a:moveTo>
                  <a:lnTo>
                    <a:pt x="253118" y="260175"/>
                  </a:lnTo>
                  <a:lnTo>
                    <a:pt x="253118" y="312185"/>
                  </a:lnTo>
                  <a:cubicBezTo>
                    <a:pt x="221332" y="312662"/>
                    <a:pt x="198389" y="315287"/>
                    <a:pt x="174729" y="320297"/>
                  </a:cubicBezTo>
                  <a:cubicBezTo>
                    <a:pt x="172339" y="301688"/>
                    <a:pt x="170188" y="282601"/>
                    <a:pt x="169710" y="260175"/>
                  </a:cubicBezTo>
                  <a:close/>
                  <a:moveTo>
                    <a:pt x="65273" y="260175"/>
                  </a:moveTo>
                  <a:lnTo>
                    <a:pt x="150605" y="260175"/>
                  </a:lnTo>
                  <a:cubicBezTo>
                    <a:pt x="150844" y="282605"/>
                    <a:pt x="152517" y="304557"/>
                    <a:pt x="155385" y="325078"/>
                  </a:cubicBezTo>
                  <a:cubicBezTo>
                    <a:pt x="130048" y="331998"/>
                    <a:pt x="109014" y="341542"/>
                    <a:pt x="93717" y="352757"/>
                  </a:cubicBezTo>
                  <a:cubicBezTo>
                    <a:pt x="76985" y="325794"/>
                    <a:pt x="66707" y="298353"/>
                    <a:pt x="65273" y="260175"/>
                  </a:cubicBezTo>
                  <a:close/>
                  <a:moveTo>
                    <a:pt x="346333" y="186645"/>
                  </a:moveTo>
                  <a:cubicBezTo>
                    <a:pt x="348484" y="204296"/>
                    <a:pt x="349201" y="221946"/>
                    <a:pt x="349440" y="244367"/>
                  </a:cubicBezTo>
                  <a:lnTo>
                    <a:pt x="272241" y="244367"/>
                  </a:lnTo>
                  <a:lnTo>
                    <a:pt x="272241" y="193801"/>
                  </a:lnTo>
                  <a:cubicBezTo>
                    <a:pt x="297815" y="193085"/>
                    <a:pt x="323627" y="191415"/>
                    <a:pt x="346333" y="186645"/>
                  </a:cubicBezTo>
                  <a:close/>
                  <a:moveTo>
                    <a:pt x="174251" y="186645"/>
                  </a:moveTo>
                  <a:cubicBezTo>
                    <a:pt x="197911" y="191654"/>
                    <a:pt x="221332" y="193324"/>
                    <a:pt x="253118" y="193801"/>
                  </a:cubicBezTo>
                  <a:lnTo>
                    <a:pt x="253118" y="244367"/>
                  </a:lnTo>
                  <a:lnTo>
                    <a:pt x="169710" y="244367"/>
                  </a:lnTo>
                  <a:cubicBezTo>
                    <a:pt x="170188" y="221946"/>
                    <a:pt x="172100" y="204296"/>
                    <a:pt x="174251" y="186645"/>
                  </a:cubicBezTo>
                  <a:close/>
                  <a:moveTo>
                    <a:pt x="92525" y="153974"/>
                  </a:moveTo>
                  <a:cubicBezTo>
                    <a:pt x="107825" y="165661"/>
                    <a:pt x="129100" y="174724"/>
                    <a:pt x="154679" y="181879"/>
                  </a:cubicBezTo>
                  <a:cubicBezTo>
                    <a:pt x="152288" y="201198"/>
                    <a:pt x="150854" y="221948"/>
                    <a:pt x="150376" y="244368"/>
                  </a:cubicBezTo>
                  <a:lnTo>
                    <a:pt x="65273" y="244368"/>
                  </a:lnTo>
                  <a:cubicBezTo>
                    <a:pt x="66946" y="209308"/>
                    <a:pt x="76748" y="180448"/>
                    <a:pt x="92525" y="153974"/>
                  </a:cubicBezTo>
                  <a:close/>
                  <a:moveTo>
                    <a:pt x="426413" y="153197"/>
                  </a:moveTo>
                  <a:lnTo>
                    <a:pt x="429044" y="156061"/>
                  </a:lnTo>
                  <a:cubicBezTo>
                    <a:pt x="435262" y="166324"/>
                    <a:pt x="440284" y="177302"/>
                    <a:pt x="444350" y="188758"/>
                  </a:cubicBezTo>
                  <a:lnTo>
                    <a:pt x="404410" y="212863"/>
                  </a:lnTo>
                  <a:cubicBezTo>
                    <a:pt x="397953" y="216921"/>
                    <a:pt x="393648" y="223603"/>
                    <a:pt x="392930" y="231002"/>
                  </a:cubicBezTo>
                  <a:cubicBezTo>
                    <a:pt x="392213" y="235298"/>
                    <a:pt x="392930" y="237923"/>
                    <a:pt x="394844" y="244367"/>
                  </a:cubicBezTo>
                  <a:lnTo>
                    <a:pt x="368775" y="244367"/>
                  </a:lnTo>
                  <a:cubicBezTo>
                    <a:pt x="368297" y="221933"/>
                    <a:pt x="366862" y="201169"/>
                    <a:pt x="364470" y="181837"/>
                  </a:cubicBezTo>
                  <a:cubicBezTo>
                    <a:pt x="389821" y="174677"/>
                    <a:pt x="411107" y="164653"/>
                    <a:pt x="426413" y="153197"/>
                  </a:cubicBezTo>
                  <a:close/>
                  <a:moveTo>
                    <a:pt x="182835" y="72541"/>
                  </a:moveTo>
                  <a:cubicBezTo>
                    <a:pt x="171839" y="97128"/>
                    <a:pt x="162995" y="127205"/>
                    <a:pt x="157498" y="161101"/>
                  </a:cubicBezTo>
                  <a:cubicBezTo>
                    <a:pt x="134072" y="154179"/>
                    <a:pt x="115667" y="145346"/>
                    <a:pt x="103237" y="135798"/>
                  </a:cubicBezTo>
                  <a:cubicBezTo>
                    <a:pt x="123555" y="108108"/>
                    <a:pt x="151044" y="86386"/>
                    <a:pt x="182835" y="72541"/>
                  </a:cubicBezTo>
                  <a:close/>
                  <a:moveTo>
                    <a:pt x="336032" y="72330"/>
                  </a:moveTo>
                  <a:cubicBezTo>
                    <a:pt x="349659" y="78057"/>
                    <a:pt x="362569" y="85216"/>
                    <a:pt x="374284" y="93807"/>
                  </a:cubicBezTo>
                  <a:lnTo>
                    <a:pt x="373806" y="94284"/>
                  </a:lnTo>
                  <a:cubicBezTo>
                    <a:pt x="367112" y="98102"/>
                    <a:pt x="362808" y="104545"/>
                    <a:pt x="361852" y="111943"/>
                  </a:cubicBezTo>
                  <a:cubicBezTo>
                    <a:pt x="360657" y="119102"/>
                    <a:pt x="363286" y="126499"/>
                    <a:pt x="368785" y="131988"/>
                  </a:cubicBezTo>
                  <a:lnTo>
                    <a:pt x="370220" y="133420"/>
                  </a:lnTo>
                  <a:cubicBezTo>
                    <a:pt x="375957" y="139147"/>
                    <a:pt x="385042" y="142726"/>
                    <a:pt x="393649" y="142726"/>
                  </a:cubicBezTo>
                  <a:cubicBezTo>
                    <a:pt x="394605" y="142726"/>
                    <a:pt x="395561" y="142726"/>
                    <a:pt x="396279" y="142726"/>
                  </a:cubicBezTo>
                  <a:lnTo>
                    <a:pt x="407515" y="141533"/>
                  </a:lnTo>
                  <a:cubicBezTo>
                    <a:pt x="395561" y="148931"/>
                    <a:pt x="380261" y="155612"/>
                    <a:pt x="361613" y="161101"/>
                  </a:cubicBezTo>
                  <a:cubicBezTo>
                    <a:pt x="356114" y="127215"/>
                    <a:pt x="347268" y="96909"/>
                    <a:pt x="336032" y="72330"/>
                  </a:cubicBezTo>
                  <a:close/>
                  <a:moveTo>
                    <a:pt x="272241" y="57299"/>
                  </a:moveTo>
                  <a:cubicBezTo>
                    <a:pt x="285151" y="58015"/>
                    <a:pt x="298300" y="59923"/>
                    <a:pt x="310732" y="63263"/>
                  </a:cubicBezTo>
                  <a:cubicBezTo>
                    <a:pt x="325076" y="88075"/>
                    <a:pt x="336791" y="123145"/>
                    <a:pt x="343724" y="165849"/>
                  </a:cubicBezTo>
                  <a:cubicBezTo>
                    <a:pt x="322446" y="170621"/>
                    <a:pt x="297822" y="173722"/>
                    <a:pt x="272241" y="174438"/>
                  </a:cubicBezTo>
                  <a:close/>
                  <a:moveTo>
                    <a:pt x="253118" y="57017"/>
                  </a:moveTo>
                  <a:lnTo>
                    <a:pt x="253118" y="174438"/>
                  </a:lnTo>
                  <a:cubicBezTo>
                    <a:pt x="221332" y="173961"/>
                    <a:pt x="199345" y="170858"/>
                    <a:pt x="177119" y="165846"/>
                  </a:cubicBezTo>
                  <a:cubicBezTo>
                    <a:pt x="184050" y="123126"/>
                    <a:pt x="195521" y="88282"/>
                    <a:pt x="209861" y="63461"/>
                  </a:cubicBezTo>
                  <a:cubicBezTo>
                    <a:pt x="223483" y="59881"/>
                    <a:pt x="237345" y="57494"/>
                    <a:pt x="253118" y="57017"/>
                  </a:cubicBezTo>
                  <a:close/>
                  <a:moveTo>
                    <a:pt x="253128" y="0"/>
                  </a:moveTo>
                  <a:cubicBezTo>
                    <a:pt x="316708" y="0"/>
                    <a:pt x="377899" y="24107"/>
                    <a:pt x="424509" y="66832"/>
                  </a:cubicBezTo>
                  <a:lnTo>
                    <a:pt x="436699" y="45350"/>
                  </a:lnTo>
                  <a:cubicBezTo>
                    <a:pt x="438611" y="42009"/>
                    <a:pt x="441958" y="40099"/>
                    <a:pt x="445782" y="40099"/>
                  </a:cubicBezTo>
                  <a:cubicBezTo>
                    <a:pt x="448411" y="40099"/>
                    <a:pt x="451041" y="41054"/>
                    <a:pt x="453192" y="43202"/>
                  </a:cubicBezTo>
                  <a:lnTo>
                    <a:pt x="459168" y="48931"/>
                  </a:lnTo>
                  <a:cubicBezTo>
                    <a:pt x="462036" y="52034"/>
                    <a:pt x="463709" y="56807"/>
                    <a:pt x="463231" y="60865"/>
                  </a:cubicBezTo>
                  <a:lnTo>
                    <a:pt x="461080" y="82585"/>
                  </a:lnTo>
                  <a:lnTo>
                    <a:pt x="517251" y="138677"/>
                  </a:lnTo>
                  <a:lnTo>
                    <a:pt x="553582" y="79005"/>
                  </a:lnTo>
                  <a:cubicBezTo>
                    <a:pt x="555973" y="74948"/>
                    <a:pt x="560036" y="72561"/>
                    <a:pt x="564578" y="72561"/>
                  </a:cubicBezTo>
                  <a:cubicBezTo>
                    <a:pt x="567924" y="72561"/>
                    <a:pt x="571270" y="73993"/>
                    <a:pt x="573900" y="76618"/>
                  </a:cubicBezTo>
                  <a:lnTo>
                    <a:pt x="578441" y="80915"/>
                  </a:lnTo>
                  <a:cubicBezTo>
                    <a:pt x="582983" y="85450"/>
                    <a:pt x="584895" y="93326"/>
                    <a:pt x="582983" y="99532"/>
                  </a:cubicBezTo>
                  <a:lnTo>
                    <a:pt x="558841" y="180208"/>
                  </a:lnTo>
                  <a:lnTo>
                    <a:pt x="592544" y="214102"/>
                  </a:lnTo>
                  <a:cubicBezTo>
                    <a:pt x="605451" y="226752"/>
                    <a:pt x="601388" y="246324"/>
                    <a:pt x="589914" y="258020"/>
                  </a:cubicBezTo>
                  <a:lnTo>
                    <a:pt x="589675" y="258497"/>
                  </a:lnTo>
                  <a:cubicBezTo>
                    <a:pt x="583461" y="264464"/>
                    <a:pt x="575812" y="267567"/>
                    <a:pt x="568402" y="267567"/>
                  </a:cubicBezTo>
                  <a:cubicBezTo>
                    <a:pt x="560753" y="267567"/>
                    <a:pt x="553582" y="264464"/>
                    <a:pt x="547846" y="258736"/>
                  </a:cubicBezTo>
                  <a:lnTo>
                    <a:pt x="515338" y="226275"/>
                  </a:lnTo>
                  <a:lnTo>
                    <a:pt x="430724" y="251575"/>
                  </a:lnTo>
                  <a:cubicBezTo>
                    <a:pt x="429289" y="252053"/>
                    <a:pt x="427616" y="252291"/>
                    <a:pt x="425943" y="252291"/>
                  </a:cubicBezTo>
                  <a:cubicBezTo>
                    <a:pt x="420924" y="252291"/>
                    <a:pt x="415665" y="250143"/>
                    <a:pt x="412319" y="246802"/>
                  </a:cubicBezTo>
                  <a:lnTo>
                    <a:pt x="407777" y="242267"/>
                  </a:lnTo>
                  <a:cubicBezTo>
                    <a:pt x="404909" y="239402"/>
                    <a:pt x="403475" y="235583"/>
                    <a:pt x="403953" y="231526"/>
                  </a:cubicBezTo>
                  <a:cubicBezTo>
                    <a:pt x="404431" y="227707"/>
                    <a:pt x="406821" y="224365"/>
                    <a:pt x="410167" y="222217"/>
                  </a:cubicBezTo>
                  <a:lnTo>
                    <a:pt x="473031" y="184027"/>
                  </a:lnTo>
                  <a:lnTo>
                    <a:pt x="418294" y="129368"/>
                  </a:lnTo>
                  <a:lnTo>
                    <a:pt x="392001" y="131994"/>
                  </a:lnTo>
                  <a:cubicBezTo>
                    <a:pt x="391762" y="131994"/>
                    <a:pt x="391284" y="131994"/>
                    <a:pt x="390806" y="131994"/>
                  </a:cubicBezTo>
                  <a:cubicBezTo>
                    <a:pt x="386982" y="131994"/>
                    <a:pt x="382918" y="130323"/>
                    <a:pt x="380289" y="127697"/>
                  </a:cubicBezTo>
                  <a:lnTo>
                    <a:pt x="374314" y="121730"/>
                  </a:lnTo>
                  <a:cubicBezTo>
                    <a:pt x="371923" y="119582"/>
                    <a:pt x="370967" y="116240"/>
                    <a:pt x="371445" y="113137"/>
                  </a:cubicBezTo>
                  <a:cubicBezTo>
                    <a:pt x="371684" y="110034"/>
                    <a:pt x="373596" y="107170"/>
                    <a:pt x="376465" y="105499"/>
                  </a:cubicBezTo>
                  <a:lnTo>
                    <a:pt x="402997" y="90462"/>
                  </a:lnTo>
                  <a:cubicBezTo>
                    <a:pt x="362362" y="52988"/>
                    <a:pt x="308582" y="31745"/>
                    <a:pt x="253128" y="31745"/>
                  </a:cubicBezTo>
                  <a:cubicBezTo>
                    <a:pt x="131225" y="31745"/>
                    <a:pt x="31790" y="130800"/>
                    <a:pt x="31790" y="252769"/>
                  </a:cubicBezTo>
                  <a:cubicBezTo>
                    <a:pt x="31790" y="337264"/>
                    <a:pt x="81269" y="415553"/>
                    <a:pt x="157518" y="452072"/>
                  </a:cubicBezTo>
                  <a:cubicBezTo>
                    <a:pt x="165405" y="455891"/>
                    <a:pt x="168752" y="465438"/>
                    <a:pt x="164927" y="473315"/>
                  </a:cubicBezTo>
                  <a:cubicBezTo>
                    <a:pt x="162298" y="479043"/>
                    <a:pt x="156562" y="482385"/>
                    <a:pt x="150586" y="482385"/>
                  </a:cubicBezTo>
                  <a:cubicBezTo>
                    <a:pt x="148196" y="482385"/>
                    <a:pt x="145805" y="481669"/>
                    <a:pt x="143654" y="480714"/>
                  </a:cubicBezTo>
                  <a:cubicBezTo>
                    <a:pt x="56410" y="438944"/>
                    <a:pt x="0" y="349437"/>
                    <a:pt x="0" y="252769"/>
                  </a:cubicBezTo>
                  <a:cubicBezTo>
                    <a:pt x="0" y="113376"/>
                    <a:pt x="113537" y="0"/>
                    <a:pt x="25312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kern="0" dirty="0">
                <a:solidFill>
                  <a:schemeClr val="bg1"/>
                </a:solidFill>
              </a:endParaRPr>
            </a:p>
          </p:txBody>
        </p:sp>
        <p:sp>
          <p:nvSpPr>
            <p:cNvPr id="24" name="iṧľîďê">
              <a:extLst>
                <a:ext uri="{FF2B5EF4-FFF2-40B4-BE49-F238E27FC236}">
                  <a16:creationId xmlns:a16="http://schemas.microsoft.com/office/drawing/2014/main" id="{105FB4C1-2F8B-473E-BE8E-673AF32F96BD}"/>
                </a:ext>
              </a:extLst>
            </p:cNvPr>
            <p:cNvSpPr/>
            <p:nvPr/>
          </p:nvSpPr>
          <p:spPr>
            <a:xfrm>
              <a:off x="9331083" y="5341903"/>
              <a:ext cx="760368" cy="739838"/>
            </a:xfrm>
            <a:custGeom>
              <a:avLst/>
              <a:gdLst>
                <a:gd name="connsiteX0" fmla="*/ 273512 w 601147"/>
                <a:gd name="connsiteY0" fmla="*/ 584635 h 584917"/>
                <a:gd name="connsiteX1" fmla="*/ 273513 w 601147"/>
                <a:gd name="connsiteY1" fmla="*/ 584635 h 584917"/>
                <a:gd name="connsiteX2" fmla="*/ 273583 w 601147"/>
                <a:gd name="connsiteY2" fmla="*/ 584635 h 584917"/>
                <a:gd name="connsiteX3" fmla="*/ 273583 w 601147"/>
                <a:gd name="connsiteY3" fmla="*/ 584917 h 584917"/>
                <a:gd name="connsiteX4" fmla="*/ 273512 w 601147"/>
                <a:gd name="connsiteY4" fmla="*/ 584917 h 584917"/>
                <a:gd name="connsiteX5" fmla="*/ 509977 w 601147"/>
                <a:gd name="connsiteY5" fmla="*/ 386927 h 584917"/>
                <a:gd name="connsiteX6" fmla="*/ 441599 w 601147"/>
                <a:gd name="connsiteY6" fmla="*/ 411333 h 584917"/>
                <a:gd name="connsiteX7" fmla="*/ 441599 w 601147"/>
                <a:gd name="connsiteY7" fmla="*/ 471114 h 584917"/>
                <a:gd name="connsiteX8" fmla="*/ 509977 w 601147"/>
                <a:gd name="connsiteY8" fmla="*/ 558592 h 584917"/>
                <a:gd name="connsiteX9" fmla="*/ 509977 w 601147"/>
                <a:gd name="connsiteY9" fmla="*/ 356214 h 584917"/>
                <a:gd name="connsiteX10" fmla="*/ 601147 w 601147"/>
                <a:gd name="connsiteY10" fmla="*/ 385008 h 584917"/>
                <a:gd name="connsiteX11" fmla="*/ 601147 w 601147"/>
                <a:gd name="connsiteY11" fmla="*/ 471114 h 584917"/>
                <a:gd name="connsiteX12" fmla="*/ 509977 w 601147"/>
                <a:gd name="connsiteY12" fmla="*/ 584917 h 584917"/>
                <a:gd name="connsiteX13" fmla="*/ 418806 w 601147"/>
                <a:gd name="connsiteY13" fmla="*/ 471114 h 584917"/>
                <a:gd name="connsiteX14" fmla="*/ 418806 w 601147"/>
                <a:gd name="connsiteY14" fmla="*/ 385008 h 584917"/>
                <a:gd name="connsiteX15" fmla="*/ 509977 w 601147"/>
                <a:gd name="connsiteY15" fmla="*/ 356214 h 584917"/>
                <a:gd name="connsiteX16" fmla="*/ 273513 w 601147"/>
                <a:gd name="connsiteY16" fmla="*/ 0 h 584917"/>
                <a:gd name="connsiteX17" fmla="*/ 424549 w 601147"/>
                <a:gd name="connsiteY17" fmla="*/ 150820 h 584917"/>
                <a:gd name="connsiteX18" fmla="*/ 341067 w 601147"/>
                <a:gd name="connsiteY18" fmla="*/ 308771 h 584917"/>
                <a:gd name="connsiteX19" fmla="*/ 453383 w 601147"/>
                <a:gd name="connsiteY19" fmla="*/ 364163 h 584917"/>
                <a:gd name="connsiteX20" fmla="*/ 427570 w 601147"/>
                <a:gd name="connsiteY20" fmla="*/ 363889 h 584917"/>
                <a:gd name="connsiteX21" fmla="*/ 395989 w 601147"/>
                <a:gd name="connsiteY21" fmla="*/ 351000 h 584917"/>
                <a:gd name="connsiteX22" fmla="*/ 395989 w 601147"/>
                <a:gd name="connsiteY22" fmla="*/ 471108 h 584917"/>
                <a:gd name="connsiteX23" fmla="*/ 449264 w 601147"/>
                <a:gd name="connsiteY23" fmla="*/ 570376 h 584917"/>
                <a:gd name="connsiteX24" fmla="*/ 273513 w 601147"/>
                <a:gd name="connsiteY24" fmla="*/ 584635 h 584917"/>
                <a:gd name="connsiteX25" fmla="*/ 350129 w 601147"/>
                <a:gd name="connsiteY25" fmla="*/ 508402 h 584917"/>
                <a:gd name="connsiteX26" fmla="*/ 285595 w 601147"/>
                <a:gd name="connsiteY26" fmla="*/ 352646 h 584917"/>
                <a:gd name="connsiteX27" fmla="*/ 286419 w 601147"/>
                <a:gd name="connsiteY27" fmla="*/ 352646 h 584917"/>
                <a:gd name="connsiteX28" fmla="*/ 311409 w 601147"/>
                <a:gd name="connsiteY28" fmla="*/ 323853 h 584917"/>
                <a:gd name="connsiteX29" fmla="*/ 273513 w 601147"/>
                <a:gd name="connsiteY29" fmla="*/ 330708 h 584917"/>
                <a:gd name="connsiteX30" fmla="*/ 235616 w 601147"/>
                <a:gd name="connsiteY30" fmla="*/ 323853 h 584917"/>
                <a:gd name="connsiteX31" fmla="*/ 260880 w 601147"/>
                <a:gd name="connsiteY31" fmla="*/ 352646 h 584917"/>
                <a:gd name="connsiteX32" fmla="*/ 261430 w 601147"/>
                <a:gd name="connsiteY32" fmla="*/ 352646 h 584917"/>
                <a:gd name="connsiteX33" fmla="*/ 196896 w 601147"/>
                <a:gd name="connsiteY33" fmla="*/ 508402 h 584917"/>
                <a:gd name="connsiteX34" fmla="*/ 273513 w 601147"/>
                <a:gd name="connsiteY34" fmla="*/ 584635 h 584917"/>
                <a:gd name="connsiteX35" fmla="*/ 0 w 601147"/>
                <a:gd name="connsiteY35" fmla="*/ 517451 h 584917"/>
                <a:gd name="connsiteX36" fmla="*/ 205958 w 601147"/>
                <a:gd name="connsiteY36" fmla="*/ 308771 h 584917"/>
                <a:gd name="connsiteX37" fmla="*/ 122476 w 601147"/>
                <a:gd name="connsiteY37" fmla="*/ 150820 h 584917"/>
                <a:gd name="connsiteX38" fmla="*/ 273513 w 601147"/>
                <a:gd name="connsiteY38" fmla="*/ 0 h 58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1147" h="584917">
                  <a:moveTo>
                    <a:pt x="273512" y="584635"/>
                  </a:moveTo>
                  <a:lnTo>
                    <a:pt x="273513" y="584635"/>
                  </a:lnTo>
                  <a:lnTo>
                    <a:pt x="273583" y="584635"/>
                  </a:lnTo>
                  <a:lnTo>
                    <a:pt x="273583" y="584917"/>
                  </a:lnTo>
                  <a:lnTo>
                    <a:pt x="273512" y="584917"/>
                  </a:lnTo>
                  <a:close/>
                  <a:moveTo>
                    <a:pt x="509977" y="386927"/>
                  </a:moveTo>
                  <a:cubicBezTo>
                    <a:pt x="484163" y="406671"/>
                    <a:pt x="459448" y="411333"/>
                    <a:pt x="441599" y="411333"/>
                  </a:cubicBezTo>
                  <a:lnTo>
                    <a:pt x="441599" y="471114"/>
                  </a:lnTo>
                  <a:cubicBezTo>
                    <a:pt x="441599" y="509505"/>
                    <a:pt x="484438" y="543235"/>
                    <a:pt x="509977" y="558592"/>
                  </a:cubicBezTo>
                  <a:close/>
                  <a:moveTo>
                    <a:pt x="509977" y="356214"/>
                  </a:moveTo>
                  <a:cubicBezTo>
                    <a:pt x="555562" y="403929"/>
                    <a:pt x="601147" y="385008"/>
                    <a:pt x="601147" y="385008"/>
                  </a:cubicBezTo>
                  <a:lnTo>
                    <a:pt x="601147" y="471114"/>
                  </a:lnTo>
                  <a:cubicBezTo>
                    <a:pt x="601147" y="539396"/>
                    <a:pt x="509977" y="584917"/>
                    <a:pt x="509977" y="584917"/>
                  </a:cubicBezTo>
                  <a:cubicBezTo>
                    <a:pt x="509977" y="584917"/>
                    <a:pt x="418806" y="539396"/>
                    <a:pt x="418806" y="471114"/>
                  </a:cubicBezTo>
                  <a:lnTo>
                    <a:pt x="418806" y="385008"/>
                  </a:lnTo>
                  <a:cubicBezTo>
                    <a:pt x="418806" y="385008"/>
                    <a:pt x="464391" y="403929"/>
                    <a:pt x="509977" y="356214"/>
                  </a:cubicBezTo>
                  <a:close/>
                  <a:moveTo>
                    <a:pt x="273513" y="0"/>
                  </a:moveTo>
                  <a:cubicBezTo>
                    <a:pt x="356994" y="0"/>
                    <a:pt x="424549" y="67458"/>
                    <a:pt x="424549" y="150820"/>
                  </a:cubicBezTo>
                  <a:cubicBezTo>
                    <a:pt x="424549" y="210052"/>
                    <a:pt x="390497" y="275590"/>
                    <a:pt x="341067" y="308771"/>
                  </a:cubicBezTo>
                  <a:cubicBezTo>
                    <a:pt x="383357" y="319465"/>
                    <a:pt x="421528" y="339483"/>
                    <a:pt x="453383" y="364163"/>
                  </a:cubicBezTo>
                  <a:cubicBezTo>
                    <a:pt x="438280" y="367454"/>
                    <a:pt x="427570" y="363889"/>
                    <a:pt x="427570" y="363889"/>
                  </a:cubicBezTo>
                  <a:lnTo>
                    <a:pt x="395989" y="351000"/>
                  </a:lnTo>
                  <a:lnTo>
                    <a:pt x="395989" y="471108"/>
                  </a:lnTo>
                  <a:cubicBezTo>
                    <a:pt x="395989" y="513338"/>
                    <a:pt x="422901" y="547341"/>
                    <a:pt x="449264" y="570376"/>
                  </a:cubicBezTo>
                  <a:cubicBezTo>
                    <a:pt x="399559" y="579973"/>
                    <a:pt x="336673" y="584635"/>
                    <a:pt x="273513" y="584635"/>
                  </a:cubicBezTo>
                  <a:lnTo>
                    <a:pt x="350129" y="508402"/>
                  </a:lnTo>
                  <a:lnTo>
                    <a:pt x="285595" y="352646"/>
                  </a:lnTo>
                  <a:lnTo>
                    <a:pt x="286419" y="352646"/>
                  </a:lnTo>
                  <a:lnTo>
                    <a:pt x="311409" y="323853"/>
                  </a:lnTo>
                  <a:cubicBezTo>
                    <a:pt x="299326" y="328240"/>
                    <a:pt x="286694" y="330708"/>
                    <a:pt x="273513" y="330708"/>
                  </a:cubicBezTo>
                  <a:cubicBezTo>
                    <a:pt x="260331" y="330708"/>
                    <a:pt x="247699" y="328240"/>
                    <a:pt x="235616" y="323853"/>
                  </a:cubicBezTo>
                  <a:lnTo>
                    <a:pt x="260880" y="352646"/>
                  </a:lnTo>
                  <a:lnTo>
                    <a:pt x="261430" y="352646"/>
                  </a:lnTo>
                  <a:lnTo>
                    <a:pt x="196896" y="508402"/>
                  </a:lnTo>
                  <a:lnTo>
                    <a:pt x="273513" y="584635"/>
                  </a:lnTo>
                  <a:cubicBezTo>
                    <a:pt x="136756" y="584635"/>
                    <a:pt x="0" y="562423"/>
                    <a:pt x="0" y="517451"/>
                  </a:cubicBezTo>
                  <a:cubicBezTo>
                    <a:pt x="0" y="441218"/>
                    <a:pt x="87601" y="338661"/>
                    <a:pt x="205958" y="308771"/>
                  </a:cubicBezTo>
                  <a:cubicBezTo>
                    <a:pt x="156528" y="275590"/>
                    <a:pt x="122476" y="210052"/>
                    <a:pt x="122476" y="150820"/>
                  </a:cubicBezTo>
                  <a:cubicBezTo>
                    <a:pt x="122476" y="67458"/>
                    <a:pt x="190031" y="0"/>
                    <a:pt x="27351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kern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383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F9FA5A-8EB1-4BB8-A941-DB35F55C4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22210B7-D254-4776-BBAF-C3D323267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174E86F-2D21-4F0C-AD3A-25851936E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6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EC4843A-CFBA-489E-BEBC-656B894803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130300"/>
            <a:ext cx="10853737" cy="4851731"/>
            <a:chOff x="666751" y="1130300"/>
            <a:chExt cx="10853737" cy="4851731"/>
          </a:xfrm>
        </p:grpSpPr>
        <p:sp>
          <p:nvSpPr>
            <p:cNvPr id="6" name="îṧ1íḓê">
              <a:extLst>
                <a:ext uri="{FF2B5EF4-FFF2-40B4-BE49-F238E27FC236}">
                  <a16:creationId xmlns:a16="http://schemas.microsoft.com/office/drawing/2014/main" id="{3FA88A88-D9D3-4912-8A55-031B75FB7492}"/>
                </a:ext>
              </a:extLst>
            </p:cNvPr>
            <p:cNvSpPr/>
            <p:nvPr/>
          </p:nvSpPr>
          <p:spPr>
            <a:xfrm>
              <a:off x="666751" y="1778705"/>
              <a:ext cx="3114674" cy="3114674"/>
            </a:xfrm>
            <a:prstGeom prst="diamond">
              <a:avLst/>
            </a:prstGeom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" name="íṡlïḑe">
              <a:extLst>
                <a:ext uri="{FF2B5EF4-FFF2-40B4-BE49-F238E27FC236}">
                  <a16:creationId xmlns:a16="http://schemas.microsoft.com/office/drawing/2014/main" id="{8D341078-C0B1-44D6-83E0-43C821AD83C2}"/>
                </a:ext>
              </a:extLst>
            </p:cNvPr>
            <p:cNvGrpSpPr/>
            <p:nvPr/>
          </p:nvGrpSpPr>
          <p:grpSpPr>
            <a:xfrm>
              <a:off x="5746916" y="1130300"/>
              <a:ext cx="5771983" cy="1358891"/>
              <a:chOff x="2856011" y="1611904"/>
              <a:chExt cx="6488014" cy="1358891"/>
            </a:xfrm>
          </p:grpSpPr>
          <p:sp>
            <p:nvSpPr>
              <p:cNvPr id="31" name="îśḷiḑe">
                <a:extLst>
                  <a:ext uri="{FF2B5EF4-FFF2-40B4-BE49-F238E27FC236}">
                    <a16:creationId xmlns:a16="http://schemas.microsoft.com/office/drawing/2014/main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32" name="ïŝ1îďê">
                <a:extLst>
                  <a:ext uri="{FF2B5EF4-FFF2-40B4-BE49-F238E27FC236}">
                    <a16:creationId xmlns:a16="http://schemas.microsoft.com/office/drawing/2014/main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i$ļíḑê">
              <a:extLst>
                <a:ext uri="{FF2B5EF4-FFF2-40B4-BE49-F238E27FC236}">
                  <a16:creationId xmlns:a16="http://schemas.microsoft.com/office/drawing/2014/main" id="{8DD5FC62-E840-40DA-887D-6D030C4B099A}"/>
                </a:ext>
              </a:extLst>
            </p:cNvPr>
            <p:cNvGrpSpPr/>
            <p:nvPr/>
          </p:nvGrpSpPr>
          <p:grpSpPr>
            <a:xfrm>
              <a:off x="5746917" y="2977351"/>
              <a:ext cx="717384" cy="717384"/>
              <a:chOff x="4350253" y="2977352"/>
              <a:chExt cx="717384" cy="717384"/>
            </a:xfrm>
          </p:grpSpPr>
          <p:sp>
            <p:nvSpPr>
              <p:cNvPr id="29" name="îšḷîḓe">
                <a:extLst>
                  <a:ext uri="{FF2B5EF4-FFF2-40B4-BE49-F238E27FC236}">
                    <a16:creationId xmlns:a16="http://schemas.microsoft.com/office/drawing/2014/main" id="{23F97C7E-671D-4089-B640-CBA5EF4F297F}"/>
                  </a:ext>
                </a:extLst>
              </p:cNvPr>
              <p:cNvSpPr/>
              <p:nvPr/>
            </p:nvSpPr>
            <p:spPr>
              <a:xfrm>
                <a:off x="4350253" y="2977352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30" name="ïsļíḓé">
                <a:extLst>
                  <a:ext uri="{FF2B5EF4-FFF2-40B4-BE49-F238E27FC236}">
                    <a16:creationId xmlns:a16="http://schemas.microsoft.com/office/drawing/2014/main" id="{0539B07A-882C-44CC-BCC8-ABE53E3AC56E}"/>
                  </a:ext>
                </a:extLst>
              </p:cNvPr>
              <p:cNvSpPr/>
              <p:nvPr/>
            </p:nvSpPr>
            <p:spPr bwMode="auto">
              <a:xfrm>
                <a:off x="4571878" y="3204224"/>
                <a:ext cx="274134" cy="26364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iśľîḓé">
              <a:extLst>
                <a:ext uri="{FF2B5EF4-FFF2-40B4-BE49-F238E27FC236}">
                  <a16:creationId xmlns:a16="http://schemas.microsoft.com/office/drawing/2014/main" id="{F9547C3F-2FC8-48F8-92C2-6B7A59DE82E4}"/>
                </a:ext>
              </a:extLst>
            </p:cNvPr>
            <p:cNvGrpSpPr/>
            <p:nvPr/>
          </p:nvGrpSpPr>
          <p:grpSpPr>
            <a:xfrm>
              <a:off x="6662299" y="2948445"/>
              <a:ext cx="4858189" cy="775197"/>
              <a:chOff x="5130801" y="2820874"/>
              <a:chExt cx="3632195" cy="775197"/>
            </a:xfrm>
          </p:grpSpPr>
          <p:sp>
            <p:nvSpPr>
              <p:cNvPr id="27" name="îSļîḋè">
                <a:extLst>
                  <a:ext uri="{FF2B5EF4-FFF2-40B4-BE49-F238E27FC236}">
                    <a16:creationId xmlns:a16="http://schemas.microsoft.com/office/drawing/2014/main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ŝļïḍé">
                <a:extLst>
                  <a:ext uri="{FF2B5EF4-FFF2-40B4-BE49-F238E27FC236}">
                    <a16:creationId xmlns:a16="http://schemas.microsoft.com/office/drawing/2014/main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sľiḑê">
              <a:extLst>
                <a:ext uri="{FF2B5EF4-FFF2-40B4-BE49-F238E27FC236}">
                  <a16:creationId xmlns:a16="http://schemas.microsoft.com/office/drawing/2014/main" id="{C29F0DD6-B164-4BC9-8B4D-CBDCD6E479E7}"/>
                </a:ext>
              </a:extLst>
            </p:cNvPr>
            <p:cNvGrpSpPr/>
            <p:nvPr/>
          </p:nvGrpSpPr>
          <p:grpSpPr>
            <a:xfrm>
              <a:off x="5746917" y="4106546"/>
              <a:ext cx="717384" cy="717384"/>
              <a:chOff x="4350253" y="4131179"/>
              <a:chExt cx="717384" cy="717384"/>
            </a:xfrm>
          </p:grpSpPr>
          <p:sp>
            <p:nvSpPr>
              <p:cNvPr id="25" name="işḻíḋé">
                <a:extLst>
                  <a:ext uri="{FF2B5EF4-FFF2-40B4-BE49-F238E27FC236}">
                    <a16:creationId xmlns:a16="http://schemas.microsoft.com/office/drawing/2014/main" id="{C9BABF1A-01D6-49E1-A124-23DA7A0D6541}"/>
                  </a:ext>
                </a:extLst>
              </p:cNvPr>
              <p:cNvSpPr/>
              <p:nvPr/>
            </p:nvSpPr>
            <p:spPr>
              <a:xfrm>
                <a:off x="4350253" y="4131179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6" name="iṧḻiḍê">
                <a:extLst>
                  <a:ext uri="{FF2B5EF4-FFF2-40B4-BE49-F238E27FC236}">
                    <a16:creationId xmlns:a16="http://schemas.microsoft.com/office/drawing/2014/main" id="{189D7AB3-1A0E-42AC-8F1B-43F58468B13A}"/>
                  </a:ext>
                </a:extLst>
              </p:cNvPr>
              <p:cNvSpPr/>
              <p:nvPr/>
            </p:nvSpPr>
            <p:spPr bwMode="auto">
              <a:xfrm>
                <a:off x="4567299" y="4353604"/>
                <a:ext cx="283292" cy="27253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îṩḷîḋê">
              <a:extLst>
                <a:ext uri="{FF2B5EF4-FFF2-40B4-BE49-F238E27FC236}">
                  <a16:creationId xmlns:a16="http://schemas.microsoft.com/office/drawing/2014/main" id="{1A7D67E8-A229-4742-ACF2-C83AB708435E}"/>
                </a:ext>
              </a:extLst>
            </p:cNvPr>
            <p:cNvGrpSpPr/>
            <p:nvPr/>
          </p:nvGrpSpPr>
          <p:grpSpPr>
            <a:xfrm>
              <a:off x="6662299" y="4077640"/>
              <a:ext cx="4858189" cy="775197"/>
              <a:chOff x="5130801" y="2820874"/>
              <a:chExt cx="3632195" cy="775197"/>
            </a:xfrm>
          </p:grpSpPr>
          <p:sp>
            <p:nvSpPr>
              <p:cNvPr id="23" name="íšḻïḑé">
                <a:extLst>
                  <a:ext uri="{FF2B5EF4-FFF2-40B4-BE49-F238E27FC236}">
                    <a16:creationId xmlns:a16="http://schemas.microsoft.com/office/drawing/2014/main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í$ļiḍé">
                <a:extLst>
                  <a:ext uri="{FF2B5EF4-FFF2-40B4-BE49-F238E27FC236}">
                    <a16:creationId xmlns:a16="http://schemas.microsoft.com/office/drawing/2014/main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şḻiḍê">
              <a:extLst>
                <a:ext uri="{FF2B5EF4-FFF2-40B4-BE49-F238E27FC236}">
                  <a16:creationId xmlns:a16="http://schemas.microsoft.com/office/drawing/2014/main" id="{E8482EA8-EF69-49E7-A5B1-C021D1D2C493}"/>
                </a:ext>
              </a:extLst>
            </p:cNvPr>
            <p:cNvGrpSpPr/>
            <p:nvPr/>
          </p:nvGrpSpPr>
          <p:grpSpPr>
            <a:xfrm>
              <a:off x="5746917" y="5235740"/>
              <a:ext cx="717384" cy="717384"/>
              <a:chOff x="4338300" y="5235741"/>
              <a:chExt cx="717384" cy="717384"/>
            </a:xfrm>
          </p:grpSpPr>
          <p:sp>
            <p:nvSpPr>
              <p:cNvPr id="21" name="îśľïḋe">
                <a:extLst>
                  <a:ext uri="{FF2B5EF4-FFF2-40B4-BE49-F238E27FC236}">
                    <a16:creationId xmlns:a16="http://schemas.microsoft.com/office/drawing/2014/main" id="{F975BE1C-A89A-4F28-B3A8-AD66B2E512C6}"/>
                  </a:ext>
                </a:extLst>
              </p:cNvPr>
              <p:cNvSpPr/>
              <p:nvPr/>
            </p:nvSpPr>
            <p:spPr>
              <a:xfrm>
                <a:off x="4338300" y="5235741"/>
                <a:ext cx="717384" cy="71738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2" name="íšļiḍê">
                <a:extLst>
                  <a:ext uri="{FF2B5EF4-FFF2-40B4-BE49-F238E27FC236}">
                    <a16:creationId xmlns:a16="http://schemas.microsoft.com/office/drawing/2014/main" id="{85046E86-4307-4223-85EC-82254DC02F7C}"/>
                  </a:ext>
                </a:extLst>
              </p:cNvPr>
              <p:cNvSpPr/>
              <p:nvPr/>
            </p:nvSpPr>
            <p:spPr bwMode="auto">
              <a:xfrm>
                <a:off x="4557113" y="5454816"/>
                <a:ext cx="279758" cy="27923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iṥľíde">
              <a:extLst>
                <a:ext uri="{FF2B5EF4-FFF2-40B4-BE49-F238E27FC236}">
                  <a16:creationId xmlns:a16="http://schemas.microsoft.com/office/drawing/2014/main" id="{301A6040-2EE9-4C04-9B7F-A141AE7A2FEF}"/>
                </a:ext>
              </a:extLst>
            </p:cNvPr>
            <p:cNvGrpSpPr/>
            <p:nvPr/>
          </p:nvGrpSpPr>
          <p:grpSpPr>
            <a:xfrm>
              <a:off x="6662299" y="5206834"/>
              <a:ext cx="4858189" cy="775197"/>
              <a:chOff x="5130801" y="2820874"/>
              <a:chExt cx="3632195" cy="775197"/>
            </a:xfrm>
          </p:grpSpPr>
          <p:sp>
            <p:nvSpPr>
              <p:cNvPr id="19" name="íṥḻïḍe">
                <a:extLst>
                  <a:ext uri="{FF2B5EF4-FFF2-40B4-BE49-F238E27FC236}">
                    <a16:creationId xmlns:a16="http://schemas.microsoft.com/office/drawing/2014/main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ïṥļîḍè">
                <a:extLst>
                  <a:ext uri="{FF2B5EF4-FFF2-40B4-BE49-F238E27FC236}">
                    <a16:creationId xmlns:a16="http://schemas.microsoft.com/office/drawing/2014/main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3900641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5029836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BD9D585-8955-4084-BEDB-788DFD9D8A38}"/>
                </a:ext>
              </a:extLst>
            </p:cNvPr>
            <p:cNvCxnSpPr>
              <a:stCxn id="6" idx="3"/>
              <a:endCxn id="29" idx="1"/>
            </p:cNvCxnSpPr>
            <p:nvPr/>
          </p:nvCxnSpPr>
          <p:spPr>
            <a:xfrm>
              <a:off x="3781425" y="3336042"/>
              <a:ext cx="1965492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9">
              <a:extLst>
                <a:ext uri="{FF2B5EF4-FFF2-40B4-BE49-F238E27FC236}">
                  <a16:creationId xmlns:a16="http://schemas.microsoft.com/office/drawing/2014/main" id="{711BB373-5138-4116-AABD-A31A986B196D}"/>
                </a:ext>
              </a:extLst>
            </p:cNvPr>
            <p:cNvCxnSpPr>
              <a:stCxn id="6" idx="3"/>
              <a:endCxn id="25" idx="1"/>
            </p:cNvCxnSpPr>
            <p:nvPr/>
          </p:nvCxnSpPr>
          <p:spPr>
            <a:xfrm>
              <a:off x="3781425" y="3336042"/>
              <a:ext cx="1965492" cy="1129196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1">
              <a:extLst>
                <a:ext uri="{FF2B5EF4-FFF2-40B4-BE49-F238E27FC236}">
                  <a16:creationId xmlns:a16="http://schemas.microsoft.com/office/drawing/2014/main" id="{0998FA4F-3896-4662-8767-79947C245496}"/>
                </a:ext>
              </a:extLst>
            </p:cNvPr>
            <p:cNvCxnSpPr>
              <a:stCxn id="6" idx="3"/>
              <a:endCxn id="21" idx="1"/>
            </p:cNvCxnSpPr>
            <p:nvPr/>
          </p:nvCxnSpPr>
          <p:spPr>
            <a:xfrm>
              <a:off x="3781425" y="3336042"/>
              <a:ext cx="1965492" cy="2258390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156595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0274C-B6FB-4818-B15B-0721B1FEB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58919FB-A898-4406-A3AA-FB3B8F630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9E4269-BE64-499F-B156-B083EECDF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42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6E0029E-6902-4E1D-8773-CC004E96EC6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299"/>
            <a:ext cx="10850563" cy="5013326"/>
            <a:chOff x="669925" y="1130299"/>
            <a:chExt cx="10850563" cy="5013326"/>
          </a:xfrm>
        </p:grpSpPr>
        <p:sp>
          <p:nvSpPr>
            <p:cNvPr id="6" name="i$ļïḑè">
              <a:extLst>
                <a:ext uri="{FF2B5EF4-FFF2-40B4-BE49-F238E27FC236}">
                  <a16:creationId xmlns:a16="http://schemas.microsoft.com/office/drawing/2014/main" id="{6C733DD2-1E3F-4019-9844-FBEA29CE2F0B}"/>
                </a:ext>
              </a:extLst>
            </p:cNvPr>
            <p:cNvSpPr/>
            <p:nvPr/>
          </p:nvSpPr>
          <p:spPr>
            <a:xfrm rot="5400000">
              <a:off x="5824537" y="3367429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śḷiḋê">
              <a:extLst>
                <a:ext uri="{FF2B5EF4-FFF2-40B4-BE49-F238E27FC236}">
                  <a16:creationId xmlns:a16="http://schemas.microsoft.com/office/drawing/2014/main" id="{0B4D312F-7B4A-4E27-9190-C23828991953}"/>
                </a:ext>
              </a:extLst>
            </p:cNvPr>
            <p:cNvSpPr/>
            <p:nvPr/>
          </p:nvSpPr>
          <p:spPr>
            <a:xfrm rot="16200000" flipH="1">
              <a:off x="3992564" y="3367433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$ļíḑè">
              <a:extLst>
                <a:ext uri="{FF2B5EF4-FFF2-40B4-BE49-F238E27FC236}">
                  <a16:creationId xmlns:a16="http://schemas.microsoft.com/office/drawing/2014/main" id="{C51B3D76-8155-4B5C-AB74-684A3159D93C}"/>
                </a:ext>
              </a:extLst>
            </p:cNvPr>
            <p:cNvSpPr/>
            <p:nvPr/>
          </p:nvSpPr>
          <p:spPr>
            <a:xfrm rot="5400000">
              <a:off x="4913313" y="3367433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sļîḋé">
              <a:extLst>
                <a:ext uri="{FF2B5EF4-FFF2-40B4-BE49-F238E27FC236}">
                  <a16:creationId xmlns:a16="http://schemas.microsoft.com/office/drawing/2014/main" id="{2F5FB2EC-15E4-492C-9E7A-93A4289B8E0E}"/>
                </a:ext>
              </a:extLst>
            </p:cNvPr>
            <p:cNvSpPr/>
            <p:nvPr/>
          </p:nvSpPr>
          <p:spPr>
            <a:xfrm rot="16200000" flipH="1">
              <a:off x="4903788" y="3367432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ľíḍè">
              <a:extLst>
                <a:ext uri="{FF2B5EF4-FFF2-40B4-BE49-F238E27FC236}">
                  <a16:creationId xmlns:a16="http://schemas.microsoft.com/office/drawing/2014/main" id="{C3B1051F-F00F-4032-B6C3-5DA6BCA92607}"/>
                </a:ext>
              </a:extLst>
            </p:cNvPr>
            <p:cNvSpPr/>
            <p:nvPr/>
          </p:nvSpPr>
          <p:spPr>
            <a:xfrm>
              <a:off x="5202848" y="2529907"/>
              <a:ext cx="849631" cy="849631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1iḑè">
              <a:extLst>
                <a:ext uri="{FF2B5EF4-FFF2-40B4-BE49-F238E27FC236}">
                  <a16:creationId xmlns:a16="http://schemas.microsoft.com/office/drawing/2014/main" id="{4D418EBD-A7E9-4F8A-9EBD-C929C38036C9}"/>
                </a:ext>
              </a:extLst>
            </p:cNvPr>
            <p:cNvSpPr/>
            <p:nvPr/>
          </p:nvSpPr>
          <p:spPr>
            <a:xfrm>
              <a:off x="6139522" y="2529907"/>
              <a:ext cx="849631" cy="84963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šḻiḋê">
              <a:extLst>
                <a:ext uri="{FF2B5EF4-FFF2-40B4-BE49-F238E27FC236}">
                  <a16:creationId xmlns:a16="http://schemas.microsoft.com/office/drawing/2014/main" id="{90309A38-3ABA-43C7-B792-AAB92E76ADCA}"/>
                </a:ext>
              </a:extLst>
            </p:cNvPr>
            <p:cNvSpPr/>
            <p:nvPr/>
          </p:nvSpPr>
          <p:spPr bwMode="auto">
            <a:xfrm>
              <a:off x="6326537" y="2750084"/>
              <a:ext cx="484309" cy="40927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ṧlíḍê">
              <a:extLst>
                <a:ext uri="{FF2B5EF4-FFF2-40B4-BE49-F238E27FC236}">
                  <a16:creationId xmlns:a16="http://schemas.microsoft.com/office/drawing/2014/main" id="{8194E73E-8BD2-434A-9070-AA4C83734A68}"/>
                </a:ext>
              </a:extLst>
            </p:cNvPr>
            <p:cNvSpPr/>
            <p:nvPr/>
          </p:nvSpPr>
          <p:spPr bwMode="auto">
            <a:xfrm>
              <a:off x="5436514" y="2781761"/>
              <a:ext cx="416396" cy="3518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1íḓe">
              <a:extLst>
                <a:ext uri="{FF2B5EF4-FFF2-40B4-BE49-F238E27FC236}">
                  <a16:creationId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673100" y="2458007"/>
              <a:ext cx="442809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ïṩḻïďê">
              <a:extLst>
                <a:ext uri="{FF2B5EF4-FFF2-40B4-BE49-F238E27FC236}">
                  <a16:creationId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673100" y="2850519"/>
              <a:ext cx="44280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isḻíḑe">
              <a:extLst>
                <a:ext uri="{FF2B5EF4-FFF2-40B4-BE49-F238E27FC236}">
                  <a16:creationId xmlns:a16="http://schemas.microsoft.com/office/drawing/2014/main" id="{1F5E25C1-3B54-44B3-A53B-6AE7016F3360}"/>
                </a:ext>
              </a:extLst>
            </p:cNvPr>
            <p:cNvSpPr txBox="1"/>
            <p:nvPr/>
          </p:nvSpPr>
          <p:spPr>
            <a:xfrm>
              <a:off x="7092390" y="2458007"/>
              <a:ext cx="442809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7" name="ïsļíďé">
              <a:extLst>
                <a:ext uri="{FF2B5EF4-FFF2-40B4-BE49-F238E27FC236}">
                  <a16:creationId xmlns:a16="http://schemas.microsoft.com/office/drawing/2014/main" id="{C63B8BFF-832D-4630-836E-BC7E292EBE83}"/>
                </a:ext>
              </a:extLst>
            </p:cNvPr>
            <p:cNvSpPr txBox="1"/>
            <p:nvPr/>
          </p:nvSpPr>
          <p:spPr>
            <a:xfrm>
              <a:off x="7092390" y="2850519"/>
              <a:ext cx="44280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8" name="íṥḻîďé">
              <a:extLst>
                <a:ext uri="{FF2B5EF4-FFF2-40B4-BE49-F238E27FC236}">
                  <a16:creationId xmlns:a16="http://schemas.microsoft.com/office/drawing/2014/main" id="{96738028-4E8E-42BA-9E44-11712EB7B5C7}"/>
                </a:ext>
              </a:extLst>
            </p:cNvPr>
            <p:cNvSpPr/>
            <p:nvPr/>
          </p:nvSpPr>
          <p:spPr bwMode="auto">
            <a:xfrm>
              <a:off x="669925" y="5293994"/>
              <a:ext cx="10850563" cy="8496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Adjust the spacing to adapt to Chinese typesetting, use the reference line in PPT.</a:t>
              </a:r>
            </a:p>
          </p:txBody>
        </p:sp>
        <p:sp>
          <p:nvSpPr>
            <p:cNvPr id="19" name="íŝlîḍè">
              <a:extLst>
                <a:ext uri="{FF2B5EF4-FFF2-40B4-BE49-F238E27FC236}">
                  <a16:creationId xmlns:a16="http://schemas.microsoft.com/office/drawing/2014/main" id="{864B5EF7-7D44-4774-8B68-708001B1D550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135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C2C38C-FC16-44B9-8D4A-0ACFB8529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510FF1-86AB-43F9-9C9B-00E8582F1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AEF0F5-A8B1-4BC8-9519-E7E3F62C1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84" name="8530f7da-0bf7-4f54-8f06-59162a68c857" descr="qgQAAB+LCAAAAAAABACtUk1Pg0AQ/S+r3kiztBgiN7BiOKhNafRgelhhC5vA0iyLadPw353lm9Bqmhgu8Hgz897MO6FbedxTZCE/JUIuGYkEST1JU6QhL0QWL5JEQw7jIePRs8iKfY6sz1NXNvzzwWT8mCWZeCdJQVUDziQjSf1pTYpG3JVgoOBYYZe4QJv0etvtWEDXNKBctqR19IUsY4FNEz+AeFHkMTBvXNddOrahA2NTFetlqSGfBhkP/3W0PjcM0zQW49nuk+ssx7MvbaZdygvjLC3ShoZnGCByGEA6rkEWhgkd0jwuqfjudq8rrHr3pYABbiZSImHgCZd3vbf7xQwrXR4P6QE6tWLR6FSNSJWSs2FQP7osVMnoi1YE8kVB2xnX07qerSGbRwmQ52blr9aFy66xH5M9fQW2ktRYVRDajk20eqA1nG1qr9Qu6trQg7zOiaoYeji3/F8tVCN7B42CkfY/ZbfRvPYCQ+EQ9ZxKO+ijXsesxh3BolhymucNXEubX2OtVTm9Cyq38PwAcJHGS6oEAAA=">
            <a:extLst>
              <a:ext uri="{FF2B5EF4-FFF2-40B4-BE49-F238E27FC236}">
                <a16:creationId xmlns:a16="http://schemas.microsoft.com/office/drawing/2014/main" id="{25023687-1A65-42A1-898E-EBC1A991ACB5}"/>
              </a:ext>
            </a:extLst>
          </p:cNvPr>
          <p:cNvGrpSpPr>
            <a:grpSpLocks noChangeAspect="1"/>
          </p:cNvGrpSpPr>
          <p:nvPr/>
        </p:nvGrpSpPr>
        <p:grpSpPr>
          <a:xfrm>
            <a:off x="3192344" y="1508806"/>
            <a:ext cx="5807312" cy="3840388"/>
            <a:chOff x="3555799" y="1328518"/>
            <a:chExt cx="5807312" cy="3840388"/>
          </a:xfrm>
        </p:grpSpPr>
        <p:sp>
          <p:nvSpPr>
            <p:cNvPr id="85" name="ValueShape">
              <a:extLst>
                <a:ext uri="{FF2B5EF4-FFF2-40B4-BE49-F238E27FC236}">
                  <a16:creationId xmlns:a16="http://schemas.microsoft.com/office/drawing/2014/main" id="{DA5E633B-2F23-409D-8754-4D054F7F56AD}"/>
                </a:ext>
              </a:extLst>
            </p:cNvPr>
            <p:cNvSpPr/>
            <p:nvPr/>
          </p:nvSpPr>
          <p:spPr bwMode="auto">
            <a:xfrm>
              <a:off x="4045947" y="1841739"/>
              <a:ext cx="1461930" cy="2035467"/>
            </a:xfrm>
            <a:custGeom>
              <a:avLst/>
              <a:gdLst>
                <a:gd name="connsiteX0" fmla="*/ 1363060 w 1461930"/>
                <a:gd name="connsiteY0" fmla="*/ 1318485 h 2035467"/>
                <a:gd name="connsiteX1" fmla="*/ 1456739 w 1461930"/>
                <a:gd name="connsiteY1" fmla="*/ 1391681 h 2035467"/>
                <a:gd name="connsiteX2" fmla="*/ 1387826 w 1461930"/>
                <a:gd name="connsiteY2" fmla="*/ 1528657 h 2035467"/>
                <a:gd name="connsiteX3" fmla="*/ 1125956 w 1461930"/>
                <a:gd name="connsiteY3" fmla="*/ 1610843 h 2035467"/>
                <a:gd name="connsiteX4" fmla="*/ 1438362 w 1461930"/>
                <a:gd name="connsiteY4" fmla="*/ 1798043 h 2035467"/>
                <a:gd name="connsiteX5" fmla="*/ 1364855 w 1461930"/>
                <a:gd name="connsiteY5" fmla="*/ 1907623 h 2035467"/>
                <a:gd name="connsiteX6" fmla="*/ 1272971 w 1461930"/>
                <a:gd name="connsiteY6" fmla="*/ 1944150 h 2035467"/>
                <a:gd name="connsiteX7" fmla="*/ 1199463 w 1461930"/>
                <a:gd name="connsiteY7" fmla="*/ 2035467 h 2035467"/>
                <a:gd name="connsiteX8" fmla="*/ 978941 w 1461930"/>
                <a:gd name="connsiteY8" fmla="*/ 2035467 h 2035467"/>
                <a:gd name="connsiteX9" fmla="*/ 1089202 w 1461930"/>
                <a:gd name="connsiteY9" fmla="*/ 1816306 h 2035467"/>
                <a:gd name="connsiteX10" fmla="*/ 813549 w 1461930"/>
                <a:gd name="connsiteY10" fmla="*/ 1711291 h 2035467"/>
                <a:gd name="connsiteX11" fmla="*/ 436823 w 1461930"/>
                <a:gd name="connsiteY11" fmla="*/ 1830004 h 2035467"/>
                <a:gd name="connsiteX12" fmla="*/ 537896 w 1461930"/>
                <a:gd name="connsiteY12" fmla="*/ 2035467 h 2035467"/>
                <a:gd name="connsiteX13" fmla="*/ 298996 w 1461930"/>
                <a:gd name="connsiteY13" fmla="*/ 2035467 h 2035467"/>
                <a:gd name="connsiteX14" fmla="*/ 151981 w 1461930"/>
                <a:gd name="connsiteY14" fmla="*/ 1871096 h 2035467"/>
                <a:gd name="connsiteX15" fmla="*/ 23343 w 1461930"/>
                <a:gd name="connsiteY15" fmla="*/ 1816306 h 2035467"/>
                <a:gd name="connsiteX16" fmla="*/ 129010 w 1461930"/>
                <a:gd name="connsiteY16" fmla="*/ 1706725 h 2035467"/>
                <a:gd name="connsiteX17" fmla="*/ 1318913 w 1461930"/>
                <a:gd name="connsiteY17" fmla="*/ 1323194 h 2035467"/>
                <a:gd name="connsiteX18" fmla="*/ 1363060 w 1461930"/>
                <a:gd name="connsiteY18" fmla="*/ 1318485 h 2035467"/>
                <a:gd name="connsiteX19" fmla="*/ 1326725 w 1461930"/>
                <a:gd name="connsiteY19" fmla="*/ 971507 h 2035467"/>
                <a:gd name="connsiteX20" fmla="*/ 1420433 w 1461930"/>
                <a:gd name="connsiteY20" fmla="*/ 1044783 h 2035467"/>
                <a:gd name="connsiteX21" fmla="*/ 1351498 w 1461930"/>
                <a:gd name="connsiteY21" fmla="*/ 1181909 h 2035467"/>
                <a:gd name="connsiteX22" fmla="*/ 161219 w 1461930"/>
                <a:gd name="connsiteY22" fmla="*/ 1561291 h 2035467"/>
                <a:gd name="connsiteX23" fmla="*/ 23349 w 1461930"/>
                <a:gd name="connsiteY23" fmla="*/ 1492728 h 2035467"/>
                <a:gd name="connsiteX24" fmla="*/ 92284 w 1461930"/>
                <a:gd name="connsiteY24" fmla="*/ 1360173 h 2035467"/>
                <a:gd name="connsiteX25" fmla="*/ 1282563 w 1461930"/>
                <a:gd name="connsiteY25" fmla="*/ 976220 h 2035467"/>
                <a:gd name="connsiteX26" fmla="*/ 1326725 w 1461930"/>
                <a:gd name="connsiteY26" fmla="*/ 971507 h 2035467"/>
                <a:gd name="connsiteX27" fmla="*/ 1344875 w 1461930"/>
                <a:gd name="connsiteY27" fmla="*/ 588089 h 2035467"/>
                <a:gd name="connsiteX28" fmla="*/ 1438583 w 1461930"/>
                <a:gd name="connsiteY28" fmla="*/ 661365 h 2035467"/>
                <a:gd name="connsiteX29" fmla="*/ 1369648 w 1461930"/>
                <a:gd name="connsiteY29" fmla="*/ 798491 h 2035467"/>
                <a:gd name="connsiteX30" fmla="*/ 179369 w 1461930"/>
                <a:gd name="connsiteY30" fmla="*/ 1177872 h 2035467"/>
                <a:gd name="connsiteX31" fmla="*/ 41499 w 1461930"/>
                <a:gd name="connsiteY31" fmla="*/ 1109309 h 2035467"/>
                <a:gd name="connsiteX32" fmla="*/ 110434 w 1461930"/>
                <a:gd name="connsiteY32" fmla="*/ 976755 h 2035467"/>
                <a:gd name="connsiteX33" fmla="*/ 1300713 w 1461930"/>
                <a:gd name="connsiteY33" fmla="*/ 592802 h 2035467"/>
                <a:gd name="connsiteX34" fmla="*/ 1344875 w 1461930"/>
                <a:gd name="connsiteY34" fmla="*/ 588089 h 2035467"/>
                <a:gd name="connsiteX35" fmla="*/ 1326725 w 1461930"/>
                <a:gd name="connsiteY35" fmla="*/ 222820 h 2035467"/>
                <a:gd name="connsiteX36" fmla="*/ 1420433 w 1461930"/>
                <a:gd name="connsiteY36" fmla="*/ 296096 h 2035467"/>
                <a:gd name="connsiteX37" fmla="*/ 1351498 w 1461930"/>
                <a:gd name="connsiteY37" fmla="*/ 433222 h 2035467"/>
                <a:gd name="connsiteX38" fmla="*/ 161219 w 1461930"/>
                <a:gd name="connsiteY38" fmla="*/ 812603 h 2035467"/>
                <a:gd name="connsiteX39" fmla="*/ 23349 w 1461930"/>
                <a:gd name="connsiteY39" fmla="*/ 744040 h 2035467"/>
                <a:gd name="connsiteX40" fmla="*/ 92284 w 1461930"/>
                <a:gd name="connsiteY40" fmla="*/ 611486 h 2035467"/>
                <a:gd name="connsiteX41" fmla="*/ 1282563 w 1461930"/>
                <a:gd name="connsiteY41" fmla="*/ 227533 h 2035467"/>
                <a:gd name="connsiteX42" fmla="*/ 1326725 w 1461930"/>
                <a:gd name="connsiteY42" fmla="*/ 222820 h 2035467"/>
                <a:gd name="connsiteX43" fmla="*/ 809176 w 1461930"/>
                <a:gd name="connsiteY43" fmla="*/ 449 h 2035467"/>
                <a:gd name="connsiteX44" fmla="*/ 900900 w 1461930"/>
                <a:gd name="connsiteY44" fmla="*/ 73551 h 2035467"/>
                <a:gd name="connsiteX45" fmla="*/ 831999 w 1461930"/>
                <a:gd name="connsiteY45" fmla="*/ 205790 h 2035467"/>
                <a:gd name="connsiteX46" fmla="*/ 142991 w 1461930"/>
                <a:gd name="connsiteY46" fmla="*/ 429229 h 2035467"/>
                <a:gd name="connsiteX47" fmla="*/ 5190 w 1461930"/>
                <a:gd name="connsiteY47" fmla="*/ 360829 h 2035467"/>
                <a:gd name="connsiteX48" fmla="*/ 74090 w 1461930"/>
                <a:gd name="connsiteY48" fmla="*/ 228590 h 2035467"/>
                <a:gd name="connsiteX49" fmla="*/ 767692 w 1461930"/>
                <a:gd name="connsiteY49" fmla="*/ 5152 h 2035467"/>
                <a:gd name="connsiteX50" fmla="*/ 809176 w 1461930"/>
                <a:gd name="connsiteY50" fmla="*/ 449 h 20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461930" h="2035467">
                  <a:moveTo>
                    <a:pt x="1363060" y="1318485"/>
                  </a:moveTo>
                  <a:cubicBezTo>
                    <a:pt x="1405916" y="1322337"/>
                    <a:pt x="1442956" y="1350589"/>
                    <a:pt x="1456739" y="1391681"/>
                  </a:cubicBezTo>
                  <a:cubicBezTo>
                    <a:pt x="1475116" y="1451038"/>
                    <a:pt x="1442957" y="1510394"/>
                    <a:pt x="1387826" y="1528657"/>
                  </a:cubicBezTo>
                  <a:cubicBezTo>
                    <a:pt x="1387826" y="1528657"/>
                    <a:pt x="1387826" y="1528657"/>
                    <a:pt x="1125956" y="1610843"/>
                  </a:cubicBezTo>
                  <a:cubicBezTo>
                    <a:pt x="1259188" y="1647369"/>
                    <a:pt x="1438362" y="1724989"/>
                    <a:pt x="1438362" y="1798043"/>
                  </a:cubicBezTo>
                  <a:cubicBezTo>
                    <a:pt x="1438362" y="1871096"/>
                    <a:pt x="1401609" y="1889360"/>
                    <a:pt x="1364855" y="1907623"/>
                  </a:cubicBezTo>
                  <a:cubicBezTo>
                    <a:pt x="1328101" y="1925887"/>
                    <a:pt x="1328101" y="1925887"/>
                    <a:pt x="1272971" y="1944150"/>
                  </a:cubicBezTo>
                  <a:cubicBezTo>
                    <a:pt x="1217840" y="1962413"/>
                    <a:pt x="1199463" y="2035467"/>
                    <a:pt x="1199463" y="2035467"/>
                  </a:cubicBezTo>
                  <a:cubicBezTo>
                    <a:pt x="1199463" y="2035467"/>
                    <a:pt x="1199463" y="2035467"/>
                    <a:pt x="978941" y="2035467"/>
                  </a:cubicBezTo>
                  <a:cubicBezTo>
                    <a:pt x="978941" y="1980677"/>
                    <a:pt x="1089202" y="1816306"/>
                    <a:pt x="1089202" y="1816306"/>
                  </a:cubicBezTo>
                  <a:cubicBezTo>
                    <a:pt x="1089202" y="1816306"/>
                    <a:pt x="1089202" y="1816306"/>
                    <a:pt x="813549" y="1711291"/>
                  </a:cubicBezTo>
                  <a:cubicBezTo>
                    <a:pt x="813549" y="1711291"/>
                    <a:pt x="813549" y="1711291"/>
                    <a:pt x="436823" y="1830004"/>
                  </a:cubicBezTo>
                  <a:cubicBezTo>
                    <a:pt x="496548" y="1880228"/>
                    <a:pt x="537896" y="2035467"/>
                    <a:pt x="537896" y="2035467"/>
                  </a:cubicBezTo>
                  <a:cubicBezTo>
                    <a:pt x="537896" y="2035467"/>
                    <a:pt x="537896" y="2035467"/>
                    <a:pt x="298996" y="2035467"/>
                  </a:cubicBezTo>
                  <a:cubicBezTo>
                    <a:pt x="303590" y="2026335"/>
                    <a:pt x="225489" y="1871096"/>
                    <a:pt x="151981" y="1871096"/>
                  </a:cubicBezTo>
                  <a:cubicBezTo>
                    <a:pt x="133604" y="1871096"/>
                    <a:pt x="41720" y="1889360"/>
                    <a:pt x="23343" y="1816306"/>
                  </a:cubicBezTo>
                  <a:cubicBezTo>
                    <a:pt x="4966" y="1743252"/>
                    <a:pt x="73879" y="1720423"/>
                    <a:pt x="129010" y="1706725"/>
                  </a:cubicBezTo>
                  <a:cubicBezTo>
                    <a:pt x="129010" y="1706725"/>
                    <a:pt x="129010" y="1706725"/>
                    <a:pt x="1318913" y="1323194"/>
                  </a:cubicBezTo>
                  <a:cubicBezTo>
                    <a:pt x="1333844" y="1318628"/>
                    <a:pt x="1348775" y="1317201"/>
                    <a:pt x="1363060" y="1318485"/>
                  </a:cubicBezTo>
                  <a:close/>
                  <a:moveTo>
                    <a:pt x="1326725" y="971507"/>
                  </a:moveTo>
                  <a:cubicBezTo>
                    <a:pt x="1369594" y="975363"/>
                    <a:pt x="1406646" y="1003645"/>
                    <a:pt x="1420433" y="1044783"/>
                  </a:cubicBezTo>
                  <a:cubicBezTo>
                    <a:pt x="1438816" y="1104204"/>
                    <a:pt x="1406646" y="1163626"/>
                    <a:pt x="1351498" y="1181909"/>
                  </a:cubicBezTo>
                  <a:cubicBezTo>
                    <a:pt x="161219" y="1561291"/>
                    <a:pt x="161219" y="1561291"/>
                    <a:pt x="161219" y="1561291"/>
                  </a:cubicBezTo>
                  <a:cubicBezTo>
                    <a:pt x="101475" y="1579574"/>
                    <a:pt x="41732" y="1547578"/>
                    <a:pt x="23349" y="1492728"/>
                  </a:cubicBezTo>
                  <a:cubicBezTo>
                    <a:pt x="4966" y="1437877"/>
                    <a:pt x="37136" y="1373885"/>
                    <a:pt x="92284" y="1360173"/>
                  </a:cubicBezTo>
                  <a:cubicBezTo>
                    <a:pt x="1282563" y="976220"/>
                    <a:pt x="1282563" y="976220"/>
                    <a:pt x="1282563" y="976220"/>
                  </a:cubicBezTo>
                  <a:cubicBezTo>
                    <a:pt x="1297499" y="971650"/>
                    <a:pt x="1312435" y="970221"/>
                    <a:pt x="1326725" y="971507"/>
                  </a:cubicBezTo>
                  <a:close/>
                  <a:moveTo>
                    <a:pt x="1344875" y="588089"/>
                  </a:moveTo>
                  <a:cubicBezTo>
                    <a:pt x="1387744" y="591945"/>
                    <a:pt x="1424796" y="620227"/>
                    <a:pt x="1438583" y="661365"/>
                  </a:cubicBezTo>
                  <a:cubicBezTo>
                    <a:pt x="1456966" y="720786"/>
                    <a:pt x="1424796" y="780208"/>
                    <a:pt x="1369648" y="798491"/>
                  </a:cubicBezTo>
                  <a:cubicBezTo>
                    <a:pt x="179369" y="1177872"/>
                    <a:pt x="179369" y="1177872"/>
                    <a:pt x="179369" y="1177872"/>
                  </a:cubicBezTo>
                  <a:cubicBezTo>
                    <a:pt x="119625" y="1196156"/>
                    <a:pt x="59882" y="1164160"/>
                    <a:pt x="41499" y="1109309"/>
                  </a:cubicBezTo>
                  <a:cubicBezTo>
                    <a:pt x="23116" y="1054459"/>
                    <a:pt x="55286" y="990467"/>
                    <a:pt x="110434" y="976755"/>
                  </a:cubicBezTo>
                  <a:cubicBezTo>
                    <a:pt x="1300713" y="592802"/>
                    <a:pt x="1300713" y="592802"/>
                    <a:pt x="1300713" y="592802"/>
                  </a:cubicBezTo>
                  <a:cubicBezTo>
                    <a:pt x="1315649" y="588232"/>
                    <a:pt x="1330585" y="586803"/>
                    <a:pt x="1344875" y="588089"/>
                  </a:cubicBezTo>
                  <a:close/>
                  <a:moveTo>
                    <a:pt x="1326725" y="222820"/>
                  </a:moveTo>
                  <a:cubicBezTo>
                    <a:pt x="1369594" y="226676"/>
                    <a:pt x="1406646" y="254958"/>
                    <a:pt x="1420433" y="296096"/>
                  </a:cubicBezTo>
                  <a:cubicBezTo>
                    <a:pt x="1438816" y="355517"/>
                    <a:pt x="1406646" y="414939"/>
                    <a:pt x="1351498" y="433222"/>
                  </a:cubicBezTo>
                  <a:cubicBezTo>
                    <a:pt x="161219" y="812603"/>
                    <a:pt x="161219" y="812603"/>
                    <a:pt x="161219" y="812603"/>
                  </a:cubicBezTo>
                  <a:cubicBezTo>
                    <a:pt x="101475" y="830887"/>
                    <a:pt x="41732" y="798891"/>
                    <a:pt x="23349" y="744040"/>
                  </a:cubicBezTo>
                  <a:cubicBezTo>
                    <a:pt x="4966" y="689190"/>
                    <a:pt x="37136" y="625198"/>
                    <a:pt x="92284" y="611486"/>
                  </a:cubicBezTo>
                  <a:cubicBezTo>
                    <a:pt x="1282563" y="227533"/>
                    <a:pt x="1282563" y="227533"/>
                    <a:pt x="1282563" y="227533"/>
                  </a:cubicBezTo>
                  <a:cubicBezTo>
                    <a:pt x="1297499" y="222963"/>
                    <a:pt x="1312435" y="221534"/>
                    <a:pt x="1326725" y="222820"/>
                  </a:cubicBezTo>
                  <a:close/>
                  <a:moveTo>
                    <a:pt x="809176" y="449"/>
                  </a:moveTo>
                  <a:cubicBezTo>
                    <a:pt x="850085" y="4297"/>
                    <a:pt x="887120" y="32512"/>
                    <a:pt x="900900" y="73551"/>
                  </a:cubicBezTo>
                  <a:cubicBezTo>
                    <a:pt x="919273" y="128271"/>
                    <a:pt x="891713" y="192111"/>
                    <a:pt x="831999" y="205790"/>
                  </a:cubicBezTo>
                  <a:cubicBezTo>
                    <a:pt x="142991" y="429229"/>
                    <a:pt x="142991" y="429229"/>
                    <a:pt x="142991" y="429229"/>
                  </a:cubicBezTo>
                  <a:cubicBezTo>
                    <a:pt x="83277" y="447469"/>
                    <a:pt x="23563" y="415549"/>
                    <a:pt x="5190" y="360829"/>
                  </a:cubicBezTo>
                  <a:cubicBezTo>
                    <a:pt x="-13184" y="306110"/>
                    <a:pt x="18970" y="242270"/>
                    <a:pt x="74090" y="228590"/>
                  </a:cubicBezTo>
                  <a:cubicBezTo>
                    <a:pt x="767692" y="5152"/>
                    <a:pt x="767692" y="5152"/>
                    <a:pt x="767692" y="5152"/>
                  </a:cubicBezTo>
                  <a:cubicBezTo>
                    <a:pt x="781472" y="592"/>
                    <a:pt x="795539" y="-833"/>
                    <a:pt x="809176" y="44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DBA41"/>
                </a:gs>
                <a:gs pos="100000">
                  <a:srgbClr val="FFEFBD"/>
                </a:gs>
                <a:gs pos="53000">
                  <a:srgbClr val="FDBA41"/>
                </a:gs>
                <a:gs pos="53100">
                  <a:srgbClr val="FFEFBD"/>
                </a:gs>
              </a:gsLst>
              <a:lin ang="16200000" scaled="1"/>
              <a:tileRect/>
            </a:gradFill>
            <a:ln w="38100">
              <a:solidFill>
                <a:srgbClr val="000000"/>
              </a:solidFill>
              <a:round/>
              <a:headEnd/>
              <a:tailEnd/>
            </a:ln>
            <a:effectLst>
              <a:glow rad="63500">
                <a:srgbClr val="FDA403">
                  <a:alpha val="40000"/>
                </a:srgbClr>
              </a:glo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ExtraShape1">
              <a:extLst>
                <a:ext uri="{FF2B5EF4-FFF2-40B4-BE49-F238E27FC236}">
                  <a16:creationId xmlns:a16="http://schemas.microsoft.com/office/drawing/2014/main" id="{FFC0FEDF-9E01-4E7A-8D00-B5129436D5DE}"/>
                </a:ext>
              </a:extLst>
            </p:cNvPr>
            <p:cNvSpPr/>
            <p:nvPr/>
          </p:nvSpPr>
          <p:spPr bwMode="auto">
            <a:xfrm>
              <a:off x="4134530" y="4054949"/>
              <a:ext cx="1286382" cy="32896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ExtraShape2">
              <a:extLst>
                <a:ext uri="{FF2B5EF4-FFF2-40B4-BE49-F238E27FC236}">
                  <a16:creationId xmlns:a16="http://schemas.microsoft.com/office/drawing/2014/main" id="{C4E2F6C6-DA7B-48BD-84E8-1890A0D2FD15}"/>
                </a:ext>
              </a:extLst>
            </p:cNvPr>
            <p:cNvSpPr/>
            <p:nvPr/>
          </p:nvSpPr>
          <p:spPr bwMode="auto">
            <a:xfrm>
              <a:off x="4263850" y="4402067"/>
              <a:ext cx="1030013" cy="1270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ExtraShape3">
              <a:extLst>
                <a:ext uri="{FF2B5EF4-FFF2-40B4-BE49-F238E27FC236}">
                  <a16:creationId xmlns:a16="http://schemas.microsoft.com/office/drawing/2014/main" id="{61CD73FB-F445-4082-B019-888258CBF965}"/>
                </a:ext>
              </a:extLst>
            </p:cNvPr>
            <p:cNvSpPr/>
            <p:nvPr/>
          </p:nvSpPr>
          <p:spPr bwMode="auto">
            <a:xfrm>
              <a:off x="4263850" y="3873449"/>
              <a:ext cx="1030013" cy="1633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ExtraShape4">
              <a:extLst>
                <a:ext uri="{FF2B5EF4-FFF2-40B4-BE49-F238E27FC236}">
                  <a16:creationId xmlns:a16="http://schemas.microsoft.com/office/drawing/2014/main" id="{3A1CE1B4-CA8C-43B0-B838-E1C2ABE450C1}"/>
                </a:ext>
              </a:extLst>
            </p:cNvPr>
            <p:cNvSpPr/>
            <p:nvPr/>
          </p:nvSpPr>
          <p:spPr bwMode="auto">
            <a:xfrm>
              <a:off x="4338718" y="4547267"/>
              <a:ext cx="843975" cy="1293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ExtraShape5">
              <a:extLst>
                <a:ext uri="{FF2B5EF4-FFF2-40B4-BE49-F238E27FC236}">
                  <a16:creationId xmlns:a16="http://schemas.microsoft.com/office/drawing/2014/main" id="{B20CBAB5-552F-4F09-B0D8-9BC9C947946D}"/>
                </a:ext>
              </a:extLst>
            </p:cNvPr>
            <p:cNvSpPr/>
            <p:nvPr/>
          </p:nvSpPr>
          <p:spPr bwMode="auto">
            <a:xfrm>
              <a:off x="4338718" y="4694737"/>
              <a:ext cx="843975" cy="1270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ExtraShape6">
              <a:extLst>
                <a:ext uri="{FF2B5EF4-FFF2-40B4-BE49-F238E27FC236}">
                  <a16:creationId xmlns:a16="http://schemas.microsoft.com/office/drawing/2014/main" id="{C793C95D-52F1-4D1A-A481-7A0A84657E6C}"/>
                </a:ext>
              </a:extLst>
            </p:cNvPr>
            <p:cNvSpPr/>
            <p:nvPr/>
          </p:nvSpPr>
          <p:spPr bwMode="auto">
            <a:xfrm>
              <a:off x="4313762" y="4574819"/>
              <a:ext cx="20419" cy="54450"/>
            </a:xfrm>
            <a:prstGeom prst="rect">
              <a:avLst/>
            </a:prstGeom>
            <a:solidFill>
              <a:srgbClr val="545454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ExtraShape7">
              <a:extLst>
                <a:ext uri="{FF2B5EF4-FFF2-40B4-BE49-F238E27FC236}">
                  <a16:creationId xmlns:a16="http://schemas.microsoft.com/office/drawing/2014/main" id="{78C2F627-1AEF-4819-ACC2-1A9926AD51B0}"/>
                </a:ext>
              </a:extLst>
            </p:cNvPr>
            <p:cNvSpPr/>
            <p:nvPr/>
          </p:nvSpPr>
          <p:spPr bwMode="auto">
            <a:xfrm>
              <a:off x="4338718" y="4839937"/>
              <a:ext cx="843975" cy="328969"/>
            </a:xfrm>
            <a:custGeom>
              <a:avLst/>
              <a:gdLst>
                <a:gd name="T0" fmla="*/ 0 w 184"/>
                <a:gd name="T1" fmla="*/ 0 h 72"/>
                <a:gd name="T2" fmla="*/ 184 w 184"/>
                <a:gd name="T3" fmla="*/ 0 h 72"/>
                <a:gd name="T4" fmla="*/ 96 w 184"/>
                <a:gd name="T5" fmla="*/ 72 h 72"/>
                <a:gd name="T6" fmla="*/ 0 w 184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72">
                  <a:moveTo>
                    <a:pt x="0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0"/>
                    <a:pt x="148" y="72"/>
                    <a:pt x="96" y="72"/>
                  </a:cubicBezTo>
                  <a:cubicBezTo>
                    <a:pt x="44" y="7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45454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ExtraShape8">
              <a:extLst>
                <a:ext uri="{FF2B5EF4-FFF2-40B4-BE49-F238E27FC236}">
                  <a16:creationId xmlns:a16="http://schemas.microsoft.com/office/drawing/2014/main" id="{586B2F6F-9251-44BA-9DA7-437C3F302C53}"/>
                </a:ext>
              </a:extLst>
            </p:cNvPr>
            <p:cNvSpPr/>
            <p:nvPr/>
          </p:nvSpPr>
          <p:spPr bwMode="auto">
            <a:xfrm>
              <a:off x="4263850" y="3964199"/>
              <a:ext cx="74869" cy="72600"/>
            </a:xfrm>
            <a:custGeom>
              <a:avLst/>
              <a:gdLst>
                <a:gd name="T0" fmla="*/ 6 w 16"/>
                <a:gd name="T1" fmla="*/ 0 h 16"/>
                <a:gd name="T2" fmla="*/ 0 w 16"/>
                <a:gd name="T3" fmla="*/ 2 h 16"/>
                <a:gd name="T4" fmla="*/ 0 w 16"/>
                <a:gd name="T5" fmla="*/ 16 h 16"/>
                <a:gd name="T6" fmla="*/ 14 w 16"/>
                <a:gd name="T7" fmla="*/ 16 h 16"/>
                <a:gd name="T8" fmla="*/ 16 w 16"/>
                <a:gd name="T9" fmla="*/ 10 h 16"/>
                <a:gd name="T10" fmla="*/ 6 w 1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6" y="0"/>
                  </a:moveTo>
                  <a:cubicBezTo>
                    <a:pt x="4" y="0"/>
                    <a:pt x="2" y="1"/>
                    <a:pt x="0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4"/>
                    <a:pt x="16" y="12"/>
                    <a:pt x="16" y="10"/>
                  </a:cubicBezTo>
                  <a:cubicBezTo>
                    <a:pt x="16" y="4"/>
                    <a:pt x="12" y="0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ExtraShape9">
              <a:extLst>
                <a:ext uri="{FF2B5EF4-FFF2-40B4-BE49-F238E27FC236}">
                  <a16:creationId xmlns:a16="http://schemas.microsoft.com/office/drawing/2014/main" id="{42F564A8-656B-4F7D-A927-8F0D31E91ADB}"/>
                </a:ext>
              </a:extLst>
            </p:cNvPr>
            <p:cNvSpPr/>
            <p:nvPr/>
          </p:nvSpPr>
          <p:spPr bwMode="auto">
            <a:xfrm>
              <a:off x="4649537" y="3964199"/>
              <a:ext cx="93019" cy="72600"/>
            </a:xfrm>
            <a:custGeom>
              <a:avLst/>
              <a:gdLst>
                <a:gd name="T0" fmla="*/ 10 w 20"/>
                <a:gd name="T1" fmla="*/ 0 h 16"/>
                <a:gd name="T2" fmla="*/ 0 w 20"/>
                <a:gd name="T3" fmla="*/ 10 h 16"/>
                <a:gd name="T4" fmla="*/ 2 w 20"/>
                <a:gd name="T5" fmla="*/ 16 h 16"/>
                <a:gd name="T6" fmla="*/ 18 w 20"/>
                <a:gd name="T7" fmla="*/ 16 h 16"/>
                <a:gd name="T8" fmla="*/ 20 w 20"/>
                <a:gd name="T9" fmla="*/ 10 h 16"/>
                <a:gd name="T10" fmla="*/ 10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2"/>
                    <a:pt x="1" y="14"/>
                    <a:pt x="2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4"/>
                    <a:pt x="20" y="12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95" name="ExtraShape10">
              <a:extLst>
                <a:ext uri="{FF2B5EF4-FFF2-40B4-BE49-F238E27FC236}">
                  <a16:creationId xmlns:a16="http://schemas.microsoft.com/office/drawing/2014/main" id="{7796E95D-71C3-463F-9E80-1508DD4D9CF6}"/>
                </a:ext>
              </a:extLst>
            </p:cNvPr>
            <p:cNvCxnSpPr>
              <a:cxnSpLocks/>
            </p:cNvCxnSpPr>
            <p:nvPr/>
          </p:nvCxnSpPr>
          <p:spPr>
            <a:xfrm>
              <a:off x="5355118" y="4219434"/>
              <a:ext cx="0" cy="164485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xtraShape1">
              <a:extLst>
                <a:ext uri="{FF2B5EF4-FFF2-40B4-BE49-F238E27FC236}">
                  <a16:creationId xmlns:a16="http://schemas.microsoft.com/office/drawing/2014/main" id="{109E49A3-676D-44E7-9FD1-F3D9C8642309}"/>
                </a:ext>
              </a:extLst>
            </p:cNvPr>
            <p:cNvCxnSpPr>
              <a:cxnSpLocks/>
            </p:cNvCxnSpPr>
            <p:nvPr/>
          </p:nvCxnSpPr>
          <p:spPr>
            <a:xfrm>
              <a:off x="3555799" y="1820537"/>
              <a:ext cx="231413" cy="104362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ExtraShape2">
              <a:extLst>
                <a:ext uri="{FF2B5EF4-FFF2-40B4-BE49-F238E27FC236}">
                  <a16:creationId xmlns:a16="http://schemas.microsoft.com/office/drawing/2014/main" id="{9BC965DD-6088-43C9-8631-0DC414FF0CFB}"/>
                </a:ext>
              </a:extLst>
            </p:cNvPr>
            <p:cNvCxnSpPr>
              <a:cxnSpLocks/>
            </p:cNvCxnSpPr>
            <p:nvPr/>
          </p:nvCxnSpPr>
          <p:spPr>
            <a:xfrm>
              <a:off x="4292122" y="1348070"/>
              <a:ext cx="87347" cy="317342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ExtraShape3">
              <a:extLst>
                <a:ext uri="{FF2B5EF4-FFF2-40B4-BE49-F238E27FC236}">
                  <a16:creationId xmlns:a16="http://schemas.microsoft.com/office/drawing/2014/main" id="{09A7A3E7-E3EE-4D79-9886-92539E3D8B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77286" y="1328518"/>
              <a:ext cx="41971" cy="243464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ValueText">
              <a:extLst>
                <a:ext uri="{FF2B5EF4-FFF2-40B4-BE49-F238E27FC236}">
                  <a16:creationId xmlns:a16="http://schemas.microsoft.com/office/drawing/2014/main" id="{5F1A97CF-0144-488F-9C33-70AEFDD9424A}"/>
                </a:ext>
              </a:extLst>
            </p:cNvPr>
            <p:cNvSpPr txBox="1"/>
            <p:nvPr/>
          </p:nvSpPr>
          <p:spPr>
            <a:xfrm>
              <a:off x="6069437" y="3069581"/>
              <a:ext cx="883173" cy="662380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>
                  <a:solidFill>
                    <a:srgbClr val="FDBA41"/>
                  </a:solidFill>
                  <a:latin typeface="Impact" panose="020B0806030902050204" pitchFamily="34" charset="0"/>
                </a:rPr>
                <a:t>53%</a:t>
              </a:r>
              <a:endParaRPr lang="en-US" altLang="zh-CN" sz="3600" b="1" dirty="0">
                <a:solidFill>
                  <a:srgbClr val="FDBA4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0" name="CustomText1">
              <a:extLst>
                <a:ext uri="{FF2B5EF4-FFF2-40B4-BE49-F238E27FC236}">
                  <a16:creationId xmlns:a16="http://schemas.microsoft.com/office/drawing/2014/main" id="{8C253AAC-04AC-42DD-AC36-E9FBC25DADA9}"/>
                </a:ext>
              </a:extLst>
            </p:cNvPr>
            <p:cNvSpPr/>
            <p:nvPr/>
          </p:nvSpPr>
          <p:spPr>
            <a:xfrm>
              <a:off x="5960868" y="4604986"/>
              <a:ext cx="3402243" cy="46990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01" name="CustomText">
              <a:extLst>
                <a:ext uri="{FF2B5EF4-FFF2-40B4-BE49-F238E27FC236}">
                  <a16:creationId xmlns:a16="http://schemas.microsoft.com/office/drawing/2014/main" id="{3F6C04CA-A1B4-45C4-9D10-DFC99772C61F}"/>
                </a:ext>
              </a:extLst>
            </p:cNvPr>
            <p:cNvSpPr/>
            <p:nvPr/>
          </p:nvSpPr>
          <p:spPr>
            <a:xfrm>
              <a:off x="5882109" y="3874784"/>
              <a:ext cx="2132691" cy="41592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70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strike="noStrike" kern="1200" cap="none" spc="0" normalizeH="0" baseline="0" noProof="0" dirty="0"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2" name="CustomText1">
              <a:extLst>
                <a:ext uri="{FF2B5EF4-FFF2-40B4-BE49-F238E27FC236}">
                  <a16:creationId xmlns:a16="http://schemas.microsoft.com/office/drawing/2014/main" id="{412CB448-A256-4ABE-846F-9918580342EA}"/>
                </a:ext>
              </a:extLst>
            </p:cNvPr>
            <p:cNvSpPr/>
            <p:nvPr/>
          </p:nvSpPr>
          <p:spPr>
            <a:xfrm>
              <a:off x="5878543" y="4234207"/>
              <a:ext cx="2132691" cy="28827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87348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7" y="2533650"/>
            <a:ext cx="5419185" cy="895350"/>
          </a:xfrm>
        </p:spPr>
        <p:txBody>
          <a:bodyPr/>
          <a:lstStyle/>
          <a:p>
            <a:pPr algn="ctr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7523" y="3429000"/>
            <a:ext cx="5419185" cy="1015623"/>
          </a:xfrm>
        </p:spPr>
        <p:txBody>
          <a:bodyPr/>
          <a:lstStyle/>
          <a:p>
            <a:pPr lvl="0" algn="ctr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 algn="ctr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072483" y="208869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1698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73E71-D153-449E-BFD5-FF36CC297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5946ED5-7645-43A7-9695-A8ADE98B9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3C1EDE-6D5C-4AC9-9467-950AB0F1C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436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FC9E22A-EE6B-40A0-96DE-811115A7F80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4" cy="4994382"/>
            <a:chOff x="669925" y="1130300"/>
            <a:chExt cx="10848974" cy="4994382"/>
          </a:xfrm>
        </p:grpSpPr>
        <p:grpSp>
          <p:nvGrpSpPr>
            <p:cNvPr id="6" name="îSḻíḑé">
              <a:extLst>
                <a:ext uri="{FF2B5EF4-FFF2-40B4-BE49-F238E27FC236}">
                  <a16:creationId xmlns:a16="http://schemas.microsoft.com/office/drawing/2014/main" id="{335CFACD-20ED-48EE-9BD5-2D23D8CA0833}"/>
                </a:ext>
              </a:extLst>
            </p:cNvPr>
            <p:cNvGrpSpPr/>
            <p:nvPr/>
          </p:nvGrpSpPr>
          <p:grpSpPr>
            <a:xfrm>
              <a:off x="669925" y="1816710"/>
              <a:ext cx="10842371" cy="2472705"/>
              <a:chOff x="669925" y="1816710"/>
              <a:chExt cx="10842371" cy="2472705"/>
            </a:xfrm>
          </p:grpSpPr>
          <p:grpSp>
            <p:nvGrpSpPr>
              <p:cNvPr id="14" name="íşlide">
                <a:extLst>
                  <a:ext uri="{FF2B5EF4-FFF2-40B4-BE49-F238E27FC236}">
                    <a16:creationId xmlns:a16="http://schemas.microsoft.com/office/drawing/2014/main" id="{B1A26BBB-D1A9-4158-ADB0-7333DB435201}"/>
                  </a:ext>
                </a:extLst>
              </p:cNvPr>
              <p:cNvGrpSpPr/>
              <p:nvPr/>
            </p:nvGrpSpPr>
            <p:grpSpPr>
              <a:xfrm>
                <a:off x="669925" y="1816710"/>
                <a:ext cx="2593870" cy="2472705"/>
                <a:chOff x="935725" y="884023"/>
                <a:chExt cx="2286001" cy="2179218"/>
              </a:xfrm>
            </p:grpSpPr>
            <p:sp>
              <p:nvSpPr>
                <p:cNvPr id="36" name="îš1ïďê">
                  <a:extLst>
                    <a:ext uri="{FF2B5EF4-FFF2-40B4-BE49-F238E27FC236}">
                      <a16:creationId xmlns:a16="http://schemas.microsoft.com/office/drawing/2014/main" id="{7E1D08F7-ABC4-49B7-95C6-E58E90900A63}"/>
                    </a:ext>
                  </a:extLst>
                </p:cNvPr>
                <p:cNvSpPr/>
                <p:nvPr/>
              </p:nvSpPr>
              <p:spPr>
                <a:xfrm>
                  <a:off x="935725" y="1196753"/>
                  <a:ext cx="2286000" cy="1866488"/>
                </a:xfrm>
                <a:prstGeom prst="roundRect">
                  <a:avLst>
                    <a:gd name="adj" fmla="val 3572"/>
                  </a:avLst>
                </a:prstGeom>
                <a:solidFill>
                  <a:schemeClr val="bg1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šḻïḍè">
                  <a:extLst>
                    <a:ext uri="{FF2B5EF4-FFF2-40B4-BE49-F238E27FC236}">
                      <a16:creationId xmlns:a16="http://schemas.microsoft.com/office/drawing/2014/main" id="{BF6FE60A-D6A9-4F52-B728-2288F9624F61}"/>
                    </a:ext>
                  </a:extLst>
                </p:cNvPr>
                <p:cNvSpPr/>
                <p:nvPr/>
              </p:nvSpPr>
              <p:spPr>
                <a:xfrm>
                  <a:off x="935726" y="1970303"/>
                  <a:ext cx="2286000" cy="59916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dirty="0"/>
                    <a:t>Text here</a:t>
                  </a:r>
                  <a:endParaRPr lang="zh-CN" altLang="en-US" dirty="0"/>
                </a:p>
              </p:txBody>
            </p:sp>
            <p:sp>
              <p:nvSpPr>
                <p:cNvPr id="38" name="îṩ1îdè">
                  <a:extLst>
                    <a:ext uri="{FF2B5EF4-FFF2-40B4-BE49-F238E27FC236}">
                      <a16:creationId xmlns:a16="http://schemas.microsoft.com/office/drawing/2014/main" id="{2956C760-69BF-4A49-A030-6B2E15301CC1}"/>
                    </a:ext>
                  </a:extLst>
                </p:cNvPr>
                <p:cNvSpPr txBox="1"/>
                <p:nvPr/>
              </p:nvSpPr>
              <p:spPr>
                <a:xfrm>
                  <a:off x="938762" y="1591056"/>
                  <a:ext cx="2279926" cy="32520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sz="1100" u="sng" dirty="0"/>
                    <a:t>Supporting text here. </a:t>
                  </a:r>
                </a:p>
              </p:txBody>
            </p:sp>
            <p:grpSp>
              <p:nvGrpSpPr>
                <p:cNvPr id="39" name="î$ļîḋè">
                  <a:extLst>
                    <a:ext uri="{FF2B5EF4-FFF2-40B4-BE49-F238E27FC236}">
                      <a16:creationId xmlns:a16="http://schemas.microsoft.com/office/drawing/2014/main" id="{2774EF6D-31E4-46D5-8AC6-E318A3238523}"/>
                    </a:ext>
                  </a:extLst>
                </p:cNvPr>
                <p:cNvGrpSpPr/>
                <p:nvPr/>
              </p:nvGrpSpPr>
              <p:grpSpPr>
                <a:xfrm>
                  <a:off x="1765996" y="884023"/>
                  <a:ext cx="625458" cy="625458"/>
                  <a:chOff x="7063654" y="1961274"/>
                  <a:chExt cx="956626" cy="956626"/>
                </a:xfrm>
              </p:grpSpPr>
              <p:sp>
                <p:nvSpPr>
                  <p:cNvPr id="40" name="îṧlîḓé">
                    <a:extLst>
                      <a:ext uri="{FF2B5EF4-FFF2-40B4-BE49-F238E27FC236}">
                        <a16:creationId xmlns:a16="http://schemas.microsoft.com/office/drawing/2014/main" id="{3B2146DF-505F-4C7B-8BBB-E9CF4B1022E7}"/>
                      </a:ext>
                    </a:extLst>
                  </p:cNvPr>
                  <p:cNvSpPr/>
                  <p:nvPr/>
                </p:nvSpPr>
                <p:spPr>
                  <a:xfrm flipH="1">
                    <a:off x="7063654" y="1961274"/>
                    <a:ext cx="956626" cy="956626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accent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ísļïḍè">
                    <a:extLst>
                      <a:ext uri="{FF2B5EF4-FFF2-40B4-BE49-F238E27FC236}">
                        <a16:creationId xmlns:a16="http://schemas.microsoft.com/office/drawing/2014/main" id="{EEC236B1-E079-4845-835C-82BB663058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78216" y="2227729"/>
                    <a:ext cx="527502" cy="423716"/>
                  </a:xfrm>
                  <a:custGeom>
                    <a:avLst/>
                    <a:gdLst>
                      <a:gd name="connsiteX0" fmla="*/ 360943 w 600541"/>
                      <a:gd name="connsiteY0" fmla="*/ 344430 h 482385"/>
                      <a:gd name="connsiteX1" fmla="*/ 415206 w 600541"/>
                      <a:gd name="connsiteY1" fmla="*/ 369480 h 482385"/>
                      <a:gd name="connsiteX2" fmla="*/ 334409 w 600541"/>
                      <a:gd name="connsiteY2" fmla="*/ 431508 h 482385"/>
                      <a:gd name="connsiteX3" fmla="*/ 360943 w 600541"/>
                      <a:gd name="connsiteY3" fmla="*/ 344430 h 482385"/>
                      <a:gd name="connsiteX4" fmla="*/ 158230 w 600541"/>
                      <a:gd name="connsiteY4" fmla="*/ 344430 h 482385"/>
                      <a:gd name="connsiteX5" fmla="*/ 184529 w 600541"/>
                      <a:gd name="connsiteY5" fmla="*/ 431014 h 482385"/>
                      <a:gd name="connsiteX6" fmla="*/ 104437 w 600541"/>
                      <a:gd name="connsiteY6" fmla="*/ 369236 h 482385"/>
                      <a:gd name="connsiteX7" fmla="*/ 158230 w 600541"/>
                      <a:gd name="connsiteY7" fmla="*/ 344430 h 482385"/>
                      <a:gd name="connsiteX8" fmla="*/ 272241 w 600541"/>
                      <a:gd name="connsiteY8" fmla="*/ 331516 h 482385"/>
                      <a:gd name="connsiteX9" fmla="*/ 343018 w 600541"/>
                      <a:gd name="connsiteY9" fmla="*/ 339630 h 482385"/>
                      <a:gd name="connsiteX10" fmla="*/ 308586 w 600541"/>
                      <a:gd name="connsiteY10" fmla="*/ 440343 h 482385"/>
                      <a:gd name="connsiteX11" fmla="*/ 272241 w 600541"/>
                      <a:gd name="connsiteY11" fmla="*/ 445832 h 482385"/>
                      <a:gd name="connsiteX12" fmla="*/ 253118 w 600541"/>
                      <a:gd name="connsiteY12" fmla="*/ 331516 h 482385"/>
                      <a:gd name="connsiteX13" fmla="*/ 253118 w 600541"/>
                      <a:gd name="connsiteY13" fmla="*/ 446044 h 482385"/>
                      <a:gd name="connsiteX14" fmla="*/ 212245 w 600541"/>
                      <a:gd name="connsiteY14" fmla="*/ 440079 h 482385"/>
                      <a:gd name="connsiteX15" fmla="*/ 177825 w 600541"/>
                      <a:gd name="connsiteY15" fmla="*/ 339867 h 482385"/>
                      <a:gd name="connsiteX16" fmla="*/ 253118 w 600541"/>
                      <a:gd name="connsiteY16" fmla="*/ 331516 h 482385"/>
                      <a:gd name="connsiteX17" fmla="*/ 368784 w 600541"/>
                      <a:gd name="connsiteY17" fmla="*/ 260175 h 482385"/>
                      <a:gd name="connsiteX18" fmla="*/ 454583 w 600541"/>
                      <a:gd name="connsiteY18" fmla="*/ 260175 h 482385"/>
                      <a:gd name="connsiteX19" fmla="*/ 425904 w 600541"/>
                      <a:gd name="connsiteY19" fmla="*/ 353251 h 482385"/>
                      <a:gd name="connsiteX20" fmla="*/ 363765 w 600541"/>
                      <a:gd name="connsiteY20" fmla="*/ 325090 h 482385"/>
                      <a:gd name="connsiteX21" fmla="*/ 368784 w 600541"/>
                      <a:gd name="connsiteY21" fmla="*/ 260175 h 482385"/>
                      <a:gd name="connsiteX22" fmla="*/ 272241 w 600541"/>
                      <a:gd name="connsiteY22" fmla="*/ 260175 h 482385"/>
                      <a:gd name="connsiteX23" fmla="*/ 349440 w 600541"/>
                      <a:gd name="connsiteY23" fmla="*/ 260175 h 482385"/>
                      <a:gd name="connsiteX24" fmla="*/ 345616 w 600541"/>
                      <a:gd name="connsiteY24" fmla="*/ 320297 h 482385"/>
                      <a:gd name="connsiteX25" fmla="*/ 272241 w 600541"/>
                      <a:gd name="connsiteY25" fmla="*/ 312185 h 482385"/>
                      <a:gd name="connsiteX26" fmla="*/ 169710 w 600541"/>
                      <a:gd name="connsiteY26" fmla="*/ 260175 h 482385"/>
                      <a:gd name="connsiteX27" fmla="*/ 253118 w 600541"/>
                      <a:gd name="connsiteY27" fmla="*/ 260175 h 482385"/>
                      <a:gd name="connsiteX28" fmla="*/ 253118 w 600541"/>
                      <a:gd name="connsiteY28" fmla="*/ 312185 h 482385"/>
                      <a:gd name="connsiteX29" fmla="*/ 174729 w 600541"/>
                      <a:gd name="connsiteY29" fmla="*/ 320297 h 482385"/>
                      <a:gd name="connsiteX30" fmla="*/ 169710 w 600541"/>
                      <a:gd name="connsiteY30" fmla="*/ 260175 h 482385"/>
                      <a:gd name="connsiteX31" fmla="*/ 65273 w 600541"/>
                      <a:gd name="connsiteY31" fmla="*/ 260175 h 482385"/>
                      <a:gd name="connsiteX32" fmla="*/ 150605 w 600541"/>
                      <a:gd name="connsiteY32" fmla="*/ 260175 h 482385"/>
                      <a:gd name="connsiteX33" fmla="*/ 155385 w 600541"/>
                      <a:gd name="connsiteY33" fmla="*/ 325078 h 482385"/>
                      <a:gd name="connsiteX34" fmla="*/ 93717 w 600541"/>
                      <a:gd name="connsiteY34" fmla="*/ 352757 h 482385"/>
                      <a:gd name="connsiteX35" fmla="*/ 65273 w 600541"/>
                      <a:gd name="connsiteY35" fmla="*/ 260175 h 482385"/>
                      <a:gd name="connsiteX36" fmla="*/ 346333 w 600541"/>
                      <a:gd name="connsiteY36" fmla="*/ 186645 h 482385"/>
                      <a:gd name="connsiteX37" fmla="*/ 349440 w 600541"/>
                      <a:gd name="connsiteY37" fmla="*/ 244367 h 482385"/>
                      <a:gd name="connsiteX38" fmla="*/ 272241 w 600541"/>
                      <a:gd name="connsiteY38" fmla="*/ 244367 h 482385"/>
                      <a:gd name="connsiteX39" fmla="*/ 272241 w 600541"/>
                      <a:gd name="connsiteY39" fmla="*/ 193801 h 482385"/>
                      <a:gd name="connsiteX40" fmla="*/ 346333 w 600541"/>
                      <a:gd name="connsiteY40" fmla="*/ 186645 h 482385"/>
                      <a:gd name="connsiteX41" fmla="*/ 174251 w 600541"/>
                      <a:gd name="connsiteY41" fmla="*/ 186645 h 482385"/>
                      <a:gd name="connsiteX42" fmla="*/ 253118 w 600541"/>
                      <a:gd name="connsiteY42" fmla="*/ 193801 h 482385"/>
                      <a:gd name="connsiteX43" fmla="*/ 253118 w 600541"/>
                      <a:gd name="connsiteY43" fmla="*/ 244367 h 482385"/>
                      <a:gd name="connsiteX44" fmla="*/ 169710 w 600541"/>
                      <a:gd name="connsiteY44" fmla="*/ 244367 h 482385"/>
                      <a:gd name="connsiteX45" fmla="*/ 174251 w 600541"/>
                      <a:gd name="connsiteY45" fmla="*/ 186645 h 482385"/>
                      <a:gd name="connsiteX46" fmla="*/ 92525 w 600541"/>
                      <a:gd name="connsiteY46" fmla="*/ 153974 h 482385"/>
                      <a:gd name="connsiteX47" fmla="*/ 154679 w 600541"/>
                      <a:gd name="connsiteY47" fmla="*/ 181879 h 482385"/>
                      <a:gd name="connsiteX48" fmla="*/ 150376 w 600541"/>
                      <a:gd name="connsiteY48" fmla="*/ 244368 h 482385"/>
                      <a:gd name="connsiteX49" fmla="*/ 65273 w 600541"/>
                      <a:gd name="connsiteY49" fmla="*/ 244368 h 482385"/>
                      <a:gd name="connsiteX50" fmla="*/ 92525 w 600541"/>
                      <a:gd name="connsiteY50" fmla="*/ 153974 h 482385"/>
                      <a:gd name="connsiteX51" fmla="*/ 426413 w 600541"/>
                      <a:gd name="connsiteY51" fmla="*/ 153197 h 482385"/>
                      <a:gd name="connsiteX52" fmla="*/ 429044 w 600541"/>
                      <a:gd name="connsiteY52" fmla="*/ 156061 h 482385"/>
                      <a:gd name="connsiteX53" fmla="*/ 444350 w 600541"/>
                      <a:gd name="connsiteY53" fmla="*/ 188758 h 482385"/>
                      <a:gd name="connsiteX54" fmla="*/ 404410 w 600541"/>
                      <a:gd name="connsiteY54" fmla="*/ 212863 h 482385"/>
                      <a:gd name="connsiteX55" fmla="*/ 392930 w 600541"/>
                      <a:gd name="connsiteY55" fmla="*/ 231002 h 482385"/>
                      <a:gd name="connsiteX56" fmla="*/ 394844 w 600541"/>
                      <a:gd name="connsiteY56" fmla="*/ 244367 h 482385"/>
                      <a:gd name="connsiteX57" fmla="*/ 368775 w 600541"/>
                      <a:gd name="connsiteY57" fmla="*/ 244367 h 482385"/>
                      <a:gd name="connsiteX58" fmla="*/ 364470 w 600541"/>
                      <a:gd name="connsiteY58" fmla="*/ 181837 h 482385"/>
                      <a:gd name="connsiteX59" fmla="*/ 426413 w 600541"/>
                      <a:gd name="connsiteY59" fmla="*/ 153197 h 482385"/>
                      <a:gd name="connsiteX60" fmla="*/ 182835 w 600541"/>
                      <a:gd name="connsiteY60" fmla="*/ 72541 h 482385"/>
                      <a:gd name="connsiteX61" fmla="*/ 157498 w 600541"/>
                      <a:gd name="connsiteY61" fmla="*/ 161101 h 482385"/>
                      <a:gd name="connsiteX62" fmla="*/ 103237 w 600541"/>
                      <a:gd name="connsiteY62" fmla="*/ 135798 h 482385"/>
                      <a:gd name="connsiteX63" fmla="*/ 182835 w 600541"/>
                      <a:gd name="connsiteY63" fmla="*/ 72541 h 482385"/>
                      <a:gd name="connsiteX64" fmla="*/ 336032 w 600541"/>
                      <a:gd name="connsiteY64" fmla="*/ 72330 h 482385"/>
                      <a:gd name="connsiteX65" fmla="*/ 374284 w 600541"/>
                      <a:gd name="connsiteY65" fmla="*/ 93807 h 482385"/>
                      <a:gd name="connsiteX66" fmla="*/ 373806 w 600541"/>
                      <a:gd name="connsiteY66" fmla="*/ 94284 h 482385"/>
                      <a:gd name="connsiteX67" fmla="*/ 361852 w 600541"/>
                      <a:gd name="connsiteY67" fmla="*/ 111943 h 482385"/>
                      <a:gd name="connsiteX68" fmla="*/ 368785 w 600541"/>
                      <a:gd name="connsiteY68" fmla="*/ 131988 h 482385"/>
                      <a:gd name="connsiteX69" fmla="*/ 370220 w 600541"/>
                      <a:gd name="connsiteY69" fmla="*/ 133420 h 482385"/>
                      <a:gd name="connsiteX70" fmla="*/ 393649 w 600541"/>
                      <a:gd name="connsiteY70" fmla="*/ 142726 h 482385"/>
                      <a:gd name="connsiteX71" fmla="*/ 396279 w 600541"/>
                      <a:gd name="connsiteY71" fmla="*/ 142726 h 482385"/>
                      <a:gd name="connsiteX72" fmla="*/ 407515 w 600541"/>
                      <a:gd name="connsiteY72" fmla="*/ 141533 h 482385"/>
                      <a:gd name="connsiteX73" fmla="*/ 361613 w 600541"/>
                      <a:gd name="connsiteY73" fmla="*/ 161101 h 482385"/>
                      <a:gd name="connsiteX74" fmla="*/ 336032 w 600541"/>
                      <a:gd name="connsiteY74" fmla="*/ 72330 h 482385"/>
                      <a:gd name="connsiteX75" fmla="*/ 272241 w 600541"/>
                      <a:gd name="connsiteY75" fmla="*/ 57299 h 482385"/>
                      <a:gd name="connsiteX76" fmla="*/ 310732 w 600541"/>
                      <a:gd name="connsiteY76" fmla="*/ 63263 h 482385"/>
                      <a:gd name="connsiteX77" fmla="*/ 343724 w 600541"/>
                      <a:gd name="connsiteY77" fmla="*/ 165849 h 482385"/>
                      <a:gd name="connsiteX78" fmla="*/ 272241 w 600541"/>
                      <a:gd name="connsiteY78" fmla="*/ 174438 h 482385"/>
                      <a:gd name="connsiteX79" fmla="*/ 253118 w 600541"/>
                      <a:gd name="connsiteY79" fmla="*/ 57017 h 482385"/>
                      <a:gd name="connsiteX80" fmla="*/ 253118 w 600541"/>
                      <a:gd name="connsiteY80" fmla="*/ 174438 h 482385"/>
                      <a:gd name="connsiteX81" fmla="*/ 177119 w 600541"/>
                      <a:gd name="connsiteY81" fmla="*/ 165846 h 482385"/>
                      <a:gd name="connsiteX82" fmla="*/ 209861 w 600541"/>
                      <a:gd name="connsiteY82" fmla="*/ 63461 h 482385"/>
                      <a:gd name="connsiteX83" fmla="*/ 253118 w 600541"/>
                      <a:gd name="connsiteY83" fmla="*/ 57017 h 482385"/>
                      <a:gd name="connsiteX84" fmla="*/ 253128 w 600541"/>
                      <a:gd name="connsiteY84" fmla="*/ 0 h 482385"/>
                      <a:gd name="connsiteX85" fmla="*/ 424509 w 600541"/>
                      <a:gd name="connsiteY85" fmla="*/ 66832 h 482385"/>
                      <a:gd name="connsiteX86" fmla="*/ 436699 w 600541"/>
                      <a:gd name="connsiteY86" fmla="*/ 45350 h 482385"/>
                      <a:gd name="connsiteX87" fmla="*/ 445782 w 600541"/>
                      <a:gd name="connsiteY87" fmla="*/ 40099 h 482385"/>
                      <a:gd name="connsiteX88" fmla="*/ 453192 w 600541"/>
                      <a:gd name="connsiteY88" fmla="*/ 43202 h 482385"/>
                      <a:gd name="connsiteX89" fmla="*/ 459168 w 600541"/>
                      <a:gd name="connsiteY89" fmla="*/ 48931 h 482385"/>
                      <a:gd name="connsiteX90" fmla="*/ 463231 w 600541"/>
                      <a:gd name="connsiteY90" fmla="*/ 60865 h 482385"/>
                      <a:gd name="connsiteX91" fmla="*/ 461080 w 600541"/>
                      <a:gd name="connsiteY91" fmla="*/ 82585 h 482385"/>
                      <a:gd name="connsiteX92" fmla="*/ 517251 w 600541"/>
                      <a:gd name="connsiteY92" fmla="*/ 138677 h 482385"/>
                      <a:gd name="connsiteX93" fmla="*/ 553582 w 600541"/>
                      <a:gd name="connsiteY93" fmla="*/ 79005 h 482385"/>
                      <a:gd name="connsiteX94" fmla="*/ 564578 w 600541"/>
                      <a:gd name="connsiteY94" fmla="*/ 72561 h 482385"/>
                      <a:gd name="connsiteX95" fmla="*/ 573900 w 600541"/>
                      <a:gd name="connsiteY95" fmla="*/ 76618 h 482385"/>
                      <a:gd name="connsiteX96" fmla="*/ 578441 w 600541"/>
                      <a:gd name="connsiteY96" fmla="*/ 80915 h 482385"/>
                      <a:gd name="connsiteX97" fmla="*/ 582983 w 600541"/>
                      <a:gd name="connsiteY97" fmla="*/ 99532 h 482385"/>
                      <a:gd name="connsiteX98" fmla="*/ 558841 w 600541"/>
                      <a:gd name="connsiteY98" fmla="*/ 180208 h 482385"/>
                      <a:gd name="connsiteX99" fmla="*/ 592544 w 600541"/>
                      <a:gd name="connsiteY99" fmla="*/ 214102 h 482385"/>
                      <a:gd name="connsiteX100" fmla="*/ 589914 w 600541"/>
                      <a:gd name="connsiteY100" fmla="*/ 258020 h 482385"/>
                      <a:gd name="connsiteX101" fmla="*/ 589675 w 600541"/>
                      <a:gd name="connsiteY101" fmla="*/ 258497 h 482385"/>
                      <a:gd name="connsiteX102" fmla="*/ 568402 w 600541"/>
                      <a:gd name="connsiteY102" fmla="*/ 267567 h 482385"/>
                      <a:gd name="connsiteX103" fmla="*/ 547846 w 600541"/>
                      <a:gd name="connsiteY103" fmla="*/ 258736 h 482385"/>
                      <a:gd name="connsiteX104" fmla="*/ 515338 w 600541"/>
                      <a:gd name="connsiteY104" fmla="*/ 226275 h 482385"/>
                      <a:gd name="connsiteX105" fmla="*/ 430724 w 600541"/>
                      <a:gd name="connsiteY105" fmla="*/ 251575 h 482385"/>
                      <a:gd name="connsiteX106" fmla="*/ 425943 w 600541"/>
                      <a:gd name="connsiteY106" fmla="*/ 252291 h 482385"/>
                      <a:gd name="connsiteX107" fmla="*/ 412319 w 600541"/>
                      <a:gd name="connsiteY107" fmla="*/ 246802 h 482385"/>
                      <a:gd name="connsiteX108" fmla="*/ 407777 w 600541"/>
                      <a:gd name="connsiteY108" fmla="*/ 242267 h 482385"/>
                      <a:gd name="connsiteX109" fmla="*/ 403953 w 600541"/>
                      <a:gd name="connsiteY109" fmla="*/ 231526 h 482385"/>
                      <a:gd name="connsiteX110" fmla="*/ 410167 w 600541"/>
                      <a:gd name="connsiteY110" fmla="*/ 222217 h 482385"/>
                      <a:gd name="connsiteX111" fmla="*/ 473031 w 600541"/>
                      <a:gd name="connsiteY111" fmla="*/ 184027 h 482385"/>
                      <a:gd name="connsiteX112" fmla="*/ 418294 w 600541"/>
                      <a:gd name="connsiteY112" fmla="*/ 129368 h 482385"/>
                      <a:gd name="connsiteX113" fmla="*/ 392001 w 600541"/>
                      <a:gd name="connsiteY113" fmla="*/ 131994 h 482385"/>
                      <a:gd name="connsiteX114" fmla="*/ 390806 w 600541"/>
                      <a:gd name="connsiteY114" fmla="*/ 131994 h 482385"/>
                      <a:gd name="connsiteX115" fmla="*/ 380289 w 600541"/>
                      <a:gd name="connsiteY115" fmla="*/ 127697 h 482385"/>
                      <a:gd name="connsiteX116" fmla="*/ 374314 w 600541"/>
                      <a:gd name="connsiteY116" fmla="*/ 121730 h 482385"/>
                      <a:gd name="connsiteX117" fmla="*/ 371445 w 600541"/>
                      <a:gd name="connsiteY117" fmla="*/ 113137 h 482385"/>
                      <a:gd name="connsiteX118" fmla="*/ 376465 w 600541"/>
                      <a:gd name="connsiteY118" fmla="*/ 105499 h 482385"/>
                      <a:gd name="connsiteX119" fmla="*/ 402997 w 600541"/>
                      <a:gd name="connsiteY119" fmla="*/ 90462 h 482385"/>
                      <a:gd name="connsiteX120" fmla="*/ 253128 w 600541"/>
                      <a:gd name="connsiteY120" fmla="*/ 31745 h 482385"/>
                      <a:gd name="connsiteX121" fmla="*/ 31790 w 600541"/>
                      <a:gd name="connsiteY121" fmla="*/ 252769 h 482385"/>
                      <a:gd name="connsiteX122" fmla="*/ 157518 w 600541"/>
                      <a:gd name="connsiteY122" fmla="*/ 452072 h 482385"/>
                      <a:gd name="connsiteX123" fmla="*/ 164927 w 600541"/>
                      <a:gd name="connsiteY123" fmla="*/ 473315 h 482385"/>
                      <a:gd name="connsiteX124" fmla="*/ 150586 w 600541"/>
                      <a:gd name="connsiteY124" fmla="*/ 482385 h 482385"/>
                      <a:gd name="connsiteX125" fmla="*/ 143654 w 600541"/>
                      <a:gd name="connsiteY125" fmla="*/ 480714 h 482385"/>
                      <a:gd name="connsiteX126" fmla="*/ 0 w 600541"/>
                      <a:gd name="connsiteY126" fmla="*/ 252769 h 482385"/>
                      <a:gd name="connsiteX127" fmla="*/ 253128 w 600541"/>
                      <a:gd name="connsiteY127" fmla="*/ 0 h 48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</a:cxnLst>
                    <a:rect l="l" t="t" r="r" b="b"/>
                    <a:pathLst>
                      <a:path w="600541" h="482385">
                        <a:moveTo>
                          <a:pt x="360943" y="344430"/>
                        </a:moveTo>
                        <a:cubicBezTo>
                          <a:pt x="383891" y="351110"/>
                          <a:pt x="402537" y="359937"/>
                          <a:pt x="415206" y="369480"/>
                        </a:cubicBezTo>
                        <a:cubicBezTo>
                          <a:pt x="394409" y="396677"/>
                          <a:pt x="366680" y="418148"/>
                          <a:pt x="334409" y="431508"/>
                        </a:cubicBezTo>
                        <a:cubicBezTo>
                          <a:pt x="345883" y="407412"/>
                          <a:pt x="354967" y="377830"/>
                          <a:pt x="360943" y="344430"/>
                        </a:cubicBezTo>
                        <a:close/>
                        <a:moveTo>
                          <a:pt x="158230" y="344430"/>
                        </a:moveTo>
                        <a:cubicBezTo>
                          <a:pt x="164207" y="377823"/>
                          <a:pt x="173292" y="407162"/>
                          <a:pt x="184529" y="431014"/>
                        </a:cubicBezTo>
                        <a:cubicBezTo>
                          <a:pt x="152731" y="417895"/>
                          <a:pt x="125237" y="396190"/>
                          <a:pt x="104437" y="369236"/>
                        </a:cubicBezTo>
                        <a:cubicBezTo>
                          <a:pt x="117108" y="359696"/>
                          <a:pt x="135517" y="351109"/>
                          <a:pt x="158230" y="344430"/>
                        </a:cubicBezTo>
                        <a:close/>
                        <a:moveTo>
                          <a:pt x="272241" y="331516"/>
                        </a:moveTo>
                        <a:cubicBezTo>
                          <a:pt x="297826" y="332232"/>
                          <a:pt x="321976" y="335096"/>
                          <a:pt x="343018" y="339630"/>
                        </a:cubicBezTo>
                        <a:cubicBezTo>
                          <a:pt x="335606" y="382111"/>
                          <a:pt x="323172" y="416477"/>
                          <a:pt x="308586" y="440343"/>
                        </a:cubicBezTo>
                        <a:cubicBezTo>
                          <a:pt x="296630" y="443207"/>
                          <a:pt x="281805" y="445116"/>
                          <a:pt x="272241" y="445832"/>
                        </a:cubicBezTo>
                        <a:close/>
                        <a:moveTo>
                          <a:pt x="253118" y="331516"/>
                        </a:moveTo>
                        <a:lnTo>
                          <a:pt x="253118" y="446044"/>
                        </a:lnTo>
                        <a:cubicBezTo>
                          <a:pt x="237342" y="445328"/>
                          <a:pt x="225152" y="443419"/>
                          <a:pt x="212245" y="440079"/>
                        </a:cubicBezTo>
                        <a:cubicBezTo>
                          <a:pt x="197664" y="416219"/>
                          <a:pt x="184996" y="381861"/>
                          <a:pt x="177825" y="339867"/>
                        </a:cubicBezTo>
                        <a:cubicBezTo>
                          <a:pt x="199815" y="334856"/>
                          <a:pt x="221328" y="331993"/>
                          <a:pt x="253118" y="331516"/>
                        </a:cubicBezTo>
                        <a:close/>
                        <a:moveTo>
                          <a:pt x="368784" y="260175"/>
                        </a:moveTo>
                        <a:lnTo>
                          <a:pt x="454583" y="260175"/>
                        </a:lnTo>
                        <a:cubicBezTo>
                          <a:pt x="453149" y="298360"/>
                          <a:pt x="442872" y="326044"/>
                          <a:pt x="425904" y="353251"/>
                        </a:cubicBezTo>
                        <a:cubicBezTo>
                          <a:pt x="410608" y="341796"/>
                          <a:pt x="389337" y="332249"/>
                          <a:pt x="363765" y="325090"/>
                        </a:cubicBezTo>
                        <a:cubicBezTo>
                          <a:pt x="366633" y="304565"/>
                          <a:pt x="368306" y="282609"/>
                          <a:pt x="368784" y="260175"/>
                        </a:cubicBezTo>
                        <a:close/>
                        <a:moveTo>
                          <a:pt x="272241" y="260175"/>
                        </a:moveTo>
                        <a:lnTo>
                          <a:pt x="349440" y="260175"/>
                        </a:lnTo>
                        <a:cubicBezTo>
                          <a:pt x="348962" y="282601"/>
                          <a:pt x="348006" y="301688"/>
                          <a:pt x="345616" y="320297"/>
                        </a:cubicBezTo>
                        <a:cubicBezTo>
                          <a:pt x="323149" y="315525"/>
                          <a:pt x="297815" y="312901"/>
                          <a:pt x="272241" y="312185"/>
                        </a:cubicBezTo>
                        <a:close/>
                        <a:moveTo>
                          <a:pt x="169710" y="260175"/>
                        </a:moveTo>
                        <a:lnTo>
                          <a:pt x="253118" y="260175"/>
                        </a:lnTo>
                        <a:lnTo>
                          <a:pt x="253118" y="312185"/>
                        </a:lnTo>
                        <a:cubicBezTo>
                          <a:pt x="221332" y="312662"/>
                          <a:pt x="198389" y="315287"/>
                          <a:pt x="174729" y="320297"/>
                        </a:cubicBezTo>
                        <a:cubicBezTo>
                          <a:pt x="172339" y="301688"/>
                          <a:pt x="170188" y="282601"/>
                          <a:pt x="169710" y="260175"/>
                        </a:cubicBezTo>
                        <a:close/>
                        <a:moveTo>
                          <a:pt x="65273" y="260175"/>
                        </a:moveTo>
                        <a:lnTo>
                          <a:pt x="150605" y="260175"/>
                        </a:lnTo>
                        <a:cubicBezTo>
                          <a:pt x="150844" y="282605"/>
                          <a:pt x="152517" y="304557"/>
                          <a:pt x="155385" y="325078"/>
                        </a:cubicBezTo>
                        <a:cubicBezTo>
                          <a:pt x="130048" y="331998"/>
                          <a:pt x="109014" y="341542"/>
                          <a:pt x="93717" y="352757"/>
                        </a:cubicBezTo>
                        <a:cubicBezTo>
                          <a:pt x="76985" y="325794"/>
                          <a:pt x="66707" y="298353"/>
                          <a:pt x="65273" y="260175"/>
                        </a:cubicBezTo>
                        <a:close/>
                        <a:moveTo>
                          <a:pt x="346333" y="186645"/>
                        </a:moveTo>
                        <a:cubicBezTo>
                          <a:pt x="348484" y="204296"/>
                          <a:pt x="349201" y="221946"/>
                          <a:pt x="349440" y="244367"/>
                        </a:cubicBezTo>
                        <a:lnTo>
                          <a:pt x="272241" y="244367"/>
                        </a:lnTo>
                        <a:lnTo>
                          <a:pt x="272241" y="193801"/>
                        </a:lnTo>
                        <a:cubicBezTo>
                          <a:pt x="297815" y="193085"/>
                          <a:pt x="323627" y="191415"/>
                          <a:pt x="346333" y="186645"/>
                        </a:cubicBezTo>
                        <a:close/>
                        <a:moveTo>
                          <a:pt x="174251" y="186645"/>
                        </a:moveTo>
                        <a:cubicBezTo>
                          <a:pt x="197911" y="191654"/>
                          <a:pt x="221332" y="193324"/>
                          <a:pt x="253118" y="193801"/>
                        </a:cubicBezTo>
                        <a:lnTo>
                          <a:pt x="253118" y="244367"/>
                        </a:lnTo>
                        <a:lnTo>
                          <a:pt x="169710" y="244367"/>
                        </a:lnTo>
                        <a:cubicBezTo>
                          <a:pt x="170188" y="221946"/>
                          <a:pt x="172100" y="204296"/>
                          <a:pt x="174251" y="186645"/>
                        </a:cubicBezTo>
                        <a:close/>
                        <a:moveTo>
                          <a:pt x="92525" y="153974"/>
                        </a:moveTo>
                        <a:cubicBezTo>
                          <a:pt x="107825" y="165661"/>
                          <a:pt x="129100" y="174724"/>
                          <a:pt x="154679" y="181879"/>
                        </a:cubicBezTo>
                        <a:cubicBezTo>
                          <a:pt x="152288" y="201198"/>
                          <a:pt x="150854" y="221948"/>
                          <a:pt x="150376" y="244368"/>
                        </a:cubicBezTo>
                        <a:lnTo>
                          <a:pt x="65273" y="244368"/>
                        </a:lnTo>
                        <a:cubicBezTo>
                          <a:pt x="66946" y="209308"/>
                          <a:pt x="76748" y="180448"/>
                          <a:pt x="92525" y="153974"/>
                        </a:cubicBezTo>
                        <a:close/>
                        <a:moveTo>
                          <a:pt x="426413" y="153197"/>
                        </a:moveTo>
                        <a:lnTo>
                          <a:pt x="429044" y="156061"/>
                        </a:lnTo>
                        <a:cubicBezTo>
                          <a:pt x="435262" y="166324"/>
                          <a:pt x="440284" y="177302"/>
                          <a:pt x="444350" y="188758"/>
                        </a:cubicBezTo>
                        <a:lnTo>
                          <a:pt x="404410" y="212863"/>
                        </a:lnTo>
                        <a:cubicBezTo>
                          <a:pt x="397953" y="216921"/>
                          <a:pt x="393648" y="223603"/>
                          <a:pt x="392930" y="231002"/>
                        </a:cubicBezTo>
                        <a:cubicBezTo>
                          <a:pt x="392213" y="235298"/>
                          <a:pt x="392930" y="237923"/>
                          <a:pt x="394844" y="244367"/>
                        </a:cubicBezTo>
                        <a:lnTo>
                          <a:pt x="368775" y="244367"/>
                        </a:lnTo>
                        <a:cubicBezTo>
                          <a:pt x="368297" y="221933"/>
                          <a:pt x="366862" y="201169"/>
                          <a:pt x="364470" y="181837"/>
                        </a:cubicBezTo>
                        <a:cubicBezTo>
                          <a:pt x="389821" y="174677"/>
                          <a:pt x="411107" y="164653"/>
                          <a:pt x="426413" y="153197"/>
                        </a:cubicBezTo>
                        <a:close/>
                        <a:moveTo>
                          <a:pt x="182835" y="72541"/>
                        </a:moveTo>
                        <a:cubicBezTo>
                          <a:pt x="171839" y="97128"/>
                          <a:pt x="162995" y="127205"/>
                          <a:pt x="157498" y="161101"/>
                        </a:cubicBezTo>
                        <a:cubicBezTo>
                          <a:pt x="134072" y="154179"/>
                          <a:pt x="115667" y="145346"/>
                          <a:pt x="103237" y="135798"/>
                        </a:cubicBezTo>
                        <a:cubicBezTo>
                          <a:pt x="123555" y="108108"/>
                          <a:pt x="151044" y="86386"/>
                          <a:pt x="182835" y="72541"/>
                        </a:cubicBezTo>
                        <a:close/>
                        <a:moveTo>
                          <a:pt x="336032" y="72330"/>
                        </a:moveTo>
                        <a:cubicBezTo>
                          <a:pt x="349659" y="78057"/>
                          <a:pt x="362569" y="85216"/>
                          <a:pt x="374284" y="93807"/>
                        </a:cubicBezTo>
                        <a:lnTo>
                          <a:pt x="373806" y="94284"/>
                        </a:lnTo>
                        <a:cubicBezTo>
                          <a:pt x="367112" y="98102"/>
                          <a:pt x="362808" y="104545"/>
                          <a:pt x="361852" y="111943"/>
                        </a:cubicBezTo>
                        <a:cubicBezTo>
                          <a:pt x="360657" y="119102"/>
                          <a:pt x="363286" y="126499"/>
                          <a:pt x="368785" y="131988"/>
                        </a:cubicBezTo>
                        <a:lnTo>
                          <a:pt x="370220" y="133420"/>
                        </a:lnTo>
                        <a:cubicBezTo>
                          <a:pt x="375957" y="139147"/>
                          <a:pt x="385042" y="142726"/>
                          <a:pt x="393649" y="142726"/>
                        </a:cubicBezTo>
                        <a:cubicBezTo>
                          <a:pt x="394605" y="142726"/>
                          <a:pt x="395561" y="142726"/>
                          <a:pt x="396279" y="142726"/>
                        </a:cubicBezTo>
                        <a:lnTo>
                          <a:pt x="407515" y="141533"/>
                        </a:lnTo>
                        <a:cubicBezTo>
                          <a:pt x="395561" y="148931"/>
                          <a:pt x="380261" y="155612"/>
                          <a:pt x="361613" y="161101"/>
                        </a:cubicBezTo>
                        <a:cubicBezTo>
                          <a:pt x="356114" y="127215"/>
                          <a:pt x="347268" y="96909"/>
                          <a:pt x="336032" y="72330"/>
                        </a:cubicBezTo>
                        <a:close/>
                        <a:moveTo>
                          <a:pt x="272241" y="57299"/>
                        </a:moveTo>
                        <a:cubicBezTo>
                          <a:pt x="285151" y="58015"/>
                          <a:pt x="298300" y="59923"/>
                          <a:pt x="310732" y="63263"/>
                        </a:cubicBezTo>
                        <a:cubicBezTo>
                          <a:pt x="325076" y="88075"/>
                          <a:pt x="336791" y="123145"/>
                          <a:pt x="343724" y="165849"/>
                        </a:cubicBezTo>
                        <a:cubicBezTo>
                          <a:pt x="322446" y="170621"/>
                          <a:pt x="297822" y="173722"/>
                          <a:pt x="272241" y="174438"/>
                        </a:cubicBezTo>
                        <a:close/>
                        <a:moveTo>
                          <a:pt x="253118" y="57017"/>
                        </a:moveTo>
                        <a:lnTo>
                          <a:pt x="253118" y="174438"/>
                        </a:lnTo>
                        <a:cubicBezTo>
                          <a:pt x="221332" y="173961"/>
                          <a:pt x="199345" y="170858"/>
                          <a:pt x="177119" y="165846"/>
                        </a:cubicBezTo>
                        <a:cubicBezTo>
                          <a:pt x="184050" y="123126"/>
                          <a:pt x="195521" y="88282"/>
                          <a:pt x="209861" y="63461"/>
                        </a:cubicBezTo>
                        <a:cubicBezTo>
                          <a:pt x="223483" y="59881"/>
                          <a:pt x="237345" y="57494"/>
                          <a:pt x="253118" y="57017"/>
                        </a:cubicBezTo>
                        <a:close/>
                        <a:moveTo>
                          <a:pt x="253128" y="0"/>
                        </a:moveTo>
                        <a:cubicBezTo>
                          <a:pt x="316708" y="0"/>
                          <a:pt x="377899" y="24107"/>
                          <a:pt x="424509" y="66832"/>
                        </a:cubicBezTo>
                        <a:lnTo>
                          <a:pt x="436699" y="45350"/>
                        </a:lnTo>
                        <a:cubicBezTo>
                          <a:pt x="438611" y="42009"/>
                          <a:pt x="441958" y="40099"/>
                          <a:pt x="445782" y="40099"/>
                        </a:cubicBezTo>
                        <a:cubicBezTo>
                          <a:pt x="448411" y="40099"/>
                          <a:pt x="451041" y="41054"/>
                          <a:pt x="453192" y="43202"/>
                        </a:cubicBezTo>
                        <a:lnTo>
                          <a:pt x="459168" y="48931"/>
                        </a:lnTo>
                        <a:cubicBezTo>
                          <a:pt x="462036" y="52034"/>
                          <a:pt x="463709" y="56807"/>
                          <a:pt x="463231" y="60865"/>
                        </a:cubicBezTo>
                        <a:lnTo>
                          <a:pt x="461080" y="82585"/>
                        </a:lnTo>
                        <a:lnTo>
                          <a:pt x="517251" y="138677"/>
                        </a:lnTo>
                        <a:lnTo>
                          <a:pt x="553582" y="79005"/>
                        </a:lnTo>
                        <a:cubicBezTo>
                          <a:pt x="555973" y="74948"/>
                          <a:pt x="560036" y="72561"/>
                          <a:pt x="564578" y="72561"/>
                        </a:cubicBezTo>
                        <a:cubicBezTo>
                          <a:pt x="567924" y="72561"/>
                          <a:pt x="571270" y="73993"/>
                          <a:pt x="573900" y="76618"/>
                        </a:cubicBezTo>
                        <a:lnTo>
                          <a:pt x="578441" y="80915"/>
                        </a:lnTo>
                        <a:cubicBezTo>
                          <a:pt x="582983" y="85450"/>
                          <a:pt x="584895" y="93326"/>
                          <a:pt x="582983" y="99532"/>
                        </a:cubicBezTo>
                        <a:lnTo>
                          <a:pt x="558841" y="180208"/>
                        </a:lnTo>
                        <a:lnTo>
                          <a:pt x="592544" y="214102"/>
                        </a:lnTo>
                        <a:cubicBezTo>
                          <a:pt x="605451" y="226752"/>
                          <a:pt x="601388" y="246324"/>
                          <a:pt x="589914" y="258020"/>
                        </a:cubicBezTo>
                        <a:lnTo>
                          <a:pt x="589675" y="258497"/>
                        </a:lnTo>
                        <a:cubicBezTo>
                          <a:pt x="583461" y="264464"/>
                          <a:pt x="575812" y="267567"/>
                          <a:pt x="568402" y="267567"/>
                        </a:cubicBezTo>
                        <a:cubicBezTo>
                          <a:pt x="560753" y="267567"/>
                          <a:pt x="553582" y="264464"/>
                          <a:pt x="547846" y="258736"/>
                        </a:cubicBezTo>
                        <a:lnTo>
                          <a:pt x="515338" y="226275"/>
                        </a:lnTo>
                        <a:lnTo>
                          <a:pt x="430724" y="251575"/>
                        </a:lnTo>
                        <a:cubicBezTo>
                          <a:pt x="429289" y="252053"/>
                          <a:pt x="427616" y="252291"/>
                          <a:pt x="425943" y="252291"/>
                        </a:cubicBezTo>
                        <a:cubicBezTo>
                          <a:pt x="420924" y="252291"/>
                          <a:pt x="415665" y="250143"/>
                          <a:pt x="412319" y="246802"/>
                        </a:cubicBezTo>
                        <a:lnTo>
                          <a:pt x="407777" y="242267"/>
                        </a:lnTo>
                        <a:cubicBezTo>
                          <a:pt x="404909" y="239402"/>
                          <a:pt x="403475" y="235583"/>
                          <a:pt x="403953" y="231526"/>
                        </a:cubicBezTo>
                        <a:cubicBezTo>
                          <a:pt x="404431" y="227707"/>
                          <a:pt x="406821" y="224365"/>
                          <a:pt x="410167" y="222217"/>
                        </a:cubicBezTo>
                        <a:lnTo>
                          <a:pt x="473031" y="184027"/>
                        </a:lnTo>
                        <a:lnTo>
                          <a:pt x="418294" y="129368"/>
                        </a:lnTo>
                        <a:lnTo>
                          <a:pt x="392001" y="131994"/>
                        </a:lnTo>
                        <a:cubicBezTo>
                          <a:pt x="391762" y="131994"/>
                          <a:pt x="391284" y="131994"/>
                          <a:pt x="390806" y="131994"/>
                        </a:cubicBezTo>
                        <a:cubicBezTo>
                          <a:pt x="386982" y="131994"/>
                          <a:pt x="382918" y="130323"/>
                          <a:pt x="380289" y="127697"/>
                        </a:cubicBezTo>
                        <a:lnTo>
                          <a:pt x="374314" y="121730"/>
                        </a:lnTo>
                        <a:cubicBezTo>
                          <a:pt x="371923" y="119582"/>
                          <a:pt x="370967" y="116240"/>
                          <a:pt x="371445" y="113137"/>
                        </a:cubicBezTo>
                        <a:cubicBezTo>
                          <a:pt x="371684" y="110034"/>
                          <a:pt x="373596" y="107170"/>
                          <a:pt x="376465" y="105499"/>
                        </a:cubicBezTo>
                        <a:lnTo>
                          <a:pt x="402997" y="90462"/>
                        </a:lnTo>
                        <a:cubicBezTo>
                          <a:pt x="362362" y="52988"/>
                          <a:pt x="308582" y="31745"/>
                          <a:pt x="253128" y="31745"/>
                        </a:cubicBezTo>
                        <a:cubicBezTo>
                          <a:pt x="131225" y="31745"/>
                          <a:pt x="31790" y="130800"/>
                          <a:pt x="31790" y="252769"/>
                        </a:cubicBezTo>
                        <a:cubicBezTo>
                          <a:pt x="31790" y="337264"/>
                          <a:pt x="81269" y="415553"/>
                          <a:pt x="157518" y="452072"/>
                        </a:cubicBezTo>
                        <a:cubicBezTo>
                          <a:pt x="165405" y="455891"/>
                          <a:pt x="168752" y="465438"/>
                          <a:pt x="164927" y="473315"/>
                        </a:cubicBezTo>
                        <a:cubicBezTo>
                          <a:pt x="162298" y="479043"/>
                          <a:pt x="156562" y="482385"/>
                          <a:pt x="150586" y="482385"/>
                        </a:cubicBezTo>
                        <a:cubicBezTo>
                          <a:pt x="148196" y="482385"/>
                          <a:pt x="145805" y="481669"/>
                          <a:pt x="143654" y="480714"/>
                        </a:cubicBezTo>
                        <a:cubicBezTo>
                          <a:pt x="56410" y="438944"/>
                          <a:pt x="0" y="349437"/>
                          <a:pt x="0" y="252769"/>
                        </a:cubicBezTo>
                        <a:cubicBezTo>
                          <a:pt x="0" y="113376"/>
                          <a:pt x="113537" y="0"/>
                          <a:pt x="25312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15" name="ïSḷîďê">
                <a:extLst>
                  <a:ext uri="{FF2B5EF4-FFF2-40B4-BE49-F238E27FC236}">
                    <a16:creationId xmlns:a16="http://schemas.microsoft.com/office/drawing/2014/main" id="{7CE4CB76-ED5B-4FEF-ADE6-88F08F5E3D63}"/>
                  </a:ext>
                </a:extLst>
              </p:cNvPr>
              <p:cNvGrpSpPr/>
              <p:nvPr/>
            </p:nvGrpSpPr>
            <p:grpSpPr>
              <a:xfrm>
                <a:off x="3419425" y="1816710"/>
                <a:ext cx="2593870" cy="2472705"/>
                <a:chOff x="935725" y="884023"/>
                <a:chExt cx="2286001" cy="2179218"/>
              </a:xfrm>
            </p:grpSpPr>
            <p:sp>
              <p:nvSpPr>
                <p:cNvPr id="30" name="ïśḷíḓe">
                  <a:extLst>
                    <a:ext uri="{FF2B5EF4-FFF2-40B4-BE49-F238E27FC236}">
                      <a16:creationId xmlns:a16="http://schemas.microsoft.com/office/drawing/2014/main" id="{69D2B0C1-BFBF-434E-89D3-50AD44F9755F}"/>
                    </a:ext>
                  </a:extLst>
                </p:cNvPr>
                <p:cNvSpPr/>
                <p:nvPr/>
              </p:nvSpPr>
              <p:spPr>
                <a:xfrm>
                  <a:off x="935725" y="1196753"/>
                  <a:ext cx="2286000" cy="1866488"/>
                </a:xfrm>
                <a:prstGeom prst="roundRect">
                  <a:avLst>
                    <a:gd name="adj" fmla="val 3572"/>
                  </a:avLst>
                </a:prstGeom>
                <a:solidFill>
                  <a:schemeClr val="bg1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i$ļiďê">
                  <a:extLst>
                    <a:ext uri="{FF2B5EF4-FFF2-40B4-BE49-F238E27FC236}">
                      <a16:creationId xmlns:a16="http://schemas.microsoft.com/office/drawing/2014/main" id="{9DBAF881-A30A-4643-A75B-9F1EA3EAA6DC}"/>
                    </a:ext>
                  </a:extLst>
                </p:cNvPr>
                <p:cNvSpPr/>
                <p:nvPr/>
              </p:nvSpPr>
              <p:spPr>
                <a:xfrm>
                  <a:off x="935726" y="1970303"/>
                  <a:ext cx="2286000" cy="599161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dirty="0"/>
                    <a:t>Text here</a:t>
                  </a:r>
                  <a:endParaRPr lang="zh-CN" altLang="en-US" dirty="0"/>
                </a:p>
              </p:txBody>
            </p:sp>
            <p:sp>
              <p:nvSpPr>
                <p:cNvPr id="32" name="ïŝľíďê">
                  <a:extLst>
                    <a:ext uri="{FF2B5EF4-FFF2-40B4-BE49-F238E27FC236}">
                      <a16:creationId xmlns:a16="http://schemas.microsoft.com/office/drawing/2014/main" id="{DB9C5AA7-2C9C-4103-8ACE-E2F6F892E3FD}"/>
                    </a:ext>
                  </a:extLst>
                </p:cNvPr>
                <p:cNvSpPr txBox="1"/>
                <p:nvPr/>
              </p:nvSpPr>
              <p:spPr>
                <a:xfrm>
                  <a:off x="938762" y="1591056"/>
                  <a:ext cx="2279926" cy="32520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sz="1100" u="sng" dirty="0"/>
                    <a:t>Supporting text here. </a:t>
                  </a:r>
                </a:p>
              </p:txBody>
            </p:sp>
            <p:grpSp>
              <p:nvGrpSpPr>
                <p:cNvPr id="33" name="îSľídê">
                  <a:extLst>
                    <a:ext uri="{FF2B5EF4-FFF2-40B4-BE49-F238E27FC236}">
                      <a16:creationId xmlns:a16="http://schemas.microsoft.com/office/drawing/2014/main" id="{2CB73980-DD77-42E3-8452-17ACEF15A73B}"/>
                    </a:ext>
                  </a:extLst>
                </p:cNvPr>
                <p:cNvGrpSpPr/>
                <p:nvPr/>
              </p:nvGrpSpPr>
              <p:grpSpPr>
                <a:xfrm>
                  <a:off x="1765996" y="884023"/>
                  <a:ext cx="625458" cy="625458"/>
                  <a:chOff x="7063654" y="1961274"/>
                  <a:chExt cx="956626" cy="956626"/>
                </a:xfrm>
              </p:grpSpPr>
              <p:sp>
                <p:nvSpPr>
                  <p:cNvPr id="34" name="íṩḷïde">
                    <a:extLst>
                      <a:ext uri="{FF2B5EF4-FFF2-40B4-BE49-F238E27FC236}">
                        <a16:creationId xmlns:a16="http://schemas.microsoft.com/office/drawing/2014/main" id="{792FDA2A-ABD2-4F9D-9D3B-154D9CF1F35F}"/>
                      </a:ext>
                    </a:extLst>
                  </p:cNvPr>
                  <p:cNvSpPr/>
                  <p:nvPr/>
                </p:nvSpPr>
                <p:spPr>
                  <a:xfrm flipH="1">
                    <a:off x="7063654" y="1961274"/>
                    <a:ext cx="956626" cy="956626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accent2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îS1îḍê">
                    <a:extLst>
                      <a:ext uri="{FF2B5EF4-FFF2-40B4-BE49-F238E27FC236}">
                        <a16:creationId xmlns:a16="http://schemas.microsoft.com/office/drawing/2014/main" id="{7F2FF997-83AB-4BCE-A965-6E63478E08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78216" y="2227729"/>
                    <a:ext cx="527502" cy="423716"/>
                  </a:xfrm>
                  <a:custGeom>
                    <a:avLst/>
                    <a:gdLst>
                      <a:gd name="connsiteX0" fmla="*/ 360943 w 600541"/>
                      <a:gd name="connsiteY0" fmla="*/ 344430 h 482385"/>
                      <a:gd name="connsiteX1" fmla="*/ 415206 w 600541"/>
                      <a:gd name="connsiteY1" fmla="*/ 369480 h 482385"/>
                      <a:gd name="connsiteX2" fmla="*/ 334409 w 600541"/>
                      <a:gd name="connsiteY2" fmla="*/ 431508 h 482385"/>
                      <a:gd name="connsiteX3" fmla="*/ 360943 w 600541"/>
                      <a:gd name="connsiteY3" fmla="*/ 344430 h 482385"/>
                      <a:gd name="connsiteX4" fmla="*/ 158230 w 600541"/>
                      <a:gd name="connsiteY4" fmla="*/ 344430 h 482385"/>
                      <a:gd name="connsiteX5" fmla="*/ 184529 w 600541"/>
                      <a:gd name="connsiteY5" fmla="*/ 431014 h 482385"/>
                      <a:gd name="connsiteX6" fmla="*/ 104437 w 600541"/>
                      <a:gd name="connsiteY6" fmla="*/ 369236 h 482385"/>
                      <a:gd name="connsiteX7" fmla="*/ 158230 w 600541"/>
                      <a:gd name="connsiteY7" fmla="*/ 344430 h 482385"/>
                      <a:gd name="connsiteX8" fmla="*/ 272241 w 600541"/>
                      <a:gd name="connsiteY8" fmla="*/ 331516 h 482385"/>
                      <a:gd name="connsiteX9" fmla="*/ 343018 w 600541"/>
                      <a:gd name="connsiteY9" fmla="*/ 339630 h 482385"/>
                      <a:gd name="connsiteX10" fmla="*/ 308586 w 600541"/>
                      <a:gd name="connsiteY10" fmla="*/ 440343 h 482385"/>
                      <a:gd name="connsiteX11" fmla="*/ 272241 w 600541"/>
                      <a:gd name="connsiteY11" fmla="*/ 445832 h 482385"/>
                      <a:gd name="connsiteX12" fmla="*/ 253118 w 600541"/>
                      <a:gd name="connsiteY12" fmla="*/ 331516 h 482385"/>
                      <a:gd name="connsiteX13" fmla="*/ 253118 w 600541"/>
                      <a:gd name="connsiteY13" fmla="*/ 446044 h 482385"/>
                      <a:gd name="connsiteX14" fmla="*/ 212245 w 600541"/>
                      <a:gd name="connsiteY14" fmla="*/ 440079 h 482385"/>
                      <a:gd name="connsiteX15" fmla="*/ 177825 w 600541"/>
                      <a:gd name="connsiteY15" fmla="*/ 339867 h 482385"/>
                      <a:gd name="connsiteX16" fmla="*/ 253118 w 600541"/>
                      <a:gd name="connsiteY16" fmla="*/ 331516 h 482385"/>
                      <a:gd name="connsiteX17" fmla="*/ 368784 w 600541"/>
                      <a:gd name="connsiteY17" fmla="*/ 260175 h 482385"/>
                      <a:gd name="connsiteX18" fmla="*/ 454583 w 600541"/>
                      <a:gd name="connsiteY18" fmla="*/ 260175 h 482385"/>
                      <a:gd name="connsiteX19" fmla="*/ 425904 w 600541"/>
                      <a:gd name="connsiteY19" fmla="*/ 353251 h 482385"/>
                      <a:gd name="connsiteX20" fmla="*/ 363765 w 600541"/>
                      <a:gd name="connsiteY20" fmla="*/ 325090 h 482385"/>
                      <a:gd name="connsiteX21" fmla="*/ 368784 w 600541"/>
                      <a:gd name="connsiteY21" fmla="*/ 260175 h 482385"/>
                      <a:gd name="connsiteX22" fmla="*/ 272241 w 600541"/>
                      <a:gd name="connsiteY22" fmla="*/ 260175 h 482385"/>
                      <a:gd name="connsiteX23" fmla="*/ 349440 w 600541"/>
                      <a:gd name="connsiteY23" fmla="*/ 260175 h 482385"/>
                      <a:gd name="connsiteX24" fmla="*/ 345616 w 600541"/>
                      <a:gd name="connsiteY24" fmla="*/ 320297 h 482385"/>
                      <a:gd name="connsiteX25" fmla="*/ 272241 w 600541"/>
                      <a:gd name="connsiteY25" fmla="*/ 312185 h 482385"/>
                      <a:gd name="connsiteX26" fmla="*/ 169710 w 600541"/>
                      <a:gd name="connsiteY26" fmla="*/ 260175 h 482385"/>
                      <a:gd name="connsiteX27" fmla="*/ 253118 w 600541"/>
                      <a:gd name="connsiteY27" fmla="*/ 260175 h 482385"/>
                      <a:gd name="connsiteX28" fmla="*/ 253118 w 600541"/>
                      <a:gd name="connsiteY28" fmla="*/ 312185 h 482385"/>
                      <a:gd name="connsiteX29" fmla="*/ 174729 w 600541"/>
                      <a:gd name="connsiteY29" fmla="*/ 320297 h 482385"/>
                      <a:gd name="connsiteX30" fmla="*/ 169710 w 600541"/>
                      <a:gd name="connsiteY30" fmla="*/ 260175 h 482385"/>
                      <a:gd name="connsiteX31" fmla="*/ 65273 w 600541"/>
                      <a:gd name="connsiteY31" fmla="*/ 260175 h 482385"/>
                      <a:gd name="connsiteX32" fmla="*/ 150605 w 600541"/>
                      <a:gd name="connsiteY32" fmla="*/ 260175 h 482385"/>
                      <a:gd name="connsiteX33" fmla="*/ 155385 w 600541"/>
                      <a:gd name="connsiteY33" fmla="*/ 325078 h 482385"/>
                      <a:gd name="connsiteX34" fmla="*/ 93717 w 600541"/>
                      <a:gd name="connsiteY34" fmla="*/ 352757 h 482385"/>
                      <a:gd name="connsiteX35" fmla="*/ 65273 w 600541"/>
                      <a:gd name="connsiteY35" fmla="*/ 260175 h 482385"/>
                      <a:gd name="connsiteX36" fmla="*/ 346333 w 600541"/>
                      <a:gd name="connsiteY36" fmla="*/ 186645 h 482385"/>
                      <a:gd name="connsiteX37" fmla="*/ 349440 w 600541"/>
                      <a:gd name="connsiteY37" fmla="*/ 244367 h 482385"/>
                      <a:gd name="connsiteX38" fmla="*/ 272241 w 600541"/>
                      <a:gd name="connsiteY38" fmla="*/ 244367 h 482385"/>
                      <a:gd name="connsiteX39" fmla="*/ 272241 w 600541"/>
                      <a:gd name="connsiteY39" fmla="*/ 193801 h 482385"/>
                      <a:gd name="connsiteX40" fmla="*/ 346333 w 600541"/>
                      <a:gd name="connsiteY40" fmla="*/ 186645 h 482385"/>
                      <a:gd name="connsiteX41" fmla="*/ 174251 w 600541"/>
                      <a:gd name="connsiteY41" fmla="*/ 186645 h 482385"/>
                      <a:gd name="connsiteX42" fmla="*/ 253118 w 600541"/>
                      <a:gd name="connsiteY42" fmla="*/ 193801 h 482385"/>
                      <a:gd name="connsiteX43" fmla="*/ 253118 w 600541"/>
                      <a:gd name="connsiteY43" fmla="*/ 244367 h 482385"/>
                      <a:gd name="connsiteX44" fmla="*/ 169710 w 600541"/>
                      <a:gd name="connsiteY44" fmla="*/ 244367 h 482385"/>
                      <a:gd name="connsiteX45" fmla="*/ 174251 w 600541"/>
                      <a:gd name="connsiteY45" fmla="*/ 186645 h 482385"/>
                      <a:gd name="connsiteX46" fmla="*/ 92525 w 600541"/>
                      <a:gd name="connsiteY46" fmla="*/ 153974 h 482385"/>
                      <a:gd name="connsiteX47" fmla="*/ 154679 w 600541"/>
                      <a:gd name="connsiteY47" fmla="*/ 181879 h 482385"/>
                      <a:gd name="connsiteX48" fmla="*/ 150376 w 600541"/>
                      <a:gd name="connsiteY48" fmla="*/ 244368 h 482385"/>
                      <a:gd name="connsiteX49" fmla="*/ 65273 w 600541"/>
                      <a:gd name="connsiteY49" fmla="*/ 244368 h 482385"/>
                      <a:gd name="connsiteX50" fmla="*/ 92525 w 600541"/>
                      <a:gd name="connsiteY50" fmla="*/ 153974 h 482385"/>
                      <a:gd name="connsiteX51" fmla="*/ 426413 w 600541"/>
                      <a:gd name="connsiteY51" fmla="*/ 153197 h 482385"/>
                      <a:gd name="connsiteX52" fmla="*/ 429044 w 600541"/>
                      <a:gd name="connsiteY52" fmla="*/ 156061 h 482385"/>
                      <a:gd name="connsiteX53" fmla="*/ 444350 w 600541"/>
                      <a:gd name="connsiteY53" fmla="*/ 188758 h 482385"/>
                      <a:gd name="connsiteX54" fmla="*/ 404410 w 600541"/>
                      <a:gd name="connsiteY54" fmla="*/ 212863 h 482385"/>
                      <a:gd name="connsiteX55" fmla="*/ 392930 w 600541"/>
                      <a:gd name="connsiteY55" fmla="*/ 231002 h 482385"/>
                      <a:gd name="connsiteX56" fmla="*/ 394844 w 600541"/>
                      <a:gd name="connsiteY56" fmla="*/ 244367 h 482385"/>
                      <a:gd name="connsiteX57" fmla="*/ 368775 w 600541"/>
                      <a:gd name="connsiteY57" fmla="*/ 244367 h 482385"/>
                      <a:gd name="connsiteX58" fmla="*/ 364470 w 600541"/>
                      <a:gd name="connsiteY58" fmla="*/ 181837 h 482385"/>
                      <a:gd name="connsiteX59" fmla="*/ 426413 w 600541"/>
                      <a:gd name="connsiteY59" fmla="*/ 153197 h 482385"/>
                      <a:gd name="connsiteX60" fmla="*/ 182835 w 600541"/>
                      <a:gd name="connsiteY60" fmla="*/ 72541 h 482385"/>
                      <a:gd name="connsiteX61" fmla="*/ 157498 w 600541"/>
                      <a:gd name="connsiteY61" fmla="*/ 161101 h 482385"/>
                      <a:gd name="connsiteX62" fmla="*/ 103237 w 600541"/>
                      <a:gd name="connsiteY62" fmla="*/ 135798 h 482385"/>
                      <a:gd name="connsiteX63" fmla="*/ 182835 w 600541"/>
                      <a:gd name="connsiteY63" fmla="*/ 72541 h 482385"/>
                      <a:gd name="connsiteX64" fmla="*/ 336032 w 600541"/>
                      <a:gd name="connsiteY64" fmla="*/ 72330 h 482385"/>
                      <a:gd name="connsiteX65" fmla="*/ 374284 w 600541"/>
                      <a:gd name="connsiteY65" fmla="*/ 93807 h 482385"/>
                      <a:gd name="connsiteX66" fmla="*/ 373806 w 600541"/>
                      <a:gd name="connsiteY66" fmla="*/ 94284 h 482385"/>
                      <a:gd name="connsiteX67" fmla="*/ 361852 w 600541"/>
                      <a:gd name="connsiteY67" fmla="*/ 111943 h 482385"/>
                      <a:gd name="connsiteX68" fmla="*/ 368785 w 600541"/>
                      <a:gd name="connsiteY68" fmla="*/ 131988 h 482385"/>
                      <a:gd name="connsiteX69" fmla="*/ 370220 w 600541"/>
                      <a:gd name="connsiteY69" fmla="*/ 133420 h 482385"/>
                      <a:gd name="connsiteX70" fmla="*/ 393649 w 600541"/>
                      <a:gd name="connsiteY70" fmla="*/ 142726 h 482385"/>
                      <a:gd name="connsiteX71" fmla="*/ 396279 w 600541"/>
                      <a:gd name="connsiteY71" fmla="*/ 142726 h 482385"/>
                      <a:gd name="connsiteX72" fmla="*/ 407515 w 600541"/>
                      <a:gd name="connsiteY72" fmla="*/ 141533 h 482385"/>
                      <a:gd name="connsiteX73" fmla="*/ 361613 w 600541"/>
                      <a:gd name="connsiteY73" fmla="*/ 161101 h 482385"/>
                      <a:gd name="connsiteX74" fmla="*/ 336032 w 600541"/>
                      <a:gd name="connsiteY74" fmla="*/ 72330 h 482385"/>
                      <a:gd name="connsiteX75" fmla="*/ 272241 w 600541"/>
                      <a:gd name="connsiteY75" fmla="*/ 57299 h 482385"/>
                      <a:gd name="connsiteX76" fmla="*/ 310732 w 600541"/>
                      <a:gd name="connsiteY76" fmla="*/ 63263 h 482385"/>
                      <a:gd name="connsiteX77" fmla="*/ 343724 w 600541"/>
                      <a:gd name="connsiteY77" fmla="*/ 165849 h 482385"/>
                      <a:gd name="connsiteX78" fmla="*/ 272241 w 600541"/>
                      <a:gd name="connsiteY78" fmla="*/ 174438 h 482385"/>
                      <a:gd name="connsiteX79" fmla="*/ 253118 w 600541"/>
                      <a:gd name="connsiteY79" fmla="*/ 57017 h 482385"/>
                      <a:gd name="connsiteX80" fmla="*/ 253118 w 600541"/>
                      <a:gd name="connsiteY80" fmla="*/ 174438 h 482385"/>
                      <a:gd name="connsiteX81" fmla="*/ 177119 w 600541"/>
                      <a:gd name="connsiteY81" fmla="*/ 165846 h 482385"/>
                      <a:gd name="connsiteX82" fmla="*/ 209861 w 600541"/>
                      <a:gd name="connsiteY82" fmla="*/ 63461 h 482385"/>
                      <a:gd name="connsiteX83" fmla="*/ 253118 w 600541"/>
                      <a:gd name="connsiteY83" fmla="*/ 57017 h 482385"/>
                      <a:gd name="connsiteX84" fmla="*/ 253128 w 600541"/>
                      <a:gd name="connsiteY84" fmla="*/ 0 h 482385"/>
                      <a:gd name="connsiteX85" fmla="*/ 424509 w 600541"/>
                      <a:gd name="connsiteY85" fmla="*/ 66832 h 482385"/>
                      <a:gd name="connsiteX86" fmla="*/ 436699 w 600541"/>
                      <a:gd name="connsiteY86" fmla="*/ 45350 h 482385"/>
                      <a:gd name="connsiteX87" fmla="*/ 445782 w 600541"/>
                      <a:gd name="connsiteY87" fmla="*/ 40099 h 482385"/>
                      <a:gd name="connsiteX88" fmla="*/ 453192 w 600541"/>
                      <a:gd name="connsiteY88" fmla="*/ 43202 h 482385"/>
                      <a:gd name="connsiteX89" fmla="*/ 459168 w 600541"/>
                      <a:gd name="connsiteY89" fmla="*/ 48931 h 482385"/>
                      <a:gd name="connsiteX90" fmla="*/ 463231 w 600541"/>
                      <a:gd name="connsiteY90" fmla="*/ 60865 h 482385"/>
                      <a:gd name="connsiteX91" fmla="*/ 461080 w 600541"/>
                      <a:gd name="connsiteY91" fmla="*/ 82585 h 482385"/>
                      <a:gd name="connsiteX92" fmla="*/ 517251 w 600541"/>
                      <a:gd name="connsiteY92" fmla="*/ 138677 h 482385"/>
                      <a:gd name="connsiteX93" fmla="*/ 553582 w 600541"/>
                      <a:gd name="connsiteY93" fmla="*/ 79005 h 482385"/>
                      <a:gd name="connsiteX94" fmla="*/ 564578 w 600541"/>
                      <a:gd name="connsiteY94" fmla="*/ 72561 h 482385"/>
                      <a:gd name="connsiteX95" fmla="*/ 573900 w 600541"/>
                      <a:gd name="connsiteY95" fmla="*/ 76618 h 482385"/>
                      <a:gd name="connsiteX96" fmla="*/ 578441 w 600541"/>
                      <a:gd name="connsiteY96" fmla="*/ 80915 h 482385"/>
                      <a:gd name="connsiteX97" fmla="*/ 582983 w 600541"/>
                      <a:gd name="connsiteY97" fmla="*/ 99532 h 482385"/>
                      <a:gd name="connsiteX98" fmla="*/ 558841 w 600541"/>
                      <a:gd name="connsiteY98" fmla="*/ 180208 h 482385"/>
                      <a:gd name="connsiteX99" fmla="*/ 592544 w 600541"/>
                      <a:gd name="connsiteY99" fmla="*/ 214102 h 482385"/>
                      <a:gd name="connsiteX100" fmla="*/ 589914 w 600541"/>
                      <a:gd name="connsiteY100" fmla="*/ 258020 h 482385"/>
                      <a:gd name="connsiteX101" fmla="*/ 589675 w 600541"/>
                      <a:gd name="connsiteY101" fmla="*/ 258497 h 482385"/>
                      <a:gd name="connsiteX102" fmla="*/ 568402 w 600541"/>
                      <a:gd name="connsiteY102" fmla="*/ 267567 h 482385"/>
                      <a:gd name="connsiteX103" fmla="*/ 547846 w 600541"/>
                      <a:gd name="connsiteY103" fmla="*/ 258736 h 482385"/>
                      <a:gd name="connsiteX104" fmla="*/ 515338 w 600541"/>
                      <a:gd name="connsiteY104" fmla="*/ 226275 h 482385"/>
                      <a:gd name="connsiteX105" fmla="*/ 430724 w 600541"/>
                      <a:gd name="connsiteY105" fmla="*/ 251575 h 482385"/>
                      <a:gd name="connsiteX106" fmla="*/ 425943 w 600541"/>
                      <a:gd name="connsiteY106" fmla="*/ 252291 h 482385"/>
                      <a:gd name="connsiteX107" fmla="*/ 412319 w 600541"/>
                      <a:gd name="connsiteY107" fmla="*/ 246802 h 482385"/>
                      <a:gd name="connsiteX108" fmla="*/ 407777 w 600541"/>
                      <a:gd name="connsiteY108" fmla="*/ 242267 h 482385"/>
                      <a:gd name="connsiteX109" fmla="*/ 403953 w 600541"/>
                      <a:gd name="connsiteY109" fmla="*/ 231526 h 482385"/>
                      <a:gd name="connsiteX110" fmla="*/ 410167 w 600541"/>
                      <a:gd name="connsiteY110" fmla="*/ 222217 h 482385"/>
                      <a:gd name="connsiteX111" fmla="*/ 473031 w 600541"/>
                      <a:gd name="connsiteY111" fmla="*/ 184027 h 482385"/>
                      <a:gd name="connsiteX112" fmla="*/ 418294 w 600541"/>
                      <a:gd name="connsiteY112" fmla="*/ 129368 h 482385"/>
                      <a:gd name="connsiteX113" fmla="*/ 392001 w 600541"/>
                      <a:gd name="connsiteY113" fmla="*/ 131994 h 482385"/>
                      <a:gd name="connsiteX114" fmla="*/ 390806 w 600541"/>
                      <a:gd name="connsiteY114" fmla="*/ 131994 h 482385"/>
                      <a:gd name="connsiteX115" fmla="*/ 380289 w 600541"/>
                      <a:gd name="connsiteY115" fmla="*/ 127697 h 482385"/>
                      <a:gd name="connsiteX116" fmla="*/ 374314 w 600541"/>
                      <a:gd name="connsiteY116" fmla="*/ 121730 h 482385"/>
                      <a:gd name="connsiteX117" fmla="*/ 371445 w 600541"/>
                      <a:gd name="connsiteY117" fmla="*/ 113137 h 482385"/>
                      <a:gd name="connsiteX118" fmla="*/ 376465 w 600541"/>
                      <a:gd name="connsiteY118" fmla="*/ 105499 h 482385"/>
                      <a:gd name="connsiteX119" fmla="*/ 402997 w 600541"/>
                      <a:gd name="connsiteY119" fmla="*/ 90462 h 482385"/>
                      <a:gd name="connsiteX120" fmla="*/ 253128 w 600541"/>
                      <a:gd name="connsiteY120" fmla="*/ 31745 h 482385"/>
                      <a:gd name="connsiteX121" fmla="*/ 31790 w 600541"/>
                      <a:gd name="connsiteY121" fmla="*/ 252769 h 482385"/>
                      <a:gd name="connsiteX122" fmla="*/ 157518 w 600541"/>
                      <a:gd name="connsiteY122" fmla="*/ 452072 h 482385"/>
                      <a:gd name="connsiteX123" fmla="*/ 164927 w 600541"/>
                      <a:gd name="connsiteY123" fmla="*/ 473315 h 482385"/>
                      <a:gd name="connsiteX124" fmla="*/ 150586 w 600541"/>
                      <a:gd name="connsiteY124" fmla="*/ 482385 h 482385"/>
                      <a:gd name="connsiteX125" fmla="*/ 143654 w 600541"/>
                      <a:gd name="connsiteY125" fmla="*/ 480714 h 482385"/>
                      <a:gd name="connsiteX126" fmla="*/ 0 w 600541"/>
                      <a:gd name="connsiteY126" fmla="*/ 252769 h 482385"/>
                      <a:gd name="connsiteX127" fmla="*/ 253128 w 600541"/>
                      <a:gd name="connsiteY127" fmla="*/ 0 h 48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</a:cxnLst>
                    <a:rect l="l" t="t" r="r" b="b"/>
                    <a:pathLst>
                      <a:path w="600541" h="482385">
                        <a:moveTo>
                          <a:pt x="360943" y="344430"/>
                        </a:moveTo>
                        <a:cubicBezTo>
                          <a:pt x="383891" y="351110"/>
                          <a:pt x="402537" y="359937"/>
                          <a:pt x="415206" y="369480"/>
                        </a:cubicBezTo>
                        <a:cubicBezTo>
                          <a:pt x="394409" y="396677"/>
                          <a:pt x="366680" y="418148"/>
                          <a:pt x="334409" y="431508"/>
                        </a:cubicBezTo>
                        <a:cubicBezTo>
                          <a:pt x="345883" y="407412"/>
                          <a:pt x="354967" y="377830"/>
                          <a:pt x="360943" y="344430"/>
                        </a:cubicBezTo>
                        <a:close/>
                        <a:moveTo>
                          <a:pt x="158230" y="344430"/>
                        </a:moveTo>
                        <a:cubicBezTo>
                          <a:pt x="164207" y="377823"/>
                          <a:pt x="173292" y="407162"/>
                          <a:pt x="184529" y="431014"/>
                        </a:cubicBezTo>
                        <a:cubicBezTo>
                          <a:pt x="152731" y="417895"/>
                          <a:pt x="125237" y="396190"/>
                          <a:pt x="104437" y="369236"/>
                        </a:cubicBezTo>
                        <a:cubicBezTo>
                          <a:pt x="117108" y="359696"/>
                          <a:pt x="135517" y="351109"/>
                          <a:pt x="158230" y="344430"/>
                        </a:cubicBezTo>
                        <a:close/>
                        <a:moveTo>
                          <a:pt x="272241" y="331516"/>
                        </a:moveTo>
                        <a:cubicBezTo>
                          <a:pt x="297826" y="332232"/>
                          <a:pt x="321976" y="335096"/>
                          <a:pt x="343018" y="339630"/>
                        </a:cubicBezTo>
                        <a:cubicBezTo>
                          <a:pt x="335606" y="382111"/>
                          <a:pt x="323172" y="416477"/>
                          <a:pt x="308586" y="440343"/>
                        </a:cubicBezTo>
                        <a:cubicBezTo>
                          <a:pt x="296630" y="443207"/>
                          <a:pt x="281805" y="445116"/>
                          <a:pt x="272241" y="445832"/>
                        </a:cubicBezTo>
                        <a:close/>
                        <a:moveTo>
                          <a:pt x="253118" y="331516"/>
                        </a:moveTo>
                        <a:lnTo>
                          <a:pt x="253118" y="446044"/>
                        </a:lnTo>
                        <a:cubicBezTo>
                          <a:pt x="237342" y="445328"/>
                          <a:pt x="225152" y="443419"/>
                          <a:pt x="212245" y="440079"/>
                        </a:cubicBezTo>
                        <a:cubicBezTo>
                          <a:pt x="197664" y="416219"/>
                          <a:pt x="184996" y="381861"/>
                          <a:pt x="177825" y="339867"/>
                        </a:cubicBezTo>
                        <a:cubicBezTo>
                          <a:pt x="199815" y="334856"/>
                          <a:pt x="221328" y="331993"/>
                          <a:pt x="253118" y="331516"/>
                        </a:cubicBezTo>
                        <a:close/>
                        <a:moveTo>
                          <a:pt x="368784" y="260175"/>
                        </a:moveTo>
                        <a:lnTo>
                          <a:pt x="454583" y="260175"/>
                        </a:lnTo>
                        <a:cubicBezTo>
                          <a:pt x="453149" y="298360"/>
                          <a:pt x="442872" y="326044"/>
                          <a:pt x="425904" y="353251"/>
                        </a:cubicBezTo>
                        <a:cubicBezTo>
                          <a:pt x="410608" y="341796"/>
                          <a:pt x="389337" y="332249"/>
                          <a:pt x="363765" y="325090"/>
                        </a:cubicBezTo>
                        <a:cubicBezTo>
                          <a:pt x="366633" y="304565"/>
                          <a:pt x="368306" y="282609"/>
                          <a:pt x="368784" y="260175"/>
                        </a:cubicBezTo>
                        <a:close/>
                        <a:moveTo>
                          <a:pt x="272241" y="260175"/>
                        </a:moveTo>
                        <a:lnTo>
                          <a:pt x="349440" y="260175"/>
                        </a:lnTo>
                        <a:cubicBezTo>
                          <a:pt x="348962" y="282601"/>
                          <a:pt x="348006" y="301688"/>
                          <a:pt x="345616" y="320297"/>
                        </a:cubicBezTo>
                        <a:cubicBezTo>
                          <a:pt x="323149" y="315525"/>
                          <a:pt x="297815" y="312901"/>
                          <a:pt x="272241" y="312185"/>
                        </a:cubicBezTo>
                        <a:close/>
                        <a:moveTo>
                          <a:pt x="169710" y="260175"/>
                        </a:moveTo>
                        <a:lnTo>
                          <a:pt x="253118" y="260175"/>
                        </a:lnTo>
                        <a:lnTo>
                          <a:pt x="253118" y="312185"/>
                        </a:lnTo>
                        <a:cubicBezTo>
                          <a:pt x="221332" y="312662"/>
                          <a:pt x="198389" y="315287"/>
                          <a:pt x="174729" y="320297"/>
                        </a:cubicBezTo>
                        <a:cubicBezTo>
                          <a:pt x="172339" y="301688"/>
                          <a:pt x="170188" y="282601"/>
                          <a:pt x="169710" y="260175"/>
                        </a:cubicBezTo>
                        <a:close/>
                        <a:moveTo>
                          <a:pt x="65273" y="260175"/>
                        </a:moveTo>
                        <a:lnTo>
                          <a:pt x="150605" y="260175"/>
                        </a:lnTo>
                        <a:cubicBezTo>
                          <a:pt x="150844" y="282605"/>
                          <a:pt x="152517" y="304557"/>
                          <a:pt x="155385" y="325078"/>
                        </a:cubicBezTo>
                        <a:cubicBezTo>
                          <a:pt x="130048" y="331998"/>
                          <a:pt x="109014" y="341542"/>
                          <a:pt x="93717" y="352757"/>
                        </a:cubicBezTo>
                        <a:cubicBezTo>
                          <a:pt x="76985" y="325794"/>
                          <a:pt x="66707" y="298353"/>
                          <a:pt x="65273" y="260175"/>
                        </a:cubicBezTo>
                        <a:close/>
                        <a:moveTo>
                          <a:pt x="346333" y="186645"/>
                        </a:moveTo>
                        <a:cubicBezTo>
                          <a:pt x="348484" y="204296"/>
                          <a:pt x="349201" y="221946"/>
                          <a:pt x="349440" y="244367"/>
                        </a:cubicBezTo>
                        <a:lnTo>
                          <a:pt x="272241" y="244367"/>
                        </a:lnTo>
                        <a:lnTo>
                          <a:pt x="272241" y="193801"/>
                        </a:lnTo>
                        <a:cubicBezTo>
                          <a:pt x="297815" y="193085"/>
                          <a:pt x="323627" y="191415"/>
                          <a:pt x="346333" y="186645"/>
                        </a:cubicBezTo>
                        <a:close/>
                        <a:moveTo>
                          <a:pt x="174251" y="186645"/>
                        </a:moveTo>
                        <a:cubicBezTo>
                          <a:pt x="197911" y="191654"/>
                          <a:pt x="221332" y="193324"/>
                          <a:pt x="253118" y="193801"/>
                        </a:cubicBezTo>
                        <a:lnTo>
                          <a:pt x="253118" y="244367"/>
                        </a:lnTo>
                        <a:lnTo>
                          <a:pt x="169710" y="244367"/>
                        </a:lnTo>
                        <a:cubicBezTo>
                          <a:pt x="170188" y="221946"/>
                          <a:pt x="172100" y="204296"/>
                          <a:pt x="174251" y="186645"/>
                        </a:cubicBezTo>
                        <a:close/>
                        <a:moveTo>
                          <a:pt x="92525" y="153974"/>
                        </a:moveTo>
                        <a:cubicBezTo>
                          <a:pt x="107825" y="165661"/>
                          <a:pt x="129100" y="174724"/>
                          <a:pt x="154679" y="181879"/>
                        </a:cubicBezTo>
                        <a:cubicBezTo>
                          <a:pt x="152288" y="201198"/>
                          <a:pt x="150854" y="221948"/>
                          <a:pt x="150376" y="244368"/>
                        </a:cubicBezTo>
                        <a:lnTo>
                          <a:pt x="65273" y="244368"/>
                        </a:lnTo>
                        <a:cubicBezTo>
                          <a:pt x="66946" y="209308"/>
                          <a:pt x="76748" y="180448"/>
                          <a:pt x="92525" y="153974"/>
                        </a:cubicBezTo>
                        <a:close/>
                        <a:moveTo>
                          <a:pt x="426413" y="153197"/>
                        </a:moveTo>
                        <a:lnTo>
                          <a:pt x="429044" y="156061"/>
                        </a:lnTo>
                        <a:cubicBezTo>
                          <a:pt x="435262" y="166324"/>
                          <a:pt x="440284" y="177302"/>
                          <a:pt x="444350" y="188758"/>
                        </a:cubicBezTo>
                        <a:lnTo>
                          <a:pt x="404410" y="212863"/>
                        </a:lnTo>
                        <a:cubicBezTo>
                          <a:pt x="397953" y="216921"/>
                          <a:pt x="393648" y="223603"/>
                          <a:pt x="392930" y="231002"/>
                        </a:cubicBezTo>
                        <a:cubicBezTo>
                          <a:pt x="392213" y="235298"/>
                          <a:pt x="392930" y="237923"/>
                          <a:pt x="394844" y="244367"/>
                        </a:cubicBezTo>
                        <a:lnTo>
                          <a:pt x="368775" y="244367"/>
                        </a:lnTo>
                        <a:cubicBezTo>
                          <a:pt x="368297" y="221933"/>
                          <a:pt x="366862" y="201169"/>
                          <a:pt x="364470" y="181837"/>
                        </a:cubicBezTo>
                        <a:cubicBezTo>
                          <a:pt x="389821" y="174677"/>
                          <a:pt x="411107" y="164653"/>
                          <a:pt x="426413" y="153197"/>
                        </a:cubicBezTo>
                        <a:close/>
                        <a:moveTo>
                          <a:pt x="182835" y="72541"/>
                        </a:moveTo>
                        <a:cubicBezTo>
                          <a:pt x="171839" y="97128"/>
                          <a:pt x="162995" y="127205"/>
                          <a:pt x="157498" y="161101"/>
                        </a:cubicBezTo>
                        <a:cubicBezTo>
                          <a:pt x="134072" y="154179"/>
                          <a:pt x="115667" y="145346"/>
                          <a:pt x="103237" y="135798"/>
                        </a:cubicBezTo>
                        <a:cubicBezTo>
                          <a:pt x="123555" y="108108"/>
                          <a:pt x="151044" y="86386"/>
                          <a:pt x="182835" y="72541"/>
                        </a:cubicBezTo>
                        <a:close/>
                        <a:moveTo>
                          <a:pt x="336032" y="72330"/>
                        </a:moveTo>
                        <a:cubicBezTo>
                          <a:pt x="349659" y="78057"/>
                          <a:pt x="362569" y="85216"/>
                          <a:pt x="374284" y="93807"/>
                        </a:cubicBezTo>
                        <a:lnTo>
                          <a:pt x="373806" y="94284"/>
                        </a:lnTo>
                        <a:cubicBezTo>
                          <a:pt x="367112" y="98102"/>
                          <a:pt x="362808" y="104545"/>
                          <a:pt x="361852" y="111943"/>
                        </a:cubicBezTo>
                        <a:cubicBezTo>
                          <a:pt x="360657" y="119102"/>
                          <a:pt x="363286" y="126499"/>
                          <a:pt x="368785" y="131988"/>
                        </a:cubicBezTo>
                        <a:lnTo>
                          <a:pt x="370220" y="133420"/>
                        </a:lnTo>
                        <a:cubicBezTo>
                          <a:pt x="375957" y="139147"/>
                          <a:pt x="385042" y="142726"/>
                          <a:pt x="393649" y="142726"/>
                        </a:cubicBezTo>
                        <a:cubicBezTo>
                          <a:pt x="394605" y="142726"/>
                          <a:pt x="395561" y="142726"/>
                          <a:pt x="396279" y="142726"/>
                        </a:cubicBezTo>
                        <a:lnTo>
                          <a:pt x="407515" y="141533"/>
                        </a:lnTo>
                        <a:cubicBezTo>
                          <a:pt x="395561" y="148931"/>
                          <a:pt x="380261" y="155612"/>
                          <a:pt x="361613" y="161101"/>
                        </a:cubicBezTo>
                        <a:cubicBezTo>
                          <a:pt x="356114" y="127215"/>
                          <a:pt x="347268" y="96909"/>
                          <a:pt x="336032" y="72330"/>
                        </a:cubicBezTo>
                        <a:close/>
                        <a:moveTo>
                          <a:pt x="272241" y="57299"/>
                        </a:moveTo>
                        <a:cubicBezTo>
                          <a:pt x="285151" y="58015"/>
                          <a:pt x="298300" y="59923"/>
                          <a:pt x="310732" y="63263"/>
                        </a:cubicBezTo>
                        <a:cubicBezTo>
                          <a:pt x="325076" y="88075"/>
                          <a:pt x="336791" y="123145"/>
                          <a:pt x="343724" y="165849"/>
                        </a:cubicBezTo>
                        <a:cubicBezTo>
                          <a:pt x="322446" y="170621"/>
                          <a:pt x="297822" y="173722"/>
                          <a:pt x="272241" y="174438"/>
                        </a:cubicBezTo>
                        <a:close/>
                        <a:moveTo>
                          <a:pt x="253118" y="57017"/>
                        </a:moveTo>
                        <a:lnTo>
                          <a:pt x="253118" y="174438"/>
                        </a:lnTo>
                        <a:cubicBezTo>
                          <a:pt x="221332" y="173961"/>
                          <a:pt x="199345" y="170858"/>
                          <a:pt x="177119" y="165846"/>
                        </a:cubicBezTo>
                        <a:cubicBezTo>
                          <a:pt x="184050" y="123126"/>
                          <a:pt x="195521" y="88282"/>
                          <a:pt x="209861" y="63461"/>
                        </a:cubicBezTo>
                        <a:cubicBezTo>
                          <a:pt x="223483" y="59881"/>
                          <a:pt x="237345" y="57494"/>
                          <a:pt x="253118" y="57017"/>
                        </a:cubicBezTo>
                        <a:close/>
                        <a:moveTo>
                          <a:pt x="253128" y="0"/>
                        </a:moveTo>
                        <a:cubicBezTo>
                          <a:pt x="316708" y="0"/>
                          <a:pt x="377899" y="24107"/>
                          <a:pt x="424509" y="66832"/>
                        </a:cubicBezTo>
                        <a:lnTo>
                          <a:pt x="436699" y="45350"/>
                        </a:lnTo>
                        <a:cubicBezTo>
                          <a:pt x="438611" y="42009"/>
                          <a:pt x="441958" y="40099"/>
                          <a:pt x="445782" y="40099"/>
                        </a:cubicBezTo>
                        <a:cubicBezTo>
                          <a:pt x="448411" y="40099"/>
                          <a:pt x="451041" y="41054"/>
                          <a:pt x="453192" y="43202"/>
                        </a:cubicBezTo>
                        <a:lnTo>
                          <a:pt x="459168" y="48931"/>
                        </a:lnTo>
                        <a:cubicBezTo>
                          <a:pt x="462036" y="52034"/>
                          <a:pt x="463709" y="56807"/>
                          <a:pt x="463231" y="60865"/>
                        </a:cubicBezTo>
                        <a:lnTo>
                          <a:pt x="461080" y="82585"/>
                        </a:lnTo>
                        <a:lnTo>
                          <a:pt x="517251" y="138677"/>
                        </a:lnTo>
                        <a:lnTo>
                          <a:pt x="553582" y="79005"/>
                        </a:lnTo>
                        <a:cubicBezTo>
                          <a:pt x="555973" y="74948"/>
                          <a:pt x="560036" y="72561"/>
                          <a:pt x="564578" y="72561"/>
                        </a:cubicBezTo>
                        <a:cubicBezTo>
                          <a:pt x="567924" y="72561"/>
                          <a:pt x="571270" y="73993"/>
                          <a:pt x="573900" y="76618"/>
                        </a:cubicBezTo>
                        <a:lnTo>
                          <a:pt x="578441" y="80915"/>
                        </a:lnTo>
                        <a:cubicBezTo>
                          <a:pt x="582983" y="85450"/>
                          <a:pt x="584895" y="93326"/>
                          <a:pt x="582983" y="99532"/>
                        </a:cubicBezTo>
                        <a:lnTo>
                          <a:pt x="558841" y="180208"/>
                        </a:lnTo>
                        <a:lnTo>
                          <a:pt x="592544" y="214102"/>
                        </a:lnTo>
                        <a:cubicBezTo>
                          <a:pt x="605451" y="226752"/>
                          <a:pt x="601388" y="246324"/>
                          <a:pt x="589914" y="258020"/>
                        </a:cubicBezTo>
                        <a:lnTo>
                          <a:pt x="589675" y="258497"/>
                        </a:lnTo>
                        <a:cubicBezTo>
                          <a:pt x="583461" y="264464"/>
                          <a:pt x="575812" y="267567"/>
                          <a:pt x="568402" y="267567"/>
                        </a:cubicBezTo>
                        <a:cubicBezTo>
                          <a:pt x="560753" y="267567"/>
                          <a:pt x="553582" y="264464"/>
                          <a:pt x="547846" y="258736"/>
                        </a:cubicBezTo>
                        <a:lnTo>
                          <a:pt x="515338" y="226275"/>
                        </a:lnTo>
                        <a:lnTo>
                          <a:pt x="430724" y="251575"/>
                        </a:lnTo>
                        <a:cubicBezTo>
                          <a:pt x="429289" y="252053"/>
                          <a:pt x="427616" y="252291"/>
                          <a:pt x="425943" y="252291"/>
                        </a:cubicBezTo>
                        <a:cubicBezTo>
                          <a:pt x="420924" y="252291"/>
                          <a:pt x="415665" y="250143"/>
                          <a:pt x="412319" y="246802"/>
                        </a:cubicBezTo>
                        <a:lnTo>
                          <a:pt x="407777" y="242267"/>
                        </a:lnTo>
                        <a:cubicBezTo>
                          <a:pt x="404909" y="239402"/>
                          <a:pt x="403475" y="235583"/>
                          <a:pt x="403953" y="231526"/>
                        </a:cubicBezTo>
                        <a:cubicBezTo>
                          <a:pt x="404431" y="227707"/>
                          <a:pt x="406821" y="224365"/>
                          <a:pt x="410167" y="222217"/>
                        </a:cubicBezTo>
                        <a:lnTo>
                          <a:pt x="473031" y="184027"/>
                        </a:lnTo>
                        <a:lnTo>
                          <a:pt x="418294" y="129368"/>
                        </a:lnTo>
                        <a:lnTo>
                          <a:pt x="392001" y="131994"/>
                        </a:lnTo>
                        <a:cubicBezTo>
                          <a:pt x="391762" y="131994"/>
                          <a:pt x="391284" y="131994"/>
                          <a:pt x="390806" y="131994"/>
                        </a:cubicBezTo>
                        <a:cubicBezTo>
                          <a:pt x="386982" y="131994"/>
                          <a:pt x="382918" y="130323"/>
                          <a:pt x="380289" y="127697"/>
                        </a:cubicBezTo>
                        <a:lnTo>
                          <a:pt x="374314" y="121730"/>
                        </a:lnTo>
                        <a:cubicBezTo>
                          <a:pt x="371923" y="119582"/>
                          <a:pt x="370967" y="116240"/>
                          <a:pt x="371445" y="113137"/>
                        </a:cubicBezTo>
                        <a:cubicBezTo>
                          <a:pt x="371684" y="110034"/>
                          <a:pt x="373596" y="107170"/>
                          <a:pt x="376465" y="105499"/>
                        </a:cubicBezTo>
                        <a:lnTo>
                          <a:pt x="402997" y="90462"/>
                        </a:lnTo>
                        <a:cubicBezTo>
                          <a:pt x="362362" y="52988"/>
                          <a:pt x="308582" y="31745"/>
                          <a:pt x="253128" y="31745"/>
                        </a:cubicBezTo>
                        <a:cubicBezTo>
                          <a:pt x="131225" y="31745"/>
                          <a:pt x="31790" y="130800"/>
                          <a:pt x="31790" y="252769"/>
                        </a:cubicBezTo>
                        <a:cubicBezTo>
                          <a:pt x="31790" y="337264"/>
                          <a:pt x="81269" y="415553"/>
                          <a:pt x="157518" y="452072"/>
                        </a:cubicBezTo>
                        <a:cubicBezTo>
                          <a:pt x="165405" y="455891"/>
                          <a:pt x="168752" y="465438"/>
                          <a:pt x="164927" y="473315"/>
                        </a:cubicBezTo>
                        <a:cubicBezTo>
                          <a:pt x="162298" y="479043"/>
                          <a:pt x="156562" y="482385"/>
                          <a:pt x="150586" y="482385"/>
                        </a:cubicBezTo>
                        <a:cubicBezTo>
                          <a:pt x="148196" y="482385"/>
                          <a:pt x="145805" y="481669"/>
                          <a:pt x="143654" y="480714"/>
                        </a:cubicBezTo>
                        <a:cubicBezTo>
                          <a:pt x="56410" y="438944"/>
                          <a:pt x="0" y="349437"/>
                          <a:pt x="0" y="252769"/>
                        </a:cubicBezTo>
                        <a:cubicBezTo>
                          <a:pt x="0" y="113376"/>
                          <a:pt x="113537" y="0"/>
                          <a:pt x="253128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16" name="íṡlîdè">
                <a:extLst>
                  <a:ext uri="{FF2B5EF4-FFF2-40B4-BE49-F238E27FC236}">
                    <a16:creationId xmlns:a16="http://schemas.microsoft.com/office/drawing/2014/main" id="{7E0994F3-3AC9-424E-9119-E179760C4D11}"/>
                  </a:ext>
                </a:extLst>
              </p:cNvPr>
              <p:cNvGrpSpPr/>
              <p:nvPr/>
            </p:nvGrpSpPr>
            <p:grpSpPr>
              <a:xfrm>
                <a:off x="6168926" y="1816710"/>
                <a:ext cx="2593870" cy="2472705"/>
                <a:chOff x="935725" y="884023"/>
                <a:chExt cx="2286001" cy="2179218"/>
              </a:xfrm>
            </p:grpSpPr>
            <p:sp>
              <p:nvSpPr>
                <p:cNvPr id="24" name="isľîde">
                  <a:extLst>
                    <a:ext uri="{FF2B5EF4-FFF2-40B4-BE49-F238E27FC236}">
                      <a16:creationId xmlns:a16="http://schemas.microsoft.com/office/drawing/2014/main" id="{26A9CC94-7D80-48E3-B4C1-6E859F237F24}"/>
                    </a:ext>
                  </a:extLst>
                </p:cNvPr>
                <p:cNvSpPr/>
                <p:nvPr/>
              </p:nvSpPr>
              <p:spPr>
                <a:xfrm>
                  <a:off x="935725" y="1196753"/>
                  <a:ext cx="2286000" cy="1866488"/>
                </a:xfrm>
                <a:prstGeom prst="roundRect">
                  <a:avLst>
                    <a:gd name="adj" fmla="val 3572"/>
                  </a:avLst>
                </a:prstGeom>
                <a:solidFill>
                  <a:schemeClr val="bg1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îsļiḑê">
                  <a:extLst>
                    <a:ext uri="{FF2B5EF4-FFF2-40B4-BE49-F238E27FC236}">
                      <a16:creationId xmlns:a16="http://schemas.microsoft.com/office/drawing/2014/main" id="{BB25DB2A-2C4F-4D7D-B0EB-6D082BF2F253}"/>
                    </a:ext>
                  </a:extLst>
                </p:cNvPr>
                <p:cNvSpPr/>
                <p:nvPr/>
              </p:nvSpPr>
              <p:spPr>
                <a:xfrm>
                  <a:off x="935726" y="1970303"/>
                  <a:ext cx="2286000" cy="59916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dirty="0"/>
                    <a:t>Text here</a:t>
                  </a:r>
                  <a:endParaRPr lang="zh-CN" altLang="en-US" dirty="0"/>
                </a:p>
              </p:txBody>
            </p:sp>
            <p:sp>
              <p:nvSpPr>
                <p:cNvPr id="26" name="ïṣḻîďe">
                  <a:extLst>
                    <a:ext uri="{FF2B5EF4-FFF2-40B4-BE49-F238E27FC236}">
                      <a16:creationId xmlns:a16="http://schemas.microsoft.com/office/drawing/2014/main" id="{AF21D246-A854-4123-839B-D833CB9E3E99}"/>
                    </a:ext>
                  </a:extLst>
                </p:cNvPr>
                <p:cNvSpPr txBox="1"/>
                <p:nvPr/>
              </p:nvSpPr>
              <p:spPr>
                <a:xfrm>
                  <a:off x="938762" y="1591056"/>
                  <a:ext cx="2279926" cy="32520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sz="1100" u="sng" dirty="0"/>
                    <a:t>Supporting text here. </a:t>
                  </a:r>
                </a:p>
              </p:txBody>
            </p:sp>
            <p:grpSp>
              <p:nvGrpSpPr>
                <p:cNvPr id="27" name="î$lîḓè">
                  <a:extLst>
                    <a:ext uri="{FF2B5EF4-FFF2-40B4-BE49-F238E27FC236}">
                      <a16:creationId xmlns:a16="http://schemas.microsoft.com/office/drawing/2014/main" id="{36D9C18D-DDA1-4607-A0A2-4221F078B588}"/>
                    </a:ext>
                  </a:extLst>
                </p:cNvPr>
                <p:cNvGrpSpPr/>
                <p:nvPr/>
              </p:nvGrpSpPr>
              <p:grpSpPr>
                <a:xfrm>
                  <a:off x="1765996" y="884023"/>
                  <a:ext cx="625458" cy="625458"/>
                  <a:chOff x="7063654" y="1961274"/>
                  <a:chExt cx="956626" cy="956626"/>
                </a:xfrm>
              </p:grpSpPr>
              <p:sp>
                <p:nvSpPr>
                  <p:cNvPr id="28" name="işlîḑe">
                    <a:extLst>
                      <a:ext uri="{FF2B5EF4-FFF2-40B4-BE49-F238E27FC236}">
                        <a16:creationId xmlns:a16="http://schemas.microsoft.com/office/drawing/2014/main" id="{975A1CD0-DC17-4675-98D9-5CAEEDFC1653}"/>
                      </a:ext>
                    </a:extLst>
                  </p:cNvPr>
                  <p:cNvSpPr/>
                  <p:nvPr/>
                </p:nvSpPr>
                <p:spPr>
                  <a:xfrm flipH="1">
                    <a:off x="7063654" y="1961274"/>
                    <a:ext cx="956626" cy="956626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accent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îṧlîḓê">
                    <a:extLst>
                      <a:ext uri="{FF2B5EF4-FFF2-40B4-BE49-F238E27FC236}">
                        <a16:creationId xmlns:a16="http://schemas.microsoft.com/office/drawing/2014/main" id="{0A1170E1-B47B-4D7A-9F8D-311790D88F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78216" y="2227729"/>
                    <a:ext cx="527502" cy="423716"/>
                  </a:xfrm>
                  <a:custGeom>
                    <a:avLst/>
                    <a:gdLst>
                      <a:gd name="connsiteX0" fmla="*/ 360943 w 600541"/>
                      <a:gd name="connsiteY0" fmla="*/ 344430 h 482385"/>
                      <a:gd name="connsiteX1" fmla="*/ 415206 w 600541"/>
                      <a:gd name="connsiteY1" fmla="*/ 369480 h 482385"/>
                      <a:gd name="connsiteX2" fmla="*/ 334409 w 600541"/>
                      <a:gd name="connsiteY2" fmla="*/ 431508 h 482385"/>
                      <a:gd name="connsiteX3" fmla="*/ 360943 w 600541"/>
                      <a:gd name="connsiteY3" fmla="*/ 344430 h 482385"/>
                      <a:gd name="connsiteX4" fmla="*/ 158230 w 600541"/>
                      <a:gd name="connsiteY4" fmla="*/ 344430 h 482385"/>
                      <a:gd name="connsiteX5" fmla="*/ 184529 w 600541"/>
                      <a:gd name="connsiteY5" fmla="*/ 431014 h 482385"/>
                      <a:gd name="connsiteX6" fmla="*/ 104437 w 600541"/>
                      <a:gd name="connsiteY6" fmla="*/ 369236 h 482385"/>
                      <a:gd name="connsiteX7" fmla="*/ 158230 w 600541"/>
                      <a:gd name="connsiteY7" fmla="*/ 344430 h 482385"/>
                      <a:gd name="connsiteX8" fmla="*/ 272241 w 600541"/>
                      <a:gd name="connsiteY8" fmla="*/ 331516 h 482385"/>
                      <a:gd name="connsiteX9" fmla="*/ 343018 w 600541"/>
                      <a:gd name="connsiteY9" fmla="*/ 339630 h 482385"/>
                      <a:gd name="connsiteX10" fmla="*/ 308586 w 600541"/>
                      <a:gd name="connsiteY10" fmla="*/ 440343 h 482385"/>
                      <a:gd name="connsiteX11" fmla="*/ 272241 w 600541"/>
                      <a:gd name="connsiteY11" fmla="*/ 445832 h 482385"/>
                      <a:gd name="connsiteX12" fmla="*/ 253118 w 600541"/>
                      <a:gd name="connsiteY12" fmla="*/ 331516 h 482385"/>
                      <a:gd name="connsiteX13" fmla="*/ 253118 w 600541"/>
                      <a:gd name="connsiteY13" fmla="*/ 446044 h 482385"/>
                      <a:gd name="connsiteX14" fmla="*/ 212245 w 600541"/>
                      <a:gd name="connsiteY14" fmla="*/ 440079 h 482385"/>
                      <a:gd name="connsiteX15" fmla="*/ 177825 w 600541"/>
                      <a:gd name="connsiteY15" fmla="*/ 339867 h 482385"/>
                      <a:gd name="connsiteX16" fmla="*/ 253118 w 600541"/>
                      <a:gd name="connsiteY16" fmla="*/ 331516 h 482385"/>
                      <a:gd name="connsiteX17" fmla="*/ 368784 w 600541"/>
                      <a:gd name="connsiteY17" fmla="*/ 260175 h 482385"/>
                      <a:gd name="connsiteX18" fmla="*/ 454583 w 600541"/>
                      <a:gd name="connsiteY18" fmla="*/ 260175 h 482385"/>
                      <a:gd name="connsiteX19" fmla="*/ 425904 w 600541"/>
                      <a:gd name="connsiteY19" fmla="*/ 353251 h 482385"/>
                      <a:gd name="connsiteX20" fmla="*/ 363765 w 600541"/>
                      <a:gd name="connsiteY20" fmla="*/ 325090 h 482385"/>
                      <a:gd name="connsiteX21" fmla="*/ 368784 w 600541"/>
                      <a:gd name="connsiteY21" fmla="*/ 260175 h 482385"/>
                      <a:gd name="connsiteX22" fmla="*/ 272241 w 600541"/>
                      <a:gd name="connsiteY22" fmla="*/ 260175 h 482385"/>
                      <a:gd name="connsiteX23" fmla="*/ 349440 w 600541"/>
                      <a:gd name="connsiteY23" fmla="*/ 260175 h 482385"/>
                      <a:gd name="connsiteX24" fmla="*/ 345616 w 600541"/>
                      <a:gd name="connsiteY24" fmla="*/ 320297 h 482385"/>
                      <a:gd name="connsiteX25" fmla="*/ 272241 w 600541"/>
                      <a:gd name="connsiteY25" fmla="*/ 312185 h 482385"/>
                      <a:gd name="connsiteX26" fmla="*/ 169710 w 600541"/>
                      <a:gd name="connsiteY26" fmla="*/ 260175 h 482385"/>
                      <a:gd name="connsiteX27" fmla="*/ 253118 w 600541"/>
                      <a:gd name="connsiteY27" fmla="*/ 260175 h 482385"/>
                      <a:gd name="connsiteX28" fmla="*/ 253118 w 600541"/>
                      <a:gd name="connsiteY28" fmla="*/ 312185 h 482385"/>
                      <a:gd name="connsiteX29" fmla="*/ 174729 w 600541"/>
                      <a:gd name="connsiteY29" fmla="*/ 320297 h 482385"/>
                      <a:gd name="connsiteX30" fmla="*/ 169710 w 600541"/>
                      <a:gd name="connsiteY30" fmla="*/ 260175 h 482385"/>
                      <a:gd name="connsiteX31" fmla="*/ 65273 w 600541"/>
                      <a:gd name="connsiteY31" fmla="*/ 260175 h 482385"/>
                      <a:gd name="connsiteX32" fmla="*/ 150605 w 600541"/>
                      <a:gd name="connsiteY32" fmla="*/ 260175 h 482385"/>
                      <a:gd name="connsiteX33" fmla="*/ 155385 w 600541"/>
                      <a:gd name="connsiteY33" fmla="*/ 325078 h 482385"/>
                      <a:gd name="connsiteX34" fmla="*/ 93717 w 600541"/>
                      <a:gd name="connsiteY34" fmla="*/ 352757 h 482385"/>
                      <a:gd name="connsiteX35" fmla="*/ 65273 w 600541"/>
                      <a:gd name="connsiteY35" fmla="*/ 260175 h 482385"/>
                      <a:gd name="connsiteX36" fmla="*/ 346333 w 600541"/>
                      <a:gd name="connsiteY36" fmla="*/ 186645 h 482385"/>
                      <a:gd name="connsiteX37" fmla="*/ 349440 w 600541"/>
                      <a:gd name="connsiteY37" fmla="*/ 244367 h 482385"/>
                      <a:gd name="connsiteX38" fmla="*/ 272241 w 600541"/>
                      <a:gd name="connsiteY38" fmla="*/ 244367 h 482385"/>
                      <a:gd name="connsiteX39" fmla="*/ 272241 w 600541"/>
                      <a:gd name="connsiteY39" fmla="*/ 193801 h 482385"/>
                      <a:gd name="connsiteX40" fmla="*/ 346333 w 600541"/>
                      <a:gd name="connsiteY40" fmla="*/ 186645 h 482385"/>
                      <a:gd name="connsiteX41" fmla="*/ 174251 w 600541"/>
                      <a:gd name="connsiteY41" fmla="*/ 186645 h 482385"/>
                      <a:gd name="connsiteX42" fmla="*/ 253118 w 600541"/>
                      <a:gd name="connsiteY42" fmla="*/ 193801 h 482385"/>
                      <a:gd name="connsiteX43" fmla="*/ 253118 w 600541"/>
                      <a:gd name="connsiteY43" fmla="*/ 244367 h 482385"/>
                      <a:gd name="connsiteX44" fmla="*/ 169710 w 600541"/>
                      <a:gd name="connsiteY44" fmla="*/ 244367 h 482385"/>
                      <a:gd name="connsiteX45" fmla="*/ 174251 w 600541"/>
                      <a:gd name="connsiteY45" fmla="*/ 186645 h 482385"/>
                      <a:gd name="connsiteX46" fmla="*/ 92525 w 600541"/>
                      <a:gd name="connsiteY46" fmla="*/ 153974 h 482385"/>
                      <a:gd name="connsiteX47" fmla="*/ 154679 w 600541"/>
                      <a:gd name="connsiteY47" fmla="*/ 181879 h 482385"/>
                      <a:gd name="connsiteX48" fmla="*/ 150376 w 600541"/>
                      <a:gd name="connsiteY48" fmla="*/ 244368 h 482385"/>
                      <a:gd name="connsiteX49" fmla="*/ 65273 w 600541"/>
                      <a:gd name="connsiteY49" fmla="*/ 244368 h 482385"/>
                      <a:gd name="connsiteX50" fmla="*/ 92525 w 600541"/>
                      <a:gd name="connsiteY50" fmla="*/ 153974 h 482385"/>
                      <a:gd name="connsiteX51" fmla="*/ 426413 w 600541"/>
                      <a:gd name="connsiteY51" fmla="*/ 153197 h 482385"/>
                      <a:gd name="connsiteX52" fmla="*/ 429044 w 600541"/>
                      <a:gd name="connsiteY52" fmla="*/ 156061 h 482385"/>
                      <a:gd name="connsiteX53" fmla="*/ 444350 w 600541"/>
                      <a:gd name="connsiteY53" fmla="*/ 188758 h 482385"/>
                      <a:gd name="connsiteX54" fmla="*/ 404410 w 600541"/>
                      <a:gd name="connsiteY54" fmla="*/ 212863 h 482385"/>
                      <a:gd name="connsiteX55" fmla="*/ 392930 w 600541"/>
                      <a:gd name="connsiteY55" fmla="*/ 231002 h 482385"/>
                      <a:gd name="connsiteX56" fmla="*/ 394844 w 600541"/>
                      <a:gd name="connsiteY56" fmla="*/ 244367 h 482385"/>
                      <a:gd name="connsiteX57" fmla="*/ 368775 w 600541"/>
                      <a:gd name="connsiteY57" fmla="*/ 244367 h 482385"/>
                      <a:gd name="connsiteX58" fmla="*/ 364470 w 600541"/>
                      <a:gd name="connsiteY58" fmla="*/ 181837 h 482385"/>
                      <a:gd name="connsiteX59" fmla="*/ 426413 w 600541"/>
                      <a:gd name="connsiteY59" fmla="*/ 153197 h 482385"/>
                      <a:gd name="connsiteX60" fmla="*/ 182835 w 600541"/>
                      <a:gd name="connsiteY60" fmla="*/ 72541 h 482385"/>
                      <a:gd name="connsiteX61" fmla="*/ 157498 w 600541"/>
                      <a:gd name="connsiteY61" fmla="*/ 161101 h 482385"/>
                      <a:gd name="connsiteX62" fmla="*/ 103237 w 600541"/>
                      <a:gd name="connsiteY62" fmla="*/ 135798 h 482385"/>
                      <a:gd name="connsiteX63" fmla="*/ 182835 w 600541"/>
                      <a:gd name="connsiteY63" fmla="*/ 72541 h 482385"/>
                      <a:gd name="connsiteX64" fmla="*/ 336032 w 600541"/>
                      <a:gd name="connsiteY64" fmla="*/ 72330 h 482385"/>
                      <a:gd name="connsiteX65" fmla="*/ 374284 w 600541"/>
                      <a:gd name="connsiteY65" fmla="*/ 93807 h 482385"/>
                      <a:gd name="connsiteX66" fmla="*/ 373806 w 600541"/>
                      <a:gd name="connsiteY66" fmla="*/ 94284 h 482385"/>
                      <a:gd name="connsiteX67" fmla="*/ 361852 w 600541"/>
                      <a:gd name="connsiteY67" fmla="*/ 111943 h 482385"/>
                      <a:gd name="connsiteX68" fmla="*/ 368785 w 600541"/>
                      <a:gd name="connsiteY68" fmla="*/ 131988 h 482385"/>
                      <a:gd name="connsiteX69" fmla="*/ 370220 w 600541"/>
                      <a:gd name="connsiteY69" fmla="*/ 133420 h 482385"/>
                      <a:gd name="connsiteX70" fmla="*/ 393649 w 600541"/>
                      <a:gd name="connsiteY70" fmla="*/ 142726 h 482385"/>
                      <a:gd name="connsiteX71" fmla="*/ 396279 w 600541"/>
                      <a:gd name="connsiteY71" fmla="*/ 142726 h 482385"/>
                      <a:gd name="connsiteX72" fmla="*/ 407515 w 600541"/>
                      <a:gd name="connsiteY72" fmla="*/ 141533 h 482385"/>
                      <a:gd name="connsiteX73" fmla="*/ 361613 w 600541"/>
                      <a:gd name="connsiteY73" fmla="*/ 161101 h 482385"/>
                      <a:gd name="connsiteX74" fmla="*/ 336032 w 600541"/>
                      <a:gd name="connsiteY74" fmla="*/ 72330 h 482385"/>
                      <a:gd name="connsiteX75" fmla="*/ 272241 w 600541"/>
                      <a:gd name="connsiteY75" fmla="*/ 57299 h 482385"/>
                      <a:gd name="connsiteX76" fmla="*/ 310732 w 600541"/>
                      <a:gd name="connsiteY76" fmla="*/ 63263 h 482385"/>
                      <a:gd name="connsiteX77" fmla="*/ 343724 w 600541"/>
                      <a:gd name="connsiteY77" fmla="*/ 165849 h 482385"/>
                      <a:gd name="connsiteX78" fmla="*/ 272241 w 600541"/>
                      <a:gd name="connsiteY78" fmla="*/ 174438 h 482385"/>
                      <a:gd name="connsiteX79" fmla="*/ 253118 w 600541"/>
                      <a:gd name="connsiteY79" fmla="*/ 57017 h 482385"/>
                      <a:gd name="connsiteX80" fmla="*/ 253118 w 600541"/>
                      <a:gd name="connsiteY80" fmla="*/ 174438 h 482385"/>
                      <a:gd name="connsiteX81" fmla="*/ 177119 w 600541"/>
                      <a:gd name="connsiteY81" fmla="*/ 165846 h 482385"/>
                      <a:gd name="connsiteX82" fmla="*/ 209861 w 600541"/>
                      <a:gd name="connsiteY82" fmla="*/ 63461 h 482385"/>
                      <a:gd name="connsiteX83" fmla="*/ 253118 w 600541"/>
                      <a:gd name="connsiteY83" fmla="*/ 57017 h 482385"/>
                      <a:gd name="connsiteX84" fmla="*/ 253128 w 600541"/>
                      <a:gd name="connsiteY84" fmla="*/ 0 h 482385"/>
                      <a:gd name="connsiteX85" fmla="*/ 424509 w 600541"/>
                      <a:gd name="connsiteY85" fmla="*/ 66832 h 482385"/>
                      <a:gd name="connsiteX86" fmla="*/ 436699 w 600541"/>
                      <a:gd name="connsiteY86" fmla="*/ 45350 h 482385"/>
                      <a:gd name="connsiteX87" fmla="*/ 445782 w 600541"/>
                      <a:gd name="connsiteY87" fmla="*/ 40099 h 482385"/>
                      <a:gd name="connsiteX88" fmla="*/ 453192 w 600541"/>
                      <a:gd name="connsiteY88" fmla="*/ 43202 h 482385"/>
                      <a:gd name="connsiteX89" fmla="*/ 459168 w 600541"/>
                      <a:gd name="connsiteY89" fmla="*/ 48931 h 482385"/>
                      <a:gd name="connsiteX90" fmla="*/ 463231 w 600541"/>
                      <a:gd name="connsiteY90" fmla="*/ 60865 h 482385"/>
                      <a:gd name="connsiteX91" fmla="*/ 461080 w 600541"/>
                      <a:gd name="connsiteY91" fmla="*/ 82585 h 482385"/>
                      <a:gd name="connsiteX92" fmla="*/ 517251 w 600541"/>
                      <a:gd name="connsiteY92" fmla="*/ 138677 h 482385"/>
                      <a:gd name="connsiteX93" fmla="*/ 553582 w 600541"/>
                      <a:gd name="connsiteY93" fmla="*/ 79005 h 482385"/>
                      <a:gd name="connsiteX94" fmla="*/ 564578 w 600541"/>
                      <a:gd name="connsiteY94" fmla="*/ 72561 h 482385"/>
                      <a:gd name="connsiteX95" fmla="*/ 573900 w 600541"/>
                      <a:gd name="connsiteY95" fmla="*/ 76618 h 482385"/>
                      <a:gd name="connsiteX96" fmla="*/ 578441 w 600541"/>
                      <a:gd name="connsiteY96" fmla="*/ 80915 h 482385"/>
                      <a:gd name="connsiteX97" fmla="*/ 582983 w 600541"/>
                      <a:gd name="connsiteY97" fmla="*/ 99532 h 482385"/>
                      <a:gd name="connsiteX98" fmla="*/ 558841 w 600541"/>
                      <a:gd name="connsiteY98" fmla="*/ 180208 h 482385"/>
                      <a:gd name="connsiteX99" fmla="*/ 592544 w 600541"/>
                      <a:gd name="connsiteY99" fmla="*/ 214102 h 482385"/>
                      <a:gd name="connsiteX100" fmla="*/ 589914 w 600541"/>
                      <a:gd name="connsiteY100" fmla="*/ 258020 h 482385"/>
                      <a:gd name="connsiteX101" fmla="*/ 589675 w 600541"/>
                      <a:gd name="connsiteY101" fmla="*/ 258497 h 482385"/>
                      <a:gd name="connsiteX102" fmla="*/ 568402 w 600541"/>
                      <a:gd name="connsiteY102" fmla="*/ 267567 h 482385"/>
                      <a:gd name="connsiteX103" fmla="*/ 547846 w 600541"/>
                      <a:gd name="connsiteY103" fmla="*/ 258736 h 482385"/>
                      <a:gd name="connsiteX104" fmla="*/ 515338 w 600541"/>
                      <a:gd name="connsiteY104" fmla="*/ 226275 h 482385"/>
                      <a:gd name="connsiteX105" fmla="*/ 430724 w 600541"/>
                      <a:gd name="connsiteY105" fmla="*/ 251575 h 482385"/>
                      <a:gd name="connsiteX106" fmla="*/ 425943 w 600541"/>
                      <a:gd name="connsiteY106" fmla="*/ 252291 h 482385"/>
                      <a:gd name="connsiteX107" fmla="*/ 412319 w 600541"/>
                      <a:gd name="connsiteY107" fmla="*/ 246802 h 482385"/>
                      <a:gd name="connsiteX108" fmla="*/ 407777 w 600541"/>
                      <a:gd name="connsiteY108" fmla="*/ 242267 h 482385"/>
                      <a:gd name="connsiteX109" fmla="*/ 403953 w 600541"/>
                      <a:gd name="connsiteY109" fmla="*/ 231526 h 482385"/>
                      <a:gd name="connsiteX110" fmla="*/ 410167 w 600541"/>
                      <a:gd name="connsiteY110" fmla="*/ 222217 h 482385"/>
                      <a:gd name="connsiteX111" fmla="*/ 473031 w 600541"/>
                      <a:gd name="connsiteY111" fmla="*/ 184027 h 482385"/>
                      <a:gd name="connsiteX112" fmla="*/ 418294 w 600541"/>
                      <a:gd name="connsiteY112" fmla="*/ 129368 h 482385"/>
                      <a:gd name="connsiteX113" fmla="*/ 392001 w 600541"/>
                      <a:gd name="connsiteY113" fmla="*/ 131994 h 482385"/>
                      <a:gd name="connsiteX114" fmla="*/ 390806 w 600541"/>
                      <a:gd name="connsiteY114" fmla="*/ 131994 h 482385"/>
                      <a:gd name="connsiteX115" fmla="*/ 380289 w 600541"/>
                      <a:gd name="connsiteY115" fmla="*/ 127697 h 482385"/>
                      <a:gd name="connsiteX116" fmla="*/ 374314 w 600541"/>
                      <a:gd name="connsiteY116" fmla="*/ 121730 h 482385"/>
                      <a:gd name="connsiteX117" fmla="*/ 371445 w 600541"/>
                      <a:gd name="connsiteY117" fmla="*/ 113137 h 482385"/>
                      <a:gd name="connsiteX118" fmla="*/ 376465 w 600541"/>
                      <a:gd name="connsiteY118" fmla="*/ 105499 h 482385"/>
                      <a:gd name="connsiteX119" fmla="*/ 402997 w 600541"/>
                      <a:gd name="connsiteY119" fmla="*/ 90462 h 482385"/>
                      <a:gd name="connsiteX120" fmla="*/ 253128 w 600541"/>
                      <a:gd name="connsiteY120" fmla="*/ 31745 h 482385"/>
                      <a:gd name="connsiteX121" fmla="*/ 31790 w 600541"/>
                      <a:gd name="connsiteY121" fmla="*/ 252769 h 482385"/>
                      <a:gd name="connsiteX122" fmla="*/ 157518 w 600541"/>
                      <a:gd name="connsiteY122" fmla="*/ 452072 h 482385"/>
                      <a:gd name="connsiteX123" fmla="*/ 164927 w 600541"/>
                      <a:gd name="connsiteY123" fmla="*/ 473315 h 482385"/>
                      <a:gd name="connsiteX124" fmla="*/ 150586 w 600541"/>
                      <a:gd name="connsiteY124" fmla="*/ 482385 h 482385"/>
                      <a:gd name="connsiteX125" fmla="*/ 143654 w 600541"/>
                      <a:gd name="connsiteY125" fmla="*/ 480714 h 482385"/>
                      <a:gd name="connsiteX126" fmla="*/ 0 w 600541"/>
                      <a:gd name="connsiteY126" fmla="*/ 252769 h 482385"/>
                      <a:gd name="connsiteX127" fmla="*/ 253128 w 600541"/>
                      <a:gd name="connsiteY127" fmla="*/ 0 h 48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</a:cxnLst>
                    <a:rect l="l" t="t" r="r" b="b"/>
                    <a:pathLst>
                      <a:path w="600541" h="482385">
                        <a:moveTo>
                          <a:pt x="360943" y="344430"/>
                        </a:moveTo>
                        <a:cubicBezTo>
                          <a:pt x="383891" y="351110"/>
                          <a:pt x="402537" y="359937"/>
                          <a:pt x="415206" y="369480"/>
                        </a:cubicBezTo>
                        <a:cubicBezTo>
                          <a:pt x="394409" y="396677"/>
                          <a:pt x="366680" y="418148"/>
                          <a:pt x="334409" y="431508"/>
                        </a:cubicBezTo>
                        <a:cubicBezTo>
                          <a:pt x="345883" y="407412"/>
                          <a:pt x="354967" y="377830"/>
                          <a:pt x="360943" y="344430"/>
                        </a:cubicBezTo>
                        <a:close/>
                        <a:moveTo>
                          <a:pt x="158230" y="344430"/>
                        </a:moveTo>
                        <a:cubicBezTo>
                          <a:pt x="164207" y="377823"/>
                          <a:pt x="173292" y="407162"/>
                          <a:pt x="184529" y="431014"/>
                        </a:cubicBezTo>
                        <a:cubicBezTo>
                          <a:pt x="152731" y="417895"/>
                          <a:pt x="125237" y="396190"/>
                          <a:pt x="104437" y="369236"/>
                        </a:cubicBezTo>
                        <a:cubicBezTo>
                          <a:pt x="117108" y="359696"/>
                          <a:pt x="135517" y="351109"/>
                          <a:pt x="158230" y="344430"/>
                        </a:cubicBezTo>
                        <a:close/>
                        <a:moveTo>
                          <a:pt x="272241" y="331516"/>
                        </a:moveTo>
                        <a:cubicBezTo>
                          <a:pt x="297826" y="332232"/>
                          <a:pt x="321976" y="335096"/>
                          <a:pt x="343018" y="339630"/>
                        </a:cubicBezTo>
                        <a:cubicBezTo>
                          <a:pt x="335606" y="382111"/>
                          <a:pt x="323172" y="416477"/>
                          <a:pt x="308586" y="440343"/>
                        </a:cubicBezTo>
                        <a:cubicBezTo>
                          <a:pt x="296630" y="443207"/>
                          <a:pt x="281805" y="445116"/>
                          <a:pt x="272241" y="445832"/>
                        </a:cubicBezTo>
                        <a:close/>
                        <a:moveTo>
                          <a:pt x="253118" y="331516"/>
                        </a:moveTo>
                        <a:lnTo>
                          <a:pt x="253118" y="446044"/>
                        </a:lnTo>
                        <a:cubicBezTo>
                          <a:pt x="237342" y="445328"/>
                          <a:pt x="225152" y="443419"/>
                          <a:pt x="212245" y="440079"/>
                        </a:cubicBezTo>
                        <a:cubicBezTo>
                          <a:pt x="197664" y="416219"/>
                          <a:pt x="184996" y="381861"/>
                          <a:pt x="177825" y="339867"/>
                        </a:cubicBezTo>
                        <a:cubicBezTo>
                          <a:pt x="199815" y="334856"/>
                          <a:pt x="221328" y="331993"/>
                          <a:pt x="253118" y="331516"/>
                        </a:cubicBezTo>
                        <a:close/>
                        <a:moveTo>
                          <a:pt x="368784" y="260175"/>
                        </a:moveTo>
                        <a:lnTo>
                          <a:pt x="454583" y="260175"/>
                        </a:lnTo>
                        <a:cubicBezTo>
                          <a:pt x="453149" y="298360"/>
                          <a:pt x="442872" y="326044"/>
                          <a:pt x="425904" y="353251"/>
                        </a:cubicBezTo>
                        <a:cubicBezTo>
                          <a:pt x="410608" y="341796"/>
                          <a:pt x="389337" y="332249"/>
                          <a:pt x="363765" y="325090"/>
                        </a:cubicBezTo>
                        <a:cubicBezTo>
                          <a:pt x="366633" y="304565"/>
                          <a:pt x="368306" y="282609"/>
                          <a:pt x="368784" y="260175"/>
                        </a:cubicBezTo>
                        <a:close/>
                        <a:moveTo>
                          <a:pt x="272241" y="260175"/>
                        </a:moveTo>
                        <a:lnTo>
                          <a:pt x="349440" y="260175"/>
                        </a:lnTo>
                        <a:cubicBezTo>
                          <a:pt x="348962" y="282601"/>
                          <a:pt x="348006" y="301688"/>
                          <a:pt x="345616" y="320297"/>
                        </a:cubicBezTo>
                        <a:cubicBezTo>
                          <a:pt x="323149" y="315525"/>
                          <a:pt x="297815" y="312901"/>
                          <a:pt x="272241" y="312185"/>
                        </a:cubicBezTo>
                        <a:close/>
                        <a:moveTo>
                          <a:pt x="169710" y="260175"/>
                        </a:moveTo>
                        <a:lnTo>
                          <a:pt x="253118" y="260175"/>
                        </a:lnTo>
                        <a:lnTo>
                          <a:pt x="253118" y="312185"/>
                        </a:lnTo>
                        <a:cubicBezTo>
                          <a:pt x="221332" y="312662"/>
                          <a:pt x="198389" y="315287"/>
                          <a:pt x="174729" y="320297"/>
                        </a:cubicBezTo>
                        <a:cubicBezTo>
                          <a:pt x="172339" y="301688"/>
                          <a:pt x="170188" y="282601"/>
                          <a:pt x="169710" y="260175"/>
                        </a:cubicBezTo>
                        <a:close/>
                        <a:moveTo>
                          <a:pt x="65273" y="260175"/>
                        </a:moveTo>
                        <a:lnTo>
                          <a:pt x="150605" y="260175"/>
                        </a:lnTo>
                        <a:cubicBezTo>
                          <a:pt x="150844" y="282605"/>
                          <a:pt x="152517" y="304557"/>
                          <a:pt x="155385" y="325078"/>
                        </a:cubicBezTo>
                        <a:cubicBezTo>
                          <a:pt x="130048" y="331998"/>
                          <a:pt x="109014" y="341542"/>
                          <a:pt x="93717" y="352757"/>
                        </a:cubicBezTo>
                        <a:cubicBezTo>
                          <a:pt x="76985" y="325794"/>
                          <a:pt x="66707" y="298353"/>
                          <a:pt x="65273" y="260175"/>
                        </a:cubicBezTo>
                        <a:close/>
                        <a:moveTo>
                          <a:pt x="346333" y="186645"/>
                        </a:moveTo>
                        <a:cubicBezTo>
                          <a:pt x="348484" y="204296"/>
                          <a:pt x="349201" y="221946"/>
                          <a:pt x="349440" y="244367"/>
                        </a:cubicBezTo>
                        <a:lnTo>
                          <a:pt x="272241" y="244367"/>
                        </a:lnTo>
                        <a:lnTo>
                          <a:pt x="272241" y="193801"/>
                        </a:lnTo>
                        <a:cubicBezTo>
                          <a:pt x="297815" y="193085"/>
                          <a:pt x="323627" y="191415"/>
                          <a:pt x="346333" y="186645"/>
                        </a:cubicBezTo>
                        <a:close/>
                        <a:moveTo>
                          <a:pt x="174251" y="186645"/>
                        </a:moveTo>
                        <a:cubicBezTo>
                          <a:pt x="197911" y="191654"/>
                          <a:pt x="221332" y="193324"/>
                          <a:pt x="253118" y="193801"/>
                        </a:cubicBezTo>
                        <a:lnTo>
                          <a:pt x="253118" y="244367"/>
                        </a:lnTo>
                        <a:lnTo>
                          <a:pt x="169710" y="244367"/>
                        </a:lnTo>
                        <a:cubicBezTo>
                          <a:pt x="170188" y="221946"/>
                          <a:pt x="172100" y="204296"/>
                          <a:pt x="174251" y="186645"/>
                        </a:cubicBezTo>
                        <a:close/>
                        <a:moveTo>
                          <a:pt x="92525" y="153974"/>
                        </a:moveTo>
                        <a:cubicBezTo>
                          <a:pt x="107825" y="165661"/>
                          <a:pt x="129100" y="174724"/>
                          <a:pt x="154679" y="181879"/>
                        </a:cubicBezTo>
                        <a:cubicBezTo>
                          <a:pt x="152288" y="201198"/>
                          <a:pt x="150854" y="221948"/>
                          <a:pt x="150376" y="244368"/>
                        </a:cubicBezTo>
                        <a:lnTo>
                          <a:pt x="65273" y="244368"/>
                        </a:lnTo>
                        <a:cubicBezTo>
                          <a:pt x="66946" y="209308"/>
                          <a:pt x="76748" y="180448"/>
                          <a:pt x="92525" y="153974"/>
                        </a:cubicBezTo>
                        <a:close/>
                        <a:moveTo>
                          <a:pt x="426413" y="153197"/>
                        </a:moveTo>
                        <a:lnTo>
                          <a:pt x="429044" y="156061"/>
                        </a:lnTo>
                        <a:cubicBezTo>
                          <a:pt x="435262" y="166324"/>
                          <a:pt x="440284" y="177302"/>
                          <a:pt x="444350" y="188758"/>
                        </a:cubicBezTo>
                        <a:lnTo>
                          <a:pt x="404410" y="212863"/>
                        </a:lnTo>
                        <a:cubicBezTo>
                          <a:pt x="397953" y="216921"/>
                          <a:pt x="393648" y="223603"/>
                          <a:pt x="392930" y="231002"/>
                        </a:cubicBezTo>
                        <a:cubicBezTo>
                          <a:pt x="392213" y="235298"/>
                          <a:pt x="392930" y="237923"/>
                          <a:pt x="394844" y="244367"/>
                        </a:cubicBezTo>
                        <a:lnTo>
                          <a:pt x="368775" y="244367"/>
                        </a:lnTo>
                        <a:cubicBezTo>
                          <a:pt x="368297" y="221933"/>
                          <a:pt x="366862" y="201169"/>
                          <a:pt x="364470" y="181837"/>
                        </a:cubicBezTo>
                        <a:cubicBezTo>
                          <a:pt x="389821" y="174677"/>
                          <a:pt x="411107" y="164653"/>
                          <a:pt x="426413" y="153197"/>
                        </a:cubicBezTo>
                        <a:close/>
                        <a:moveTo>
                          <a:pt x="182835" y="72541"/>
                        </a:moveTo>
                        <a:cubicBezTo>
                          <a:pt x="171839" y="97128"/>
                          <a:pt x="162995" y="127205"/>
                          <a:pt x="157498" y="161101"/>
                        </a:cubicBezTo>
                        <a:cubicBezTo>
                          <a:pt x="134072" y="154179"/>
                          <a:pt x="115667" y="145346"/>
                          <a:pt x="103237" y="135798"/>
                        </a:cubicBezTo>
                        <a:cubicBezTo>
                          <a:pt x="123555" y="108108"/>
                          <a:pt x="151044" y="86386"/>
                          <a:pt x="182835" y="72541"/>
                        </a:cubicBezTo>
                        <a:close/>
                        <a:moveTo>
                          <a:pt x="336032" y="72330"/>
                        </a:moveTo>
                        <a:cubicBezTo>
                          <a:pt x="349659" y="78057"/>
                          <a:pt x="362569" y="85216"/>
                          <a:pt x="374284" y="93807"/>
                        </a:cubicBezTo>
                        <a:lnTo>
                          <a:pt x="373806" y="94284"/>
                        </a:lnTo>
                        <a:cubicBezTo>
                          <a:pt x="367112" y="98102"/>
                          <a:pt x="362808" y="104545"/>
                          <a:pt x="361852" y="111943"/>
                        </a:cubicBezTo>
                        <a:cubicBezTo>
                          <a:pt x="360657" y="119102"/>
                          <a:pt x="363286" y="126499"/>
                          <a:pt x="368785" y="131988"/>
                        </a:cubicBezTo>
                        <a:lnTo>
                          <a:pt x="370220" y="133420"/>
                        </a:lnTo>
                        <a:cubicBezTo>
                          <a:pt x="375957" y="139147"/>
                          <a:pt x="385042" y="142726"/>
                          <a:pt x="393649" y="142726"/>
                        </a:cubicBezTo>
                        <a:cubicBezTo>
                          <a:pt x="394605" y="142726"/>
                          <a:pt x="395561" y="142726"/>
                          <a:pt x="396279" y="142726"/>
                        </a:cubicBezTo>
                        <a:lnTo>
                          <a:pt x="407515" y="141533"/>
                        </a:lnTo>
                        <a:cubicBezTo>
                          <a:pt x="395561" y="148931"/>
                          <a:pt x="380261" y="155612"/>
                          <a:pt x="361613" y="161101"/>
                        </a:cubicBezTo>
                        <a:cubicBezTo>
                          <a:pt x="356114" y="127215"/>
                          <a:pt x="347268" y="96909"/>
                          <a:pt x="336032" y="72330"/>
                        </a:cubicBezTo>
                        <a:close/>
                        <a:moveTo>
                          <a:pt x="272241" y="57299"/>
                        </a:moveTo>
                        <a:cubicBezTo>
                          <a:pt x="285151" y="58015"/>
                          <a:pt x="298300" y="59923"/>
                          <a:pt x="310732" y="63263"/>
                        </a:cubicBezTo>
                        <a:cubicBezTo>
                          <a:pt x="325076" y="88075"/>
                          <a:pt x="336791" y="123145"/>
                          <a:pt x="343724" y="165849"/>
                        </a:cubicBezTo>
                        <a:cubicBezTo>
                          <a:pt x="322446" y="170621"/>
                          <a:pt x="297822" y="173722"/>
                          <a:pt x="272241" y="174438"/>
                        </a:cubicBezTo>
                        <a:close/>
                        <a:moveTo>
                          <a:pt x="253118" y="57017"/>
                        </a:moveTo>
                        <a:lnTo>
                          <a:pt x="253118" y="174438"/>
                        </a:lnTo>
                        <a:cubicBezTo>
                          <a:pt x="221332" y="173961"/>
                          <a:pt x="199345" y="170858"/>
                          <a:pt x="177119" y="165846"/>
                        </a:cubicBezTo>
                        <a:cubicBezTo>
                          <a:pt x="184050" y="123126"/>
                          <a:pt x="195521" y="88282"/>
                          <a:pt x="209861" y="63461"/>
                        </a:cubicBezTo>
                        <a:cubicBezTo>
                          <a:pt x="223483" y="59881"/>
                          <a:pt x="237345" y="57494"/>
                          <a:pt x="253118" y="57017"/>
                        </a:cubicBezTo>
                        <a:close/>
                        <a:moveTo>
                          <a:pt x="253128" y="0"/>
                        </a:moveTo>
                        <a:cubicBezTo>
                          <a:pt x="316708" y="0"/>
                          <a:pt x="377899" y="24107"/>
                          <a:pt x="424509" y="66832"/>
                        </a:cubicBezTo>
                        <a:lnTo>
                          <a:pt x="436699" y="45350"/>
                        </a:lnTo>
                        <a:cubicBezTo>
                          <a:pt x="438611" y="42009"/>
                          <a:pt x="441958" y="40099"/>
                          <a:pt x="445782" y="40099"/>
                        </a:cubicBezTo>
                        <a:cubicBezTo>
                          <a:pt x="448411" y="40099"/>
                          <a:pt x="451041" y="41054"/>
                          <a:pt x="453192" y="43202"/>
                        </a:cubicBezTo>
                        <a:lnTo>
                          <a:pt x="459168" y="48931"/>
                        </a:lnTo>
                        <a:cubicBezTo>
                          <a:pt x="462036" y="52034"/>
                          <a:pt x="463709" y="56807"/>
                          <a:pt x="463231" y="60865"/>
                        </a:cubicBezTo>
                        <a:lnTo>
                          <a:pt x="461080" y="82585"/>
                        </a:lnTo>
                        <a:lnTo>
                          <a:pt x="517251" y="138677"/>
                        </a:lnTo>
                        <a:lnTo>
                          <a:pt x="553582" y="79005"/>
                        </a:lnTo>
                        <a:cubicBezTo>
                          <a:pt x="555973" y="74948"/>
                          <a:pt x="560036" y="72561"/>
                          <a:pt x="564578" y="72561"/>
                        </a:cubicBezTo>
                        <a:cubicBezTo>
                          <a:pt x="567924" y="72561"/>
                          <a:pt x="571270" y="73993"/>
                          <a:pt x="573900" y="76618"/>
                        </a:cubicBezTo>
                        <a:lnTo>
                          <a:pt x="578441" y="80915"/>
                        </a:lnTo>
                        <a:cubicBezTo>
                          <a:pt x="582983" y="85450"/>
                          <a:pt x="584895" y="93326"/>
                          <a:pt x="582983" y="99532"/>
                        </a:cubicBezTo>
                        <a:lnTo>
                          <a:pt x="558841" y="180208"/>
                        </a:lnTo>
                        <a:lnTo>
                          <a:pt x="592544" y="214102"/>
                        </a:lnTo>
                        <a:cubicBezTo>
                          <a:pt x="605451" y="226752"/>
                          <a:pt x="601388" y="246324"/>
                          <a:pt x="589914" y="258020"/>
                        </a:cubicBezTo>
                        <a:lnTo>
                          <a:pt x="589675" y="258497"/>
                        </a:lnTo>
                        <a:cubicBezTo>
                          <a:pt x="583461" y="264464"/>
                          <a:pt x="575812" y="267567"/>
                          <a:pt x="568402" y="267567"/>
                        </a:cubicBezTo>
                        <a:cubicBezTo>
                          <a:pt x="560753" y="267567"/>
                          <a:pt x="553582" y="264464"/>
                          <a:pt x="547846" y="258736"/>
                        </a:cubicBezTo>
                        <a:lnTo>
                          <a:pt x="515338" y="226275"/>
                        </a:lnTo>
                        <a:lnTo>
                          <a:pt x="430724" y="251575"/>
                        </a:lnTo>
                        <a:cubicBezTo>
                          <a:pt x="429289" y="252053"/>
                          <a:pt x="427616" y="252291"/>
                          <a:pt x="425943" y="252291"/>
                        </a:cubicBezTo>
                        <a:cubicBezTo>
                          <a:pt x="420924" y="252291"/>
                          <a:pt x="415665" y="250143"/>
                          <a:pt x="412319" y="246802"/>
                        </a:cubicBezTo>
                        <a:lnTo>
                          <a:pt x="407777" y="242267"/>
                        </a:lnTo>
                        <a:cubicBezTo>
                          <a:pt x="404909" y="239402"/>
                          <a:pt x="403475" y="235583"/>
                          <a:pt x="403953" y="231526"/>
                        </a:cubicBezTo>
                        <a:cubicBezTo>
                          <a:pt x="404431" y="227707"/>
                          <a:pt x="406821" y="224365"/>
                          <a:pt x="410167" y="222217"/>
                        </a:cubicBezTo>
                        <a:lnTo>
                          <a:pt x="473031" y="184027"/>
                        </a:lnTo>
                        <a:lnTo>
                          <a:pt x="418294" y="129368"/>
                        </a:lnTo>
                        <a:lnTo>
                          <a:pt x="392001" y="131994"/>
                        </a:lnTo>
                        <a:cubicBezTo>
                          <a:pt x="391762" y="131994"/>
                          <a:pt x="391284" y="131994"/>
                          <a:pt x="390806" y="131994"/>
                        </a:cubicBezTo>
                        <a:cubicBezTo>
                          <a:pt x="386982" y="131994"/>
                          <a:pt x="382918" y="130323"/>
                          <a:pt x="380289" y="127697"/>
                        </a:cubicBezTo>
                        <a:lnTo>
                          <a:pt x="374314" y="121730"/>
                        </a:lnTo>
                        <a:cubicBezTo>
                          <a:pt x="371923" y="119582"/>
                          <a:pt x="370967" y="116240"/>
                          <a:pt x="371445" y="113137"/>
                        </a:cubicBezTo>
                        <a:cubicBezTo>
                          <a:pt x="371684" y="110034"/>
                          <a:pt x="373596" y="107170"/>
                          <a:pt x="376465" y="105499"/>
                        </a:cubicBezTo>
                        <a:lnTo>
                          <a:pt x="402997" y="90462"/>
                        </a:lnTo>
                        <a:cubicBezTo>
                          <a:pt x="362362" y="52988"/>
                          <a:pt x="308582" y="31745"/>
                          <a:pt x="253128" y="31745"/>
                        </a:cubicBezTo>
                        <a:cubicBezTo>
                          <a:pt x="131225" y="31745"/>
                          <a:pt x="31790" y="130800"/>
                          <a:pt x="31790" y="252769"/>
                        </a:cubicBezTo>
                        <a:cubicBezTo>
                          <a:pt x="31790" y="337264"/>
                          <a:pt x="81269" y="415553"/>
                          <a:pt x="157518" y="452072"/>
                        </a:cubicBezTo>
                        <a:cubicBezTo>
                          <a:pt x="165405" y="455891"/>
                          <a:pt x="168752" y="465438"/>
                          <a:pt x="164927" y="473315"/>
                        </a:cubicBezTo>
                        <a:cubicBezTo>
                          <a:pt x="162298" y="479043"/>
                          <a:pt x="156562" y="482385"/>
                          <a:pt x="150586" y="482385"/>
                        </a:cubicBezTo>
                        <a:cubicBezTo>
                          <a:pt x="148196" y="482385"/>
                          <a:pt x="145805" y="481669"/>
                          <a:pt x="143654" y="480714"/>
                        </a:cubicBezTo>
                        <a:cubicBezTo>
                          <a:pt x="56410" y="438944"/>
                          <a:pt x="0" y="349437"/>
                          <a:pt x="0" y="252769"/>
                        </a:cubicBezTo>
                        <a:cubicBezTo>
                          <a:pt x="0" y="113376"/>
                          <a:pt x="113537" y="0"/>
                          <a:pt x="25312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17" name="ï$1iďe">
                <a:extLst>
                  <a:ext uri="{FF2B5EF4-FFF2-40B4-BE49-F238E27FC236}">
                    <a16:creationId xmlns:a16="http://schemas.microsoft.com/office/drawing/2014/main" id="{CD8CB747-A779-4476-B823-8392FAB83190}"/>
                  </a:ext>
                </a:extLst>
              </p:cNvPr>
              <p:cNvGrpSpPr/>
              <p:nvPr/>
            </p:nvGrpSpPr>
            <p:grpSpPr>
              <a:xfrm>
                <a:off x="8918426" y="1816710"/>
                <a:ext cx="2593870" cy="2472705"/>
                <a:chOff x="935725" y="884023"/>
                <a:chExt cx="2286001" cy="2179218"/>
              </a:xfrm>
            </p:grpSpPr>
            <p:sp>
              <p:nvSpPr>
                <p:cNvPr id="18" name="ïṥḷïḓê">
                  <a:extLst>
                    <a:ext uri="{FF2B5EF4-FFF2-40B4-BE49-F238E27FC236}">
                      <a16:creationId xmlns:a16="http://schemas.microsoft.com/office/drawing/2014/main" id="{DD49A804-7146-4C15-9FFB-4199F913EEA5}"/>
                    </a:ext>
                  </a:extLst>
                </p:cNvPr>
                <p:cNvSpPr/>
                <p:nvPr/>
              </p:nvSpPr>
              <p:spPr>
                <a:xfrm>
                  <a:off x="935725" y="1196753"/>
                  <a:ext cx="2286000" cy="1866488"/>
                </a:xfrm>
                <a:prstGeom prst="roundRect">
                  <a:avLst>
                    <a:gd name="adj" fmla="val 3572"/>
                  </a:avLst>
                </a:prstGeom>
                <a:solidFill>
                  <a:schemeClr val="bg1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sļíḓê">
                  <a:extLst>
                    <a:ext uri="{FF2B5EF4-FFF2-40B4-BE49-F238E27FC236}">
                      <a16:creationId xmlns:a16="http://schemas.microsoft.com/office/drawing/2014/main" id="{2C48292B-4961-448E-88C8-57B6B9D7E3FE}"/>
                    </a:ext>
                  </a:extLst>
                </p:cNvPr>
                <p:cNvSpPr/>
                <p:nvPr/>
              </p:nvSpPr>
              <p:spPr>
                <a:xfrm>
                  <a:off x="935726" y="1970303"/>
                  <a:ext cx="2286000" cy="599161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dirty="0"/>
                    <a:t>Text here</a:t>
                  </a:r>
                  <a:endParaRPr lang="zh-CN" altLang="en-US" dirty="0"/>
                </a:p>
              </p:txBody>
            </p:sp>
            <p:sp>
              <p:nvSpPr>
                <p:cNvPr id="20" name="í$ḻïdè">
                  <a:extLst>
                    <a:ext uri="{FF2B5EF4-FFF2-40B4-BE49-F238E27FC236}">
                      <a16:creationId xmlns:a16="http://schemas.microsoft.com/office/drawing/2014/main" id="{FF76C023-5E32-491E-8883-0CA9CE3A2B91}"/>
                    </a:ext>
                  </a:extLst>
                </p:cNvPr>
                <p:cNvSpPr txBox="1"/>
                <p:nvPr/>
              </p:nvSpPr>
              <p:spPr>
                <a:xfrm>
                  <a:off x="938762" y="1591056"/>
                  <a:ext cx="2279926" cy="32520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sz="1100" u="sng" dirty="0"/>
                    <a:t>Supporting text here. </a:t>
                  </a:r>
                </a:p>
              </p:txBody>
            </p:sp>
            <p:grpSp>
              <p:nvGrpSpPr>
                <p:cNvPr id="21" name="iṧlîďé">
                  <a:extLst>
                    <a:ext uri="{FF2B5EF4-FFF2-40B4-BE49-F238E27FC236}">
                      <a16:creationId xmlns:a16="http://schemas.microsoft.com/office/drawing/2014/main" id="{A69D9562-08E5-474B-96B0-81DE2BF013F4}"/>
                    </a:ext>
                  </a:extLst>
                </p:cNvPr>
                <p:cNvGrpSpPr/>
                <p:nvPr/>
              </p:nvGrpSpPr>
              <p:grpSpPr>
                <a:xfrm>
                  <a:off x="1765996" y="884023"/>
                  <a:ext cx="625458" cy="625458"/>
                  <a:chOff x="7063654" y="1961274"/>
                  <a:chExt cx="956626" cy="956626"/>
                </a:xfrm>
              </p:grpSpPr>
              <p:sp>
                <p:nvSpPr>
                  <p:cNvPr id="22" name="isliḍé">
                    <a:extLst>
                      <a:ext uri="{FF2B5EF4-FFF2-40B4-BE49-F238E27FC236}">
                        <a16:creationId xmlns:a16="http://schemas.microsoft.com/office/drawing/2014/main" id="{18011444-2608-4F46-8F50-D15C682E14C3}"/>
                      </a:ext>
                    </a:extLst>
                  </p:cNvPr>
                  <p:cNvSpPr/>
                  <p:nvPr/>
                </p:nvSpPr>
                <p:spPr>
                  <a:xfrm flipH="1">
                    <a:off x="7063654" y="1961274"/>
                    <a:ext cx="956626" cy="956626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accent2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" name="íṥľíďe">
                    <a:extLst>
                      <a:ext uri="{FF2B5EF4-FFF2-40B4-BE49-F238E27FC236}">
                        <a16:creationId xmlns:a16="http://schemas.microsoft.com/office/drawing/2014/main" id="{14872816-D95A-447C-835F-628191DC4E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78216" y="2227729"/>
                    <a:ext cx="527502" cy="423716"/>
                  </a:xfrm>
                  <a:custGeom>
                    <a:avLst/>
                    <a:gdLst>
                      <a:gd name="connsiteX0" fmla="*/ 360943 w 600541"/>
                      <a:gd name="connsiteY0" fmla="*/ 344430 h 482385"/>
                      <a:gd name="connsiteX1" fmla="*/ 415206 w 600541"/>
                      <a:gd name="connsiteY1" fmla="*/ 369480 h 482385"/>
                      <a:gd name="connsiteX2" fmla="*/ 334409 w 600541"/>
                      <a:gd name="connsiteY2" fmla="*/ 431508 h 482385"/>
                      <a:gd name="connsiteX3" fmla="*/ 360943 w 600541"/>
                      <a:gd name="connsiteY3" fmla="*/ 344430 h 482385"/>
                      <a:gd name="connsiteX4" fmla="*/ 158230 w 600541"/>
                      <a:gd name="connsiteY4" fmla="*/ 344430 h 482385"/>
                      <a:gd name="connsiteX5" fmla="*/ 184529 w 600541"/>
                      <a:gd name="connsiteY5" fmla="*/ 431014 h 482385"/>
                      <a:gd name="connsiteX6" fmla="*/ 104437 w 600541"/>
                      <a:gd name="connsiteY6" fmla="*/ 369236 h 482385"/>
                      <a:gd name="connsiteX7" fmla="*/ 158230 w 600541"/>
                      <a:gd name="connsiteY7" fmla="*/ 344430 h 482385"/>
                      <a:gd name="connsiteX8" fmla="*/ 272241 w 600541"/>
                      <a:gd name="connsiteY8" fmla="*/ 331516 h 482385"/>
                      <a:gd name="connsiteX9" fmla="*/ 343018 w 600541"/>
                      <a:gd name="connsiteY9" fmla="*/ 339630 h 482385"/>
                      <a:gd name="connsiteX10" fmla="*/ 308586 w 600541"/>
                      <a:gd name="connsiteY10" fmla="*/ 440343 h 482385"/>
                      <a:gd name="connsiteX11" fmla="*/ 272241 w 600541"/>
                      <a:gd name="connsiteY11" fmla="*/ 445832 h 482385"/>
                      <a:gd name="connsiteX12" fmla="*/ 253118 w 600541"/>
                      <a:gd name="connsiteY12" fmla="*/ 331516 h 482385"/>
                      <a:gd name="connsiteX13" fmla="*/ 253118 w 600541"/>
                      <a:gd name="connsiteY13" fmla="*/ 446044 h 482385"/>
                      <a:gd name="connsiteX14" fmla="*/ 212245 w 600541"/>
                      <a:gd name="connsiteY14" fmla="*/ 440079 h 482385"/>
                      <a:gd name="connsiteX15" fmla="*/ 177825 w 600541"/>
                      <a:gd name="connsiteY15" fmla="*/ 339867 h 482385"/>
                      <a:gd name="connsiteX16" fmla="*/ 253118 w 600541"/>
                      <a:gd name="connsiteY16" fmla="*/ 331516 h 482385"/>
                      <a:gd name="connsiteX17" fmla="*/ 368784 w 600541"/>
                      <a:gd name="connsiteY17" fmla="*/ 260175 h 482385"/>
                      <a:gd name="connsiteX18" fmla="*/ 454583 w 600541"/>
                      <a:gd name="connsiteY18" fmla="*/ 260175 h 482385"/>
                      <a:gd name="connsiteX19" fmla="*/ 425904 w 600541"/>
                      <a:gd name="connsiteY19" fmla="*/ 353251 h 482385"/>
                      <a:gd name="connsiteX20" fmla="*/ 363765 w 600541"/>
                      <a:gd name="connsiteY20" fmla="*/ 325090 h 482385"/>
                      <a:gd name="connsiteX21" fmla="*/ 368784 w 600541"/>
                      <a:gd name="connsiteY21" fmla="*/ 260175 h 482385"/>
                      <a:gd name="connsiteX22" fmla="*/ 272241 w 600541"/>
                      <a:gd name="connsiteY22" fmla="*/ 260175 h 482385"/>
                      <a:gd name="connsiteX23" fmla="*/ 349440 w 600541"/>
                      <a:gd name="connsiteY23" fmla="*/ 260175 h 482385"/>
                      <a:gd name="connsiteX24" fmla="*/ 345616 w 600541"/>
                      <a:gd name="connsiteY24" fmla="*/ 320297 h 482385"/>
                      <a:gd name="connsiteX25" fmla="*/ 272241 w 600541"/>
                      <a:gd name="connsiteY25" fmla="*/ 312185 h 482385"/>
                      <a:gd name="connsiteX26" fmla="*/ 169710 w 600541"/>
                      <a:gd name="connsiteY26" fmla="*/ 260175 h 482385"/>
                      <a:gd name="connsiteX27" fmla="*/ 253118 w 600541"/>
                      <a:gd name="connsiteY27" fmla="*/ 260175 h 482385"/>
                      <a:gd name="connsiteX28" fmla="*/ 253118 w 600541"/>
                      <a:gd name="connsiteY28" fmla="*/ 312185 h 482385"/>
                      <a:gd name="connsiteX29" fmla="*/ 174729 w 600541"/>
                      <a:gd name="connsiteY29" fmla="*/ 320297 h 482385"/>
                      <a:gd name="connsiteX30" fmla="*/ 169710 w 600541"/>
                      <a:gd name="connsiteY30" fmla="*/ 260175 h 482385"/>
                      <a:gd name="connsiteX31" fmla="*/ 65273 w 600541"/>
                      <a:gd name="connsiteY31" fmla="*/ 260175 h 482385"/>
                      <a:gd name="connsiteX32" fmla="*/ 150605 w 600541"/>
                      <a:gd name="connsiteY32" fmla="*/ 260175 h 482385"/>
                      <a:gd name="connsiteX33" fmla="*/ 155385 w 600541"/>
                      <a:gd name="connsiteY33" fmla="*/ 325078 h 482385"/>
                      <a:gd name="connsiteX34" fmla="*/ 93717 w 600541"/>
                      <a:gd name="connsiteY34" fmla="*/ 352757 h 482385"/>
                      <a:gd name="connsiteX35" fmla="*/ 65273 w 600541"/>
                      <a:gd name="connsiteY35" fmla="*/ 260175 h 482385"/>
                      <a:gd name="connsiteX36" fmla="*/ 346333 w 600541"/>
                      <a:gd name="connsiteY36" fmla="*/ 186645 h 482385"/>
                      <a:gd name="connsiteX37" fmla="*/ 349440 w 600541"/>
                      <a:gd name="connsiteY37" fmla="*/ 244367 h 482385"/>
                      <a:gd name="connsiteX38" fmla="*/ 272241 w 600541"/>
                      <a:gd name="connsiteY38" fmla="*/ 244367 h 482385"/>
                      <a:gd name="connsiteX39" fmla="*/ 272241 w 600541"/>
                      <a:gd name="connsiteY39" fmla="*/ 193801 h 482385"/>
                      <a:gd name="connsiteX40" fmla="*/ 346333 w 600541"/>
                      <a:gd name="connsiteY40" fmla="*/ 186645 h 482385"/>
                      <a:gd name="connsiteX41" fmla="*/ 174251 w 600541"/>
                      <a:gd name="connsiteY41" fmla="*/ 186645 h 482385"/>
                      <a:gd name="connsiteX42" fmla="*/ 253118 w 600541"/>
                      <a:gd name="connsiteY42" fmla="*/ 193801 h 482385"/>
                      <a:gd name="connsiteX43" fmla="*/ 253118 w 600541"/>
                      <a:gd name="connsiteY43" fmla="*/ 244367 h 482385"/>
                      <a:gd name="connsiteX44" fmla="*/ 169710 w 600541"/>
                      <a:gd name="connsiteY44" fmla="*/ 244367 h 482385"/>
                      <a:gd name="connsiteX45" fmla="*/ 174251 w 600541"/>
                      <a:gd name="connsiteY45" fmla="*/ 186645 h 482385"/>
                      <a:gd name="connsiteX46" fmla="*/ 92525 w 600541"/>
                      <a:gd name="connsiteY46" fmla="*/ 153974 h 482385"/>
                      <a:gd name="connsiteX47" fmla="*/ 154679 w 600541"/>
                      <a:gd name="connsiteY47" fmla="*/ 181879 h 482385"/>
                      <a:gd name="connsiteX48" fmla="*/ 150376 w 600541"/>
                      <a:gd name="connsiteY48" fmla="*/ 244368 h 482385"/>
                      <a:gd name="connsiteX49" fmla="*/ 65273 w 600541"/>
                      <a:gd name="connsiteY49" fmla="*/ 244368 h 482385"/>
                      <a:gd name="connsiteX50" fmla="*/ 92525 w 600541"/>
                      <a:gd name="connsiteY50" fmla="*/ 153974 h 482385"/>
                      <a:gd name="connsiteX51" fmla="*/ 426413 w 600541"/>
                      <a:gd name="connsiteY51" fmla="*/ 153197 h 482385"/>
                      <a:gd name="connsiteX52" fmla="*/ 429044 w 600541"/>
                      <a:gd name="connsiteY52" fmla="*/ 156061 h 482385"/>
                      <a:gd name="connsiteX53" fmla="*/ 444350 w 600541"/>
                      <a:gd name="connsiteY53" fmla="*/ 188758 h 482385"/>
                      <a:gd name="connsiteX54" fmla="*/ 404410 w 600541"/>
                      <a:gd name="connsiteY54" fmla="*/ 212863 h 482385"/>
                      <a:gd name="connsiteX55" fmla="*/ 392930 w 600541"/>
                      <a:gd name="connsiteY55" fmla="*/ 231002 h 482385"/>
                      <a:gd name="connsiteX56" fmla="*/ 394844 w 600541"/>
                      <a:gd name="connsiteY56" fmla="*/ 244367 h 482385"/>
                      <a:gd name="connsiteX57" fmla="*/ 368775 w 600541"/>
                      <a:gd name="connsiteY57" fmla="*/ 244367 h 482385"/>
                      <a:gd name="connsiteX58" fmla="*/ 364470 w 600541"/>
                      <a:gd name="connsiteY58" fmla="*/ 181837 h 482385"/>
                      <a:gd name="connsiteX59" fmla="*/ 426413 w 600541"/>
                      <a:gd name="connsiteY59" fmla="*/ 153197 h 482385"/>
                      <a:gd name="connsiteX60" fmla="*/ 182835 w 600541"/>
                      <a:gd name="connsiteY60" fmla="*/ 72541 h 482385"/>
                      <a:gd name="connsiteX61" fmla="*/ 157498 w 600541"/>
                      <a:gd name="connsiteY61" fmla="*/ 161101 h 482385"/>
                      <a:gd name="connsiteX62" fmla="*/ 103237 w 600541"/>
                      <a:gd name="connsiteY62" fmla="*/ 135798 h 482385"/>
                      <a:gd name="connsiteX63" fmla="*/ 182835 w 600541"/>
                      <a:gd name="connsiteY63" fmla="*/ 72541 h 482385"/>
                      <a:gd name="connsiteX64" fmla="*/ 336032 w 600541"/>
                      <a:gd name="connsiteY64" fmla="*/ 72330 h 482385"/>
                      <a:gd name="connsiteX65" fmla="*/ 374284 w 600541"/>
                      <a:gd name="connsiteY65" fmla="*/ 93807 h 482385"/>
                      <a:gd name="connsiteX66" fmla="*/ 373806 w 600541"/>
                      <a:gd name="connsiteY66" fmla="*/ 94284 h 482385"/>
                      <a:gd name="connsiteX67" fmla="*/ 361852 w 600541"/>
                      <a:gd name="connsiteY67" fmla="*/ 111943 h 482385"/>
                      <a:gd name="connsiteX68" fmla="*/ 368785 w 600541"/>
                      <a:gd name="connsiteY68" fmla="*/ 131988 h 482385"/>
                      <a:gd name="connsiteX69" fmla="*/ 370220 w 600541"/>
                      <a:gd name="connsiteY69" fmla="*/ 133420 h 482385"/>
                      <a:gd name="connsiteX70" fmla="*/ 393649 w 600541"/>
                      <a:gd name="connsiteY70" fmla="*/ 142726 h 482385"/>
                      <a:gd name="connsiteX71" fmla="*/ 396279 w 600541"/>
                      <a:gd name="connsiteY71" fmla="*/ 142726 h 482385"/>
                      <a:gd name="connsiteX72" fmla="*/ 407515 w 600541"/>
                      <a:gd name="connsiteY72" fmla="*/ 141533 h 482385"/>
                      <a:gd name="connsiteX73" fmla="*/ 361613 w 600541"/>
                      <a:gd name="connsiteY73" fmla="*/ 161101 h 482385"/>
                      <a:gd name="connsiteX74" fmla="*/ 336032 w 600541"/>
                      <a:gd name="connsiteY74" fmla="*/ 72330 h 482385"/>
                      <a:gd name="connsiteX75" fmla="*/ 272241 w 600541"/>
                      <a:gd name="connsiteY75" fmla="*/ 57299 h 482385"/>
                      <a:gd name="connsiteX76" fmla="*/ 310732 w 600541"/>
                      <a:gd name="connsiteY76" fmla="*/ 63263 h 482385"/>
                      <a:gd name="connsiteX77" fmla="*/ 343724 w 600541"/>
                      <a:gd name="connsiteY77" fmla="*/ 165849 h 482385"/>
                      <a:gd name="connsiteX78" fmla="*/ 272241 w 600541"/>
                      <a:gd name="connsiteY78" fmla="*/ 174438 h 482385"/>
                      <a:gd name="connsiteX79" fmla="*/ 253118 w 600541"/>
                      <a:gd name="connsiteY79" fmla="*/ 57017 h 482385"/>
                      <a:gd name="connsiteX80" fmla="*/ 253118 w 600541"/>
                      <a:gd name="connsiteY80" fmla="*/ 174438 h 482385"/>
                      <a:gd name="connsiteX81" fmla="*/ 177119 w 600541"/>
                      <a:gd name="connsiteY81" fmla="*/ 165846 h 482385"/>
                      <a:gd name="connsiteX82" fmla="*/ 209861 w 600541"/>
                      <a:gd name="connsiteY82" fmla="*/ 63461 h 482385"/>
                      <a:gd name="connsiteX83" fmla="*/ 253118 w 600541"/>
                      <a:gd name="connsiteY83" fmla="*/ 57017 h 482385"/>
                      <a:gd name="connsiteX84" fmla="*/ 253128 w 600541"/>
                      <a:gd name="connsiteY84" fmla="*/ 0 h 482385"/>
                      <a:gd name="connsiteX85" fmla="*/ 424509 w 600541"/>
                      <a:gd name="connsiteY85" fmla="*/ 66832 h 482385"/>
                      <a:gd name="connsiteX86" fmla="*/ 436699 w 600541"/>
                      <a:gd name="connsiteY86" fmla="*/ 45350 h 482385"/>
                      <a:gd name="connsiteX87" fmla="*/ 445782 w 600541"/>
                      <a:gd name="connsiteY87" fmla="*/ 40099 h 482385"/>
                      <a:gd name="connsiteX88" fmla="*/ 453192 w 600541"/>
                      <a:gd name="connsiteY88" fmla="*/ 43202 h 482385"/>
                      <a:gd name="connsiteX89" fmla="*/ 459168 w 600541"/>
                      <a:gd name="connsiteY89" fmla="*/ 48931 h 482385"/>
                      <a:gd name="connsiteX90" fmla="*/ 463231 w 600541"/>
                      <a:gd name="connsiteY90" fmla="*/ 60865 h 482385"/>
                      <a:gd name="connsiteX91" fmla="*/ 461080 w 600541"/>
                      <a:gd name="connsiteY91" fmla="*/ 82585 h 482385"/>
                      <a:gd name="connsiteX92" fmla="*/ 517251 w 600541"/>
                      <a:gd name="connsiteY92" fmla="*/ 138677 h 482385"/>
                      <a:gd name="connsiteX93" fmla="*/ 553582 w 600541"/>
                      <a:gd name="connsiteY93" fmla="*/ 79005 h 482385"/>
                      <a:gd name="connsiteX94" fmla="*/ 564578 w 600541"/>
                      <a:gd name="connsiteY94" fmla="*/ 72561 h 482385"/>
                      <a:gd name="connsiteX95" fmla="*/ 573900 w 600541"/>
                      <a:gd name="connsiteY95" fmla="*/ 76618 h 482385"/>
                      <a:gd name="connsiteX96" fmla="*/ 578441 w 600541"/>
                      <a:gd name="connsiteY96" fmla="*/ 80915 h 482385"/>
                      <a:gd name="connsiteX97" fmla="*/ 582983 w 600541"/>
                      <a:gd name="connsiteY97" fmla="*/ 99532 h 482385"/>
                      <a:gd name="connsiteX98" fmla="*/ 558841 w 600541"/>
                      <a:gd name="connsiteY98" fmla="*/ 180208 h 482385"/>
                      <a:gd name="connsiteX99" fmla="*/ 592544 w 600541"/>
                      <a:gd name="connsiteY99" fmla="*/ 214102 h 482385"/>
                      <a:gd name="connsiteX100" fmla="*/ 589914 w 600541"/>
                      <a:gd name="connsiteY100" fmla="*/ 258020 h 482385"/>
                      <a:gd name="connsiteX101" fmla="*/ 589675 w 600541"/>
                      <a:gd name="connsiteY101" fmla="*/ 258497 h 482385"/>
                      <a:gd name="connsiteX102" fmla="*/ 568402 w 600541"/>
                      <a:gd name="connsiteY102" fmla="*/ 267567 h 482385"/>
                      <a:gd name="connsiteX103" fmla="*/ 547846 w 600541"/>
                      <a:gd name="connsiteY103" fmla="*/ 258736 h 482385"/>
                      <a:gd name="connsiteX104" fmla="*/ 515338 w 600541"/>
                      <a:gd name="connsiteY104" fmla="*/ 226275 h 482385"/>
                      <a:gd name="connsiteX105" fmla="*/ 430724 w 600541"/>
                      <a:gd name="connsiteY105" fmla="*/ 251575 h 482385"/>
                      <a:gd name="connsiteX106" fmla="*/ 425943 w 600541"/>
                      <a:gd name="connsiteY106" fmla="*/ 252291 h 482385"/>
                      <a:gd name="connsiteX107" fmla="*/ 412319 w 600541"/>
                      <a:gd name="connsiteY107" fmla="*/ 246802 h 482385"/>
                      <a:gd name="connsiteX108" fmla="*/ 407777 w 600541"/>
                      <a:gd name="connsiteY108" fmla="*/ 242267 h 482385"/>
                      <a:gd name="connsiteX109" fmla="*/ 403953 w 600541"/>
                      <a:gd name="connsiteY109" fmla="*/ 231526 h 482385"/>
                      <a:gd name="connsiteX110" fmla="*/ 410167 w 600541"/>
                      <a:gd name="connsiteY110" fmla="*/ 222217 h 482385"/>
                      <a:gd name="connsiteX111" fmla="*/ 473031 w 600541"/>
                      <a:gd name="connsiteY111" fmla="*/ 184027 h 482385"/>
                      <a:gd name="connsiteX112" fmla="*/ 418294 w 600541"/>
                      <a:gd name="connsiteY112" fmla="*/ 129368 h 482385"/>
                      <a:gd name="connsiteX113" fmla="*/ 392001 w 600541"/>
                      <a:gd name="connsiteY113" fmla="*/ 131994 h 482385"/>
                      <a:gd name="connsiteX114" fmla="*/ 390806 w 600541"/>
                      <a:gd name="connsiteY114" fmla="*/ 131994 h 482385"/>
                      <a:gd name="connsiteX115" fmla="*/ 380289 w 600541"/>
                      <a:gd name="connsiteY115" fmla="*/ 127697 h 482385"/>
                      <a:gd name="connsiteX116" fmla="*/ 374314 w 600541"/>
                      <a:gd name="connsiteY116" fmla="*/ 121730 h 482385"/>
                      <a:gd name="connsiteX117" fmla="*/ 371445 w 600541"/>
                      <a:gd name="connsiteY117" fmla="*/ 113137 h 482385"/>
                      <a:gd name="connsiteX118" fmla="*/ 376465 w 600541"/>
                      <a:gd name="connsiteY118" fmla="*/ 105499 h 482385"/>
                      <a:gd name="connsiteX119" fmla="*/ 402997 w 600541"/>
                      <a:gd name="connsiteY119" fmla="*/ 90462 h 482385"/>
                      <a:gd name="connsiteX120" fmla="*/ 253128 w 600541"/>
                      <a:gd name="connsiteY120" fmla="*/ 31745 h 482385"/>
                      <a:gd name="connsiteX121" fmla="*/ 31790 w 600541"/>
                      <a:gd name="connsiteY121" fmla="*/ 252769 h 482385"/>
                      <a:gd name="connsiteX122" fmla="*/ 157518 w 600541"/>
                      <a:gd name="connsiteY122" fmla="*/ 452072 h 482385"/>
                      <a:gd name="connsiteX123" fmla="*/ 164927 w 600541"/>
                      <a:gd name="connsiteY123" fmla="*/ 473315 h 482385"/>
                      <a:gd name="connsiteX124" fmla="*/ 150586 w 600541"/>
                      <a:gd name="connsiteY124" fmla="*/ 482385 h 482385"/>
                      <a:gd name="connsiteX125" fmla="*/ 143654 w 600541"/>
                      <a:gd name="connsiteY125" fmla="*/ 480714 h 482385"/>
                      <a:gd name="connsiteX126" fmla="*/ 0 w 600541"/>
                      <a:gd name="connsiteY126" fmla="*/ 252769 h 482385"/>
                      <a:gd name="connsiteX127" fmla="*/ 253128 w 600541"/>
                      <a:gd name="connsiteY127" fmla="*/ 0 h 48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</a:cxnLst>
                    <a:rect l="l" t="t" r="r" b="b"/>
                    <a:pathLst>
                      <a:path w="600541" h="482385">
                        <a:moveTo>
                          <a:pt x="360943" y="344430"/>
                        </a:moveTo>
                        <a:cubicBezTo>
                          <a:pt x="383891" y="351110"/>
                          <a:pt x="402537" y="359937"/>
                          <a:pt x="415206" y="369480"/>
                        </a:cubicBezTo>
                        <a:cubicBezTo>
                          <a:pt x="394409" y="396677"/>
                          <a:pt x="366680" y="418148"/>
                          <a:pt x="334409" y="431508"/>
                        </a:cubicBezTo>
                        <a:cubicBezTo>
                          <a:pt x="345883" y="407412"/>
                          <a:pt x="354967" y="377830"/>
                          <a:pt x="360943" y="344430"/>
                        </a:cubicBezTo>
                        <a:close/>
                        <a:moveTo>
                          <a:pt x="158230" y="344430"/>
                        </a:moveTo>
                        <a:cubicBezTo>
                          <a:pt x="164207" y="377823"/>
                          <a:pt x="173292" y="407162"/>
                          <a:pt x="184529" y="431014"/>
                        </a:cubicBezTo>
                        <a:cubicBezTo>
                          <a:pt x="152731" y="417895"/>
                          <a:pt x="125237" y="396190"/>
                          <a:pt x="104437" y="369236"/>
                        </a:cubicBezTo>
                        <a:cubicBezTo>
                          <a:pt x="117108" y="359696"/>
                          <a:pt x="135517" y="351109"/>
                          <a:pt x="158230" y="344430"/>
                        </a:cubicBezTo>
                        <a:close/>
                        <a:moveTo>
                          <a:pt x="272241" y="331516"/>
                        </a:moveTo>
                        <a:cubicBezTo>
                          <a:pt x="297826" y="332232"/>
                          <a:pt x="321976" y="335096"/>
                          <a:pt x="343018" y="339630"/>
                        </a:cubicBezTo>
                        <a:cubicBezTo>
                          <a:pt x="335606" y="382111"/>
                          <a:pt x="323172" y="416477"/>
                          <a:pt x="308586" y="440343"/>
                        </a:cubicBezTo>
                        <a:cubicBezTo>
                          <a:pt x="296630" y="443207"/>
                          <a:pt x="281805" y="445116"/>
                          <a:pt x="272241" y="445832"/>
                        </a:cubicBezTo>
                        <a:close/>
                        <a:moveTo>
                          <a:pt x="253118" y="331516"/>
                        </a:moveTo>
                        <a:lnTo>
                          <a:pt x="253118" y="446044"/>
                        </a:lnTo>
                        <a:cubicBezTo>
                          <a:pt x="237342" y="445328"/>
                          <a:pt x="225152" y="443419"/>
                          <a:pt x="212245" y="440079"/>
                        </a:cubicBezTo>
                        <a:cubicBezTo>
                          <a:pt x="197664" y="416219"/>
                          <a:pt x="184996" y="381861"/>
                          <a:pt x="177825" y="339867"/>
                        </a:cubicBezTo>
                        <a:cubicBezTo>
                          <a:pt x="199815" y="334856"/>
                          <a:pt x="221328" y="331993"/>
                          <a:pt x="253118" y="331516"/>
                        </a:cubicBezTo>
                        <a:close/>
                        <a:moveTo>
                          <a:pt x="368784" y="260175"/>
                        </a:moveTo>
                        <a:lnTo>
                          <a:pt x="454583" y="260175"/>
                        </a:lnTo>
                        <a:cubicBezTo>
                          <a:pt x="453149" y="298360"/>
                          <a:pt x="442872" y="326044"/>
                          <a:pt x="425904" y="353251"/>
                        </a:cubicBezTo>
                        <a:cubicBezTo>
                          <a:pt x="410608" y="341796"/>
                          <a:pt x="389337" y="332249"/>
                          <a:pt x="363765" y="325090"/>
                        </a:cubicBezTo>
                        <a:cubicBezTo>
                          <a:pt x="366633" y="304565"/>
                          <a:pt x="368306" y="282609"/>
                          <a:pt x="368784" y="260175"/>
                        </a:cubicBezTo>
                        <a:close/>
                        <a:moveTo>
                          <a:pt x="272241" y="260175"/>
                        </a:moveTo>
                        <a:lnTo>
                          <a:pt x="349440" y="260175"/>
                        </a:lnTo>
                        <a:cubicBezTo>
                          <a:pt x="348962" y="282601"/>
                          <a:pt x="348006" y="301688"/>
                          <a:pt x="345616" y="320297"/>
                        </a:cubicBezTo>
                        <a:cubicBezTo>
                          <a:pt x="323149" y="315525"/>
                          <a:pt x="297815" y="312901"/>
                          <a:pt x="272241" y="312185"/>
                        </a:cubicBezTo>
                        <a:close/>
                        <a:moveTo>
                          <a:pt x="169710" y="260175"/>
                        </a:moveTo>
                        <a:lnTo>
                          <a:pt x="253118" y="260175"/>
                        </a:lnTo>
                        <a:lnTo>
                          <a:pt x="253118" y="312185"/>
                        </a:lnTo>
                        <a:cubicBezTo>
                          <a:pt x="221332" y="312662"/>
                          <a:pt x="198389" y="315287"/>
                          <a:pt x="174729" y="320297"/>
                        </a:cubicBezTo>
                        <a:cubicBezTo>
                          <a:pt x="172339" y="301688"/>
                          <a:pt x="170188" y="282601"/>
                          <a:pt x="169710" y="260175"/>
                        </a:cubicBezTo>
                        <a:close/>
                        <a:moveTo>
                          <a:pt x="65273" y="260175"/>
                        </a:moveTo>
                        <a:lnTo>
                          <a:pt x="150605" y="260175"/>
                        </a:lnTo>
                        <a:cubicBezTo>
                          <a:pt x="150844" y="282605"/>
                          <a:pt x="152517" y="304557"/>
                          <a:pt x="155385" y="325078"/>
                        </a:cubicBezTo>
                        <a:cubicBezTo>
                          <a:pt x="130048" y="331998"/>
                          <a:pt x="109014" y="341542"/>
                          <a:pt x="93717" y="352757"/>
                        </a:cubicBezTo>
                        <a:cubicBezTo>
                          <a:pt x="76985" y="325794"/>
                          <a:pt x="66707" y="298353"/>
                          <a:pt x="65273" y="260175"/>
                        </a:cubicBezTo>
                        <a:close/>
                        <a:moveTo>
                          <a:pt x="346333" y="186645"/>
                        </a:moveTo>
                        <a:cubicBezTo>
                          <a:pt x="348484" y="204296"/>
                          <a:pt x="349201" y="221946"/>
                          <a:pt x="349440" y="244367"/>
                        </a:cubicBezTo>
                        <a:lnTo>
                          <a:pt x="272241" y="244367"/>
                        </a:lnTo>
                        <a:lnTo>
                          <a:pt x="272241" y="193801"/>
                        </a:lnTo>
                        <a:cubicBezTo>
                          <a:pt x="297815" y="193085"/>
                          <a:pt x="323627" y="191415"/>
                          <a:pt x="346333" y="186645"/>
                        </a:cubicBezTo>
                        <a:close/>
                        <a:moveTo>
                          <a:pt x="174251" y="186645"/>
                        </a:moveTo>
                        <a:cubicBezTo>
                          <a:pt x="197911" y="191654"/>
                          <a:pt x="221332" y="193324"/>
                          <a:pt x="253118" y="193801"/>
                        </a:cubicBezTo>
                        <a:lnTo>
                          <a:pt x="253118" y="244367"/>
                        </a:lnTo>
                        <a:lnTo>
                          <a:pt x="169710" y="244367"/>
                        </a:lnTo>
                        <a:cubicBezTo>
                          <a:pt x="170188" y="221946"/>
                          <a:pt x="172100" y="204296"/>
                          <a:pt x="174251" y="186645"/>
                        </a:cubicBezTo>
                        <a:close/>
                        <a:moveTo>
                          <a:pt x="92525" y="153974"/>
                        </a:moveTo>
                        <a:cubicBezTo>
                          <a:pt x="107825" y="165661"/>
                          <a:pt x="129100" y="174724"/>
                          <a:pt x="154679" y="181879"/>
                        </a:cubicBezTo>
                        <a:cubicBezTo>
                          <a:pt x="152288" y="201198"/>
                          <a:pt x="150854" y="221948"/>
                          <a:pt x="150376" y="244368"/>
                        </a:cubicBezTo>
                        <a:lnTo>
                          <a:pt x="65273" y="244368"/>
                        </a:lnTo>
                        <a:cubicBezTo>
                          <a:pt x="66946" y="209308"/>
                          <a:pt x="76748" y="180448"/>
                          <a:pt x="92525" y="153974"/>
                        </a:cubicBezTo>
                        <a:close/>
                        <a:moveTo>
                          <a:pt x="426413" y="153197"/>
                        </a:moveTo>
                        <a:lnTo>
                          <a:pt x="429044" y="156061"/>
                        </a:lnTo>
                        <a:cubicBezTo>
                          <a:pt x="435262" y="166324"/>
                          <a:pt x="440284" y="177302"/>
                          <a:pt x="444350" y="188758"/>
                        </a:cubicBezTo>
                        <a:lnTo>
                          <a:pt x="404410" y="212863"/>
                        </a:lnTo>
                        <a:cubicBezTo>
                          <a:pt x="397953" y="216921"/>
                          <a:pt x="393648" y="223603"/>
                          <a:pt x="392930" y="231002"/>
                        </a:cubicBezTo>
                        <a:cubicBezTo>
                          <a:pt x="392213" y="235298"/>
                          <a:pt x="392930" y="237923"/>
                          <a:pt x="394844" y="244367"/>
                        </a:cubicBezTo>
                        <a:lnTo>
                          <a:pt x="368775" y="244367"/>
                        </a:lnTo>
                        <a:cubicBezTo>
                          <a:pt x="368297" y="221933"/>
                          <a:pt x="366862" y="201169"/>
                          <a:pt x="364470" y="181837"/>
                        </a:cubicBezTo>
                        <a:cubicBezTo>
                          <a:pt x="389821" y="174677"/>
                          <a:pt x="411107" y="164653"/>
                          <a:pt x="426413" y="153197"/>
                        </a:cubicBezTo>
                        <a:close/>
                        <a:moveTo>
                          <a:pt x="182835" y="72541"/>
                        </a:moveTo>
                        <a:cubicBezTo>
                          <a:pt x="171839" y="97128"/>
                          <a:pt x="162995" y="127205"/>
                          <a:pt x="157498" y="161101"/>
                        </a:cubicBezTo>
                        <a:cubicBezTo>
                          <a:pt x="134072" y="154179"/>
                          <a:pt x="115667" y="145346"/>
                          <a:pt x="103237" y="135798"/>
                        </a:cubicBezTo>
                        <a:cubicBezTo>
                          <a:pt x="123555" y="108108"/>
                          <a:pt x="151044" y="86386"/>
                          <a:pt x="182835" y="72541"/>
                        </a:cubicBezTo>
                        <a:close/>
                        <a:moveTo>
                          <a:pt x="336032" y="72330"/>
                        </a:moveTo>
                        <a:cubicBezTo>
                          <a:pt x="349659" y="78057"/>
                          <a:pt x="362569" y="85216"/>
                          <a:pt x="374284" y="93807"/>
                        </a:cubicBezTo>
                        <a:lnTo>
                          <a:pt x="373806" y="94284"/>
                        </a:lnTo>
                        <a:cubicBezTo>
                          <a:pt x="367112" y="98102"/>
                          <a:pt x="362808" y="104545"/>
                          <a:pt x="361852" y="111943"/>
                        </a:cubicBezTo>
                        <a:cubicBezTo>
                          <a:pt x="360657" y="119102"/>
                          <a:pt x="363286" y="126499"/>
                          <a:pt x="368785" y="131988"/>
                        </a:cubicBezTo>
                        <a:lnTo>
                          <a:pt x="370220" y="133420"/>
                        </a:lnTo>
                        <a:cubicBezTo>
                          <a:pt x="375957" y="139147"/>
                          <a:pt x="385042" y="142726"/>
                          <a:pt x="393649" y="142726"/>
                        </a:cubicBezTo>
                        <a:cubicBezTo>
                          <a:pt x="394605" y="142726"/>
                          <a:pt x="395561" y="142726"/>
                          <a:pt x="396279" y="142726"/>
                        </a:cubicBezTo>
                        <a:lnTo>
                          <a:pt x="407515" y="141533"/>
                        </a:lnTo>
                        <a:cubicBezTo>
                          <a:pt x="395561" y="148931"/>
                          <a:pt x="380261" y="155612"/>
                          <a:pt x="361613" y="161101"/>
                        </a:cubicBezTo>
                        <a:cubicBezTo>
                          <a:pt x="356114" y="127215"/>
                          <a:pt x="347268" y="96909"/>
                          <a:pt x="336032" y="72330"/>
                        </a:cubicBezTo>
                        <a:close/>
                        <a:moveTo>
                          <a:pt x="272241" y="57299"/>
                        </a:moveTo>
                        <a:cubicBezTo>
                          <a:pt x="285151" y="58015"/>
                          <a:pt x="298300" y="59923"/>
                          <a:pt x="310732" y="63263"/>
                        </a:cubicBezTo>
                        <a:cubicBezTo>
                          <a:pt x="325076" y="88075"/>
                          <a:pt x="336791" y="123145"/>
                          <a:pt x="343724" y="165849"/>
                        </a:cubicBezTo>
                        <a:cubicBezTo>
                          <a:pt x="322446" y="170621"/>
                          <a:pt x="297822" y="173722"/>
                          <a:pt x="272241" y="174438"/>
                        </a:cubicBezTo>
                        <a:close/>
                        <a:moveTo>
                          <a:pt x="253118" y="57017"/>
                        </a:moveTo>
                        <a:lnTo>
                          <a:pt x="253118" y="174438"/>
                        </a:lnTo>
                        <a:cubicBezTo>
                          <a:pt x="221332" y="173961"/>
                          <a:pt x="199345" y="170858"/>
                          <a:pt x="177119" y="165846"/>
                        </a:cubicBezTo>
                        <a:cubicBezTo>
                          <a:pt x="184050" y="123126"/>
                          <a:pt x="195521" y="88282"/>
                          <a:pt x="209861" y="63461"/>
                        </a:cubicBezTo>
                        <a:cubicBezTo>
                          <a:pt x="223483" y="59881"/>
                          <a:pt x="237345" y="57494"/>
                          <a:pt x="253118" y="57017"/>
                        </a:cubicBezTo>
                        <a:close/>
                        <a:moveTo>
                          <a:pt x="253128" y="0"/>
                        </a:moveTo>
                        <a:cubicBezTo>
                          <a:pt x="316708" y="0"/>
                          <a:pt x="377899" y="24107"/>
                          <a:pt x="424509" y="66832"/>
                        </a:cubicBezTo>
                        <a:lnTo>
                          <a:pt x="436699" y="45350"/>
                        </a:lnTo>
                        <a:cubicBezTo>
                          <a:pt x="438611" y="42009"/>
                          <a:pt x="441958" y="40099"/>
                          <a:pt x="445782" y="40099"/>
                        </a:cubicBezTo>
                        <a:cubicBezTo>
                          <a:pt x="448411" y="40099"/>
                          <a:pt x="451041" y="41054"/>
                          <a:pt x="453192" y="43202"/>
                        </a:cubicBezTo>
                        <a:lnTo>
                          <a:pt x="459168" y="48931"/>
                        </a:lnTo>
                        <a:cubicBezTo>
                          <a:pt x="462036" y="52034"/>
                          <a:pt x="463709" y="56807"/>
                          <a:pt x="463231" y="60865"/>
                        </a:cubicBezTo>
                        <a:lnTo>
                          <a:pt x="461080" y="82585"/>
                        </a:lnTo>
                        <a:lnTo>
                          <a:pt x="517251" y="138677"/>
                        </a:lnTo>
                        <a:lnTo>
                          <a:pt x="553582" y="79005"/>
                        </a:lnTo>
                        <a:cubicBezTo>
                          <a:pt x="555973" y="74948"/>
                          <a:pt x="560036" y="72561"/>
                          <a:pt x="564578" y="72561"/>
                        </a:cubicBezTo>
                        <a:cubicBezTo>
                          <a:pt x="567924" y="72561"/>
                          <a:pt x="571270" y="73993"/>
                          <a:pt x="573900" y="76618"/>
                        </a:cubicBezTo>
                        <a:lnTo>
                          <a:pt x="578441" y="80915"/>
                        </a:lnTo>
                        <a:cubicBezTo>
                          <a:pt x="582983" y="85450"/>
                          <a:pt x="584895" y="93326"/>
                          <a:pt x="582983" y="99532"/>
                        </a:cubicBezTo>
                        <a:lnTo>
                          <a:pt x="558841" y="180208"/>
                        </a:lnTo>
                        <a:lnTo>
                          <a:pt x="592544" y="214102"/>
                        </a:lnTo>
                        <a:cubicBezTo>
                          <a:pt x="605451" y="226752"/>
                          <a:pt x="601388" y="246324"/>
                          <a:pt x="589914" y="258020"/>
                        </a:cubicBezTo>
                        <a:lnTo>
                          <a:pt x="589675" y="258497"/>
                        </a:lnTo>
                        <a:cubicBezTo>
                          <a:pt x="583461" y="264464"/>
                          <a:pt x="575812" y="267567"/>
                          <a:pt x="568402" y="267567"/>
                        </a:cubicBezTo>
                        <a:cubicBezTo>
                          <a:pt x="560753" y="267567"/>
                          <a:pt x="553582" y="264464"/>
                          <a:pt x="547846" y="258736"/>
                        </a:cubicBezTo>
                        <a:lnTo>
                          <a:pt x="515338" y="226275"/>
                        </a:lnTo>
                        <a:lnTo>
                          <a:pt x="430724" y="251575"/>
                        </a:lnTo>
                        <a:cubicBezTo>
                          <a:pt x="429289" y="252053"/>
                          <a:pt x="427616" y="252291"/>
                          <a:pt x="425943" y="252291"/>
                        </a:cubicBezTo>
                        <a:cubicBezTo>
                          <a:pt x="420924" y="252291"/>
                          <a:pt x="415665" y="250143"/>
                          <a:pt x="412319" y="246802"/>
                        </a:cubicBezTo>
                        <a:lnTo>
                          <a:pt x="407777" y="242267"/>
                        </a:lnTo>
                        <a:cubicBezTo>
                          <a:pt x="404909" y="239402"/>
                          <a:pt x="403475" y="235583"/>
                          <a:pt x="403953" y="231526"/>
                        </a:cubicBezTo>
                        <a:cubicBezTo>
                          <a:pt x="404431" y="227707"/>
                          <a:pt x="406821" y="224365"/>
                          <a:pt x="410167" y="222217"/>
                        </a:cubicBezTo>
                        <a:lnTo>
                          <a:pt x="473031" y="184027"/>
                        </a:lnTo>
                        <a:lnTo>
                          <a:pt x="418294" y="129368"/>
                        </a:lnTo>
                        <a:lnTo>
                          <a:pt x="392001" y="131994"/>
                        </a:lnTo>
                        <a:cubicBezTo>
                          <a:pt x="391762" y="131994"/>
                          <a:pt x="391284" y="131994"/>
                          <a:pt x="390806" y="131994"/>
                        </a:cubicBezTo>
                        <a:cubicBezTo>
                          <a:pt x="386982" y="131994"/>
                          <a:pt x="382918" y="130323"/>
                          <a:pt x="380289" y="127697"/>
                        </a:cubicBezTo>
                        <a:lnTo>
                          <a:pt x="374314" y="121730"/>
                        </a:lnTo>
                        <a:cubicBezTo>
                          <a:pt x="371923" y="119582"/>
                          <a:pt x="370967" y="116240"/>
                          <a:pt x="371445" y="113137"/>
                        </a:cubicBezTo>
                        <a:cubicBezTo>
                          <a:pt x="371684" y="110034"/>
                          <a:pt x="373596" y="107170"/>
                          <a:pt x="376465" y="105499"/>
                        </a:cubicBezTo>
                        <a:lnTo>
                          <a:pt x="402997" y="90462"/>
                        </a:lnTo>
                        <a:cubicBezTo>
                          <a:pt x="362362" y="52988"/>
                          <a:pt x="308582" y="31745"/>
                          <a:pt x="253128" y="31745"/>
                        </a:cubicBezTo>
                        <a:cubicBezTo>
                          <a:pt x="131225" y="31745"/>
                          <a:pt x="31790" y="130800"/>
                          <a:pt x="31790" y="252769"/>
                        </a:cubicBezTo>
                        <a:cubicBezTo>
                          <a:pt x="31790" y="337264"/>
                          <a:pt x="81269" y="415553"/>
                          <a:pt x="157518" y="452072"/>
                        </a:cubicBezTo>
                        <a:cubicBezTo>
                          <a:pt x="165405" y="455891"/>
                          <a:pt x="168752" y="465438"/>
                          <a:pt x="164927" y="473315"/>
                        </a:cubicBezTo>
                        <a:cubicBezTo>
                          <a:pt x="162298" y="479043"/>
                          <a:pt x="156562" y="482385"/>
                          <a:pt x="150586" y="482385"/>
                        </a:cubicBezTo>
                        <a:cubicBezTo>
                          <a:pt x="148196" y="482385"/>
                          <a:pt x="145805" y="481669"/>
                          <a:pt x="143654" y="480714"/>
                        </a:cubicBezTo>
                        <a:cubicBezTo>
                          <a:pt x="56410" y="438944"/>
                          <a:pt x="0" y="349437"/>
                          <a:pt x="0" y="252769"/>
                        </a:cubicBezTo>
                        <a:cubicBezTo>
                          <a:pt x="0" y="113376"/>
                          <a:pt x="113537" y="0"/>
                          <a:pt x="253128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7" name="ïSlïḋe">
              <a:extLst>
                <a:ext uri="{FF2B5EF4-FFF2-40B4-BE49-F238E27FC236}">
                  <a16:creationId xmlns:a16="http://schemas.microsoft.com/office/drawing/2014/main" id="{3CC6B952-667E-4E08-84C9-1B045FE21587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4887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000" i="1" dirty="0"/>
                <a:t>Unified fonts make reading more fluent.</a:t>
              </a:r>
            </a:p>
          </p:txBody>
        </p:sp>
        <p:sp>
          <p:nvSpPr>
            <p:cNvPr id="8" name="isḻidé">
              <a:extLst>
                <a:ext uri="{FF2B5EF4-FFF2-40B4-BE49-F238E27FC236}">
                  <a16:creationId xmlns:a16="http://schemas.microsoft.com/office/drawing/2014/main" id="{9B0FF9B6-9E18-4157-A0E7-E09B57AE8018}"/>
                </a:ext>
              </a:extLst>
            </p:cNvPr>
            <p:cNvSpPr/>
            <p:nvPr/>
          </p:nvSpPr>
          <p:spPr bwMode="auto">
            <a:xfrm>
              <a:off x="669925" y="4321922"/>
              <a:ext cx="2590423" cy="810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íṧlîḍè">
              <a:extLst>
                <a:ext uri="{FF2B5EF4-FFF2-40B4-BE49-F238E27FC236}">
                  <a16:creationId xmlns:a16="http://schemas.microsoft.com/office/drawing/2014/main" id="{C959E3A5-3ED4-4AB9-BA18-2B70FC63EB35}"/>
                </a:ext>
              </a:extLst>
            </p:cNvPr>
            <p:cNvSpPr/>
            <p:nvPr/>
          </p:nvSpPr>
          <p:spPr bwMode="auto">
            <a:xfrm>
              <a:off x="669925" y="5314648"/>
              <a:ext cx="2590423" cy="810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išḷîḍé">
              <a:extLst>
                <a:ext uri="{FF2B5EF4-FFF2-40B4-BE49-F238E27FC236}">
                  <a16:creationId xmlns:a16="http://schemas.microsoft.com/office/drawing/2014/main" id="{4CE485F0-8C8D-4A46-A361-C83B26924759}"/>
                </a:ext>
              </a:extLst>
            </p:cNvPr>
            <p:cNvSpPr/>
            <p:nvPr/>
          </p:nvSpPr>
          <p:spPr bwMode="auto">
            <a:xfrm>
              <a:off x="3419425" y="4321922"/>
              <a:ext cx="2590423" cy="810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š1iḋe">
              <a:extLst>
                <a:ext uri="{FF2B5EF4-FFF2-40B4-BE49-F238E27FC236}">
                  <a16:creationId xmlns:a16="http://schemas.microsoft.com/office/drawing/2014/main" id="{9CBD24ED-3795-4106-BC6C-42B25018D748}"/>
                </a:ext>
              </a:extLst>
            </p:cNvPr>
            <p:cNvSpPr/>
            <p:nvPr/>
          </p:nvSpPr>
          <p:spPr bwMode="auto">
            <a:xfrm>
              <a:off x="6168925" y="4321922"/>
              <a:ext cx="2590423" cy="810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í$líḍé">
              <a:extLst>
                <a:ext uri="{FF2B5EF4-FFF2-40B4-BE49-F238E27FC236}">
                  <a16:creationId xmlns:a16="http://schemas.microsoft.com/office/drawing/2014/main" id="{6A0EFE62-748D-4450-9856-4267BC727E0E}"/>
                </a:ext>
              </a:extLst>
            </p:cNvPr>
            <p:cNvSpPr/>
            <p:nvPr/>
          </p:nvSpPr>
          <p:spPr bwMode="auto">
            <a:xfrm>
              <a:off x="6168925" y="5314648"/>
              <a:ext cx="2590423" cy="810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ṩḻïḑê">
              <a:extLst>
                <a:ext uri="{FF2B5EF4-FFF2-40B4-BE49-F238E27FC236}">
                  <a16:creationId xmlns:a16="http://schemas.microsoft.com/office/drawing/2014/main" id="{566F0CA7-F82B-4CAC-B27C-582454CFC0E2}"/>
                </a:ext>
              </a:extLst>
            </p:cNvPr>
            <p:cNvSpPr/>
            <p:nvPr/>
          </p:nvSpPr>
          <p:spPr bwMode="auto">
            <a:xfrm>
              <a:off x="8918425" y="4321922"/>
              <a:ext cx="2590423" cy="810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15264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A48D5F-CFD6-4DD2-92C2-BED5BE399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387B9E2-799F-4866-AC6E-ADD94FB72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91D516-1494-492E-B949-BBD787E4F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1976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307392E-8C07-4BA0-B3FA-FDB999DD9E8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29000"/>
            <a:ext cx="10850563" cy="4514625"/>
            <a:chOff x="669925" y="1629000"/>
            <a:chExt cx="10850563" cy="4514625"/>
          </a:xfrm>
        </p:grpSpPr>
        <p:grpSp>
          <p:nvGrpSpPr>
            <p:cNvPr id="6" name="îśľïḋe">
              <a:extLst>
                <a:ext uri="{FF2B5EF4-FFF2-40B4-BE49-F238E27FC236}">
                  <a16:creationId xmlns:a16="http://schemas.microsoft.com/office/drawing/2014/main" id="{8D1FC710-7A57-47B7-846E-8EF63A53552E}"/>
                </a:ext>
              </a:extLst>
            </p:cNvPr>
            <p:cNvGrpSpPr/>
            <p:nvPr/>
          </p:nvGrpSpPr>
          <p:grpSpPr>
            <a:xfrm>
              <a:off x="4902742" y="1629000"/>
              <a:ext cx="2386516" cy="4514625"/>
              <a:chOff x="1257991" y="1629000"/>
              <a:chExt cx="2386516" cy="4514625"/>
            </a:xfrm>
          </p:grpSpPr>
          <p:grpSp>
            <p:nvGrpSpPr>
              <p:cNvPr id="9" name="ïṥļïḓé">
                <a:extLst>
                  <a:ext uri="{FF2B5EF4-FFF2-40B4-BE49-F238E27FC236}">
                    <a16:creationId xmlns:a16="http://schemas.microsoft.com/office/drawing/2014/main" id="{E4088419-3092-4BD5-94FE-ABBAC18CAF9E}"/>
                  </a:ext>
                </a:extLst>
              </p:cNvPr>
              <p:cNvGrpSpPr/>
              <p:nvPr/>
            </p:nvGrpSpPr>
            <p:grpSpPr>
              <a:xfrm>
                <a:off x="2143940" y="1629000"/>
                <a:ext cx="1101351" cy="2693154"/>
                <a:chOff x="1942198" y="1629000"/>
                <a:chExt cx="1101351" cy="2693154"/>
              </a:xfrm>
            </p:grpSpPr>
            <p:grpSp>
              <p:nvGrpSpPr>
                <p:cNvPr id="12" name="îṧḻîḑé">
                  <a:extLst>
                    <a:ext uri="{FF2B5EF4-FFF2-40B4-BE49-F238E27FC236}">
                      <a16:creationId xmlns:a16="http://schemas.microsoft.com/office/drawing/2014/main" id="{3DC2E774-5140-47FF-BD89-10D5B09EC981}"/>
                    </a:ext>
                  </a:extLst>
                </p:cNvPr>
                <p:cNvGrpSpPr/>
                <p:nvPr/>
              </p:nvGrpSpPr>
              <p:grpSpPr>
                <a:xfrm>
                  <a:off x="1942198" y="1629000"/>
                  <a:ext cx="614618" cy="2693154"/>
                  <a:chOff x="1671410" y="1376772"/>
                  <a:chExt cx="614618" cy="2693154"/>
                </a:xfrm>
              </p:grpSpPr>
              <p:sp>
                <p:nvSpPr>
                  <p:cNvPr id="16" name="ísḷïdê">
                    <a:extLst>
                      <a:ext uri="{FF2B5EF4-FFF2-40B4-BE49-F238E27FC236}">
                        <a16:creationId xmlns:a16="http://schemas.microsoft.com/office/drawing/2014/main" id="{56611672-F768-431D-B4EA-7AEF369C76E8}"/>
                      </a:ext>
                    </a:extLst>
                  </p:cNvPr>
                  <p:cNvSpPr/>
                  <p:nvPr/>
                </p:nvSpPr>
                <p:spPr bwMode="auto">
                  <a:xfrm flipH="1">
                    <a:off x="1671410" y="1376772"/>
                    <a:ext cx="185545" cy="269315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653"/>
                      </a:cxn>
                      <a:cxn ang="0">
                        <a:pos x="0" y="653"/>
                      </a:cxn>
                      <a:cxn ang="0">
                        <a:pos x="37" y="635"/>
                      </a:cxn>
                      <a:cxn ang="0">
                        <a:pos x="37" y="1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37" h="65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653"/>
                          <a:pt x="0" y="653"/>
                          <a:pt x="0" y="653"/>
                        </a:cubicBezTo>
                        <a:cubicBezTo>
                          <a:pt x="0" y="653"/>
                          <a:pt x="0" y="653"/>
                          <a:pt x="0" y="653"/>
                        </a:cubicBezTo>
                        <a:cubicBezTo>
                          <a:pt x="20" y="653"/>
                          <a:pt x="37" y="645"/>
                          <a:pt x="37" y="63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cubicBezTo>
                          <a:pt x="37" y="8"/>
                          <a:pt x="2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none" lIns="91440" tIns="45720" rIns="91440" bIns="45720" anchor="ctr" anchorCtr="1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algn="ctr"/>
                    <a:r>
                      <a:rPr lang="en-US" altLang="zh-CN">
                        <a:solidFill>
                          <a:schemeClr val="bg1"/>
                        </a:solidFill>
                      </a:rPr>
                      <a:t>Text here</a:t>
                    </a:r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îśļîḓê">
                    <a:extLst>
                      <a:ext uri="{FF2B5EF4-FFF2-40B4-BE49-F238E27FC236}">
                        <a16:creationId xmlns:a16="http://schemas.microsoft.com/office/drawing/2014/main" id="{AF71027D-1B2D-42E3-924B-EC2F7FFE7BF0}"/>
                      </a:ext>
                    </a:extLst>
                  </p:cNvPr>
                  <p:cNvSpPr/>
                  <p:nvPr/>
                </p:nvSpPr>
                <p:spPr bwMode="auto">
                  <a:xfrm flipH="1">
                    <a:off x="1671410" y="1458530"/>
                    <a:ext cx="614618" cy="2529641"/>
                  </a:xfrm>
                  <a:custGeom>
                    <a:avLst/>
                    <a:gdLst/>
                    <a:ahLst/>
                    <a:cxnLst>
                      <a:cxn ang="0">
                        <a:pos x="0" y="94"/>
                      </a:cxn>
                      <a:cxn ang="0">
                        <a:pos x="0" y="521"/>
                      </a:cxn>
                      <a:cxn ang="0">
                        <a:pos x="124" y="614"/>
                      </a:cxn>
                      <a:cxn ang="0">
                        <a:pos x="124" y="0"/>
                      </a:cxn>
                      <a:cxn ang="0">
                        <a:pos x="0" y="94"/>
                      </a:cxn>
                    </a:cxnLst>
                    <a:rect l="0" t="0" r="r" b="b"/>
                    <a:pathLst>
                      <a:path w="124" h="614">
                        <a:moveTo>
                          <a:pt x="0" y="94"/>
                        </a:moveTo>
                        <a:cubicBezTo>
                          <a:pt x="0" y="521"/>
                          <a:pt x="0" y="521"/>
                          <a:pt x="0" y="521"/>
                        </a:cubicBezTo>
                        <a:cubicBezTo>
                          <a:pt x="0" y="576"/>
                          <a:pt x="109" y="559"/>
                          <a:pt x="124" y="614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09" y="55"/>
                          <a:pt x="0" y="38"/>
                          <a:pt x="0" y="94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eaVert" wrap="none" lIns="91440" tIns="45720" rIns="91440" bIns="45720" anchor="ctr" anchorCtr="1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algn="ctr">
                      <a:spcBef>
                        <a:spcPct val="0"/>
                      </a:spcBef>
                    </a:pPr>
                    <a:r>
                      <a:rPr lang="en-US" altLang="zh-CN" b="1">
                        <a:solidFill>
                          <a:schemeClr val="bg1"/>
                        </a:solidFill>
                      </a:rPr>
                      <a:t>Text here</a:t>
                    </a:r>
                    <a:endParaRPr lang="en-US" altLang="zh-CN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3" name="îṣlíḓe">
                  <a:extLst>
                    <a:ext uri="{FF2B5EF4-FFF2-40B4-BE49-F238E27FC236}">
                      <a16:creationId xmlns:a16="http://schemas.microsoft.com/office/drawing/2014/main" id="{74346024-D7D4-4023-8501-3E5560B16A9E}"/>
                    </a:ext>
                  </a:extLst>
                </p:cNvPr>
                <p:cNvGrpSpPr/>
                <p:nvPr/>
              </p:nvGrpSpPr>
              <p:grpSpPr>
                <a:xfrm>
                  <a:off x="2407784" y="2662891"/>
                  <a:ext cx="635765" cy="629531"/>
                  <a:chOff x="2941184" y="2662891"/>
                  <a:chExt cx="635765" cy="629531"/>
                </a:xfrm>
              </p:grpSpPr>
              <p:sp>
                <p:nvSpPr>
                  <p:cNvPr id="14" name="iṧḷïḋè">
                    <a:extLst>
                      <a:ext uri="{FF2B5EF4-FFF2-40B4-BE49-F238E27FC236}">
                        <a16:creationId xmlns:a16="http://schemas.microsoft.com/office/drawing/2014/main" id="{5231B9E2-EB88-44CB-9575-5D71B43B65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41184" y="2662891"/>
                    <a:ext cx="635765" cy="629531"/>
                  </a:xfrm>
                  <a:custGeom>
                    <a:avLst/>
                    <a:gdLst/>
                    <a:ahLst/>
                    <a:cxnLst>
                      <a:cxn ang="0">
                        <a:pos x="93" y="0"/>
                      </a:cxn>
                      <a:cxn ang="0">
                        <a:pos x="102" y="1"/>
                      </a:cxn>
                      <a:cxn ang="0">
                        <a:pos x="160" y="30"/>
                      </a:cxn>
                      <a:cxn ang="0">
                        <a:pos x="165" y="37"/>
                      </a:cxn>
                      <a:cxn ang="0">
                        <a:pos x="182" y="105"/>
                      </a:cxn>
                      <a:cxn ang="0">
                        <a:pos x="181" y="114"/>
                      </a:cxn>
                      <a:cxn ang="0">
                        <a:pos x="140" y="169"/>
                      </a:cxn>
                      <a:cxn ang="0">
                        <a:pos x="132" y="173"/>
                      </a:cxn>
                      <a:cxn ang="0">
                        <a:pos x="66" y="178"/>
                      </a:cxn>
                      <a:cxn ang="0">
                        <a:pos x="58" y="175"/>
                      </a:cxn>
                      <a:cxn ang="0">
                        <a:pos x="9" y="126"/>
                      </a:cxn>
                      <a:cxn ang="0">
                        <a:pos x="6" y="118"/>
                      </a:cxn>
                      <a:cxn ang="0">
                        <a:pos x="9" y="56"/>
                      </a:cxn>
                      <a:cxn ang="0">
                        <a:pos x="13" y="48"/>
                      </a:cxn>
                      <a:cxn ang="0">
                        <a:pos x="66" y="5"/>
                      </a:cxn>
                      <a:cxn ang="0">
                        <a:pos x="93" y="0"/>
                      </a:cxn>
                    </a:cxnLst>
                    <a:rect l="0" t="0" r="r" b="b"/>
                    <a:pathLst>
                      <a:path w="186" h="184">
                        <a:moveTo>
                          <a:pt x="93" y="0"/>
                        </a:moveTo>
                        <a:cubicBezTo>
                          <a:pt x="102" y="1"/>
                          <a:pt x="102" y="1"/>
                          <a:pt x="102" y="1"/>
                        </a:cubicBezTo>
                        <a:cubicBezTo>
                          <a:pt x="125" y="4"/>
                          <a:pt x="144" y="13"/>
                          <a:pt x="160" y="30"/>
                        </a:cubicBezTo>
                        <a:cubicBezTo>
                          <a:pt x="165" y="37"/>
                          <a:pt x="165" y="37"/>
                          <a:pt x="165" y="37"/>
                        </a:cubicBezTo>
                        <a:cubicBezTo>
                          <a:pt x="180" y="58"/>
                          <a:pt x="186" y="80"/>
                          <a:pt x="182" y="105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74" y="138"/>
                          <a:pt x="161" y="155"/>
                          <a:pt x="140" y="169"/>
                        </a:cubicBezTo>
                        <a:cubicBezTo>
                          <a:pt x="132" y="173"/>
                          <a:pt x="132" y="173"/>
                          <a:pt x="132" y="173"/>
                        </a:cubicBezTo>
                        <a:cubicBezTo>
                          <a:pt x="110" y="183"/>
                          <a:pt x="89" y="184"/>
                          <a:pt x="66" y="178"/>
                        </a:cubicBezTo>
                        <a:cubicBezTo>
                          <a:pt x="58" y="175"/>
                          <a:pt x="58" y="175"/>
                          <a:pt x="58" y="175"/>
                        </a:cubicBezTo>
                        <a:cubicBezTo>
                          <a:pt x="35" y="165"/>
                          <a:pt x="19" y="149"/>
                          <a:pt x="9" y="126"/>
                        </a:cubicBezTo>
                        <a:cubicBezTo>
                          <a:pt x="6" y="118"/>
                          <a:pt x="6" y="118"/>
                          <a:pt x="6" y="118"/>
                        </a:cubicBezTo>
                        <a:cubicBezTo>
                          <a:pt x="0" y="97"/>
                          <a:pt x="1" y="77"/>
                          <a:pt x="9" y="56"/>
                        </a:cubicBezTo>
                        <a:cubicBezTo>
                          <a:pt x="13" y="48"/>
                          <a:pt x="13" y="48"/>
                          <a:pt x="13" y="48"/>
                        </a:cubicBezTo>
                        <a:cubicBezTo>
                          <a:pt x="25" y="27"/>
                          <a:pt x="42" y="12"/>
                          <a:pt x="66" y="5"/>
                        </a:cubicBezTo>
                        <a:cubicBezTo>
                          <a:pt x="75" y="2"/>
                          <a:pt x="83" y="1"/>
                          <a:pt x="93" y="0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" name="išlîďè">
                    <a:extLst>
                      <a:ext uri="{FF2B5EF4-FFF2-40B4-BE49-F238E27FC236}">
                        <a16:creationId xmlns:a16="http://schemas.microsoft.com/office/drawing/2014/main" id="{E58866A4-BD53-4BA6-BF5C-38D3D84765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91814" y="2856231"/>
                    <a:ext cx="334504" cy="242849"/>
                  </a:xfrm>
                  <a:custGeom>
                    <a:avLst/>
                    <a:gdLst>
                      <a:gd name="connsiteX0" fmla="*/ 467299 w 608627"/>
                      <a:gd name="connsiteY0" fmla="*/ 61262 h 441863"/>
                      <a:gd name="connsiteX1" fmla="*/ 467299 w 608627"/>
                      <a:gd name="connsiteY1" fmla="*/ 88065 h 441863"/>
                      <a:gd name="connsiteX2" fmla="*/ 440549 w 608627"/>
                      <a:gd name="connsiteY2" fmla="*/ 88065 h 441863"/>
                      <a:gd name="connsiteX3" fmla="*/ 440549 w 608627"/>
                      <a:gd name="connsiteY3" fmla="*/ 108704 h 441863"/>
                      <a:gd name="connsiteX4" fmla="*/ 467299 w 608627"/>
                      <a:gd name="connsiteY4" fmla="*/ 108704 h 441863"/>
                      <a:gd name="connsiteX5" fmla="*/ 467299 w 608627"/>
                      <a:gd name="connsiteY5" fmla="*/ 135508 h 441863"/>
                      <a:gd name="connsiteX6" fmla="*/ 488064 w 608627"/>
                      <a:gd name="connsiteY6" fmla="*/ 135508 h 441863"/>
                      <a:gd name="connsiteX7" fmla="*/ 488064 w 608627"/>
                      <a:gd name="connsiteY7" fmla="*/ 108704 h 441863"/>
                      <a:gd name="connsiteX8" fmla="*/ 514814 w 608627"/>
                      <a:gd name="connsiteY8" fmla="*/ 108704 h 441863"/>
                      <a:gd name="connsiteX9" fmla="*/ 514814 w 608627"/>
                      <a:gd name="connsiteY9" fmla="*/ 88065 h 441863"/>
                      <a:gd name="connsiteX10" fmla="*/ 488064 w 608627"/>
                      <a:gd name="connsiteY10" fmla="*/ 88065 h 441863"/>
                      <a:gd name="connsiteX11" fmla="*/ 488064 w 608627"/>
                      <a:gd name="connsiteY11" fmla="*/ 61262 h 441863"/>
                      <a:gd name="connsiteX12" fmla="*/ 436901 w 608627"/>
                      <a:gd name="connsiteY12" fmla="*/ 8309 h 441863"/>
                      <a:gd name="connsiteX13" fmla="*/ 518555 w 608627"/>
                      <a:gd name="connsiteY13" fmla="*/ 8309 h 441863"/>
                      <a:gd name="connsiteX14" fmla="*/ 608627 w 608627"/>
                      <a:gd name="connsiteY14" fmla="*/ 98245 h 441863"/>
                      <a:gd name="connsiteX15" fmla="*/ 518555 w 608627"/>
                      <a:gd name="connsiteY15" fmla="*/ 188180 h 441863"/>
                      <a:gd name="connsiteX16" fmla="*/ 457478 w 608627"/>
                      <a:gd name="connsiteY16" fmla="*/ 188180 h 441863"/>
                      <a:gd name="connsiteX17" fmla="*/ 416043 w 608627"/>
                      <a:gd name="connsiteY17" fmla="*/ 229459 h 441863"/>
                      <a:gd name="connsiteX18" fmla="*/ 408467 w 608627"/>
                      <a:gd name="connsiteY18" fmla="*/ 226377 h 441863"/>
                      <a:gd name="connsiteX19" fmla="*/ 408467 w 608627"/>
                      <a:gd name="connsiteY19" fmla="*/ 183511 h 441863"/>
                      <a:gd name="connsiteX20" fmla="*/ 346829 w 608627"/>
                      <a:gd name="connsiteY20" fmla="*/ 98245 h 441863"/>
                      <a:gd name="connsiteX21" fmla="*/ 436901 w 608627"/>
                      <a:gd name="connsiteY21" fmla="*/ 8309 h 441863"/>
                      <a:gd name="connsiteX22" fmla="*/ 206408 w 608627"/>
                      <a:gd name="connsiteY22" fmla="*/ 368 h 441863"/>
                      <a:gd name="connsiteX23" fmla="*/ 256349 w 608627"/>
                      <a:gd name="connsiteY23" fmla="*/ 10919 h 441863"/>
                      <a:gd name="connsiteX24" fmla="*/ 280666 w 608627"/>
                      <a:gd name="connsiteY24" fmla="*/ 33611 h 441863"/>
                      <a:gd name="connsiteX25" fmla="*/ 307507 w 608627"/>
                      <a:gd name="connsiteY25" fmla="*/ 118492 h 441863"/>
                      <a:gd name="connsiteX26" fmla="*/ 305730 w 608627"/>
                      <a:gd name="connsiteY26" fmla="*/ 126149 h 441863"/>
                      <a:gd name="connsiteX27" fmla="*/ 312838 w 608627"/>
                      <a:gd name="connsiteY27" fmla="*/ 161820 h 441863"/>
                      <a:gd name="connsiteX28" fmla="*/ 295536 w 608627"/>
                      <a:gd name="connsiteY28" fmla="*/ 191888 h 441863"/>
                      <a:gd name="connsiteX29" fmla="*/ 283471 w 608627"/>
                      <a:gd name="connsiteY29" fmla="*/ 224944 h 441863"/>
                      <a:gd name="connsiteX30" fmla="*/ 283471 w 608627"/>
                      <a:gd name="connsiteY30" fmla="*/ 266311 h 441863"/>
                      <a:gd name="connsiteX31" fmla="*/ 285529 w 608627"/>
                      <a:gd name="connsiteY31" fmla="*/ 269766 h 441863"/>
                      <a:gd name="connsiteX32" fmla="*/ 410383 w 608627"/>
                      <a:gd name="connsiteY32" fmla="*/ 349698 h 441863"/>
                      <a:gd name="connsiteX33" fmla="*/ 425721 w 608627"/>
                      <a:gd name="connsiteY33" fmla="*/ 382007 h 441863"/>
                      <a:gd name="connsiteX34" fmla="*/ 425721 w 608627"/>
                      <a:gd name="connsiteY34" fmla="*/ 441863 h 441863"/>
                      <a:gd name="connsiteX35" fmla="*/ 240824 w 608627"/>
                      <a:gd name="connsiteY35" fmla="*/ 441863 h 441863"/>
                      <a:gd name="connsiteX36" fmla="*/ 222587 w 608627"/>
                      <a:gd name="connsiteY36" fmla="*/ 358569 h 441863"/>
                      <a:gd name="connsiteX37" fmla="*/ 212861 w 608627"/>
                      <a:gd name="connsiteY37" fmla="*/ 304689 h 441863"/>
                      <a:gd name="connsiteX38" fmla="*/ 203134 w 608627"/>
                      <a:gd name="connsiteY38" fmla="*/ 358569 h 441863"/>
                      <a:gd name="connsiteX39" fmla="*/ 184897 w 608627"/>
                      <a:gd name="connsiteY39" fmla="*/ 441863 h 441863"/>
                      <a:gd name="connsiteX40" fmla="*/ 0 w 608627"/>
                      <a:gd name="connsiteY40" fmla="*/ 441863 h 441863"/>
                      <a:gd name="connsiteX41" fmla="*/ 0 w 608627"/>
                      <a:gd name="connsiteY41" fmla="*/ 382007 h 441863"/>
                      <a:gd name="connsiteX42" fmla="*/ 15245 w 608627"/>
                      <a:gd name="connsiteY42" fmla="*/ 349325 h 441863"/>
                      <a:gd name="connsiteX43" fmla="*/ 140006 w 608627"/>
                      <a:gd name="connsiteY43" fmla="*/ 269392 h 441863"/>
                      <a:gd name="connsiteX44" fmla="*/ 142157 w 608627"/>
                      <a:gd name="connsiteY44" fmla="*/ 265937 h 441863"/>
                      <a:gd name="connsiteX45" fmla="*/ 142157 w 608627"/>
                      <a:gd name="connsiteY45" fmla="*/ 224757 h 441863"/>
                      <a:gd name="connsiteX46" fmla="*/ 130092 w 608627"/>
                      <a:gd name="connsiteY46" fmla="*/ 191608 h 441863"/>
                      <a:gd name="connsiteX47" fmla="*/ 112697 w 608627"/>
                      <a:gd name="connsiteY47" fmla="*/ 161633 h 441863"/>
                      <a:gd name="connsiteX48" fmla="*/ 119430 w 608627"/>
                      <a:gd name="connsiteY48" fmla="*/ 125962 h 441863"/>
                      <a:gd name="connsiteX49" fmla="*/ 117747 w 608627"/>
                      <a:gd name="connsiteY49" fmla="*/ 118399 h 441863"/>
                      <a:gd name="connsiteX50" fmla="*/ 117466 w 608627"/>
                      <a:gd name="connsiteY50" fmla="*/ 76658 h 441863"/>
                      <a:gd name="connsiteX51" fmla="*/ 141876 w 608627"/>
                      <a:gd name="connsiteY51" fmla="*/ 33984 h 441863"/>
                      <a:gd name="connsiteX52" fmla="*/ 164509 w 608627"/>
                      <a:gd name="connsiteY52" fmla="*/ 15308 h 441863"/>
                      <a:gd name="connsiteX53" fmla="*/ 186393 w 608627"/>
                      <a:gd name="connsiteY53" fmla="*/ 4103 h 441863"/>
                      <a:gd name="connsiteX54" fmla="*/ 206408 w 608627"/>
                      <a:gd name="connsiteY54" fmla="*/ 368 h 441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608627" h="441863">
                        <a:moveTo>
                          <a:pt x="467299" y="61262"/>
                        </a:moveTo>
                        <a:lnTo>
                          <a:pt x="467299" y="88065"/>
                        </a:lnTo>
                        <a:lnTo>
                          <a:pt x="440549" y="88065"/>
                        </a:lnTo>
                        <a:lnTo>
                          <a:pt x="440549" y="108704"/>
                        </a:lnTo>
                        <a:lnTo>
                          <a:pt x="467299" y="108704"/>
                        </a:lnTo>
                        <a:lnTo>
                          <a:pt x="467299" y="135508"/>
                        </a:lnTo>
                        <a:lnTo>
                          <a:pt x="488064" y="135508"/>
                        </a:lnTo>
                        <a:lnTo>
                          <a:pt x="488064" y="108704"/>
                        </a:lnTo>
                        <a:lnTo>
                          <a:pt x="514814" y="108704"/>
                        </a:lnTo>
                        <a:lnTo>
                          <a:pt x="514814" y="88065"/>
                        </a:lnTo>
                        <a:lnTo>
                          <a:pt x="488064" y="88065"/>
                        </a:lnTo>
                        <a:lnTo>
                          <a:pt x="488064" y="61262"/>
                        </a:lnTo>
                        <a:close/>
                        <a:moveTo>
                          <a:pt x="436901" y="8309"/>
                        </a:moveTo>
                        <a:lnTo>
                          <a:pt x="518555" y="8309"/>
                        </a:lnTo>
                        <a:cubicBezTo>
                          <a:pt x="568315" y="8309"/>
                          <a:pt x="608627" y="48654"/>
                          <a:pt x="608627" y="98245"/>
                        </a:cubicBezTo>
                        <a:cubicBezTo>
                          <a:pt x="608627" y="147929"/>
                          <a:pt x="568315" y="188180"/>
                          <a:pt x="518555" y="188180"/>
                        </a:cubicBezTo>
                        <a:lnTo>
                          <a:pt x="457478" y="188180"/>
                        </a:lnTo>
                        <a:lnTo>
                          <a:pt x="416043" y="229459"/>
                        </a:lnTo>
                        <a:cubicBezTo>
                          <a:pt x="413331" y="232354"/>
                          <a:pt x="408467" y="230393"/>
                          <a:pt x="408467" y="226377"/>
                        </a:cubicBezTo>
                        <a:lnTo>
                          <a:pt x="408467" y="183511"/>
                        </a:lnTo>
                        <a:cubicBezTo>
                          <a:pt x="372644" y="171557"/>
                          <a:pt x="346829" y="137936"/>
                          <a:pt x="346829" y="98245"/>
                        </a:cubicBezTo>
                        <a:cubicBezTo>
                          <a:pt x="346829" y="48561"/>
                          <a:pt x="387142" y="8309"/>
                          <a:pt x="436901" y="8309"/>
                        </a:cubicBezTo>
                        <a:close/>
                        <a:moveTo>
                          <a:pt x="206408" y="368"/>
                        </a:moveTo>
                        <a:cubicBezTo>
                          <a:pt x="228105" y="-1500"/>
                          <a:pt x="244565" y="4009"/>
                          <a:pt x="256349" y="10919"/>
                        </a:cubicBezTo>
                        <a:cubicBezTo>
                          <a:pt x="273932" y="20818"/>
                          <a:pt x="280666" y="33611"/>
                          <a:pt x="280666" y="33611"/>
                        </a:cubicBezTo>
                        <a:cubicBezTo>
                          <a:pt x="280666" y="33611"/>
                          <a:pt x="321255" y="36505"/>
                          <a:pt x="307507" y="118492"/>
                        </a:cubicBezTo>
                        <a:cubicBezTo>
                          <a:pt x="307133" y="121013"/>
                          <a:pt x="306478" y="123628"/>
                          <a:pt x="305730" y="126149"/>
                        </a:cubicBezTo>
                        <a:cubicBezTo>
                          <a:pt x="313399" y="126149"/>
                          <a:pt x="321349" y="132125"/>
                          <a:pt x="312838" y="161820"/>
                        </a:cubicBezTo>
                        <a:cubicBezTo>
                          <a:pt x="306291" y="184978"/>
                          <a:pt x="300119" y="191514"/>
                          <a:pt x="295536" y="191888"/>
                        </a:cubicBezTo>
                        <a:cubicBezTo>
                          <a:pt x="293946" y="202440"/>
                          <a:pt x="289831" y="214019"/>
                          <a:pt x="283471" y="224944"/>
                        </a:cubicBezTo>
                        <a:lnTo>
                          <a:pt x="283471" y="266311"/>
                        </a:lnTo>
                        <a:cubicBezTo>
                          <a:pt x="283471" y="267805"/>
                          <a:pt x="284220" y="269205"/>
                          <a:pt x="285529" y="269766"/>
                        </a:cubicBezTo>
                        <a:cubicBezTo>
                          <a:pt x="297500" y="275555"/>
                          <a:pt x="356139" y="305156"/>
                          <a:pt x="410383" y="349698"/>
                        </a:cubicBezTo>
                        <a:cubicBezTo>
                          <a:pt x="420110" y="357729"/>
                          <a:pt x="425628" y="369775"/>
                          <a:pt x="425721" y="382007"/>
                        </a:cubicBezTo>
                        <a:lnTo>
                          <a:pt x="425721" y="441863"/>
                        </a:lnTo>
                        <a:lnTo>
                          <a:pt x="240824" y="441863"/>
                        </a:lnTo>
                        <a:lnTo>
                          <a:pt x="222587" y="358569"/>
                        </a:lnTo>
                        <a:cubicBezTo>
                          <a:pt x="259342" y="307117"/>
                          <a:pt x="219688" y="304689"/>
                          <a:pt x="212861" y="304689"/>
                        </a:cubicBezTo>
                        <a:cubicBezTo>
                          <a:pt x="205846" y="304689"/>
                          <a:pt x="166192" y="307117"/>
                          <a:pt x="203134" y="358569"/>
                        </a:cubicBezTo>
                        <a:lnTo>
                          <a:pt x="184897" y="441863"/>
                        </a:lnTo>
                        <a:lnTo>
                          <a:pt x="0" y="441863"/>
                        </a:lnTo>
                        <a:lnTo>
                          <a:pt x="0" y="382007"/>
                        </a:lnTo>
                        <a:cubicBezTo>
                          <a:pt x="0" y="369401"/>
                          <a:pt x="5518" y="357355"/>
                          <a:pt x="15245" y="349325"/>
                        </a:cubicBezTo>
                        <a:cubicBezTo>
                          <a:pt x="69582" y="304783"/>
                          <a:pt x="128222" y="275275"/>
                          <a:pt x="140006" y="269392"/>
                        </a:cubicBezTo>
                        <a:cubicBezTo>
                          <a:pt x="141315" y="268832"/>
                          <a:pt x="142157" y="267431"/>
                          <a:pt x="142157" y="265937"/>
                        </a:cubicBezTo>
                        <a:lnTo>
                          <a:pt x="142157" y="224757"/>
                        </a:lnTo>
                        <a:cubicBezTo>
                          <a:pt x="135797" y="213645"/>
                          <a:pt x="131682" y="202066"/>
                          <a:pt x="130092" y="191608"/>
                        </a:cubicBezTo>
                        <a:cubicBezTo>
                          <a:pt x="125416" y="191234"/>
                          <a:pt x="119337" y="184791"/>
                          <a:pt x="112697" y="161633"/>
                        </a:cubicBezTo>
                        <a:cubicBezTo>
                          <a:pt x="104373" y="132312"/>
                          <a:pt x="111855" y="126149"/>
                          <a:pt x="119430" y="125962"/>
                        </a:cubicBezTo>
                        <a:cubicBezTo>
                          <a:pt x="118869" y="123534"/>
                          <a:pt x="118215" y="120920"/>
                          <a:pt x="117747" y="118399"/>
                        </a:cubicBezTo>
                        <a:cubicBezTo>
                          <a:pt x="114754" y="103551"/>
                          <a:pt x="114006" y="89918"/>
                          <a:pt x="117466" y="76658"/>
                        </a:cubicBezTo>
                        <a:cubicBezTo>
                          <a:pt x="121675" y="59010"/>
                          <a:pt x="131214" y="44909"/>
                          <a:pt x="141876" y="33984"/>
                        </a:cubicBezTo>
                        <a:cubicBezTo>
                          <a:pt x="148610" y="26794"/>
                          <a:pt x="156372" y="20444"/>
                          <a:pt x="164509" y="15308"/>
                        </a:cubicBezTo>
                        <a:cubicBezTo>
                          <a:pt x="171056" y="10733"/>
                          <a:pt x="178444" y="6811"/>
                          <a:pt x="186393" y="4103"/>
                        </a:cubicBezTo>
                        <a:cubicBezTo>
                          <a:pt x="192660" y="2142"/>
                          <a:pt x="199393" y="741"/>
                          <a:pt x="206408" y="36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0" name="işľiḍè">
                <a:extLst>
                  <a:ext uri="{FF2B5EF4-FFF2-40B4-BE49-F238E27FC236}">
                    <a16:creationId xmlns:a16="http://schemas.microsoft.com/office/drawing/2014/main" id="{9C0AD925-4C15-4B70-A465-18BA14496DC1}"/>
                  </a:ext>
                </a:extLst>
              </p:cNvPr>
              <p:cNvSpPr txBox="1"/>
              <p:nvPr/>
            </p:nvSpPr>
            <p:spPr bwMode="auto">
              <a:xfrm>
                <a:off x="1257991" y="4403912"/>
                <a:ext cx="2386516" cy="477434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atinLnBrk="0"/>
                <a:r>
                  <a:rPr lang="en-US" altLang="zh-CN" sz="1600" b="1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11" name="îšḻïďê">
                <a:extLst>
                  <a:ext uri="{FF2B5EF4-FFF2-40B4-BE49-F238E27FC236}">
                    <a16:creationId xmlns:a16="http://schemas.microsoft.com/office/drawing/2014/main" id="{6E049DAE-ACEC-4463-811F-C532DCEA73E0}"/>
                  </a:ext>
                </a:extLst>
              </p:cNvPr>
              <p:cNvSpPr txBox="1"/>
              <p:nvPr/>
            </p:nvSpPr>
            <p:spPr bwMode="auto">
              <a:xfrm>
                <a:off x="1257991" y="4938277"/>
                <a:ext cx="2386516" cy="120534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en-US" altLang="zh-CN" sz="1000" b="0">
                    <a:effectLst/>
                  </a:rPr>
                  <a:t>Copy paste fonts. Choose the only option to retain text.</a:t>
                </a:r>
                <a:br>
                  <a:rPr lang="en-US" altLang="zh-CN" sz="1000" b="0">
                    <a:effectLst/>
                  </a:rPr>
                </a:br>
                <a:br>
                  <a:rPr lang="en-US" altLang="zh-CN" sz="1000" b="0">
                    <a:effectLst/>
                  </a:rPr>
                </a:br>
                <a:r>
                  <a:rPr lang="en-US" altLang="zh-CN" sz="1000" b="0">
                    <a:effectLst/>
                  </a:rPr>
                  <a:t>…… </a:t>
                </a:r>
                <a:endParaRPr lang="zh-CN" altLang="en-US" sz="1000" b="0" dirty="0">
                  <a:effectLst/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1F8B9F8-A509-4E78-B9DC-40D4131EBD11}"/>
                </a:ext>
              </a:extLst>
            </p:cNvPr>
            <p:cNvCxnSpPr/>
            <p:nvPr/>
          </p:nvCxnSpPr>
          <p:spPr>
            <a:xfrm>
              <a:off x="669925" y="440391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24B5C54-38E4-4838-9497-F0E9E3A8DFDC}"/>
                </a:ext>
              </a:extLst>
            </p:cNvPr>
            <p:cNvCxnSpPr/>
            <p:nvPr/>
          </p:nvCxnSpPr>
          <p:spPr>
            <a:xfrm>
              <a:off x="669925" y="4881346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87091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1F4F16-7D5C-41C2-AC6F-5CE4F6CE4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D99AF83-21C6-4688-92EF-C0D9C0FD1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635B606-3815-47DB-822E-1262F978D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5" name="a1e73f40-0fce-404c-9561-6cbbac204b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55DC40B-D247-4397-BBDC-B8CD891C2D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299"/>
            <a:ext cx="10845800" cy="5016501"/>
            <a:chOff x="673100" y="1130299"/>
            <a:chExt cx="10845800" cy="5016501"/>
          </a:xfrm>
        </p:grpSpPr>
        <p:sp>
          <p:nvSpPr>
            <p:cNvPr id="6" name="îṣļíďè">
              <a:extLst>
                <a:ext uri="{FF2B5EF4-FFF2-40B4-BE49-F238E27FC236}">
                  <a16:creationId xmlns:a16="http://schemas.microsoft.com/office/drawing/2014/main" id="{068AE485-C568-435E-A286-C57E7E5279DE}"/>
                </a:ext>
              </a:extLst>
            </p:cNvPr>
            <p:cNvSpPr txBox="1"/>
            <p:nvPr/>
          </p:nvSpPr>
          <p:spPr>
            <a:xfrm>
              <a:off x="8140425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7" name="îslíḓe">
              <a:extLst>
                <a:ext uri="{FF2B5EF4-FFF2-40B4-BE49-F238E27FC236}">
                  <a16:creationId xmlns:a16="http://schemas.microsoft.com/office/drawing/2014/main" id="{3C22BF08-BB87-4FDA-ACAC-C122930FD1A8}"/>
                </a:ext>
              </a:extLst>
            </p:cNvPr>
            <p:cNvSpPr txBox="1"/>
            <p:nvPr/>
          </p:nvSpPr>
          <p:spPr>
            <a:xfrm>
              <a:off x="8140425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$ļîḓe">
              <a:extLst>
                <a:ext uri="{FF2B5EF4-FFF2-40B4-BE49-F238E27FC236}">
                  <a16:creationId xmlns:a16="http://schemas.microsoft.com/office/drawing/2014/main" id="{874B4770-DB95-484A-8666-5BA1BF1D9FD2}"/>
                </a:ext>
              </a:extLst>
            </p:cNvPr>
            <p:cNvSpPr/>
            <p:nvPr/>
          </p:nvSpPr>
          <p:spPr>
            <a:xfrm>
              <a:off x="8244077" y="3842938"/>
              <a:ext cx="258614" cy="3598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śľïďè">
              <a:extLst>
                <a:ext uri="{FF2B5EF4-FFF2-40B4-BE49-F238E27FC236}">
                  <a16:creationId xmlns:a16="http://schemas.microsoft.com/office/drawing/2014/main" id="{F6EDEC32-2A1E-4C93-80EC-3F8A90F89DF6}"/>
                </a:ext>
              </a:extLst>
            </p:cNvPr>
            <p:cNvSpPr txBox="1"/>
            <p:nvPr/>
          </p:nvSpPr>
          <p:spPr>
            <a:xfrm>
              <a:off x="673100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0" name="ísḻiďé">
              <a:extLst>
                <a:ext uri="{FF2B5EF4-FFF2-40B4-BE49-F238E27FC236}">
                  <a16:creationId xmlns:a16="http://schemas.microsoft.com/office/drawing/2014/main" id="{48781854-FAA5-482F-8510-C0B39E5D48C4}"/>
                </a:ext>
              </a:extLst>
            </p:cNvPr>
            <p:cNvSpPr txBox="1"/>
            <p:nvPr/>
          </p:nvSpPr>
          <p:spPr>
            <a:xfrm>
              <a:off x="673100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iṡḻïďé">
              <a:extLst>
                <a:ext uri="{FF2B5EF4-FFF2-40B4-BE49-F238E27FC236}">
                  <a16:creationId xmlns:a16="http://schemas.microsoft.com/office/drawing/2014/main" id="{D49E288D-8EA6-438A-B67B-2DF50F61F658}"/>
                </a:ext>
              </a:extLst>
            </p:cNvPr>
            <p:cNvSpPr/>
            <p:nvPr/>
          </p:nvSpPr>
          <p:spPr>
            <a:xfrm>
              <a:off x="782082" y="3805839"/>
              <a:ext cx="287588" cy="2973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ṥļïďê">
              <a:extLst>
                <a:ext uri="{FF2B5EF4-FFF2-40B4-BE49-F238E27FC236}">
                  <a16:creationId xmlns:a16="http://schemas.microsoft.com/office/drawing/2014/main" id="{89CF1374-1200-4521-9B32-31BBFAA9487D}"/>
                </a:ext>
              </a:extLst>
            </p:cNvPr>
            <p:cNvSpPr txBox="1"/>
            <p:nvPr/>
          </p:nvSpPr>
          <p:spPr>
            <a:xfrm>
              <a:off x="4419433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iśḷïḋé">
              <a:extLst>
                <a:ext uri="{FF2B5EF4-FFF2-40B4-BE49-F238E27FC236}">
                  <a16:creationId xmlns:a16="http://schemas.microsoft.com/office/drawing/2014/main" id="{A499A39F-C15C-4133-814D-2311A5E949F8}"/>
                </a:ext>
              </a:extLst>
            </p:cNvPr>
            <p:cNvSpPr txBox="1"/>
            <p:nvPr/>
          </p:nvSpPr>
          <p:spPr>
            <a:xfrm>
              <a:off x="4419433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ṣľíḍé">
              <a:extLst>
                <a:ext uri="{FF2B5EF4-FFF2-40B4-BE49-F238E27FC236}">
                  <a16:creationId xmlns:a16="http://schemas.microsoft.com/office/drawing/2014/main" id="{6D1BE42B-B840-4167-8CC9-89499BA25D89}"/>
                </a:ext>
              </a:extLst>
            </p:cNvPr>
            <p:cNvSpPr/>
            <p:nvPr/>
          </p:nvSpPr>
          <p:spPr>
            <a:xfrm>
              <a:off x="4506934" y="3816357"/>
              <a:ext cx="292053" cy="3075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ŝḷíďê">
              <a:extLst>
                <a:ext uri="{FF2B5EF4-FFF2-40B4-BE49-F238E27FC236}">
                  <a16:creationId xmlns:a16="http://schemas.microsoft.com/office/drawing/2014/main" id="{3FED37BA-329B-4A41-BDF4-E5E86407D0F9}"/>
                </a:ext>
              </a:extLst>
            </p:cNvPr>
            <p:cNvSpPr txBox="1"/>
            <p:nvPr/>
          </p:nvSpPr>
          <p:spPr>
            <a:xfrm>
              <a:off x="2722025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16" name="íṡ1îḋè">
              <a:extLst>
                <a:ext uri="{FF2B5EF4-FFF2-40B4-BE49-F238E27FC236}">
                  <a16:creationId xmlns:a16="http://schemas.microsoft.com/office/drawing/2014/main" id="{C93662C8-5743-4D10-9321-C69523268DDF}"/>
                </a:ext>
              </a:extLst>
            </p:cNvPr>
            <p:cNvSpPr txBox="1"/>
            <p:nvPr/>
          </p:nvSpPr>
          <p:spPr>
            <a:xfrm>
              <a:off x="6337893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7" name="isľiḓe">
              <a:extLst>
                <a:ext uri="{FF2B5EF4-FFF2-40B4-BE49-F238E27FC236}">
                  <a16:creationId xmlns:a16="http://schemas.microsoft.com/office/drawing/2014/main" id="{53211726-7F4D-4E32-8E14-74370D0ED5A5}"/>
                </a:ext>
              </a:extLst>
            </p:cNvPr>
            <p:cNvSpPr txBox="1"/>
            <p:nvPr/>
          </p:nvSpPr>
          <p:spPr>
            <a:xfrm>
              <a:off x="10082242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E47E0074-3E26-45E8-902E-4FA5A166531C}"/>
                </a:ext>
              </a:extLst>
            </p:cNvPr>
            <p:cNvCxnSpPr/>
            <p:nvPr/>
          </p:nvCxnSpPr>
          <p:spPr>
            <a:xfrm>
              <a:off x="4097457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CF60DA45-2FE9-4825-9548-21A32A7F0109}"/>
                </a:ext>
              </a:extLst>
            </p:cNvPr>
            <p:cNvCxnSpPr/>
            <p:nvPr/>
          </p:nvCxnSpPr>
          <p:spPr>
            <a:xfrm>
              <a:off x="7840993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$ľîďé">
              <a:extLst>
                <a:ext uri="{FF2B5EF4-FFF2-40B4-BE49-F238E27FC236}">
                  <a16:creationId xmlns:a16="http://schemas.microsoft.com/office/drawing/2014/main" id="{6047AA03-3D41-432F-9336-C6AF5506ED9F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1" name="îṩḷiḍè">
              <a:extLst>
                <a:ext uri="{FF2B5EF4-FFF2-40B4-BE49-F238E27FC236}">
                  <a16:creationId xmlns:a16="http://schemas.microsoft.com/office/drawing/2014/main" id="{69F0D735-0EE4-4D34-9D34-4D40F14C91FF}"/>
                </a:ext>
              </a:extLst>
            </p:cNvPr>
            <p:cNvSpPr txBox="1"/>
            <p:nvPr/>
          </p:nvSpPr>
          <p:spPr>
            <a:xfrm>
              <a:off x="1897440" y="1894706"/>
              <a:ext cx="8397120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7992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7" y="2533650"/>
            <a:ext cx="5419185" cy="895350"/>
          </a:xfrm>
        </p:spPr>
        <p:txBody>
          <a:bodyPr/>
          <a:lstStyle/>
          <a:p>
            <a:pPr algn="ctr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7523" y="3429000"/>
            <a:ext cx="5419185" cy="1015623"/>
          </a:xfrm>
        </p:spPr>
        <p:txBody>
          <a:bodyPr/>
          <a:lstStyle/>
          <a:p>
            <a:pPr lvl="0" algn="ctr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 algn="ctr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072483" y="208869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4664D5-7D6E-467F-9E8F-F64927B3B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1B2CF9D-5677-4BAB-8DDB-1CDAA124C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144C3F4-CE38-4719-9D8D-658DF6138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64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A9AE5EE-F951-4BC8-B845-563AA8A4C2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81428"/>
            <a:ext cx="10850563" cy="3914244"/>
            <a:chOff x="669925" y="1681428"/>
            <a:chExt cx="10850563" cy="3914244"/>
          </a:xfrm>
        </p:grpSpPr>
        <p:grpSp>
          <p:nvGrpSpPr>
            <p:cNvPr id="6" name="iśľîďé">
              <a:extLst>
                <a:ext uri="{FF2B5EF4-FFF2-40B4-BE49-F238E27FC236}">
                  <a16:creationId xmlns:a16="http://schemas.microsoft.com/office/drawing/2014/main" id="{8522E47D-89D4-4140-8981-EDFDE65B6709}"/>
                </a:ext>
              </a:extLst>
            </p:cNvPr>
            <p:cNvGrpSpPr/>
            <p:nvPr/>
          </p:nvGrpSpPr>
          <p:grpSpPr>
            <a:xfrm>
              <a:off x="4047999" y="1681428"/>
              <a:ext cx="4096001" cy="3914244"/>
              <a:chOff x="4047999" y="1681428"/>
              <a:chExt cx="4096001" cy="3914244"/>
            </a:xfrm>
          </p:grpSpPr>
          <p:sp>
            <p:nvSpPr>
              <p:cNvPr id="24" name="íşḻîḑê">
                <a:extLst>
                  <a:ext uri="{FF2B5EF4-FFF2-40B4-BE49-F238E27FC236}">
                    <a16:creationId xmlns:a16="http://schemas.microsoft.com/office/drawing/2014/main" id="{46CAC12A-6723-4020-8E14-1DA9DF798AB2}"/>
                  </a:ext>
                </a:extLst>
              </p:cNvPr>
              <p:cNvSpPr/>
              <p:nvPr/>
            </p:nvSpPr>
            <p:spPr>
              <a:xfrm>
                <a:off x="4254780" y="1861168"/>
                <a:ext cx="936171" cy="9361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iŝḻíḍe">
                <a:extLst>
                  <a:ext uri="{FF2B5EF4-FFF2-40B4-BE49-F238E27FC236}">
                    <a16:creationId xmlns:a16="http://schemas.microsoft.com/office/drawing/2014/main" id="{66AFAD05-77BF-4E1A-99EF-3577A02C8F50}"/>
                  </a:ext>
                </a:extLst>
              </p:cNvPr>
              <p:cNvSpPr/>
              <p:nvPr/>
            </p:nvSpPr>
            <p:spPr>
              <a:xfrm>
                <a:off x="6990918" y="1861167"/>
                <a:ext cx="936171" cy="9361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í$ḷîḋê">
                <a:extLst>
                  <a:ext uri="{FF2B5EF4-FFF2-40B4-BE49-F238E27FC236}">
                    <a16:creationId xmlns:a16="http://schemas.microsoft.com/office/drawing/2014/main" id="{4C398125-36E4-419B-8FB6-42FFC7B01842}"/>
                  </a:ext>
                </a:extLst>
              </p:cNvPr>
              <p:cNvSpPr/>
              <p:nvPr/>
            </p:nvSpPr>
            <p:spPr>
              <a:xfrm>
                <a:off x="4254779" y="4476777"/>
                <a:ext cx="936171" cy="936171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ṥḻîḓê">
                <a:extLst>
                  <a:ext uri="{FF2B5EF4-FFF2-40B4-BE49-F238E27FC236}">
                    <a16:creationId xmlns:a16="http://schemas.microsoft.com/office/drawing/2014/main" id="{E3267654-8DA1-4303-9E46-8CB2979FD19D}"/>
                  </a:ext>
                </a:extLst>
              </p:cNvPr>
              <p:cNvSpPr/>
              <p:nvPr/>
            </p:nvSpPr>
            <p:spPr>
              <a:xfrm>
                <a:off x="6990917" y="4476777"/>
                <a:ext cx="936171" cy="9361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6335D52D-F2E4-4B7A-991C-493D990CB50B}"/>
                  </a:ext>
                </a:extLst>
              </p:cNvPr>
              <p:cNvCxnSpPr>
                <a:stCxn id="24" idx="6"/>
                <a:endCxn id="25" idx="2"/>
              </p:cNvCxnSpPr>
              <p:nvPr/>
            </p:nvCxnSpPr>
            <p:spPr>
              <a:xfrm flipV="1">
                <a:off x="5190951" y="2329253"/>
                <a:ext cx="1799967" cy="1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AB9853E4-E90D-4847-A095-0512DE90ABCA}"/>
                  </a:ext>
                </a:extLst>
              </p:cNvPr>
              <p:cNvCxnSpPr>
                <a:stCxn id="25" idx="4"/>
                <a:endCxn id="27" idx="0"/>
              </p:cNvCxnSpPr>
              <p:nvPr/>
            </p:nvCxnSpPr>
            <p:spPr>
              <a:xfrm flipH="1">
                <a:off x="7459003" y="2797338"/>
                <a:ext cx="1" cy="1679439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FB68ECE1-1702-48EE-843D-7490C62C3E0D}"/>
                  </a:ext>
                </a:extLst>
              </p:cNvPr>
              <p:cNvCxnSpPr>
                <a:cxnSpLocks/>
                <a:stCxn id="24" idx="4"/>
                <a:endCxn id="26" idx="0"/>
              </p:cNvCxnSpPr>
              <p:nvPr/>
            </p:nvCxnSpPr>
            <p:spPr>
              <a:xfrm flipH="1">
                <a:off x="4722865" y="2797339"/>
                <a:ext cx="1" cy="1679438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ECA9B689-DCEE-4B40-8C6C-ACCC6D1CA140}"/>
                  </a:ext>
                </a:extLst>
              </p:cNvPr>
              <p:cNvCxnSpPr>
                <a:stCxn id="26" idx="6"/>
                <a:endCxn id="27" idx="2"/>
              </p:cNvCxnSpPr>
              <p:nvPr/>
            </p:nvCxnSpPr>
            <p:spPr>
              <a:xfrm>
                <a:off x="5190950" y="4944863"/>
                <a:ext cx="1799967" cy="0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iş1íḍé">
                <a:extLst>
                  <a:ext uri="{FF2B5EF4-FFF2-40B4-BE49-F238E27FC236}">
                    <a16:creationId xmlns:a16="http://schemas.microsoft.com/office/drawing/2014/main" id="{47EDCB44-13C4-432E-B5D0-0E4DAB4FFE9C}"/>
                  </a:ext>
                </a:extLst>
              </p:cNvPr>
              <p:cNvSpPr/>
              <p:nvPr/>
            </p:nvSpPr>
            <p:spPr>
              <a:xfrm>
                <a:off x="5878282" y="2116601"/>
                <a:ext cx="425302" cy="4253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1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iS1iďe">
                <a:extLst>
                  <a:ext uri="{FF2B5EF4-FFF2-40B4-BE49-F238E27FC236}">
                    <a16:creationId xmlns:a16="http://schemas.microsoft.com/office/drawing/2014/main" id="{D75DF4DD-A325-4589-ABE1-A202A90DDF5D}"/>
                  </a:ext>
                </a:extLst>
              </p:cNvPr>
              <p:cNvSpPr/>
              <p:nvPr/>
            </p:nvSpPr>
            <p:spPr>
              <a:xfrm>
                <a:off x="5878282" y="4732211"/>
                <a:ext cx="425302" cy="4253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3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ïslíḓe">
                <a:extLst>
                  <a:ext uri="{FF2B5EF4-FFF2-40B4-BE49-F238E27FC236}">
                    <a16:creationId xmlns:a16="http://schemas.microsoft.com/office/drawing/2014/main" id="{90A84330-260F-4759-A377-100506167A6D}"/>
                  </a:ext>
                </a:extLst>
              </p:cNvPr>
              <p:cNvSpPr/>
              <p:nvPr/>
            </p:nvSpPr>
            <p:spPr>
              <a:xfrm>
                <a:off x="7246351" y="3424406"/>
                <a:ext cx="425302" cy="4253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2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îṩḻiḋê">
                <a:extLst>
                  <a:ext uri="{FF2B5EF4-FFF2-40B4-BE49-F238E27FC236}">
                    <a16:creationId xmlns:a16="http://schemas.microsoft.com/office/drawing/2014/main" id="{AEBEEDE5-0994-431B-8A23-55C427522512}"/>
                  </a:ext>
                </a:extLst>
              </p:cNvPr>
              <p:cNvSpPr/>
              <p:nvPr/>
            </p:nvSpPr>
            <p:spPr>
              <a:xfrm>
                <a:off x="4510213" y="3424406"/>
                <a:ext cx="425302" cy="425302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</a:rPr>
                  <a:t>4</a:t>
                </a:r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îśļide">
                <a:extLst>
                  <a:ext uri="{FF2B5EF4-FFF2-40B4-BE49-F238E27FC236}">
                    <a16:creationId xmlns:a16="http://schemas.microsoft.com/office/drawing/2014/main" id="{0C3E2B82-A466-4550-B8BC-1D1DF6DBBC3D}"/>
                  </a:ext>
                </a:extLst>
              </p:cNvPr>
              <p:cNvSpPr/>
              <p:nvPr/>
            </p:nvSpPr>
            <p:spPr>
              <a:xfrm>
                <a:off x="6863876" y="1728607"/>
                <a:ext cx="1190255" cy="1190255"/>
              </a:xfrm>
              <a:prstGeom prst="arc">
                <a:avLst>
                  <a:gd name="adj1" fmla="val 16200000"/>
                  <a:gd name="adj2" fmla="val 426928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îṧliḍé">
                <a:extLst>
                  <a:ext uri="{FF2B5EF4-FFF2-40B4-BE49-F238E27FC236}">
                    <a16:creationId xmlns:a16="http://schemas.microsoft.com/office/drawing/2014/main" id="{3D7FAA55-47FB-4C99-94DC-557603CDDB76}"/>
                  </a:ext>
                </a:extLst>
              </p:cNvPr>
              <p:cNvSpPr/>
              <p:nvPr/>
            </p:nvSpPr>
            <p:spPr>
              <a:xfrm>
                <a:off x="7852387" y="1861167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ïṧľídè">
                <a:extLst>
                  <a:ext uri="{FF2B5EF4-FFF2-40B4-BE49-F238E27FC236}">
                    <a16:creationId xmlns:a16="http://schemas.microsoft.com/office/drawing/2014/main" id="{6D4282E1-B6E8-42EB-9C5B-0F5915806B70}"/>
                  </a:ext>
                </a:extLst>
              </p:cNvPr>
              <p:cNvSpPr/>
              <p:nvPr/>
            </p:nvSpPr>
            <p:spPr>
              <a:xfrm rot="16200000">
                <a:off x="4127735" y="1730309"/>
                <a:ext cx="1190255" cy="1190255"/>
              </a:xfrm>
              <a:prstGeom prst="arc">
                <a:avLst>
                  <a:gd name="adj1" fmla="val 16041187"/>
                  <a:gd name="adj2" fmla="val 426928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ï$ľîḓe">
                <a:extLst>
                  <a:ext uri="{FF2B5EF4-FFF2-40B4-BE49-F238E27FC236}">
                    <a16:creationId xmlns:a16="http://schemas.microsoft.com/office/drawing/2014/main" id="{64EA4CA7-B1D1-490F-A8D7-211A47ED34E1}"/>
                  </a:ext>
                </a:extLst>
              </p:cNvPr>
              <p:cNvSpPr/>
              <p:nvPr/>
            </p:nvSpPr>
            <p:spPr>
              <a:xfrm>
                <a:off x="4191259" y="1861167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î$ḷïďè">
                <a:extLst>
                  <a:ext uri="{FF2B5EF4-FFF2-40B4-BE49-F238E27FC236}">
                    <a16:creationId xmlns:a16="http://schemas.microsoft.com/office/drawing/2014/main" id="{B4B86AEF-5556-486B-89E5-7501203436FA}"/>
                  </a:ext>
                </a:extLst>
              </p:cNvPr>
              <p:cNvSpPr/>
              <p:nvPr/>
            </p:nvSpPr>
            <p:spPr>
              <a:xfrm flipV="1">
                <a:off x="6863876" y="4349735"/>
                <a:ext cx="1190255" cy="1190255"/>
              </a:xfrm>
              <a:prstGeom prst="arc">
                <a:avLst>
                  <a:gd name="adj1" fmla="val 16003478"/>
                  <a:gd name="adj2" fmla="val 426928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işḷíḓe">
                <a:extLst>
                  <a:ext uri="{FF2B5EF4-FFF2-40B4-BE49-F238E27FC236}">
                    <a16:creationId xmlns:a16="http://schemas.microsoft.com/office/drawing/2014/main" id="{E29E1EB2-9681-464B-899C-01046E0A21FD}"/>
                  </a:ext>
                </a:extLst>
              </p:cNvPr>
              <p:cNvSpPr/>
              <p:nvPr/>
            </p:nvSpPr>
            <p:spPr>
              <a:xfrm>
                <a:off x="7842684" y="5290401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iş1ïḍe">
                <a:extLst>
                  <a:ext uri="{FF2B5EF4-FFF2-40B4-BE49-F238E27FC236}">
                    <a16:creationId xmlns:a16="http://schemas.microsoft.com/office/drawing/2014/main" id="{D356B07F-13F7-4437-A180-824491BBE603}"/>
                  </a:ext>
                </a:extLst>
              </p:cNvPr>
              <p:cNvSpPr/>
              <p:nvPr/>
            </p:nvSpPr>
            <p:spPr>
              <a:xfrm flipH="1" flipV="1">
                <a:off x="4124400" y="4349734"/>
                <a:ext cx="1190255" cy="1190255"/>
              </a:xfrm>
              <a:prstGeom prst="arc">
                <a:avLst>
                  <a:gd name="adj1" fmla="val 16003478"/>
                  <a:gd name="adj2" fmla="val 206120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ïṧļîḑê">
                <a:extLst>
                  <a:ext uri="{FF2B5EF4-FFF2-40B4-BE49-F238E27FC236}">
                    <a16:creationId xmlns:a16="http://schemas.microsoft.com/office/drawing/2014/main" id="{24C702E8-5EFE-4C88-B735-D036E276201C}"/>
                  </a:ext>
                </a:extLst>
              </p:cNvPr>
              <p:cNvSpPr/>
              <p:nvPr/>
            </p:nvSpPr>
            <p:spPr>
              <a:xfrm>
                <a:off x="4195636" y="5290400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ED28DC50-4500-4AE1-8B41-69BF1020A35D}"/>
                  </a:ext>
                </a:extLst>
              </p:cNvPr>
              <p:cNvCxnSpPr/>
              <p:nvPr/>
            </p:nvCxnSpPr>
            <p:spPr>
              <a:xfrm flipV="1">
                <a:off x="7964262" y="1741962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5A603563-71DD-4352-A4C4-40102B433A60}"/>
                  </a:ext>
                </a:extLst>
              </p:cNvPr>
              <p:cNvCxnSpPr/>
              <p:nvPr/>
            </p:nvCxnSpPr>
            <p:spPr>
              <a:xfrm rot="16200000" flipV="1">
                <a:off x="4034531" y="1694896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7EDAF3D0-0F7E-4E3B-B5B0-70226009CE03}"/>
                  </a:ext>
                </a:extLst>
              </p:cNvPr>
              <p:cNvCxnSpPr/>
              <p:nvPr/>
            </p:nvCxnSpPr>
            <p:spPr>
              <a:xfrm rot="5400000">
                <a:off x="4034531" y="5429402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52F6548-E5AC-449C-952B-872DB1D1B946}"/>
                  </a:ext>
                </a:extLst>
              </p:cNvPr>
              <p:cNvCxnSpPr/>
              <p:nvPr/>
            </p:nvCxnSpPr>
            <p:spPr>
              <a:xfrm>
                <a:off x="7964262" y="5405513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îṡľîdê">
                <a:extLst>
                  <a:ext uri="{FF2B5EF4-FFF2-40B4-BE49-F238E27FC236}">
                    <a16:creationId xmlns:a16="http://schemas.microsoft.com/office/drawing/2014/main" id="{6D862FC3-2DA4-4EF3-AB85-840ACF73D4B7}"/>
                  </a:ext>
                </a:extLst>
              </p:cNvPr>
              <p:cNvSpPr/>
              <p:nvPr/>
            </p:nvSpPr>
            <p:spPr bwMode="auto">
              <a:xfrm>
                <a:off x="7256437" y="2134379"/>
                <a:ext cx="405132" cy="38974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í$ľíḓê">
                <a:extLst>
                  <a:ext uri="{FF2B5EF4-FFF2-40B4-BE49-F238E27FC236}">
                    <a16:creationId xmlns:a16="http://schemas.microsoft.com/office/drawing/2014/main" id="{83A1B1A0-7D67-443C-894C-9961EEE0CB3F}"/>
                  </a:ext>
                </a:extLst>
              </p:cNvPr>
              <p:cNvSpPr/>
              <p:nvPr/>
            </p:nvSpPr>
            <p:spPr bwMode="auto">
              <a:xfrm>
                <a:off x="4534255" y="4756606"/>
                <a:ext cx="377218" cy="376512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îšḻïďé">
                <a:extLst>
                  <a:ext uri="{FF2B5EF4-FFF2-40B4-BE49-F238E27FC236}">
                    <a16:creationId xmlns:a16="http://schemas.microsoft.com/office/drawing/2014/main" id="{D952AAAE-E838-4670-9118-564E1E00768C}"/>
                  </a:ext>
                </a:extLst>
              </p:cNvPr>
              <p:cNvSpPr/>
              <p:nvPr/>
            </p:nvSpPr>
            <p:spPr bwMode="auto">
              <a:xfrm>
                <a:off x="7239225" y="4718818"/>
                <a:ext cx="439554" cy="452088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ïṩ1íde">
                <a:extLst>
                  <a:ext uri="{FF2B5EF4-FFF2-40B4-BE49-F238E27FC236}">
                    <a16:creationId xmlns:a16="http://schemas.microsoft.com/office/drawing/2014/main" id="{163B366C-9F6C-4055-9FAC-FEC91CFC9CA9}"/>
                  </a:ext>
                </a:extLst>
              </p:cNvPr>
              <p:cNvSpPr/>
              <p:nvPr/>
            </p:nvSpPr>
            <p:spPr bwMode="auto">
              <a:xfrm>
                <a:off x="4538047" y="2151510"/>
                <a:ext cx="369636" cy="35548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íŝľïḑê">
              <a:extLst>
                <a:ext uri="{FF2B5EF4-FFF2-40B4-BE49-F238E27FC236}">
                  <a16:creationId xmlns:a16="http://schemas.microsoft.com/office/drawing/2014/main" id="{FADA300B-E194-48B1-A78D-D9EB74B03112}"/>
                </a:ext>
              </a:extLst>
            </p:cNvPr>
            <p:cNvGrpSpPr/>
            <p:nvPr/>
          </p:nvGrpSpPr>
          <p:grpSpPr>
            <a:xfrm>
              <a:off x="8489335" y="4173668"/>
              <a:ext cx="3031153" cy="1111889"/>
              <a:chOff x="673100" y="1237334"/>
              <a:chExt cx="3228944" cy="1111889"/>
            </a:xfrm>
          </p:grpSpPr>
          <p:sp>
            <p:nvSpPr>
              <p:cNvPr id="22" name="ísḷíḑe">
                <a:extLst>
                  <a:ext uri="{FF2B5EF4-FFF2-40B4-BE49-F238E27FC236}">
                    <a16:creationId xmlns:a16="http://schemas.microsoft.com/office/drawing/2014/main" id="{C9007AC8-5CD5-4F35-899C-E218CC8F9A2F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şļîdé">
                <a:extLst>
                  <a:ext uri="{FF2B5EF4-FFF2-40B4-BE49-F238E27FC236}">
                    <a16:creationId xmlns:a16="http://schemas.microsoft.com/office/drawing/2014/main" id="{24736D08-4C7A-4C08-B574-9716E0779890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ïsḷîdè">
              <a:extLst>
                <a:ext uri="{FF2B5EF4-FFF2-40B4-BE49-F238E27FC236}">
                  <a16:creationId xmlns:a16="http://schemas.microsoft.com/office/drawing/2014/main" id="{5E91AC13-653B-47A0-9125-12CA5BFF4AC1}"/>
                </a:ext>
              </a:extLst>
            </p:cNvPr>
            <p:cNvGrpSpPr/>
            <p:nvPr/>
          </p:nvGrpSpPr>
          <p:grpSpPr>
            <a:xfrm>
              <a:off x="8489335" y="1991543"/>
              <a:ext cx="3031153" cy="1111889"/>
              <a:chOff x="673100" y="1237334"/>
              <a:chExt cx="3228944" cy="1111889"/>
            </a:xfrm>
          </p:grpSpPr>
          <p:sp>
            <p:nvSpPr>
              <p:cNvPr id="20" name="ïṥḻïďè">
                <a:extLst>
                  <a:ext uri="{FF2B5EF4-FFF2-40B4-BE49-F238E27FC236}">
                    <a16:creationId xmlns:a16="http://schemas.microsoft.com/office/drawing/2014/main" id="{19316C4D-180C-469A-B54B-5F18114164FF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ŝliḋè">
                <a:extLst>
                  <a:ext uri="{FF2B5EF4-FFF2-40B4-BE49-F238E27FC236}">
                    <a16:creationId xmlns:a16="http://schemas.microsoft.com/office/drawing/2014/main" id="{3D8DFAA0-494F-4B14-9868-BCC1C4805AA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îşlíḑè">
              <a:extLst>
                <a:ext uri="{FF2B5EF4-FFF2-40B4-BE49-F238E27FC236}">
                  <a16:creationId xmlns:a16="http://schemas.microsoft.com/office/drawing/2014/main" id="{C5E3A907-BE40-4013-BA04-979B61D8A09E}"/>
                </a:ext>
              </a:extLst>
            </p:cNvPr>
            <p:cNvGrpSpPr/>
            <p:nvPr/>
          </p:nvGrpSpPr>
          <p:grpSpPr>
            <a:xfrm>
              <a:off x="673100" y="4173668"/>
              <a:ext cx="3031153" cy="1111889"/>
              <a:chOff x="673100" y="1237334"/>
              <a:chExt cx="3228944" cy="1111889"/>
            </a:xfrm>
          </p:grpSpPr>
          <p:sp>
            <p:nvSpPr>
              <p:cNvPr id="18" name="iSḷiḑe">
                <a:extLst>
                  <a:ext uri="{FF2B5EF4-FFF2-40B4-BE49-F238E27FC236}">
                    <a16:creationId xmlns:a16="http://schemas.microsoft.com/office/drawing/2014/main" id="{B5BE2C8F-7DB0-40F4-B8B5-65625D580080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ṩlídê">
                <a:extLst>
                  <a:ext uri="{FF2B5EF4-FFF2-40B4-BE49-F238E27FC236}">
                    <a16:creationId xmlns:a16="http://schemas.microsoft.com/office/drawing/2014/main" id="{D68EEB16-619B-44B0-B488-99ED20BED91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$ḷïḍe">
              <a:extLst>
                <a:ext uri="{FF2B5EF4-FFF2-40B4-BE49-F238E27FC236}">
                  <a16:creationId xmlns:a16="http://schemas.microsoft.com/office/drawing/2014/main" id="{9DB397FD-B1F9-4259-B577-69CEA45DF172}"/>
                </a:ext>
              </a:extLst>
            </p:cNvPr>
            <p:cNvGrpSpPr/>
            <p:nvPr/>
          </p:nvGrpSpPr>
          <p:grpSpPr>
            <a:xfrm>
              <a:off x="673100" y="1991543"/>
              <a:ext cx="3031153" cy="1111889"/>
              <a:chOff x="673100" y="1237334"/>
              <a:chExt cx="3228944" cy="1111889"/>
            </a:xfrm>
          </p:grpSpPr>
          <p:sp>
            <p:nvSpPr>
              <p:cNvPr id="16" name="isļídé">
                <a:extLst>
                  <a:ext uri="{FF2B5EF4-FFF2-40B4-BE49-F238E27FC236}">
                    <a16:creationId xmlns:a16="http://schemas.microsoft.com/office/drawing/2014/main" id="{0445909D-DB3D-4F3B-9745-BFEB1A3CEC4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šḷíďè">
                <a:extLst>
                  <a:ext uri="{FF2B5EF4-FFF2-40B4-BE49-F238E27FC236}">
                    <a16:creationId xmlns:a16="http://schemas.microsoft.com/office/drawing/2014/main" id="{864E44A1-459F-4CAB-BDC4-E54E4C1626F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8AB63AA-7844-451A-A0B2-4D1D7BDCF1E3}"/>
                </a:ext>
              </a:extLst>
            </p:cNvPr>
            <p:cNvCxnSpPr/>
            <p:nvPr/>
          </p:nvCxnSpPr>
          <p:spPr>
            <a:xfrm>
              <a:off x="669925" y="3638550"/>
              <a:ext cx="31972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CDA80AF-E31E-4377-9B4C-7501247E1FAD}"/>
                </a:ext>
              </a:extLst>
            </p:cNvPr>
            <p:cNvCxnSpPr/>
            <p:nvPr/>
          </p:nvCxnSpPr>
          <p:spPr>
            <a:xfrm>
              <a:off x="8321675" y="3638550"/>
              <a:ext cx="31972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ṧ1iḋê">
              <a:extLst>
                <a:ext uri="{FF2B5EF4-FFF2-40B4-BE49-F238E27FC236}">
                  <a16:creationId xmlns:a16="http://schemas.microsoft.com/office/drawing/2014/main" id="{96D4BA98-E749-4243-8B4B-5215C4FC7514}"/>
                </a:ext>
              </a:extLst>
            </p:cNvPr>
            <p:cNvGrpSpPr/>
            <p:nvPr/>
          </p:nvGrpSpPr>
          <p:grpSpPr>
            <a:xfrm>
              <a:off x="5088976" y="3179865"/>
              <a:ext cx="2014046" cy="917370"/>
              <a:chOff x="7120430" y="1130300"/>
              <a:chExt cx="2014046" cy="917370"/>
            </a:xfrm>
          </p:grpSpPr>
          <p:sp>
            <p:nvSpPr>
              <p:cNvPr id="14" name="îsļîḑè">
                <a:extLst>
                  <a:ext uri="{FF2B5EF4-FFF2-40B4-BE49-F238E27FC236}">
                    <a16:creationId xmlns:a16="http://schemas.microsoft.com/office/drawing/2014/main" id="{FAB7710D-71CB-4A1C-BB2B-A5DC40712F44}"/>
                  </a:ext>
                </a:extLst>
              </p:cNvPr>
              <p:cNvSpPr/>
              <p:nvPr/>
            </p:nvSpPr>
            <p:spPr bwMode="auto">
              <a:xfrm>
                <a:off x="7120432" y="1512559"/>
                <a:ext cx="2014044" cy="535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5" name="ïsḻídé">
                <a:extLst>
                  <a:ext uri="{FF2B5EF4-FFF2-40B4-BE49-F238E27FC236}">
                    <a16:creationId xmlns:a16="http://schemas.microsoft.com/office/drawing/2014/main" id="{AF683E0C-E9F7-4E57-9F75-73B211D07072}"/>
                  </a:ext>
                </a:extLst>
              </p:cNvPr>
              <p:cNvSpPr txBox="1"/>
              <p:nvPr/>
            </p:nvSpPr>
            <p:spPr bwMode="auto">
              <a:xfrm>
                <a:off x="7120430" y="1130300"/>
                <a:ext cx="2014045" cy="38226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35842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2C6F11-BDA6-41A5-95B7-22255CFA6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1FD2A0A-6D3D-45A7-AE44-0DD54636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C1BDDE-1904-4809-98A0-DBD31007E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348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40625A3-BDFE-46A5-A531-BD14E6D3AB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95399"/>
            <a:ext cx="10845800" cy="4918675"/>
            <a:chOff x="673100" y="1295400"/>
            <a:chExt cx="10845800" cy="4918675"/>
          </a:xfrm>
        </p:grpSpPr>
        <p:sp>
          <p:nvSpPr>
            <p:cNvPr id="6" name="iŝlíḑé">
              <a:extLst>
                <a:ext uri="{FF2B5EF4-FFF2-40B4-BE49-F238E27FC236}">
                  <a16:creationId xmlns:a16="http://schemas.microsoft.com/office/drawing/2014/main" id="{C8BEEB3D-34C9-4E51-B084-BDA841FFA398}"/>
                </a:ext>
              </a:extLst>
            </p:cNvPr>
            <p:cNvSpPr/>
            <p:nvPr/>
          </p:nvSpPr>
          <p:spPr bwMode="auto">
            <a:xfrm>
              <a:off x="5020638" y="1295400"/>
              <a:ext cx="2150259" cy="1794320"/>
            </a:xfrm>
            <a:custGeom>
              <a:avLst/>
              <a:gdLst>
                <a:gd name="T0" fmla="*/ 1323 w 2646"/>
                <a:gd name="T1" fmla="*/ 0 h 2081"/>
                <a:gd name="T2" fmla="*/ 0 w 2646"/>
                <a:gd name="T3" fmla="*/ 2081 h 2081"/>
                <a:gd name="T4" fmla="*/ 2646 w 2646"/>
                <a:gd name="T5" fmla="*/ 2081 h 2081"/>
                <a:gd name="T6" fmla="*/ 1323 w 2646"/>
                <a:gd name="T7" fmla="*/ 0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6" h="2081">
                  <a:moveTo>
                    <a:pt x="1323" y="0"/>
                  </a:moveTo>
                  <a:lnTo>
                    <a:pt x="0" y="2081"/>
                  </a:lnTo>
                  <a:lnTo>
                    <a:pt x="2646" y="2081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" name="ís1iďé">
              <a:extLst>
                <a:ext uri="{FF2B5EF4-FFF2-40B4-BE49-F238E27FC236}">
                  <a16:creationId xmlns:a16="http://schemas.microsoft.com/office/drawing/2014/main" id="{5866466A-D51D-455C-BE41-941A4DAECCC7}"/>
                </a:ext>
              </a:extLst>
            </p:cNvPr>
            <p:cNvSpPr/>
            <p:nvPr/>
          </p:nvSpPr>
          <p:spPr bwMode="auto">
            <a:xfrm>
              <a:off x="4287865" y="2970227"/>
              <a:ext cx="3616271" cy="1223517"/>
            </a:xfrm>
            <a:custGeom>
              <a:avLst/>
              <a:gdLst>
                <a:gd name="T0" fmla="*/ 0 w 4450"/>
                <a:gd name="T1" fmla="*/ 1419 h 1419"/>
                <a:gd name="T2" fmla="*/ 4450 w 4450"/>
                <a:gd name="T3" fmla="*/ 1419 h 1419"/>
                <a:gd name="T4" fmla="*/ 3548 w 4450"/>
                <a:gd name="T5" fmla="*/ 0 h 1419"/>
                <a:gd name="T6" fmla="*/ 902 w 4450"/>
                <a:gd name="T7" fmla="*/ 0 h 1419"/>
                <a:gd name="T8" fmla="*/ 0 w 4450"/>
                <a:gd name="T9" fmla="*/ 1419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0" h="1419">
                  <a:moveTo>
                    <a:pt x="0" y="1419"/>
                  </a:moveTo>
                  <a:lnTo>
                    <a:pt x="4450" y="1419"/>
                  </a:lnTo>
                  <a:lnTo>
                    <a:pt x="3548" y="0"/>
                  </a:lnTo>
                  <a:lnTo>
                    <a:pt x="902" y="0"/>
                  </a:lnTo>
                  <a:lnTo>
                    <a:pt x="0" y="14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" name="íSļíḍè">
              <a:extLst>
                <a:ext uri="{FF2B5EF4-FFF2-40B4-BE49-F238E27FC236}">
                  <a16:creationId xmlns:a16="http://schemas.microsoft.com/office/drawing/2014/main" id="{60061032-0893-4C46-8D5D-E7060DCA772C}"/>
                </a:ext>
              </a:extLst>
            </p:cNvPr>
            <p:cNvSpPr/>
            <p:nvPr/>
          </p:nvSpPr>
          <p:spPr bwMode="auto">
            <a:xfrm>
              <a:off x="3598742" y="4075450"/>
              <a:ext cx="4994517" cy="1149365"/>
            </a:xfrm>
            <a:custGeom>
              <a:avLst/>
              <a:gdLst>
                <a:gd name="T0" fmla="*/ 848 w 6146"/>
                <a:gd name="T1" fmla="*/ 0 h 1333"/>
                <a:gd name="T2" fmla="*/ 0 w 6146"/>
                <a:gd name="T3" fmla="*/ 1333 h 1333"/>
                <a:gd name="T4" fmla="*/ 3073 w 6146"/>
                <a:gd name="T5" fmla="*/ 1333 h 1333"/>
                <a:gd name="T6" fmla="*/ 6146 w 6146"/>
                <a:gd name="T7" fmla="*/ 1333 h 1333"/>
                <a:gd name="T8" fmla="*/ 5298 w 6146"/>
                <a:gd name="T9" fmla="*/ 0 h 1333"/>
                <a:gd name="T10" fmla="*/ 848 w 6146"/>
                <a:gd name="T11" fmla="*/ 0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6" h="1333">
                  <a:moveTo>
                    <a:pt x="848" y="0"/>
                  </a:moveTo>
                  <a:lnTo>
                    <a:pt x="0" y="1333"/>
                  </a:lnTo>
                  <a:lnTo>
                    <a:pt x="3073" y="1333"/>
                  </a:lnTo>
                  <a:lnTo>
                    <a:pt x="6146" y="1333"/>
                  </a:lnTo>
                  <a:lnTo>
                    <a:pt x="5298" y="0"/>
                  </a:lnTo>
                  <a:lnTo>
                    <a:pt x="84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bg1"/>
                  </a:solidFill>
                </a:rPr>
                <a:t>Text</a:t>
              </a:r>
              <a:endParaRPr lang="en-US" sz="20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îṩḻïde">
              <a:extLst>
                <a:ext uri="{FF2B5EF4-FFF2-40B4-BE49-F238E27FC236}">
                  <a16:creationId xmlns:a16="http://schemas.microsoft.com/office/drawing/2014/main" id="{601A4EC2-7791-4442-A93F-E43C670CCF08}"/>
                </a:ext>
              </a:extLst>
            </p:cNvPr>
            <p:cNvGrpSpPr/>
            <p:nvPr/>
          </p:nvGrpSpPr>
          <p:grpSpPr>
            <a:xfrm>
              <a:off x="3857041" y="1529805"/>
              <a:ext cx="4478795" cy="4684270"/>
              <a:chOff x="9545638" y="4089400"/>
              <a:chExt cx="5294313" cy="5537200"/>
            </a:xfrm>
            <a:solidFill>
              <a:schemeClr val="tx2">
                <a:lumMod val="10000"/>
                <a:lumOff val="90000"/>
              </a:schemeClr>
            </a:solidFill>
          </p:grpSpPr>
          <p:sp>
            <p:nvSpPr>
              <p:cNvPr id="22" name="ïṣ1îḋè">
                <a:extLst>
                  <a:ext uri="{FF2B5EF4-FFF2-40B4-BE49-F238E27FC236}">
                    <a16:creationId xmlns:a16="http://schemas.microsoft.com/office/drawing/2014/main" id="{40378F10-980A-47C4-8588-77D428875B8C}"/>
                  </a:ext>
                </a:extLst>
              </p:cNvPr>
              <p:cNvSpPr/>
              <p:nvPr/>
            </p:nvSpPr>
            <p:spPr bwMode="auto">
              <a:xfrm>
                <a:off x="10393363" y="8655050"/>
                <a:ext cx="3597275" cy="971550"/>
              </a:xfrm>
              <a:custGeom>
                <a:avLst/>
                <a:gdLst>
                  <a:gd name="T0" fmla="*/ 2733 w 4945"/>
                  <a:gd name="T1" fmla="*/ 960 h 1335"/>
                  <a:gd name="T2" fmla="*/ 4945 w 4945"/>
                  <a:gd name="T3" fmla="*/ 0 h 1335"/>
                  <a:gd name="T4" fmla="*/ 4747 w 4945"/>
                  <a:gd name="T5" fmla="*/ 0 h 1335"/>
                  <a:gd name="T6" fmla="*/ 2748 w 4945"/>
                  <a:gd name="T7" fmla="*/ 827 h 1335"/>
                  <a:gd name="T8" fmla="*/ 2090 w 4945"/>
                  <a:gd name="T9" fmla="*/ 443 h 1335"/>
                  <a:gd name="T10" fmla="*/ 2090 w 4945"/>
                  <a:gd name="T11" fmla="*/ 817 h 1335"/>
                  <a:gd name="T12" fmla="*/ 198 w 4945"/>
                  <a:gd name="T13" fmla="*/ 0 h 1335"/>
                  <a:gd name="T14" fmla="*/ 0 w 4945"/>
                  <a:gd name="T15" fmla="*/ 0 h 1335"/>
                  <a:gd name="T16" fmla="*/ 2090 w 4945"/>
                  <a:gd name="T17" fmla="*/ 949 h 1335"/>
                  <a:gd name="T18" fmla="*/ 2090 w 4945"/>
                  <a:gd name="T19" fmla="*/ 1335 h 1335"/>
                  <a:gd name="T20" fmla="*/ 2733 w 4945"/>
                  <a:gd name="T21" fmla="*/ 960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45" h="1335">
                    <a:moveTo>
                      <a:pt x="2733" y="960"/>
                    </a:moveTo>
                    <a:cubicBezTo>
                      <a:pt x="3585" y="899"/>
                      <a:pt x="4355" y="546"/>
                      <a:pt x="4945" y="0"/>
                    </a:cubicBezTo>
                    <a:cubicBezTo>
                      <a:pt x="4747" y="0"/>
                      <a:pt x="4747" y="0"/>
                      <a:pt x="4747" y="0"/>
                    </a:cubicBezTo>
                    <a:cubicBezTo>
                      <a:pt x="4200" y="467"/>
                      <a:pt x="3508" y="768"/>
                      <a:pt x="2748" y="827"/>
                    </a:cubicBezTo>
                    <a:cubicBezTo>
                      <a:pt x="2090" y="443"/>
                      <a:pt x="2090" y="443"/>
                      <a:pt x="2090" y="443"/>
                    </a:cubicBezTo>
                    <a:cubicBezTo>
                      <a:pt x="2090" y="817"/>
                      <a:pt x="2090" y="817"/>
                      <a:pt x="2090" y="817"/>
                    </a:cubicBezTo>
                    <a:cubicBezTo>
                      <a:pt x="1372" y="739"/>
                      <a:pt x="719" y="445"/>
                      <a:pt x="19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2" y="520"/>
                      <a:pt x="1287" y="865"/>
                      <a:pt x="2090" y="949"/>
                    </a:cubicBezTo>
                    <a:cubicBezTo>
                      <a:pt x="2090" y="1335"/>
                      <a:pt x="2090" y="1335"/>
                      <a:pt x="2090" y="1335"/>
                    </a:cubicBezTo>
                    <a:lnTo>
                      <a:pt x="2733" y="9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3" name="îṧlíḓê">
                <a:extLst>
                  <a:ext uri="{FF2B5EF4-FFF2-40B4-BE49-F238E27FC236}">
                    <a16:creationId xmlns:a16="http://schemas.microsoft.com/office/drawing/2014/main" id="{633389DC-14CC-4204-9DD4-904885A75DF7}"/>
                  </a:ext>
                </a:extLst>
              </p:cNvPr>
              <p:cNvSpPr/>
              <p:nvPr/>
            </p:nvSpPr>
            <p:spPr bwMode="auto">
              <a:xfrm>
                <a:off x="9545638" y="4089400"/>
                <a:ext cx="2276475" cy="3359150"/>
              </a:xfrm>
              <a:custGeom>
                <a:avLst/>
                <a:gdLst>
                  <a:gd name="T0" fmla="*/ 3034 w 3130"/>
                  <a:gd name="T1" fmla="*/ 148 h 4617"/>
                  <a:gd name="T2" fmla="*/ 3130 w 3130"/>
                  <a:gd name="T3" fmla="*/ 0 h 4617"/>
                  <a:gd name="T4" fmla="*/ 858 w 3130"/>
                  <a:gd name="T5" fmla="*/ 1257 h 4617"/>
                  <a:gd name="T6" fmla="*/ 524 w 3130"/>
                  <a:gd name="T7" fmla="*/ 1040 h 4617"/>
                  <a:gd name="T8" fmla="*/ 488 w 3130"/>
                  <a:gd name="T9" fmla="*/ 1782 h 4617"/>
                  <a:gd name="T10" fmla="*/ 0 w 3130"/>
                  <a:gd name="T11" fmla="*/ 3604 h 4617"/>
                  <a:gd name="T12" fmla="*/ 143 w 3130"/>
                  <a:gd name="T13" fmla="*/ 4617 h 4617"/>
                  <a:gd name="T14" fmla="*/ 238 w 3130"/>
                  <a:gd name="T15" fmla="*/ 4469 h 4617"/>
                  <a:gd name="T16" fmla="*/ 131 w 3130"/>
                  <a:gd name="T17" fmla="*/ 3604 h 4617"/>
                  <a:gd name="T18" fmla="*/ 589 w 3130"/>
                  <a:gd name="T19" fmla="*/ 1869 h 4617"/>
                  <a:gd name="T20" fmla="*/ 1272 w 3130"/>
                  <a:gd name="T21" fmla="*/ 1526 h 4617"/>
                  <a:gd name="T22" fmla="*/ 968 w 3130"/>
                  <a:gd name="T23" fmla="*/ 1329 h 4617"/>
                  <a:gd name="T24" fmla="*/ 3034 w 3130"/>
                  <a:gd name="T25" fmla="*/ 148 h 4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30" h="4617">
                    <a:moveTo>
                      <a:pt x="3034" y="148"/>
                    </a:moveTo>
                    <a:cubicBezTo>
                      <a:pt x="3130" y="0"/>
                      <a:pt x="3130" y="0"/>
                      <a:pt x="3130" y="0"/>
                    </a:cubicBezTo>
                    <a:cubicBezTo>
                      <a:pt x="2222" y="127"/>
                      <a:pt x="1422" y="589"/>
                      <a:pt x="858" y="1257"/>
                    </a:cubicBezTo>
                    <a:cubicBezTo>
                      <a:pt x="524" y="1040"/>
                      <a:pt x="524" y="1040"/>
                      <a:pt x="524" y="1040"/>
                    </a:cubicBezTo>
                    <a:cubicBezTo>
                      <a:pt x="488" y="1782"/>
                      <a:pt x="488" y="1782"/>
                      <a:pt x="488" y="1782"/>
                    </a:cubicBezTo>
                    <a:cubicBezTo>
                      <a:pt x="178" y="2318"/>
                      <a:pt x="0" y="2940"/>
                      <a:pt x="0" y="3604"/>
                    </a:cubicBezTo>
                    <a:cubicBezTo>
                      <a:pt x="0" y="3955"/>
                      <a:pt x="50" y="4295"/>
                      <a:pt x="143" y="4617"/>
                    </a:cubicBezTo>
                    <a:cubicBezTo>
                      <a:pt x="238" y="4469"/>
                      <a:pt x="238" y="4469"/>
                      <a:pt x="238" y="4469"/>
                    </a:cubicBezTo>
                    <a:cubicBezTo>
                      <a:pt x="168" y="4192"/>
                      <a:pt x="131" y="3902"/>
                      <a:pt x="131" y="3604"/>
                    </a:cubicBezTo>
                    <a:cubicBezTo>
                      <a:pt x="131" y="2973"/>
                      <a:pt x="298" y="2381"/>
                      <a:pt x="589" y="1869"/>
                    </a:cubicBezTo>
                    <a:cubicBezTo>
                      <a:pt x="1272" y="1526"/>
                      <a:pt x="1272" y="1526"/>
                      <a:pt x="1272" y="1526"/>
                    </a:cubicBezTo>
                    <a:cubicBezTo>
                      <a:pt x="968" y="1329"/>
                      <a:pt x="968" y="1329"/>
                      <a:pt x="968" y="1329"/>
                    </a:cubicBezTo>
                    <a:cubicBezTo>
                      <a:pt x="1488" y="720"/>
                      <a:pt x="2212" y="291"/>
                      <a:pt x="3034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4" name="ïṣlíḋé">
                <a:extLst>
                  <a:ext uri="{FF2B5EF4-FFF2-40B4-BE49-F238E27FC236}">
                    <a16:creationId xmlns:a16="http://schemas.microsoft.com/office/drawing/2014/main" id="{52ABDC27-28F5-4801-9CEE-3B01E958022B}"/>
                  </a:ext>
                </a:extLst>
              </p:cNvPr>
              <p:cNvSpPr/>
              <p:nvPr/>
            </p:nvSpPr>
            <p:spPr bwMode="auto">
              <a:xfrm>
                <a:off x="12561888" y="4089400"/>
                <a:ext cx="2278063" cy="3359150"/>
              </a:xfrm>
              <a:custGeom>
                <a:avLst/>
                <a:gdLst>
                  <a:gd name="T0" fmla="*/ 2703 w 3130"/>
                  <a:gd name="T1" fmla="*/ 1892 h 4617"/>
                  <a:gd name="T2" fmla="*/ 3012 w 3130"/>
                  <a:gd name="T3" fmla="*/ 1692 h 4617"/>
                  <a:gd name="T4" fmla="*/ 2357 w 3130"/>
                  <a:gd name="T5" fmla="*/ 1362 h 4617"/>
                  <a:gd name="T6" fmla="*/ 0 w 3130"/>
                  <a:gd name="T7" fmla="*/ 0 h 4617"/>
                  <a:gd name="T8" fmla="*/ 95 w 3130"/>
                  <a:gd name="T9" fmla="*/ 148 h 4617"/>
                  <a:gd name="T10" fmla="*/ 2228 w 3130"/>
                  <a:gd name="T11" fmla="*/ 1409 h 4617"/>
                  <a:gd name="T12" fmla="*/ 2264 w 3130"/>
                  <a:gd name="T13" fmla="*/ 2177 h 4617"/>
                  <a:gd name="T14" fmla="*/ 2593 w 3130"/>
                  <a:gd name="T15" fmla="*/ 1964 h 4617"/>
                  <a:gd name="T16" fmla="*/ 2999 w 3130"/>
                  <a:gd name="T17" fmla="*/ 3604 h 4617"/>
                  <a:gd name="T18" fmla="*/ 2892 w 3130"/>
                  <a:gd name="T19" fmla="*/ 4469 h 4617"/>
                  <a:gd name="T20" fmla="*/ 2987 w 3130"/>
                  <a:gd name="T21" fmla="*/ 4617 h 4617"/>
                  <a:gd name="T22" fmla="*/ 3130 w 3130"/>
                  <a:gd name="T23" fmla="*/ 3604 h 4617"/>
                  <a:gd name="T24" fmla="*/ 2703 w 3130"/>
                  <a:gd name="T25" fmla="*/ 1892 h 4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30" h="4617">
                    <a:moveTo>
                      <a:pt x="2703" y="1892"/>
                    </a:moveTo>
                    <a:cubicBezTo>
                      <a:pt x="3012" y="1692"/>
                      <a:pt x="3012" y="1692"/>
                      <a:pt x="3012" y="1692"/>
                    </a:cubicBezTo>
                    <a:cubicBezTo>
                      <a:pt x="2357" y="1362"/>
                      <a:pt x="2357" y="1362"/>
                      <a:pt x="2357" y="1362"/>
                    </a:cubicBezTo>
                    <a:cubicBezTo>
                      <a:pt x="1790" y="637"/>
                      <a:pt x="954" y="133"/>
                      <a:pt x="0" y="0"/>
                    </a:cubicBezTo>
                    <a:cubicBezTo>
                      <a:pt x="95" y="148"/>
                      <a:pt x="95" y="148"/>
                      <a:pt x="95" y="148"/>
                    </a:cubicBezTo>
                    <a:cubicBezTo>
                      <a:pt x="954" y="297"/>
                      <a:pt x="1705" y="758"/>
                      <a:pt x="2228" y="1409"/>
                    </a:cubicBezTo>
                    <a:cubicBezTo>
                      <a:pt x="2264" y="2177"/>
                      <a:pt x="2264" y="2177"/>
                      <a:pt x="2264" y="2177"/>
                    </a:cubicBezTo>
                    <a:cubicBezTo>
                      <a:pt x="2593" y="1964"/>
                      <a:pt x="2593" y="1964"/>
                      <a:pt x="2593" y="1964"/>
                    </a:cubicBezTo>
                    <a:cubicBezTo>
                      <a:pt x="2852" y="2453"/>
                      <a:pt x="2999" y="3012"/>
                      <a:pt x="2999" y="3604"/>
                    </a:cubicBezTo>
                    <a:cubicBezTo>
                      <a:pt x="2999" y="3902"/>
                      <a:pt x="2962" y="4192"/>
                      <a:pt x="2892" y="4469"/>
                    </a:cubicBezTo>
                    <a:cubicBezTo>
                      <a:pt x="2987" y="4617"/>
                      <a:pt x="2987" y="4617"/>
                      <a:pt x="2987" y="4617"/>
                    </a:cubicBezTo>
                    <a:cubicBezTo>
                      <a:pt x="3080" y="4295"/>
                      <a:pt x="3130" y="3955"/>
                      <a:pt x="3130" y="3604"/>
                    </a:cubicBezTo>
                    <a:cubicBezTo>
                      <a:pt x="3130" y="2985"/>
                      <a:pt x="2976" y="2403"/>
                      <a:pt x="2703" y="18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ïşļíde">
              <a:extLst>
                <a:ext uri="{FF2B5EF4-FFF2-40B4-BE49-F238E27FC236}">
                  <a16:creationId xmlns:a16="http://schemas.microsoft.com/office/drawing/2014/main" id="{EFA17FEB-4FD5-4249-8639-E0A025305870}"/>
                </a:ext>
              </a:extLst>
            </p:cNvPr>
            <p:cNvGrpSpPr/>
            <p:nvPr/>
          </p:nvGrpSpPr>
          <p:grpSpPr>
            <a:xfrm>
              <a:off x="673100" y="1612485"/>
              <a:ext cx="2707149" cy="4190639"/>
              <a:chOff x="673100" y="2136727"/>
              <a:chExt cx="2707149" cy="4190639"/>
            </a:xfrm>
          </p:grpSpPr>
          <p:sp>
            <p:nvSpPr>
              <p:cNvPr id="17" name="íṥḻïḑe">
                <a:extLst>
                  <a:ext uri="{FF2B5EF4-FFF2-40B4-BE49-F238E27FC236}">
                    <a16:creationId xmlns:a16="http://schemas.microsoft.com/office/drawing/2014/main" id="{348E84B7-983E-4A2D-A732-8663B4E41F3A}"/>
                  </a:ext>
                </a:extLst>
              </p:cNvPr>
              <p:cNvSpPr txBox="1"/>
              <p:nvPr/>
            </p:nvSpPr>
            <p:spPr bwMode="auto">
              <a:xfrm>
                <a:off x="673100" y="2590062"/>
                <a:ext cx="2695460" cy="44180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8" name="ïs1îďé">
                <a:extLst>
                  <a:ext uri="{FF2B5EF4-FFF2-40B4-BE49-F238E27FC236}">
                    <a16:creationId xmlns:a16="http://schemas.microsoft.com/office/drawing/2014/main" id="{A64B3CCA-A903-452F-90A0-CA31027E318A}"/>
                  </a:ext>
                </a:extLst>
              </p:cNvPr>
              <p:cNvSpPr txBox="1"/>
              <p:nvPr/>
            </p:nvSpPr>
            <p:spPr>
              <a:xfrm>
                <a:off x="673101" y="2136727"/>
                <a:ext cx="2684518" cy="4134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>
                <a:normAutofit/>
              </a:bodyPr>
              <a:lstStyle/>
              <a:p>
                <a:pPr algn="ctr"/>
                <a:r>
                  <a:rPr lang="en-US" altLang="zh-CN" sz="1200" u="sng" dirty="0"/>
                  <a:t>Supporting text here.</a:t>
                </a:r>
              </a:p>
            </p:txBody>
          </p:sp>
          <p:sp>
            <p:nvSpPr>
              <p:cNvPr id="19" name="îṣlîḋê">
                <a:extLst>
                  <a:ext uri="{FF2B5EF4-FFF2-40B4-BE49-F238E27FC236}">
                    <a16:creationId xmlns:a16="http://schemas.microsoft.com/office/drawing/2014/main" id="{3DAB9E69-95C3-4D27-BBEC-B8B5794F4C49}"/>
                  </a:ext>
                </a:extLst>
              </p:cNvPr>
              <p:cNvSpPr/>
              <p:nvPr/>
            </p:nvSpPr>
            <p:spPr bwMode="auto">
              <a:xfrm>
                <a:off x="673100" y="3115539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ṣľïḑê">
                <a:extLst>
                  <a:ext uri="{FF2B5EF4-FFF2-40B4-BE49-F238E27FC236}">
                    <a16:creationId xmlns:a16="http://schemas.microsoft.com/office/drawing/2014/main" id="{F7C3B3C8-1C53-423D-9105-DDB2F2ECF8BB}"/>
                  </a:ext>
                </a:extLst>
              </p:cNvPr>
              <p:cNvSpPr/>
              <p:nvPr/>
            </p:nvSpPr>
            <p:spPr bwMode="auto">
              <a:xfrm>
                <a:off x="673100" y="4287975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íšľíḋe">
                <a:extLst>
                  <a:ext uri="{FF2B5EF4-FFF2-40B4-BE49-F238E27FC236}">
                    <a16:creationId xmlns:a16="http://schemas.microsoft.com/office/drawing/2014/main" id="{E1D0C67D-61AD-4719-B94A-5A0B892C8C09}"/>
                  </a:ext>
                </a:extLst>
              </p:cNvPr>
              <p:cNvSpPr/>
              <p:nvPr/>
            </p:nvSpPr>
            <p:spPr bwMode="auto">
              <a:xfrm>
                <a:off x="673100" y="5460411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ï$ḷíḑé">
              <a:extLst>
                <a:ext uri="{FF2B5EF4-FFF2-40B4-BE49-F238E27FC236}">
                  <a16:creationId xmlns:a16="http://schemas.microsoft.com/office/drawing/2014/main" id="{5553E780-A0F6-490A-AAE2-8101CB7EAD86}"/>
                </a:ext>
              </a:extLst>
            </p:cNvPr>
            <p:cNvGrpSpPr/>
            <p:nvPr/>
          </p:nvGrpSpPr>
          <p:grpSpPr>
            <a:xfrm>
              <a:off x="8811751" y="1612485"/>
              <a:ext cx="2707149" cy="4190639"/>
              <a:chOff x="673100" y="2136727"/>
              <a:chExt cx="2707149" cy="4190639"/>
            </a:xfrm>
          </p:grpSpPr>
          <p:sp>
            <p:nvSpPr>
              <p:cNvPr id="12" name="íšḷïdê">
                <a:extLst>
                  <a:ext uri="{FF2B5EF4-FFF2-40B4-BE49-F238E27FC236}">
                    <a16:creationId xmlns:a16="http://schemas.microsoft.com/office/drawing/2014/main" id="{51D76634-A2BF-4988-8FBD-9C5B49D60908}"/>
                  </a:ext>
                </a:extLst>
              </p:cNvPr>
              <p:cNvSpPr txBox="1"/>
              <p:nvPr/>
            </p:nvSpPr>
            <p:spPr bwMode="auto">
              <a:xfrm>
                <a:off x="673100" y="2590062"/>
                <a:ext cx="2695460" cy="44180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algn="ctr" defTabSz="914377">
                  <a:lnSpc>
                    <a:spcPct val="100000"/>
                  </a:lnSpc>
                  <a:spcBef>
                    <a:spcPct val="0"/>
                  </a:spcBef>
                  <a:defRPr sz="2000" b="1">
                    <a:solidFill>
                      <a:schemeClr val="bg1"/>
                    </a:solidFill>
                  </a:defRPr>
                </a:lvl1pPr>
                <a:lvl2pPr marL="457189" defTabSz="914377"/>
                <a:lvl3pPr marL="914377" defTabSz="914377"/>
                <a:lvl4pPr marL="1371566" defTabSz="914377"/>
                <a:lvl5pPr marL="1828754" defTabSz="914377"/>
                <a:lvl6pPr marL="2285943" defTabSz="914377"/>
                <a:lvl7pPr marL="2743131" defTabSz="914377"/>
                <a:lvl8pPr marL="3200320" defTabSz="914377"/>
                <a:lvl9pPr marL="3657509" defTabSz="914377"/>
              </a:lstStyle>
              <a:p>
                <a:r>
                  <a:rPr lang="en-US" altLang="zh-CN"/>
                  <a:t>Text here</a:t>
                </a:r>
                <a:endParaRPr lang="en-US" altLang="zh-CN" dirty="0"/>
              </a:p>
            </p:txBody>
          </p:sp>
          <p:sp>
            <p:nvSpPr>
              <p:cNvPr id="13" name="îSḻiḓe">
                <a:extLst>
                  <a:ext uri="{FF2B5EF4-FFF2-40B4-BE49-F238E27FC236}">
                    <a16:creationId xmlns:a16="http://schemas.microsoft.com/office/drawing/2014/main" id="{26C2F2C3-32BE-43C6-A134-0F12F36BFA26}"/>
                  </a:ext>
                </a:extLst>
              </p:cNvPr>
              <p:cNvSpPr txBox="1"/>
              <p:nvPr/>
            </p:nvSpPr>
            <p:spPr>
              <a:xfrm>
                <a:off x="673101" y="2136727"/>
                <a:ext cx="2684518" cy="4134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>
                <a:normAutofit/>
              </a:bodyPr>
              <a:lstStyle/>
              <a:p>
                <a:pPr algn="ctr"/>
                <a:r>
                  <a:rPr lang="en-US" altLang="zh-CN" sz="1200" u="sng" dirty="0"/>
                  <a:t>Supporting text here.</a:t>
                </a:r>
              </a:p>
            </p:txBody>
          </p:sp>
          <p:sp>
            <p:nvSpPr>
              <p:cNvPr id="14" name="íSḻîḑe">
                <a:extLst>
                  <a:ext uri="{FF2B5EF4-FFF2-40B4-BE49-F238E27FC236}">
                    <a16:creationId xmlns:a16="http://schemas.microsoft.com/office/drawing/2014/main" id="{F2890BCC-EDA7-49B0-9EBE-9337F16C07BD}"/>
                  </a:ext>
                </a:extLst>
              </p:cNvPr>
              <p:cNvSpPr/>
              <p:nvPr/>
            </p:nvSpPr>
            <p:spPr bwMode="auto">
              <a:xfrm>
                <a:off x="673100" y="3115539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î$ľídé">
                <a:extLst>
                  <a:ext uri="{FF2B5EF4-FFF2-40B4-BE49-F238E27FC236}">
                    <a16:creationId xmlns:a16="http://schemas.microsoft.com/office/drawing/2014/main" id="{466A1A06-0C98-43E1-B35D-0E88BB9F1A40}"/>
                  </a:ext>
                </a:extLst>
              </p:cNvPr>
              <p:cNvSpPr/>
              <p:nvPr/>
            </p:nvSpPr>
            <p:spPr bwMode="auto">
              <a:xfrm>
                <a:off x="673100" y="4287975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íṩḻiḍé">
                <a:extLst>
                  <a:ext uri="{FF2B5EF4-FFF2-40B4-BE49-F238E27FC236}">
                    <a16:creationId xmlns:a16="http://schemas.microsoft.com/office/drawing/2014/main" id="{02E4F24D-2B44-410A-A011-56A04617CF86}"/>
                  </a:ext>
                </a:extLst>
              </p:cNvPr>
              <p:cNvSpPr/>
              <p:nvPr/>
            </p:nvSpPr>
            <p:spPr bwMode="auto">
              <a:xfrm>
                <a:off x="673100" y="5460411"/>
                <a:ext cx="2707149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73359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0E75D38-824E-4FD2-8E70-2FAA8256056F}"/>
              </a:ext>
            </a:extLst>
          </p:cNvPr>
          <p:cNvSpPr/>
          <p:nvPr/>
        </p:nvSpPr>
        <p:spPr>
          <a:xfrm>
            <a:off x="3526332" y="1716756"/>
            <a:ext cx="53495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</a:rPr>
              <a:t>Thanks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492469" y="2652939"/>
            <a:ext cx="9417269" cy="347022"/>
          </a:xfrm>
          <a:solidFill>
            <a:schemeClr val="accent1"/>
          </a:solidFill>
        </p:spPr>
        <p:txBody>
          <a:bodyPr wrap="square" anchor="ctr">
            <a:normAutofit/>
          </a:bodyPr>
          <a:lstStyle/>
          <a:p>
            <a:r>
              <a:rPr lang="en-US" altLang="zh-CN" sz="1800" b="0" dirty="0"/>
              <a:t>And Your Slogan Here</a:t>
            </a:r>
            <a:endParaRPr lang="zh-CN" alt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37249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5B940A-5FBD-407C-8C47-E550128E3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5C042B-0C63-4A3C-963F-9ADC496A8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C7FCD02-644C-42D9-AC38-67EF1F71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e64f2942-ba23-4e9f-a62f-444e3a592c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7FE4838-F813-4881-AF9C-BC70FA1F9A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6725" y="1224000"/>
            <a:ext cx="10867099" cy="4919625"/>
            <a:chOff x="686725" y="1224000"/>
            <a:chExt cx="10867099" cy="4919625"/>
          </a:xfrm>
        </p:grpSpPr>
        <p:sp>
          <p:nvSpPr>
            <p:cNvPr id="6" name="iṡľíḓe">
              <a:extLst>
                <a:ext uri="{FF2B5EF4-FFF2-40B4-BE49-F238E27FC236}">
                  <a16:creationId xmlns:a16="http://schemas.microsoft.com/office/drawing/2014/main" id="{5BA899FF-C90D-46F2-9367-3A852F8A2143}"/>
                </a:ext>
              </a:extLst>
            </p:cNvPr>
            <p:cNvSpPr txBox="1"/>
            <p:nvPr/>
          </p:nvSpPr>
          <p:spPr>
            <a:xfrm>
              <a:off x="5151002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7" name="î$ḻíḑè">
              <a:extLst>
                <a:ext uri="{FF2B5EF4-FFF2-40B4-BE49-F238E27FC236}">
                  <a16:creationId xmlns:a16="http://schemas.microsoft.com/office/drawing/2014/main" id="{DDF8BBE5-2B74-4A24-AE32-1590E87BA2AA}"/>
                </a:ext>
              </a:extLst>
            </p:cNvPr>
            <p:cNvSpPr txBox="1"/>
            <p:nvPr/>
          </p:nvSpPr>
          <p:spPr>
            <a:xfrm>
              <a:off x="8400579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8" name="íṩľîdè">
              <a:extLst>
                <a:ext uri="{FF2B5EF4-FFF2-40B4-BE49-F238E27FC236}">
                  <a16:creationId xmlns:a16="http://schemas.microsoft.com/office/drawing/2014/main" id="{DC0C5206-DA34-43BF-BD1E-F722616A88A7}"/>
                </a:ext>
              </a:extLst>
            </p:cNvPr>
            <p:cNvSpPr/>
            <p:nvPr/>
          </p:nvSpPr>
          <p:spPr>
            <a:xfrm>
              <a:off x="5157804" y="3358916"/>
              <a:ext cx="3137740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ís1íḍè">
              <a:extLst>
                <a:ext uri="{FF2B5EF4-FFF2-40B4-BE49-F238E27FC236}">
                  <a16:creationId xmlns:a16="http://schemas.microsoft.com/office/drawing/2014/main" id="{AB5A5DF7-0DB7-4208-9247-60E1CBC5B537}"/>
                </a:ext>
              </a:extLst>
            </p:cNvPr>
            <p:cNvSpPr/>
            <p:nvPr/>
          </p:nvSpPr>
          <p:spPr>
            <a:xfrm>
              <a:off x="5157804" y="2214000"/>
              <a:ext cx="3137740" cy="1107000"/>
            </a:xfrm>
            <a:prstGeom prst="rect">
              <a:avLst/>
            </a:prstGeom>
            <a:blipFill>
              <a:blip r:embed="rId3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íśḷíḋè">
              <a:extLst>
                <a:ext uri="{FF2B5EF4-FFF2-40B4-BE49-F238E27FC236}">
                  <a16:creationId xmlns:a16="http://schemas.microsoft.com/office/drawing/2014/main" id="{3D82FA25-26CD-46C7-958A-11986933CBF4}"/>
                </a:ext>
              </a:extLst>
            </p:cNvPr>
            <p:cNvSpPr/>
            <p:nvPr/>
          </p:nvSpPr>
          <p:spPr>
            <a:xfrm>
              <a:off x="8398680" y="3358916"/>
              <a:ext cx="3155144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ïSļíḋê">
              <a:extLst>
                <a:ext uri="{FF2B5EF4-FFF2-40B4-BE49-F238E27FC236}">
                  <a16:creationId xmlns:a16="http://schemas.microsoft.com/office/drawing/2014/main" id="{85A4CB1E-7CA4-4491-967B-73A419E447EC}"/>
                </a:ext>
              </a:extLst>
            </p:cNvPr>
            <p:cNvSpPr/>
            <p:nvPr/>
          </p:nvSpPr>
          <p:spPr>
            <a:xfrm>
              <a:off x="8398680" y="2214000"/>
              <a:ext cx="3137740" cy="1107000"/>
            </a:xfrm>
            <a:prstGeom prst="rect">
              <a:avLst/>
            </a:prstGeom>
            <a:blipFill>
              <a:blip r:embed="rId4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iṥ1ïḍé">
              <a:extLst>
                <a:ext uri="{FF2B5EF4-FFF2-40B4-BE49-F238E27FC236}">
                  <a16:creationId xmlns:a16="http://schemas.microsoft.com/office/drawing/2014/main" id="{A4CD5D36-226B-4040-BEC9-070F468C9F77}"/>
                </a:ext>
              </a:extLst>
            </p:cNvPr>
            <p:cNvGrpSpPr/>
            <p:nvPr/>
          </p:nvGrpSpPr>
          <p:grpSpPr>
            <a:xfrm>
              <a:off x="6268206" y="1719000"/>
              <a:ext cx="916936" cy="916934"/>
              <a:chOff x="1371000" y="1758363"/>
              <a:chExt cx="731886" cy="731885"/>
            </a:xfrm>
          </p:grpSpPr>
          <p:sp>
            <p:nvSpPr>
              <p:cNvPr id="20" name="iṩlïďe">
                <a:extLst>
                  <a:ext uri="{FF2B5EF4-FFF2-40B4-BE49-F238E27FC236}">
                    <a16:creationId xmlns:a16="http://schemas.microsoft.com/office/drawing/2014/main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iŝḷïḓè">
                <a:extLst>
                  <a:ext uri="{FF2B5EF4-FFF2-40B4-BE49-F238E27FC236}">
                    <a16:creationId xmlns:a16="http://schemas.microsoft.com/office/drawing/2014/main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3" name="ïṡļíde">
              <a:extLst>
                <a:ext uri="{FF2B5EF4-FFF2-40B4-BE49-F238E27FC236}">
                  <a16:creationId xmlns:a16="http://schemas.microsoft.com/office/drawing/2014/main" id="{AE19A1CC-30FC-48BD-9A1B-BBE44323CCAD}"/>
                </a:ext>
              </a:extLst>
            </p:cNvPr>
            <p:cNvGrpSpPr/>
            <p:nvPr/>
          </p:nvGrpSpPr>
          <p:grpSpPr>
            <a:xfrm>
              <a:off x="9509082" y="1719000"/>
              <a:ext cx="916936" cy="916934"/>
              <a:chOff x="1371000" y="1758363"/>
              <a:chExt cx="731886" cy="731885"/>
            </a:xfrm>
          </p:grpSpPr>
          <p:sp>
            <p:nvSpPr>
              <p:cNvPr id="18" name="ísḻiḋe">
                <a:extLst>
                  <a:ext uri="{FF2B5EF4-FFF2-40B4-BE49-F238E27FC236}">
                    <a16:creationId xmlns:a16="http://schemas.microsoft.com/office/drawing/2014/main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" name="îŝḻïdè">
                <a:extLst>
                  <a:ext uri="{FF2B5EF4-FFF2-40B4-BE49-F238E27FC236}">
                    <a16:creationId xmlns:a16="http://schemas.microsoft.com/office/drawing/2014/main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34B3520-2E6D-4080-985D-5A80FED51AAD}"/>
                </a:ext>
              </a:extLst>
            </p:cNvPr>
            <p:cNvCxnSpPr/>
            <p:nvPr/>
          </p:nvCxnSpPr>
          <p:spPr>
            <a:xfrm>
              <a:off x="4734872" y="1224000"/>
              <a:ext cx="0" cy="491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ṧḷíḓé">
              <a:extLst>
                <a:ext uri="{FF2B5EF4-FFF2-40B4-BE49-F238E27FC236}">
                  <a16:creationId xmlns:a16="http://schemas.microsoft.com/office/drawing/2014/main" id="{F78F16F8-6624-4716-B95D-588F9A00D428}"/>
                </a:ext>
              </a:extLst>
            </p:cNvPr>
            <p:cNvGrpSpPr/>
            <p:nvPr/>
          </p:nvGrpSpPr>
          <p:grpSpPr>
            <a:xfrm>
              <a:off x="686725" y="2688532"/>
              <a:ext cx="4002247" cy="1899399"/>
              <a:chOff x="687278" y="2398652"/>
              <a:chExt cx="3524773" cy="1899399"/>
            </a:xfrm>
          </p:grpSpPr>
          <p:sp>
            <p:nvSpPr>
              <p:cNvPr id="16" name="íṡḻîḍé">
                <a:extLst>
                  <a:ext uri="{FF2B5EF4-FFF2-40B4-BE49-F238E27FC236}">
                    <a16:creationId xmlns:a16="http://schemas.microsoft.com/office/drawing/2014/main" id="{4BC3E9E2-087A-4BEF-BBD1-DAF8179C65F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îšlîḍé">
                <a:extLst>
                  <a:ext uri="{FF2B5EF4-FFF2-40B4-BE49-F238E27FC236}">
                    <a16:creationId xmlns:a16="http://schemas.microsoft.com/office/drawing/2014/main" id="{A0690498-B459-4064-B65C-B7039AE4A61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3585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127569-220F-43E6-9385-4BC11A1A4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7F94EBC-578C-4694-B487-22CFF7EA6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4C71273-F7AE-4AA3-AC7F-5B5C815E8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0ddea22a-ca9d-4f2d-81b2-a1ef12b3c3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4D00ADB-695E-40F3-987B-77CF939F1BA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5230" y="1628800"/>
            <a:ext cx="10337256" cy="3978664"/>
            <a:chOff x="915230" y="1628800"/>
            <a:chExt cx="10337256" cy="397866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A0FF2571-0A1D-41C8-AD25-BDA0E4D87D9A}"/>
                </a:ext>
              </a:extLst>
            </p:cNvPr>
            <p:cNvCxnSpPr/>
            <p:nvPr/>
          </p:nvCxnSpPr>
          <p:spPr>
            <a:xfrm>
              <a:off x="2193975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CE13A40-883F-4C87-96BC-D5D690E34FF1}"/>
                </a:ext>
              </a:extLst>
            </p:cNvPr>
            <p:cNvCxnSpPr/>
            <p:nvPr/>
          </p:nvCxnSpPr>
          <p:spPr>
            <a:xfrm>
              <a:off x="3758000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2D46BD33-01B0-4FE1-BBF9-946F20C6662A}"/>
                </a:ext>
              </a:extLst>
            </p:cNvPr>
            <p:cNvCxnSpPr/>
            <p:nvPr/>
          </p:nvCxnSpPr>
          <p:spPr>
            <a:xfrm>
              <a:off x="5336681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E4A9C3F1-A151-4988-B710-DA2175FAA465}"/>
                </a:ext>
              </a:extLst>
            </p:cNvPr>
            <p:cNvCxnSpPr/>
            <p:nvPr/>
          </p:nvCxnSpPr>
          <p:spPr>
            <a:xfrm>
              <a:off x="6900706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5AC193E-8B5D-47C8-8040-416E86AE0509}"/>
                </a:ext>
              </a:extLst>
            </p:cNvPr>
            <p:cNvCxnSpPr/>
            <p:nvPr/>
          </p:nvCxnSpPr>
          <p:spPr>
            <a:xfrm rot="10800000">
              <a:off x="10064486" y="5231727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593194A-E88A-4178-A95A-EEAD56508010}"/>
                </a:ext>
              </a:extLst>
            </p:cNvPr>
            <p:cNvCxnSpPr/>
            <p:nvPr/>
          </p:nvCxnSpPr>
          <p:spPr>
            <a:xfrm rot="10800000">
              <a:off x="8479161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1811BB3-40E3-4052-9D80-2EBB19C7D636}"/>
                </a:ext>
              </a:extLst>
            </p:cNvPr>
            <p:cNvCxnSpPr/>
            <p:nvPr/>
          </p:nvCxnSpPr>
          <p:spPr>
            <a:xfrm rot="10800000">
              <a:off x="915230" y="5231726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ş1ïḋè">
              <a:extLst>
                <a:ext uri="{FF2B5EF4-FFF2-40B4-BE49-F238E27FC236}">
                  <a16:creationId xmlns:a16="http://schemas.microsoft.com/office/drawing/2014/main" id="{EDB149F5-8A3D-4068-B65A-345E08281AEE}"/>
                </a:ext>
              </a:extLst>
            </p:cNvPr>
            <p:cNvSpPr txBox="1"/>
            <p:nvPr/>
          </p:nvSpPr>
          <p:spPr>
            <a:xfrm>
              <a:off x="1241050" y="3894349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ṧľïḑê">
              <a:extLst>
                <a:ext uri="{FF2B5EF4-FFF2-40B4-BE49-F238E27FC236}">
                  <a16:creationId xmlns:a16="http://schemas.microsoft.com/office/drawing/2014/main" id="{DF78D6CD-FBB7-4280-B764-5477E4B9A1F4}"/>
                </a:ext>
              </a:extLst>
            </p:cNvPr>
            <p:cNvSpPr txBox="1"/>
            <p:nvPr/>
          </p:nvSpPr>
          <p:spPr>
            <a:xfrm>
              <a:off x="1241054" y="4189311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iṥlíḍé">
              <a:extLst>
                <a:ext uri="{FF2B5EF4-FFF2-40B4-BE49-F238E27FC236}">
                  <a16:creationId xmlns:a16="http://schemas.microsoft.com/office/drawing/2014/main" id="{7C41F8DC-21E7-457E-88CB-77662B56B177}"/>
                </a:ext>
              </a:extLst>
            </p:cNvPr>
            <p:cNvSpPr txBox="1"/>
            <p:nvPr/>
          </p:nvSpPr>
          <p:spPr>
            <a:xfrm>
              <a:off x="9749584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2017</a:t>
              </a:r>
            </a:p>
          </p:txBody>
        </p:sp>
        <p:sp>
          <p:nvSpPr>
            <p:cNvPr id="16" name="ïṩľïďè">
              <a:extLst>
                <a:ext uri="{FF2B5EF4-FFF2-40B4-BE49-F238E27FC236}">
                  <a16:creationId xmlns:a16="http://schemas.microsoft.com/office/drawing/2014/main" id="{8F37CCD2-57A9-4896-A9FD-CA12E165AA90}"/>
                </a:ext>
              </a:extLst>
            </p:cNvPr>
            <p:cNvSpPr txBox="1"/>
            <p:nvPr/>
          </p:nvSpPr>
          <p:spPr>
            <a:xfrm>
              <a:off x="8166934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 dirty="0"/>
                <a:t>2016</a:t>
              </a:r>
            </a:p>
          </p:txBody>
        </p:sp>
        <p:sp>
          <p:nvSpPr>
            <p:cNvPr id="17" name="íŝľíḑê">
              <a:extLst>
                <a:ext uri="{FF2B5EF4-FFF2-40B4-BE49-F238E27FC236}">
                  <a16:creationId xmlns:a16="http://schemas.microsoft.com/office/drawing/2014/main" id="{DF644AE1-6571-4056-8119-A62E7DE69F01}"/>
                </a:ext>
              </a:extLst>
            </p:cNvPr>
            <p:cNvSpPr txBox="1"/>
            <p:nvPr/>
          </p:nvSpPr>
          <p:spPr>
            <a:xfrm>
              <a:off x="6612957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2015</a:t>
              </a:r>
            </a:p>
          </p:txBody>
        </p:sp>
        <p:sp>
          <p:nvSpPr>
            <p:cNvPr id="18" name="íṣlïḑé">
              <a:extLst>
                <a:ext uri="{FF2B5EF4-FFF2-40B4-BE49-F238E27FC236}">
                  <a16:creationId xmlns:a16="http://schemas.microsoft.com/office/drawing/2014/main" id="{3544C699-BF47-4A8B-A46C-A13CD696C97F}"/>
                </a:ext>
              </a:extLst>
            </p:cNvPr>
            <p:cNvSpPr txBox="1"/>
            <p:nvPr/>
          </p:nvSpPr>
          <p:spPr>
            <a:xfrm>
              <a:off x="5049357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2014</a:t>
              </a:r>
            </a:p>
          </p:txBody>
        </p:sp>
        <p:sp>
          <p:nvSpPr>
            <p:cNvPr id="19" name="íṡľïḋé">
              <a:extLst>
                <a:ext uri="{FF2B5EF4-FFF2-40B4-BE49-F238E27FC236}">
                  <a16:creationId xmlns:a16="http://schemas.microsoft.com/office/drawing/2014/main" id="{1948EC9F-B3EA-46AA-A5A4-4ECEBB64789C}"/>
                </a:ext>
              </a:extLst>
            </p:cNvPr>
            <p:cNvSpPr txBox="1"/>
            <p:nvPr/>
          </p:nvSpPr>
          <p:spPr>
            <a:xfrm>
              <a:off x="3459476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2013</a:t>
              </a:r>
            </a:p>
          </p:txBody>
        </p:sp>
        <p:sp>
          <p:nvSpPr>
            <p:cNvPr id="20" name="iSlíḑe">
              <a:extLst>
                <a:ext uri="{FF2B5EF4-FFF2-40B4-BE49-F238E27FC236}">
                  <a16:creationId xmlns:a16="http://schemas.microsoft.com/office/drawing/2014/main" id="{FB2CB99B-B8AC-4710-AB88-81FC4941E913}"/>
                </a:ext>
              </a:extLst>
            </p:cNvPr>
            <p:cNvSpPr txBox="1"/>
            <p:nvPr/>
          </p:nvSpPr>
          <p:spPr>
            <a:xfrm>
              <a:off x="1886392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2012</a:t>
              </a:r>
            </a:p>
          </p:txBody>
        </p:sp>
        <p:sp>
          <p:nvSpPr>
            <p:cNvPr id="21" name="ïsḻïḑè">
              <a:extLst>
                <a:ext uri="{FF2B5EF4-FFF2-40B4-BE49-F238E27FC236}">
                  <a16:creationId xmlns:a16="http://schemas.microsoft.com/office/drawing/2014/main" id="{ABCF0B97-457F-4C26-892F-7D2C54121795}"/>
                </a:ext>
              </a:extLst>
            </p:cNvPr>
            <p:cNvSpPr/>
            <p:nvPr/>
          </p:nvSpPr>
          <p:spPr>
            <a:xfrm>
              <a:off x="2105864" y="5177726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ḻïḍè">
              <a:extLst>
                <a:ext uri="{FF2B5EF4-FFF2-40B4-BE49-F238E27FC236}">
                  <a16:creationId xmlns:a16="http://schemas.microsoft.com/office/drawing/2014/main" id="{00027D27-F81B-4F71-B363-028C5527B86C}"/>
                </a:ext>
              </a:extLst>
            </p:cNvPr>
            <p:cNvSpPr/>
            <p:nvPr/>
          </p:nvSpPr>
          <p:spPr>
            <a:xfrm>
              <a:off x="3666124" y="5177726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Slíḍê">
              <a:extLst>
                <a:ext uri="{FF2B5EF4-FFF2-40B4-BE49-F238E27FC236}">
                  <a16:creationId xmlns:a16="http://schemas.microsoft.com/office/drawing/2014/main" id="{034917EA-15D3-4A6D-B69D-79F8324D3D62}"/>
                </a:ext>
              </a:extLst>
            </p:cNvPr>
            <p:cNvSpPr/>
            <p:nvPr/>
          </p:nvSpPr>
          <p:spPr>
            <a:xfrm>
              <a:off x="5241578" y="5177726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ṡ1îde">
              <a:extLst>
                <a:ext uri="{FF2B5EF4-FFF2-40B4-BE49-F238E27FC236}">
                  <a16:creationId xmlns:a16="http://schemas.microsoft.com/office/drawing/2014/main" id="{353D356F-E98F-464C-95E9-DD631AC34163}"/>
                </a:ext>
              </a:extLst>
            </p:cNvPr>
            <p:cNvSpPr/>
            <p:nvPr/>
          </p:nvSpPr>
          <p:spPr>
            <a:xfrm>
              <a:off x="6813193" y="5177726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1ïḑê">
              <a:extLst>
                <a:ext uri="{FF2B5EF4-FFF2-40B4-BE49-F238E27FC236}">
                  <a16:creationId xmlns:a16="http://schemas.microsoft.com/office/drawing/2014/main" id="{38F36F00-6A96-43B9-937B-78904BE1A131}"/>
                </a:ext>
              </a:extLst>
            </p:cNvPr>
            <p:cNvSpPr/>
            <p:nvPr/>
          </p:nvSpPr>
          <p:spPr>
            <a:xfrm>
              <a:off x="8361270" y="5177726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S1íḍè">
              <a:extLst>
                <a:ext uri="{FF2B5EF4-FFF2-40B4-BE49-F238E27FC236}">
                  <a16:creationId xmlns:a16="http://schemas.microsoft.com/office/drawing/2014/main" id="{8C28F96B-DC22-4557-9463-F07C63DF9849}"/>
                </a:ext>
              </a:extLst>
            </p:cNvPr>
            <p:cNvSpPr/>
            <p:nvPr/>
          </p:nvSpPr>
          <p:spPr>
            <a:xfrm rot="10800000">
              <a:off x="9950622" y="5177727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59F721D-8D0F-43AB-9569-CCDF5B386A86}"/>
                </a:ext>
              </a:extLst>
            </p:cNvPr>
            <p:cNvCxnSpPr/>
            <p:nvPr/>
          </p:nvCxnSpPr>
          <p:spPr>
            <a:xfrm flipV="1">
              <a:off x="2159864" y="4757052"/>
              <a:ext cx="0" cy="360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FCA2953A-BCD6-4048-9DB5-55903E5E7054}"/>
                </a:ext>
              </a:extLst>
            </p:cNvPr>
            <p:cNvCxnSpPr/>
            <p:nvPr/>
          </p:nvCxnSpPr>
          <p:spPr>
            <a:xfrm flipV="1">
              <a:off x="2159864" y="3513349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išḻiḑè">
              <a:extLst>
                <a:ext uri="{FF2B5EF4-FFF2-40B4-BE49-F238E27FC236}">
                  <a16:creationId xmlns:a16="http://schemas.microsoft.com/office/drawing/2014/main" id="{BE770963-9462-4FCA-887F-3ACEA10C1C65}"/>
                </a:ext>
              </a:extLst>
            </p:cNvPr>
            <p:cNvGrpSpPr/>
            <p:nvPr/>
          </p:nvGrpSpPr>
          <p:grpSpPr>
            <a:xfrm>
              <a:off x="1895475" y="2928252"/>
              <a:ext cx="540000" cy="540000"/>
              <a:chOff x="1895475" y="3190875"/>
              <a:chExt cx="540000" cy="540000"/>
            </a:xfrm>
          </p:grpSpPr>
          <p:sp>
            <p:nvSpPr>
              <p:cNvPr id="77" name="iṥ1ïdé">
                <a:extLst>
                  <a:ext uri="{FF2B5EF4-FFF2-40B4-BE49-F238E27FC236}">
                    <a16:creationId xmlns:a16="http://schemas.microsoft.com/office/drawing/2014/main" id="{87533DC2-0767-4FC3-B3E1-20985FF94ED1}"/>
                  </a:ext>
                </a:extLst>
              </p:cNvPr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ṡḻïďè">
                <a:extLst>
                  <a:ext uri="{FF2B5EF4-FFF2-40B4-BE49-F238E27FC236}">
                    <a16:creationId xmlns:a16="http://schemas.microsoft.com/office/drawing/2014/main" id="{F3EE3499-8799-4AD5-A18D-905A0FCC6FA1}"/>
                  </a:ext>
                </a:extLst>
              </p:cNvPr>
              <p:cNvSpPr/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íŝļíḓe">
              <a:extLst>
                <a:ext uri="{FF2B5EF4-FFF2-40B4-BE49-F238E27FC236}">
                  <a16:creationId xmlns:a16="http://schemas.microsoft.com/office/drawing/2014/main" id="{8C420938-6E4E-49A4-B4B6-6F4AE7ED9CB8}"/>
                </a:ext>
              </a:extLst>
            </p:cNvPr>
            <p:cNvSpPr txBox="1"/>
            <p:nvPr/>
          </p:nvSpPr>
          <p:spPr>
            <a:xfrm>
              <a:off x="2811251" y="2608474"/>
              <a:ext cx="1837619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1" name="i$1ïḓé">
              <a:extLst>
                <a:ext uri="{FF2B5EF4-FFF2-40B4-BE49-F238E27FC236}">
                  <a16:creationId xmlns:a16="http://schemas.microsoft.com/office/drawing/2014/main" id="{932ED1B8-620A-4A20-833C-8D1AFC4425B7}"/>
                </a:ext>
              </a:extLst>
            </p:cNvPr>
            <p:cNvSpPr txBox="1"/>
            <p:nvPr/>
          </p:nvSpPr>
          <p:spPr>
            <a:xfrm>
              <a:off x="2811253" y="290343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CA8CDD6-A363-4F2C-A59F-CF0FABF7DED9}"/>
                </a:ext>
              </a:extLst>
            </p:cNvPr>
            <p:cNvCxnSpPr/>
            <p:nvPr/>
          </p:nvCxnSpPr>
          <p:spPr>
            <a:xfrm flipV="1">
              <a:off x="3730063" y="3471177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D4B7FDD8-CA14-424B-9FEC-1E5D77426954}"/>
                </a:ext>
              </a:extLst>
            </p:cNvPr>
            <p:cNvCxnSpPr/>
            <p:nvPr/>
          </p:nvCxnSpPr>
          <p:spPr>
            <a:xfrm flipV="1">
              <a:off x="3720124" y="2217949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íślíḑê">
              <a:extLst>
                <a:ext uri="{FF2B5EF4-FFF2-40B4-BE49-F238E27FC236}">
                  <a16:creationId xmlns:a16="http://schemas.microsoft.com/office/drawing/2014/main" id="{5153BF35-C0DC-45AE-AB1E-6DB4DEA5561E}"/>
                </a:ext>
              </a:extLst>
            </p:cNvPr>
            <p:cNvGrpSpPr/>
            <p:nvPr/>
          </p:nvGrpSpPr>
          <p:grpSpPr>
            <a:xfrm>
              <a:off x="3460063" y="1628800"/>
              <a:ext cx="540000" cy="540000"/>
              <a:chOff x="3450124" y="2009775"/>
              <a:chExt cx="540000" cy="540000"/>
            </a:xfrm>
          </p:grpSpPr>
          <p:sp>
            <p:nvSpPr>
              <p:cNvPr id="67" name="íşlïďè">
                <a:extLst>
                  <a:ext uri="{FF2B5EF4-FFF2-40B4-BE49-F238E27FC236}">
                    <a16:creationId xmlns:a16="http://schemas.microsoft.com/office/drawing/2014/main" id="{07270BF7-27AD-4BE9-805B-570AC1EE0769}"/>
                  </a:ext>
                </a:extLst>
              </p:cNvPr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8" name="iŝḷíḓê">
                <a:extLst>
                  <a:ext uri="{FF2B5EF4-FFF2-40B4-BE49-F238E27FC236}">
                    <a16:creationId xmlns:a16="http://schemas.microsoft.com/office/drawing/2014/main" id="{76F3C242-18FF-4E83-BE46-4FF83CB90D6C}"/>
                  </a:ext>
                </a:extLst>
              </p:cNvPr>
              <p:cNvGrpSpPr/>
              <p:nvPr/>
            </p:nvGrpSpPr>
            <p:grpSpPr>
              <a:xfrm>
                <a:off x="3567881" y="2071854"/>
                <a:ext cx="304483" cy="415884"/>
                <a:chOff x="5772150" y="2981325"/>
                <a:chExt cx="650875" cy="889001"/>
              </a:xfrm>
              <a:solidFill>
                <a:schemeClr val="bg1"/>
              </a:solidFill>
            </p:grpSpPr>
            <p:sp>
              <p:nvSpPr>
                <p:cNvPr id="69" name="íṥļîḍê">
                  <a:extLst>
                    <a:ext uri="{FF2B5EF4-FFF2-40B4-BE49-F238E27FC236}">
                      <a16:creationId xmlns:a16="http://schemas.microsoft.com/office/drawing/2014/main" id="{0ED2679A-E725-44F1-81CA-ABEC27F44337}"/>
                    </a:ext>
                  </a:extLst>
                </p:cNvPr>
                <p:cNvSpPr/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ŝľídé">
                  <a:extLst>
                    <a:ext uri="{FF2B5EF4-FFF2-40B4-BE49-F238E27FC236}">
                      <a16:creationId xmlns:a16="http://schemas.microsoft.com/office/drawing/2014/main" id="{36401ADA-DBE7-4BCF-ABB1-A42FB3F5AF22}"/>
                    </a:ext>
                  </a:extLst>
                </p:cNvPr>
                <p:cNvSpPr/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śḻïḍê">
                  <a:extLst>
                    <a:ext uri="{FF2B5EF4-FFF2-40B4-BE49-F238E27FC236}">
                      <a16:creationId xmlns:a16="http://schemas.microsoft.com/office/drawing/2014/main" id="{EFE9B4CF-502A-41B8-B651-683BB514C38E}"/>
                    </a:ext>
                  </a:extLst>
                </p:cNvPr>
                <p:cNvSpPr/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ŝlïḍè">
                  <a:extLst>
                    <a:ext uri="{FF2B5EF4-FFF2-40B4-BE49-F238E27FC236}">
                      <a16:creationId xmlns:a16="http://schemas.microsoft.com/office/drawing/2014/main" id="{051B00DD-99AC-4BF9-B8D7-16661391E285}"/>
                    </a:ext>
                  </a:extLst>
                </p:cNvPr>
                <p:cNvSpPr/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$ḻíḑe">
                  <a:extLst>
                    <a:ext uri="{FF2B5EF4-FFF2-40B4-BE49-F238E27FC236}">
                      <a16:creationId xmlns:a16="http://schemas.microsoft.com/office/drawing/2014/main" id="{BC8ADFE1-6410-4CE0-92C2-A1B8D52099C7}"/>
                    </a:ext>
                  </a:extLst>
                </p:cNvPr>
                <p:cNvSpPr/>
                <p:nvPr/>
              </p:nvSpPr>
              <p:spPr bwMode="auto">
                <a:xfrm>
                  <a:off x="5772150" y="2981325"/>
                  <a:ext cx="650875" cy="835025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ṣļîḑè">
                  <a:extLst>
                    <a:ext uri="{FF2B5EF4-FFF2-40B4-BE49-F238E27FC236}">
                      <a16:creationId xmlns:a16="http://schemas.microsoft.com/office/drawing/2014/main" id="{60CDDDB4-7BFE-4FE8-8031-15C14771C53E}"/>
                    </a:ext>
                  </a:extLst>
                </p:cNvPr>
                <p:cNvSpPr/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ŝlïḍe">
                  <a:extLst>
                    <a:ext uri="{FF2B5EF4-FFF2-40B4-BE49-F238E27FC236}">
                      <a16:creationId xmlns:a16="http://schemas.microsoft.com/office/drawing/2014/main" id="{4B72AAF9-CC72-45AD-AD57-74F7D597B46D}"/>
                    </a:ext>
                  </a:extLst>
                </p:cNvPr>
                <p:cNvSpPr/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ŝ1íḓè">
                  <a:extLst>
                    <a:ext uri="{FF2B5EF4-FFF2-40B4-BE49-F238E27FC236}">
                      <a16:creationId xmlns:a16="http://schemas.microsoft.com/office/drawing/2014/main" id="{3FCFAD37-C92C-4163-9657-8B5C9E108E7E}"/>
                    </a:ext>
                  </a:extLst>
                </p:cNvPr>
                <p:cNvSpPr/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35" name="îṡļíḑe">
              <a:extLst>
                <a:ext uri="{FF2B5EF4-FFF2-40B4-BE49-F238E27FC236}">
                  <a16:creationId xmlns:a16="http://schemas.microsoft.com/office/drawing/2014/main" id="{B73A52ED-AA90-4E4F-94C6-885AF59B9F45}"/>
                </a:ext>
              </a:extLst>
            </p:cNvPr>
            <p:cNvSpPr txBox="1"/>
            <p:nvPr/>
          </p:nvSpPr>
          <p:spPr>
            <a:xfrm>
              <a:off x="4385305" y="3893128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6" name="iṥlíḋè">
              <a:extLst>
                <a:ext uri="{FF2B5EF4-FFF2-40B4-BE49-F238E27FC236}">
                  <a16:creationId xmlns:a16="http://schemas.microsoft.com/office/drawing/2014/main" id="{8558086F-5D3B-451F-9A64-87F8CC64D10B}"/>
                </a:ext>
              </a:extLst>
            </p:cNvPr>
            <p:cNvSpPr txBox="1"/>
            <p:nvPr/>
          </p:nvSpPr>
          <p:spPr>
            <a:xfrm>
              <a:off x="4385308" y="418809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EBB59F68-652D-442A-836F-2C2C01C683E7}"/>
                </a:ext>
              </a:extLst>
            </p:cNvPr>
            <p:cNvCxnSpPr/>
            <p:nvPr/>
          </p:nvCxnSpPr>
          <p:spPr>
            <a:xfrm flipV="1">
              <a:off x="5304118" y="4735953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A3662D1C-4E45-4596-9C08-1DFA2E360AA9}"/>
                </a:ext>
              </a:extLst>
            </p:cNvPr>
            <p:cNvCxnSpPr/>
            <p:nvPr/>
          </p:nvCxnSpPr>
          <p:spPr>
            <a:xfrm flipV="1">
              <a:off x="5304118" y="3551884"/>
              <a:ext cx="0" cy="324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ïṣ1iďè">
              <a:extLst>
                <a:ext uri="{FF2B5EF4-FFF2-40B4-BE49-F238E27FC236}">
                  <a16:creationId xmlns:a16="http://schemas.microsoft.com/office/drawing/2014/main" id="{2E041114-8017-446F-8A4D-DAB28DFBDA22}"/>
                </a:ext>
              </a:extLst>
            </p:cNvPr>
            <p:cNvSpPr txBox="1"/>
            <p:nvPr/>
          </p:nvSpPr>
          <p:spPr>
            <a:xfrm>
              <a:off x="5945570" y="2786155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0" name="iṩḷîḋé">
              <a:extLst>
                <a:ext uri="{FF2B5EF4-FFF2-40B4-BE49-F238E27FC236}">
                  <a16:creationId xmlns:a16="http://schemas.microsoft.com/office/drawing/2014/main" id="{74895F50-5D86-43B1-9247-69C935119EDD}"/>
                </a:ext>
              </a:extLst>
            </p:cNvPr>
            <p:cNvSpPr txBox="1"/>
            <p:nvPr/>
          </p:nvSpPr>
          <p:spPr>
            <a:xfrm>
              <a:off x="5945568" y="3081117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59136236-9288-439A-BE1F-64A6C76BFEEF}"/>
                </a:ext>
              </a:extLst>
            </p:cNvPr>
            <p:cNvCxnSpPr/>
            <p:nvPr/>
          </p:nvCxnSpPr>
          <p:spPr>
            <a:xfrm flipV="1">
              <a:off x="6864378" y="3648858"/>
              <a:ext cx="0" cy="147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DEEB446D-89F9-4DAD-A2EB-0C98BBCAB5F6}"/>
                </a:ext>
              </a:extLst>
            </p:cNvPr>
            <p:cNvCxnSpPr/>
            <p:nvPr/>
          </p:nvCxnSpPr>
          <p:spPr>
            <a:xfrm flipV="1">
              <a:off x="6864378" y="2395630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îṥlïḍé">
              <a:extLst>
                <a:ext uri="{FF2B5EF4-FFF2-40B4-BE49-F238E27FC236}">
                  <a16:creationId xmlns:a16="http://schemas.microsoft.com/office/drawing/2014/main" id="{40D911FA-959D-49D0-B9DB-91197F7E715E}"/>
                </a:ext>
              </a:extLst>
            </p:cNvPr>
            <p:cNvGrpSpPr/>
            <p:nvPr/>
          </p:nvGrpSpPr>
          <p:grpSpPr>
            <a:xfrm>
              <a:off x="5039729" y="2946909"/>
              <a:ext cx="540000" cy="540000"/>
              <a:chOff x="5039729" y="3314307"/>
              <a:chExt cx="540000" cy="540000"/>
            </a:xfrm>
          </p:grpSpPr>
          <p:sp>
            <p:nvSpPr>
              <p:cNvPr id="65" name="îṥliďé">
                <a:extLst>
                  <a:ext uri="{FF2B5EF4-FFF2-40B4-BE49-F238E27FC236}">
                    <a16:creationId xmlns:a16="http://schemas.microsoft.com/office/drawing/2014/main" id="{07021414-B2A9-4038-863E-DCDB06B4025D}"/>
                  </a:ext>
                </a:extLst>
              </p:cNvPr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sľíḑe">
                <a:extLst>
                  <a:ext uri="{FF2B5EF4-FFF2-40B4-BE49-F238E27FC236}">
                    <a16:creationId xmlns:a16="http://schemas.microsoft.com/office/drawing/2014/main" id="{1F954507-3418-4D80-A83D-BF4054065873}"/>
                  </a:ext>
                </a:extLst>
              </p:cNvPr>
              <p:cNvSpPr/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ïṧļíḓê">
              <a:extLst>
                <a:ext uri="{FF2B5EF4-FFF2-40B4-BE49-F238E27FC236}">
                  <a16:creationId xmlns:a16="http://schemas.microsoft.com/office/drawing/2014/main" id="{009D8DF1-C04F-44A3-893E-F5440CA0C543}"/>
                </a:ext>
              </a:extLst>
            </p:cNvPr>
            <p:cNvGrpSpPr/>
            <p:nvPr/>
          </p:nvGrpSpPr>
          <p:grpSpPr>
            <a:xfrm>
              <a:off x="6594378" y="1810533"/>
              <a:ext cx="540000" cy="540000"/>
              <a:chOff x="6594378" y="2177931"/>
              <a:chExt cx="540000" cy="540000"/>
            </a:xfrm>
          </p:grpSpPr>
          <p:sp>
            <p:nvSpPr>
              <p:cNvPr id="61" name="îSḻíḍê">
                <a:extLst>
                  <a:ext uri="{FF2B5EF4-FFF2-40B4-BE49-F238E27FC236}">
                    <a16:creationId xmlns:a16="http://schemas.microsoft.com/office/drawing/2014/main" id="{AB577E27-14F4-4CB5-90A4-157E64187748}"/>
                  </a:ext>
                </a:extLst>
              </p:cNvPr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2" name="iš1ídê">
                <a:extLst>
                  <a:ext uri="{FF2B5EF4-FFF2-40B4-BE49-F238E27FC236}">
                    <a16:creationId xmlns:a16="http://schemas.microsoft.com/office/drawing/2014/main" id="{E7751FB0-29E4-4A77-A92C-E23F080152B3}"/>
                  </a:ext>
                </a:extLst>
              </p:cNvPr>
              <p:cNvGrpSpPr/>
              <p:nvPr/>
            </p:nvGrpSpPr>
            <p:grpSpPr>
              <a:xfrm>
                <a:off x="6675953" y="2239847"/>
                <a:ext cx="371937" cy="351888"/>
                <a:chOff x="8493125" y="2289175"/>
                <a:chExt cx="854075" cy="808038"/>
              </a:xfrm>
              <a:solidFill>
                <a:schemeClr val="bg1"/>
              </a:solidFill>
            </p:grpSpPr>
            <p:sp>
              <p:nvSpPr>
                <p:cNvPr id="63" name="íśļïḓê">
                  <a:extLst>
                    <a:ext uri="{FF2B5EF4-FFF2-40B4-BE49-F238E27FC236}">
                      <a16:creationId xmlns:a16="http://schemas.microsoft.com/office/drawing/2014/main" id="{DECA8AAC-C2F2-41D9-A523-46A9DFFD1A59}"/>
                    </a:ext>
                  </a:extLst>
                </p:cNvPr>
                <p:cNvSpPr/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iŝḷîḋe">
                  <a:extLst>
                    <a:ext uri="{FF2B5EF4-FFF2-40B4-BE49-F238E27FC236}">
                      <a16:creationId xmlns:a16="http://schemas.microsoft.com/office/drawing/2014/main" id="{479C4D8E-9F8E-4962-A3FF-103EDE04951F}"/>
                    </a:ext>
                  </a:extLst>
                </p:cNvPr>
                <p:cNvSpPr/>
                <p:nvPr/>
              </p:nvSpPr>
              <p:spPr bwMode="auto">
                <a:xfrm>
                  <a:off x="8729663" y="2289175"/>
                  <a:ext cx="382588" cy="4270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5" name="îs1ïďe">
              <a:extLst>
                <a:ext uri="{FF2B5EF4-FFF2-40B4-BE49-F238E27FC236}">
                  <a16:creationId xmlns:a16="http://schemas.microsoft.com/office/drawing/2014/main" id="{C3F3A76B-FDFB-427F-976A-07DA21F55D0B}"/>
                </a:ext>
              </a:extLst>
            </p:cNvPr>
            <p:cNvSpPr txBox="1"/>
            <p:nvPr/>
          </p:nvSpPr>
          <p:spPr>
            <a:xfrm>
              <a:off x="7791800" y="386997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6" name="ï$ļíḋe">
              <a:extLst>
                <a:ext uri="{FF2B5EF4-FFF2-40B4-BE49-F238E27FC236}">
                  <a16:creationId xmlns:a16="http://schemas.microsoft.com/office/drawing/2014/main" id="{EEE1D3EE-34DE-4CD3-8DF6-CE906B4582B6}"/>
                </a:ext>
              </a:extLst>
            </p:cNvPr>
            <p:cNvSpPr txBox="1"/>
            <p:nvPr/>
          </p:nvSpPr>
          <p:spPr>
            <a:xfrm>
              <a:off x="7503928" y="416493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4534B2BB-6A02-4D19-858A-E118EDA4D007}"/>
                </a:ext>
              </a:extLst>
            </p:cNvPr>
            <p:cNvCxnSpPr/>
            <p:nvPr/>
          </p:nvCxnSpPr>
          <p:spPr>
            <a:xfrm flipV="1">
              <a:off x="8422738" y="4732677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B1618DEE-EAC5-4A6E-B94B-47181E24ACF2}"/>
                </a:ext>
              </a:extLst>
            </p:cNvPr>
            <p:cNvCxnSpPr/>
            <p:nvPr/>
          </p:nvCxnSpPr>
          <p:spPr>
            <a:xfrm flipV="1">
              <a:off x="8422738" y="3488974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ïṥḻïḑê">
              <a:extLst>
                <a:ext uri="{FF2B5EF4-FFF2-40B4-BE49-F238E27FC236}">
                  <a16:creationId xmlns:a16="http://schemas.microsoft.com/office/drawing/2014/main" id="{DAFB2529-7D8B-4326-99EB-D0587C832BDD}"/>
                </a:ext>
              </a:extLst>
            </p:cNvPr>
            <p:cNvSpPr txBox="1"/>
            <p:nvPr/>
          </p:nvSpPr>
          <p:spPr>
            <a:xfrm>
              <a:off x="9084067" y="2594038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50" name="íṧ1ïḋê">
              <a:extLst>
                <a:ext uri="{FF2B5EF4-FFF2-40B4-BE49-F238E27FC236}">
                  <a16:creationId xmlns:a16="http://schemas.microsoft.com/office/drawing/2014/main" id="{8CA976C6-CF3A-447B-B6BE-64C1271FEB45}"/>
                </a:ext>
              </a:extLst>
            </p:cNvPr>
            <p:cNvSpPr txBox="1"/>
            <p:nvPr/>
          </p:nvSpPr>
          <p:spPr>
            <a:xfrm>
              <a:off x="9084066" y="288900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6B07D7EC-DEB9-4C2F-A867-69079548F0E0}"/>
                </a:ext>
              </a:extLst>
            </p:cNvPr>
            <p:cNvCxnSpPr/>
            <p:nvPr/>
          </p:nvCxnSpPr>
          <p:spPr>
            <a:xfrm flipV="1">
              <a:off x="10002876" y="3456741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4B9F8575-C844-4810-B90D-C7EBE18CFBB3}"/>
                </a:ext>
              </a:extLst>
            </p:cNvPr>
            <p:cNvCxnSpPr/>
            <p:nvPr/>
          </p:nvCxnSpPr>
          <p:spPr>
            <a:xfrm flipV="1">
              <a:off x="10002876" y="2203513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îšlïḍe">
              <a:extLst>
                <a:ext uri="{FF2B5EF4-FFF2-40B4-BE49-F238E27FC236}">
                  <a16:creationId xmlns:a16="http://schemas.microsoft.com/office/drawing/2014/main" id="{35A17457-EE6D-4459-AA5E-AFC5674E64BE}"/>
                </a:ext>
              </a:extLst>
            </p:cNvPr>
            <p:cNvGrpSpPr/>
            <p:nvPr/>
          </p:nvGrpSpPr>
          <p:grpSpPr>
            <a:xfrm>
              <a:off x="8158349" y="2903877"/>
              <a:ext cx="540000" cy="540000"/>
              <a:chOff x="8158349" y="3271275"/>
              <a:chExt cx="540000" cy="540000"/>
            </a:xfrm>
          </p:grpSpPr>
          <p:sp>
            <p:nvSpPr>
              <p:cNvPr id="57" name="iṣḷîďe">
                <a:extLst>
                  <a:ext uri="{FF2B5EF4-FFF2-40B4-BE49-F238E27FC236}">
                    <a16:creationId xmlns:a16="http://schemas.microsoft.com/office/drawing/2014/main" id="{68F63AAA-7C5A-420F-9D16-CC5F7FA3DE4D}"/>
                  </a:ext>
                </a:extLst>
              </p:cNvPr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8" name="iš1íḋè">
                <a:extLst>
                  <a:ext uri="{FF2B5EF4-FFF2-40B4-BE49-F238E27FC236}">
                    <a16:creationId xmlns:a16="http://schemas.microsoft.com/office/drawing/2014/main" id="{83AEAC2F-D9F2-4EBE-92C2-819B58E278F3}"/>
                  </a:ext>
                </a:extLst>
              </p:cNvPr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59" name="ïṡḻiḓé">
                  <a:extLst>
                    <a:ext uri="{FF2B5EF4-FFF2-40B4-BE49-F238E27FC236}">
                      <a16:creationId xmlns:a16="http://schemas.microsoft.com/office/drawing/2014/main" id="{38D10871-C090-4FD2-8B84-B9F655004F92}"/>
                    </a:ext>
                  </a:extLst>
                </p:cNvPr>
                <p:cNvSpPr/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iṧ1ïḑe">
                  <a:extLst>
                    <a:ext uri="{FF2B5EF4-FFF2-40B4-BE49-F238E27FC236}">
                      <a16:creationId xmlns:a16="http://schemas.microsoft.com/office/drawing/2014/main" id="{2570D6C4-EBB0-42B8-B0B0-DC0FB7985767}"/>
                    </a:ext>
                  </a:extLst>
                </p:cNvPr>
                <p:cNvSpPr/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4" name="íṡľíḋê">
              <a:extLst>
                <a:ext uri="{FF2B5EF4-FFF2-40B4-BE49-F238E27FC236}">
                  <a16:creationId xmlns:a16="http://schemas.microsoft.com/office/drawing/2014/main" id="{B734AE53-B3D5-431C-948D-7AF2AD7886FA}"/>
                </a:ext>
              </a:extLst>
            </p:cNvPr>
            <p:cNvGrpSpPr/>
            <p:nvPr/>
          </p:nvGrpSpPr>
          <p:grpSpPr>
            <a:xfrm>
              <a:off x="9732876" y="1658172"/>
              <a:ext cx="540000" cy="540000"/>
              <a:chOff x="9732876" y="1985814"/>
              <a:chExt cx="540000" cy="540000"/>
            </a:xfrm>
          </p:grpSpPr>
          <p:sp>
            <p:nvSpPr>
              <p:cNvPr id="55" name="íṧ1ídè">
                <a:extLst>
                  <a:ext uri="{FF2B5EF4-FFF2-40B4-BE49-F238E27FC236}">
                    <a16:creationId xmlns:a16="http://schemas.microsoft.com/office/drawing/2014/main" id="{2AA4FB93-ACA9-4E48-89AE-9C7533237F06}"/>
                  </a:ext>
                </a:extLst>
              </p:cNvPr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s1ïḋè">
                <a:extLst>
                  <a:ext uri="{FF2B5EF4-FFF2-40B4-BE49-F238E27FC236}">
                    <a16:creationId xmlns:a16="http://schemas.microsoft.com/office/drawing/2014/main" id="{6F9458A0-0120-4FB8-9736-F3D69CC9D6B9}"/>
                  </a:ext>
                </a:extLst>
              </p:cNvPr>
              <p:cNvSpPr/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7287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8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78771A1-4DB9-4391-940C-F19B87B25D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34241" y="-37210"/>
            <a:ext cx="12238315" cy="7035198"/>
            <a:chOff x="-34241" y="-37210"/>
            <a:chExt cx="12238315" cy="7035198"/>
          </a:xfrm>
        </p:grpSpPr>
        <p:sp>
          <p:nvSpPr>
            <p:cNvPr id="6" name="iṧľidê">
              <a:extLst>
                <a:ext uri="{FF2B5EF4-FFF2-40B4-BE49-F238E27FC236}">
                  <a16:creationId xmlns:a16="http://schemas.microsoft.com/office/drawing/2014/main" id="{1779643F-DC5B-4763-8BC0-A0152F3A1A94}"/>
                </a:ext>
              </a:extLst>
            </p:cNvPr>
            <p:cNvSpPr/>
            <p:nvPr/>
          </p:nvSpPr>
          <p:spPr>
            <a:xfrm flipV="1">
              <a:off x="-34241" y="-37210"/>
              <a:ext cx="12192003" cy="2769280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57561 h 1359765"/>
                <a:gd name="connsiteX1" fmla="*/ 574189 w 6216319"/>
                <a:gd name="connsiteY1" fmla="*/ 379355 h 1359765"/>
                <a:gd name="connsiteX2" fmla="*/ 2265770 w 6216319"/>
                <a:gd name="connsiteY2" fmla="*/ 566088 h 1359765"/>
                <a:gd name="connsiteX3" fmla="*/ 3244906 w 6216319"/>
                <a:gd name="connsiteY3" fmla="*/ 549904 h 1359765"/>
                <a:gd name="connsiteX4" fmla="*/ 4628644 w 6216319"/>
                <a:gd name="connsiteY4" fmla="*/ 1092071 h 1359765"/>
                <a:gd name="connsiteX5" fmla="*/ 5356927 w 6216319"/>
                <a:gd name="connsiteY5" fmla="*/ 1245819 h 1359765"/>
                <a:gd name="connsiteX6" fmla="*/ 6216319 w 6216319"/>
                <a:gd name="connsiteY6" fmla="*/ 1359765 h 1359765"/>
                <a:gd name="connsiteX7" fmla="*/ 0 w 6216319"/>
                <a:gd name="connsiteY7" fmla="*/ 1359765 h 1359765"/>
                <a:gd name="connsiteX8" fmla="*/ 0 w 6216319"/>
                <a:gd name="connsiteY8" fmla="*/ 57561 h 1359765"/>
                <a:gd name="connsiteX0" fmla="*/ 0 w 6216319"/>
                <a:gd name="connsiteY0" fmla="*/ 55201 h 1357405"/>
                <a:gd name="connsiteX1" fmla="*/ 574189 w 6216319"/>
                <a:gd name="connsiteY1" fmla="*/ 376995 h 1357405"/>
                <a:gd name="connsiteX2" fmla="*/ 2244895 w 6216319"/>
                <a:gd name="connsiteY2" fmla="*/ 570887 h 1357405"/>
                <a:gd name="connsiteX3" fmla="*/ 3244906 w 6216319"/>
                <a:gd name="connsiteY3" fmla="*/ 547544 h 1357405"/>
                <a:gd name="connsiteX4" fmla="*/ 4628644 w 6216319"/>
                <a:gd name="connsiteY4" fmla="*/ 1089711 h 1357405"/>
                <a:gd name="connsiteX5" fmla="*/ 5356927 w 6216319"/>
                <a:gd name="connsiteY5" fmla="*/ 1243459 h 1357405"/>
                <a:gd name="connsiteX6" fmla="*/ 6216319 w 6216319"/>
                <a:gd name="connsiteY6" fmla="*/ 1357405 h 1357405"/>
                <a:gd name="connsiteX7" fmla="*/ 0 w 6216319"/>
                <a:gd name="connsiteY7" fmla="*/ 1357405 h 1357405"/>
                <a:gd name="connsiteX8" fmla="*/ 0 w 6216319"/>
                <a:gd name="connsiteY8" fmla="*/ 55201 h 1357405"/>
                <a:gd name="connsiteX0" fmla="*/ 0 w 6216319"/>
                <a:gd name="connsiteY0" fmla="*/ 49067 h 1351271"/>
                <a:gd name="connsiteX1" fmla="*/ 574189 w 6216319"/>
                <a:gd name="connsiteY1" fmla="*/ 370861 h 1351271"/>
                <a:gd name="connsiteX2" fmla="*/ 1217749 w 6216319"/>
                <a:gd name="connsiteY2" fmla="*/ 1887 h 1351271"/>
                <a:gd name="connsiteX3" fmla="*/ 2244895 w 6216319"/>
                <a:gd name="connsiteY3" fmla="*/ 564753 h 1351271"/>
                <a:gd name="connsiteX4" fmla="*/ 3244906 w 6216319"/>
                <a:gd name="connsiteY4" fmla="*/ 541410 h 1351271"/>
                <a:gd name="connsiteX5" fmla="*/ 4628644 w 6216319"/>
                <a:gd name="connsiteY5" fmla="*/ 1083577 h 1351271"/>
                <a:gd name="connsiteX6" fmla="*/ 5356927 w 6216319"/>
                <a:gd name="connsiteY6" fmla="*/ 1237325 h 1351271"/>
                <a:gd name="connsiteX7" fmla="*/ 6216319 w 6216319"/>
                <a:gd name="connsiteY7" fmla="*/ 1351271 h 1351271"/>
                <a:gd name="connsiteX8" fmla="*/ 0 w 6216319"/>
                <a:gd name="connsiteY8" fmla="*/ 1351271 h 1351271"/>
                <a:gd name="connsiteX9" fmla="*/ 0 w 6216319"/>
                <a:gd name="connsiteY9" fmla="*/ 49067 h 1351271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04848 w 6216319"/>
                <a:gd name="connsiteY3" fmla="*/ 296453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889839 w 6216319"/>
                <a:gd name="connsiteY6" fmla="*/ 317928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613304"/>
                <a:gd name="connsiteY0" fmla="*/ 22 h 1302226"/>
                <a:gd name="connsiteX1" fmla="*/ 574189 w 6613304"/>
                <a:gd name="connsiteY1" fmla="*/ 321816 h 1302226"/>
                <a:gd name="connsiteX2" fmla="*/ 1015951 w 6613304"/>
                <a:gd name="connsiteY2" fmla="*/ 346561 h 1302226"/>
                <a:gd name="connsiteX3" fmla="*/ 1732682 w 6613304"/>
                <a:gd name="connsiteY3" fmla="*/ 368038 h 1302226"/>
                <a:gd name="connsiteX4" fmla="*/ 2147475 w 6613304"/>
                <a:gd name="connsiteY4" fmla="*/ 479915 h 1302226"/>
                <a:gd name="connsiteX5" fmla="*/ 3043108 w 6613304"/>
                <a:gd name="connsiteY5" fmla="*/ 549633 h 1302226"/>
                <a:gd name="connsiteX6" fmla="*/ 3562786 w 6613304"/>
                <a:gd name="connsiteY6" fmla="*/ 790391 h 1302226"/>
                <a:gd name="connsiteX7" fmla="*/ 4684312 w 6613304"/>
                <a:gd name="connsiteY7" fmla="*/ 1156227 h 1302226"/>
                <a:gd name="connsiteX8" fmla="*/ 5092502 w 6613304"/>
                <a:gd name="connsiteY8" fmla="*/ 1188280 h 1302226"/>
                <a:gd name="connsiteX9" fmla="*/ 5886947 w 6613304"/>
                <a:gd name="connsiteY9" fmla="*/ 1005147 h 1302226"/>
                <a:gd name="connsiteX10" fmla="*/ 6216319 w 6613304"/>
                <a:gd name="connsiteY10" fmla="*/ 1302226 h 1302226"/>
                <a:gd name="connsiteX11" fmla="*/ 0 w 6613304"/>
                <a:gd name="connsiteY11" fmla="*/ 1302226 h 1302226"/>
                <a:gd name="connsiteX12" fmla="*/ 0 w 6613304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0574"/>
                <a:gd name="connsiteY0" fmla="*/ 22 h 1302226"/>
                <a:gd name="connsiteX1" fmla="*/ 574189 w 6590574"/>
                <a:gd name="connsiteY1" fmla="*/ 321816 h 1302226"/>
                <a:gd name="connsiteX2" fmla="*/ 1015951 w 6590574"/>
                <a:gd name="connsiteY2" fmla="*/ 346561 h 1302226"/>
                <a:gd name="connsiteX3" fmla="*/ 1732682 w 6590574"/>
                <a:gd name="connsiteY3" fmla="*/ 368038 h 1302226"/>
                <a:gd name="connsiteX4" fmla="*/ 2147475 w 6590574"/>
                <a:gd name="connsiteY4" fmla="*/ 479915 h 1302226"/>
                <a:gd name="connsiteX5" fmla="*/ 3043108 w 6590574"/>
                <a:gd name="connsiteY5" fmla="*/ 549633 h 1302226"/>
                <a:gd name="connsiteX6" fmla="*/ 3562786 w 6590574"/>
                <a:gd name="connsiteY6" fmla="*/ 790391 h 1302226"/>
                <a:gd name="connsiteX7" fmla="*/ 4684312 w 6590574"/>
                <a:gd name="connsiteY7" fmla="*/ 1156227 h 1302226"/>
                <a:gd name="connsiteX8" fmla="*/ 5092502 w 6590574"/>
                <a:gd name="connsiteY8" fmla="*/ 1188280 h 1302226"/>
                <a:gd name="connsiteX9" fmla="*/ 5810403 w 6590574"/>
                <a:gd name="connsiteY9" fmla="*/ 1184110 h 1302226"/>
                <a:gd name="connsiteX10" fmla="*/ 6216319 w 6590574"/>
                <a:gd name="connsiteY10" fmla="*/ 1302226 h 1302226"/>
                <a:gd name="connsiteX11" fmla="*/ 0 w 6590574"/>
                <a:gd name="connsiteY11" fmla="*/ 1302226 h 1302226"/>
                <a:gd name="connsiteX12" fmla="*/ 0 w 6590574"/>
                <a:gd name="connsiteY12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5810403 w 6216319"/>
                <a:gd name="connsiteY9" fmla="*/ 1184110 h 1302226"/>
                <a:gd name="connsiteX10" fmla="*/ 6216319 w 6216319"/>
                <a:gd name="connsiteY10" fmla="*/ 1302226 h 1302226"/>
                <a:gd name="connsiteX11" fmla="*/ 0 w 6216319"/>
                <a:gd name="connsiteY11" fmla="*/ 1302226 h 1302226"/>
                <a:gd name="connsiteX12" fmla="*/ 0 w 6216319"/>
                <a:gd name="connsiteY12" fmla="*/ 22 h 1302226"/>
                <a:gd name="connsiteX0" fmla="*/ 0 w 6216319"/>
                <a:gd name="connsiteY0" fmla="*/ 10 h 1452543"/>
                <a:gd name="connsiteX1" fmla="*/ 574189 w 6216319"/>
                <a:gd name="connsiteY1" fmla="*/ 472133 h 1452543"/>
                <a:gd name="connsiteX2" fmla="*/ 1015951 w 6216319"/>
                <a:gd name="connsiteY2" fmla="*/ 496878 h 1452543"/>
                <a:gd name="connsiteX3" fmla="*/ 1732682 w 6216319"/>
                <a:gd name="connsiteY3" fmla="*/ 518355 h 1452543"/>
                <a:gd name="connsiteX4" fmla="*/ 2147475 w 6216319"/>
                <a:gd name="connsiteY4" fmla="*/ 630232 h 1452543"/>
                <a:gd name="connsiteX5" fmla="*/ 3043108 w 6216319"/>
                <a:gd name="connsiteY5" fmla="*/ 699950 h 1452543"/>
                <a:gd name="connsiteX6" fmla="*/ 3562786 w 6216319"/>
                <a:gd name="connsiteY6" fmla="*/ 940708 h 1452543"/>
                <a:gd name="connsiteX7" fmla="*/ 4684312 w 6216319"/>
                <a:gd name="connsiteY7" fmla="*/ 1306544 h 1452543"/>
                <a:gd name="connsiteX8" fmla="*/ 5092502 w 6216319"/>
                <a:gd name="connsiteY8" fmla="*/ 1338597 h 1452543"/>
                <a:gd name="connsiteX9" fmla="*/ 5810403 w 6216319"/>
                <a:gd name="connsiteY9" fmla="*/ 1334427 h 1452543"/>
                <a:gd name="connsiteX10" fmla="*/ 6216319 w 6216319"/>
                <a:gd name="connsiteY10" fmla="*/ 1452543 h 1452543"/>
                <a:gd name="connsiteX11" fmla="*/ 0 w 6216319"/>
                <a:gd name="connsiteY11" fmla="*/ 1452543 h 1452543"/>
                <a:gd name="connsiteX12" fmla="*/ 0 w 6216319"/>
                <a:gd name="connsiteY12" fmla="*/ 10 h 145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16319" h="1452543">
                  <a:moveTo>
                    <a:pt x="0" y="10"/>
                  </a:moveTo>
                  <a:cubicBezTo>
                    <a:pt x="229007" y="-1920"/>
                    <a:pt x="473169" y="274373"/>
                    <a:pt x="574189" y="472133"/>
                  </a:cubicBezTo>
                  <a:cubicBezTo>
                    <a:pt x="784106" y="306783"/>
                    <a:pt x="876671" y="335710"/>
                    <a:pt x="1015951" y="496878"/>
                  </a:cubicBezTo>
                  <a:cubicBezTo>
                    <a:pt x="1169602" y="156200"/>
                    <a:pt x="1541775" y="268250"/>
                    <a:pt x="1732682" y="518355"/>
                  </a:cubicBezTo>
                  <a:cubicBezTo>
                    <a:pt x="1951423" y="389059"/>
                    <a:pt x="1995178" y="418617"/>
                    <a:pt x="2147475" y="630232"/>
                  </a:cubicBezTo>
                  <a:cubicBezTo>
                    <a:pt x="2240004" y="303227"/>
                    <a:pt x="2890265" y="229257"/>
                    <a:pt x="3043108" y="699950"/>
                  </a:cubicBezTo>
                  <a:cubicBezTo>
                    <a:pt x="3340461" y="644318"/>
                    <a:pt x="3395950" y="702404"/>
                    <a:pt x="3562786" y="940708"/>
                  </a:cubicBezTo>
                  <a:cubicBezTo>
                    <a:pt x="3973172" y="584855"/>
                    <a:pt x="4634636" y="975363"/>
                    <a:pt x="4684312" y="1306544"/>
                  </a:cubicBezTo>
                  <a:cubicBezTo>
                    <a:pt x="4775936" y="1140966"/>
                    <a:pt x="4979530" y="1164509"/>
                    <a:pt x="5092502" y="1338597"/>
                  </a:cubicBezTo>
                  <a:cubicBezTo>
                    <a:pt x="5153770" y="1141613"/>
                    <a:pt x="5525680" y="842973"/>
                    <a:pt x="5810403" y="1334427"/>
                  </a:cubicBezTo>
                  <a:cubicBezTo>
                    <a:pt x="5955954" y="1267516"/>
                    <a:pt x="6049313" y="1259859"/>
                    <a:pt x="6216319" y="1452543"/>
                  </a:cubicBezTo>
                  <a:lnTo>
                    <a:pt x="0" y="145254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>
                <a:lumMod val="85000"/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ṡ1ïḍê">
              <a:extLst>
                <a:ext uri="{FF2B5EF4-FFF2-40B4-BE49-F238E27FC236}">
                  <a16:creationId xmlns:a16="http://schemas.microsoft.com/office/drawing/2014/main" id="{C93E4FC1-E24B-4DE5-8CF2-2AD03DA29503}"/>
                </a:ext>
              </a:extLst>
            </p:cNvPr>
            <p:cNvSpPr/>
            <p:nvPr/>
          </p:nvSpPr>
          <p:spPr>
            <a:xfrm flipH="1" flipV="1">
              <a:off x="5945256" y="3107"/>
              <a:ext cx="6216321" cy="1449603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6319" h="1449603">
                  <a:moveTo>
                    <a:pt x="0" y="147399"/>
                  </a:moveTo>
                  <a:cubicBezTo>
                    <a:pt x="229007" y="145469"/>
                    <a:pt x="222661" y="142579"/>
                    <a:pt x="323681" y="340339"/>
                  </a:cubicBezTo>
                  <a:cubicBezTo>
                    <a:pt x="1138279" y="-367925"/>
                    <a:pt x="1885444" y="174450"/>
                    <a:pt x="2265770" y="655926"/>
                  </a:cubicBezTo>
                  <a:cubicBezTo>
                    <a:pt x="2462677" y="479250"/>
                    <a:pt x="2932015" y="355171"/>
                    <a:pt x="3244906" y="639742"/>
                  </a:cubicBezTo>
                  <a:cubicBezTo>
                    <a:pt x="3517337" y="171753"/>
                    <a:pt x="4733841" y="449580"/>
                    <a:pt x="4628644" y="1181909"/>
                  </a:cubicBezTo>
                  <a:cubicBezTo>
                    <a:pt x="4984694" y="1080758"/>
                    <a:pt x="5181328" y="1161569"/>
                    <a:pt x="5356927" y="1335657"/>
                  </a:cubicBezTo>
                  <a:cubicBezTo>
                    <a:pt x="5451606" y="1194156"/>
                    <a:pt x="6105728" y="1026010"/>
                    <a:pt x="6216319" y="1449603"/>
                  </a:cubicBezTo>
                  <a:lnTo>
                    <a:pt x="0" y="1449603"/>
                  </a:lnTo>
                  <a:lnTo>
                    <a:pt x="0" y="147399"/>
                  </a:ln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ŝlíḍe">
              <a:extLst>
                <a:ext uri="{FF2B5EF4-FFF2-40B4-BE49-F238E27FC236}">
                  <a16:creationId xmlns:a16="http://schemas.microsoft.com/office/drawing/2014/main" id="{6C84D895-1420-4D1C-8CEE-516BF6F9FA96}"/>
                </a:ext>
              </a:extLst>
            </p:cNvPr>
            <p:cNvSpPr/>
            <p:nvPr/>
          </p:nvSpPr>
          <p:spPr>
            <a:xfrm flipH="1">
              <a:off x="5101781" y="5866985"/>
              <a:ext cx="7102293" cy="1014301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6319" h="1449603">
                  <a:moveTo>
                    <a:pt x="0" y="147399"/>
                  </a:moveTo>
                  <a:cubicBezTo>
                    <a:pt x="229007" y="145469"/>
                    <a:pt x="222661" y="142579"/>
                    <a:pt x="323681" y="340339"/>
                  </a:cubicBezTo>
                  <a:cubicBezTo>
                    <a:pt x="1138279" y="-367925"/>
                    <a:pt x="1885444" y="174450"/>
                    <a:pt x="2265770" y="655926"/>
                  </a:cubicBezTo>
                  <a:cubicBezTo>
                    <a:pt x="2462677" y="479250"/>
                    <a:pt x="2932015" y="355171"/>
                    <a:pt x="3244906" y="639742"/>
                  </a:cubicBezTo>
                  <a:cubicBezTo>
                    <a:pt x="3517337" y="171753"/>
                    <a:pt x="4733841" y="449580"/>
                    <a:pt x="4628644" y="1181909"/>
                  </a:cubicBezTo>
                  <a:cubicBezTo>
                    <a:pt x="4984694" y="1080758"/>
                    <a:pt x="5181328" y="1161569"/>
                    <a:pt x="5356927" y="1335657"/>
                  </a:cubicBezTo>
                  <a:cubicBezTo>
                    <a:pt x="5451606" y="1194156"/>
                    <a:pt x="6105728" y="1026010"/>
                    <a:pt x="6216319" y="1449603"/>
                  </a:cubicBezTo>
                  <a:lnTo>
                    <a:pt x="0" y="1449603"/>
                  </a:lnTo>
                  <a:lnTo>
                    <a:pt x="0" y="147399"/>
                  </a:lnTo>
                  <a:close/>
                </a:path>
              </a:pathLst>
            </a:custGeom>
            <a:solidFill>
              <a:schemeClr val="bg1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š1ïḓè">
              <a:extLst>
                <a:ext uri="{FF2B5EF4-FFF2-40B4-BE49-F238E27FC236}">
                  <a16:creationId xmlns:a16="http://schemas.microsoft.com/office/drawing/2014/main" id="{6D964C76-BC2B-4AC8-B75F-E7F1183A49D8}"/>
                </a:ext>
              </a:extLst>
            </p:cNvPr>
            <p:cNvSpPr/>
            <p:nvPr/>
          </p:nvSpPr>
          <p:spPr bwMode="auto">
            <a:xfrm rot="607256">
              <a:off x="156135" y="3450362"/>
              <a:ext cx="5587376" cy="3547626"/>
            </a:xfrm>
            <a:custGeom>
              <a:avLst/>
              <a:gdLst>
                <a:gd name="T0" fmla="*/ 0 w 1296"/>
                <a:gd name="T1" fmla="*/ 421 h 439"/>
                <a:gd name="T2" fmla="*/ 61 w 1296"/>
                <a:gd name="T3" fmla="*/ 427 h 439"/>
                <a:gd name="T4" fmla="*/ 221 w 1296"/>
                <a:gd name="T5" fmla="*/ 433 h 439"/>
                <a:gd name="T6" fmla="*/ 447 w 1296"/>
                <a:gd name="T7" fmla="*/ 422 h 439"/>
                <a:gd name="T8" fmla="*/ 573 w 1296"/>
                <a:gd name="T9" fmla="*/ 404 h 439"/>
                <a:gd name="T10" fmla="*/ 702 w 1296"/>
                <a:gd name="T11" fmla="*/ 377 h 439"/>
                <a:gd name="T12" fmla="*/ 828 w 1296"/>
                <a:gd name="T13" fmla="*/ 338 h 439"/>
                <a:gd name="T14" fmla="*/ 944 w 1296"/>
                <a:gd name="T15" fmla="*/ 288 h 439"/>
                <a:gd name="T16" fmla="*/ 1047 w 1296"/>
                <a:gd name="T17" fmla="*/ 229 h 439"/>
                <a:gd name="T18" fmla="*/ 1131 w 1296"/>
                <a:gd name="T19" fmla="*/ 165 h 439"/>
                <a:gd name="T20" fmla="*/ 1195 w 1296"/>
                <a:gd name="T21" fmla="*/ 102 h 439"/>
                <a:gd name="T22" fmla="*/ 1219 w 1296"/>
                <a:gd name="T23" fmla="*/ 74 h 439"/>
                <a:gd name="T24" fmla="*/ 1239 w 1296"/>
                <a:gd name="T25" fmla="*/ 50 h 439"/>
                <a:gd name="T26" fmla="*/ 1253 w 1296"/>
                <a:gd name="T27" fmla="*/ 29 h 439"/>
                <a:gd name="T28" fmla="*/ 1264 w 1296"/>
                <a:gd name="T29" fmla="*/ 13 h 439"/>
                <a:gd name="T30" fmla="*/ 1272 w 1296"/>
                <a:gd name="T31" fmla="*/ 0 h 439"/>
                <a:gd name="T32" fmla="*/ 1296 w 1296"/>
                <a:gd name="T33" fmla="*/ 16 h 439"/>
                <a:gd name="T34" fmla="*/ 1287 w 1296"/>
                <a:gd name="T35" fmla="*/ 29 h 439"/>
                <a:gd name="T36" fmla="*/ 1276 w 1296"/>
                <a:gd name="T37" fmla="*/ 45 h 439"/>
                <a:gd name="T38" fmla="*/ 1260 w 1296"/>
                <a:gd name="T39" fmla="*/ 66 h 439"/>
                <a:gd name="T40" fmla="*/ 1239 w 1296"/>
                <a:gd name="T41" fmla="*/ 91 h 439"/>
                <a:gd name="T42" fmla="*/ 1213 w 1296"/>
                <a:gd name="T43" fmla="*/ 120 h 439"/>
                <a:gd name="T44" fmla="*/ 1146 w 1296"/>
                <a:gd name="T45" fmla="*/ 183 h 439"/>
                <a:gd name="T46" fmla="*/ 1058 w 1296"/>
                <a:gd name="T47" fmla="*/ 247 h 439"/>
                <a:gd name="T48" fmla="*/ 953 w 1296"/>
                <a:gd name="T49" fmla="*/ 305 h 439"/>
                <a:gd name="T50" fmla="*/ 833 w 1296"/>
                <a:gd name="T51" fmla="*/ 354 h 439"/>
                <a:gd name="T52" fmla="*/ 706 w 1296"/>
                <a:gd name="T53" fmla="*/ 390 h 439"/>
                <a:gd name="T54" fmla="*/ 575 w 1296"/>
                <a:gd name="T55" fmla="*/ 415 h 439"/>
                <a:gd name="T56" fmla="*/ 448 w 1296"/>
                <a:gd name="T57" fmla="*/ 430 h 439"/>
                <a:gd name="T58" fmla="*/ 221 w 1296"/>
                <a:gd name="T59" fmla="*/ 437 h 439"/>
                <a:gd name="T60" fmla="*/ 60 w 1296"/>
                <a:gd name="T61" fmla="*/ 428 h 439"/>
                <a:gd name="T62" fmla="*/ 0 w 1296"/>
                <a:gd name="T63" fmla="*/ 42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96" h="439">
                  <a:moveTo>
                    <a:pt x="0" y="421"/>
                  </a:moveTo>
                  <a:cubicBezTo>
                    <a:pt x="0" y="421"/>
                    <a:pt x="22" y="424"/>
                    <a:pt x="61" y="427"/>
                  </a:cubicBezTo>
                  <a:cubicBezTo>
                    <a:pt x="99" y="430"/>
                    <a:pt x="154" y="433"/>
                    <a:pt x="221" y="433"/>
                  </a:cubicBezTo>
                  <a:cubicBezTo>
                    <a:pt x="287" y="433"/>
                    <a:pt x="365" y="430"/>
                    <a:pt x="447" y="422"/>
                  </a:cubicBezTo>
                  <a:cubicBezTo>
                    <a:pt x="488" y="417"/>
                    <a:pt x="531" y="412"/>
                    <a:pt x="573" y="404"/>
                  </a:cubicBezTo>
                  <a:cubicBezTo>
                    <a:pt x="616" y="397"/>
                    <a:pt x="660" y="388"/>
                    <a:pt x="702" y="377"/>
                  </a:cubicBezTo>
                  <a:cubicBezTo>
                    <a:pt x="745" y="366"/>
                    <a:pt x="787" y="353"/>
                    <a:pt x="828" y="338"/>
                  </a:cubicBezTo>
                  <a:cubicBezTo>
                    <a:pt x="868" y="323"/>
                    <a:pt x="907" y="306"/>
                    <a:pt x="944" y="288"/>
                  </a:cubicBezTo>
                  <a:cubicBezTo>
                    <a:pt x="981" y="269"/>
                    <a:pt x="1015" y="249"/>
                    <a:pt x="1047" y="229"/>
                  </a:cubicBezTo>
                  <a:cubicBezTo>
                    <a:pt x="1078" y="208"/>
                    <a:pt x="1106" y="186"/>
                    <a:pt x="1131" y="165"/>
                  </a:cubicBezTo>
                  <a:cubicBezTo>
                    <a:pt x="1156" y="143"/>
                    <a:pt x="1177" y="122"/>
                    <a:pt x="1195" y="102"/>
                  </a:cubicBezTo>
                  <a:cubicBezTo>
                    <a:pt x="1204" y="93"/>
                    <a:pt x="1212" y="83"/>
                    <a:pt x="1219" y="74"/>
                  </a:cubicBezTo>
                  <a:cubicBezTo>
                    <a:pt x="1226" y="65"/>
                    <a:pt x="1233" y="57"/>
                    <a:pt x="1239" y="50"/>
                  </a:cubicBezTo>
                  <a:cubicBezTo>
                    <a:pt x="1244" y="42"/>
                    <a:pt x="1249" y="35"/>
                    <a:pt x="1253" y="29"/>
                  </a:cubicBezTo>
                  <a:cubicBezTo>
                    <a:pt x="1258" y="23"/>
                    <a:pt x="1261" y="18"/>
                    <a:pt x="1264" y="13"/>
                  </a:cubicBezTo>
                  <a:cubicBezTo>
                    <a:pt x="1270" y="5"/>
                    <a:pt x="1272" y="0"/>
                    <a:pt x="1272" y="0"/>
                  </a:cubicBezTo>
                  <a:cubicBezTo>
                    <a:pt x="1296" y="16"/>
                    <a:pt x="1296" y="16"/>
                    <a:pt x="1296" y="16"/>
                  </a:cubicBezTo>
                  <a:cubicBezTo>
                    <a:pt x="1296" y="16"/>
                    <a:pt x="1293" y="20"/>
                    <a:pt x="1287" y="29"/>
                  </a:cubicBezTo>
                  <a:cubicBezTo>
                    <a:pt x="1284" y="33"/>
                    <a:pt x="1280" y="39"/>
                    <a:pt x="1276" y="45"/>
                  </a:cubicBezTo>
                  <a:cubicBezTo>
                    <a:pt x="1271" y="51"/>
                    <a:pt x="1266" y="58"/>
                    <a:pt x="1260" y="66"/>
                  </a:cubicBezTo>
                  <a:cubicBezTo>
                    <a:pt x="1254" y="73"/>
                    <a:pt x="1247" y="82"/>
                    <a:pt x="1239" y="91"/>
                  </a:cubicBezTo>
                  <a:cubicBezTo>
                    <a:pt x="1231" y="100"/>
                    <a:pt x="1223" y="110"/>
                    <a:pt x="1213" y="120"/>
                  </a:cubicBezTo>
                  <a:cubicBezTo>
                    <a:pt x="1195" y="140"/>
                    <a:pt x="1172" y="161"/>
                    <a:pt x="1146" y="183"/>
                  </a:cubicBezTo>
                  <a:cubicBezTo>
                    <a:pt x="1120" y="204"/>
                    <a:pt x="1091" y="226"/>
                    <a:pt x="1058" y="247"/>
                  </a:cubicBezTo>
                  <a:cubicBezTo>
                    <a:pt x="1026" y="267"/>
                    <a:pt x="990" y="287"/>
                    <a:pt x="953" y="305"/>
                  </a:cubicBezTo>
                  <a:cubicBezTo>
                    <a:pt x="915" y="323"/>
                    <a:pt x="875" y="339"/>
                    <a:pt x="833" y="354"/>
                  </a:cubicBezTo>
                  <a:cubicBezTo>
                    <a:pt x="792" y="368"/>
                    <a:pt x="749" y="380"/>
                    <a:pt x="706" y="390"/>
                  </a:cubicBezTo>
                  <a:cubicBezTo>
                    <a:pt x="662" y="401"/>
                    <a:pt x="619" y="409"/>
                    <a:pt x="575" y="415"/>
                  </a:cubicBezTo>
                  <a:cubicBezTo>
                    <a:pt x="532" y="422"/>
                    <a:pt x="489" y="427"/>
                    <a:pt x="448" y="430"/>
                  </a:cubicBezTo>
                  <a:cubicBezTo>
                    <a:pt x="365" y="437"/>
                    <a:pt x="287" y="439"/>
                    <a:pt x="221" y="437"/>
                  </a:cubicBezTo>
                  <a:cubicBezTo>
                    <a:pt x="154" y="436"/>
                    <a:pt x="99" y="432"/>
                    <a:pt x="60" y="428"/>
                  </a:cubicBezTo>
                  <a:cubicBezTo>
                    <a:pt x="22" y="424"/>
                    <a:pt x="0" y="421"/>
                    <a:pt x="0" y="421"/>
                  </a:cubicBezTo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0" name="îṥlíde">
              <a:extLst>
                <a:ext uri="{FF2B5EF4-FFF2-40B4-BE49-F238E27FC236}">
                  <a16:creationId xmlns:a16="http://schemas.microsoft.com/office/drawing/2014/main" id="{A9A27C34-8AC8-445A-BDF5-9FFE9A443A88}"/>
                </a:ext>
              </a:extLst>
            </p:cNvPr>
            <p:cNvGrpSpPr/>
            <p:nvPr/>
          </p:nvGrpSpPr>
          <p:grpSpPr>
            <a:xfrm>
              <a:off x="4547995" y="1958380"/>
              <a:ext cx="3194218" cy="3485485"/>
              <a:chOff x="5454135" y="1807554"/>
              <a:chExt cx="3289815" cy="3589798"/>
            </a:xfrm>
          </p:grpSpPr>
          <p:sp>
            <p:nvSpPr>
              <p:cNvPr id="23" name="íṡļîďè">
                <a:extLst>
                  <a:ext uri="{FF2B5EF4-FFF2-40B4-BE49-F238E27FC236}">
                    <a16:creationId xmlns:a16="http://schemas.microsoft.com/office/drawing/2014/main" id="{F1B33195-413D-4A05-BB48-BF5A76F06A91}"/>
                  </a:ext>
                </a:extLst>
              </p:cNvPr>
              <p:cNvSpPr/>
              <p:nvPr/>
            </p:nvSpPr>
            <p:spPr bwMode="auto">
              <a:xfrm rot="607256">
                <a:off x="6070995" y="3998562"/>
                <a:ext cx="643809" cy="535724"/>
              </a:xfrm>
              <a:custGeom>
                <a:avLst/>
                <a:gdLst>
                  <a:gd name="T0" fmla="*/ 119 w 137"/>
                  <a:gd name="T1" fmla="*/ 114 h 114"/>
                  <a:gd name="T2" fmla="*/ 0 w 137"/>
                  <a:gd name="T3" fmla="*/ 26 h 114"/>
                  <a:gd name="T4" fmla="*/ 19 w 137"/>
                  <a:gd name="T5" fmla="*/ 0 h 114"/>
                  <a:gd name="T6" fmla="*/ 137 w 137"/>
                  <a:gd name="T7" fmla="*/ 85 h 114"/>
                  <a:gd name="T8" fmla="*/ 119 w 137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14">
                    <a:moveTo>
                      <a:pt x="119" y="114"/>
                    </a:moveTo>
                    <a:lnTo>
                      <a:pt x="0" y="26"/>
                    </a:lnTo>
                    <a:lnTo>
                      <a:pt x="19" y="0"/>
                    </a:lnTo>
                    <a:lnTo>
                      <a:pt x="137" y="85"/>
                    </a:lnTo>
                    <a:lnTo>
                      <a:pt x="119" y="1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ïṥḻïḑé">
                <a:extLst>
                  <a:ext uri="{FF2B5EF4-FFF2-40B4-BE49-F238E27FC236}">
                    <a16:creationId xmlns:a16="http://schemas.microsoft.com/office/drawing/2014/main" id="{454541C6-526F-4FB3-A958-C1B8EA4733DF}"/>
                  </a:ext>
                </a:extLst>
              </p:cNvPr>
              <p:cNvSpPr/>
              <p:nvPr/>
            </p:nvSpPr>
            <p:spPr bwMode="auto">
              <a:xfrm rot="607256">
                <a:off x="6070995" y="3998562"/>
                <a:ext cx="643809" cy="535724"/>
              </a:xfrm>
              <a:custGeom>
                <a:avLst/>
                <a:gdLst>
                  <a:gd name="T0" fmla="*/ 119 w 137"/>
                  <a:gd name="T1" fmla="*/ 114 h 114"/>
                  <a:gd name="T2" fmla="*/ 0 w 137"/>
                  <a:gd name="T3" fmla="*/ 26 h 114"/>
                  <a:gd name="T4" fmla="*/ 19 w 137"/>
                  <a:gd name="T5" fmla="*/ 0 h 114"/>
                  <a:gd name="T6" fmla="*/ 137 w 137"/>
                  <a:gd name="T7" fmla="*/ 85 h 114"/>
                  <a:gd name="T8" fmla="*/ 119 w 137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14">
                    <a:moveTo>
                      <a:pt x="119" y="114"/>
                    </a:moveTo>
                    <a:lnTo>
                      <a:pt x="0" y="26"/>
                    </a:lnTo>
                    <a:lnTo>
                      <a:pt x="19" y="0"/>
                    </a:lnTo>
                    <a:lnTo>
                      <a:pt x="137" y="85"/>
                    </a:lnTo>
                    <a:lnTo>
                      <a:pt x="119" y="1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Sḷiḑè">
                <a:extLst>
                  <a:ext uri="{FF2B5EF4-FFF2-40B4-BE49-F238E27FC236}">
                    <a16:creationId xmlns:a16="http://schemas.microsoft.com/office/drawing/2014/main" id="{8C42ED3D-87D9-4DB9-B54F-CAD34854D878}"/>
                  </a:ext>
                </a:extLst>
              </p:cNvPr>
              <p:cNvSpPr/>
              <p:nvPr/>
            </p:nvSpPr>
            <p:spPr bwMode="auto">
              <a:xfrm rot="607256">
                <a:off x="5454135" y="2946329"/>
                <a:ext cx="1052650" cy="1137239"/>
              </a:xfrm>
              <a:custGeom>
                <a:avLst/>
                <a:gdLst>
                  <a:gd name="T0" fmla="*/ 95 w 95"/>
                  <a:gd name="T1" fmla="*/ 26 h 102"/>
                  <a:gd name="T2" fmla="*/ 82 w 95"/>
                  <a:gd name="T3" fmla="*/ 0 h 102"/>
                  <a:gd name="T4" fmla="*/ 0 w 95"/>
                  <a:gd name="T5" fmla="*/ 102 h 102"/>
                  <a:gd name="T6" fmla="*/ 82 w 95"/>
                  <a:gd name="T7" fmla="*/ 67 h 102"/>
                  <a:gd name="T8" fmla="*/ 95 w 95"/>
                  <a:gd name="T9" fmla="*/ 2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2">
                    <a:moveTo>
                      <a:pt x="95" y="26"/>
                    </a:moveTo>
                    <a:cubicBezTo>
                      <a:pt x="95" y="26"/>
                      <a:pt x="79" y="15"/>
                      <a:pt x="82" y="0"/>
                    </a:cubicBezTo>
                    <a:cubicBezTo>
                      <a:pt x="82" y="0"/>
                      <a:pt x="16" y="28"/>
                      <a:pt x="0" y="102"/>
                    </a:cubicBezTo>
                    <a:cubicBezTo>
                      <a:pt x="0" y="102"/>
                      <a:pt x="46" y="60"/>
                      <a:pt x="82" y="67"/>
                    </a:cubicBezTo>
                    <a:lnTo>
                      <a:pt x="95" y="2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ṧḷîḋè">
                <a:extLst>
                  <a:ext uri="{FF2B5EF4-FFF2-40B4-BE49-F238E27FC236}">
                    <a16:creationId xmlns:a16="http://schemas.microsoft.com/office/drawing/2014/main" id="{9AC36FC0-E81D-433D-9668-1C2667509E57}"/>
                  </a:ext>
                </a:extLst>
              </p:cNvPr>
              <p:cNvSpPr/>
              <p:nvPr/>
            </p:nvSpPr>
            <p:spPr bwMode="auto">
              <a:xfrm rot="607256">
                <a:off x="6742594" y="4128533"/>
                <a:ext cx="798887" cy="1268819"/>
              </a:xfrm>
              <a:custGeom>
                <a:avLst/>
                <a:gdLst>
                  <a:gd name="T0" fmla="*/ 44 w 72"/>
                  <a:gd name="T1" fmla="*/ 0 h 114"/>
                  <a:gd name="T2" fmla="*/ 72 w 72"/>
                  <a:gd name="T3" fmla="*/ 4 h 114"/>
                  <a:gd name="T4" fmla="*/ 0 w 72"/>
                  <a:gd name="T5" fmla="*/ 114 h 114"/>
                  <a:gd name="T6" fmla="*/ 8 w 72"/>
                  <a:gd name="T7" fmla="*/ 25 h 114"/>
                  <a:gd name="T8" fmla="*/ 44 w 72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4">
                    <a:moveTo>
                      <a:pt x="44" y="0"/>
                    </a:moveTo>
                    <a:cubicBezTo>
                      <a:pt x="44" y="0"/>
                      <a:pt x="58" y="12"/>
                      <a:pt x="72" y="4"/>
                    </a:cubicBezTo>
                    <a:cubicBezTo>
                      <a:pt x="72" y="4"/>
                      <a:pt x="66" y="76"/>
                      <a:pt x="0" y="114"/>
                    </a:cubicBezTo>
                    <a:cubicBezTo>
                      <a:pt x="0" y="114"/>
                      <a:pt x="26" y="57"/>
                      <a:pt x="8" y="25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Slïḍê">
                <a:extLst>
                  <a:ext uri="{FF2B5EF4-FFF2-40B4-BE49-F238E27FC236}">
                    <a16:creationId xmlns:a16="http://schemas.microsoft.com/office/drawing/2014/main" id="{BFF8223F-172B-4DCA-AF85-24CBF8A79F30}"/>
                  </a:ext>
                </a:extLst>
              </p:cNvPr>
              <p:cNvSpPr/>
              <p:nvPr/>
            </p:nvSpPr>
            <p:spPr bwMode="auto">
              <a:xfrm rot="607256">
                <a:off x="6366368" y="1807554"/>
                <a:ext cx="2156995" cy="2758509"/>
              </a:xfrm>
              <a:custGeom>
                <a:avLst/>
                <a:gdLst>
                  <a:gd name="T0" fmla="*/ 50 w 194"/>
                  <a:gd name="T1" fmla="*/ 248 h 248"/>
                  <a:gd name="T2" fmla="*/ 140 w 194"/>
                  <a:gd name="T3" fmla="*/ 167 h 248"/>
                  <a:gd name="T4" fmla="*/ 193 w 194"/>
                  <a:gd name="T5" fmla="*/ 0 h 248"/>
                  <a:gd name="T6" fmla="*/ 50 w 194"/>
                  <a:gd name="T7" fmla="*/ 101 h 248"/>
                  <a:gd name="T8" fmla="*/ 0 w 194"/>
                  <a:gd name="T9" fmla="*/ 212 h 248"/>
                  <a:gd name="T10" fmla="*/ 50 w 194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248">
                    <a:moveTo>
                      <a:pt x="50" y="248"/>
                    </a:moveTo>
                    <a:cubicBezTo>
                      <a:pt x="80" y="233"/>
                      <a:pt x="106" y="213"/>
                      <a:pt x="140" y="167"/>
                    </a:cubicBezTo>
                    <a:cubicBezTo>
                      <a:pt x="194" y="92"/>
                      <a:pt x="193" y="0"/>
                      <a:pt x="193" y="0"/>
                    </a:cubicBezTo>
                    <a:cubicBezTo>
                      <a:pt x="193" y="0"/>
                      <a:pt x="105" y="27"/>
                      <a:pt x="50" y="101"/>
                    </a:cubicBezTo>
                    <a:cubicBezTo>
                      <a:pt x="17" y="148"/>
                      <a:pt x="6" y="179"/>
                      <a:pt x="0" y="212"/>
                    </a:cubicBezTo>
                    <a:cubicBezTo>
                      <a:pt x="50" y="248"/>
                      <a:pt x="50" y="248"/>
                      <a:pt x="50" y="248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îṡ1iḓé">
                <a:extLst>
                  <a:ext uri="{FF2B5EF4-FFF2-40B4-BE49-F238E27FC236}">
                    <a16:creationId xmlns:a16="http://schemas.microsoft.com/office/drawing/2014/main" id="{9B832C63-E300-4109-BF08-94363119476C}"/>
                  </a:ext>
                </a:extLst>
              </p:cNvPr>
              <p:cNvSpPr/>
              <p:nvPr/>
            </p:nvSpPr>
            <p:spPr bwMode="auto">
              <a:xfrm rot="607256">
                <a:off x="6184769" y="3858308"/>
                <a:ext cx="714298" cy="563920"/>
              </a:xfrm>
              <a:custGeom>
                <a:avLst/>
                <a:gdLst>
                  <a:gd name="T0" fmla="*/ 3 w 64"/>
                  <a:gd name="T1" fmla="*/ 0 h 51"/>
                  <a:gd name="T2" fmla="*/ 0 w 64"/>
                  <a:gd name="T3" fmla="*/ 15 h 51"/>
                  <a:gd name="T4" fmla="*/ 50 w 64"/>
                  <a:gd name="T5" fmla="*/ 51 h 51"/>
                  <a:gd name="T6" fmla="*/ 64 w 64"/>
                  <a:gd name="T7" fmla="*/ 44 h 51"/>
                  <a:gd name="T8" fmla="*/ 3 w 6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1">
                    <a:moveTo>
                      <a:pt x="3" y="0"/>
                    </a:moveTo>
                    <a:cubicBezTo>
                      <a:pt x="2" y="5"/>
                      <a:pt x="1" y="10"/>
                      <a:pt x="0" y="1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5" y="49"/>
                      <a:pt x="59" y="46"/>
                      <a:pt x="64" y="4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íṣľîdê">
                <a:extLst>
                  <a:ext uri="{FF2B5EF4-FFF2-40B4-BE49-F238E27FC236}">
                    <a16:creationId xmlns:a16="http://schemas.microsoft.com/office/drawing/2014/main" id="{3EF818EC-CBFE-498F-AAC5-A15A8CEFBFCC}"/>
                  </a:ext>
                </a:extLst>
              </p:cNvPr>
              <p:cNvSpPr/>
              <p:nvPr/>
            </p:nvSpPr>
            <p:spPr bwMode="auto">
              <a:xfrm rot="607256">
                <a:off x="7889633" y="1942442"/>
                <a:ext cx="789488" cy="864677"/>
              </a:xfrm>
              <a:custGeom>
                <a:avLst/>
                <a:gdLst>
                  <a:gd name="T0" fmla="*/ 59 w 71"/>
                  <a:gd name="T1" fmla="*/ 78 h 78"/>
                  <a:gd name="T2" fmla="*/ 70 w 71"/>
                  <a:gd name="T3" fmla="*/ 0 h 78"/>
                  <a:gd name="T4" fmla="*/ 0 w 71"/>
                  <a:gd name="T5" fmla="*/ 34 h 78"/>
                  <a:gd name="T6" fmla="*/ 59 w 71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78">
                    <a:moveTo>
                      <a:pt x="59" y="78"/>
                    </a:moveTo>
                    <a:cubicBezTo>
                      <a:pt x="71" y="34"/>
                      <a:pt x="70" y="0"/>
                      <a:pt x="70" y="0"/>
                    </a:cubicBezTo>
                    <a:cubicBezTo>
                      <a:pt x="70" y="0"/>
                      <a:pt x="37" y="10"/>
                      <a:pt x="0" y="34"/>
                    </a:cubicBezTo>
                    <a:cubicBezTo>
                      <a:pt x="59" y="78"/>
                      <a:pt x="59" y="78"/>
                      <a:pt x="59" y="78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ṩlîḑè">
                <a:extLst>
                  <a:ext uri="{FF2B5EF4-FFF2-40B4-BE49-F238E27FC236}">
                    <a16:creationId xmlns:a16="http://schemas.microsoft.com/office/drawing/2014/main" id="{B591BA3D-BBBE-44F2-B976-1440E88ED304}"/>
                  </a:ext>
                </a:extLst>
              </p:cNvPr>
              <p:cNvSpPr/>
              <p:nvPr/>
            </p:nvSpPr>
            <p:spPr bwMode="auto">
              <a:xfrm rot="607256">
                <a:off x="6096308" y="3534127"/>
                <a:ext cx="892873" cy="1203029"/>
              </a:xfrm>
              <a:custGeom>
                <a:avLst/>
                <a:gdLst>
                  <a:gd name="T0" fmla="*/ 33 w 80"/>
                  <a:gd name="T1" fmla="*/ 52 h 108"/>
                  <a:gd name="T2" fmla="*/ 0 w 80"/>
                  <a:gd name="T3" fmla="*/ 108 h 108"/>
                  <a:gd name="T4" fmla="*/ 43 w 80"/>
                  <a:gd name="T5" fmla="*/ 59 h 108"/>
                  <a:gd name="T6" fmla="*/ 77 w 80"/>
                  <a:gd name="T7" fmla="*/ 2 h 108"/>
                  <a:gd name="T8" fmla="*/ 33 w 80"/>
                  <a:gd name="T9" fmla="*/ 5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08">
                    <a:moveTo>
                      <a:pt x="33" y="52"/>
                    </a:moveTo>
                    <a:cubicBezTo>
                      <a:pt x="12" y="81"/>
                      <a:pt x="0" y="108"/>
                      <a:pt x="0" y="108"/>
                    </a:cubicBezTo>
                    <a:cubicBezTo>
                      <a:pt x="0" y="108"/>
                      <a:pt x="22" y="88"/>
                      <a:pt x="43" y="59"/>
                    </a:cubicBezTo>
                    <a:cubicBezTo>
                      <a:pt x="65" y="30"/>
                      <a:pt x="80" y="4"/>
                      <a:pt x="77" y="2"/>
                    </a:cubicBezTo>
                    <a:cubicBezTo>
                      <a:pt x="74" y="0"/>
                      <a:pt x="55" y="22"/>
                      <a:pt x="33" y="5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ŝlïḍê">
                <a:extLst>
                  <a:ext uri="{FF2B5EF4-FFF2-40B4-BE49-F238E27FC236}">
                    <a16:creationId xmlns:a16="http://schemas.microsoft.com/office/drawing/2014/main" id="{065BF7EE-CE4B-46A6-B03B-1B544F700E54}"/>
                  </a:ext>
                </a:extLst>
              </p:cNvPr>
              <p:cNvSpPr/>
              <p:nvPr/>
            </p:nvSpPr>
            <p:spPr bwMode="auto">
              <a:xfrm rot="607256">
                <a:off x="7398269" y="2653707"/>
                <a:ext cx="667305" cy="657907"/>
              </a:xfrm>
              <a:custGeom>
                <a:avLst/>
                <a:gdLst>
                  <a:gd name="T0" fmla="*/ 51 w 60"/>
                  <a:gd name="T1" fmla="*/ 45 h 59"/>
                  <a:gd name="T2" fmla="*/ 15 w 60"/>
                  <a:gd name="T3" fmla="*/ 51 h 59"/>
                  <a:gd name="T4" fmla="*/ 9 w 60"/>
                  <a:gd name="T5" fmla="*/ 14 h 59"/>
                  <a:gd name="T6" fmla="*/ 45 w 60"/>
                  <a:gd name="T7" fmla="*/ 8 h 59"/>
                  <a:gd name="T8" fmla="*/ 51 w 60"/>
                  <a:gd name="T9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51" y="45"/>
                    </a:moveTo>
                    <a:cubicBezTo>
                      <a:pt x="43" y="57"/>
                      <a:pt x="26" y="59"/>
                      <a:pt x="15" y="51"/>
                    </a:cubicBezTo>
                    <a:cubicBezTo>
                      <a:pt x="3" y="42"/>
                      <a:pt x="0" y="26"/>
                      <a:pt x="9" y="14"/>
                    </a:cubicBezTo>
                    <a:cubicBezTo>
                      <a:pt x="17" y="2"/>
                      <a:pt x="34" y="0"/>
                      <a:pt x="45" y="8"/>
                    </a:cubicBezTo>
                    <a:cubicBezTo>
                      <a:pt x="57" y="17"/>
                      <a:pt x="60" y="33"/>
                      <a:pt x="51" y="45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îŝ1iḓê">
                <a:extLst>
                  <a:ext uri="{FF2B5EF4-FFF2-40B4-BE49-F238E27FC236}">
                    <a16:creationId xmlns:a16="http://schemas.microsoft.com/office/drawing/2014/main" id="{F05DC962-E218-4891-8C5B-8A2878DEB988}"/>
                  </a:ext>
                </a:extLst>
              </p:cNvPr>
              <p:cNvSpPr/>
              <p:nvPr/>
            </p:nvSpPr>
            <p:spPr bwMode="auto">
              <a:xfrm rot="607256">
                <a:off x="7487558" y="2742995"/>
                <a:ext cx="488731" cy="479332"/>
              </a:xfrm>
              <a:custGeom>
                <a:avLst/>
                <a:gdLst>
                  <a:gd name="T0" fmla="*/ 38 w 44"/>
                  <a:gd name="T1" fmla="*/ 33 h 43"/>
                  <a:gd name="T2" fmla="*/ 11 w 44"/>
                  <a:gd name="T3" fmla="*/ 37 h 43"/>
                  <a:gd name="T4" fmla="*/ 6 w 44"/>
                  <a:gd name="T5" fmla="*/ 10 h 43"/>
                  <a:gd name="T6" fmla="*/ 33 w 44"/>
                  <a:gd name="T7" fmla="*/ 6 h 43"/>
                  <a:gd name="T8" fmla="*/ 38 w 44"/>
                  <a:gd name="T9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38" y="33"/>
                    </a:moveTo>
                    <a:cubicBezTo>
                      <a:pt x="31" y="41"/>
                      <a:pt x="19" y="43"/>
                      <a:pt x="11" y="37"/>
                    </a:cubicBezTo>
                    <a:cubicBezTo>
                      <a:pt x="2" y="31"/>
                      <a:pt x="0" y="19"/>
                      <a:pt x="6" y="10"/>
                    </a:cubicBezTo>
                    <a:cubicBezTo>
                      <a:pt x="13" y="2"/>
                      <a:pt x="25" y="0"/>
                      <a:pt x="33" y="6"/>
                    </a:cubicBezTo>
                    <a:cubicBezTo>
                      <a:pt x="42" y="12"/>
                      <a:pt x="44" y="24"/>
                      <a:pt x="38" y="3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ş1ïḋe">
                <a:extLst>
                  <a:ext uri="{FF2B5EF4-FFF2-40B4-BE49-F238E27FC236}">
                    <a16:creationId xmlns:a16="http://schemas.microsoft.com/office/drawing/2014/main" id="{C03E578C-52AF-41C2-8C8C-8FA0F8D144E7}"/>
                  </a:ext>
                </a:extLst>
              </p:cNvPr>
              <p:cNvSpPr/>
              <p:nvPr/>
            </p:nvSpPr>
            <p:spPr bwMode="auto">
              <a:xfrm rot="607256">
                <a:off x="6534212" y="4316841"/>
                <a:ext cx="164477" cy="122183"/>
              </a:xfrm>
              <a:custGeom>
                <a:avLst/>
                <a:gdLst>
                  <a:gd name="T0" fmla="*/ 0 w 35"/>
                  <a:gd name="T1" fmla="*/ 0 h 26"/>
                  <a:gd name="T2" fmla="*/ 0 w 35"/>
                  <a:gd name="T3" fmla="*/ 0 h 26"/>
                  <a:gd name="T4" fmla="*/ 35 w 35"/>
                  <a:gd name="T5" fmla="*/ 26 h 26"/>
                  <a:gd name="T6" fmla="*/ 33 w 35"/>
                  <a:gd name="T7" fmla="*/ 26 h 26"/>
                  <a:gd name="T8" fmla="*/ 0 w 3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6">
                    <a:moveTo>
                      <a:pt x="0" y="0"/>
                    </a:moveTo>
                    <a:lnTo>
                      <a:pt x="0" y="0"/>
                    </a:lnTo>
                    <a:lnTo>
                      <a:pt x="35" y="26"/>
                    </a:lnTo>
                    <a:lnTo>
                      <a:pt x="3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ṧľïďe">
                <a:extLst>
                  <a:ext uri="{FF2B5EF4-FFF2-40B4-BE49-F238E27FC236}">
                    <a16:creationId xmlns:a16="http://schemas.microsoft.com/office/drawing/2014/main" id="{3313C690-158D-452B-8232-F5876D73FC06}"/>
                  </a:ext>
                </a:extLst>
              </p:cNvPr>
              <p:cNvSpPr/>
              <p:nvPr/>
            </p:nvSpPr>
            <p:spPr bwMode="auto">
              <a:xfrm rot="607256">
                <a:off x="6534212" y="4316841"/>
                <a:ext cx="164477" cy="122183"/>
              </a:xfrm>
              <a:custGeom>
                <a:avLst/>
                <a:gdLst>
                  <a:gd name="T0" fmla="*/ 0 w 35"/>
                  <a:gd name="T1" fmla="*/ 0 h 26"/>
                  <a:gd name="T2" fmla="*/ 0 w 35"/>
                  <a:gd name="T3" fmla="*/ 0 h 26"/>
                  <a:gd name="T4" fmla="*/ 35 w 35"/>
                  <a:gd name="T5" fmla="*/ 26 h 26"/>
                  <a:gd name="T6" fmla="*/ 33 w 35"/>
                  <a:gd name="T7" fmla="*/ 26 h 26"/>
                  <a:gd name="T8" fmla="*/ 0 w 3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6">
                    <a:moveTo>
                      <a:pt x="0" y="0"/>
                    </a:moveTo>
                    <a:lnTo>
                      <a:pt x="0" y="0"/>
                    </a:lnTo>
                    <a:lnTo>
                      <a:pt x="35" y="26"/>
                    </a:lnTo>
                    <a:lnTo>
                      <a:pt x="33" y="2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šļïḑé">
                <a:extLst>
                  <a:ext uri="{FF2B5EF4-FFF2-40B4-BE49-F238E27FC236}">
                    <a16:creationId xmlns:a16="http://schemas.microsoft.com/office/drawing/2014/main" id="{1EDBB02C-BC32-40E5-B751-42C9C21D8DC0}"/>
                  </a:ext>
                </a:extLst>
              </p:cNvPr>
              <p:cNvSpPr/>
              <p:nvPr/>
            </p:nvSpPr>
            <p:spPr bwMode="auto">
              <a:xfrm rot="607256">
                <a:off x="6380582" y="4270341"/>
                <a:ext cx="310157" cy="291359"/>
              </a:xfrm>
              <a:custGeom>
                <a:avLst/>
                <a:gdLst>
                  <a:gd name="T0" fmla="*/ 8 w 28"/>
                  <a:gd name="T1" fmla="*/ 0 h 26"/>
                  <a:gd name="T2" fmla="*/ 3 w 28"/>
                  <a:gd name="T3" fmla="*/ 7 h 26"/>
                  <a:gd name="T4" fmla="*/ 0 w 28"/>
                  <a:gd name="T5" fmla="*/ 11 h 26"/>
                  <a:gd name="T6" fmla="*/ 20 w 28"/>
                  <a:gd name="T7" fmla="*/ 26 h 26"/>
                  <a:gd name="T8" fmla="*/ 28 w 28"/>
                  <a:gd name="T9" fmla="*/ 14 h 26"/>
                  <a:gd name="T10" fmla="*/ 13 w 28"/>
                  <a:gd name="T11" fmla="*/ 3 h 26"/>
                  <a:gd name="T12" fmla="*/ 8 w 28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6">
                    <a:moveTo>
                      <a:pt x="8" y="0"/>
                    </a:moveTo>
                    <a:cubicBezTo>
                      <a:pt x="6" y="2"/>
                      <a:pt x="5" y="5"/>
                      <a:pt x="3" y="7"/>
                    </a:cubicBezTo>
                    <a:cubicBezTo>
                      <a:pt x="2" y="8"/>
                      <a:pt x="1" y="9"/>
                      <a:pt x="0" y="11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śľïḑê">
                <a:extLst>
                  <a:ext uri="{FF2B5EF4-FFF2-40B4-BE49-F238E27FC236}">
                    <a16:creationId xmlns:a16="http://schemas.microsoft.com/office/drawing/2014/main" id="{FEF84BBD-80F7-41F3-84F1-A73CA4BE5999}"/>
                  </a:ext>
                </a:extLst>
              </p:cNvPr>
              <p:cNvSpPr/>
              <p:nvPr/>
            </p:nvSpPr>
            <p:spPr bwMode="auto">
              <a:xfrm rot="607256">
                <a:off x="6481220" y="4278420"/>
                <a:ext cx="211469" cy="155078"/>
              </a:xfrm>
              <a:custGeom>
                <a:avLst/>
                <a:gdLst>
                  <a:gd name="T0" fmla="*/ 0 w 19"/>
                  <a:gd name="T1" fmla="*/ 0 h 14"/>
                  <a:gd name="T2" fmla="*/ 0 w 19"/>
                  <a:gd name="T3" fmla="*/ 0 h 14"/>
                  <a:gd name="T4" fmla="*/ 19 w 19"/>
                  <a:gd name="T5" fmla="*/ 14 h 14"/>
                  <a:gd name="T6" fmla="*/ 0 w 19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33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ŝḻiḍe">
                <a:extLst>
                  <a:ext uri="{FF2B5EF4-FFF2-40B4-BE49-F238E27FC236}">
                    <a16:creationId xmlns:a16="http://schemas.microsoft.com/office/drawing/2014/main" id="{3F799709-D5A4-4AB8-839E-98ABE3190A50}"/>
                  </a:ext>
                </a:extLst>
              </p:cNvPr>
              <p:cNvSpPr/>
              <p:nvPr/>
            </p:nvSpPr>
            <p:spPr bwMode="auto">
              <a:xfrm rot="607256">
                <a:off x="6433519" y="4255470"/>
                <a:ext cx="56391" cy="79888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7 h 7"/>
                  <a:gd name="T4" fmla="*/ 5 w 5"/>
                  <a:gd name="T5" fmla="*/ 0 h 7"/>
                  <a:gd name="T6" fmla="*/ 5 w 5"/>
                  <a:gd name="T7" fmla="*/ 0 h 7"/>
                  <a:gd name="T8" fmla="*/ 5 w 5"/>
                  <a:gd name="T9" fmla="*/ 0 h 7"/>
                  <a:gd name="T10" fmla="*/ 5 w 5"/>
                  <a:gd name="T11" fmla="*/ 0 h 7"/>
                  <a:gd name="T12" fmla="*/ 5 w 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3" y="2"/>
                      <a:pt x="2" y="5"/>
                      <a:pt x="0" y="7"/>
                    </a:cubicBezTo>
                    <a:cubicBezTo>
                      <a:pt x="2" y="5"/>
                      <a:pt x="3" y="2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033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Sḻîḍe">
                <a:extLst>
                  <a:ext uri="{FF2B5EF4-FFF2-40B4-BE49-F238E27FC236}">
                    <a16:creationId xmlns:a16="http://schemas.microsoft.com/office/drawing/2014/main" id="{DE493B74-C0E0-4DA1-905D-43DD58ACDB2D}"/>
                  </a:ext>
                </a:extLst>
              </p:cNvPr>
              <p:cNvSpPr/>
              <p:nvPr/>
            </p:nvSpPr>
            <p:spPr bwMode="auto">
              <a:xfrm rot="607256">
                <a:off x="8739251" y="2017262"/>
                <a:ext cx="4699" cy="4699"/>
              </a:xfrm>
              <a:prstGeom prst="rect">
                <a:avLst/>
              </a:prstGeom>
              <a:solidFill>
                <a:srgbClr val="FCFD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slïdê">
                <a:extLst>
                  <a:ext uri="{FF2B5EF4-FFF2-40B4-BE49-F238E27FC236}">
                    <a16:creationId xmlns:a16="http://schemas.microsoft.com/office/drawing/2014/main" id="{2F837A44-309A-49BA-92D2-772BF5E470D5}"/>
                  </a:ext>
                </a:extLst>
              </p:cNvPr>
              <p:cNvSpPr/>
              <p:nvPr/>
            </p:nvSpPr>
            <p:spPr bwMode="auto">
              <a:xfrm rot="607256">
                <a:off x="8739700" y="20168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ṡḻiďé">
                <a:extLst>
                  <a:ext uri="{FF2B5EF4-FFF2-40B4-BE49-F238E27FC236}">
                    <a16:creationId xmlns:a16="http://schemas.microsoft.com/office/drawing/2014/main" id="{679FF610-8159-48E1-B16E-83D5C3FBC851}"/>
                  </a:ext>
                </a:extLst>
              </p:cNvPr>
              <p:cNvSpPr/>
              <p:nvPr/>
            </p:nvSpPr>
            <p:spPr bwMode="auto">
              <a:xfrm rot="607256">
                <a:off x="8738837" y="2017226"/>
                <a:ext cx="4699" cy="9399"/>
              </a:xfrm>
              <a:prstGeom prst="rect">
                <a:avLst/>
              </a:prstGeom>
              <a:solidFill>
                <a:srgbClr val="EEE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íṣ1ídè">
                <a:extLst>
                  <a:ext uri="{FF2B5EF4-FFF2-40B4-BE49-F238E27FC236}">
                    <a16:creationId xmlns:a16="http://schemas.microsoft.com/office/drawing/2014/main" id="{C20C57B4-0DC5-4BD7-98FA-FA9DF4151D7C}"/>
                  </a:ext>
                </a:extLst>
              </p:cNvPr>
              <p:cNvSpPr/>
              <p:nvPr/>
            </p:nvSpPr>
            <p:spPr bwMode="auto">
              <a:xfrm rot="607256">
                <a:off x="8738837" y="2017226"/>
                <a:ext cx="4699" cy="9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íṡľíḋé">
                <a:extLst>
                  <a:ext uri="{FF2B5EF4-FFF2-40B4-BE49-F238E27FC236}">
                    <a16:creationId xmlns:a16="http://schemas.microsoft.com/office/drawing/2014/main" id="{64582998-A25E-4F8D-8ADA-84891A971D92}"/>
                  </a:ext>
                </a:extLst>
              </p:cNvPr>
              <p:cNvSpPr/>
              <p:nvPr/>
            </p:nvSpPr>
            <p:spPr bwMode="auto">
              <a:xfrm rot="607256">
                <a:off x="8737598" y="2026514"/>
                <a:ext cx="4699" cy="4699"/>
              </a:xfrm>
              <a:prstGeom prst="rect">
                <a:avLst/>
              </a:prstGeom>
              <a:solidFill>
                <a:srgbClr val="FC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ṩlíḍê">
                <a:extLst>
                  <a:ext uri="{FF2B5EF4-FFF2-40B4-BE49-F238E27FC236}">
                    <a16:creationId xmlns:a16="http://schemas.microsoft.com/office/drawing/2014/main" id="{030BDC73-092C-4092-B025-7CD22FA5AE98}"/>
                  </a:ext>
                </a:extLst>
              </p:cNvPr>
              <p:cNvSpPr/>
              <p:nvPr/>
            </p:nvSpPr>
            <p:spPr bwMode="auto">
              <a:xfrm rot="607256">
                <a:off x="8738048" y="20261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śļîḋè">
                <a:extLst>
                  <a:ext uri="{FF2B5EF4-FFF2-40B4-BE49-F238E27FC236}">
                    <a16:creationId xmlns:a16="http://schemas.microsoft.com/office/drawing/2014/main" id="{00298665-6E78-4E9B-97D7-8DFE59D47B15}"/>
                  </a:ext>
                </a:extLst>
              </p:cNvPr>
              <p:cNvSpPr/>
              <p:nvPr/>
            </p:nvSpPr>
            <p:spPr bwMode="auto">
              <a:xfrm rot="607256">
                <a:off x="8739251" y="2017262"/>
                <a:ext cx="4699" cy="4699"/>
              </a:xfrm>
              <a:prstGeom prst="rect">
                <a:avLst/>
              </a:prstGeom>
              <a:solidFill>
                <a:srgbClr val="FCFD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î$lîďe">
                <a:extLst>
                  <a:ext uri="{FF2B5EF4-FFF2-40B4-BE49-F238E27FC236}">
                    <a16:creationId xmlns:a16="http://schemas.microsoft.com/office/drawing/2014/main" id="{F28A52F2-8629-42F6-9EE6-901DAE8FA14C}"/>
                  </a:ext>
                </a:extLst>
              </p:cNvPr>
              <p:cNvSpPr/>
              <p:nvPr/>
            </p:nvSpPr>
            <p:spPr bwMode="auto">
              <a:xfrm rot="607256">
                <a:off x="8739700" y="20168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ïṩḷíḓê">
                <a:extLst>
                  <a:ext uri="{FF2B5EF4-FFF2-40B4-BE49-F238E27FC236}">
                    <a16:creationId xmlns:a16="http://schemas.microsoft.com/office/drawing/2014/main" id="{560FEE84-4C38-4F48-871A-01AE2F852A55}"/>
                  </a:ext>
                </a:extLst>
              </p:cNvPr>
              <p:cNvSpPr/>
              <p:nvPr/>
            </p:nvSpPr>
            <p:spPr bwMode="auto">
              <a:xfrm rot="607256">
                <a:off x="8739251" y="2017262"/>
                <a:ext cx="4699" cy="4699"/>
              </a:xfrm>
              <a:prstGeom prst="rect">
                <a:avLst/>
              </a:prstGeom>
              <a:solidFill>
                <a:srgbClr val="EEE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s1ídê">
                <a:extLst>
                  <a:ext uri="{FF2B5EF4-FFF2-40B4-BE49-F238E27FC236}">
                    <a16:creationId xmlns:a16="http://schemas.microsoft.com/office/drawing/2014/main" id="{A6F35C8D-3C86-4C89-A5D7-90994E538142}"/>
                  </a:ext>
                </a:extLst>
              </p:cNvPr>
              <p:cNvSpPr/>
              <p:nvPr/>
            </p:nvSpPr>
            <p:spPr bwMode="auto">
              <a:xfrm rot="607256">
                <a:off x="8739251" y="2017262"/>
                <a:ext cx="4699" cy="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ṥḷîḓé">
                <a:extLst>
                  <a:ext uri="{FF2B5EF4-FFF2-40B4-BE49-F238E27FC236}">
                    <a16:creationId xmlns:a16="http://schemas.microsoft.com/office/drawing/2014/main" id="{AB2681FD-5F54-48DC-835A-282317A096B4}"/>
                  </a:ext>
                </a:extLst>
              </p:cNvPr>
              <p:cNvSpPr/>
              <p:nvPr/>
            </p:nvSpPr>
            <p:spPr bwMode="auto">
              <a:xfrm rot="607256">
                <a:off x="8739251" y="2017262"/>
                <a:ext cx="4699" cy="4699"/>
              </a:xfrm>
              <a:prstGeom prst="rect">
                <a:avLst/>
              </a:prstGeom>
              <a:solidFill>
                <a:srgbClr val="FC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ṥḻidé">
                <a:extLst>
                  <a:ext uri="{FF2B5EF4-FFF2-40B4-BE49-F238E27FC236}">
                    <a16:creationId xmlns:a16="http://schemas.microsoft.com/office/drawing/2014/main" id="{516B4E82-3F74-404E-B16D-AC8552B172A8}"/>
                  </a:ext>
                </a:extLst>
              </p:cNvPr>
              <p:cNvSpPr/>
              <p:nvPr/>
            </p:nvSpPr>
            <p:spPr bwMode="auto">
              <a:xfrm rot="607256">
                <a:off x="8739700" y="20168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ṧľîďê">
                <a:extLst>
                  <a:ext uri="{FF2B5EF4-FFF2-40B4-BE49-F238E27FC236}">
                    <a16:creationId xmlns:a16="http://schemas.microsoft.com/office/drawing/2014/main" id="{7616FE77-5ADB-4E37-B2BB-5F7ED8586943}"/>
                  </a:ext>
                </a:extLst>
              </p:cNvPr>
              <p:cNvSpPr/>
              <p:nvPr/>
            </p:nvSpPr>
            <p:spPr bwMode="auto">
              <a:xfrm rot="607256">
                <a:off x="7985912" y="2025324"/>
                <a:ext cx="587416" cy="1795144"/>
              </a:xfrm>
              <a:custGeom>
                <a:avLst/>
                <a:gdLst>
                  <a:gd name="T0" fmla="*/ 0 w 53"/>
                  <a:gd name="T1" fmla="*/ 161 h 161"/>
                  <a:gd name="T2" fmla="*/ 0 w 53"/>
                  <a:gd name="T3" fmla="*/ 161 h 161"/>
                  <a:gd name="T4" fmla="*/ 0 w 53"/>
                  <a:gd name="T5" fmla="*/ 161 h 161"/>
                  <a:gd name="T6" fmla="*/ 0 w 53"/>
                  <a:gd name="T7" fmla="*/ 160 h 161"/>
                  <a:gd name="T8" fmla="*/ 0 w 53"/>
                  <a:gd name="T9" fmla="*/ 160 h 161"/>
                  <a:gd name="T10" fmla="*/ 0 w 53"/>
                  <a:gd name="T11" fmla="*/ 160 h 161"/>
                  <a:gd name="T12" fmla="*/ 0 w 53"/>
                  <a:gd name="T13" fmla="*/ 160 h 161"/>
                  <a:gd name="T14" fmla="*/ 0 w 53"/>
                  <a:gd name="T15" fmla="*/ 160 h 161"/>
                  <a:gd name="T16" fmla="*/ 0 w 53"/>
                  <a:gd name="T17" fmla="*/ 160 h 161"/>
                  <a:gd name="T18" fmla="*/ 0 w 53"/>
                  <a:gd name="T19" fmla="*/ 160 h 161"/>
                  <a:gd name="T20" fmla="*/ 0 w 53"/>
                  <a:gd name="T21" fmla="*/ 160 h 161"/>
                  <a:gd name="T22" fmla="*/ 0 w 53"/>
                  <a:gd name="T23" fmla="*/ 160 h 161"/>
                  <a:gd name="T24" fmla="*/ 0 w 53"/>
                  <a:gd name="T25" fmla="*/ 160 h 161"/>
                  <a:gd name="T26" fmla="*/ 0 w 53"/>
                  <a:gd name="T27" fmla="*/ 160 h 161"/>
                  <a:gd name="T28" fmla="*/ 0 w 53"/>
                  <a:gd name="T29" fmla="*/ 160 h 161"/>
                  <a:gd name="T30" fmla="*/ 1 w 53"/>
                  <a:gd name="T31" fmla="*/ 159 h 161"/>
                  <a:gd name="T32" fmla="*/ 1 w 53"/>
                  <a:gd name="T33" fmla="*/ 159 h 161"/>
                  <a:gd name="T34" fmla="*/ 1 w 53"/>
                  <a:gd name="T35" fmla="*/ 159 h 161"/>
                  <a:gd name="T36" fmla="*/ 7 w 53"/>
                  <a:gd name="T37" fmla="*/ 150 h 161"/>
                  <a:gd name="T38" fmla="*/ 7 w 53"/>
                  <a:gd name="T39" fmla="*/ 150 h 161"/>
                  <a:gd name="T40" fmla="*/ 7 w 53"/>
                  <a:gd name="T41" fmla="*/ 150 h 161"/>
                  <a:gd name="T42" fmla="*/ 7 w 53"/>
                  <a:gd name="T43" fmla="*/ 149 h 161"/>
                  <a:gd name="T44" fmla="*/ 7 w 53"/>
                  <a:gd name="T45" fmla="*/ 149 h 161"/>
                  <a:gd name="T46" fmla="*/ 7 w 53"/>
                  <a:gd name="T47" fmla="*/ 149 h 161"/>
                  <a:gd name="T48" fmla="*/ 8 w 53"/>
                  <a:gd name="T49" fmla="*/ 149 h 161"/>
                  <a:gd name="T50" fmla="*/ 8 w 53"/>
                  <a:gd name="T51" fmla="*/ 149 h 161"/>
                  <a:gd name="T52" fmla="*/ 8 w 53"/>
                  <a:gd name="T53" fmla="*/ 149 h 161"/>
                  <a:gd name="T54" fmla="*/ 8 w 53"/>
                  <a:gd name="T55" fmla="*/ 149 h 161"/>
                  <a:gd name="T56" fmla="*/ 8 w 53"/>
                  <a:gd name="T57" fmla="*/ 149 h 161"/>
                  <a:gd name="T58" fmla="*/ 8 w 53"/>
                  <a:gd name="T59" fmla="*/ 149 h 161"/>
                  <a:gd name="T60" fmla="*/ 8 w 53"/>
                  <a:gd name="T61" fmla="*/ 149 h 161"/>
                  <a:gd name="T62" fmla="*/ 8 w 53"/>
                  <a:gd name="T63" fmla="*/ 149 h 161"/>
                  <a:gd name="T64" fmla="*/ 8 w 53"/>
                  <a:gd name="T65" fmla="*/ 149 h 161"/>
                  <a:gd name="T66" fmla="*/ 8 w 53"/>
                  <a:gd name="T67" fmla="*/ 148 h 161"/>
                  <a:gd name="T68" fmla="*/ 8 w 53"/>
                  <a:gd name="T69" fmla="*/ 148 h 161"/>
                  <a:gd name="T70" fmla="*/ 8 w 53"/>
                  <a:gd name="T71" fmla="*/ 148 h 161"/>
                  <a:gd name="T72" fmla="*/ 53 w 53"/>
                  <a:gd name="T73" fmla="*/ 0 h 161"/>
                  <a:gd name="T74" fmla="*/ 8 w 53"/>
                  <a:gd name="T75" fmla="*/ 148 h 161"/>
                  <a:gd name="T76" fmla="*/ 53 w 53"/>
                  <a:gd name="T7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" h="161">
                    <a:moveTo>
                      <a:pt x="0" y="161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61"/>
                      <a:pt x="0" y="161"/>
                      <a:pt x="0" y="161"/>
                    </a:cubicBezTo>
                    <a:moveTo>
                      <a:pt x="0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0"/>
                      <a:pt x="0" y="160"/>
                      <a:pt x="0" y="160"/>
                    </a:cubicBezTo>
                    <a:moveTo>
                      <a:pt x="0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0"/>
                      <a:pt x="0" y="160"/>
                      <a:pt x="0" y="160"/>
                    </a:cubicBezTo>
                    <a:moveTo>
                      <a:pt x="0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0"/>
                      <a:pt x="0" y="160"/>
                      <a:pt x="0" y="160"/>
                    </a:cubicBezTo>
                    <a:moveTo>
                      <a:pt x="0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0"/>
                      <a:pt x="0" y="160"/>
                      <a:pt x="0" y="160"/>
                    </a:cubicBezTo>
                    <a:moveTo>
                      <a:pt x="1" y="159"/>
                    </a:moveTo>
                    <a:cubicBezTo>
                      <a:pt x="1" y="159"/>
                      <a:pt x="1" y="159"/>
                      <a:pt x="1" y="159"/>
                    </a:cubicBezTo>
                    <a:cubicBezTo>
                      <a:pt x="1" y="159"/>
                      <a:pt x="1" y="159"/>
                      <a:pt x="1" y="159"/>
                    </a:cubicBezTo>
                    <a:moveTo>
                      <a:pt x="7" y="150"/>
                    </a:moveTo>
                    <a:cubicBezTo>
                      <a:pt x="7" y="150"/>
                      <a:pt x="7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moveTo>
                      <a:pt x="7" y="149"/>
                    </a:moveTo>
                    <a:cubicBezTo>
                      <a:pt x="7" y="149"/>
                      <a:pt x="7" y="149"/>
                      <a:pt x="7" y="149"/>
                    </a:cubicBezTo>
                    <a:cubicBezTo>
                      <a:pt x="7" y="149"/>
                      <a:pt x="7" y="149"/>
                      <a:pt x="7" y="149"/>
                    </a:cubicBezTo>
                    <a:moveTo>
                      <a:pt x="8" y="149"/>
                    </a:move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49"/>
                      <a:pt x="8" y="149"/>
                      <a:pt x="8" y="149"/>
                    </a:cubicBezTo>
                    <a:moveTo>
                      <a:pt x="8" y="149"/>
                    </a:move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49"/>
                      <a:pt x="8" y="149"/>
                      <a:pt x="8" y="149"/>
                    </a:cubicBezTo>
                    <a:moveTo>
                      <a:pt x="8" y="149"/>
                    </a:move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49"/>
                      <a:pt x="8" y="149"/>
                      <a:pt x="8" y="149"/>
                    </a:cubicBezTo>
                    <a:moveTo>
                      <a:pt x="8" y="148"/>
                    </a:moveTo>
                    <a:cubicBezTo>
                      <a:pt x="8" y="148"/>
                      <a:pt x="8" y="148"/>
                      <a:pt x="8" y="148"/>
                    </a:cubicBezTo>
                    <a:cubicBezTo>
                      <a:pt x="8" y="148"/>
                      <a:pt x="8" y="148"/>
                      <a:pt x="8" y="148"/>
                    </a:cubicBezTo>
                    <a:moveTo>
                      <a:pt x="53" y="0"/>
                    </a:moveTo>
                    <a:cubicBezTo>
                      <a:pt x="52" y="21"/>
                      <a:pt x="46" y="89"/>
                      <a:pt x="8" y="148"/>
                    </a:cubicBezTo>
                    <a:cubicBezTo>
                      <a:pt x="46" y="89"/>
                      <a:pt x="52" y="21"/>
                      <a:pt x="53" y="0"/>
                    </a:cubicBezTo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iṧľíḍê">
                <a:extLst>
                  <a:ext uri="{FF2B5EF4-FFF2-40B4-BE49-F238E27FC236}">
                    <a16:creationId xmlns:a16="http://schemas.microsoft.com/office/drawing/2014/main" id="{3912FA10-E299-4751-B91D-B8DBAF784D04}"/>
                  </a:ext>
                </a:extLst>
              </p:cNvPr>
              <p:cNvSpPr/>
              <p:nvPr/>
            </p:nvSpPr>
            <p:spPr bwMode="auto">
              <a:xfrm rot="607256">
                <a:off x="6799133" y="1877939"/>
                <a:ext cx="1715257" cy="2650424"/>
              </a:xfrm>
              <a:custGeom>
                <a:avLst/>
                <a:gdLst>
                  <a:gd name="T0" fmla="*/ 154 w 154"/>
                  <a:gd name="T1" fmla="*/ 9 h 238"/>
                  <a:gd name="T2" fmla="*/ 154 w 154"/>
                  <a:gd name="T3" fmla="*/ 9 h 238"/>
                  <a:gd name="T4" fmla="*/ 152 w 154"/>
                  <a:gd name="T5" fmla="*/ 27 h 238"/>
                  <a:gd name="T6" fmla="*/ 152 w 154"/>
                  <a:gd name="T7" fmla="*/ 27 h 238"/>
                  <a:gd name="T8" fmla="*/ 152 w 154"/>
                  <a:gd name="T9" fmla="*/ 27 h 238"/>
                  <a:gd name="T10" fmla="*/ 152 w 154"/>
                  <a:gd name="T11" fmla="*/ 28 h 238"/>
                  <a:gd name="T12" fmla="*/ 143 w 154"/>
                  <a:gd name="T13" fmla="*/ 74 h 238"/>
                  <a:gd name="T14" fmla="*/ 143 w 154"/>
                  <a:gd name="T15" fmla="*/ 74 h 238"/>
                  <a:gd name="T16" fmla="*/ 143 w 154"/>
                  <a:gd name="T17" fmla="*/ 74 h 238"/>
                  <a:gd name="T18" fmla="*/ 143 w 154"/>
                  <a:gd name="T19" fmla="*/ 75 h 238"/>
                  <a:gd name="T20" fmla="*/ 95 w 154"/>
                  <a:gd name="T21" fmla="*/ 77 h 238"/>
                  <a:gd name="T22" fmla="*/ 106 w 154"/>
                  <a:gd name="T23" fmla="*/ 98 h 238"/>
                  <a:gd name="T24" fmla="*/ 101 w 154"/>
                  <a:gd name="T25" fmla="*/ 114 h 238"/>
                  <a:gd name="T26" fmla="*/ 101 w 154"/>
                  <a:gd name="T27" fmla="*/ 114 h 238"/>
                  <a:gd name="T28" fmla="*/ 80 w 154"/>
                  <a:gd name="T29" fmla="*/ 125 h 238"/>
                  <a:gd name="T30" fmla="*/ 80 w 154"/>
                  <a:gd name="T31" fmla="*/ 125 h 238"/>
                  <a:gd name="T32" fmla="*/ 65 w 154"/>
                  <a:gd name="T33" fmla="*/ 120 h 238"/>
                  <a:gd name="T34" fmla="*/ 65 w 154"/>
                  <a:gd name="T35" fmla="*/ 120 h 238"/>
                  <a:gd name="T36" fmla="*/ 30 w 154"/>
                  <a:gd name="T37" fmla="*/ 167 h 238"/>
                  <a:gd name="T38" fmla="*/ 30 w 154"/>
                  <a:gd name="T39" fmla="*/ 167 h 238"/>
                  <a:gd name="T40" fmla="*/ 30 w 154"/>
                  <a:gd name="T41" fmla="*/ 167 h 238"/>
                  <a:gd name="T42" fmla="*/ 30 w 154"/>
                  <a:gd name="T43" fmla="*/ 167 h 238"/>
                  <a:gd name="T44" fmla="*/ 30 w 154"/>
                  <a:gd name="T45" fmla="*/ 167 h 238"/>
                  <a:gd name="T46" fmla="*/ 30 w 154"/>
                  <a:gd name="T47" fmla="*/ 167 h 238"/>
                  <a:gd name="T48" fmla="*/ 30 w 154"/>
                  <a:gd name="T49" fmla="*/ 167 h 238"/>
                  <a:gd name="T50" fmla="*/ 30 w 154"/>
                  <a:gd name="T51" fmla="*/ 167 h 238"/>
                  <a:gd name="T52" fmla="*/ 30 w 154"/>
                  <a:gd name="T53" fmla="*/ 167 h 238"/>
                  <a:gd name="T54" fmla="*/ 30 w 154"/>
                  <a:gd name="T55" fmla="*/ 167 h 238"/>
                  <a:gd name="T56" fmla="*/ 30 w 154"/>
                  <a:gd name="T57" fmla="*/ 167 h 238"/>
                  <a:gd name="T58" fmla="*/ 30 w 154"/>
                  <a:gd name="T59" fmla="*/ 167 h 238"/>
                  <a:gd name="T60" fmla="*/ 30 w 154"/>
                  <a:gd name="T61" fmla="*/ 167 h 238"/>
                  <a:gd name="T62" fmla="*/ 30 w 154"/>
                  <a:gd name="T63" fmla="*/ 167 h 238"/>
                  <a:gd name="T64" fmla="*/ 20 w 154"/>
                  <a:gd name="T65" fmla="*/ 189 h 238"/>
                  <a:gd name="T66" fmla="*/ 20 w 154"/>
                  <a:gd name="T67" fmla="*/ 189 h 238"/>
                  <a:gd name="T68" fmla="*/ 20 w 154"/>
                  <a:gd name="T69" fmla="*/ 190 h 238"/>
                  <a:gd name="T70" fmla="*/ 9 w 154"/>
                  <a:gd name="T71" fmla="*/ 206 h 238"/>
                  <a:gd name="T72" fmla="*/ 9 w 154"/>
                  <a:gd name="T73" fmla="*/ 206 h 238"/>
                  <a:gd name="T74" fmla="*/ 9 w 154"/>
                  <a:gd name="T75" fmla="*/ 206 h 238"/>
                  <a:gd name="T76" fmla="*/ 25 w 154"/>
                  <a:gd name="T77" fmla="*/ 238 h 238"/>
                  <a:gd name="T78" fmla="*/ 64 w 154"/>
                  <a:gd name="T79" fmla="*/ 208 h 238"/>
                  <a:gd name="T80" fmla="*/ 101 w 154"/>
                  <a:gd name="T81" fmla="*/ 165 h 238"/>
                  <a:gd name="T82" fmla="*/ 101 w 154"/>
                  <a:gd name="T83" fmla="*/ 164 h 238"/>
                  <a:gd name="T84" fmla="*/ 101 w 154"/>
                  <a:gd name="T85" fmla="*/ 164 h 238"/>
                  <a:gd name="T86" fmla="*/ 101 w 154"/>
                  <a:gd name="T87" fmla="*/ 164 h 238"/>
                  <a:gd name="T88" fmla="*/ 101 w 154"/>
                  <a:gd name="T89" fmla="*/ 164 h 238"/>
                  <a:gd name="T90" fmla="*/ 102 w 154"/>
                  <a:gd name="T91" fmla="*/ 163 h 238"/>
                  <a:gd name="T92" fmla="*/ 108 w 154"/>
                  <a:gd name="T93" fmla="*/ 154 h 238"/>
                  <a:gd name="T94" fmla="*/ 108 w 154"/>
                  <a:gd name="T95" fmla="*/ 153 h 238"/>
                  <a:gd name="T96" fmla="*/ 109 w 154"/>
                  <a:gd name="T97" fmla="*/ 153 h 238"/>
                  <a:gd name="T98" fmla="*/ 109 w 154"/>
                  <a:gd name="T99" fmla="*/ 153 h 238"/>
                  <a:gd name="T100" fmla="*/ 109 w 154"/>
                  <a:gd name="T101" fmla="*/ 153 h 238"/>
                  <a:gd name="T102" fmla="*/ 109 w 154"/>
                  <a:gd name="T103" fmla="*/ 152 h 238"/>
                  <a:gd name="T104" fmla="*/ 109 w 154"/>
                  <a:gd name="T105" fmla="*/ 152 h 238"/>
                  <a:gd name="T106" fmla="*/ 154 w 154"/>
                  <a:gd name="T10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4" h="238">
                    <a:moveTo>
                      <a:pt x="154" y="0"/>
                    </a:moveTo>
                    <a:cubicBezTo>
                      <a:pt x="154" y="2"/>
                      <a:pt x="154" y="5"/>
                      <a:pt x="154" y="9"/>
                    </a:cubicBezTo>
                    <a:cubicBezTo>
                      <a:pt x="154" y="9"/>
                      <a:pt x="154" y="9"/>
                      <a:pt x="154" y="9"/>
                    </a:cubicBezTo>
                    <a:cubicBezTo>
                      <a:pt x="154" y="9"/>
                      <a:pt x="154" y="9"/>
                      <a:pt x="154" y="9"/>
                    </a:cubicBezTo>
                    <a:cubicBezTo>
                      <a:pt x="153" y="14"/>
                      <a:pt x="153" y="20"/>
                      <a:pt x="152" y="27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2" y="27"/>
                      <a:pt x="152" y="28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0" y="40"/>
                      <a:pt x="148" y="56"/>
                      <a:pt x="143" y="74"/>
                    </a:cubicBezTo>
                    <a:cubicBezTo>
                      <a:pt x="143" y="74"/>
                      <a:pt x="143" y="74"/>
                      <a:pt x="143" y="74"/>
                    </a:cubicBezTo>
                    <a:cubicBezTo>
                      <a:pt x="143" y="74"/>
                      <a:pt x="143" y="74"/>
                      <a:pt x="143" y="74"/>
                    </a:cubicBezTo>
                    <a:cubicBezTo>
                      <a:pt x="143" y="74"/>
                      <a:pt x="143" y="74"/>
                      <a:pt x="143" y="74"/>
                    </a:cubicBezTo>
                    <a:cubicBezTo>
                      <a:pt x="143" y="74"/>
                      <a:pt x="143" y="74"/>
                      <a:pt x="143" y="74"/>
                    </a:cubicBezTo>
                    <a:cubicBezTo>
                      <a:pt x="143" y="74"/>
                      <a:pt x="143" y="74"/>
                      <a:pt x="143" y="75"/>
                    </a:cubicBezTo>
                    <a:cubicBezTo>
                      <a:pt x="143" y="75"/>
                      <a:pt x="143" y="75"/>
                      <a:pt x="143" y="75"/>
                    </a:cubicBezTo>
                    <a:cubicBezTo>
                      <a:pt x="113" y="53"/>
                      <a:pt x="113" y="53"/>
                      <a:pt x="113" y="53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102" y="82"/>
                      <a:pt x="106" y="90"/>
                      <a:pt x="106" y="98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6" y="104"/>
                      <a:pt x="105" y="109"/>
                      <a:pt x="101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96" y="121"/>
                      <a:pt x="88" y="125"/>
                      <a:pt x="80" y="125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75" y="125"/>
                      <a:pt x="69" y="123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31" y="169"/>
                      <a:pt x="27" y="177"/>
                      <a:pt x="20" y="189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20" y="189"/>
                      <a:pt x="20" y="190"/>
                      <a:pt x="20" y="190"/>
                    </a:cubicBezTo>
                    <a:cubicBezTo>
                      <a:pt x="20" y="190"/>
                      <a:pt x="20" y="190"/>
                      <a:pt x="20" y="190"/>
                    </a:cubicBezTo>
                    <a:cubicBezTo>
                      <a:pt x="17" y="195"/>
                      <a:pt x="13" y="200"/>
                      <a:pt x="9" y="206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6" y="210"/>
                      <a:pt x="3" y="215"/>
                      <a:pt x="0" y="219"/>
                    </a:cubicBezTo>
                    <a:cubicBezTo>
                      <a:pt x="25" y="238"/>
                      <a:pt x="25" y="238"/>
                      <a:pt x="25" y="238"/>
                    </a:cubicBezTo>
                    <a:cubicBezTo>
                      <a:pt x="26" y="237"/>
                      <a:pt x="28" y="236"/>
                      <a:pt x="29" y="235"/>
                    </a:cubicBezTo>
                    <a:cubicBezTo>
                      <a:pt x="41" y="228"/>
                      <a:pt x="52" y="219"/>
                      <a:pt x="64" y="208"/>
                    </a:cubicBezTo>
                    <a:cubicBezTo>
                      <a:pt x="75" y="197"/>
                      <a:pt x="87" y="183"/>
                      <a:pt x="101" y="165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3"/>
                      <a:pt x="101" y="163"/>
                      <a:pt x="102" y="163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104" y="160"/>
                      <a:pt x="106" y="157"/>
                      <a:pt x="108" y="154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08" y="153"/>
                      <a:pt x="108" y="153"/>
                      <a:pt x="108" y="153"/>
                    </a:cubicBezTo>
                    <a:cubicBezTo>
                      <a:pt x="108" y="153"/>
                      <a:pt x="108" y="153"/>
                      <a:pt x="108" y="153"/>
                    </a:cubicBezTo>
                    <a:cubicBezTo>
                      <a:pt x="108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2"/>
                      <a:pt x="109" y="152"/>
                    </a:cubicBezTo>
                    <a:cubicBezTo>
                      <a:pt x="109" y="152"/>
                      <a:pt x="109" y="152"/>
                      <a:pt x="109" y="152"/>
                    </a:cubicBezTo>
                    <a:cubicBezTo>
                      <a:pt x="109" y="152"/>
                      <a:pt x="109" y="152"/>
                      <a:pt x="109" y="152"/>
                    </a:cubicBezTo>
                    <a:cubicBezTo>
                      <a:pt x="147" y="93"/>
                      <a:pt x="153" y="25"/>
                      <a:pt x="154" y="4"/>
                    </a:cubicBezTo>
                    <a:cubicBezTo>
                      <a:pt x="154" y="2"/>
                      <a:pt x="154" y="1"/>
                      <a:pt x="15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ṧḷîḍè">
                <a:extLst>
                  <a:ext uri="{FF2B5EF4-FFF2-40B4-BE49-F238E27FC236}">
                    <a16:creationId xmlns:a16="http://schemas.microsoft.com/office/drawing/2014/main" id="{AE53C1F5-62A8-4C7F-9575-C26C31C9B75E}"/>
                  </a:ext>
                </a:extLst>
              </p:cNvPr>
              <p:cNvSpPr/>
              <p:nvPr/>
            </p:nvSpPr>
            <p:spPr bwMode="auto">
              <a:xfrm rot="607256">
                <a:off x="8530932" y="2129980"/>
                <a:ext cx="122183" cy="733096"/>
              </a:xfrm>
              <a:custGeom>
                <a:avLst/>
                <a:gdLst>
                  <a:gd name="T0" fmla="*/ 0 w 11"/>
                  <a:gd name="T1" fmla="*/ 65 h 66"/>
                  <a:gd name="T2" fmla="*/ 0 w 11"/>
                  <a:gd name="T3" fmla="*/ 66 h 66"/>
                  <a:gd name="T4" fmla="*/ 0 w 11"/>
                  <a:gd name="T5" fmla="*/ 66 h 66"/>
                  <a:gd name="T6" fmla="*/ 0 w 11"/>
                  <a:gd name="T7" fmla="*/ 65 h 66"/>
                  <a:gd name="T8" fmla="*/ 0 w 11"/>
                  <a:gd name="T9" fmla="*/ 65 h 66"/>
                  <a:gd name="T10" fmla="*/ 0 w 11"/>
                  <a:gd name="T11" fmla="*/ 65 h 66"/>
                  <a:gd name="T12" fmla="*/ 0 w 11"/>
                  <a:gd name="T13" fmla="*/ 65 h 66"/>
                  <a:gd name="T14" fmla="*/ 0 w 11"/>
                  <a:gd name="T15" fmla="*/ 65 h 66"/>
                  <a:gd name="T16" fmla="*/ 0 w 11"/>
                  <a:gd name="T17" fmla="*/ 65 h 66"/>
                  <a:gd name="T18" fmla="*/ 0 w 11"/>
                  <a:gd name="T19" fmla="*/ 65 h 66"/>
                  <a:gd name="T20" fmla="*/ 9 w 11"/>
                  <a:gd name="T21" fmla="*/ 19 h 66"/>
                  <a:gd name="T22" fmla="*/ 9 w 11"/>
                  <a:gd name="T23" fmla="*/ 19 h 66"/>
                  <a:gd name="T24" fmla="*/ 9 w 11"/>
                  <a:gd name="T25" fmla="*/ 19 h 66"/>
                  <a:gd name="T26" fmla="*/ 9 w 11"/>
                  <a:gd name="T27" fmla="*/ 18 h 66"/>
                  <a:gd name="T28" fmla="*/ 9 w 11"/>
                  <a:gd name="T29" fmla="*/ 18 h 66"/>
                  <a:gd name="T30" fmla="*/ 9 w 11"/>
                  <a:gd name="T31" fmla="*/ 18 h 66"/>
                  <a:gd name="T32" fmla="*/ 9 w 11"/>
                  <a:gd name="T33" fmla="*/ 18 h 66"/>
                  <a:gd name="T34" fmla="*/ 9 w 11"/>
                  <a:gd name="T35" fmla="*/ 18 h 66"/>
                  <a:gd name="T36" fmla="*/ 9 w 11"/>
                  <a:gd name="T37" fmla="*/ 18 h 66"/>
                  <a:gd name="T38" fmla="*/ 9 w 11"/>
                  <a:gd name="T39" fmla="*/ 18 h 66"/>
                  <a:gd name="T40" fmla="*/ 9 w 11"/>
                  <a:gd name="T41" fmla="*/ 18 h 66"/>
                  <a:gd name="T42" fmla="*/ 9 w 11"/>
                  <a:gd name="T43" fmla="*/ 18 h 66"/>
                  <a:gd name="T44" fmla="*/ 11 w 11"/>
                  <a:gd name="T45" fmla="*/ 0 h 66"/>
                  <a:gd name="T46" fmla="*/ 9 w 11"/>
                  <a:gd name="T47" fmla="*/ 18 h 66"/>
                  <a:gd name="T48" fmla="*/ 11 w 11"/>
                  <a:gd name="T49" fmla="*/ 0 h 66"/>
                  <a:gd name="T50" fmla="*/ 11 w 11"/>
                  <a:gd name="T51" fmla="*/ 0 h 66"/>
                  <a:gd name="T52" fmla="*/ 11 w 11"/>
                  <a:gd name="T53" fmla="*/ 0 h 66"/>
                  <a:gd name="T54" fmla="*/ 11 w 11"/>
                  <a:gd name="T5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66">
                    <a:moveTo>
                      <a:pt x="0" y="65"/>
                    </a:moveTo>
                    <a:cubicBezTo>
                      <a:pt x="0" y="65"/>
                      <a:pt x="0" y="65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5"/>
                      <a:pt x="0" y="65"/>
                      <a:pt x="0" y="65"/>
                    </a:cubicBezTo>
                    <a:moveTo>
                      <a:pt x="0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moveTo>
                      <a:pt x="0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moveTo>
                      <a:pt x="9" y="19"/>
                    </a:move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moveTo>
                      <a:pt x="9" y="18"/>
                    </a:move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moveTo>
                      <a:pt x="9" y="18"/>
                    </a:move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moveTo>
                      <a:pt x="9" y="18"/>
                    </a:move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moveTo>
                      <a:pt x="11" y="0"/>
                    </a:moveTo>
                    <a:cubicBezTo>
                      <a:pt x="10" y="5"/>
                      <a:pt x="10" y="11"/>
                      <a:pt x="9" y="18"/>
                    </a:cubicBezTo>
                    <a:cubicBezTo>
                      <a:pt x="10" y="11"/>
                      <a:pt x="10" y="5"/>
                      <a:pt x="11" y="0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1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ŝ1îďé">
                <a:extLst>
                  <a:ext uri="{FF2B5EF4-FFF2-40B4-BE49-F238E27FC236}">
                    <a16:creationId xmlns:a16="http://schemas.microsoft.com/office/drawing/2014/main" id="{937C00C2-4DF3-461F-A0F5-934CB49EA640}"/>
                  </a:ext>
                </a:extLst>
              </p:cNvPr>
              <p:cNvSpPr/>
              <p:nvPr/>
            </p:nvSpPr>
            <p:spPr bwMode="auto">
              <a:xfrm rot="607256">
                <a:off x="6780334" y="3614866"/>
                <a:ext cx="230267" cy="432340"/>
              </a:xfrm>
              <a:custGeom>
                <a:avLst/>
                <a:gdLst>
                  <a:gd name="T0" fmla="*/ 0 w 21"/>
                  <a:gd name="T1" fmla="*/ 39 h 39"/>
                  <a:gd name="T2" fmla="*/ 0 w 21"/>
                  <a:gd name="T3" fmla="*/ 39 h 39"/>
                  <a:gd name="T4" fmla="*/ 0 w 21"/>
                  <a:gd name="T5" fmla="*/ 39 h 39"/>
                  <a:gd name="T6" fmla="*/ 0 w 21"/>
                  <a:gd name="T7" fmla="*/ 39 h 39"/>
                  <a:gd name="T8" fmla="*/ 0 w 21"/>
                  <a:gd name="T9" fmla="*/ 39 h 39"/>
                  <a:gd name="T10" fmla="*/ 0 w 21"/>
                  <a:gd name="T11" fmla="*/ 39 h 39"/>
                  <a:gd name="T12" fmla="*/ 11 w 21"/>
                  <a:gd name="T13" fmla="*/ 23 h 39"/>
                  <a:gd name="T14" fmla="*/ 0 w 21"/>
                  <a:gd name="T15" fmla="*/ 39 h 39"/>
                  <a:gd name="T16" fmla="*/ 11 w 21"/>
                  <a:gd name="T17" fmla="*/ 23 h 39"/>
                  <a:gd name="T18" fmla="*/ 11 w 21"/>
                  <a:gd name="T19" fmla="*/ 22 h 39"/>
                  <a:gd name="T20" fmla="*/ 11 w 21"/>
                  <a:gd name="T21" fmla="*/ 23 h 39"/>
                  <a:gd name="T22" fmla="*/ 11 w 21"/>
                  <a:gd name="T23" fmla="*/ 22 h 39"/>
                  <a:gd name="T24" fmla="*/ 11 w 21"/>
                  <a:gd name="T25" fmla="*/ 22 h 39"/>
                  <a:gd name="T26" fmla="*/ 11 w 21"/>
                  <a:gd name="T27" fmla="*/ 22 h 39"/>
                  <a:gd name="T28" fmla="*/ 11 w 21"/>
                  <a:gd name="T29" fmla="*/ 22 h 39"/>
                  <a:gd name="T30" fmla="*/ 11 w 21"/>
                  <a:gd name="T31" fmla="*/ 22 h 39"/>
                  <a:gd name="T32" fmla="*/ 11 w 21"/>
                  <a:gd name="T33" fmla="*/ 22 h 39"/>
                  <a:gd name="T34" fmla="*/ 11 w 21"/>
                  <a:gd name="T35" fmla="*/ 22 h 39"/>
                  <a:gd name="T36" fmla="*/ 21 w 21"/>
                  <a:gd name="T37" fmla="*/ 0 h 39"/>
                  <a:gd name="T38" fmla="*/ 21 w 21"/>
                  <a:gd name="T39" fmla="*/ 0 h 39"/>
                  <a:gd name="T40" fmla="*/ 21 w 21"/>
                  <a:gd name="T41" fmla="*/ 0 h 39"/>
                  <a:gd name="T42" fmla="*/ 21 w 21"/>
                  <a:gd name="T43" fmla="*/ 0 h 39"/>
                  <a:gd name="T44" fmla="*/ 21 w 21"/>
                  <a:gd name="T45" fmla="*/ 0 h 39"/>
                  <a:gd name="T46" fmla="*/ 21 w 21"/>
                  <a:gd name="T47" fmla="*/ 0 h 39"/>
                  <a:gd name="T48" fmla="*/ 21 w 21"/>
                  <a:gd name="T49" fmla="*/ 0 h 39"/>
                  <a:gd name="T50" fmla="*/ 21 w 21"/>
                  <a:gd name="T51" fmla="*/ 0 h 39"/>
                  <a:gd name="T52" fmla="*/ 21 w 21"/>
                  <a:gd name="T53" fmla="*/ 0 h 39"/>
                  <a:gd name="T54" fmla="*/ 21 w 21"/>
                  <a:gd name="T55" fmla="*/ 0 h 39"/>
                  <a:gd name="T56" fmla="*/ 21 w 21"/>
                  <a:gd name="T57" fmla="*/ 0 h 39"/>
                  <a:gd name="T58" fmla="*/ 21 w 21"/>
                  <a:gd name="T59" fmla="*/ 0 h 39"/>
                  <a:gd name="T60" fmla="*/ 21 w 21"/>
                  <a:gd name="T61" fmla="*/ 0 h 39"/>
                  <a:gd name="T62" fmla="*/ 21 w 21"/>
                  <a:gd name="T63" fmla="*/ 0 h 39"/>
                  <a:gd name="T64" fmla="*/ 21 w 21"/>
                  <a:gd name="T65" fmla="*/ 0 h 39"/>
                  <a:gd name="T66" fmla="*/ 21 w 21"/>
                  <a:gd name="T67" fmla="*/ 0 h 39"/>
                  <a:gd name="T68" fmla="*/ 21 w 21"/>
                  <a:gd name="T69" fmla="*/ 0 h 39"/>
                  <a:gd name="T70" fmla="*/ 21 w 21"/>
                  <a:gd name="T71" fmla="*/ 0 h 39"/>
                  <a:gd name="T72" fmla="*/ 21 w 21"/>
                  <a:gd name="T73" fmla="*/ 0 h 39"/>
                  <a:gd name="T74" fmla="*/ 21 w 21"/>
                  <a:gd name="T75" fmla="*/ 0 h 39"/>
                  <a:gd name="T76" fmla="*/ 21 w 21"/>
                  <a:gd name="T77" fmla="*/ 0 h 39"/>
                  <a:gd name="T78" fmla="*/ 21 w 21"/>
                  <a:gd name="T79" fmla="*/ 0 h 39"/>
                  <a:gd name="T80" fmla="*/ 21 w 21"/>
                  <a:gd name="T81" fmla="*/ 0 h 39"/>
                  <a:gd name="T82" fmla="*/ 21 w 21"/>
                  <a:gd name="T83" fmla="*/ 0 h 39"/>
                  <a:gd name="T84" fmla="*/ 21 w 21"/>
                  <a:gd name="T85" fmla="*/ 0 h 39"/>
                  <a:gd name="T86" fmla="*/ 21 w 21"/>
                  <a:gd name="T87" fmla="*/ 0 h 39"/>
                  <a:gd name="T88" fmla="*/ 21 w 21"/>
                  <a:gd name="T89" fmla="*/ 0 h 39"/>
                  <a:gd name="T90" fmla="*/ 21 w 21"/>
                  <a:gd name="T91" fmla="*/ 0 h 39"/>
                  <a:gd name="T92" fmla="*/ 21 w 21"/>
                  <a:gd name="T93" fmla="*/ 0 h 39"/>
                  <a:gd name="T94" fmla="*/ 21 w 21"/>
                  <a:gd name="T95" fmla="*/ 0 h 39"/>
                  <a:gd name="T96" fmla="*/ 21 w 21"/>
                  <a:gd name="T97" fmla="*/ 0 h 39"/>
                  <a:gd name="T98" fmla="*/ 21 w 21"/>
                  <a:gd name="T99" fmla="*/ 0 h 39"/>
                  <a:gd name="T100" fmla="*/ 21 w 21"/>
                  <a:gd name="T101" fmla="*/ 0 h 39"/>
                  <a:gd name="T102" fmla="*/ 21 w 21"/>
                  <a:gd name="T103" fmla="*/ 0 h 39"/>
                  <a:gd name="T104" fmla="*/ 21 w 21"/>
                  <a:gd name="T105" fmla="*/ 0 h 39"/>
                  <a:gd name="T106" fmla="*/ 21 w 21"/>
                  <a:gd name="T107" fmla="*/ 0 h 39"/>
                  <a:gd name="T108" fmla="*/ 21 w 21"/>
                  <a:gd name="T109" fmla="*/ 0 h 39"/>
                  <a:gd name="T110" fmla="*/ 21 w 21"/>
                  <a:gd name="T111" fmla="*/ 0 h 39"/>
                  <a:gd name="T112" fmla="*/ 21 w 21"/>
                  <a:gd name="T1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" h="39">
                    <a:moveTo>
                      <a:pt x="0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moveTo>
                      <a:pt x="0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moveTo>
                      <a:pt x="11" y="23"/>
                    </a:moveTo>
                    <a:cubicBezTo>
                      <a:pt x="8" y="28"/>
                      <a:pt x="4" y="33"/>
                      <a:pt x="0" y="39"/>
                    </a:cubicBezTo>
                    <a:cubicBezTo>
                      <a:pt x="4" y="33"/>
                      <a:pt x="8" y="28"/>
                      <a:pt x="11" y="23"/>
                    </a:cubicBezTo>
                    <a:moveTo>
                      <a:pt x="11" y="22"/>
                    </a:moveTo>
                    <a:cubicBezTo>
                      <a:pt x="11" y="22"/>
                      <a:pt x="11" y="23"/>
                      <a:pt x="11" y="23"/>
                    </a:cubicBezTo>
                    <a:cubicBezTo>
                      <a:pt x="11" y="23"/>
                      <a:pt x="11" y="22"/>
                      <a:pt x="11" y="22"/>
                    </a:cubicBezTo>
                    <a:moveTo>
                      <a:pt x="11" y="22"/>
                    </a:move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moveTo>
                      <a:pt x="11" y="22"/>
                    </a:move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005F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îšľîḋè">
                <a:extLst>
                  <a:ext uri="{FF2B5EF4-FFF2-40B4-BE49-F238E27FC236}">
                    <a16:creationId xmlns:a16="http://schemas.microsoft.com/office/drawing/2014/main" id="{B1989DCF-B4C5-47CC-9CAF-AD15BCA741CF}"/>
                  </a:ext>
                </a:extLst>
              </p:cNvPr>
              <p:cNvSpPr/>
              <p:nvPr/>
            </p:nvSpPr>
            <p:spPr bwMode="auto">
              <a:xfrm rot="607256">
                <a:off x="6686563" y="4453763"/>
                <a:ext cx="1409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CFD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šľiḍê">
                <a:extLst>
                  <a:ext uri="{FF2B5EF4-FFF2-40B4-BE49-F238E27FC236}">
                    <a16:creationId xmlns:a16="http://schemas.microsoft.com/office/drawing/2014/main" id="{CFBB422D-A99F-4C9D-90EE-06D75B0D15CB}"/>
                  </a:ext>
                </a:extLst>
              </p:cNvPr>
              <p:cNvSpPr/>
              <p:nvPr/>
            </p:nvSpPr>
            <p:spPr bwMode="auto">
              <a:xfrm rot="607256">
                <a:off x="6688942" y="4426904"/>
                <a:ext cx="79888" cy="32895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3 h 3"/>
                  <a:gd name="T4" fmla="*/ 0 w 7"/>
                  <a:gd name="T5" fmla="*/ 3 h 3"/>
                  <a:gd name="T6" fmla="*/ 1 w 7"/>
                  <a:gd name="T7" fmla="*/ 3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cubicBezTo>
                      <a:pt x="5" y="1"/>
                      <a:pt x="2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5" y="1"/>
                      <a:pt x="7" y="0"/>
                    </a:cubicBezTo>
                  </a:path>
                </a:pathLst>
              </a:custGeom>
              <a:solidFill>
                <a:srgbClr val="006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íṩ1íḋè">
                <a:extLst>
                  <a:ext uri="{FF2B5EF4-FFF2-40B4-BE49-F238E27FC236}">
                    <a16:creationId xmlns:a16="http://schemas.microsoft.com/office/drawing/2014/main" id="{E343116A-8D13-43FD-A030-C47925791AE4}"/>
                  </a:ext>
                </a:extLst>
              </p:cNvPr>
              <p:cNvSpPr/>
              <p:nvPr/>
            </p:nvSpPr>
            <p:spPr bwMode="auto">
              <a:xfrm rot="607256">
                <a:off x="6842361" y="4405271"/>
                <a:ext cx="14098" cy="9399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FCFD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ṡ1ïḓê">
                <a:extLst>
                  <a:ext uri="{FF2B5EF4-FFF2-40B4-BE49-F238E27FC236}">
                    <a16:creationId xmlns:a16="http://schemas.microsoft.com/office/drawing/2014/main" id="{B3B95662-7764-4F59-BB31-D69A423FE21E}"/>
                  </a:ext>
                </a:extLst>
              </p:cNvPr>
              <p:cNvSpPr/>
              <p:nvPr/>
            </p:nvSpPr>
            <p:spPr bwMode="auto">
              <a:xfrm rot="607256">
                <a:off x="6832319" y="4412532"/>
                <a:ext cx="9399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EE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ïşlîḍè">
                <a:extLst>
                  <a:ext uri="{FF2B5EF4-FFF2-40B4-BE49-F238E27FC236}">
                    <a16:creationId xmlns:a16="http://schemas.microsoft.com/office/drawing/2014/main" id="{30810273-5D5C-43F7-AEA0-48A29B455B2E}"/>
                  </a:ext>
                </a:extLst>
              </p:cNvPr>
              <p:cNvSpPr/>
              <p:nvPr/>
            </p:nvSpPr>
            <p:spPr bwMode="auto">
              <a:xfrm rot="607256">
                <a:off x="6773550" y="4406496"/>
                <a:ext cx="56391" cy="32895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5 w 5"/>
                  <a:gd name="T5" fmla="*/ 0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06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ṩḻïďe">
                <a:extLst>
                  <a:ext uri="{FF2B5EF4-FFF2-40B4-BE49-F238E27FC236}">
                    <a16:creationId xmlns:a16="http://schemas.microsoft.com/office/drawing/2014/main" id="{5DDCFB74-1276-4D18-BFD6-125BC68FEC98}"/>
                  </a:ext>
                </a:extLst>
              </p:cNvPr>
              <p:cNvSpPr/>
              <p:nvPr/>
            </p:nvSpPr>
            <p:spPr bwMode="auto">
              <a:xfrm rot="607256">
                <a:off x="8739700" y="20168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íṣļïdè">
                <a:extLst>
                  <a:ext uri="{FF2B5EF4-FFF2-40B4-BE49-F238E27FC236}">
                    <a16:creationId xmlns:a16="http://schemas.microsoft.com/office/drawing/2014/main" id="{7642A001-155E-4451-9B07-E6DD5D859C0A}"/>
                  </a:ext>
                </a:extLst>
              </p:cNvPr>
              <p:cNvSpPr/>
              <p:nvPr/>
            </p:nvSpPr>
            <p:spPr bwMode="auto">
              <a:xfrm rot="607256">
                <a:off x="8211437" y="1970106"/>
                <a:ext cx="455836" cy="864677"/>
              </a:xfrm>
              <a:custGeom>
                <a:avLst/>
                <a:gdLst>
                  <a:gd name="T0" fmla="*/ 30 w 41"/>
                  <a:gd name="T1" fmla="*/ 77 h 78"/>
                  <a:gd name="T2" fmla="*/ 30 w 41"/>
                  <a:gd name="T3" fmla="*/ 77 h 78"/>
                  <a:gd name="T4" fmla="*/ 30 w 41"/>
                  <a:gd name="T5" fmla="*/ 77 h 78"/>
                  <a:gd name="T6" fmla="*/ 30 w 41"/>
                  <a:gd name="T7" fmla="*/ 77 h 78"/>
                  <a:gd name="T8" fmla="*/ 30 w 41"/>
                  <a:gd name="T9" fmla="*/ 77 h 78"/>
                  <a:gd name="T10" fmla="*/ 30 w 41"/>
                  <a:gd name="T11" fmla="*/ 77 h 78"/>
                  <a:gd name="T12" fmla="*/ 0 w 41"/>
                  <a:gd name="T13" fmla="*/ 56 h 78"/>
                  <a:gd name="T14" fmla="*/ 0 w 41"/>
                  <a:gd name="T15" fmla="*/ 56 h 78"/>
                  <a:gd name="T16" fmla="*/ 30 w 41"/>
                  <a:gd name="T17" fmla="*/ 78 h 78"/>
                  <a:gd name="T18" fmla="*/ 0 w 41"/>
                  <a:gd name="T19" fmla="*/ 56 h 78"/>
                  <a:gd name="T20" fmla="*/ 39 w 41"/>
                  <a:gd name="T21" fmla="*/ 31 h 78"/>
                  <a:gd name="T22" fmla="*/ 30 w 41"/>
                  <a:gd name="T23" fmla="*/ 77 h 78"/>
                  <a:gd name="T24" fmla="*/ 39 w 41"/>
                  <a:gd name="T25" fmla="*/ 31 h 78"/>
                  <a:gd name="T26" fmla="*/ 39 w 41"/>
                  <a:gd name="T27" fmla="*/ 30 h 78"/>
                  <a:gd name="T28" fmla="*/ 39 w 41"/>
                  <a:gd name="T29" fmla="*/ 31 h 78"/>
                  <a:gd name="T30" fmla="*/ 39 w 41"/>
                  <a:gd name="T31" fmla="*/ 30 h 78"/>
                  <a:gd name="T32" fmla="*/ 39 w 41"/>
                  <a:gd name="T33" fmla="*/ 30 h 78"/>
                  <a:gd name="T34" fmla="*/ 39 w 41"/>
                  <a:gd name="T35" fmla="*/ 30 h 78"/>
                  <a:gd name="T36" fmla="*/ 39 w 41"/>
                  <a:gd name="T37" fmla="*/ 30 h 78"/>
                  <a:gd name="T38" fmla="*/ 39 w 41"/>
                  <a:gd name="T39" fmla="*/ 30 h 78"/>
                  <a:gd name="T40" fmla="*/ 39 w 41"/>
                  <a:gd name="T41" fmla="*/ 30 h 78"/>
                  <a:gd name="T42" fmla="*/ 39 w 41"/>
                  <a:gd name="T43" fmla="*/ 30 h 78"/>
                  <a:gd name="T44" fmla="*/ 39 w 41"/>
                  <a:gd name="T45" fmla="*/ 30 h 78"/>
                  <a:gd name="T46" fmla="*/ 39 w 41"/>
                  <a:gd name="T47" fmla="*/ 30 h 78"/>
                  <a:gd name="T48" fmla="*/ 39 w 41"/>
                  <a:gd name="T49" fmla="*/ 30 h 78"/>
                  <a:gd name="T50" fmla="*/ 41 w 41"/>
                  <a:gd name="T51" fmla="*/ 12 h 78"/>
                  <a:gd name="T52" fmla="*/ 41 w 41"/>
                  <a:gd name="T53" fmla="*/ 12 h 78"/>
                  <a:gd name="T54" fmla="*/ 41 w 41"/>
                  <a:gd name="T55" fmla="*/ 12 h 78"/>
                  <a:gd name="T56" fmla="*/ 41 w 41"/>
                  <a:gd name="T57" fmla="*/ 2 h 78"/>
                  <a:gd name="T58" fmla="*/ 41 w 41"/>
                  <a:gd name="T59" fmla="*/ 12 h 78"/>
                  <a:gd name="T60" fmla="*/ 41 w 41"/>
                  <a:gd name="T61" fmla="*/ 3 h 78"/>
                  <a:gd name="T62" fmla="*/ 41 w 41"/>
                  <a:gd name="T63" fmla="*/ 3 h 78"/>
                  <a:gd name="T64" fmla="*/ 41 w 41"/>
                  <a:gd name="T65" fmla="*/ 3 h 78"/>
                  <a:gd name="T66" fmla="*/ 41 w 41"/>
                  <a:gd name="T67" fmla="*/ 2 h 78"/>
                  <a:gd name="T68" fmla="*/ 41 w 41"/>
                  <a:gd name="T69" fmla="*/ 0 h 78"/>
                  <a:gd name="T70" fmla="*/ 41 w 41"/>
                  <a:gd name="T71" fmla="*/ 1 h 78"/>
                  <a:gd name="T72" fmla="*/ 41 w 41"/>
                  <a:gd name="T73" fmla="*/ 0 h 78"/>
                  <a:gd name="T74" fmla="*/ 41 w 41"/>
                  <a:gd name="T75" fmla="*/ 0 h 78"/>
                  <a:gd name="T76" fmla="*/ 41 w 41"/>
                  <a:gd name="T77" fmla="*/ 0 h 78"/>
                  <a:gd name="T78" fmla="*/ 41 w 41"/>
                  <a:gd name="T79" fmla="*/ 0 h 78"/>
                  <a:gd name="T80" fmla="*/ 41 w 41"/>
                  <a:gd name="T81" fmla="*/ 0 h 78"/>
                  <a:gd name="T82" fmla="*/ 41 w 41"/>
                  <a:gd name="T83" fmla="*/ 0 h 78"/>
                  <a:gd name="T84" fmla="*/ 41 w 41"/>
                  <a:gd name="T85" fmla="*/ 0 h 78"/>
                  <a:gd name="T86" fmla="*/ 41 w 41"/>
                  <a:gd name="T87" fmla="*/ 0 h 78"/>
                  <a:gd name="T88" fmla="*/ 41 w 41"/>
                  <a:gd name="T89" fmla="*/ 0 h 78"/>
                  <a:gd name="T90" fmla="*/ 41 w 41"/>
                  <a:gd name="T9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" h="78">
                    <a:moveTo>
                      <a:pt x="30" y="77"/>
                    </a:move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0" y="77"/>
                      <a:pt x="30" y="77"/>
                    </a:cubicBezTo>
                    <a:moveTo>
                      <a:pt x="30" y="77"/>
                    </a:move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0" y="77"/>
                      <a:pt x="30" y="77"/>
                    </a:cubicBezTo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0" y="56"/>
                      <a:pt x="0" y="56"/>
                      <a:pt x="0" y="56"/>
                    </a:cubicBezTo>
                    <a:moveTo>
                      <a:pt x="39" y="31"/>
                    </a:moveTo>
                    <a:cubicBezTo>
                      <a:pt x="37" y="43"/>
                      <a:pt x="35" y="59"/>
                      <a:pt x="30" y="77"/>
                    </a:cubicBezTo>
                    <a:cubicBezTo>
                      <a:pt x="35" y="59"/>
                      <a:pt x="37" y="43"/>
                      <a:pt x="39" y="31"/>
                    </a:cubicBezTo>
                    <a:moveTo>
                      <a:pt x="39" y="30"/>
                    </a:moveTo>
                    <a:cubicBezTo>
                      <a:pt x="39" y="30"/>
                      <a:pt x="39" y="31"/>
                      <a:pt x="39" y="31"/>
                    </a:cubicBezTo>
                    <a:cubicBezTo>
                      <a:pt x="39" y="31"/>
                      <a:pt x="39" y="30"/>
                      <a:pt x="39" y="30"/>
                    </a:cubicBezTo>
                    <a:moveTo>
                      <a:pt x="39" y="30"/>
                    </a:move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moveTo>
                      <a:pt x="39" y="30"/>
                    </a:move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moveTo>
                      <a:pt x="39" y="30"/>
                    </a:move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moveTo>
                      <a:pt x="41" y="12"/>
                    </a:move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moveTo>
                      <a:pt x="41" y="2"/>
                    </a:moveTo>
                    <a:cubicBezTo>
                      <a:pt x="41" y="4"/>
                      <a:pt x="41" y="7"/>
                      <a:pt x="41" y="12"/>
                    </a:cubicBezTo>
                    <a:cubicBezTo>
                      <a:pt x="41" y="8"/>
                      <a:pt x="41" y="5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2"/>
                      <a:pt x="41" y="2"/>
                    </a:cubicBezTo>
                    <a:moveTo>
                      <a:pt x="41" y="0"/>
                    </a:moveTo>
                    <a:cubicBezTo>
                      <a:pt x="41" y="0"/>
                      <a:pt x="41" y="0"/>
                      <a:pt x="41" y="1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F1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ṣľïdê">
                <a:extLst>
                  <a:ext uri="{FF2B5EF4-FFF2-40B4-BE49-F238E27FC236}">
                    <a16:creationId xmlns:a16="http://schemas.microsoft.com/office/drawing/2014/main" id="{72594437-BEAF-467D-A90E-756D2EDB8E7A}"/>
                  </a:ext>
                </a:extLst>
              </p:cNvPr>
              <p:cNvSpPr/>
              <p:nvPr/>
            </p:nvSpPr>
            <p:spPr bwMode="auto">
              <a:xfrm rot="607256">
                <a:off x="8211437" y="1970106"/>
                <a:ext cx="455836" cy="864677"/>
              </a:xfrm>
              <a:custGeom>
                <a:avLst/>
                <a:gdLst>
                  <a:gd name="T0" fmla="*/ 41 w 41"/>
                  <a:gd name="T1" fmla="*/ 0 h 78"/>
                  <a:gd name="T2" fmla="*/ 41 w 41"/>
                  <a:gd name="T3" fmla="*/ 0 h 78"/>
                  <a:gd name="T4" fmla="*/ 41 w 41"/>
                  <a:gd name="T5" fmla="*/ 0 h 78"/>
                  <a:gd name="T6" fmla="*/ 0 w 41"/>
                  <a:gd name="T7" fmla="*/ 56 h 78"/>
                  <a:gd name="T8" fmla="*/ 30 w 41"/>
                  <a:gd name="T9" fmla="*/ 78 h 78"/>
                  <a:gd name="T10" fmla="*/ 30 w 41"/>
                  <a:gd name="T11" fmla="*/ 77 h 78"/>
                  <a:gd name="T12" fmla="*/ 30 w 41"/>
                  <a:gd name="T13" fmla="*/ 77 h 78"/>
                  <a:gd name="T14" fmla="*/ 30 w 41"/>
                  <a:gd name="T15" fmla="*/ 77 h 78"/>
                  <a:gd name="T16" fmla="*/ 30 w 41"/>
                  <a:gd name="T17" fmla="*/ 77 h 78"/>
                  <a:gd name="T18" fmla="*/ 30 w 41"/>
                  <a:gd name="T19" fmla="*/ 77 h 78"/>
                  <a:gd name="T20" fmla="*/ 39 w 41"/>
                  <a:gd name="T21" fmla="*/ 31 h 78"/>
                  <a:gd name="T22" fmla="*/ 39 w 41"/>
                  <a:gd name="T23" fmla="*/ 31 h 78"/>
                  <a:gd name="T24" fmla="*/ 39 w 41"/>
                  <a:gd name="T25" fmla="*/ 30 h 78"/>
                  <a:gd name="T26" fmla="*/ 39 w 41"/>
                  <a:gd name="T27" fmla="*/ 30 h 78"/>
                  <a:gd name="T28" fmla="*/ 39 w 41"/>
                  <a:gd name="T29" fmla="*/ 30 h 78"/>
                  <a:gd name="T30" fmla="*/ 39 w 41"/>
                  <a:gd name="T31" fmla="*/ 30 h 78"/>
                  <a:gd name="T32" fmla="*/ 39 w 41"/>
                  <a:gd name="T33" fmla="*/ 30 h 78"/>
                  <a:gd name="T34" fmla="*/ 39 w 41"/>
                  <a:gd name="T35" fmla="*/ 30 h 78"/>
                  <a:gd name="T36" fmla="*/ 39 w 41"/>
                  <a:gd name="T37" fmla="*/ 30 h 78"/>
                  <a:gd name="T38" fmla="*/ 41 w 41"/>
                  <a:gd name="T39" fmla="*/ 12 h 78"/>
                  <a:gd name="T40" fmla="*/ 41 w 41"/>
                  <a:gd name="T41" fmla="*/ 12 h 78"/>
                  <a:gd name="T42" fmla="*/ 41 w 41"/>
                  <a:gd name="T43" fmla="*/ 12 h 78"/>
                  <a:gd name="T44" fmla="*/ 41 w 41"/>
                  <a:gd name="T45" fmla="*/ 2 h 78"/>
                  <a:gd name="T46" fmla="*/ 41 w 41"/>
                  <a:gd name="T47" fmla="*/ 1 h 78"/>
                  <a:gd name="T48" fmla="*/ 41 w 41"/>
                  <a:gd name="T49" fmla="*/ 1 h 78"/>
                  <a:gd name="T50" fmla="*/ 41 w 41"/>
                  <a:gd name="T51" fmla="*/ 1 h 78"/>
                  <a:gd name="T52" fmla="*/ 41 w 41"/>
                  <a:gd name="T53" fmla="*/ 1 h 78"/>
                  <a:gd name="T54" fmla="*/ 41 w 41"/>
                  <a:gd name="T55" fmla="*/ 0 h 78"/>
                  <a:gd name="T56" fmla="*/ 41 w 41"/>
                  <a:gd name="T57" fmla="*/ 0 h 78"/>
                  <a:gd name="T58" fmla="*/ 41 w 41"/>
                  <a:gd name="T59" fmla="*/ 0 h 78"/>
                  <a:gd name="T60" fmla="*/ 41 w 41"/>
                  <a:gd name="T61" fmla="*/ 0 h 78"/>
                  <a:gd name="T62" fmla="*/ 41 w 41"/>
                  <a:gd name="T63" fmla="*/ 0 h 78"/>
                  <a:gd name="T64" fmla="*/ 41 w 41"/>
                  <a:gd name="T65" fmla="*/ 0 h 78"/>
                  <a:gd name="T66" fmla="*/ 41 w 41"/>
                  <a:gd name="T6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" h="78"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5" y="59"/>
                      <a:pt x="37" y="43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1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23"/>
                      <a:pt x="40" y="17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7"/>
                      <a:pt x="41" y="4"/>
                      <a:pt x="41" y="2"/>
                    </a:cubicBezTo>
                    <a:cubicBezTo>
                      <a:pt x="41" y="2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iṡľïďé">
                <a:extLst>
                  <a:ext uri="{FF2B5EF4-FFF2-40B4-BE49-F238E27FC236}">
                    <a16:creationId xmlns:a16="http://schemas.microsoft.com/office/drawing/2014/main" id="{0DA71E62-B205-47B3-AF34-BB511200A729}"/>
                  </a:ext>
                </a:extLst>
              </p:cNvPr>
              <p:cNvSpPr/>
              <p:nvPr/>
            </p:nvSpPr>
            <p:spPr bwMode="auto">
              <a:xfrm rot="607256">
                <a:off x="7520944" y="3158660"/>
                <a:ext cx="404142" cy="122183"/>
              </a:xfrm>
              <a:custGeom>
                <a:avLst/>
                <a:gdLst>
                  <a:gd name="T0" fmla="*/ 15 w 36"/>
                  <a:gd name="T1" fmla="*/ 11 h 11"/>
                  <a:gd name="T2" fmla="*/ 15 w 36"/>
                  <a:gd name="T3" fmla="*/ 11 h 11"/>
                  <a:gd name="T4" fmla="*/ 15 w 36"/>
                  <a:gd name="T5" fmla="*/ 11 h 11"/>
                  <a:gd name="T6" fmla="*/ 15 w 36"/>
                  <a:gd name="T7" fmla="*/ 11 h 11"/>
                  <a:gd name="T8" fmla="*/ 0 w 36"/>
                  <a:gd name="T9" fmla="*/ 6 h 11"/>
                  <a:gd name="T10" fmla="*/ 0 w 36"/>
                  <a:gd name="T11" fmla="*/ 6 h 11"/>
                  <a:gd name="T12" fmla="*/ 0 w 36"/>
                  <a:gd name="T13" fmla="*/ 6 h 11"/>
                  <a:gd name="T14" fmla="*/ 36 w 36"/>
                  <a:gd name="T15" fmla="*/ 0 h 11"/>
                  <a:gd name="T16" fmla="*/ 15 w 36"/>
                  <a:gd name="T17" fmla="*/ 11 h 11"/>
                  <a:gd name="T18" fmla="*/ 36 w 36"/>
                  <a:gd name="T19" fmla="*/ 0 h 11"/>
                  <a:gd name="T20" fmla="*/ 36 w 36"/>
                  <a:gd name="T21" fmla="*/ 0 h 11"/>
                  <a:gd name="T22" fmla="*/ 36 w 36"/>
                  <a:gd name="T23" fmla="*/ 0 h 11"/>
                  <a:gd name="T24" fmla="*/ 36 w 36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11">
                    <a:moveTo>
                      <a:pt x="15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36" y="0"/>
                    </a:moveTo>
                    <a:cubicBezTo>
                      <a:pt x="31" y="7"/>
                      <a:pt x="23" y="11"/>
                      <a:pt x="15" y="11"/>
                    </a:cubicBezTo>
                    <a:cubicBezTo>
                      <a:pt x="23" y="11"/>
                      <a:pt x="31" y="7"/>
                      <a:pt x="36" y="0"/>
                    </a:cubicBezTo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solidFill>
                <a:srgbClr val="F1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ŝ1îḑe">
                <a:extLst>
                  <a:ext uri="{FF2B5EF4-FFF2-40B4-BE49-F238E27FC236}">
                    <a16:creationId xmlns:a16="http://schemas.microsoft.com/office/drawing/2014/main" id="{B0280F06-B1F7-4F3B-96FF-65572CC0D2AF}"/>
                  </a:ext>
                </a:extLst>
              </p:cNvPr>
              <p:cNvSpPr/>
              <p:nvPr/>
            </p:nvSpPr>
            <p:spPr bwMode="auto">
              <a:xfrm rot="607256">
                <a:off x="7556877" y="2752878"/>
                <a:ext cx="455836" cy="535724"/>
              </a:xfrm>
              <a:custGeom>
                <a:avLst/>
                <a:gdLst>
                  <a:gd name="T0" fmla="*/ 30 w 41"/>
                  <a:gd name="T1" fmla="*/ 0 h 48"/>
                  <a:gd name="T2" fmla="*/ 26 w 41"/>
                  <a:gd name="T3" fmla="*/ 6 h 48"/>
                  <a:gd name="T4" fmla="*/ 34 w 41"/>
                  <a:gd name="T5" fmla="*/ 21 h 48"/>
                  <a:gd name="T6" fmla="*/ 31 w 41"/>
                  <a:gd name="T7" fmla="*/ 33 h 48"/>
                  <a:gd name="T8" fmla="*/ 15 w 41"/>
                  <a:gd name="T9" fmla="*/ 41 h 48"/>
                  <a:gd name="T10" fmla="*/ 4 w 41"/>
                  <a:gd name="T11" fmla="*/ 37 h 48"/>
                  <a:gd name="T12" fmla="*/ 4 w 41"/>
                  <a:gd name="T13" fmla="*/ 37 h 48"/>
                  <a:gd name="T14" fmla="*/ 0 w 41"/>
                  <a:gd name="T15" fmla="*/ 43 h 48"/>
                  <a:gd name="T16" fmla="*/ 0 w 41"/>
                  <a:gd name="T17" fmla="*/ 43 h 48"/>
                  <a:gd name="T18" fmla="*/ 0 w 41"/>
                  <a:gd name="T19" fmla="*/ 43 h 48"/>
                  <a:gd name="T20" fmla="*/ 0 w 41"/>
                  <a:gd name="T21" fmla="*/ 43 h 48"/>
                  <a:gd name="T22" fmla="*/ 0 w 41"/>
                  <a:gd name="T23" fmla="*/ 43 h 48"/>
                  <a:gd name="T24" fmla="*/ 15 w 41"/>
                  <a:gd name="T25" fmla="*/ 48 h 48"/>
                  <a:gd name="T26" fmla="*/ 15 w 41"/>
                  <a:gd name="T27" fmla="*/ 48 h 48"/>
                  <a:gd name="T28" fmla="*/ 15 w 41"/>
                  <a:gd name="T29" fmla="*/ 48 h 48"/>
                  <a:gd name="T30" fmla="*/ 15 w 41"/>
                  <a:gd name="T31" fmla="*/ 48 h 48"/>
                  <a:gd name="T32" fmla="*/ 15 w 41"/>
                  <a:gd name="T33" fmla="*/ 48 h 48"/>
                  <a:gd name="T34" fmla="*/ 15 w 41"/>
                  <a:gd name="T35" fmla="*/ 48 h 48"/>
                  <a:gd name="T36" fmla="*/ 36 w 41"/>
                  <a:gd name="T37" fmla="*/ 37 h 48"/>
                  <a:gd name="T38" fmla="*/ 36 w 41"/>
                  <a:gd name="T39" fmla="*/ 37 h 48"/>
                  <a:gd name="T40" fmla="*/ 36 w 41"/>
                  <a:gd name="T41" fmla="*/ 37 h 48"/>
                  <a:gd name="T42" fmla="*/ 36 w 41"/>
                  <a:gd name="T43" fmla="*/ 37 h 48"/>
                  <a:gd name="T44" fmla="*/ 36 w 41"/>
                  <a:gd name="T45" fmla="*/ 37 h 48"/>
                  <a:gd name="T46" fmla="*/ 36 w 41"/>
                  <a:gd name="T47" fmla="*/ 37 h 48"/>
                  <a:gd name="T48" fmla="*/ 36 w 41"/>
                  <a:gd name="T49" fmla="*/ 37 h 48"/>
                  <a:gd name="T50" fmla="*/ 41 w 41"/>
                  <a:gd name="T51" fmla="*/ 21 h 48"/>
                  <a:gd name="T52" fmla="*/ 30 w 41"/>
                  <a:gd name="T53" fmla="*/ 0 h 48"/>
                  <a:gd name="T54" fmla="*/ 30 w 41"/>
                  <a:gd name="T5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" h="48">
                    <a:moveTo>
                      <a:pt x="30" y="0"/>
                    </a:moveTo>
                    <a:cubicBezTo>
                      <a:pt x="26" y="6"/>
                      <a:pt x="26" y="6"/>
                      <a:pt x="26" y="6"/>
                    </a:cubicBezTo>
                    <a:cubicBezTo>
                      <a:pt x="32" y="10"/>
                      <a:pt x="34" y="16"/>
                      <a:pt x="34" y="21"/>
                    </a:cubicBezTo>
                    <a:cubicBezTo>
                      <a:pt x="34" y="25"/>
                      <a:pt x="33" y="29"/>
                      <a:pt x="31" y="33"/>
                    </a:cubicBezTo>
                    <a:cubicBezTo>
                      <a:pt x="27" y="38"/>
                      <a:pt x="21" y="41"/>
                      <a:pt x="15" y="41"/>
                    </a:cubicBezTo>
                    <a:cubicBezTo>
                      <a:pt x="11" y="41"/>
                      <a:pt x="7" y="40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4" y="46"/>
                      <a:pt x="10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23" y="48"/>
                      <a:pt x="31" y="44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40" y="32"/>
                      <a:pt x="41" y="27"/>
                      <a:pt x="41" y="21"/>
                    </a:cubicBezTo>
                    <a:cubicBezTo>
                      <a:pt x="41" y="13"/>
                      <a:pt x="37" y="5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îṡḻîḓè">
              <a:extLst>
                <a:ext uri="{FF2B5EF4-FFF2-40B4-BE49-F238E27FC236}">
                  <a16:creationId xmlns:a16="http://schemas.microsoft.com/office/drawing/2014/main" id="{447EEF2C-2E2B-4E6A-A1B5-C3F062C740A5}"/>
                </a:ext>
              </a:extLst>
            </p:cNvPr>
            <p:cNvGrpSpPr/>
            <p:nvPr/>
          </p:nvGrpSpPr>
          <p:grpSpPr>
            <a:xfrm>
              <a:off x="673099" y="3008968"/>
              <a:ext cx="3493961" cy="2722698"/>
              <a:chOff x="673099" y="3008968"/>
              <a:chExt cx="3493961" cy="2722698"/>
            </a:xfrm>
          </p:grpSpPr>
          <p:sp>
            <p:nvSpPr>
              <p:cNvPr id="18" name="iṥľiḓe">
                <a:extLst>
                  <a:ext uri="{FF2B5EF4-FFF2-40B4-BE49-F238E27FC236}">
                    <a16:creationId xmlns:a16="http://schemas.microsoft.com/office/drawing/2014/main" id="{EA69873C-C831-41A4-826C-C11A57F2518D}"/>
                  </a:ext>
                </a:extLst>
              </p:cNvPr>
              <p:cNvSpPr txBox="1"/>
              <p:nvPr/>
            </p:nvSpPr>
            <p:spPr>
              <a:xfrm>
                <a:off x="673099" y="3631909"/>
                <a:ext cx="349396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9" name="iṥļiďé">
                <a:extLst>
                  <a:ext uri="{FF2B5EF4-FFF2-40B4-BE49-F238E27FC236}">
                    <a16:creationId xmlns:a16="http://schemas.microsoft.com/office/drawing/2014/main" id="{A82C2315-9EAB-411C-ADB6-38FC5498B6AE}"/>
                  </a:ext>
                </a:extLst>
              </p:cNvPr>
              <p:cNvSpPr/>
              <p:nvPr/>
            </p:nvSpPr>
            <p:spPr>
              <a:xfrm>
                <a:off x="673099" y="3008968"/>
                <a:ext cx="3493961" cy="42003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0" name="ïṣlîḑe">
                <a:extLst>
                  <a:ext uri="{FF2B5EF4-FFF2-40B4-BE49-F238E27FC236}">
                    <a16:creationId xmlns:a16="http://schemas.microsoft.com/office/drawing/2014/main" id="{1A206B74-CC4F-4C3E-8691-6BF1B6C57B72}"/>
                  </a:ext>
                </a:extLst>
              </p:cNvPr>
              <p:cNvSpPr/>
              <p:nvPr/>
            </p:nvSpPr>
            <p:spPr bwMode="auto">
              <a:xfrm>
                <a:off x="3776933" y="3091027"/>
                <a:ext cx="280735" cy="255914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70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21" name="îSḷiḍê">
                <a:extLst>
                  <a:ext uri="{FF2B5EF4-FFF2-40B4-BE49-F238E27FC236}">
                    <a16:creationId xmlns:a16="http://schemas.microsoft.com/office/drawing/2014/main" id="{A2E61E90-028F-4376-94F5-45B4352288D2}"/>
                  </a:ext>
                </a:extLst>
              </p:cNvPr>
              <p:cNvSpPr txBox="1"/>
              <p:nvPr/>
            </p:nvSpPr>
            <p:spPr>
              <a:xfrm>
                <a:off x="673099" y="4427872"/>
                <a:ext cx="349396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2" name="ïŝľíḋe">
                <a:extLst>
                  <a:ext uri="{FF2B5EF4-FFF2-40B4-BE49-F238E27FC236}">
                    <a16:creationId xmlns:a16="http://schemas.microsoft.com/office/drawing/2014/main" id="{E5C37123-7EB8-4E15-A5E8-D26F6B1A5C80}"/>
                  </a:ext>
                </a:extLst>
              </p:cNvPr>
              <p:cNvSpPr txBox="1"/>
              <p:nvPr/>
            </p:nvSpPr>
            <p:spPr>
              <a:xfrm>
                <a:off x="673099" y="5223835"/>
                <a:ext cx="349396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2" name="íśliḓè">
              <a:extLst>
                <a:ext uri="{FF2B5EF4-FFF2-40B4-BE49-F238E27FC236}">
                  <a16:creationId xmlns:a16="http://schemas.microsoft.com/office/drawing/2014/main" id="{817EF58D-7DF8-437A-A876-2A1E1DFBB754}"/>
                </a:ext>
              </a:extLst>
            </p:cNvPr>
            <p:cNvGrpSpPr/>
            <p:nvPr/>
          </p:nvGrpSpPr>
          <p:grpSpPr>
            <a:xfrm>
              <a:off x="8024939" y="1538348"/>
              <a:ext cx="3493961" cy="2722698"/>
              <a:chOff x="673099" y="3008968"/>
              <a:chExt cx="3493961" cy="2722698"/>
            </a:xfrm>
          </p:grpSpPr>
          <p:sp>
            <p:nvSpPr>
              <p:cNvPr id="13" name="ïŝḻíḓé">
                <a:extLst>
                  <a:ext uri="{FF2B5EF4-FFF2-40B4-BE49-F238E27FC236}">
                    <a16:creationId xmlns:a16="http://schemas.microsoft.com/office/drawing/2014/main" id="{CCD60AEC-1CC0-4F8D-8729-D5515C5D3164}"/>
                  </a:ext>
                </a:extLst>
              </p:cNvPr>
              <p:cNvSpPr txBox="1"/>
              <p:nvPr/>
            </p:nvSpPr>
            <p:spPr>
              <a:xfrm>
                <a:off x="673099" y="3631909"/>
                <a:ext cx="349396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4" name="ï$ḻíḓé">
                <a:extLst>
                  <a:ext uri="{FF2B5EF4-FFF2-40B4-BE49-F238E27FC236}">
                    <a16:creationId xmlns:a16="http://schemas.microsoft.com/office/drawing/2014/main" id="{C81C873F-2345-4ED9-916A-F262F4B46751}"/>
                  </a:ext>
                </a:extLst>
              </p:cNvPr>
              <p:cNvSpPr/>
              <p:nvPr/>
            </p:nvSpPr>
            <p:spPr>
              <a:xfrm>
                <a:off x="673099" y="3008968"/>
                <a:ext cx="3493961" cy="420032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5" name="íSľîďè">
                <a:extLst>
                  <a:ext uri="{FF2B5EF4-FFF2-40B4-BE49-F238E27FC236}">
                    <a16:creationId xmlns:a16="http://schemas.microsoft.com/office/drawing/2014/main" id="{2C18FDAC-70D9-4981-A65A-1BC4541BB7B8}"/>
                  </a:ext>
                </a:extLst>
              </p:cNvPr>
              <p:cNvSpPr/>
              <p:nvPr/>
            </p:nvSpPr>
            <p:spPr bwMode="auto">
              <a:xfrm>
                <a:off x="3776933" y="3091027"/>
                <a:ext cx="280735" cy="255914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70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16" name="iṧ1ïďé">
                <a:extLst>
                  <a:ext uri="{FF2B5EF4-FFF2-40B4-BE49-F238E27FC236}">
                    <a16:creationId xmlns:a16="http://schemas.microsoft.com/office/drawing/2014/main" id="{3E896207-8AC7-46D5-8CFB-EF077C9E545D}"/>
                  </a:ext>
                </a:extLst>
              </p:cNvPr>
              <p:cNvSpPr txBox="1"/>
              <p:nvPr/>
            </p:nvSpPr>
            <p:spPr>
              <a:xfrm>
                <a:off x="673099" y="4427872"/>
                <a:ext cx="349396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íS1îḋe">
                <a:extLst>
                  <a:ext uri="{FF2B5EF4-FFF2-40B4-BE49-F238E27FC236}">
                    <a16:creationId xmlns:a16="http://schemas.microsoft.com/office/drawing/2014/main" id="{A9C0636E-E973-45DA-9901-7F007AAE5F4A}"/>
                  </a:ext>
                </a:extLst>
              </p:cNvPr>
              <p:cNvSpPr txBox="1"/>
              <p:nvPr/>
            </p:nvSpPr>
            <p:spPr>
              <a:xfrm>
                <a:off x="673099" y="5223835"/>
                <a:ext cx="349396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8B6E0AA9-48F9-4B1E-A8A7-147E9C097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41836FF-1C9E-46FE-90A8-07AF94600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766A948-B12B-48C9-AD87-BBCB738ED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538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6BF383-99EC-4B1F-BE51-BB6E74F77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7236993-C38F-422B-855B-AFD6F4ED0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908EF40-D6B8-4108-BCA9-59A727ED8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8FA8D91-1B6E-41E8-9871-42AC6D59B67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1130300"/>
            <a:ext cx="10801349" cy="4576206"/>
            <a:chOff x="719138" y="1130300"/>
            <a:chExt cx="10801349" cy="4576206"/>
          </a:xfrm>
        </p:grpSpPr>
        <p:grpSp>
          <p:nvGrpSpPr>
            <p:cNvPr id="6" name="ï$ļiḋe">
              <a:extLst>
                <a:ext uri="{FF2B5EF4-FFF2-40B4-BE49-F238E27FC236}">
                  <a16:creationId xmlns:a16="http://schemas.microsoft.com/office/drawing/2014/main" id="{40B49E45-D39B-4BD9-AF16-9EE37FD484E1}"/>
                </a:ext>
              </a:extLst>
            </p:cNvPr>
            <p:cNvGrpSpPr/>
            <p:nvPr/>
          </p:nvGrpSpPr>
          <p:grpSpPr>
            <a:xfrm>
              <a:off x="2373159" y="1837297"/>
              <a:ext cx="7685241" cy="3869209"/>
              <a:chOff x="1956384" y="1277817"/>
              <a:chExt cx="8545612" cy="4302368"/>
            </a:xfrm>
          </p:grpSpPr>
          <p:sp>
            <p:nvSpPr>
              <p:cNvPr id="13" name="işḷíďe">
                <a:extLst>
                  <a:ext uri="{FF2B5EF4-FFF2-40B4-BE49-F238E27FC236}">
                    <a16:creationId xmlns:a16="http://schemas.microsoft.com/office/drawing/2014/main" id="{8623E80B-10AF-4A2E-9EAF-BF7CA20748DB}"/>
                  </a:ext>
                </a:extLst>
              </p:cNvPr>
              <p:cNvSpPr/>
              <p:nvPr/>
            </p:nvSpPr>
            <p:spPr>
              <a:xfrm flipH="1">
                <a:off x="8090427" y="1484601"/>
                <a:ext cx="1743597" cy="1896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08" h="21493" extrusionOk="0">
                    <a:moveTo>
                      <a:pt x="11568" y="6"/>
                    </a:moveTo>
                    <a:cubicBezTo>
                      <a:pt x="10467" y="43"/>
                      <a:pt x="9346" y="277"/>
                      <a:pt x="8301" y="788"/>
                    </a:cubicBezTo>
                    <a:cubicBezTo>
                      <a:pt x="4875" y="2463"/>
                      <a:pt x="3315" y="6243"/>
                      <a:pt x="3652" y="9979"/>
                    </a:cubicBezTo>
                    <a:cubicBezTo>
                      <a:pt x="3692" y="10421"/>
                      <a:pt x="3758" y="10863"/>
                      <a:pt x="3744" y="11307"/>
                    </a:cubicBezTo>
                    <a:cubicBezTo>
                      <a:pt x="3716" y="12255"/>
                      <a:pt x="3336" y="13151"/>
                      <a:pt x="2797" y="13941"/>
                    </a:cubicBezTo>
                    <a:cubicBezTo>
                      <a:pt x="2116" y="14939"/>
                      <a:pt x="1172" y="15789"/>
                      <a:pt x="0" y="16380"/>
                    </a:cubicBezTo>
                    <a:cubicBezTo>
                      <a:pt x="1733" y="16479"/>
                      <a:pt x="3416" y="16991"/>
                      <a:pt x="4893" y="17861"/>
                    </a:cubicBezTo>
                    <a:cubicBezTo>
                      <a:pt x="6369" y="18731"/>
                      <a:pt x="7640" y="19959"/>
                      <a:pt x="8551" y="21493"/>
                    </a:cubicBezTo>
                    <a:cubicBezTo>
                      <a:pt x="8701" y="20438"/>
                      <a:pt x="9092" y="19426"/>
                      <a:pt x="9696" y="18535"/>
                    </a:cubicBezTo>
                    <a:cubicBezTo>
                      <a:pt x="10107" y="17927"/>
                      <a:pt x="10617" y="17377"/>
                      <a:pt x="11235" y="16940"/>
                    </a:cubicBezTo>
                    <a:cubicBezTo>
                      <a:pt x="11534" y="16729"/>
                      <a:pt x="11856" y="16547"/>
                      <a:pt x="12210" y="16439"/>
                    </a:cubicBezTo>
                    <a:cubicBezTo>
                      <a:pt x="12438" y="16370"/>
                      <a:pt x="12674" y="16333"/>
                      <a:pt x="12913" y="16329"/>
                    </a:cubicBezTo>
                    <a:cubicBezTo>
                      <a:pt x="13803" y="16250"/>
                      <a:pt x="14690" y="16015"/>
                      <a:pt x="15546" y="15627"/>
                    </a:cubicBezTo>
                    <a:cubicBezTo>
                      <a:pt x="19790" y="13704"/>
                      <a:pt x="21600" y="8798"/>
                      <a:pt x="19584" y="4699"/>
                    </a:cubicBezTo>
                    <a:cubicBezTo>
                      <a:pt x="18078" y="1636"/>
                      <a:pt x="14866" y="-107"/>
                      <a:pt x="11568" y="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iṣḻíḋê">
                <a:extLst>
                  <a:ext uri="{FF2B5EF4-FFF2-40B4-BE49-F238E27FC236}">
                    <a16:creationId xmlns:a16="http://schemas.microsoft.com/office/drawing/2014/main" id="{10EC1B51-7795-4909-87EB-03E0429BD30C}"/>
                  </a:ext>
                </a:extLst>
              </p:cNvPr>
              <p:cNvSpPr/>
              <p:nvPr/>
            </p:nvSpPr>
            <p:spPr>
              <a:xfrm flipH="1">
                <a:off x="8295032" y="1688329"/>
                <a:ext cx="1040476" cy="10404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50" h="18950" extrusionOk="0">
                    <a:moveTo>
                      <a:pt x="18038" y="5425"/>
                    </a:moveTo>
                    <a:cubicBezTo>
                      <a:pt x="15801" y="695"/>
                      <a:pt x="10154" y="-1325"/>
                      <a:pt x="5425" y="912"/>
                    </a:cubicBezTo>
                    <a:cubicBezTo>
                      <a:pt x="696" y="3149"/>
                      <a:pt x="-1325" y="8796"/>
                      <a:pt x="912" y="13525"/>
                    </a:cubicBezTo>
                    <a:cubicBezTo>
                      <a:pt x="3148" y="18254"/>
                      <a:pt x="8796" y="20275"/>
                      <a:pt x="13525" y="18038"/>
                    </a:cubicBezTo>
                    <a:cubicBezTo>
                      <a:pt x="18254" y="15801"/>
                      <a:pt x="20275" y="10154"/>
                      <a:pt x="18038" y="54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ïŝliḑè">
                <a:extLst>
                  <a:ext uri="{FF2B5EF4-FFF2-40B4-BE49-F238E27FC236}">
                    <a16:creationId xmlns:a16="http://schemas.microsoft.com/office/drawing/2014/main" id="{9100D5E7-0A30-4408-9EFA-CC6F0CBF2A3E}"/>
                  </a:ext>
                </a:extLst>
              </p:cNvPr>
              <p:cNvSpPr/>
              <p:nvPr/>
            </p:nvSpPr>
            <p:spPr>
              <a:xfrm rot="16200000" flipH="1">
                <a:off x="8681637" y="1862020"/>
                <a:ext cx="267267" cy="3160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9" h="21298" extrusionOk="0">
                    <a:moveTo>
                      <a:pt x="3138" y="20840"/>
                    </a:moveTo>
                    <a:cubicBezTo>
                      <a:pt x="2425" y="21446"/>
                      <a:pt x="1263" y="21451"/>
                      <a:pt x="544" y="20851"/>
                    </a:cubicBezTo>
                    <a:cubicBezTo>
                      <a:pt x="-181" y="20248"/>
                      <a:pt x="-181" y="19263"/>
                      <a:pt x="544" y="18659"/>
                    </a:cubicBezTo>
                    <a:lnTo>
                      <a:pt x="16984" y="10193"/>
                    </a:lnTo>
                    <a:lnTo>
                      <a:pt x="8313" y="2628"/>
                    </a:lnTo>
                    <a:cubicBezTo>
                      <a:pt x="7601" y="2022"/>
                      <a:pt x="7607" y="1046"/>
                      <a:pt x="8326" y="446"/>
                    </a:cubicBezTo>
                    <a:cubicBezTo>
                      <a:pt x="9041" y="-149"/>
                      <a:pt x="10193" y="-149"/>
                      <a:pt x="10907" y="446"/>
                    </a:cubicBezTo>
                    <a:lnTo>
                      <a:pt x="20881" y="9558"/>
                    </a:lnTo>
                    <a:cubicBezTo>
                      <a:pt x="21240" y="9860"/>
                      <a:pt x="21419" y="10251"/>
                      <a:pt x="21419" y="10643"/>
                    </a:cubicBezTo>
                    <a:cubicBezTo>
                      <a:pt x="21419" y="11035"/>
                      <a:pt x="21240" y="11427"/>
                      <a:pt x="20881" y="11728"/>
                    </a:cubicBezTo>
                    <a:lnTo>
                      <a:pt x="3138" y="208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íṥḷíďe">
                <a:extLst>
                  <a:ext uri="{FF2B5EF4-FFF2-40B4-BE49-F238E27FC236}">
                    <a16:creationId xmlns:a16="http://schemas.microsoft.com/office/drawing/2014/main" id="{04936BB2-FBC1-4493-9A4E-893B63291E69}"/>
                  </a:ext>
                </a:extLst>
              </p:cNvPr>
              <p:cNvSpPr/>
              <p:nvPr/>
            </p:nvSpPr>
            <p:spPr>
              <a:xfrm>
                <a:off x="8135347" y="2228707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xmlns:a14="http://schemas.microsoft.com/office/drawing/2010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17" name="ïślïḑê">
                <a:extLst>
                  <a:ext uri="{FF2B5EF4-FFF2-40B4-BE49-F238E27FC236}">
                    <a16:creationId xmlns:a16="http://schemas.microsoft.com/office/drawing/2014/main" id="{93F05488-7051-4C79-9EF0-BB9D043AE078}"/>
                  </a:ext>
                </a:extLst>
              </p:cNvPr>
              <p:cNvSpPr/>
              <p:nvPr/>
            </p:nvSpPr>
            <p:spPr>
              <a:xfrm flipH="1">
                <a:off x="8578477" y="2915968"/>
                <a:ext cx="1923519" cy="1789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02" h="21587" extrusionOk="0">
                    <a:moveTo>
                      <a:pt x="7907" y="0"/>
                    </a:moveTo>
                    <a:cubicBezTo>
                      <a:pt x="6906" y="-13"/>
                      <a:pt x="5883" y="190"/>
                      <a:pt x="4894" y="634"/>
                    </a:cubicBezTo>
                    <a:cubicBezTo>
                      <a:pt x="884" y="2433"/>
                      <a:pt x="-1098" y="7565"/>
                      <a:pt x="622" y="11990"/>
                    </a:cubicBezTo>
                    <a:cubicBezTo>
                      <a:pt x="2075" y="15732"/>
                      <a:pt x="5652" y="17579"/>
                      <a:pt x="9206" y="17297"/>
                    </a:cubicBezTo>
                    <a:cubicBezTo>
                      <a:pt x="9486" y="17275"/>
                      <a:pt x="9766" y="17240"/>
                      <a:pt x="10047" y="17244"/>
                    </a:cubicBezTo>
                    <a:cubicBezTo>
                      <a:pt x="11079" y="17256"/>
                      <a:pt x="12042" y="17765"/>
                      <a:pt x="12862" y="18471"/>
                    </a:cubicBezTo>
                    <a:cubicBezTo>
                      <a:pt x="13781" y="19263"/>
                      <a:pt x="14547" y="20314"/>
                      <a:pt x="15062" y="21587"/>
                    </a:cubicBezTo>
                    <a:cubicBezTo>
                      <a:pt x="15247" y="19757"/>
                      <a:pt x="15835" y="18008"/>
                      <a:pt x="16763" y="16504"/>
                    </a:cubicBezTo>
                    <a:cubicBezTo>
                      <a:pt x="17692" y="14999"/>
                      <a:pt x="18960" y="13742"/>
                      <a:pt x="20502" y="12898"/>
                    </a:cubicBezTo>
                    <a:cubicBezTo>
                      <a:pt x="18373" y="12545"/>
                      <a:pt x="16507" y="10921"/>
                      <a:pt x="15719" y="8526"/>
                    </a:cubicBezTo>
                    <a:cubicBezTo>
                      <a:pt x="15568" y="8069"/>
                      <a:pt x="15465" y="7599"/>
                      <a:pt x="15359" y="7125"/>
                    </a:cubicBezTo>
                    <a:cubicBezTo>
                      <a:pt x="15237" y="6576"/>
                      <a:pt x="15111" y="6019"/>
                      <a:pt x="14931" y="5471"/>
                    </a:cubicBezTo>
                    <a:cubicBezTo>
                      <a:pt x="13811" y="2075"/>
                      <a:pt x="10934" y="41"/>
                      <a:pt x="79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îşḷíde">
                <a:extLst>
                  <a:ext uri="{FF2B5EF4-FFF2-40B4-BE49-F238E27FC236}">
                    <a16:creationId xmlns:a16="http://schemas.microsoft.com/office/drawing/2014/main" id="{F9C895C3-E071-4E1F-B99E-5994877DF29E}"/>
                  </a:ext>
                </a:extLst>
              </p:cNvPr>
              <p:cNvSpPr/>
              <p:nvPr/>
            </p:nvSpPr>
            <p:spPr>
              <a:xfrm flipH="1">
                <a:off x="9252794" y="3120369"/>
                <a:ext cx="1039054" cy="10390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54" h="19054" extrusionOk="0">
                    <a:moveTo>
                      <a:pt x="5969" y="692"/>
                    </a:moveTo>
                    <a:cubicBezTo>
                      <a:pt x="1089" y="2657"/>
                      <a:pt x="-1273" y="8206"/>
                      <a:pt x="692" y="13085"/>
                    </a:cubicBezTo>
                    <a:cubicBezTo>
                      <a:pt x="2657" y="17965"/>
                      <a:pt x="8206" y="20327"/>
                      <a:pt x="13085" y="18362"/>
                    </a:cubicBezTo>
                    <a:cubicBezTo>
                      <a:pt x="17965" y="16397"/>
                      <a:pt x="20327" y="10848"/>
                      <a:pt x="18362" y="5969"/>
                    </a:cubicBezTo>
                    <a:cubicBezTo>
                      <a:pt x="16397" y="1089"/>
                      <a:pt x="10848" y="-1273"/>
                      <a:pt x="5969" y="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ṩḻîḑe">
                <a:extLst>
                  <a:ext uri="{FF2B5EF4-FFF2-40B4-BE49-F238E27FC236}">
                    <a16:creationId xmlns:a16="http://schemas.microsoft.com/office/drawing/2014/main" id="{6665C138-7611-4A51-8A9A-B4F080771F38}"/>
                  </a:ext>
                </a:extLst>
              </p:cNvPr>
              <p:cNvSpPr/>
              <p:nvPr/>
            </p:nvSpPr>
            <p:spPr>
              <a:xfrm>
                <a:off x="9594401" y="3337238"/>
                <a:ext cx="355837" cy="2641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85" y="8532"/>
                    </a:moveTo>
                    <a:lnTo>
                      <a:pt x="17798" y="8532"/>
                    </a:lnTo>
                    <a:lnTo>
                      <a:pt x="17798" y="12676"/>
                    </a:lnTo>
                    <a:cubicBezTo>
                      <a:pt x="17798" y="14711"/>
                      <a:pt x="16603" y="16373"/>
                      <a:pt x="15079" y="16373"/>
                    </a:cubicBezTo>
                    <a:lnTo>
                      <a:pt x="9158" y="16373"/>
                    </a:lnTo>
                    <a:lnTo>
                      <a:pt x="9158" y="17810"/>
                    </a:lnTo>
                    <a:cubicBezTo>
                      <a:pt x="9158" y="18927"/>
                      <a:pt x="9837" y="19832"/>
                      <a:pt x="10673" y="19832"/>
                    </a:cubicBezTo>
                    <a:lnTo>
                      <a:pt x="16728" y="19832"/>
                    </a:lnTo>
                    <a:lnTo>
                      <a:pt x="19181" y="21600"/>
                    </a:lnTo>
                    <a:lnTo>
                      <a:pt x="19181" y="19832"/>
                    </a:lnTo>
                    <a:lnTo>
                      <a:pt x="20085" y="19832"/>
                    </a:lnTo>
                    <a:cubicBezTo>
                      <a:pt x="20922" y="19832"/>
                      <a:pt x="21600" y="18927"/>
                      <a:pt x="21600" y="17810"/>
                    </a:cubicBezTo>
                    <a:lnTo>
                      <a:pt x="21600" y="10554"/>
                    </a:lnTo>
                    <a:cubicBezTo>
                      <a:pt x="21600" y="9438"/>
                      <a:pt x="20922" y="8532"/>
                      <a:pt x="20085" y="8532"/>
                    </a:cubicBezTo>
                    <a:close/>
                    <a:moveTo>
                      <a:pt x="6912" y="15450"/>
                    </a:moveTo>
                    <a:lnTo>
                      <a:pt x="6689" y="15450"/>
                    </a:lnTo>
                    <a:lnTo>
                      <a:pt x="2592" y="18372"/>
                    </a:lnTo>
                    <a:lnTo>
                      <a:pt x="2592" y="15450"/>
                    </a:lnTo>
                    <a:lnTo>
                      <a:pt x="2074" y="15450"/>
                    </a:lnTo>
                    <a:cubicBezTo>
                      <a:pt x="928" y="15450"/>
                      <a:pt x="0" y="14211"/>
                      <a:pt x="0" y="12683"/>
                    </a:cubicBezTo>
                    <a:lnTo>
                      <a:pt x="0" y="2767"/>
                    </a:lnTo>
                    <a:cubicBezTo>
                      <a:pt x="0" y="1239"/>
                      <a:pt x="928" y="0"/>
                      <a:pt x="2074" y="0"/>
                    </a:cubicBezTo>
                    <a:lnTo>
                      <a:pt x="15034" y="0"/>
                    </a:lnTo>
                    <a:cubicBezTo>
                      <a:pt x="16179" y="0"/>
                      <a:pt x="17107" y="1239"/>
                      <a:pt x="17107" y="2767"/>
                    </a:cubicBezTo>
                    <a:lnTo>
                      <a:pt x="17107" y="4381"/>
                    </a:lnTo>
                    <a:lnTo>
                      <a:pt x="17107" y="8532"/>
                    </a:lnTo>
                    <a:lnTo>
                      <a:pt x="17107" y="12676"/>
                    </a:lnTo>
                    <a:cubicBezTo>
                      <a:pt x="17107" y="14205"/>
                      <a:pt x="16224" y="15450"/>
                      <a:pt x="15079" y="15450"/>
                    </a:cubicBezTo>
                    <a:lnTo>
                      <a:pt x="9158" y="15450"/>
                    </a:lnTo>
                    <a:cubicBezTo>
                      <a:pt x="9158" y="15450"/>
                      <a:pt x="6912" y="15450"/>
                      <a:pt x="6912" y="154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íşľiḓè">
                <a:extLst>
                  <a:ext uri="{FF2B5EF4-FFF2-40B4-BE49-F238E27FC236}">
                    <a16:creationId xmlns:a16="http://schemas.microsoft.com/office/drawing/2014/main" id="{B1BE8731-2AD6-4BB9-AC57-444828C4A28A}"/>
                  </a:ext>
                </a:extLst>
              </p:cNvPr>
              <p:cNvSpPr/>
              <p:nvPr/>
            </p:nvSpPr>
            <p:spPr>
              <a:xfrm>
                <a:off x="9092396" y="3679311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xmlns:a14="http://schemas.microsoft.com/office/drawing/2010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21" name="işľîḑê">
                <a:extLst>
                  <a:ext uri="{FF2B5EF4-FFF2-40B4-BE49-F238E27FC236}">
                    <a16:creationId xmlns:a16="http://schemas.microsoft.com/office/drawing/2014/main" id="{86FBA9DA-1DD8-4980-8770-9B8B243B6229}"/>
                  </a:ext>
                </a:extLst>
              </p:cNvPr>
              <p:cNvSpPr/>
              <p:nvPr/>
            </p:nvSpPr>
            <p:spPr>
              <a:xfrm flipH="1">
                <a:off x="6904957" y="3650151"/>
                <a:ext cx="2195932" cy="19300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0" h="21564" extrusionOk="0">
                    <a:moveTo>
                      <a:pt x="16395" y="0"/>
                    </a:moveTo>
                    <a:cubicBezTo>
                      <a:pt x="15338" y="2211"/>
                      <a:pt x="13230" y="3601"/>
                      <a:pt x="10921" y="3416"/>
                    </a:cubicBezTo>
                    <a:cubicBezTo>
                      <a:pt x="10449" y="3379"/>
                      <a:pt x="9990" y="3266"/>
                      <a:pt x="9526" y="3183"/>
                    </a:cubicBezTo>
                    <a:cubicBezTo>
                      <a:pt x="9089" y="3104"/>
                      <a:pt x="8648" y="3048"/>
                      <a:pt x="8202" y="3040"/>
                    </a:cubicBezTo>
                    <a:cubicBezTo>
                      <a:pt x="3697" y="2950"/>
                      <a:pt x="20" y="7100"/>
                      <a:pt x="0" y="12235"/>
                    </a:cubicBezTo>
                    <a:cubicBezTo>
                      <a:pt x="-20" y="17348"/>
                      <a:pt x="3594" y="21524"/>
                      <a:pt x="8088" y="21564"/>
                    </a:cubicBezTo>
                    <a:cubicBezTo>
                      <a:pt x="12191" y="21600"/>
                      <a:pt x="15602" y="18173"/>
                      <a:pt x="16197" y="13688"/>
                    </a:cubicBezTo>
                    <a:cubicBezTo>
                      <a:pt x="16208" y="13603"/>
                      <a:pt x="16218" y="13517"/>
                      <a:pt x="16227" y="13431"/>
                    </a:cubicBezTo>
                    <a:cubicBezTo>
                      <a:pt x="16236" y="13350"/>
                      <a:pt x="16244" y="13269"/>
                      <a:pt x="16251" y="13188"/>
                    </a:cubicBezTo>
                    <a:cubicBezTo>
                      <a:pt x="16271" y="12959"/>
                      <a:pt x="16287" y="12727"/>
                      <a:pt x="16341" y="12506"/>
                    </a:cubicBezTo>
                    <a:cubicBezTo>
                      <a:pt x="16382" y="12335"/>
                      <a:pt x="16444" y="12172"/>
                      <a:pt x="16533" y="12023"/>
                    </a:cubicBezTo>
                    <a:cubicBezTo>
                      <a:pt x="16572" y="11958"/>
                      <a:pt x="16616" y="11896"/>
                      <a:pt x="16664" y="11839"/>
                    </a:cubicBezTo>
                    <a:cubicBezTo>
                      <a:pt x="16708" y="11779"/>
                      <a:pt x="16753" y="11719"/>
                      <a:pt x="16800" y="11660"/>
                    </a:cubicBezTo>
                    <a:cubicBezTo>
                      <a:pt x="17294" y="11030"/>
                      <a:pt x="17884" y="10497"/>
                      <a:pt x="18542" y="10093"/>
                    </a:cubicBezTo>
                    <a:cubicBezTo>
                      <a:pt x="19446" y="9538"/>
                      <a:pt x="20481" y="9223"/>
                      <a:pt x="21580" y="9224"/>
                    </a:cubicBezTo>
                    <a:cubicBezTo>
                      <a:pt x="20127" y="8304"/>
                      <a:pt x="18894" y="6990"/>
                      <a:pt x="17993" y="5410"/>
                    </a:cubicBezTo>
                    <a:cubicBezTo>
                      <a:pt x="17092" y="3830"/>
                      <a:pt x="16523" y="1984"/>
                      <a:pt x="1639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íŝ1îḑé">
                <a:extLst>
                  <a:ext uri="{FF2B5EF4-FFF2-40B4-BE49-F238E27FC236}">
                    <a16:creationId xmlns:a16="http://schemas.microsoft.com/office/drawing/2014/main" id="{57FDEB22-B1B1-4AD7-B040-BBB9518AF379}"/>
                  </a:ext>
                </a:extLst>
              </p:cNvPr>
              <p:cNvSpPr/>
              <p:nvPr/>
            </p:nvSpPr>
            <p:spPr>
              <a:xfrm flipH="1">
                <a:off x="7649471" y="4128628"/>
                <a:ext cx="1245171" cy="1245164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ś1iḓè">
                <a:extLst>
                  <a:ext uri="{FF2B5EF4-FFF2-40B4-BE49-F238E27FC236}">
                    <a16:creationId xmlns:a16="http://schemas.microsoft.com/office/drawing/2014/main" id="{3D2D19E0-0435-47C7-81AF-8B9F8D2D8778}"/>
                  </a:ext>
                </a:extLst>
              </p:cNvPr>
              <p:cNvSpPr/>
              <p:nvPr/>
            </p:nvSpPr>
            <p:spPr>
              <a:xfrm>
                <a:off x="8119014" y="4402310"/>
                <a:ext cx="306087" cy="306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74" y="0"/>
                    </a:moveTo>
                    <a:lnTo>
                      <a:pt x="3374" y="5396"/>
                    </a:lnTo>
                    <a:lnTo>
                      <a:pt x="3374" y="10123"/>
                    </a:lnTo>
                    <a:lnTo>
                      <a:pt x="4483" y="10792"/>
                    </a:lnTo>
                    <a:lnTo>
                      <a:pt x="4728" y="10792"/>
                    </a:lnTo>
                    <a:lnTo>
                      <a:pt x="4728" y="1337"/>
                    </a:lnTo>
                    <a:lnTo>
                      <a:pt x="12830" y="1337"/>
                    </a:lnTo>
                    <a:lnTo>
                      <a:pt x="12830" y="5396"/>
                    </a:lnTo>
                    <a:lnTo>
                      <a:pt x="16872" y="5396"/>
                    </a:lnTo>
                    <a:lnTo>
                      <a:pt x="16872" y="10792"/>
                    </a:lnTo>
                    <a:lnTo>
                      <a:pt x="17117" y="10792"/>
                    </a:lnTo>
                    <a:cubicBezTo>
                      <a:pt x="17117" y="10792"/>
                      <a:pt x="18226" y="10123"/>
                      <a:pt x="18226" y="10123"/>
                    </a:cubicBezTo>
                    <a:cubicBezTo>
                      <a:pt x="18226" y="8972"/>
                      <a:pt x="18226" y="6632"/>
                      <a:pt x="18226" y="5396"/>
                    </a:cubicBezTo>
                    <a:cubicBezTo>
                      <a:pt x="18226" y="5385"/>
                      <a:pt x="18226" y="5374"/>
                      <a:pt x="18226" y="5363"/>
                    </a:cubicBezTo>
                    <a:cubicBezTo>
                      <a:pt x="18225" y="5377"/>
                      <a:pt x="12845" y="0"/>
                      <a:pt x="12830" y="0"/>
                    </a:cubicBezTo>
                    <a:cubicBezTo>
                      <a:pt x="8831" y="0"/>
                      <a:pt x="3374" y="0"/>
                      <a:pt x="3374" y="0"/>
                    </a:cubicBezTo>
                    <a:close/>
                    <a:moveTo>
                      <a:pt x="2690" y="7075"/>
                    </a:moveTo>
                    <a:lnTo>
                      <a:pt x="0" y="9439"/>
                    </a:lnTo>
                    <a:lnTo>
                      <a:pt x="2021" y="9439"/>
                    </a:lnTo>
                    <a:lnTo>
                      <a:pt x="2690" y="9439"/>
                    </a:lnTo>
                    <a:cubicBezTo>
                      <a:pt x="2690" y="9439"/>
                      <a:pt x="2690" y="7075"/>
                      <a:pt x="2690" y="7075"/>
                    </a:cubicBezTo>
                    <a:close/>
                    <a:moveTo>
                      <a:pt x="0" y="9439"/>
                    </a:moveTo>
                    <a:lnTo>
                      <a:pt x="0" y="21600"/>
                    </a:lnTo>
                    <a:cubicBezTo>
                      <a:pt x="0" y="21600"/>
                      <a:pt x="21600" y="21600"/>
                      <a:pt x="21600" y="21600"/>
                    </a:cubicBezTo>
                    <a:lnTo>
                      <a:pt x="21600" y="9439"/>
                    </a:lnTo>
                    <a:lnTo>
                      <a:pt x="14166" y="14166"/>
                    </a:lnTo>
                    <a:lnTo>
                      <a:pt x="14036" y="14166"/>
                    </a:lnTo>
                    <a:lnTo>
                      <a:pt x="10792" y="16188"/>
                    </a:lnTo>
                    <a:lnTo>
                      <a:pt x="7564" y="14166"/>
                    </a:lnTo>
                    <a:lnTo>
                      <a:pt x="7417" y="14166"/>
                    </a:lnTo>
                    <a:lnTo>
                      <a:pt x="0" y="9439"/>
                    </a:lnTo>
                    <a:close/>
                    <a:moveTo>
                      <a:pt x="21600" y="9439"/>
                    </a:moveTo>
                    <a:lnTo>
                      <a:pt x="18894" y="7075"/>
                    </a:lnTo>
                    <a:lnTo>
                      <a:pt x="18894" y="9439"/>
                    </a:lnTo>
                    <a:cubicBezTo>
                      <a:pt x="18894" y="9439"/>
                      <a:pt x="19579" y="9439"/>
                      <a:pt x="19579" y="9439"/>
                    </a:cubicBezTo>
                    <a:lnTo>
                      <a:pt x="21600" y="943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íṩḷiḑe">
                <a:extLst>
                  <a:ext uri="{FF2B5EF4-FFF2-40B4-BE49-F238E27FC236}">
                    <a16:creationId xmlns:a16="http://schemas.microsoft.com/office/drawing/2014/main" id="{E3087942-E855-4243-AACE-2384D8F1FA08}"/>
                  </a:ext>
                </a:extLst>
              </p:cNvPr>
              <p:cNvSpPr/>
              <p:nvPr/>
            </p:nvSpPr>
            <p:spPr>
              <a:xfrm>
                <a:off x="7592131" y="4812055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xmlns:a14="http://schemas.microsoft.com/office/drawing/2010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25" name="íṥ1îďe">
                <a:extLst>
                  <a:ext uri="{FF2B5EF4-FFF2-40B4-BE49-F238E27FC236}">
                    <a16:creationId xmlns:a16="http://schemas.microsoft.com/office/drawing/2014/main" id="{1C1A99E4-CDC9-4713-BCE9-45F15A07E6CD}"/>
                  </a:ext>
                </a:extLst>
              </p:cNvPr>
              <p:cNvSpPr/>
              <p:nvPr/>
            </p:nvSpPr>
            <p:spPr>
              <a:xfrm flipH="1">
                <a:off x="5237274" y="2883249"/>
                <a:ext cx="2199745" cy="1939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8" h="21590" extrusionOk="0">
                    <a:moveTo>
                      <a:pt x="7777" y="0"/>
                    </a:moveTo>
                    <a:cubicBezTo>
                      <a:pt x="6532" y="-10"/>
                      <a:pt x="5267" y="340"/>
                      <a:pt x="4091" y="1090"/>
                    </a:cubicBezTo>
                    <a:cubicBezTo>
                      <a:pt x="323" y="3491"/>
                      <a:pt x="-1102" y="9086"/>
                      <a:pt x="918" y="13576"/>
                    </a:cubicBezTo>
                    <a:cubicBezTo>
                      <a:pt x="2580" y="17270"/>
                      <a:pt x="6049" y="19049"/>
                      <a:pt x="9330" y="18255"/>
                    </a:cubicBezTo>
                    <a:cubicBezTo>
                      <a:pt x="9527" y="18207"/>
                      <a:pt x="9724" y="18150"/>
                      <a:pt x="9918" y="18077"/>
                    </a:cubicBezTo>
                    <a:cubicBezTo>
                      <a:pt x="10028" y="18035"/>
                      <a:pt x="10138" y="17987"/>
                      <a:pt x="10249" y="17950"/>
                    </a:cubicBezTo>
                    <a:cubicBezTo>
                      <a:pt x="10660" y="17810"/>
                      <a:pt x="11090" y="17799"/>
                      <a:pt x="11514" y="17859"/>
                    </a:cubicBezTo>
                    <a:cubicBezTo>
                      <a:pt x="11682" y="17882"/>
                      <a:pt x="11849" y="17917"/>
                      <a:pt x="12014" y="17960"/>
                    </a:cubicBezTo>
                    <a:cubicBezTo>
                      <a:pt x="12618" y="18116"/>
                      <a:pt x="13203" y="18376"/>
                      <a:pt x="13742" y="18738"/>
                    </a:cubicBezTo>
                    <a:cubicBezTo>
                      <a:pt x="14703" y="19383"/>
                      <a:pt x="15527" y="20347"/>
                      <a:pt x="16089" y="21590"/>
                    </a:cubicBezTo>
                    <a:cubicBezTo>
                      <a:pt x="16106" y="19706"/>
                      <a:pt x="16510" y="17854"/>
                      <a:pt x="17259" y="16204"/>
                    </a:cubicBezTo>
                    <a:cubicBezTo>
                      <a:pt x="18008" y="14555"/>
                      <a:pt x="19102" y="13109"/>
                      <a:pt x="20498" y="12038"/>
                    </a:cubicBezTo>
                    <a:cubicBezTo>
                      <a:pt x="18595" y="11859"/>
                      <a:pt x="16800" y="10648"/>
                      <a:pt x="15712" y="8617"/>
                    </a:cubicBezTo>
                    <a:cubicBezTo>
                      <a:pt x="15642" y="8487"/>
                      <a:pt x="15575" y="8355"/>
                      <a:pt x="15518" y="8216"/>
                    </a:cubicBezTo>
                    <a:cubicBezTo>
                      <a:pt x="15374" y="7856"/>
                      <a:pt x="15316" y="7463"/>
                      <a:pt x="15238" y="7078"/>
                    </a:cubicBezTo>
                    <a:cubicBezTo>
                      <a:pt x="15085" y="6329"/>
                      <a:pt x="14858" y="5589"/>
                      <a:pt x="14542" y="4880"/>
                    </a:cubicBezTo>
                    <a:cubicBezTo>
                      <a:pt x="13166" y="1786"/>
                      <a:pt x="10518" y="21"/>
                      <a:pt x="77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îṣļïḓé">
                <a:extLst>
                  <a:ext uri="{FF2B5EF4-FFF2-40B4-BE49-F238E27FC236}">
                    <a16:creationId xmlns:a16="http://schemas.microsoft.com/office/drawing/2014/main" id="{85800DD5-9778-4939-92CB-3EEE5DDFC838}"/>
                  </a:ext>
                </a:extLst>
              </p:cNvPr>
              <p:cNvSpPr/>
              <p:nvPr/>
            </p:nvSpPr>
            <p:spPr>
              <a:xfrm flipH="1">
                <a:off x="5983669" y="3088506"/>
                <a:ext cx="1247641" cy="124764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Sľïďè">
                <a:extLst>
                  <a:ext uri="{FF2B5EF4-FFF2-40B4-BE49-F238E27FC236}">
                    <a16:creationId xmlns:a16="http://schemas.microsoft.com/office/drawing/2014/main" id="{E9B1B809-D180-45A4-94FF-D1F9EE202AAC}"/>
                  </a:ext>
                </a:extLst>
              </p:cNvPr>
              <p:cNvSpPr/>
              <p:nvPr/>
            </p:nvSpPr>
            <p:spPr>
              <a:xfrm>
                <a:off x="6426302" y="3353227"/>
                <a:ext cx="362375" cy="3617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1" h="19263" extrusionOk="0">
                    <a:moveTo>
                      <a:pt x="4750" y="1647"/>
                    </a:moveTo>
                    <a:cubicBezTo>
                      <a:pt x="6498" y="610"/>
                      <a:pt x="8611" y="-1"/>
                      <a:pt x="10868" y="0"/>
                    </a:cubicBezTo>
                    <a:cubicBezTo>
                      <a:pt x="14035" y="2"/>
                      <a:pt x="16998" y="1272"/>
                      <a:pt x="18993" y="3460"/>
                    </a:cubicBezTo>
                    <a:cubicBezTo>
                      <a:pt x="20629" y="5190"/>
                      <a:pt x="21525" y="7373"/>
                      <a:pt x="21521" y="9655"/>
                    </a:cubicBezTo>
                    <a:cubicBezTo>
                      <a:pt x="21514" y="13106"/>
                      <a:pt x="19507" y="16257"/>
                      <a:pt x="16231" y="18022"/>
                    </a:cubicBezTo>
                    <a:cubicBezTo>
                      <a:pt x="9037" y="21599"/>
                      <a:pt x="173" y="17027"/>
                      <a:pt x="2" y="9653"/>
                    </a:cubicBezTo>
                    <a:cubicBezTo>
                      <a:pt x="-75" y="6307"/>
                      <a:pt x="1837" y="3377"/>
                      <a:pt x="4750" y="1647"/>
                    </a:cubicBezTo>
                    <a:close/>
                    <a:moveTo>
                      <a:pt x="5848" y="2373"/>
                    </a:moveTo>
                    <a:cubicBezTo>
                      <a:pt x="5369" y="2637"/>
                      <a:pt x="4918" y="2940"/>
                      <a:pt x="4502" y="3280"/>
                    </a:cubicBezTo>
                    <a:cubicBezTo>
                      <a:pt x="4787" y="3447"/>
                      <a:pt x="5080" y="3603"/>
                      <a:pt x="5380" y="3747"/>
                    </a:cubicBezTo>
                    <a:cubicBezTo>
                      <a:pt x="5681" y="3891"/>
                      <a:pt x="5989" y="4023"/>
                      <a:pt x="6302" y="4143"/>
                    </a:cubicBezTo>
                    <a:cubicBezTo>
                      <a:pt x="6449" y="3726"/>
                      <a:pt x="6611" y="3313"/>
                      <a:pt x="6786" y="2906"/>
                    </a:cubicBezTo>
                    <a:cubicBezTo>
                      <a:pt x="6960" y="2501"/>
                      <a:pt x="7148" y="2102"/>
                      <a:pt x="7350" y="1708"/>
                    </a:cubicBezTo>
                    <a:cubicBezTo>
                      <a:pt x="6827" y="1887"/>
                      <a:pt x="6325" y="2110"/>
                      <a:pt x="5848" y="2373"/>
                    </a:cubicBezTo>
                    <a:close/>
                    <a:moveTo>
                      <a:pt x="8944" y="1271"/>
                    </a:moveTo>
                    <a:cubicBezTo>
                      <a:pt x="8630" y="1787"/>
                      <a:pt x="8346" y="2318"/>
                      <a:pt x="8092" y="2860"/>
                    </a:cubicBezTo>
                    <a:cubicBezTo>
                      <a:pt x="7839" y="3402"/>
                      <a:pt x="7617" y="3954"/>
                      <a:pt x="7426" y="4515"/>
                    </a:cubicBezTo>
                    <a:cubicBezTo>
                      <a:pt x="7887" y="4644"/>
                      <a:pt x="8357" y="4746"/>
                      <a:pt x="8832" y="4822"/>
                    </a:cubicBezTo>
                    <a:cubicBezTo>
                      <a:pt x="9305" y="4898"/>
                      <a:pt x="9783" y="4948"/>
                      <a:pt x="10263" y="4971"/>
                    </a:cubicBezTo>
                    <a:lnTo>
                      <a:pt x="10271" y="1118"/>
                    </a:lnTo>
                    <a:cubicBezTo>
                      <a:pt x="10047" y="1129"/>
                      <a:pt x="9824" y="1147"/>
                      <a:pt x="9602" y="1173"/>
                    </a:cubicBezTo>
                    <a:cubicBezTo>
                      <a:pt x="9382" y="1198"/>
                      <a:pt x="9162" y="1231"/>
                      <a:pt x="8944" y="1271"/>
                    </a:cubicBezTo>
                    <a:close/>
                    <a:moveTo>
                      <a:pt x="3547" y="4065"/>
                    </a:moveTo>
                    <a:cubicBezTo>
                      <a:pt x="2861" y="4776"/>
                      <a:pt x="2316" y="5572"/>
                      <a:pt x="1927" y="6424"/>
                    </a:cubicBezTo>
                    <a:cubicBezTo>
                      <a:pt x="1537" y="7280"/>
                      <a:pt x="1305" y="8175"/>
                      <a:pt x="1239" y="9109"/>
                    </a:cubicBezTo>
                    <a:lnTo>
                      <a:pt x="5376" y="9119"/>
                    </a:lnTo>
                    <a:cubicBezTo>
                      <a:pt x="5396" y="8460"/>
                      <a:pt x="5455" y="7804"/>
                      <a:pt x="5552" y="7151"/>
                    </a:cubicBezTo>
                    <a:cubicBezTo>
                      <a:pt x="5649" y="6504"/>
                      <a:pt x="5783" y="5862"/>
                      <a:pt x="5955" y="5228"/>
                    </a:cubicBezTo>
                    <a:cubicBezTo>
                      <a:pt x="5532" y="5074"/>
                      <a:pt x="5119" y="4899"/>
                      <a:pt x="4717" y="4705"/>
                    </a:cubicBezTo>
                    <a:cubicBezTo>
                      <a:pt x="4314" y="4511"/>
                      <a:pt x="3924" y="4297"/>
                      <a:pt x="3547" y="4065"/>
                    </a:cubicBezTo>
                    <a:close/>
                    <a:moveTo>
                      <a:pt x="11474" y="1110"/>
                    </a:moveTo>
                    <a:lnTo>
                      <a:pt x="11466" y="4963"/>
                    </a:lnTo>
                    <a:cubicBezTo>
                      <a:pt x="11913" y="4940"/>
                      <a:pt x="12359" y="4893"/>
                      <a:pt x="12800" y="4822"/>
                    </a:cubicBezTo>
                    <a:cubicBezTo>
                      <a:pt x="13238" y="4751"/>
                      <a:pt x="13671" y="4657"/>
                      <a:pt x="14096" y="4539"/>
                    </a:cubicBezTo>
                    <a:cubicBezTo>
                      <a:pt x="13904" y="3966"/>
                      <a:pt x="13680" y="3402"/>
                      <a:pt x="13424" y="2850"/>
                    </a:cubicBezTo>
                    <a:cubicBezTo>
                      <a:pt x="13167" y="2296"/>
                      <a:pt x="12878" y="1754"/>
                      <a:pt x="12559" y="1227"/>
                    </a:cubicBezTo>
                    <a:cubicBezTo>
                      <a:pt x="12376" y="1200"/>
                      <a:pt x="12193" y="1176"/>
                      <a:pt x="12009" y="1156"/>
                    </a:cubicBezTo>
                    <a:cubicBezTo>
                      <a:pt x="11831" y="1137"/>
                      <a:pt x="11652" y="1122"/>
                      <a:pt x="11474" y="1110"/>
                    </a:cubicBezTo>
                    <a:close/>
                    <a:moveTo>
                      <a:pt x="14125" y="1613"/>
                    </a:moveTo>
                    <a:cubicBezTo>
                      <a:pt x="14346" y="2024"/>
                      <a:pt x="14549" y="2442"/>
                      <a:pt x="14733" y="2867"/>
                    </a:cubicBezTo>
                    <a:cubicBezTo>
                      <a:pt x="14920" y="3297"/>
                      <a:pt x="15087" y="3734"/>
                      <a:pt x="15234" y="4177"/>
                    </a:cubicBezTo>
                    <a:cubicBezTo>
                      <a:pt x="15574" y="4044"/>
                      <a:pt x="15907" y="3898"/>
                      <a:pt x="16233" y="3740"/>
                    </a:cubicBezTo>
                    <a:cubicBezTo>
                      <a:pt x="16554" y="3584"/>
                      <a:pt x="16867" y="3417"/>
                      <a:pt x="17172" y="3238"/>
                    </a:cubicBezTo>
                    <a:cubicBezTo>
                      <a:pt x="16728" y="2879"/>
                      <a:pt x="16245" y="2560"/>
                      <a:pt x="15730" y="2286"/>
                    </a:cubicBezTo>
                    <a:cubicBezTo>
                      <a:pt x="15221" y="2015"/>
                      <a:pt x="14683" y="1790"/>
                      <a:pt x="14125" y="1613"/>
                    </a:cubicBezTo>
                    <a:close/>
                    <a:moveTo>
                      <a:pt x="7106" y="5587"/>
                    </a:moveTo>
                    <a:cubicBezTo>
                      <a:pt x="6959" y="6165"/>
                      <a:pt x="6842" y="6750"/>
                      <a:pt x="6754" y="7338"/>
                    </a:cubicBezTo>
                    <a:cubicBezTo>
                      <a:pt x="6666" y="7926"/>
                      <a:pt x="6608" y="8517"/>
                      <a:pt x="6579" y="9110"/>
                    </a:cubicBezTo>
                    <a:lnTo>
                      <a:pt x="10260" y="9113"/>
                    </a:lnTo>
                    <a:lnTo>
                      <a:pt x="10258" y="6057"/>
                    </a:lnTo>
                    <a:cubicBezTo>
                      <a:pt x="9725" y="6038"/>
                      <a:pt x="9194" y="5989"/>
                      <a:pt x="8667" y="5911"/>
                    </a:cubicBezTo>
                    <a:cubicBezTo>
                      <a:pt x="8140" y="5832"/>
                      <a:pt x="7618" y="5724"/>
                      <a:pt x="7106" y="5587"/>
                    </a:cubicBezTo>
                    <a:close/>
                    <a:moveTo>
                      <a:pt x="1235" y="10195"/>
                    </a:moveTo>
                    <a:cubicBezTo>
                      <a:pt x="1302" y="11122"/>
                      <a:pt x="1539" y="12041"/>
                      <a:pt x="1927" y="12894"/>
                    </a:cubicBezTo>
                    <a:cubicBezTo>
                      <a:pt x="2314" y="13746"/>
                      <a:pt x="2854" y="14549"/>
                      <a:pt x="3541" y="15260"/>
                    </a:cubicBezTo>
                    <a:cubicBezTo>
                      <a:pt x="3814" y="15088"/>
                      <a:pt x="4095" y="14926"/>
                      <a:pt x="4383" y="14776"/>
                    </a:cubicBezTo>
                    <a:cubicBezTo>
                      <a:pt x="4889" y="14511"/>
                      <a:pt x="5416" y="14282"/>
                      <a:pt x="5960" y="14088"/>
                    </a:cubicBezTo>
                    <a:cubicBezTo>
                      <a:pt x="5784" y="13455"/>
                      <a:pt x="5648" y="12813"/>
                      <a:pt x="5552" y="12165"/>
                    </a:cubicBezTo>
                    <a:cubicBezTo>
                      <a:pt x="5455" y="11513"/>
                      <a:pt x="5399" y="10856"/>
                      <a:pt x="5385" y="10197"/>
                    </a:cubicBezTo>
                    <a:lnTo>
                      <a:pt x="1235" y="10195"/>
                    </a:lnTo>
                    <a:close/>
                    <a:moveTo>
                      <a:pt x="11461" y="6049"/>
                    </a:moveTo>
                    <a:lnTo>
                      <a:pt x="11471" y="9117"/>
                    </a:lnTo>
                    <a:lnTo>
                      <a:pt x="14948" y="9112"/>
                    </a:lnTo>
                    <a:cubicBezTo>
                      <a:pt x="14929" y="8523"/>
                      <a:pt x="14875" y="7935"/>
                      <a:pt x="14788" y="7351"/>
                    </a:cubicBezTo>
                    <a:cubicBezTo>
                      <a:pt x="14701" y="6766"/>
                      <a:pt x="14581" y="6186"/>
                      <a:pt x="14427" y="5613"/>
                    </a:cubicBezTo>
                    <a:cubicBezTo>
                      <a:pt x="13943" y="5735"/>
                      <a:pt x="13452" y="5833"/>
                      <a:pt x="12956" y="5906"/>
                    </a:cubicBezTo>
                    <a:cubicBezTo>
                      <a:pt x="12461" y="5978"/>
                      <a:pt x="11962" y="6026"/>
                      <a:pt x="11461" y="6049"/>
                    </a:cubicBezTo>
                    <a:close/>
                    <a:moveTo>
                      <a:pt x="15572" y="5263"/>
                    </a:moveTo>
                    <a:cubicBezTo>
                      <a:pt x="15742" y="5893"/>
                      <a:pt x="15875" y="6531"/>
                      <a:pt x="15973" y="7174"/>
                    </a:cubicBezTo>
                    <a:cubicBezTo>
                      <a:pt x="16071" y="7818"/>
                      <a:pt x="16134" y="8466"/>
                      <a:pt x="16159" y="9115"/>
                    </a:cubicBezTo>
                    <a:lnTo>
                      <a:pt x="20288" y="9113"/>
                    </a:lnTo>
                    <a:cubicBezTo>
                      <a:pt x="20222" y="8187"/>
                      <a:pt x="19998" y="7291"/>
                      <a:pt x="19612" y="6438"/>
                    </a:cubicBezTo>
                    <a:cubicBezTo>
                      <a:pt x="19229" y="5593"/>
                      <a:pt x="18689" y="4803"/>
                      <a:pt x="18014" y="4096"/>
                    </a:cubicBezTo>
                    <a:cubicBezTo>
                      <a:pt x="17761" y="4249"/>
                      <a:pt x="17515" y="4404"/>
                      <a:pt x="17252" y="4539"/>
                    </a:cubicBezTo>
                    <a:cubicBezTo>
                      <a:pt x="16981" y="4678"/>
                      <a:pt x="16700" y="4803"/>
                      <a:pt x="16417" y="4922"/>
                    </a:cubicBezTo>
                    <a:cubicBezTo>
                      <a:pt x="16138" y="5041"/>
                      <a:pt x="15856" y="5154"/>
                      <a:pt x="15572" y="5263"/>
                    </a:cubicBezTo>
                    <a:close/>
                    <a:moveTo>
                      <a:pt x="6575" y="10196"/>
                    </a:moveTo>
                    <a:cubicBezTo>
                      <a:pt x="6603" y="10793"/>
                      <a:pt x="6661" y="11389"/>
                      <a:pt x="6750" y="11981"/>
                    </a:cubicBezTo>
                    <a:cubicBezTo>
                      <a:pt x="6839" y="12572"/>
                      <a:pt x="6957" y="13158"/>
                      <a:pt x="7106" y="13738"/>
                    </a:cubicBezTo>
                    <a:cubicBezTo>
                      <a:pt x="7614" y="13596"/>
                      <a:pt x="8133" y="13484"/>
                      <a:pt x="8658" y="13404"/>
                    </a:cubicBezTo>
                    <a:cubicBezTo>
                      <a:pt x="9187" y="13322"/>
                      <a:pt x="9721" y="13272"/>
                      <a:pt x="10257" y="13255"/>
                    </a:cubicBezTo>
                    <a:lnTo>
                      <a:pt x="10256" y="10199"/>
                    </a:lnTo>
                    <a:lnTo>
                      <a:pt x="6575" y="10196"/>
                    </a:lnTo>
                    <a:close/>
                    <a:moveTo>
                      <a:pt x="11466" y="10203"/>
                    </a:moveTo>
                    <a:lnTo>
                      <a:pt x="11468" y="13259"/>
                    </a:lnTo>
                    <a:cubicBezTo>
                      <a:pt x="11971" y="13280"/>
                      <a:pt x="12472" y="13329"/>
                      <a:pt x="12968" y="13404"/>
                    </a:cubicBezTo>
                    <a:cubicBezTo>
                      <a:pt x="13459" y="13478"/>
                      <a:pt x="13945" y="13577"/>
                      <a:pt x="14423" y="13702"/>
                    </a:cubicBezTo>
                    <a:cubicBezTo>
                      <a:pt x="14575" y="13128"/>
                      <a:pt x="14695" y="12548"/>
                      <a:pt x="14782" y="11963"/>
                    </a:cubicBezTo>
                    <a:cubicBezTo>
                      <a:pt x="14870" y="11377"/>
                      <a:pt x="14923" y="10788"/>
                      <a:pt x="14944" y="10197"/>
                    </a:cubicBezTo>
                    <a:lnTo>
                      <a:pt x="11466" y="10203"/>
                    </a:lnTo>
                    <a:close/>
                    <a:moveTo>
                      <a:pt x="5381" y="15569"/>
                    </a:moveTo>
                    <a:cubicBezTo>
                      <a:pt x="5082" y="15713"/>
                      <a:pt x="4792" y="15869"/>
                      <a:pt x="4509" y="16036"/>
                    </a:cubicBezTo>
                    <a:cubicBezTo>
                      <a:pt x="4926" y="16380"/>
                      <a:pt x="5377" y="16688"/>
                      <a:pt x="5858" y="16955"/>
                    </a:cubicBezTo>
                    <a:cubicBezTo>
                      <a:pt x="6332" y="17219"/>
                      <a:pt x="6832" y="17442"/>
                      <a:pt x="7352" y="17622"/>
                    </a:cubicBezTo>
                    <a:cubicBezTo>
                      <a:pt x="7142" y="17227"/>
                      <a:pt x="6950" y="16825"/>
                      <a:pt x="6774" y="16417"/>
                    </a:cubicBezTo>
                    <a:cubicBezTo>
                      <a:pt x="6598" y="16008"/>
                      <a:pt x="6440" y="15594"/>
                      <a:pt x="6299" y="15175"/>
                    </a:cubicBezTo>
                    <a:cubicBezTo>
                      <a:pt x="5986" y="15293"/>
                      <a:pt x="5680" y="15425"/>
                      <a:pt x="5381" y="15569"/>
                    </a:cubicBezTo>
                    <a:close/>
                    <a:moveTo>
                      <a:pt x="16155" y="10201"/>
                    </a:moveTo>
                    <a:cubicBezTo>
                      <a:pt x="16133" y="10849"/>
                      <a:pt x="16073" y="11495"/>
                      <a:pt x="15977" y="12137"/>
                    </a:cubicBezTo>
                    <a:cubicBezTo>
                      <a:pt x="15879" y="12784"/>
                      <a:pt x="15745" y="13426"/>
                      <a:pt x="15574" y="14060"/>
                    </a:cubicBezTo>
                    <a:cubicBezTo>
                      <a:pt x="16001" y="14211"/>
                      <a:pt x="16419" y="14384"/>
                      <a:pt x="16826" y="14577"/>
                    </a:cubicBezTo>
                    <a:cubicBezTo>
                      <a:pt x="17236" y="14771"/>
                      <a:pt x="17633" y="14987"/>
                      <a:pt x="18016" y="15222"/>
                    </a:cubicBezTo>
                    <a:cubicBezTo>
                      <a:pt x="18694" y="14513"/>
                      <a:pt x="19224" y="13731"/>
                      <a:pt x="19609" y="12877"/>
                    </a:cubicBezTo>
                    <a:cubicBezTo>
                      <a:pt x="19994" y="12023"/>
                      <a:pt x="20222" y="11118"/>
                      <a:pt x="20283" y="10199"/>
                    </a:cubicBezTo>
                    <a:lnTo>
                      <a:pt x="16155" y="10201"/>
                    </a:lnTo>
                    <a:close/>
                    <a:moveTo>
                      <a:pt x="7429" y="14800"/>
                    </a:moveTo>
                    <a:cubicBezTo>
                      <a:pt x="7620" y="15363"/>
                      <a:pt x="7844" y="15916"/>
                      <a:pt x="8099" y="16458"/>
                    </a:cubicBezTo>
                    <a:cubicBezTo>
                      <a:pt x="8356" y="17002"/>
                      <a:pt x="8644" y="17533"/>
                      <a:pt x="8962" y="18050"/>
                    </a:cubicBezTo>
                    <a:cubicBezTo>
                      <a:pt x="9173" y="18086"/>
                      <a:pt x="9385" y="18116"/>
                      <a:pt x="9598" y="18141"/>
                    </a:cubicBezTo>
                    <a:cubicBezTo>
                      <a:pt x="9820" y="18167"/>
                      <a:pt x="10043" y="18186"/>
                      <a:pt x="10266" y="18199"/>
                    </a:cubicBezTo>
                    <a:lnTo>
                      <a:pt x="10261" y="14353"/>
                    </a:lnTo>
                    <a:cubicBezTo>
                      <a:pt x="9783" y="14371"/>
                      <a:pt x="9307" y="14418"/>
                      <a:pt x="8836" y="14492"/>
                    </a:cubicBezTo>
                    <a:cubicBezTo>
                      <a:pt x="8360" y="14567"/>
                      <a:pt x="7890" y="14670"/>
                      <a:pt x="7429" y="14800"/>
                    </a:cubicBezTo>
                    <a:close/>
                    <a:moveTo>
                      <a:pt x="11472" y="14357"/>
                    </a:moveTo>
                    <a:lnTo>
                      <a:pt x="11464" y="18210"/>
                    </a:lnTo>
                    <a:cubicBezTo>
                      <a:pt x="11645" y="18195"/>
                      <a:pt x="11825" y="18177"/>
                      <a:pt x="12006" y="18156"/>
                    </a:cubicBezTo>
                    <a:cubicBezTo>
                      <a:pt x="12189" y="18134"/>
                      <a:pt x="12372" y="18110"/>
                      <a:pt x="12554" y="18082"/>
                    </a:cubicBezTo>
                    <a:cubicBezTo>
                      <a:pt x="12876" y="17558"/>
                      <a:pt x="13167" y="17018"/>
                      <a:pt x="13425" y="16466"/>
                    </a:cubicBezTo>
                    <a:cubicBezTo>
                      <a:pt x="13684" y="15913"/>
                      <a:pt x="13910" y="15348"/>
                      <a:pt x="14103" y="14773"/>
                    </a:cubicBezTo>
                    <a:cubicBezTo>
                      <a:pt x="13676" y="14656"/>
                      <a:pt x="13242" y="14562"/>
                      <a:pt x="12803" y="14492"/>
                    </a:cubicBezTo>
                    <a:cubicBezTo>
                      <a:pt x="12363" y="14422"/>
                      <a:pt x="11918" y="14377"/>
                      <a:pt x="11472" y="14357"/>
                    </a:cubicBezTo>
                    <a:close/>
                    <a:moveTo>
                      <a:pt x="15240" y="15139"/>
                    </a:moveTo>
                    <a:cubicBezTo>
                      <a:pt x="15090" y="15576"/>
                      <a:pt x="14923" y="16007"/>
                      <a:pt x="14739" y="16433"/>
                    </a:cubicBezTo>
                    <a:cubicBezTo>
                      <a:pt x="14553" y="16863"/>
                      <a:pt x="14350" y="17286"/>
                      <a:pt x="14131" y="17702"/>
                    </a:cubicBezTo>
                    <a:cubicBezTo>
                      <a:pt x="14647" y="17532"/>
                      <a:pt x="15145" y="17322"/>
                      <a:pt x="15621" y="17076"/>
                    </a:cubicBezTo>
                    <a:cubicBezTo>
                      <a:pt x="16176" y="16790"/>
                      <a:pt x="16697" y="16455"/>
                      <a:pt x="17178" y="16076"/>
                    </a:cubicBezTo>
                    <a:cubicBezTo>
                      <a:pt x="16873" y="15891"/>
                      <a:pt x="16558" y="15719"/>
                      <a:pt x="16234" y="15562"/>
                    </a:cubicBezTo>
                    <a:cubicBezTo>
                      <a:pt x="15911" y="15406"/>
                      <a:pt x="15579" y="15265"/>
                      <a:pt x="15240" y="1513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šḻíḓe">
                <a:extLst>
                  <a:ext uri="{FF2B5EF4-FFF2-40B4-BE49-F238E27FC236}">
                    <a16:creationId xmlns:a16="http://schemas.microsoft.com/office/drawing/2014/main" id="{79614F6E-C94E-4B7C-9C13-3FEE3E79C41D}"/>
                  </a:ext>
                </a:extLst>
              </p:cNvPr>
              <p:cNvSpPr/>
              <p:nvPr/>
            </p:nvSpPr>
            <p:spPr>
              <a:xfrm>
                <a:off x="5927565" y="3771884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xmlns:a14="http://schemas.microsoft.com/office/drawing/2010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29" name="i$liďè">
                <a:extLst>
                  <a:ext uri="{FF2B5EF4-FFF2-40B4-BE49-F238E27FC236}">
                    <a16:creationId xmlns:a16="http://schemas.microsoft.com/office/drawing/2014/main" id="{F1BF3542-5C0D-4FC4-BA12-41CABF933D7A}"/>
                  </a:ext>
                </a:extLst>
              </p:cNvPr>
              <p:cNvSpPr/>
              <p:nvPr/>
            </p:nvSpPr>
            <p:spPr>
              <a:xfrm flipH="1">
                <a:off x="3477499" y="3584325"/>
                <a:ext cx="2239037" cy="19478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1" h="21591" extrusionOk="0">
                    <a:moveTo>
                      <a:pt x="16325" y="0"/>
                    </a:moveTo>
                    <a:cubicBezTo>
                      <a:pt x="15247" y="1970"/>
                      <a:pt x="13395" y="3323"/>
                      <a:pt x="11258" y="3497"/>
                    </a:cubicBezTo>
                    <a:cubicBezTo>
                      <a:pt x="11121" y="3508"/>
                      <a:pt x="10984" y="3514"/>
                      <a:pt x="10847" y="3512"/>
                    </a:cubicBezTo>
                    <a:cubicBezTo>
                      <a:pt x="10356" y="3501"/>
                      <a:pt x="9884" y="3374"/>
                      <a:pt x="9402" y="3283"/>
                    </a:cubicBezTo>
                    <a:cubicBezTo>
                      <a:pt x="8952" y="3198"/>
                      <a:pt x="8493" y="3145"/>
                      <a:pt x="8027" y="3141"/>
                    </a:cubicBezTo>
                    <a:cubicBezTo>
                      <a:pt x="3589" y="3111"/>
                      <a:pt x="-9" y="7260"/>
                      <a:pt x="0" y="12368"/>
                    </a:cubicBezTo>
                    <a:cubicBezTo>
                      <a:pt x="9" y="17459"/>
                      <a:pt x="3597" y="21580"/>
                      <a:pt x="8027" y="21591"/>
                    </a:cubicBezTo>
                    <a:cubicBezTo>
                      <a:pt x="11723" y="21600"/>
                      <a:pt x="14839" y="18740"/>
                      <a:pt x="15757" y="14831"/>
                    </a:cubicBezTo>
                    <a:cubicBezTo>
                      <a:pt x="15810" y="14608"/>
                      <a:pt x="15855" y="14384"/>
                      <a:pt x="15896" y="14157"/>
                    </a:cubicBezTo>
                    <a:cubicBezTo>
                      <a:pt x="15991" y="13631"/>
                      <a:pt x="16067" y="13091"/>
                      <a:pt x="16293" y="12618"/>
                    </a:cubicBezTo>
                    <a:cubicBezTo>
                      <a:pt x="16428" y="12335"/>
                      <a:pt x="16611" y="12089"/>
                      <a:pt x="16802" y="11853"/>
                    </a:cubicBezTo>
                    <a:cubicBezTo>
                      <a:pt x="17252" y="11297"/>
                      <a:pt x="17752" y="10792"/>
                      <a:pt x="18314" y="10387"/>
                    </a:cubicBezTo>
                    <a:cubicBezTo>
                      <a:pt x="19265" y="9703"/>
                      <a:pt x="20388" y="9311"/>
                      <a:pt x="21591" y="9320"/>
                    </a:cubicBezTo>
                    <a:cubicBezTo>
                      <a:pt x="20126" y="8398"/>
                      <a:pt x="18880" y="7075"/>
                      <a:pt x="17965" y="5479"/>
                    </a:cubicBezTo>
                    <a:cubicBezTo>
                      <a:pt x="17050" y="3883"/>
                      <a:pt x="16466" y="2014"/>
                      <a:pt x="1632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sľíde">
                <a:extLst>
                  <a:ext uri="{FF2B5EF4-FFF2-40B4-BE49-F238E27FC236}">
                    <a16:creationId xmlns:a16="http://schemas.microsoft.com/office/drawing/2014/main" id="{2B2C4A36-5FA0-44FE-8CD8-DBDFC6FDDAD0}"/>
                  </a:ext>
                </a:extLst>
              </p:cNvPr>
              <p:cNvSpPr/>
              <p:nvPr/>
            </p:nvSpPr>
            <p:spPr>
              <a:xfrm flipH="1">
                <a:off x="4262737" y="4076621"/>
                <a:ext cx="1243996" cy="124444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ṧḷiďê">
                <a:extLst>
                  <a:ext uri="{FF2B5EF4-FFF2-40B4-BE49-F238E27FC236}">
                    <a16:creationId xmlns:a16="http://schemas.microsoft.com/office/drawing/2014/main" id="{20C471AD-54C6-43D8-8EBE-84711FCE0EC1}"/>
                  </a:ext>
                </a:extLst>
              </p:cNvPr>
              <p:cNvSpPr/>
              <p:nvPr/>
            </p:nvSpPr>
            <p:spPr>
              <a:xfrm>
                <a:off x="4756985" y="4400337"/>
                <a:ext cx="255501" cy="3144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31" y="0"/>
                    </a:moveTo>
                    <a:cubicBezTo>
                      <a:pt x="372" y="0"/>
                      <a:pt x="0" y="302"/>
                      <a:pt x="0" y="675"/>
                    </a:cubicBezTo>
                    <a:cubicBezTo>
                      <a:pt x="0" y="1048"/>
                      <a:pt x="372" y="1350"/>
                      <a:pt x="831" y="1350"/>
                    </a:cubicBezTo>
                    <a:lnTo>
                      <a:pt x="20769" y="1350"/>
                    </a:lnTo>
                    <a:cubicBezTo>
                      <a:pt x="21228" y="1350"/>
                      <a:pt x="21600" y="1048"/>
                      <a:pt x="21600" y="675"/>
                    </a:cubicBezTo>
                    <a:cubicBezTo>
                      <a:pt x="21600" y="302"/>
                      <a:pt x="21228" y="0"/>
                      <a:pt x="20769" y="0"/>
                    </a:cubicBezTo>
                    <a:lnTo>
                      <a:pt x="831" y="0"/>
                    </a:lnTo>
                    <a:close/>
                    <a:moveTo>
                      <a:pt x="831" y="2025"/>
                    </a:moveTo>
                    <a:lnTo>
                      <a:pt x="831" y="15525"/>
                    </a:lnTo>
                    <a:cubicBezTo>
                      <a:pt x="831" y="15525"/>
                      <a:pt x="20769" y="15525"/>
                      <a:pt x="20769" y="15525"/>
                    </a:cubicBezTo>
                    <a:lnTo>
                      <a:pt x="20769" y="2025"/>
                    </a:lnTo>
                    <a:lnTo>
                      <a:pt x="831" y="2025"/>
                    </a:lnTo>
                    <a:close/>
                    <a:moveTo>
                      <a:pt x="15785" y="4050"/>
                    </a:moveTo>
                    <a:lnTo>
                      <a:pt x="18277" y="4050"/>
                    </a:lnTo>
                    <a:cubicBezTo>
                      <a:pt x="18277" y="4050"/>
                      <a:pt x="18277" y="13500"/>
                      <a:pt x="18277" y="13500"/>
                    </a:cubicBezTo>
                    <a:lnTo>
                      <a:pt x="15785" y="13500"/>
                    </a:lnTo>
                    <a:lnTo>
                      <a:pt x="15785" y="4050"/>
                    </a:lnTo>
                    <a:close/>
                    <a:moveTo>
                      <a:pt x="7477" y="6750"/>
                    </a:moveTo>
                    <a:lnTo>
                      <a:pt x="9969" y="6750"/>
                    </a:lnTo>
                    <a:cubicBezTo>
                      <a:pt x="9969" y="6750"/>
                      <a:pt x="9969" y="13500"/>
                      <a:pt x="9969" y="13500"/>
                    </a:cubicBezTo>
                    <a:lnTo>
                      <a:pt x="7477" y="13500"/>
                    </a:lnTo>
                    <a:lnTo>
                      <a:pt x="7477" y="6750"/>
                    </a:lnTo>
                    <a:close/>
                    <a:moveTo>
                      <a:pt x="11631" y="8775"/>
                    </a:moveTo>
                    <a:lnTo>
                      <a:pt x="14123" y="8775"/>
                    </a:lnTo>
                    <a:cubicBezTo>
                      <a:pt x="14123" y="8775"/>
                      <a:pt x="14123" y="13500"/>
                      <a:pt x="14123" y="13500"/>
                    </a:cubicBezTo>
                    <a:lnTo>
                      <a:pt x="11631" y="13500"/>
                    </a:lnTo>
                    <a:lnTo>
                      <a:pt x="11631" y="8775"/>
                    </a:lnTo>
                    <a:close/>
                    <a:moveTo>
                      <a:pt x="3323" y="10800"/>
                    </a:moveTo>
                    <a:lnTo>
                      <a:pt x="5815" y="10800"/>
                    </a:lnTo>
                    <a:cubicBezTo>
                      <a:pt x="5815" y="10800"/>
                      <a:pt x="5815" y="13500"/>
                      <a:pt x="5815" y="13500"/>
                    </a:cubicBezTo>
                    <a:lnTo>
                      <a:pt x="3323" y="13500"/>
                    </a:lnTo>
                    <a:lnTo>
                      <a:pt x="3323" y="10800"/>
                    </a:lnTo>
                    <a:close/>
                    <a:moveTo>
                      <a:pt x="3323" y="16200"/>
                    </a:moveTo>
                    <a:lnTo>
                      <a:pt x="1662" y="21600"/>
                    </a:lnTo>
                    <a:lnTo>
                      <a:pt x="3323" y="21600"/>
                    </a:lnTo>
                    <a:lnTo>
                      <a:pt x="4985" y="16200"/>
                    </a:lnTo>
                    <a:cubicBezTo>
                      <a:pt x="4985" y="16200"/>
                      <a:pt x="3323" y="16200"/>
                      <a:pt x="3323" y="16200"/>
                    </a:cubicBezTo>
                    <a:close/>
                    <a:moveTo>
                      <a:pt x="9969" y="16200"/>
                    </a:moveTo>
                    <a:lnTo>
                      <a:pt x="9969" y="21600"/>
                    </a:lnTo>
                    <a:lnTo>
                      <a:pt x="11615" y="21600"/>
                    </a:lnTo>
                    <a:cubicBezTo>
                      <a:pt x="11615" y="21600"/>
                      <a:pt x="11631" y="16200"/>
                      <a:pt x="11631" y="16200"/>
                    </a:cubicBezTo>
                    <a:lnTo>
                      <a:pt x="9969" y="16200"/>
                    </a:lnTo>
                    <a:close/>
                    <a:moveTo>
                      <a:pt x="16615" y="16200"/>
                    </a:moveTo>
                    <a:lnTo>
                      <a:pt x="18277" y="21600"/>
                    </a:lnTo>
                    <a:lnTo>
                      <a:pt x="19938" y="21600"/>
                    </a:lnTo>
                    <a:cubicBezTo>
                      <a:pt x="19938" y="21600"/>
                      <a:pt x="18277" y="16200"/>
                      <a:pt x="18277" y="16200"/>
                    </a:cubicBezTo>
                    <a:lnTo>
                      <a:pt x="16615" y="162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sļîḓê">
                <a:extLst>
                  <a:ext uri="{FF2B5EF4-FFF2-40B4-BE49-F238E27FC236}">
                    <a16:creationId xmlns:a16="http://schemas.microsoft.com/office/drawing/2014/main" id="{DD0CE8CF-4F83-474E-BD3D-6843BED9D5DA}"/>
                  </a:ext>
                </a:extLst>
              </p:cNvPr>
              <p:cNvSpPr/>
              <p:nvPr/>
            </p:nvSpPr>
            <p:spPr>
              <a:xfrm>
                <a:off x="4204812" y="4777195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xmlns:a14="http://schemas.microsoft.com/office/drawing/2010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33" name="ïṡļídé">
                <a:extLst>
                  <a:ext uri="{FF2B5EF4-FFF2-40B4-BE49-F238E27FC236}">
                    <a16:creationId xmlns:a16="http://schemas.microsoft.com/office/drawing/2014/main" id="{D07FC628-613C-4F21-99C0-A9C78D1A5DD0}"/>
                  </a:ext>
                </a:extLst>
              </p:cNvPr>
              <p:cNvSpPr/>
              <p:nvPr/>
            </p:nvSpPr>
            <p:spPr>
              <a:xfrm flipH="1">
                <a:off x="1956384" y="2482714"/>
                <a:ext cx="2080439" cy="2080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1095"/>
                      <a:pt x="12" y="11387"/>
                      <a:pt x="36" y="11676"/>
                    </a:cubicBezTo>
                    <a:cubicBezTo>
                      <a:pt x="334" y="15393"/>
                      <a:pt x="2514" y="18579"/>
                      <a:pt x="5623" y="20280"/>
                    </a:cubicBezTo>
                    <a:cubicBezTo>
                      <a:pt x="7160" y="21121"/>
                      <a:pt x="8924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şḷïḑê">
                <a:extLst>
                  <a:ext uri="{FF2B5EF4-FFF2-40B4-BE49-F238E27FC236}">
                    <a16:creationId xmlns:a16="http://schemas.microsoft.com/office/drawing/2014/main" id="{8B54A3B8-5791-4AB2-B299-0AE19129D9F5}"/>
                  </a:ext>
                </a:extLst>
              </p:cNvPr>
              <p:cNvSpPr/>
              <p:nvPr/>
            </p:nvSpPr>
            <p:spPr>
              <a:xfrm flipH="1">
                <a:off x="2218372" y="2744691"/>
                <a:ext cx="1556462" cy="1556476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ŝḷidé">
                <a:extLst>
                  <a:ext uri="{FF2B5EF4-FFF2-40B4-BE49-F238E27FC236}">
                    <a16:creationId xmlns:a16="http://schemas.microsoft.com/office/drawing/2014/main" id="{C0B9E322-8F8F-4AEF-9084-E6F25D104ACB}"/>
                  </a:ext>
                </a:extLst>
              </p:cNvPr>
              <p:cNvSpPr/>
              <p:nvPr/>
            </p:nvSpPr>
            <p:spPr>
              <a:xfrm>
                <a:off x="2804693" y="2933280"/>
                <a:ext cx="383823" cy="506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600" extrusionOk="0">
                    <a:moveTo>
                      <a:pt x="16784" y="1264"/>
                    </a:moveTo>
                    <a:cubicBezTo>
                      <a:pt x="16363" y="1078"/>
                      <a:pt x="15824" y="1189"/>
                      <a:pt x="15581" y="1511"/>
                    </a:cubicBezTo>
                    <a:lnTo>
                      <a:pt x="14280" y="3236"/>
                    </a:lnTo>
                    <a:cubicBezTo>
                      <a:pt x="14867" y="3417"/>
                      <a:pt x="15381" y="3636"/>
                      <a:pt x="15831" y="3874"/>
                    </a:cubicBezTo>
                    <a:lnTo>
                      <a:pt x="17106" y="2185"/>
                    </a:lnTo>
                    <a:cubicBezTo>
                      <a:pt x="17349" y="1863"/>
                      <a:pt x="17205" y="1451"/>
                      <a:pt x="16784" y="1264"/>
                    </a:cubicBezTo>
                    <a:close/>
                    <a:moveTo>
                      <a:pt x="21233" y="4689"/>
                    </a:moveTo>
                    <a:cubicBezTo>
                      <a:pt x="20988" y="4366"/>
                      <a:pt x="20450" y="4256"/>
                      <a:pt x="20028" y="4442"/>
                    </a:cubicBezTo>
                    <a:lnTo>
                      <a:pt x="17841" y="5408"/>
                    </a:lnTo>
                    <a:cubicBezTo>
                      <a:pt x="18203" y="5799"/>
                      <a:pt x="18487" y="6197"/>
                      <a:pt x="18711" y="6581"/>
                    </a:cubicBezTo>
                    <a:lnTo>
                      <a:pt x="20909" y="5610"/>
                    </a:lnTo>
                    <a:cubicBezTo>
                      <a:pt x="21331" y="5423"/>
                      <a:pt x="21475" y="5012"/>
                      <a:pt x="21233" y="4689"/>
                    </a:cubicBezTo>
                    <a:close/>
                    <a:moveTo>
                      <a:pt x="1322" y="4393"/>
                    </a:moveTo>
                    <a:cubicBezTo>
                      <a:pt x="900" y="4207"/>
                      <a:pt x="362" y="4317"/>
                      <a:pt x="118" y="4640"/>
                    </a:cubicBezTo>
                    <a:cubicBezTo>
                      <a:pt x="-125" y="4963"/>
                      <a:pt x="19" y="5375"/>
                      <a:pt x="441" y="5561"/>
                    </a:cubicBezTo>
                    <a:lnTo>
                      <a:pt x="2633" y="6530"/>
                    </a:lnTo>
                    <a:cubicBezTo>
                      <a:pt x="2861" y="6146"/>
                      <a:pt x="3149" y="5751"/>
                      <a:pt x="3514" y="5362"/>
                    </a:cubicBezTo>
                    <a:cubicBezTo>
                      <a:pt x="3514" y="5362"/>
                      <a:pt x="1322" y="4393"/>
                      <a:pt x="1322" y="4393"/>
                    </a:cubicBezTo>
                    <a:close/>
                    <a:moveTo>
                      <a:pt x="5797" y="1483"/>
                    </a:moveTo>
                    <a:cubicBezTo>
                      <a:pt x="5553" y="1160"/>
                      <a:pt x="5015" y="1050"/>
                      <a:pt x="4593" y="1236"/>
                    </a:cubicBezTo>
                    <a:cubicBezTo>
                      <a:pt x="4173" y="1422"/>
                      <a:pt x="4029" y="1834"/>
                      <a:pt x="4272" y="2157"/>
                    </a:cubicBezTo>
                    <a:lnTo>
                      <a:pt x="5544" y="3843"/>
                    </a:lnTo>
                    <a:cubicBezTo>
                      <a:pt x="5997" y="3607"/>
                      <a:pt x="6514" y="3392"/>
                      <a:pt x="7103" y="3215"/>
                    </a:cubicBezTo>
                    <a:cubicBezTo>
                      <a:pt x="7103" y="3215"/>
                      <a:pt x="5797" y="1483"/>
                      <a:pt x="5797" y="1483"/>
                    </a:cubicBezTo>
                    <a:close/>
                    <a:moveTo>
                      <a:pt x="10693" y="0"/>
                    </a:moveTo>
                    <a:cubicBezTo>
                      <a:pt x="10208" y="0"/>
                      <a:pt x="9813" y="302"/>
                      <a:pt x="9813" y="674"/>
                    </a:cubicBezTo>
                    <a:lnTo>
                      <a:pt x="9813" y="2753"/>
                    </a:lnTo>
                    <a:cubicBezTo>
                      <a:pt x="10026" y="2740"/>
                      <a:pt x="11348" y="2744"/>
                      <a:pt x="11574" y="2758"/>
                    </a:cubicBezTo>
                    <a:lnTo>
                      <a:pt x="11574" y="674"/>
                    </a:lnTo>
                    <a:cubicBezTo>
                      <a:pt x="11574" y="302"/>
                      <a:pt x="11180" y="0"/>
                      <a:pt x="10693" y="0"/>
                    </a:cubicBezTo>
                    <a:close/>
                    <a:moveTo>
                      <a:pt x="18428" y="9068"/>
                    </a:moveTo>
                    <a:cubicBezTo>
                      <a:pt x="18228" y="7091"/>
                      <a:pt x="16423" y="3572"/>
                      <a:pt x="10662" y="3572"/>
                    </a:cubicBezTo>
                    <a:cubicBezTo>
                      <a:pt x="10661" y="3572"/>
                      <a:pt x="10660" y="3572"/>
                      <a:pt x="10659" y="3572"/>
                    </a:cubicBezTo>
                    <a:cubicBezTo>
                      <a:pt x="10658" y="3572"/>
                      <a:pt x="10658" y="3572"/>
                      <a:pt x="10657" y="3572"/>
                    </a:cubicBezTo>
                    <a:cubicBezTo>
                      <a:pt x="10656" y="3572"/>
                      <a:pt x="10655" y="3572"/>
                      <a:pt x="10655" y="3572"/>
                    </a:cubicBezTo>
                    <a:cubicBezTo>
                      <a:pt x="10654" y="3572"/>
                      <a:pt x="10653" y="3572"/>
                      <a:pt x="10652" y="3572"/>
                    </a:cubicBezTo>
                    <a:cubicBezTo>
                      <a:pt x="4890" y="3572"/>
                      <a:pt x="3086" y="7091"/>
                      <a:pt x="2886" y="9068"/>
                    </a:cubicBezTo>
                    <a:cubicBezTo>
                      <a:pt x="2715" y="10852"/>
                      <a:pt x="4327" y="12514"/>
                      <a:pt x="4510" y="12775"/>
                    </a:cubicBezTo>
                    <a:cubicBezTo>
                      <a:pt x="4810" y="13201"/>
                      <a:pt x="6695" y="14825"/>
                      <a:pt x="6762" y="15807"/>
                    </a:cubicBezTo>
                    <a:cubicBezTo>
                      <a:pt x="6855" y="17159"/>
                      <a:pt x="7070" y="17195"/>
                      <a:pt x="7930" y="17355"/>
                    </a:cubicBezTo>
                    <a:cubicBezTo>
                      <a:pt x="8807" y="17519"/>
                      <a:pt x="12507" y="17519"/>
                      <a:pt x="13383" y="17355"/>
                    </a:cubicBezTo>
                    <a:cubicBezTo>
                      <a:pt x="14243" y="17195"/>
                      <a:pt x="14459" y="17159"/>
                      <a:pt x="14552" y="15807"/>
                    </a:cubicBezTo>
                    <a:cubicBezTo>
                      <a:pt x="14619" y="14825"/>
                      <a:pt x="16504" y="13201"/>
                      <a:pt x="16803" y="12775"/>
                    </a:cubicBezTo>
                    <a:cubicBezTo>
                      <a:pt x="16987" y="12514"/>
                      <a:pt x="18599" y="10852"/>
                      <a:pt x="18428" y="9068"/>
                    </a:cubicBezTo>
                    <a:close/>
                    <a:moveTo>
                      <a:pt x="13756" y="19204"/>
                    </a:moveTo>
                    <a:cubicBezTo>
                      <a:pt x="13756" y="18991"/>
                      <a:pt x="13530" y="18817"/>
                      <a:pt x="13251" y="18817"/>
                    </a:cubicBezTo>
                    <a:lnTo>
                      <a:pt x="8063" y="18817"/>
                    </a:lnTo>
                    <a:cubicBezTo>
                      <a:pt x="7783" y="18817"/>
                      <a:pt x="7557" y="18991"/>
                      <a:pt x="7557" y="19204"/>
                    </a:cubicBezTo>
                    <a:lnTo>
                      <a:pt x="7557" y="19204"/>
                    </a:lnTo>
                    <a:cubicBezTo>
                      <a:pt x="7557" y="19418"/>
                      <a:pt x="7783" y="19591"/>
                      <a:pt x="8063" y="19591"/>
                    </a:cubicBezTo>
                    <a:lnTo>
                      <a:pt x="13251" y="19591"/>
                    </a:lnTo>
                    <a:cubicBezTo>
                      <a:pt x="13530" y="19591"/>
                      <a:pt x="13756" y="19418"/>
                      <a:pt x="13756" y="19204"/>
                    </a:cubicBezTo>
                    <a:cubicBezTo>
                      <a:pt x="13756" y="19204"/>
                      <a:pt x="13756" y="19204"/>
                      <a:pt x="13756" y="19204"/>
                    </a:cubicBezTo>
                    <a:close/>
                    <a:moveTo>
                      <a:pt x="13756" y="18147"/>
                    </a:moveTo>
                    <a:cubicBezTo>
                      <a:pt x="13756" y="17934"/>
                      <a:pt x="13530" y="17761"/>
                      <a:pt x="13251" y="17761"/>
                    </a:cubicBezTo>
                    <a:lnTo>
                      <a:pt x="8063" y="17761"/>
                    </a:lnTo>
                    <a:cubicBezTo>
                      <a:pt x="7783" y="17761"/>
                      <a:pt x="7557" y="17934"/>
                      <a:pt x="7557" y="18147"/>
                    </a:cubicBezTo>
                    <a:lnTo>
                      <a:pt x="7557" y="18147"/>
                    </a:lnTo>
                    <a:cubicBezTo>
                      <a:pt x="7557" y="18361"/>
                      <a:pt x="7783" y="18535"/>
                      <a:pt x="8063" y="18535"/>
                    </a:cubicBezTo>
                    <a:lnTo>
                      <a:pt x="13251" y="18535"/>
                    </a:lnTo>
                    <a:cubicBezTo>
                      <a:pt x="13530" y="18535"/>
                      <a:pt x="13756" y="18361"/>
                      <a:pt x="13756" y="18147"/>
                    </a:cubicBezTo>
                    <a:cubicBezTo>
                      <a:pt x="13756" y="18147"/>
                      <a:pt x="13756" y="18147"/>
                      <a:pt x="13756" y="18147"/>
                    </a:cubicBezTo>
                    <a:close/>
                    <a:moveTo>
                      <a:pt x="8400" y="19874"/>
                    </a:moveTo>
                    <a:lnTo>
                      <a:pt x="12913" y="19874"/>
                    </a:lnTo>
                    <a:cubicBezTo>
                      <a:pt x="12913" y="20827"/>
                      <a:pt x="11903" y="21600"/>
                      <a:pt x="10657" y="21600"/>
                    </a:cubicBezTo>
                    <a:cubicBezTo>
                      <a:pt x="9411" y="21600"/>
                      <a:pt x="8400" y="20827"/>
                      <a:pt x="8400" y="19874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Sḻíde">
                <a:extLst>
                  <a:ext uri="{FF2B5EF4-FFF2-40B4-BE49-F238E27FC236}">
                    <a16:creationId xmlns:a16="http://schemas.microsoft.com/office/drawing/2014/main" id="{4CE9739C-7263-4460-9AD5-B892EC103956}"/>
                  </a:ext>
                </a:extLst>
              </p:cNvPr>
              <p:cNvSpPr/>
              <p:nvPr/>
            </p:nvSpPr>
            <p:spPr>
              <a:xfrm>
                <a:off x="2316680" y="3559384"/>
                <a:ext cx="1359848" cy="4030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xmlns:a14="http://schemas.microsoft.com/office/drawing/2010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</a:t>
                </a:r>
                <a:endParaRPr lang="zh-CN" altLang="en-US" sz="1600" i="1" dirty="0"/>
              </a:p>
            </p:txBody>
          </p:sp>
          <p:sp>
            <p:nvSpPr>
              <p:cNvPr id="37" name="íSḻïḍé">
                <a:extLst>
                  <a:ext uri="{FF2B5EF4-FFF2-40B4-BE49-F238E27FC236}">
                    <a16:creationId xmlns:a16="http://schemas.microsoft.com/office/drawing/2014/main" id="{19DBC178-5F6A-4069-AEB6-112C209D64E5}"/>
                  </a:ext>
                </a:extLst>
              </p:cNvPr>
              <p:cNvSpPr/>
              <p:nvPr/>
            </p:nvSpPr>
            <p:spPr>
              <a:xfrm rot="7434745">
                <a:off x="2645538" y="1990417"/>
                <a:ext cx="798098" cy="1223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06" h="21600" extrusionOk="0">
                    <a:moveTo>
                      <a:pt x="248" y="0"/>
                    </a:moveTo>
                    <a:cubicBezTo>
                      <a:pt x="-394" y="3423"/>
                      <a:pt x="224" y="6830"/>
                      <a:pt x="1940" y="9968"/>
                    </a:cubicBezTo>
                    <a:cubicBezTo>
                      <a:pt x="3705" y="13196"/>
                      <a:pt x="6652" y="16173"/>
                      <a:pt x="10864" y="18394"/>
                    </a:cubicBezTo>
                    <a:cubicBezTo>
                      <a:pt x="13880" y="19984"/>
                      <a:pt x="17424" y="21083"/>
                      <a:pt x="21206" y="21600"/>
                    </a:cubicBezTo>
                  </a:path>
                </a:pathLst>
              </a:custGeom>
              <a:noFill/>
              <a:ln w="63500" cap="flat">
                <a:solidFill>
                  <a:schemeClr val="bg2">
                    <a:lumMod val="90000"/>
                  </a:schemeClr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ṩľídé">
                <a:extLst>
                  <a:ext uri="{FF2B5EF4-FFF2-40B4-BE49-F238E27FC236}">
                    <a16:creationId xmlns:a16="http://schemas.microsoft.com/office/drawing/2014/main" id="{B5E0E3CA-059B-47B8-B1B6-A0901A7E1E66}"/>
                  </a:ext>
                </a:extLst>
              </p:cNvPr>
              <p:cNvSpPr/>
              <p:nvPr/>
            </p:nvSpPr>
            <p:spPr>
              <a:xfrm rot="10800000">
                <a:off x="9080650" y="1277817"/>
                <a:ext cx="665725" cy="10302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74" h="21600" extrusionOk="0">
                    <a:moveTo>
                      <a:pt x="737" y="0"/>
                    </a:moveTo>
                    <a:cubicBezTo>
                      <a:pt x="-1626" y="6731"/>
                      <a:pt x="1797" y="13810"/>
                      <a:pt x="9518" y="18160"/>
                    </a:cubicBezTo>
                    <a:cubicBezTo>
                      <a:pt x="12560" y="19874"/>
                      <a:pt x="16145" y="21054"/>
                      <a:pt x="19974" y="21600"/>
                    </a:cubicBezTo>
                  </a:path>
                </a:pathLst>
              </a:custGeom>
              <a:noFill/>
              <a:ln w="63500" cap="flat">
                <a:solidFill>
                  <a:schemeClr val="bg2">
                    <a:lumMod val="90000"/>
                  </a:schemeClr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ṡḷiḍê">
              <a:extLst>
                <a:ext uri="{FF2B5EF4-FFF2-40B4-BE49-F238E27FC236}">
                  <a16:creationId xmlns:a16="http://schemas.microsoft.com/office/drawing/2014/main" id="{57099FCC-3EB0-4A84-8884-07CEBD11A45E}"/>
                </a:ext>
              </a:extLst>
            </p:cNvPr>
            <p:cNvGrpSpPr/>
            <p:nvPr/>
          </p:nvGrpSpPr>
          <p:grpSpPr>
            <a:xfrm>
              <a:off x="719138" y="1824004"/>
              <a:ext cx="2758360" cy="1204222"/>
              <a:chOff x="719137" y="1429926"/>
              <a:chExt cx="5376847" cy="1204222"/>
            </a:xfrm>
          </p:grpSpPr>
          <p:sp>
            <p:nvSpPr>
              <p:cNvPr id="11" name="ï$1îḋe">
                <a:extLst>
                  <a:ext uri="{FF2B5EF4-FFF2-40B4-BE49-F238E27FC236}">
                    <a16:creationId xmlns:a16="http://schemas.microsoft.com/office/drawing/2014/main" id="{AC487A75-6480-4C53-ADBF-DA01442D3CBA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762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íSliḋè">
                <a:extLst>
                  <a:ext uri="{FF2B5EF4-FFF2-40B4-BE49-F238E27FC236}">
                    <a16:creationId xmlns:a16="http://schemas.microsoft.com/office/drawing/2014/main" id="{60CE3C1C-D231-4FFD-B555-0EEF1A88BE28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ṥḷïde">
              <a:extLst>
                <a:ext uri="{FF2B5EF4-FFF2-40B4-BE49-F238E27FC236}">
                  <a16:creationId xmlns:a16="http://schemas.microsoft.com/office/drawing/2014/main" id="{E4868723-D751-4CE4-8EDF-80876C0518F0}"/>
                </a:ext>
              </a:extLst>
            </p:cNvPr>
            <p:cNvGrpSpPr/>
            <p:nvPr/>
          </p:nvGrpSpPr>
          <p:grpSpPr>
            <a:xfrm>
              <a:off x="8762127" y="1130300"/>
              <a:ext cx="2758360" cy="1204222"/>
              <a:chOff x="719137" y="1429926"/>
              <a:chExt cx="5376847" cy="1204222"/>
            </a:xfrm>
          </p:grpSpPr>
          <p:sp>
            <p:nvSpPr>
              <p:cNvPr id="9" name="íṧḻiḋê">
                <a:extLst>
                  <a:ext uri="{FF2B5EF4-FFF2-40B4-BE49-F238E27FC236}">
                    <a16:creationId xmlns:a16="http://schemas.microsoft.com/office/drawing/2014/main" id="{74128834-33EE-4719-B0F2-3D51C689062D}"/>
                  </a:ext>
                </a:extLst>
              </p:cNvPr>
              <p:cNvSpPr/>
              <p:nvPr/>
            </p:nvSpPr>
            <p:spPr bwMode="auto">
              <a:xfrm>
                <a:off x="719137" y="1871732"/>
                <a:ext cx="5376847" cy="762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0" name="ïŝľíďê">
                <a:extLst>
                  <a:ext uri="{FF2B5EF4-FFF2-40B4-BE49-F238E27FC236}">
                    <a16:creationId xmlns:a16="http://schemas.microsoft.com/office/drawing/2014/main" id="{06D481C8-F267-48F9-83CC-7ECA5F488ED4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7887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650D06-39C5-4F07-94BF-0CB392469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C101999-7FF8-4E5F-A7D5-15A562297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B31D56C-7FF7-4F22-85E4-E1D71DFB8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348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5E90E2E-FA68-499A-A4F9-71E81AFBBE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176" y="1123950"/>
            <a:ext cx="10857312" cy="5022850"/>
            <a:chOff x="663176" y="1123950"/>
            <a:chExt cx="10857312" cy="50228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9096660-0BF3-420C-A1FD-9EC7D83E8187}"/>
                </a:ext>
              </a:extLst>
            </p:cNvPr>
            <p:cNvCxnSpPr>
              <a:cxnSpLocks/>
              <a:stCxn id="11" idx="2"/>
              <a:endCxn id="17" idx="2"/>
            </p:cNvCxnSpPr>
            <p:nvPr/>
          </p:nvCxnSpPr>
          <p:spPr>
            <a:xfrm>
              <a:off x="8980860" y="3291840"/>
              <a:ext cx="0" cy="285496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8C63077-8B26-4248-A213-07666AFBA2B1}"/>
                </a:ext>
              </a:extLst>
            </p:cNvPr>
            <p:cNvCxnSpPr>
              <a:cxnSpLocks/>
              <a:stCxn id="10" idx="2"/>
              <a:endCxn id="14" idx="2"/>
            </p:cNvCxnSpPr>
            <p:nvPr/>
          </p:nvCxnSpPr>
          <p:spPr>
            <a:xfrm>
              <a:off x="3202804" y="3291840"/>
              <a:ext cx="0" cy="285496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ṧlíḓe">
              <a:extLst>
                <a:ext uri="{FF2B5EF4-FFF2-40B4-BE49-F238E27FC236}">
                  <a16:creationId xmlns:a16="http://schemas.microsoft.com/office/drawing/2014/main" id="{1D584FBB-D8F5-4C75-B390-C25EC9263421}"/>
                </a:ext>
              </a:extLst>
            </p:cNvPr>
            <p:cNvSpPr txBox="1"/>
            <p:nvPr/>
          </p:nvSpPr>
          <p:spPr>
            <a:xfrm>
              <a:off x="673099" y="1123950"/>
              <a:ext cx="10845800" cy="7139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grpSp>
          <p:nvGrpSpPr>
            <p:cNvPr id="9" name="iṥ1îḑé">
              <a:extLst>
                <a:ext uri="{FF2B5EF4-FFF2-40B4-BE49-F238E27FC236}">
                  <a16:creationId xmlns:a16="http://schemas.microsoft.com/office/drawing/2014/main" id="{8AB24495-DDC5-42BB-BE4F-3DFF1A111F0C}"/>
                </a:ext>
              </a:extLst>
            </p:cNvPr>
            <p:cNvGrpSpPr/>
            <p:nvPr/>
          </p:nvGrpSpPr>
          <p:grpSpPr>
            <a:xfrm>
              <a:off x="5649849" y="1856232"/>
              <a:ext cx="892302" cy="0"/>
              <a:chOff x="5649849" y="1856232"/>
              <a:chExt cx="892302" cy="0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0445F743-67A1-49DA-AF8A-99ED7B50BB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27725" y="1856232"/>
                <a:ext cx="336550" cy="0"/>
              </a:xfrm>
              <a:prstGeom prst="line">
                <a:avLst/>
              </a:prstGeom>
              <a:ln w="635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iṩļïḓè">
                <a:extLst>
                  <a:ext uri="{FF2B5EF4-FFF2-40B4-BE49-F238E27FC236}">
                    <a16:creationId xmlns:a16="http://schemas.microsoft.com/office/drawing/2014/main" id="{86CF56D1-C007-4C08-8CFE-12C2E55B6724}"/>
                  </a:ext>
                </a:extLst>
              </p:cNvPr>
              <p:cNvGrpSpPr/>
              <p:nvPr/>
            </p:nvGrpSpPr>
            <p:grpSpPr>
              <a:xfrm>
                <a:off x="6408801" y="1856232"/>
                <a:ext cx="133350" cy="0"/>
                <a:chOff x="6264275" y="1856232"/>
                <a:chExt cx="133350" cy="0"/>
              </a:xfrm>
            </p:grpSpPr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1778A192-88F3-48B4-AF1F-363DD7C002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64275" y="1856232"/>
                  <a:ext cx="0" cy="0"/>
                </a:xfrm>
                <a:prstGeom prst="line">
                  <a:avLst/>
                </a:prstGeom>
                <a:ln w="63500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B7D52A2E-E90E-4AE3-8CE6-8638CF7082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97625" y="1856232"/>
                  <a:ext cx="0" cy="0"/>
                </a:xfrm>
                <a:prstGeom prst="line">
                  <a:avLst/>
                </a:prstGeom>
                <a:ln w="63500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íṧľiďè">
                <a:extLst>
                  <a:ext uri="{FF2B5EF4-FFF2-40B4-BE49-F238E27FC236}">
                    <a16:creationId xmlns:a16="http://schemas.microsoft.com/office/drawing/2014/main" id="{BE9D0247-8746-4E17-B345-9414711B9194}"/>
                  </a:ext>
                </a:extLst>
              </p:cNvPr>
              <p:cNvGrpSpPr/>
              <p:nvPr/>
            </p:nvGrpSpPr>
            <p:grpSpPr>
              <a:xfrm>
                <a:off x="5649849" y="1856232"/>
                <a:ext cx="133350" cy="0"/>
                <a:chOff x="6264275" y="1856232"/>
                <a:chExt cx="133350" cy="0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AC98BB4C-F55F-4E44-8B39-10C6986CFA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64275" y="1856232"/>
                  <a:ext cx="0" cy="0"/>
                </a:xfrm>
                <a:prstGeom prst="line">
                  <a:avLst/>
                </a:prstGeom>
                <a:ln w="63500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AD205D77-FF64-4AC7-9773-B4BF6F8FF7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97625" y="1856232"/>
                  <a:ext cx="0" cy="0"/>
                </a:xfrm>
                <a:prstGeom prst="line">
                  <a:avLst/>
                </a:prstGeom>
                <a:ln w="63500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" name="ïsḻiḍé">
              <a:extLst>
                <a:ext uri="{FF2B5EF4-FFF2-40B4-BE49-F238E27FC236}">
                  <a16:creationId xmlns:a16="http://schemas.microsoft.com/office/drawing/2014/main" id="{A29A0F99-B1C5-4130-A048-06D9F3E093BB}"/>
                </a:ext>
              </a:extLst>
            </p:cNvPr>
            <p:cNvSpPr/>
            <p:nvPr/>
          </p:nvSpPr>
          <p:spPr>
            <a:xfrm>
              <a:off x="663176" y="2577846"/>
              <a:ext cx="5079256" cy="7139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algn="ctr"/>
              <a:r>
                <a:rPr lang="en-US" altLang="zh-CN" b="1" i="1" dirty="0">
                  <a:solidFill>
                    <a:schemeClr val="bg1"/>
                  </a:solidFill>
                </a:rPr>
                <a:t>Text here</a:t>
              </a:r>
              <a:endParaRPr lang="zh-CN" altLang="en-US" b="1" i="1" dirty="0">
                <a:solidFill>
                  <a:schemeClr val="bg1"/>
                </a:solidFill>
              </a:endParaRPr>
            </a:p>
          </p:txBody>
        </p:sp>
        <p:sp>
          <p:nvSpPr>
            <p:cNvPr id="11" name="iṩļíḑè">
              <a:extLst>
                <a:ext uri="{FF2B5EF4-FFF2-40B4-BE49-F238E27FC236}">
                  <a16:creationId xmlns:a16="http://schemas.microsoft.com/office/drawing/2014/main" id="{D2B5065F-F4DF-4686-A88F-54A5C52EF7F4}"/>
                </a:ext>
              </a:extLst>
            </p:cNvPr>
            <p:cNvSpPr/>
            <p:nvPr/>
          </p:nvSpPr>
          <p:spPr>
            <a:xfrm>
              <a:off x="6441232" y="2577846"/>
              <a:ext cx="5079256" cy="7139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algn="ctr"/>
              <a:r>
                <a:rPr lang="en-US" altLang="zh-CN" b="1" i="1" dirty="0">
                  <a:solidFill>
                    <a:schemeClr val="bg1"/>
                  </a:solidFill>
                </a:rPr>
                <a:t>Text here</a:t>
              </a:r>
              <a:endParaRPr lang="zh-CN" altLang="en-US" b="1" i="1" dirty="0">
                <a:solidFill>
                  <a:schemeClr val="bg1"/>
                </a:solidFill>
              </a:endParaRPr>
            </a:p>
          </p:txBody>
        </p:sp>
        <p:sp>
          <p:nvSpPr>
            <p:cNvPr id="12" name="iṥḻïḑé">
              <a:extLst>
                <a:ext uri="{FF2B5EF4-FFF2-40B4-BE49-F238E27FC236}">
                  <a16:creationId xmlns:a16="http://schemas.microsoft.com/office/drawing/2014/main" id="{1B93481C-1E39-43CC-8858-94FE11EC31EF}"/>
                </a:ext>
              </a:extLst>
            </p:cNvPr>
            <p:cNvSpPr/>
            <p:nvPr/>
          </p:nvSpPr>
          <p:spPr bwMode="auto">
            <a:xfrm>
              <a:off x="1669016" y="3354337"/>
              <a:ext cx="3067576" cy="7834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î$1íḋê">
              <a:extLst>
                <a:ext uri="{FF2B5EF4-FFF2-40B4-BE49-F238E27FC236}">
                  <a16:creationId xmlns:a16="http://schemas.microsoft.com/office/drawing/2014/main" id="{EB21D29E-BDAF-475C-93E7-149F6AB9E3E0}"/>
                </a:ext>
              </a:extLst>
            </p:cNvPr>
            <p:cNvSpPr/>
            <p:nvPr/>
          </p:nvSpPr>
          <p:spPr bwMode="auto">
            <a:xfrm>
              <a:off x="1669016" y="4358826"/>
              <a:ext cx="3067576" cy="7834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šḻíḋé">
              <a:extLst>
                <a:ext uri="{FF2B5EF4-FFF2-40B4-BE49-F238E27FC236}">
                  <a16:creationId xmlns:a16="http://schemas.microsoft.com/office/drawing/2014/main" id="{F8FE86DD-EC1F-4802-B144-F1BD59583B0A}"/>
                </a:ext>
              </a:extLst>
            </p:cNvPr>
            <p:cNvSpPr/>
            <p:nvPr/>
          </p:nvSpPr>
          <p:spPr bwMode="auto">
            <a:xfrm>
              <a:off x="1669016" y="5363314"/>
              <a:ext cx="3067576" cy="7834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śļïde">
              <a:extLst>
                <a:ext uri="{FF2B5EF4-FFF2-40B4-BE49-F238E27FC236}">
                  <a16:creationId xmlns:a16="http://schemas.microsoft.com/office/drawing/2014/main" id="{5E37F799-D910-4828-AF53-1E2647D52928}"/>
                </a:ext>
              </a:extLst>
            </p:cNvPr>
            <p:cNvSpPr/>
            <p:nvPr/>
          </p:nvSpPr>
          <p:spPr bwMode="auto">
            <a:xfrm>
              <a:off x="7447072" y="3354337"/>
              <a:ext cx="3067576" cy="7834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išľïḋé">
              <a:extLst>
                <a:ext uri="{FF2B5EF4-FFF2-40B4-BE49-F238E27FC236}">
                  <a16:creationId xmlns:a16="http://schemas.microsoft.com/office/drawing/2014/main" id="{F3569053-81CD-4097-B12F-3C539FB907B2}"/>
                </a:ext>
              </a:extLst>
            </p:cNvPr>
            <p:cNvSpPr/>
            <p:nvPr/>
          </p:nvSpPr>
          <p:spPr bwMode="auto">
            <a:xfrm>
              <a:off x="7447072" y="4358826"/>
              <a:ext cx="3067576" cy="7834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îṣļíḋe">
              <a:extLst>
                <a:ext uri="{FF2B5EF4-FFF2-40B4-BE49-F238E27FC236}">
                  <a16:creationId xmlns:a16="http://schemas.microsoft.com/office/drawing/2014/main" id="{BF0D8CEB-19EA-4702-AADD-9D1FB7D5F230}"/>
                </a:ext>
              </a:extLst>
            </p:cNvPr>
            <p:cNvSpPr/>
            <p:nvPr/>
          </p:nvSpPr>
          <p:spPr bwMode="auto">
            <a:xfrm>
              <a:off x="7447072" y="5363314"/>
              <a:ext cx="3067576" cy="7834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8" name="isḷïḋè">
              <a:extLst>
                <a:ext uri="{FF2B5EF4-FFF2-40B4-BE49-F238E27FC236}">
                  <a16:creationId xmlns:a16="http://schemas.microsoft.com/office/drawing/2014/main" id="{E0B20FC8-5161-4F0C-A2C2-E07247B972F9}"/>
                </a:ext>
              </a:extLst>
            </p:cNvPr>
            <p:cNvGrpSpPr/>
            <p:nvPr/>
          </p:nvGrpSpPr>
          <p:grpSpPr>
            <a:xfrm>
              <a:off x="2933691" y="2308509"/>
              <a:ext cx="538226" cy="538674"/>
              <a:chOff x="2022983" y="3536475"/>
              <a:chExt cx="538226" cy="538674"/>
            </a:xfrm>
          </p:grpSpPr>
          <p:sp>
            <p:nvSpPr>
              <p:cNvPr id="22" name="îšlîḓé">
                <a:extLst>
                  <a:ext uri="{FF2B5EF4-FFF2-40B4-BE49-F238E27FC236}">
                    <a16:creationId xmlns:a16="http://schemas.microsoft.com/office/drawing/2014/main" id="{E23891CF-0256-4379-BE8B-1C9EE741AE64}"/>
                  </a:ext>
                </a:extLst>
              </p:cNvPr>
              <p:cNvSpPr/>
              <p:nvPr/>
            </p:nvSpPr>
            <p:spPr>
              <a:xfrm>
                <a:off x="2022983" y="3536475"/>
                <a:ext cx="538226" cy="53867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400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ïṥḻiḋé">
                <a:extLst>
                  <a:ext uri="{FF2B5EF4-FFF2-40B4-BE49-F238E27FC236}">
                    <a16:creationId xmlns:a16="http://schemas.microsoft.com/office/drawing/2014/main" id="{2793AC7F-BE70-431E-AEA1-1913B844C3AC}"/>
                  </a:ext>
                </a:extLst>
              </p:cNvPr>
              <p:cNvSpPr/>
              <p:nvPr/>
            </p:nvSpPr>
            <p:spPr bwMode="auto">
              <a:xfrm>
                <a:off x="2151888" y="3668461"/>
                <a:ext cx="280416" cy="274702"/>
              </a:xfrm>
              <a:custGeom>
                <a:avLst/>
                <a:gdLst>
                  <a:gd name="T0" fmla="*/ 1618 w 1958"/>
                  <a:gd name="T1" fmla="*/ 1377 h 1921"/>
                  <a:gd name="T2" fmla="*/ 1220 w 1958"/>
                  <a:gd name="T3" fmla="*/ 979 h 1921"/>
                  <a:gd name="T4" fmla="*/ 1543 w 1958"/>
                  <a:gd name="T5" fmla="*/ 657 h 1921"/>
                  <a:gd name="T6" fmla="*/ 1844 w 1958"/>
                  <a:gd name="T7" fmla="*/ 571 h 1921"/>
                  <a:gd name="T8" fmla="*/ 1920 w 1958"/>
                  <a:gd name="T9" fmla="*/ 240 h 1921"/>
                  <a:gd name="T10" fmla="*/ 1768 w 1958"/>
                  <a:gd name="T11" fmla="*/ 392 h 1921"/>
                  <a:gd name="T12" fmla="*/ 1570 w 1958"/>
                  <a:gd name="T13" fmla="*/ 388 h 1921"/>
                  <a:gd name="T14" fmla="*/ 1566 w 1958"/>
                  <a:gd name="T15" fmla="*/ 190 h 1921"/>
                  <a:gd name="T16" fmla="*/ 1718 w 1958"/>
                  <a:gd name="T17" fmla="*/ 38 h 1921"/>
                  <a:gd name="T18" fmla="*/ 1387 w 1958"/>
                  <a:gd name="T19" fmla="*/ 115 h 1921"/>
                  <a:gd name="T20" fmla="*/ 1302 w 1958"/>
                  <a:gd name="T21" fmla="*/ 416 h 1921"/>
                  <a:gd name="T22" fmla="*/ 979 w 1958"/>
                  <a:gd name="T23" fmla="*/ 739 h 1921"/>
                  <a:gd name="T24" fmla="*/ 656 w 1958"/>
                  <a:gd name="T25" fmla="*/ 416 h 1921"/>
                  <a:gd name="T26" fmla="*/ 571 w 1958"/>
                  <a:gd name="T27" fmla="*/ 115 h 1921"/>
                  <a:gd name="T28" fmla="*/ 240 w 1958"/>
                  <a:gd name="T29" fmla="*/ 38 h 1921"/>
                  <a:gd name="T30" fmla="*/ 392 w 1958"/>
                  <a:gd name="T31" fmla="*/ 190 h 1921"/>
                  <a:gd name="T32" fmla="*/ 388 w 1958"/>
                  <a:gd name="T33" fmla="*/ 389 h 1921"/>
                  <a:gd name="T34" fmla="*/ 190 w 1958"/>
                  <a:gd name="T35" fmla="*/ 392 h 1921"/>
                  <a:gd name="T36" fmla="*/ 38 w 1958"/>
                  <a:gd name="T37" fmla="*/ 240 h 1921"/>
                  <a:gd name="T38" fmla="*/ 115 w 1958"/>
                  <a:gd name="T39" fmla="*/ 571 h 1921"/>
                  <a:gd name="T40" fmla="*/ 416 w 1958"/>
                  <a:gd name="T41" fmla="*/ 656 h 1921"/>
                  <a:gd name="T42" fmla="*/ 739 w 1958"/>
                  <a:gd name="T43" fmla="*/ 979 h 1921"/>
                  <a:gd name="T44" fmla="*/ 341 w 1958"/>
                  <a:gd name="T45" fmla="*/ 1377 h 1921"/>
                  <a:gd name="T46" fmla="*/ 139 w 1958"/>
                  <a:gd name="T47" fmla="*/ 1451 h 1921"/>
                  <a:gd name="T48" fmla="*/ 139 w 1958"/>
                  <a:gd name="T49" fmla="*/ 1819 h 1921"/>
                  <a:gd name="T50" fmla="*/ 507 w 1958"/>
                  <a:gd name="T51" fmla="*/ 1819 h 1921"/>
                  <a:gd name="T52" fmla="*/ 582 w 1958"/>
                  <a:gd name="T53" fmla="*/ 1617 h 1921"/>
                  <a:gd name="T54" fmla="*/ 979 w 1958"/>
                  <a:gd name="T55" fmla="*/ 1220 h 1921"/>
                  <a:gd name="T56" fmla="*/ 1377 w 1958"/>
                  <a:gd name="T57" fmla="*/ 1618 h 1921"/>
                  <a:gd name="T58" fmla="*/ 1452 w 1958"/>
                  <a:gd name="T59" fmla="*/ 1819 h 1921"/>
                  <a:gd name="T60" fmla="*/ 1819 w 1958"/>
                  <a:gd name="T61" fmla="*/ 1819 h 1921"/>
                  <a:gd name="T62" fmla="*/ 1819 w 1958"/>
                  <a:gd name="T63" fmla="*/ 1452 h 1921"/>
                  <a:gd name="T64" fmla="*/ 1618 w 1958"/>
                  <a:gd name="T65" fmla="*/ 1377 h 1921"/>
                  <a:gd name="T66" fmla="*/ 358 w 1958"/>
                  <a:gd name="T67" fmla="*/ 1767 h 1921"/>
                  <a:gd name="T68" fmla="*/ 226 w 1958"/>
                  <a:gd name="T69" fmla="*/ 1732 h 1921"/>
                  <a:gd name="T70" fmla="*/ 191 w 1958"/>
                  <a:gd name="T71" fmla="*/ 1600 h 1921"/>
                  <a:gd name="T72" fmla="*/ 288 w 1958"/>
                  <a:gd name="T73" fmla="*/ 1503 h 1921"/>
                  <a:gd name="T74" fmla="*/ 420 w 1958"/>
                  <a:gd name="T75" fmla="*/ 1538 h 1921"/>
                  <a:gd name="T76" fmla="*/ 455 w 1958"/>
                  <a:gd name="T77" fmla="*/ 1671 h 1921"/>
                  <a:gd name="T78" fmla="*/ 358 w 1958"/>
                  <a:gd name="T79" fmla="*/ 1767 h 1921"/>
                  <a:gd name="T80" fmla="*/ 1732 w 1958"/>
                  <a:gd name="T81" fmla="*/ 1732 h 1921"/>
                  <a:gd name="T82" fmla="*/ 1600 w 1958"/>
                  <a:gd name="T83" fmla="*/ 1768 h 1921"/>
                  <a:gd name="T84" fmla="*/ 1503 w 1958"/>
                  <a:gd name="T85" fmla="*/ 1671 h 1921"/>
                  <a:gd name="T86" fmla="*/ 1538 w 1958"/>
                  <a:gd name="T87" fmla="*/ 1539 h 1921"/>
                  <a:gd name="T88" fmla="*/ 1671 w 1958"/>
                  <a:gd name="T89" fmla="*/ 1503 h 1921"/>
                  <a:gd name="T90" fmla="*/ 1768 w 1958"/>
                  <a:gd name="T91" fmla="*/ 1600 h 1921"/>
                  <a:gd name="T92" fmla="*/ 1732 w 1958"/>
                  <a:gd name="T93" fmla="*/ 1732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58" h="1921">
                    <a:moveTo>
                      <a:pt x="1618" y="1377"/>
                    </a:moveTo>
                    <a:lnTo>
                      <a:pt x="1220" y="979"/>
                    </a:lnTo>
                    <a:lnTo>
                      <a:pt x="1543" y="657"/>
                    </a:lnTo>
                    <a:cubicBezTo>
                      <a:pt x="1647" y="681"/>
                      <a:pt x="1762" y="653"/>
                      <a:pt x="1844" y="571"/>
                    </a:cubicBezTo>
                    <a:cubicBezTo>
                      <a:pt x="1934" y="482"/>
                      <a:pt x="1958" y="353"/>
                      <a:pt x="1920" y="240"/>
                    </a:cubicBezTo>
                    <a:lnTo>
                      <a:pt x="1768" y="392"/>
                    </a:lnTo>
                    <a:cubicBezTo>
                      <a:pt x="1715" y="446"/>
                      <a:pt x="1626" y="444"/>
                      <a:pt x="1570" y="388"/>
                    </a:cubicBezTo>
                    <a:cubicBezTo>
                      <a:pt x="1514" y="333"/>
                      <a:pt x="1512" y="244"/>
                      <a:pt x="1566" y="190"/>
                    </a:cubicBezTo>
                    <a:lnTo>
                      <a:pt x="1718" y="38"/>
                    </a:lnTo>
                    <a:cubicBezTo>
                      <a:pt x="1606" y="0"/>
                      <a:pt x="1477" y="25"/>
                      <a:pt x="1387" y="115"/>
                    </a:cubicBezTo>
                    <a:cubicBezTo>
                      <a:pt x="1306" y="196"/>
                      <a:pt x="1278" y="311"/>
                      <a:pt x="1302" y="416"/>
                    </a:cubicBezTo>
                    <a:lnTo>
                      <a:pt x="979" y="739"/>
                    </a:lnTo>
                    <a:lnTo>
                      <a:pt x="656" y="416"/>
                    </a:lnTo>
                    <a:cubicBezTo>
                      <a:pt x="681" y="311"/>
                      <a:pt x="653" y="196"/>
                      <a:pt x="571" y="115"/>
                    </a:cubicBezTo>
                    <a:cubicBezTo>
                      <a:pt x="482" y="25"/>
                      <a:pt x="353" y="0"/>
                      <a:pt x="240" y="38"/>
                    </a:cubicBezTo>
                    <a:lnTo>
                      <a:pt x="392" y="190"/>
                    </a:lnTo>
                    <a:cubicBezTo>
                      <a:pt x="446" y="244"/>
                      <a:pt x="445" y="333"/>
                      <a:pt x="388" y="389"/>
                    </a:cubicBezTo>
                    <a:cubicBezTo>
                      <a:pt x="333" y="444"/>
                      <a:pt x="244" y="446"/>
                      <a:pt x="190" y="392"/>
                    </a:cubicBezTo>
                    <a:lnTo>
                      <a:pt x="38" y="240"/>
                    </a:lnTo>
                    <a:cubicBezTo>
                      <a:pt x="0" y="353"/>
                      <a:pt x="25" y="482"/>
                      <a:pt x="115" y="571"/>
                    </a:cubicBezTo>
                    <a:cubicBezTo>
                      <a:pt x="196" y="653"/>
                      <a:pt x="311" y="681"/>
                      <a:pt x="416" y="656"/>
                    </a:cubicBezTo>
                    <a:lnTo>
                      <a:pt x="739" y="979"/>
                    </a:lnTo>
                    <a:lnTo>
                      <a:pt x="341" y="1377"/>
                    </a:lnTo>
                    <a:cubicBezTo>
                      <a:pt x="269" y="1372"/>
                      <a:pt x="195" y="1396"/>
                      <a:pt x="139" y="1451"/>
                    </a:cubicBezTo>
                    <a:cubicBezTo>
                      <a:pt x="38" y="1553"/>
                      <a:pt x="38" y="1718"/>
                      <a:pt x="139" y="1819"/>
                    </a:cubicBezTo>
                    <a:cubicBezTo>
                      <a:pt x="241" y="1921"/>
                      <a:pt x="406" y="1921"/>
                      <a:pt x="507" y="1819"/>
                    </a:cubicBezTo>
                    <a:cubicBezTo>
                      <a:pt x="562" y="1764"/>
                      <a:pt x="586" y="1690"/>
                      <a:pt x="582" y="1617"/>
                    </a:cubicBezTo>
                    <a:lnTo>
                      <a:pt x="979" y="1220"/>
                    </a:lnTo>
                    <a:lnTo>
                      <a:pt x="1377" y="1618"/>
                    </a:lnTo>
                    <a:cubicBezTo>
                      <a:pt x="1372" y="1690"/>
                      <a:pt x="1396" y="1764"/>
                      <a:pt x="1452" y="1819"/>
                    </a:cubicBezTo>
                    <a:cubicBezTo>
                      <a:pt x="1553" y="1921"/>
                      <a:pt x="1718" y="1921"/>
                      <a:pt x="1819" y="1819"/>
                    </a:cubicBezTo>
                    <a:cubicBezTo>
                      <a:pt x="1921" y="1718"/>
                      <a:pt x="1921" y="1553"/>
                      <a:pt x="1819" y="1452"/>
                    </a:cubicBezTo>
                    <a:cubicBezTo>
                      <a:pt x="1764" y="1396"/>
                      <a:pt x="1690" y="1372"/>
                      <a:pt x="1618" y="1377"/>
                    </a:cubicBezTo>
                    <a:close/>
                    <a:moveTo>
                      <a:pt x="358" y="1767"/>
                    </a:moveTo>
                    <a:lnTo>
                      <a:pt x="226" y="1732"/>
                    </a:lnTo>
                    <a:lnTo>
                      <a:pt x="191" y="1600"/>
                    </a:lnTo>
                    <a:lnTo>
                      <a:pt x="288" y="1503"/>
                    </a:lnTo>
                    <a:lnTo>
                      <a:pt x="420" y="1538"/>
                    </a:lnTo>
                    <a:lnTo>
                      <a:pt x="455" y="1671"/>
                    </a:lnTo>
                    <a:lnTo>
                      <a:pt x="358" y="1767"/>
                    </a:lnTo>
                    <a:close/>
                    <a:moveTo>
                      <a:pt x="1732" y="1732"/>
                    </a:moveTo>
                    <a:lnTo>
                      <a:pt x="1600" y="1768"/>
                    </a:lnTo>
                    <a:lnTo>
                      <a:pt x="1503" y="1671"/>
                    </a:lnTo>
                    <a:lnTo>
                      <a:pt x="1538" y="1539"/>
                    </a:lnTo>
                    <a:lnTo>
                      <a:pt x="1671" y="1503"/>
                    </a:lnTo>
                    <a:lnTo>
                      <a:pt x="1768" y="1600"/>
                    </a:lnTo>
                    <a:lnTo>
                      <a:pt x="1732" y="173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9" name="íṧḷíḑê">
              <a:extLst>
                <a:ext uri="{FF2B5EF4-FFF2-40B4-BE49-F238E27FC236}">
                  <a16:creationId xmlns:a16="http://schemas.microsoft.com/office/drawing/2014/main" id="{8AD61D62-8E2B-4946-A428-84ABC910080C}"/>
                </a:ext>
              </a:extLst>
            </p:cNvPr>
            <p:cNvGrpSpPr/>
            <p:nvPr/>
          </p:nvGrpSpPr>
          <p:grpSpPr>
            <a:xfrm>
              <a:off x="8711747" y="2308509"/>
              <a:ext cx="538226" cy="538674"/>
              <a:chOff x="2022983" y="3536475"/>
              <a:chExt cx="538226" cy="538674"/>
            </a:xfrm>
          </p:grpSpPr>
          <p:sp>
            <p:nvSpPr>
              <p:cNvPr id="20" name="îṧlïďè">
                <a:extLst>
                  <a:ext uri="{FF2B5EF4-FFF2-40B4-BE49-F238E27FC236}">
                    <a16:creationId xmlns:a16="http://schemas.microsoft.com/office/drawing/2014/main" id="{E0D4C12B-0A96-4892-9BC4-40B7217EBC5B}"/>
                  </a:ext>
                </a:extLst>
              </p:cNvPr>
              <p:cNvSpPr/>
              <p:nvPr/>
            </p:nvSpPr>
            <p:spPr>
              <a:xfrm>
                <a:off x="2022983" y="3536475"/>
                <a:ext cx="538226" cy="53867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400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ïṡľïḓé">
                <a:extLst>
                  <a:ext uri="{FF2B5EF4-FFF2-40B4-BE49-F238E27FC236}">
                    <a16:creationId xmlns:a16="http://schemas.microsoft.com/office/drawing/2014/main" id="{DBD2834F-E1A7-4B7E-AC32-303509467B28}"/>
                  </a:ext>
                </a:extLst>
              </p:cNvPr>
              <p:cNvSpPr/>
              <p:nvPr/>
            </p:nvSpPr>
            <p:spPr bwMode="auto">
              <a:xfrm>
                <a:off x="2151888" y="3668460"/>
                <a:ext cx="280416" cy="274702"/>
              </a:xfrm>
              <a:custGeom>
                <a:avLst/>
                <a:gdLst>
                  <a:gd name="T0" fmla="*/ 1618 w 1958"/>
                  <a:gd name="T1" fmla="*/ 1377 h 1921"/>
                  <a:gd name="T2" fmla="*/ 1220 w 1958"/>
                  <a:gd name="T3" fmla="*/ 979 h 1921"/>
                  <a:gd name="T4" fmla="*/ 1543 w 1958"/>
                  <a:gd name="T5" fmla="*/ 657 h 1921"/>
                  <a:gd name="T6" fmla="*/ 1844 w 1958"/>
                  <a:gd name="T7" fmla="*/ 571 h 1921"/>
                  <a:gd name="T8" fmla="*/ 1920 w 1958"/>
                  <a:gd name="T9" fmla="*/ 240 h 1921"/>
                  <a:gd name="T10" fmla="*/ 1768 w 1958"/>
                  <a:gd name="T11" fmla="*/ 392 h 1921"/>
                  <a:gd name="T12" fmla="*/ 1570 w 1958"/>
                  <a:gd name="T13" fmla="*/ 388 h 1921"/>
                  <a:gd name="T14" fmla="*/ 1566 w 1958"/>
                  <a:gd name="T15" fmla="*/ 190 h 1921"/>
                  <a:gd name="T16" fmla="*/ 1718 w 1958"/>
                  <a:gd name="T17" fmla="*/ 38 h 1921"/>
                  <a:gd name="T18" fmla="*/ 1387 w 1958"/>
                  <a:gd name="T19" fmla="*/ 115 h 1921"/>
                  <a:gd name="T20" fmla="*/ 1302 w 1958"/>
                  <a:gd name="T21" fmla="*/ 416 h 1921"/>
                  <a:gd name="T22" fmla="*/ 979 w 1958"/>
                  <a:gd name="T23" fmla="*/ 739 h 1921"/>
                  <a:gd name="T24" fmla="*/ 656 w 1958"/>
                  <a:gd name="T25" fmla="*/ 416 h 1921"/>
                  <a:gd name="T26" fmla="*/ 571 w 1958"/>
                  <a:gd name="T27" fmla="*/ 115 h 1921"/>
                  <a:gd name="T28" fmla="*/ 240 w 1958"/>
                  <a:gd name="T29" fmla="*/ 38 h 1921"/>
                  <a:gd name="T30" fmla="*/ 392 w 1958"/>
                  <a:gd name="T31" fmla="*/ 190 h 1921"/>
                  <a:gd name="T32" fmla="*/ 388 w 1958"/>
                  <a:gd name="T33" fmla="*/ 389 h 1921"/>
                  <a:gd name="T34" fmla="*/ 190 w 1958"/>
                  <a:gd name="T35" fmla="*/ 392 h 1921"/>
                  <a:gd name="T36" fmla="*/ 38 w 1958"/>
                  <a:gd name="T37" fmla="*/ 240 h 1921"/>
                  <a:gd name="T38" fmla="*/ 115 w 1958"/>
                  <a:gd name="T39" fmla="*/ 571 h 1921"/>
                  <a:gd name="T40" fmla="*/ 416 w 1958"/>
                  <a:gd name="T41" fmla="*/ 656 h 1921"/>
                  <a:gd name="T42" fmla="*/ 739 w 1958"/>
                  <a:gd name="T43" fmla="*/ 979 h 1921"/>
                  <a:gd name="T44" fmla="*/ 341 w 1958"/>
                  <a:gd name="T45" fmla="*/ 1377 h 1921"/>
                  <a:gd name="T46" fmla="*/ 139 w 1958"/>
                  <a:gd name="T47" fmla="*/ 1451 h 1921"/>
                  <a:gd name="T48" fmla="*/ 139 w 1958"/>
                  <a:gd name="T49" fmla="*/ 1819 h 1921"/>
                  <a:gd name="T50" fmla="*/ 507 w 1958"/>
                  <a:gd name="T51" fmla="*/ 1819 h 1921"/>
                  <a:gd name="T52" fmla="*/ 582 w 1958"/>
                  <a:gd name="T53" fmla="*/ 1617 h 1921"/>
                  <a:gd name="T54" fmla="*/ 979 w 1958"/>
                  <a:gd name="T55" fmla="*/ 1220 h 1921"/>
                  <a:gd name="T56" fmla="*/ 1377 w 1958"/>
                  <a:gd name="T57" fmla="*/ 1618 h 1921"/>
                  <a:gd name="T58" fmla="*/ 1452 w 1958"/>
                  <a:gd name="T59" fmla="*/ 1819 h 1921"/>
                  <a:gd name="T60" fmla="*/ 1819 w 1958"/>
                  <a:gd name="T61" fmla="*/ 1819 h 1921"/>
                  <a:gd name="T62" fmla="*/ 1819 w 1958"/>
                  <a:gd name="T63" fmla="*/ 1452 h 1921"/>
                  <a:gd name="T64" fmla="*/ 1618 w 1958"/>
                  <a:gd name="T65" fmla="*/ 1377 h 1921"/>
                  <a:gd name="T66" fmla="*/ 358 w 1958"/>
                  <a:gd name="T67" fmla="*/ 1767 h 1921"/>
                  <a:gd name="T68" fmla="*/ 226 w 1958"/>
                  <a:gd name="T69" fmla="*/ 1732 h 1921"/>
                  <a:gd name="T70" fmla="*/ 191 w 1958"/>
                  <a:gd name="T71" fmla="*/ 1600 h 1921"/>
                  <a:gd name="T72" fmla="*/ 288 w 1958"/>
                  <a:gd name="T73" fmla="*/ 1503 h 1921"/>
                  <a:gd name="T74" fmla="*/ 420 w 1958"/>
                  <a:gd name="T75" fmla="*/ 1538 h 1921"/>
                  <a:gd name="T76" fmla="*/ 455 w 1958"/>
                  <a:gd name="T77" fmla="*/ 1671 h 1921"/>
                  <a:gd name="T78" fmla="*/ 358 w 1958"/>
                  <a:gd name="T79" fmla="*/ 1767 h 1921"/>
                  <a:gd name="T80" fmla="*/ 1732 w 1958"/>
                  <a:gd name="T81" fmla="*/ 1732 h 1921"/>
                  <a:gd name="T82" fmla="*/ 1600 w 1958"/>
                  <a:gd name="T83" fmla="*/ 1768 h 1921"/>
                  <a:gd name="T84" fmla="*/ 1503 w 1958"/>
                  <a:gd name="T85" fmla="*/ 1671 h 1921"/>
                  <a:gd name="T86" fmla="*/ 1538 w 1958"/>
                  <a:gd name="T87" fmla="*/ 1539 h 1921"/>
                  <a:gd name="T88" fmla="*/ 1671 w 1958"/>
                  <a:gd name="T89" fmla="*/ 1503 h 1921"/>
                  <a:gd name="T90" fmla="*/ 1768 w 1958"/>
                  <a:gd name="T91" fmla="*/ 1600 h 1921"/>
                  <a:gd name="T92" fmla="*/ 1732 w 1958"/>
                  <a:gd name="T93" fmla="*/ 1732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58" h="1921">
                    <a:moveTo>
                      <a:pt x="1618" y="1377"/>
                    </a:moveTo>
                    <a:lnTo>
                      <a:pt x="1220" y="979"/>
                    </a:lnTo>
                    <a:lnTo>
                      <a:pt x="1543" y="657"/>
                    </a:lnTo>
                    <a:cubicBezTo>
                      <a:pt x="1647" y="681"/>
                      <a:pt x="1762" y="653"/>
                      <a:pt x="1844" y="571"/>
                    </a:cubicBezTo>
                    <a:cubicBezTo>
                      <a:pt x="1934" y="482"/>
                      <a:pt x="1958" y="353"/>
                      <a:pt x="1920" y="240"/>
                    </a:cubicBezTo>
                    <a:lnTo>
                      <a:pt x="1768" y="392"/>
                    </a:lnTo>
                    <a:cubicBezTo>
                      <a:pt x="1715" y="446"/>
                      <a:pt x="1626" y="444"/>
                      <a:pt x="1570" y="388"/>
                    </a:cubicBezTo>
                    <a:cubicBezTo>
                      <a:pt x="1514" y="333"/>
                      <a:pt x="1512" y="244"/>
                      <a:pt x="1566" y="190"/>
                    </a:cubicBezTo>
                    <a:lnTo>
                      <a:pt x="1718" y="38"/>
                    </a:lnTo>
                    <a:cubicBezTo>
                      <a:pt x="1606" y="0"/>
                      <a:pt x="1477" y="25"/>
                      <a:pt x="1387" y="115"/>
                    </a:cubicBezTo>
                    <a:cubicBezTo>
                      <a:pt x="1306" y="196"/>
                      <a:pt x="1278" y="311"/>
                      <a:pt x="1302" y="416"/>
                    </a:cubicBezTo>
                    <a:lnTo>
                      <a:pt x="979" y="739"/>
                    </a:lnTo>
                    <a:lnTo>
                      <a:pt x="656" y="416"/>
                    </a:lnTo>
                    <a:cubicBezTo>
                      <a:pt x="681" y="311"/>
                      <a:pt x="653" y="196"/>
                      <a:pt x="571" y="115"/>
                    </a:cubicBezTo>
                    <a:cubicBezTo>
                      <a:pt x="482" y="25"/>
                      <a:pt x="353" y="0"/>
                      <a:pt x="240" y="38"/>
                    </a:cubicBezTo>
                    <a:lnTo>
                      <a:pt x="392" y="190"/>
                    </a:lnTo>
                    <a:cubicBezTo>
                      <a:pt x="446" y="244"/>
                      <a:pt x="445" y="333"/>
                      <a:pt x="388" y="389"/>
                    </a:cubicBezTo>
                    <a:cubicBezTo>
                      <a:pt x="333" y="444"/>
                      <a:pt x="244" y="446"/>
                      <a:pt x="190" y="392"/>
                    </a:cubicBezTo>
                    <a:lnTo>
                      <a:pt x="38" y="240"/>
                    </a:lnTo>
                    <a:cubicBezTo>
                      <a:pt x="0" y="353"/>
                      <a:pt x="25" y="482"/>
                      <a:pt x="115" y="571"/>
                    </a:cubicBezTo>
                    <a:cubicBezTo>
                      <a:pt x="196" y="653"/>
                      <a:pt x="311" y="681"/>
                      <a:pt x="416" y="656"/>
                    </a:cubicBezTo>
                    <a:lnTo>
                      <a:pt x="739" y="979"/>
                    </a:lnTo>
                    <a:lnTo>
                      <a:pt x="341" y="1377"/>
                    </a:lnTo>
                    <a:cubicBezTo>
                      <a:pt x="269" y="1372"/>
                      <a:pt x="195" y="1396"/>
                      <a:pt x="139" y="1451"/>
                    </a:cubicBezTo>
                    <a:cubicBezTo>
                      <a:pt x="38" y="1553"/>
                      <a:pt x="38" y="1718"/>
                      <a:pt x="139" y="1819"/>
                    </a:cubicBezTo>
                    <a:cubicBezTo>
                      <a:pt x="241" y="1921"/>
                      <a:pt x="406" y="1921"/>
                      <a:pt x="507" y="1819"/>
                    </a:cubicBezTo>
                    <a:cubicBezTo>
                      <a:pt x="562" y="1764"/>
                      <a:pt x="586" y="1690"/>
                      <a:pt x="582" y="1617"/>
                    </a:cubicBezTo>
                    <a:lnTo>
                      <a:pt x="979" y="1220"/>
                    </a:lnTo>
                    <a:lnTo>
                      <a:pt x="1377" y="1618"/>
                    </a:lnTo>
                    <a:cubicBezTo>
                      <a:pt x="1372" y="1690"/>
                      <a:pt x="1396" y="1764"/>
                      <a:pt x="1452" y="1819"/>
                    </a:cubicBezTo>
                    <a:cubicBezTo>
                      <a:pt x="1553" y="1921"/>
                      <a:pt x="1718" y="1921"/>
                      <a:pt x="1819" y="1819"/>
                    </a:cubicBezTo>
                    <a:cubicBezTo>
                      <a:pt x="1921" y="1718"/>
                      <a:pt x="1921" y="1553"/>
                      <a:pt x="1819" y="1452"/>
                    </a:cubicBezTo>
                    <a:cubicBezTo>
                      <a:pt x="1764" y="1396"/>
                      <a:pt x="1690" y="1372"/>
                      <a:pt x="1618" y="1377"/>
                    </a:cubicBezTo>
                    <a:close/>
                    <a:moveTo>
                      <a:pt x="358" y="1767"/>
                    </a:moveTo>
                    <a:lnTo>
                      <a:pt x="226" y="1732"/>
                    </a:lnTo>
                    <a:lnTo>
                      <a:pt x="191" y="1600"/>
                    </a:lnTo>
                    <a:lnTo>
                      <a:pt x="288" y="1503"/>
                    </a:lnTo>
                    <a:lnTo>
                      <a:pt x="420" y="1538"/>
                    </a:lnTo>
                    <a:lnTo>
                      <a:pt x="455" y="1671"/>
                    </a:lnTo>
                    <a:lnTo>
                      <a:pt x="358" y="1767"/>
                    </a:lnTo>
                    <a:close/>
                    <a:moveTo>
                      <a:pt x="1732" y="1732"/>
                    </a:moveTo>
                    <a:lnTo>
                      <a:pt x="1600" y="1768"/>
                    </a:lnTo>
                    <a:lnTo>
                      <a:pt x="1503" y="1671"/>
                    </a:lnTo>
                    <a:lnTo>
                      <a:pt x="1538" y="1539"/>
                    </a:lnTo>
                    <a:lnTo>
                      <a:pt x="1671" y="1503"/>
                    </a:lnTo>
                    <a:lnTo>
                      <a:pt x="1768" y="1600"/>
                    </a:lnTo>
                    <a:lnTo>
                      <a:pt x="1732" y="173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306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7" y="2533650"/>
            <a:ext cx="5419185" cy="895350"/>
          </a:xfrm>
        </p:spPr>
        <p:txBody>
          <a:bodyPr/>
          <a:lstStyle/>
          <a:p>
            <a:pPr algn="ctr"/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7523" y="3429000"/>
            <a:ext cx="5419185" cy="1015623"/>
          </a:xfrm>
        </p:spPr>
        <p:txBody>
          <a:bodyPr/>
          <a:lstStyle/>
          <a:p>
            <a:pPr lvl="0" algn="ctr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 algn="ctr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072483" y="208869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375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a510db21-8745-4031-b22d-449e7256f0e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19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6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df9b78-0bad-45b2-a47b-2cded0ae774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053105-e546-4f12-9f01-72323c949c3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8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8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6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7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5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9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9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61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e73f40-0fce-404c-9561-6cbbac204b3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1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82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4f2942-ba23-4e9f-a62f-444e3a592cb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dea22a-ca9d-4f2d-81b2-a1ef12b3c3d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827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FB50B"/>
      </a:accent1>
      <a:accent2>
        <a:srgbClr val="000000"/>
      </a:accent2>
      <a:accent3>
        <a:srgbClr val="EA9600"/>
      </a:accent3>
      <a:accent4>
        <a:srgbClr val="906500"/>
      </a:accent4>
      <a:accent5>
        <a:srgbClr val="7F7F7F"/>
      </a:accent5>
      <a:accent6>
        <a:srgbClr val="595959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B50B"/>
    </a:accent1>
    <a:accent2>
      <a:srgbClr val="000000"/>
    </a:accent2>
    <a:accent3>
      <a:srgbClr val="EA9600"/>
    </a:accent3>
    <a:accent4>
      <a:srgbClr val="906500"/>
    </a:accent4>
    <a:accent5>
      <a:srgbClr val="7F7F7F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B50B"/>
    </a:accent1>
    <a:accent2>
      <a:srgbClr val="000000"/>
    </a:accent2>
    <a:accent3>
      <a:srgbClr val="EA9600"/>
    </a:accent3>
    <a:accent4>
      <a:srgbClr val="906500"/>
    </a:accent4>
    <a:accent5>
      <a:srgbClr val="7F7F7F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B50B"/>
    </a:accent1>
    <a:accent2>
      <a:srgbClr val="000000"/>
    </a:accent2>
    <a:accent3>
      <a:srgbClr val="EA9600"/>
    </a:accent3>
    <a:accent4>
      <a:srgbClr val="906500"/>
    </a:accent4>
    <a:accent5>
      <a:srgbClr val="7F7F7F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B50B"/>
    </a:accent1>
    <a:accent2>
      <a:srgbClr val="000000"/>
    </a:accent2>
    <a:accent3>
      <a:srgbClr val="EA9600"/>
    </a:accent3>
    <a:accent4>
      <a:srgbClr val="906500"/>
    </a:accent4>
    <a:accent5>
      <a:srgbClr val="7F7F7F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B50B"/>
    </a:accent1>
    <a:accent2>
      <a:srgbClr val="000000"/>
    </a:accent2>
    <a:accent3>
      <a:srgbClr val="EA9600"/>
    </a:accent3>
    <a:accent4>
      <a:srgbClr val="906500"/>
    </a:accent4>
    <a:accent5>
      <a:srgbClr val="7F7F7F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B50B"/>
    </a:accent1>
    <a:accent2>
      <a:srgbClr val="000000"/>
    </a:accent2>
    <a:accent3>
      <a:srgbClr val="EA9600"/>
    </a:accent3>
    <a:accent4>
      <a:srgbClr val="906500"/>
    </a:accent4>
    <a:accent5>
      <a:srgbClr val="7F7F7F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B50B"/>
    </a:accent1>
    <a:accent2>
      <a:srgbClr val="000000"/>
    </a:accent2>
    <a:accent3>
      <a:srgbClr val="EA9600"/>
    </a:accent3>
    <a:accent4>
      <a:srgbClr val="906500"/>
    </a:accent4>
    <a:accent5>
      <a:srgbClr val="7F7F7F"/>
    </a:accent5>
    <a:accent6>
      <a:srgbClr val="59595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6</TotalTime>
  <Words>2400</Words>
  <Application>Microsoft Office PowerPoint</Application>
  <PresentationFormat>宽屏</PresentationFormat>
  <Paragraphs>483</Paragraphs>
  <Slides>33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Arial</vt:lpstr>
      <vt:lpstr>Calibri</vt:lpstr>
      <vt:lpstr>Impact</vt:lpstr>
      <vt:lpstr>Wingdings</vt:lpstr>
      <vt:lpstr>主题5</vt:lpstr>
      <vt:lpstr>think-cell Slide</vt:lpstr>
      <vt:lpstr>Subtitle here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Yiheng Qin</cp:lastModifiedBy>
  <cp:revision>4</cp:revision>
  <cp:lastPrinted>2018-09-13T16:00:00Z</cp:lastPrinted>
  <dcterms:created xsi:type="dcterms:W3CDTF">2018-09-13T16:00:00Z</dcterms:created>
  <dcterms:modified xsi:type="dcterms:W3CDTF">2019-06-19T03:59:10Z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