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322" r:id="rId4"/>
    <p:sldId id="324" r:id="rId5"/>
    <p:sldId id="323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14" autoAdjust="0"/>
    <p:restoredTop sz="93304" autoAdjust="0"/>
  </p:normalViewPr>
  <p:slideViewPr>
    <p:cSldViewPr snapToGrid="0">
      <p:cViewPr varScale="1">
        <p:scale>
          <a:sx n="70" d="100"/>
          <a:sy n="70" d="100"/>
        </p:scale>
        <p:origin x="60" y="462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6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54B5F-2AF8-4BCE-B54F-3FEF4278165F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7953F-16A0-4F69-BB90-8BA8C1E604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933294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2A797B-0AEF-4B3B-9B02-44A90FC56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FFC73C2-CC8A-4575-AF22-211E595C5E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4CC895-E039-43F9-B68C-E2A3FC754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B35EE9-5774-4EA7-9931-3349C8AE9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234052-FA61-4D2C-8913-555A8EEF9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9510906"/>
      </p:ext>
    </p:extLst>
  </p:cSld>
  <p:clrMapOvr>
    <a:masterClrMapping/>
  </p:clrMapOvr>
  <p:transition spd="slow" advClick="0" advTm="0">
    <p:comb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6849F5-4FFC-45AC-AE35-E0A78AFDF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A66848-CCC7-4228-AA56-C7F2929AD0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C9ACE6-F20E-46BA-8F6D-0EF368273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927EF4-DF75-4534-8E3D-4E1DF77D3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994E15-A4CC-4C01-A687-2CAB046B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8604633"/>
      </p:ext>
    </p:extLst>
  </p:cSld>
  <p:clrMapOvr>
    <a:masterClrMapping/>
  </p:clrMapOvr>
  <p:transition spd="slow" advClick="0" advTm="0">
    <p:comb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EBC6D1E-2D5F-43D3-801B-7AF92FFC7C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52E087C-0245-43C6-B10D-BB170B5666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C1FE01-3A3A-4CBA-98EF-05E4D874A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5F885C-50C9-4A21-9E91-12F4DA2F9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6F25D0-D804-4109-B673-6FCDC5976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857405014"/>
      </p:ext>
    </p:extLst>
  </p:cSld>
  <p:clrMapOvr>
    <a:masterClrMapping/>
  </p:clrMapOvr>
  <p:transition spd="slow" advClick="0" advTm="0">
    <p:comb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5C96C5-465C-45AF-9C9C-63D97DEC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D57F28-2C31-4888-9807-60004E3DF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9DF1C4-E506-4006-A73C-BCC56EC12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1FEF95-5710-4F0E-8EB2-C79B0007E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1E143A-D51D-4905-98A5-FA21289E2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897691898"/>
      </p:ext>
    </p:extLst>
  </p:cSld>
  <p:clrMapOvr>
    <a:masterClrMapping/>
  </p:clrMapOvr>
  <p:transition spd="slow" advClick="0" advTm="0">
    <p:comb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8C5354-5DB7-411E-B208-2A6AA7132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B5E1E8-B297-4BA8-B0DB-8CEE019459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EFF13E-ACB0-46E2-90ED-C535E8739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F7B43B-459B-4CDA-81B6-3F71C32C0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A65CB2-AC80-4BB1-B7E5-50ADF86A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122077471"/>
      </p:ext>
    </p:extLst>
  </p:cSld>
  <p:clrMapOvr>
    <a:masterClrMapping/>
  </p:clrMapOvr>
  <p:transition spd="slow" advClick="0" advTm="0">
    <p:comb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938CE9-6A41-4CA5-9264-EE7B5F612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3D1BC1-5C5A-4162-9A64-4CA557EC90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3912F4-E11E-4C22-BDAE-5B4EC52DE9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28470A4-3708-4BA3-838E-8E716348C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67D65D-8C4C-45CE-AC34-E42262E3A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56D64A-90DB-45EA-9955-ECA1D3B96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480991740"/>
      </p:ext>
    </p:extLst>
  </p:cSld>
  <p:clrMapOvr>
    <a:masterClrMapping/>
  </p:clrMapOvr>
  <p:transition spd="slow" advClick="0" advTm="0">
    <p:comb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366009-E02E-480B-AB14-829408251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75D0913-68EE-4E4B-B92B-BA4DA7D0B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5FED5B8-B001-4661-B020-054AA5BE1E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6B2F82-DC6C-4652-9F87-5BFD671697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21FD2B6-1806-4193-A2D7-3124C56155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76AB152-77D3-44FD-810F-BF58F24F7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4DDC6D7-373D-49C6-ADFD-A456757D4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627FB56-1686-42A5-BE3C-9749782B5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13054724"/>
      </p:ext>
    </p:extLst>
  </p:cSld>
  <p:clrMapOvr>
    <a:masterClrMapping/>
  </p:clrMapOvr>
  <p:transition spd="slow" advClick="0" advTm="0">
    <p:comb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AE8199-3EE4-46BE-8A60-0BA75EB8E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99BB4C3-7C89-49A6-A942-78AEFFD1F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CF2074C-8E9C-45BE-9DB7-D13E85537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07DC1EF-4581-49BB-B852-9C05394FE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23542705"/>
      </p:ext>
    </p:extLst>
  </p:cSld>
  <p:clrMapOvr>
    <a:masterClrMapping/>
  </p:clrMapOvr>
  <p:transition spd="slow" advClick="0" advTm="0">
    <p:comb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71D79F7-25CA-4AF7-BB7F-0244634F4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AE6A8CB-61B0-451E-AD6A-E3197DB33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2739C56-C5DF-4679-80BE-E0CE6032C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860470831"/>
      </p:ext>
    </p:extLst>
  </p:cSld>
  <p:clrMapOvr>
    <a:masterClrMapping/>
  </p:clrMapOvr>
  <p:transition spd="slow" advClick="0" advTm="0">
    <p:comb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64429B-5471-47F3-8CB9-8E25E0C74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8F3A40-1CC2-4289-B2A8-6ED04838A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5290064-CA3F-4CB7-8033-E4713DF72B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DC0BC82-D56D-4BA7-9625-4B48B1619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6FD5E22-B8D7-460A-A75E-C50299174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27659F7-AAF6-41D5-B693-349DDEFE6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645786491"/>
      </p:ext>
    </p:extLst>
  </p:cSld>
  <p:clrMapOvr>
    <a:masterClrMapping/>
  </p:clrMapOvr>
  <p:transition spd="slow" advClick="0" advTm="0">
    <p:comb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C005F0-0AB0-434B-924F-70E1E75DF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B2E333-5470-4FEA-B002-22C2A5C1DA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048DC19-3175-40FA-BA25-112141D7D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54DEB02-8986-4062-83C4-7BCAD97E9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C7F11B-23DD-4873-A2FE-4F0CB8390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913D405-4494-412B-A3EE-B8872FCCF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038934469"/>
      </p:ext>
    </p:extLst>
  </p:cSld>
  <p:clrMapOvr>
    <a:masterClrMapping/>
  </p:clrMapOvr>
  <p:transition spd="slow" advClick="0" advTm="0">
    <p:comb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E30A15-B79D-4DC7-B608-1D7E170FE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E05943-BB05-428E-9E8C-834DAEBFD6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AFFC83-7027-49C5-A7AD-253FF4FA9E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03F19-CACD-404A-B8D5-FC5D8196F1B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866276-3FA6-4A2F-9736-C8E744D31D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D0B127-6AE1-42ED-9849-22B9ACF5C7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78EB2-3177-4A80-8FFB-D24FFCE30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46724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mb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jpeg" /><Relationship Id="rId4" Type="http://schemas.openxmlformats.org/officeDocument/2006/relationships/image" Target="../media/image3.png" /><Relationship Id="rId5" Type="http://schemas.openxmlformats.org/officeDocument/2006/relationships/audio" Target="../media/media1.mp3" /><Relationship Id="rId6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Relationship Id="rId4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Relationship Id="rId4" Type="http://schemas.openxmlformats.org/officeDocument/2006/relationships/image" Target="../media/image13.jpeg" /><Relationship Id="rId5" Type="http://schemas.openxmlformats.org/officeDocument/2006/relationships/image" Target="../media/image14.jpeg" /><Relationship Id="rId6" Type="http://schemas.openxmlformats.org/officeDocument/2006/relationships/image" Target="../media/image8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Relationship Id="rId4" Type="http://schemas.openxmlformats.org/officeDocument/2006/relationships/image" Target="../media/image8.jpeg" /><Relationship Id="rId5" Type="http://schemas.openxmlformats.org/officeDocument/2006/relationships/image" Target="../media/image15.jpeg" /><Relationship Id="rId6" Type="http://schemas.openxmlformats.org/officeDocument/2006/relationships/image" Target="../media/image16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4.jpeg" /><Relationship Id="rId4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Relationship Id="rId4" Type="http://schemas.openxmlformats.org/officeDocument/2006/relationships/image" Target="../media/image1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Relationship Id="rId4" Type="http://schemas.openxmlformats.org/officeDocument/2006/relationships/image" Target="../media/image18.png" /><Relationship Id="rId5" Type="http://schemas.openxmlformats.org/officeDocument/2006/relationships/image" Target="../media/image19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jpeg" /><Relationship Id="rId4" Type="http://schemas.openxmlformats.org/officeDocument/2006/relationships/image" Target="../media/image5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Relationship Id="rId4" Type="http://schemas.openxmlformats.org/officeDocument/2006/relationships/image" Target="../media/image6.png" /><Relationship Id="rId5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Relationship Id="rId4" Type="http://schemas.openxmlformats.org/officeDocument/2006/relationships/image" Target="../media/image8.jpeg" /><Relationship Id="rId5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1.jpeg" /><Relationship Id="rId2" Type="http://schemas.openxmlformats.org/officeDocument/2006/relationships/image" Target="../media/image1.png" /><Relationship Id="rId3" Type="http://schemas.openxmlformats.org/officeDocument/2006/relationships/image" Target="../media/image5.jpeg" /><Relationship Id="rId4" Type="http://schemas.openxmlformats.org/officeDocument/2006/relationships/tags" Target="../tags/tag1.xml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291A90D7-D0B5-4986-8D2F-EF53F2DCC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004F26BC-BB8A-4554-957F-655EC578FE78}"/>
              </a:ext>
            </a:extLst>
          </p:cNvPr>
          <p:cNvGrpSpPr/>
          <p:nvPr/>
        </p:nvGrpSpPr>
        <p:grpSpPr>
          <a:xfrm>
            <a:off x="5540156" y="-4531"/>
            <a:ext cx="8008867" cy="3517985"/>
            <a:chOff x="5540156" y="-4531"/>
            <a:chExt cx="8008867" cy="3517985"/>
          </a:xfrm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AB17F641-5ECC-4453-8335-A11CABAF8610}"/>
                </a:ext>
              </a:extLst>
            </p:cNvPr>
            <p:cNvSpPr/>
            <p:nvPr/>
          </p:nvSpPr>
          <p:spPr>
            <a:xfrm rot="10800000">
              <a:off x="5540156" y="-4531"/>
              <a:ext cx="5181600" cy="2373830"/>
            </a:xfrm>
            <a:prstGeom prst="triangle">
              <a:avLst/>
            </a:prstGeom>
            <a:solidFill>
              <a:srgbClr val="C0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4FA83B12-9237-4B05-ADEB-5C2C3795F38E}"/>
                </a:ext>
              </a:extLst>
            </p:cNvPr>
            <p:cNvSpPr/>
            <p:nvPr/>
          </p:nvSpPr>
          <p:spPr>
            <a:xfrm rot="10800000">
              <a:off x="5890937" y="5080"/>
              <a:ext cx="7658086" cy="3508374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A105C88-EEC2-4D19-992D-7B305D236118}"/>
              </a:ext>
            </a:extLst>
          </p:cNvPr>
          <p:cNvSpPr/>
          <p:nvPr/>
        </p:nvSpPr>
        <p:spPr>
          <a:xfrm>
            <a:off x="7978140" y="-16690"/>
            <a:ext cx="4221480" cy="5440680"/>
          </a:xfrm>
          <a:custGeom>
            <a:gdLst>
              <a:gd name="connsiteX0" fmla="*/ 3368040 w 4221480"/>
              <a:gd name="connsiteY0" fmla="*/ 0 h 5440680"/>
              <a:gd name="connsiteX1" fmla="*/ 1493520 w 4221480"/>
              <a:gd name="connsiteY1" fmla="*/ 15240 h 5440680"/>
              <a:gd name="connsiteX2" fmla="*/ 0 w 4221480"/>
              <a:gd name="connsiteY2" fmla="*/ 1440180 h 5440680"/>
              <a:gd name="connsiteX3" fmla="*/ 4221480 w 4221480"/>
              <a:gd name="connsiteY3" fmla="*/ 5440680 h 5440680"/>
              <a:gd name="connsiteX4" fmla="*/ 4206240 w 4221480"/>
              <a:gd name="connsiteY4" fmla="*/ 0 h 5440680"/>
              <a:gd name="connsiteX5" fmla="*/ 3368040 w 4221480"/>
              <a:gd name="connsiteY5" fmla="*/ 0 h 54406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1480" h="5440680">
                <a:moveTo>
                  <a:pt x="3368040" y="0"/>
                </a:moveTo>
                <a:lnTo>
                  <a:pt x="1493520" y="15240"/>
                </a:lnTo>
                <a:lnTo>
                  <a:pt x="0" y="1440180"/>
                </a:lnTo>
                <a:lnTo>
                  <a:pt x="4221480" y="5440680"/>
                </a:lnTo>
                <a:lnTo>
                  <a:pt x="4206240" y="0"/>
                </a:lnTo>
                <a:lnTo>
                  <a:pt x="336804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8570A41-4BAA-427B-A849-96C478A6DBA8}"/>
              </a:ext>
            </a:extLst>
          </p:cNvPr>
          <p:cNvCxnSpPr/>
          <p:nvPr/>
        </p:nvCxnSpPr>
        <p:spPr>
          <a:xfrm>
            <a:off x="9903757" y="3365500"/>
            <a:ext cx="2472019" cy="23241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7441B0B-E87B-4470-A892-022D697A629A}"/>
              </a:ext>
            </a:extLst>
          </p:cNvPr>
          <p:cNvGrpSpPr/>
          <p:nvPr/>
        </p:nvGrpSpPr>
        <p:grpSpPr>
          <a:xfrm>
            <a:off x="992712" y="5308042"/>
            <a:ext cx="3610709" cy="1591846"/>
            <a:chOff x="992712" y="5308042"/>
            <a:chExt cx="3610709" cy="1591846"/>
          </a:xfrm>
        </p:grpSpPr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277449BB-A140-4E54-BE73-834F1EF34D49}"/>
                </a:ext>
              </a:extLst>
            </p:cNvPr>
            <p:cNvSpPr/>
            <p:nvPr/>
          </p:nvSpPr>
          <p:spPr>
            <a:xfrm>
              <a:off x="1485283" y="5347943"/>
              <a:ext cx="3118138" cy="1551945"/>
            </a:xfrm>
            <a:prstGeom prst="triangle">
              <a:avLst/>
            </a:prstGeom>
            <a:solidFill>
              <a:srgbClr val="D42F3F">
                <a:alpha val="8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10D3F3AB-4568-474F-8693-54727BF8E9B9}"/>
                </a:ext>
              </a:extLst>
            </p:cNvPr>
            <p:cNvSpPr/>
            <p:nvPr/>
          </p:nvSpPr>
          <p:spPr>
            <a:xfrm>
              <a:off x="992712" y="5308042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41EADBE-3F9F-4323-960E-AB567CAB1A23}"/>
              </a:ext>
            </a:extLst>
          </p:cNvPr>
          <p:cNvGrpSpPr/>
          <p:nvPr/>
        </p:nvGrpSpPr>
        <p:grpSpPr>
          <a:xfrm>
            <a:off x="9904124" y="-748825"/>
            <a:ext cx="2646277" cy="4510719"/>
            <a:chOff x="9904124" y="-748825"/>
            <a:chExt cx="2646277" cy="4510719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71FB8235-CDF1-4C68-8690-CD5675181F4C}"/>
                </a:ext>
              </a:extLst>
            </p:cNvPr>
            <p:cNvSpPr/>
            <p:nvPr/>
          </p:nvSpPr>
          <p:spPr>
            <a:xfrm rot="16200000">
              <a:off x="8792702" y="362597"/>
              <a:ext cx="4510719" cy="2287876"/>
            </a:xfrm>
            <a:prstGeom prst="triangle">
              <a:avLst/>
            </a:prstGeom>
            <a:solidFill>
              <a:srgbClr val="D32E3E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75A72151-2CE9-48C7-9955-6A26DA8BC621}"/>
                </a:ext>
              </a:extLst>
            </p:cNvPr>
            <p:cNvSpPr/>
            <p:nvPr/>
          </p:nvSpPr>
          <p:spPr>
            <a:xfrm rot="16200000">
              <a:off x="9174809" y="491184"/>
              <a:ext cx="4003679" cy="203070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标题 1">
              <a:extLst>
                <a:ext uri="{FF2B5EF4-FFF2-40B4-BE49-F238E27FC236}">
                  <a16:creationId xmlns:a16="http://schemas.microsoft.com/office/drawing/2014/main" id="{6EA66750-05F9-4631-83D3-552A04F6537B}"/>
                </a:ext>
              </a:extLst>
            </p:cNvPr>
            <p:cNvSpPr txBox="1"/>
            <p:nvPr/>
          </p:nvSpPr>
          <p:spPr>
            <a:xfrm>
              <a:off x="10471536" y="953033"/>
              <a:ext cx="2078865" cy="1325563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4400" b="1" spc="600">
                  <a:solidFill>
                    <a:srgbClr val="C025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tique Olive Compact" panose="020b0904030504030204" pitchFamily="34" charset="0"/>
                </a:rPr>
                <a:t>LO</a:t>
              </a:r>
            </a:p>
            <a:p>
              <a:r>
                <a:rPr lang="en-US" altLang="zh-CN" sz="4400" b="1" spc="600">
                  <a:solidFill>
                    <a:srgbClr val="C025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tique Olive Compact" panose="020b0904030504030204" pitchFamily="34" charset="0"/>
                </a:rPr>
                <a:t>GO</a:t>
              </a:r>
              <a:endParaRPr lang="zh-CN" altLang="en-US" sz="4400" b="1" spc="600">
                <a:solidFill>
                  <a:srgbClr val="C025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Compact" panose="020b0904030504030204" pitchFamily="34" charset="0"/>
              </a:endParaRPr>
            </a:p>
          </p:txBody>
        </p:sp>
      </p:grpSp>
      <p:sp>
        <p:nvSpPr>
          <p:cNvPr id="26" name="TextBox 7">
            <a:extLst>
              <a:ext uri="{FF2B5EF4-FFF2-40B4-BE49-F238E27FC236}">
                <a16:creationId xmlns:a16="http://schemas.microsoft.com/office/drawing/2014/main" id="{BC78E08D-E979-4A68-A4CC-E3B33C3145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9731" y="4278907"/>
            <a:ext cx="8812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9170">
              <a:defRPr/>
            </a:pPr>
            <a:r>
              <a:rPr lang="zh-CN" altLang="en-US" sz="24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微软雅黑"/>
              </a:rPr>
              <a:t>适用于企业总结、个人总结、商务合作、创业融资</a:t>
            </a:r>
          </a:p>
        </p:txBody>
      </p:sp>
      <p:sp>
        <p:nvSpPr>
          <p:cNvPr id="27" name="文本框 3">
            <a:extLst>
              <a:ext uri="{FF2B5EF4-FFF2-40B4-BE49-F238E27FC236}">
                <a16:creationId xmlns:a16="http://schemas.microsoft.com/office/drawing/2014/main" id="{B8A25CCF-711C-4223-AC66-FB88752EE924}"/>
              </a:ext>
            </a:extLst>
          </p:cNvPr>
          <p:cNvSpPr txBox="1"/>
          <p:nvPr/>
        </p:nvSpPr>
        <p:spPr>
          <a:xfrm>
            <a:off x="1531592" y="2770343"/>
            <a:ext cx="7413908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8800" b="1" spc="300">
                <a:solidFill>
                  <a:srgbClr val="D42F3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cs typeface="+mn-ea"/>
                <a:sym typeface="微软雅黑"/>
              </a:rPr>
              <a:t>公司年终总结</a:t>
            </a:r>
          </a:p>
        </p:txBody>
      </p:sp>
      <p:sp>
        <p:nvSpPr>
          <p:cNvPr id="29" name="文本框 3">
            <a:extLst>
              <a:ext uri="{FF2B5EF4-FFF2-40B4-BE49-F238E27FC236}">
                <a16:creationId xmlns:a16="http://schemas.microsoft.com/office/drawing/2014/main" id="{CFBFEDFD-38C8-4E7E-A9A5-FCF35036C2F0}"/>
              </a:ext>
            </a:extLst>
          </p:cNvPr>
          <p:cNvSpPr txBox="1"/>
          <p:nvPr/>
        </p:nvSpPr>
        <p:spPr>
          <a:xfrm>
            <a:off x="6770892" y="5703038"/>
            <a:ext cx="528058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1867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微软雅黑"/>
              </a:rPr>
              <a:t>简约大气实用  修改便捷  图片颜色可任意更换 </a:t>
            </a:r>
            <a:endParaRPr lang="en-US" altLang="zh-CN" sz="1867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微软雅黑"/>
            </a:endParaRPr>
          </a:p>
        </p:txBody>
      </p:sp>
      <p:sp>
        <p:nvSpPr>
          <p:cNvPr id="30" name="文本框 45">
            <a:extLst>
              <a:ext uri="{FF2B5EF4-FFF2-40B4-BE49-F238E27FC236}">
                <a16:creationId xmlns:a16="http://schemas.microsoft.com/office/drawing/2014/main" id="{26385065-27E1-44A7-BC12-82532E568068}"/>
              </a:ext>
            </a:extLst>
          </p:cNvPr>
          <p:cNvSpPr txBox="1"/>
          <p:nvPr/>
        </p:nvSpPr>
        <p:spPr>
          <a:xfrm>
            <a:off x="6846928" y="6158861"/>
            <a:ext cx="4825088" cy="3352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r" defTabSz="1219170"/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/>
              </a:rPr>
              <a:t>汇报人：    时间：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/>
              </a:rPr>
              <a:t>2018.10</a:t>
            </a:r>
            <a:endParaRPr lang="en-US" altLang="zh-CN" sz="1600" b="1" spc="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微软雅黑"/>
            </a:endParaRP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1F5DCA12-FFC9-4F83-BD62-EE84AD9669A5}"/>
              </a:ext>
            </a:extLst>
          </p:cNvPr>
          <p:cNvSpPr txBox="1"/>
          <p:nvPr/>
        </p:nvSpPr>
        <p:spPr>
          <a:xfrm>
            <a:off x="1442249" y="1435458"/>
            <a:ext cx="370175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200" spc="600">
                <a:solidFill>
                  <a:srgbClr val="597AA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911 Porscha" panose="00000400000000000000" pitchFamily="2" charset="0"/>
              </a:rPr>
              <a:t>201X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B7D2BC8-D926-4971-9F6B-5E110A602710}"/>
              </a:ext>
            </a:extLst>
          </p:cNvPr>
          <p:cNvSpPr/>
          <p:nvPr/>
        </p:nvSpPr>
        <p:spPr>
          <a:xfrm>
            <a:off x="-45210" y="3446600"/>
            <a:ext cx="2962275" cy="3419475"/>
          </a:xfrm>
          <a:custGeom>
            <a:gdLst>
              <a:gd name="connsiteX0" fmla="*/ 0 w 2962275"/>
              <a:gd name="connsiteY0" fmla="*/ 0 h 3419475"/>
              <a:gd name="connsiteX1" fmla="*/ 2962275 w 2962275"/>
              <a:gd name="connsiteY1" fmla="*/ 2828925 h 3419475"/>
              <a:gd name="connsiteX2" fmla="*/ 2343150 w 2962275"/>
              <a:gd name="connsiteY2" fmla="*/ 3419475 h 3419475"/>
              <a:gd name="connsiteX3" fmla="*/ 28575 w 2962275"/>
              <a:gd name="connsiteY3" fmla="*/ 3400425 h 3419475"/>
              <a:gd name="connsiteX4" fmla="*/ 0 w 2962275"/>
              <a:gd name="connsiteY4" fmla="*/ 0 h 34194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2275" h="3419475">
                <a:moveTo>
                  <a:pt x="0" y="0"/>
                </a:moveTo>
                <a:lnTo>
                  <a:pt x="2962275" y="2828925"/>
                </a:lnTo>
                <a:lnTo>
                  <a:pt x="2343150" y="3419475"/>
                </a:lnTo>
                <a:lnTo>
                  <a:pt x="28575" y="34004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22C90C73-2480-4D40-A640-BA9566F7827D}"/>
              </a:ext>
            </a:extLst>
          </p:cNvPr>
          <p:cNvSpPr/>
          <p:nvPr/>
        </p:nvSpPr>
        <p:spPr>
          <a:xfrm rot="5400000">
            <a:off x="-597391" y="5703679"/>
            <a:ext cx="2211135" cy="1085852"/>
          </a:xfrm>
          <a:prstGeom prst="triangle">
            <a:avLst/>
          </a:prstGeom>
          <a:solidFill>
            <a:srgbClr val="C0253A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Brian Crain - Butterfly Waltz">
            <a:hlinkClick action="ppaction://media"/>
            <a:extLst>
              <a:ext uri="{FF2B5EF4-FFF2-40B4-BE49-F238E27FC236}">
                <a16:creationId xmlns:a16="http://schemas.microsoft.com/office/drawing/2014/main" id="{7028533A-4EC6-415C-BA9D-BEA7C711FBCC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7325" y="-1527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val="141878926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10" grpId="0" animBg="1"/>
      <p:bldP spid="26" grpId="0"/>
      <p:bldP spid="27" grpId="0"/>
      <p:bldP spid="29" grpId="0"/>
      <p:bldP spid="30" grpId="0"/>
      <p:bldP spid="31" grpId="0"/>
      <p:bldP spid="20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/>
              </a:rPr>
              <a:t>02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/>
              </a:rPr>
              <a:t>成功项目详细展示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7133CB4-DFB9-43A1-A11D-7BC855E1BA0B}"/>
              </a:ext>
            </a:extLst>
          </p:cNvPr>
          <p:cNvGrpSpPr/>
          <p:nvPr/>
        </p:nvGrpSpPr>
        <p:grpSpPr>
          <a:xfrm>
            <a:off x="5488589" y="2139980"/>
            <a:ext cx="5382611" cy="940547"/>
            <a:chOff x="4849960" y="2284443"/>
            <a:chExt cx="5382611" cy="94054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B72CB71-F38D-4194-A878-69E8BCDC431B}"/>
                </a:ext>
              </a:extLst>
            </p:cNvPr>
            <p:cNvGrpSpPr/>
            <p:nvPr/>
          </p:nvGrpSpPr>
          <p:grpSpPr>
            <a:xfrm>
              <a:off x="5474518" y="2284443"/>
              <a:ext cx="4758053" cy="940547"/>
              <a:chOff x="5394700" y="1317507"/>
              <a:chExt cx="4758053" cy="940547"/>
            </a:xfrm>
          </p:grpSpPr>
          <p:sp>
            <p:nvSpPr>
              <p:cNvPr id="40" name="TextBox 19">
                <a:extLst>
                  <a:ext uri="{FF2B5EF4-FFF2-40B4-BE49-F238E27FC236}">
                    <a16:creationId xmlns:a16="http://schemas.microsoft.com/office/drawing/2014/main" id="{6DEBB855-0820-4D01-9A54-03F1867843EE}"/>
                  </a:ext>
                </a:extLst>
              </p:cNvPr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  <a:sym typeface="Arial"/>
                  </a:rPr>
                  <a:t>标题文字添加</a:t>
                </a: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055B08C-4879-4E8E-AC0F-BDE196D7F689}"/>
                  </a:ext>
                </a:extLst>
              </p:cNvPr>
              <p:cNvSpPr txBox="1"/>
              <p:nvPr/>
            </p:nvSpPr>
            <p:spPr>
              <a:xfrm>
                <a:off x="5394700" y="1662057"/>
                <a:ext cx="4758053" cy="595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lnSpc>
                    <a:spcPts val="2000"/>
                  </a:lnSpc>
                  <a:buNone/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</p:grp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E30E8B2E-1EF1-416F-B40D-160DCA458A5A}"/>
                </a:ext>
              </a:extLst>
            </p:cNvPr>
            <p:cNvSpPr/>
            <p:nvPr/>
          </p:nvSpPr>
          <p:spPr>
            <a:xfrm>
              <a:off x="4849960" y="2418813"/>
              <a:ext cx="537474" cy="537474"/>
            </a:xfrm>
            <a:prstGeom prst="ellips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39" name="椭圆 34">
              <a:extLst>
                <a:ext uri="{FF2B5EF4-FFF2-40B4-BE49-F238E27FC236}">
                  <a16:creationId xmlns:a16="http://schemas.microsoft.com/office/drawing/2014/main" id="{9837F0C0-38B9-47E9-8FF2-4D4C0BFB8267}"/>
                </a:ext>
              </a:extLst>
            </p:cNvPr>
            <p:cNvSpPr/>
            <p:nvPr/>
          </p:nvSpPr>
          <p:spPr>
            <a:xfrm>
              <a:off x="5004900" y="2548647"/>
              <a:ext cx="227593" cy="271812"/>
            </a:xfrm>
            <a:custGeom>
              <a:gdLst>
                <a:gd name="connsiteX0" fmla="*/ 132196 w 277813"/>
                <a:gd name="connsiteY0" fmla="*/ 133350 h 331788"/>
                <a:gd name="connsiteX1" fmla="*/ 132196 w 277813"/>
                <a:gd name="connsiteY1" fmla="*/ 152673 h 331788"/>
                <a:gd name="connsiteX2" fmla="*/ 99724 w 277813"/>
                <a:gd name="connsiteY2" fmla="*/ 186167 h 331788"/>
                <a:gd name="connsiteX3" fmla="*/ 134793 w 277813"/>
                <a:gd name="connsiteY3" fmla="*/ 220949 h 331788"/>
                <a:gd name="connsiteX4" fmla="*/ 154276 w 277813"/>
                <a:gd name="connsiteY4" fmla="*/ 237696 h 331788"/>
                <a:gd name="connsiteX5" fmla="*/ 136092 w 277813"/>
                <a:gd name="connsiteY5" fmla="*/ 249290 h 331788"/>
                <a:gd name="connsiteX6" fmla="*/ 104920 w 277813"/>
                <a:gd name="connsiteY6" fmla="*/ 241561 h 331788"/>
                <a:gd name="connsiteX7" fmla="*/ 98425 w 277813"/>
                <a:gd name="connsiteY7" fmla="*/ 263460 h 331788"/>
                <a:gd name="connsiteX8" fmla="*/ 130897 w 277813"/>
                <a:gd name="connsiteY8" fmla="*/ 272478 h 331788"/>
                <a:gd name="connsiteX9" fmla="*/ 130897 w 277813"/>
                <a:gd name="connsiteY9" fmla="*/ 290513 h 331788"/>
                <a:gd name="connsiteX10" fmla="*/ 150380 w 277813"/>
                <a:gd name="connsiteY10" fmla="*/ 290513 h 331788"/>
                <a:gd name="connsiteX11" fmla="*/ 150380 w 277813"/>
                <a:gd name="connsiteY11" fmla="*/ 271190 h 331788"/>
                <a:gd name="connsiteX12" fmla="*/ 184150 w 277813"/>
                <a:gd name="connsiteY12" fmla="*/ 235120 h 331788"/>
                <a:gd name="connsiteX13" fmla="*/ 152978 w 277813"/>
                <a:gd name="connsiteY13" fmla="*/ 199049 h 331788"/>
                <a:gd name="connsiteX14" fmla="*/ 129598 w 277813"/>
                <a:gd name="connsiteY14" fmla="*/ 182303 h 331788"/>
                <a:gd name="connsiteX15" fmla="*/ 146483 w 277813"/>
                <a:gd name="connsiteY15" fmla="*/ 171997 h 331788"/>
                <a:gd name="connsiteX16" fmla="*/ 173759 w 277813"/>
                <a:gd name="connsiteY16" fmla="*/ 178438 h 331788"/>
                <a:gd name="connsiteX17" fmla="*/ 178955 w 277813"/>
                <a:gd name="connsiteY17" fmla="*/ 156538 h 331788"/>
                <a:gd name="connsiteX18" fmla="*/ 151679 w 277813"/>
                <a:gd name="connsiteY18" fmla="*/ 151385 h 331788"/>
                <a:gd name="connsiteX19" fmla="*/ 151679 w 277813"/>
                <a:gd name="connsiteY19" fmla="*/ 133350 h 331788"/>
                <a:gd name="connsiteX20" fmla="*/ 132196 w 277813"/>
                <a:gd name="connsiteY20" fmla="*/ 133350 h 331788"/>
                <a:gd name="connsiteX21" fmla="*/ 136310 w 277813"/>
                <a:gd name="connsiteY21" fmla="*/ 0 h 331788"/>
                <a:gd name="connsiteX22" fmla="*/ 167467 w 277813"/>
                <a:gd name="connsiteY22" fmla="*/ 3888 h 331788"/>
                <a:gd name="connsiteX23" fmla="*/ 158380 w 277813"/>
                <a:gd name="connsiteY23" fmla="*/ 25921 h 331788"/>
                <a:gd name="connsiteX24" fmla="*/ 184343 w 277813"/>
                <a:gd name="connsiteY24" fmla="*/ 6480 h 331788"/>
                <a:gd name="connsiteX25" fmla="*/ 214202 w 277813"/>
                <a:gd name="connsiteY25" fmla="*/ 9072 h 331788"/>
                <a:gd name="connsiteX26" fmla="*/ 188238 w 277813"/>
                <a:gd name="connsiteY26" fmla="*/ 62210 h 331788"/>
                <a:gd name="connsiteX27" fmla="*/ 215500 w 277813"/>
                <a:gd name="connsiteY27" fmla="*/ 62210 h 331788"/>
                <a:gd name="connsiteX28" fmla="*/ 215500 w 277813"/>
                <a:gd name="connsiteY28" fmla="*/ 81651 h 331788"/>
                <a:gd name="connsiteX29" fmla="*/ 183045 w 277813"/>
                <a:gd name="connsiteY29" fmla="*/ 81651 h 331788"/>
                <a:gd name="connsiteX30" fmla="*/ 277813 w 277813"/>
                <a:gd name="connsiteY30" fmla="*/ 243657 h 331788"/>
                <a:gd name="connsiteX31" fmla="*/ 138907 w 277813"/>
                <a:gd name="connsiteY31" fmla="*/ 331788 h 331788"/>
                <a:gd name="connsiteX32" fmla="*/ 0 w 277813"/>
                <a:gd name="connsiteY32" fmla="*/ 243657 h 331788"/>
                <a:gd name="connsiteX33" fmla="*/ 94768 w 277813"/>
                <a:gd name="connsiteY33" fmla="*/ 81651 h 331788"/>
                <a:gd name="connsiteX34" fmla="*/ 68804 w 277813"/>
                <a:gd name="connsiteY34" fmla="*/ 81651 h 331788"/>
                <a:gd name="connsiteX35" fmla="*/ 68804 w 277813"/>
                <a:gd name="connsiteY35" fmla="*/ 60914 h 331788"/>
                <a:gd name="connsiteX36" fmla="*/ 96066 w 277813"/>
                <a:gd name="connsiteY36" fmla="*/ 62210 h 331788"/>
                <a:gd name="connsiteX37" fmla="*/ 66208 w 277813"/>
                <a:gd name="connsiteY37" fmla="*/ 5184 h 331788"/>
                <a:gd name="connsiteX38" fmla="*/ 110347 w 277813"/>
                <a:gd name="connsiteY38" fmla="*/ 6480 h 331788"/>
                <a:gd name="connsiteX39" fmla="*/ 127223 w 277813"/>
                <a:gd name="connsiteY39" fmla="*/ 28513 h 331788"/>
                <a:gd name="connsiteX40" fmla="*/ 136310 w 277813"/>
                <a:gd name="connsiteY40" fmla="*/ 0 h 3317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7813" h="331788">
                  <a:moveTo>
                    <a:pt x="132196" y="133350"/>
                  </a:moveTo>
                  <a:cubicBezTo>
                    <a:pt x="132196" y="133350"/>
                    <a:pt x="132196" y="133350"/>
                    <a:pt x="132196" y="152673"/>
                  </a:cubicBezTo>
                  <a:cubicBezTo>
                    <a:pt x="111414" y="156538"/>
                    <a:pt x="99724" y="169420"/>
                    <a:pt x="99724" y="186167"/>
                  </a:cubicBezTo>
                  <a:cubicBezTo>
                    <a:pt x="99724" y="204202"/>
                    <a:pt x="114012" y="214508"/>
                    <a:pt x="134793" y="220949"/>
                  </a:cubicBezTo>
                  <a:cubicBezTo>
                    <a:pt x="149081" y="226102"/>
                    <a:pt x="154276" y="231255"/>
                    <a:pt x="154276" y="237696"/>
                  </a:cubicBezTo>
                  <a:cubicBezTo>
                    <a:pt x="154276" y="245425"/>
                    <a:pt x="147782" y="249290"/>
                    <a:pt x="136092" y="249290"/>
                  </a:cubicBezTo>
                  <a:cubicBezTo>
                    <a:pt x="124403" y="249290"/>
                    <a:pt x="112713" y="245425"/>
                    <a:pt x="104920" y="241561"/>
                  </a:cubicBezTo>
                  <a:cubicBezTo>
                    <a:pt x="104920" y="241561"/>
                    <a:pt x="104920" y="241561"/>
                    <a:pt x="98425" y="263460"/>
                  </a:cubicBezTo>
                  <a:cubicBezTo>
                    <a:pt x="106218" y="267325"/>
                    <a:pt x="117908" y="271190"/>
                    <a:pt x="130897" y="272478"/>
                  </a:cubicBezTo>
                  <a:cubicBezTo>
                    <a:pt x="130897" y="272478"/>
                    <a:pt x="130897" y="272478"/>
                    <a:pt x="130897" y="290513"/>
                  </a:cubicBezTo>
                  <a:cubicBezTo>
                    <a:pt x="130897" y="290513"/>
                    <a:pt x="130897" y="290513"/>
                    <a:pt x="150380" y="290513"/>
                  </a:cubicBezTo>
                  <a:cubicBezTo>
                    <a:pt x="150380" y="290513"/>
                    <a:pt x="150380" y="290513"/>
                    <a:pt x="150380" y="271190"/>
                  </a:cubicBezTo>
                  <a:cubicBezTo>
                    <a:pt x="172460" y="267325"/>
                    <a:pt x="184150" y="251866"/>
                    <a:pt x="184150" y="235120"/>
                  </a:cubicBezTo>
                  <a:cubicBezTo>
                    <a:pt x="184150" y="218373"/>
                    <a:pt x="175058" y="208067"/>
                    <a:pt x="152978" y="199049"/>
                  </a:cubicBezTo>
                  <a:cubicBezTo>
                    <a:pt x="136092" y="193897"/>
                    <a:pt x="129598" y="188744"/>
                    <a:pt x="129598" y="182303"/>
                  </a:cubicBezTo>
                  <a:cubicBezTo>
                    <a:pt x="129598" y="177150"/>
                    <a:pt x="133495" y="171997"/>
                    <a:pt x="146483" y="171997"/>
                  </a:cubicBezTo>
                  <a:cubicBezTo>
                    <a:pt x="159472" y="171997"/>
                    <a:pt x="168564" y="177150"/>
                    <a:pt x="173759" y="178438"/>
                  </a:cubicBezTo>
                  <a:cubicBezTo>
                    <a:pt x="173759" y="178438"/>
                    <a:pt x="173759" y="178438"/>
                    <a:pt x="178955" y="156538"/>
                  </a:cubicBezTo>
                  <a:cubicBezTo>
                    <a:pt x="172460" y="153962"/>
                    <a:pt x="164667" y="151385"/>
                    <a:pt x="151679" y="151385"/>
                  </a:cubicBezTo>
                  <a:cubicBezTo>
                    <a:pt x="151679" y="151385"/>
                    <a:pt x="151679" y="151385"/>
                    <a:pt x="151679" y="133350"/>
                  </a:cubicBezTo>
                  <a:cubicBezTo>
                    <a:pt x="151679" y="133350"/>
                    <a:pt x="151679" y="133350"/>
                    <a:pt x="132196" y="133350"/>
                  </a:cubicBezTo>
                  <a:close/>
                  <a:moveTo>
                    <a:pt x="136310" y="0"/>
                  </a:moveTo>
                  <a:cubicBezTo>
                    <a:pt x="136310" y="0"/>
                    <a:pt x="136310" y="0"/>
                    <a:pt x="167467" y="3888"/>
                  </a:cubicBezTo>
                  <a:cubicBezTo>
                    <a:pt x="167467" y="3888"/>
                    <a:pt x="167467" y="3888"/>
                    <a:pt x="158380" y="25921"/>
                  </a:cubicBezTo>
                  <a:cubicBezTo>
                    <a:pt x="158380" y="25921"/>
                    <a:pt x="158380" y="25921"/>
                    <a:pt x="184343" y="6480"/>
                  </a:cubicBezTo>
                  <a:cubicBezTo>
                    <a:pt x="184343" y="6480"/>
                    <a:pt x="184343" y="6480"/>
                    <a:pt x="214202" y="9072"/>
                  </a:cubicBezTo>
                  <a:cubicBezTo>
                    <a:pt x="214202" y="9072"/>
                    <a:pt x="214202" y="9072"/>
                    <a:pt x="188238" y="62210"/>
                  </a:cubicBezTo>
                  <a:cubicBezTo>
                    <a:pt x="188238" y="62210"/>
                    <a:pt x="188238" y="62210"/>
                    <a:pt x="215500" y="62210"/>
                  </a:cubicBezTo>
                  <a:cubicBezTo>
                    <a:pt x="215500" y="62210"/>
                    <a:pt x="215500" y="62210"/>
                    <a:pt x="215500" y="81651"/>
                  </a:cubicBezTo>
                  <a:cubicBezTo>
                    <a:pt x="215500" y="81651"/>
                    <a:pt x="215500" y="81651"/>
                    <a:pt x="183045" y="81651"/>
                  </a:cubicBezTo>
                  <a:cubicBezTo>
                    <a:pt x="237569" y="114052"/>
                    <a:pt x="277813" y="198295"/>
                    <a:pt x="277813" y="243657"/>
                  </a:cubicBezTo>
                  <a:cubicBezTo>
                    <a:pt x="277813" y="299387"/>
                    <a:pt x="215500" y="331788"/>
                    <a:pt x="138907" y="331788"/>
                  </a:cubicBezTo>
                  <a:cubicBezTo>
                    <a:pt x="62313" y="331788"/>
                    <a:pt x="0" y="299387"/>
                    <a:pt x="0" y="243657"/>
                  </a:cubicBezTo>
                  <a:cubicBezTo>
                    <a:pt x="0" y="198295"/>
                    <a:pt x="40244" y="114052"/>
                    <a:pt x="94768" y="81651"/>
                  </a:cubicBezTo>
                  <a:cubicBezTo>
                    <a:pt x="94768" y="81651"/>
                    <a:pt x="94768" y="81651"/>
                    <a:pt x="68804" y="81651"/>
                  </a:cubicBezTo>
                  <a:cubicBezTo>
                    <a:pt x="68804" y="81651"/>
                    <a:pt x="68804" y="81651"/>
                    <a:pt x="68804" y="60914"/>
                  </a:cubicBezTo>
                  <a:cubicBezTo>
                    <a:pt x="68804" y="60914"/>
                    <a:pt x="68804" y="60914"/>
                    <a:pt x="96066" y="62210"/>
                  </a:cubicBezTo>
                  <a:cubicBezTo>
                    <a:pt x="96066" y="62210"/>
                    <a:pt x="96066" y="62210"/>
                    <a:pt x="66208" y="5184"/>
                  </a:cubicBezTo>
                  <a:cubicBezTo>
                    <a:pt x="66208" y="5184"/>
                    <a:pt x="66208" y="5184"/>
                    <a:pt x="110347" y="6480"/>
                  </a:cubicBezTo>
                  <a:cubicBezTo>
                    <a:pt x="110347" y="6480"/>
                    <a:pt x="110347" y="6480"/>
                    <a:pt x="127223" y="28513"/>
                  </a:cubicBezTo>
                  <a:cubicBezTo>
                    <a:pt x="127223" y="28513"/>
                    <a:pt x="127223" y="28513"/>
                    <a:pt x="1363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7FDAAF8-93EC-4A02-AA37-6217C49BD744}"/>
              </a:ext>
            </a:extLst>
          </p:cNvPr>
          <p:cNvGrpSpPr/>
          <p:nvPr/>
        </p:nvGrpSpPr>
        <p:grpSpPr>
          <a:xfrm>
            <a:off x="5488589" y="3371071"/>
            <a:ext cx="5571297" cy="940547"/>
            <a:chOff x="4849960" y="3515534"/>
            <a:chExt cx="5571297" cy="940547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E53D01D0-F842-4444-A096-9525393CCDA5}"/>
                </a:ext>
              </a:extLst>
            </p:cNvPr>
            <p:cNvGrpSpPr/>
            <p:nvPr/>
          </p:nvGrpSpPr>
          <p:grpSpPr>
            <a:xfrm>
              <a:off x="5474518" y="3515534"/>
              <a:ext cx="4946739" cy="940547"/>
              <a:chOff x="5394700" y="1317507"/>
              <a:chExt cx="4946739" cy="940547"/>
            </a:xfrm>
          </p:grpSpPr>
          <p:sp>
            <p:nvSpPr>
              <p:cNvPr id="46" name="TextBox 19">
                <a:extLst>
                  <a:ext uri="{FF2B5EF4-FFF2-40B4-BE49-F238E27FC236}">
                    <a16:creationId xmlns:a16="http://schemas.microsoft.com/office/drawing/2014/main" id="{ABC9CB30-2D46-4BAB-9E14-F63A5C6E6A3E}"/>
                  </a:ext>
                </a:extLst>
              </p:cNvPr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  <a:sym typeface="Arial"/>
                  </a:rPr>
                  <a:t>标题文字添加</a:t>
                </a: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6D73AC90-EF1D-4B81-85F1-B12761A8CB11}"/>
                  </a:ext>
                </a:extLst>
              </p:cNvPr>
              <p:cNvSpPr txBox="1"/>
              <p:nvPr/>
            </p:nvSpPr>
            <p:spPr>
              <a:xfrm>
                <a:off x="5394700" y="1662057"/>
                <a:ext cx="4946739" cy="595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lnSpc>
                    <a:spcPts val="2000"/>
                  </a:lnSpc>
                  <a:buNone/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</p:grp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141803E-C74E-4EAC-B9A3-8789A2B0A4A7}"/>
                </a:ext>
              </a:extLst>
            </p:cNvPr>
            <p:cNvSpPr/>
            <p:nvPr/>
          </p:nvSpPr>
          <p:spPr>
            <a:xfrm>
              <a:off x="4849960" y="3649904"/>
              <a:ext cx="537474" cy="537474"/>
            </a:xfrm>
            <a:prstGeom prst="ellipse">
              <a:avLst/>
            </a:prstGeom>
            <a:solidFill>
              <a:srgbClr val="597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45" name="椭圆 35">
              <a:extLst>
                <a:ext uri="{FF2B5EF4-FFF2-40B4-BE49-F238E27FC236}">
                  <a16:creationId xmlns:a16="http://schemas.microsoft.com/office/drawing/2014/main" id="{3CFF3DEF-3D85-40AB-9FD2-E9739EEC8487}"/>
                </a:ext>
              </a:extLst>
            </p:cNvPr>
            <p:cNvSpPr/>
            <p:nvPr/>
          </p:nvSpPr>
          <p:spPr>
            <a:xfrm>
              <a:off x="4982791" y="3781039"/>
              <a:ext cx="271812" cy="269211"/>
            </a:xfrm>
            <a:custGeom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A500315-4E94-4938-B5DA-B73FEE98EC6A}"/>
              </a:ext>
            </a:extLst>
          </p:cNvPr>
          <p:cNvGrpSpPr/>
          <p:nvPr/>
        </p:nvGrpSpPr>
        <p:grpSpPr>
          <a:xfrm>
            <a:off x="5488589" y="4602162"/>
            <a:ext cx="5571297" cy="940547"/>
            <a:chOff x="4849960" y="4746625"/>
            <a:chExt cx="5571297" cy="940547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6CF64D2C-6173-4559-B906-41336A8683AD}"/>
                </a:ext>
              </a:extLst>
            </p:cNvPr>
            <p:cNvGrpSpPr/>
            <p:nvPr/>
          </p:nvGrpSpPr>
          <p:grpSpPr>
            <a:xfrm>
              <a:off x="5474518" y="4746625"/>
              <a:ext cx="4946739" cy="940547"/>
              <a:chOff x="5394700" y="1317507"/>
              <a:chExt cx="4946739" cy="940547"/>
            </a:xfrm>
          </p:grpSpPr>
          <p:sp>
            <p:nvSpPr>
              <p:cNvPr id="52" name="TextBox 19">
                <a:extLst>
                  <a:ext uri="{FF2B5EF4-FFF2-40B4-BE49-F238E27FC236}">
                    <a16:creationId xmlns:a16="http://schemas.microsoft.com/office/drawing/2014/main" id="{4819C07A-2EEC-4F5C-ABD4-0971F999E3D7}"/>
                  </a:ext>
                </a:extLst>
              </p:cNvPr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  <a:sym typeface="Arial"/>
                  </a:rPr>
                  <a:t>标题文字添加</a:t>
                </a: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79FC281A-5222-49E1-B902-E19AE4E3319E}"/>
                  </a:ext>
                </a:extLst>
              </p:cNvPr>
              <p:cNvSpPr txBox="1"/>
              <p:nvPr/>
            </p:nvSpPr>
            <p:spPr>
              <a:xfrm>
                <a:off x="5394700" y="1662057"/>
                <a:ext cx="4946739" cy="595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lnSpc>
                    <a:spcPts val="2000"/>
                  </a:lnSpc>
                  <a:buNone/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</p:grp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31FAB1B-8686-47DB-B80E-89D53C5DB5E5}"/>
                </a:ext>
              </a:extLst>
            </p:cNvPr>
            <p:cNvSpPr/>
            <p:nvPr/>
          </p:nvSpPr>
          <p:spPr>
            <a:xfrm>
              <a:off x="4849960" y="4880995"/>
              <a:ext cx="537474" cy="537474"/>
            </a:xfrm>
            <a:prstGeom prst="ellips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51" name="椭圆 36">
              <a:extLst>
                <a:ext uri="{FF2B5EF4-FFF2-40B4-BE49-F238E27FC236}">
                  <a16:creationId xmlns:a16="http://schemas.microsoft.com/office/drawing/2014/main" id="{2DD109BF-4D11-4156-B400-CA3FAEE3A3B3}"/>
                </a:ext>
              </a:extLst>
            </p:cNvPr>
            <p:cNvSpPr/>
            <p:nvPr/>
          </p:nvSpPr>
          <p:spPr>
            <a:xfrm>
              <a:off x="4982791" y="5015042"/>
              <a:ext cx="271812" cy="263386"/>
            </a:xfrm>
            <a:custGeom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pic>
        <p:nvPicPr>
          <p:cNvPr id="54" name="图片占位符 2">
            <a:extLst>
              <a:ext uri="{FF2B5EF4-FFF2-40B4-BE49-F238E27FC236}">
                <a16:creationId xmlns:a16="http://schemas.microsoft.com/office/drawing/2014/main" id="{CE4713B0-844A-4CDB-A9C1-EEB22D9EF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476" y="2271131"/>
            <a:ext cx="3127493" cy="3127493"/>
          </a:xfrm>
          <a:custGeom>
            <a:gdLst>
              <a:gd name="connsiteX0" fmla="*/ 0 w 3868616"/>
              <a:gd name="connsiteY0" fmla="*/ 0 h 3530991"/>
              <a:gd name="connsiteX1" fmla="*/ 3868616 w 3868616"/>
              <a:gd name="connsiteY1" fmla="*/ 0 h 3530991"/>
              <a:gd name="connsiteX2" fmla="*/ 3868616 w 3868616"/>
              <a:gd name="connsiteY2" fmla="*/ 3530991 h 3530991"/>
              <a:gd name="connsiteX3" fmla="*/ 0 w 3868616"/>
              <a:gd name="connsiteY3" fmla="*/ 3530991 h 35309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8615" h="3530991">
                <a:moveTo>
                  <a:pt x="0" y="0"/>
                </a:moveTo>
                <a:lnTo>
                  <a:pt x="3868616" y="0"/>
                </a:lnTo>
                <a:lnTo>
                  <a:pt x="3868616" y="3530991"/>
                </a:lnTo>
                <a:lnTo>
                  <a:pt x="0" y="3530991"/>
                </a:lnTo>
                <a:close/>
              </a:path>
            </a:pathLst>
          </a:custGeom>
        </p:spPr>
      </p:pic>
    </p:spTree>
    <p:extLst>
      <p:ext uri="{BB962C8B-B14F-4D97-AF65-F5344CB8AC3E}">
        <p14:creationId val="145499667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02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成功项目详细展示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937441" y="4150118"/>
            <a:ext cx="889808" cy="987664"/>
          </a:xfrm>
          <a:custGeom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noFill/>
          <a:ln w="12700">
            <a:solidFill>
              <a:srgbClr val="597A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556808" y="4150118"/>
            <a:ext cx="889808" cy="987664"/>
          </a:xfrm>
          <a:custGeom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noFill/>
          <a:ln w="12700">
            <a:solidFill>
              <a:srgbClr val="C12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176175" y="4146278"/>
            <a:ext cx="889808" cy="987664"/>
          </a:xfrm>
          <a:custGeom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noFill/>
          <a:ln w="12700">
            <a:solidFill>
              <a:srgbClr val="597A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049253" y="2196185"/>
            <a:ext cx="1968883" cy="1025922"/>
          </a:xfrm>
          <a:prstGeom prst="rect">
            <a:avLst/>
          </a:prstGeom>
          <a:noFill/>
          <a:extLst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9" name="TextBox 28"/>
          <p:cNvSpPr txBox="1"/>
          <p:nvPr/>
        </p:nvSpPr>
        <p:spPr>
          <a:xfrm>
            <a:off x="2049253" y="1826298"/>
            <a:ext cx="18535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51088" y="2196185"/>
            <a:ext cx="1876703" cy="1025922"/>
          </a:xfrm>
          <a:prstGeom prst="rect">
            <a:avLst/>
          </a:prstGeom>
          <a:noFill/>
          <a:extLst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1" name="TextBox 59"/>
          <p:cNvSpPr txBox="1"/>
          <p:nvPr/>
        </p:nvSpPr>
        <p:spPr>
          <a:xfrm>
            <a:off x="5751088" y="1826298"/>
            <a:ext cx="15934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360743" y="2196185"/>
            <a:ext cx="1852610" cy="1025922"/>
          </a:xfrm>
          <a:prstGeom prst="rect">
            <a:avLst/>
          </a:prstGeom>
          <a:noFill/>
          <a:extLst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3" name="TextBox 61"/>
          <p:cNvSpPr txBox="1"/>
          <p:nvPr/>
        </p:nvSpPr>
        <p:spPr>
          <a:xfrm>
            <a:off x="9360743" y="1826298"/>
            <a:ext cx="18535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049253" y="4476616"/>
            <a:ext cx="1878825" cy="1025922"/>
          </a:xfrm>
          <a:prstGeom prst="rect">
            <a:avLst/>
          </a:prstGeom>
          <a:noFill/>
          <a:extLst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5" name="TextBox 63"/>
          <p:cNvSpPr txBox="1"/>
          <p:nvPr/>
        </p:nvSpPr>
        <p:spPr>
          <a:xfrm>
            <a:off x="2049252" y="4091504"/>
            <a:ext cx="155610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accent1"/>
                </a:solidFill>
                <a:latin typeface="微软雅黑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51088" y="4476616"/>
            <a:ext cx="1958089" cy="1025922"/>
          </a:xfrm>
          <a:prstGeom prst="rect">
            <a:avLst/>
          </a:prstGeom>
          <a:noFill/>
          <a:extLst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7" name="TextBox 65"/>
          <p:cNvSpPr txBox="1"/>
          <p:nvPr/>
        </p:nvSpPr>
        <p:spPr>
          <a:xfrm>
            <a:off x="5751088" y="4091504"/>
            <a:ext cx="159995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accent1"/>
                </a:solidFill>
                <a:latin typeface="微软雅黑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360743" y="4476616"/>
            <a:ext cx="1853241" cy="1025922"/>
          </a:xfrm>
          <a:prstGeom prst="rect">
            <a:avLst/>
          </a:prstGeom>
          <a:noFill/>
          <a:extLst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9" name="TextBox 67"/>
          <p:cNvSpPr txBox="1"/>
          <p:nvPr/>
        </p:nvSpPr>
        <p:spPr>
          <a:xfrm>
            <a:off x="9360743" y="4091504"/>
            <a:ext cx="12553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accent1"/>
                </a:solidFill>
                <a:latin typeface="微软雅黑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937441" y="1904858"/>
            <a:ext cx="889808" cy="987664"/>
          </a:xfrm>
          <a:custGeom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noFill/>
          <a:ln w="12700">
            <a:solidFill>
              <a:srgbClr val="C12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4556808" y="1904858"/>
            <a:ext cx="889808" cy="987664"/>
          </a:xfrm>
          <a:custGeom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noFill/>
          <a:ln w="12700">
            <a:solidFill>
              <a:srgbClr val="597A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8177663" y="1901018"/>
            <a:ext cx="889808" cy="987664"/>
          </a:xfrm>
          <a:custGeom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noFill/>
          <a:ln w="12700">
            <a:solidFill>
              <a:srgbClr val="C12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1128904" y="2255813"/>
            <a:ext cx="506882" cy="348060"/>
          </a:xfrm>
          <a:custGeom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C1253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4768803" y="2194448"/>
            <a:ext cx="472062" cy="467342"/>
          </a:xfrm>
          <a:custGeom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597AA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5" name="KSO_Shape"/>
          <p:cNvSpPr/>
          <p:nvPr/>
        </p:nvSpPr>
        <p:spPr bwMode="auto">
          <a:xfrm>
            <a:off x="1169028" y="4466419"/>
            <a:ext cx="426634" cy="362638"/>
          </a:xfrm>
          <a:custGeom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597AA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6" name="KSO_Shape"/>
          <p:cNvSpPr/>
          <p:nvPr/>
        </p:nvSpPr>
        <p:spPr>
          <a:xfrm>
            <a:off x="8414240" y="2194448"/>
            <a:ext cx="413678" cy="413678"/>
          </a:xfrm>
          <a:custGeom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rgbClr val="C1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7" name="KSO_Shape"/>
          <p:cNvSpPr/>
          <p:nvPr/>
        </p:nvSpPr>
        <p:spPr bwMode="auto">
          <a:xfrm>
            <a:off x="8435496" y="4469441"/>
            <a:ext cx="371166" cy="319820"/>
          </a:xfrm>
          <a:custGeom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597AA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4775081" y="4416941"/>
            <a:ext cx="453262" cy="454018"/>
          </a:xfrm>
          <a:custGeom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rgbClr val="C1253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val="367826193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30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02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成功项目详细展示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5497461" y="1995321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18981" y="5038670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497461" y="3517544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4"/>
          <p:cNvSpPr/>
          <p:nvPr/>
        </p:nvSpPr>
        <p:spPr bwMode="auto">
          <a:xfrm>
            <a:off x="6193497" y="4562320"/>
            <a:ext cx="830672" cy="935232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C1253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9" name="Freeform 4"/>
          <p:cNvSpPr/>
          <p:nvPr/>
        </p:nvSpPr>
        <p:spPr bwMode="auto">
          <a:xfrm>
            <a:off x="4729230" y="4562320"/>
            <a:ext cx="830672" cy="935232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597AA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0" name="Freeform 4"/>
          <p:cNvSpPr/>
          <p:nvPr/>
        </p:nvSpPr>
        <p:spPr bwMode="auto">
          <a:xfrm>
            <a:off x="6193497" y="3039873"/>
            <a:ext cx="830672" cy="935232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597AA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1" name="Freeform 4"/>
          <p:cNvSpPr/>
          <p:nvPr/>
        </p:nvSpPr>
        <p:spPr bwMode="auto">
          <a:xfrm>
            <a:off x="4729230" y="3039873"/>
            <a:ext cx="830672" cy="935232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C1253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2" name="Freeform 4"/>
          <p:cNvSpPr/>
          <p:nvPr/>
        </p:nvSpPr>
        <p:spPr bwMode="auto">
          <a:xfrm>
            <a:off x="6193497" y="1524146"/>
            <a:ext cx="830672" cy="935232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C1253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3" name="Freeform 4"/>
          <p:cNvSpPr/>
          <p:nvPr/>
        </p:nvSpPr>
        <p:spPr bwMode="auto">
          <a:xfrm>
            <a:off x="4729230" y="1524146"/>
            <a:ext cx="830672" cy="935232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597AA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41804" y="3312319"/>
            <a:ext cx="405524" cy="390340"/>
            <a:chOff x="8905876" y="3073401"/>
            <a:chExt cx="720725" cy="693738"/>
          </a:xfrm>
          <a:solidFill>
            <a:srgbClr val="FEFEFE"/>
          </a:solidFill>
        </p:grpSpPr>
        <p:sp>
          <p:nvSpPr>
            <p:cNvPr id="25" name="Oval 585"/>
            <p:cNvSpPr>
              <a:spLocks noChangeArrowheads="1"/>
            </p:cNvSpPr>
            <p:nvPr/>
          </p:nvSpPr>
          <p:spPr bwMode="auto">
            <a:xfrm>
              <a:off x="9037638" y="3092451"/>
              <a:ext cx="101600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6" name="Oval 586"/>
            <p:cNvSpPr>
              <a:spLocks noChangeArrowheads="1"/>
            </p:cNvSpPr>
            <p:nvPr/>
          </p:nvSpPr>
          <p:spPr bwMode="auto">
            <a:xfrm>
              <a:off x="9437688" y="3092451"/>
              <a:ext cx="98425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7" name="Freeform 587"/>
            <p:cNvSpPr>
              <a:spLocks noEditPoints="1"/>
            </p:cNvSpPr>
            <p:nvPr/>
          </p:nvSpPr>
          <p:spPr bwMode="auto">
            <a:xfrm>
              <a:off x="8905876" y="3227388"/>
              <a:ext cx="261938" cy="501650"/>
            </a:xfrm>
            <a:custGeom>
              <a:gdLst>
                <a:gd name="T0" fmla="*/ 65 w 70"/>
                <a:gd name="T1" fmla="*/ 79 h 134"/>
                <a:gd name="T2" fmla="*/ 60 w 70"/>
                <a:gd name="T3" fmla="*/ 79 h 134"/>
                <a:gd name="T4" fmla="*/ 66 w 70"/>
                <a:gd name="T5" fmla="*/ 7 h 134"/>
                <a:gd name="T6" fmla="*/ 68 w 70"/>
                <a:gd name="T7" fmla="*/ 2 h 134"/>
                <a:gd name="T8" fmla="*/ 67 w 70"/>
                <a:gd name="T9" fmla="*/ 1 h 134"/>
                <a:gd name="T10" fmla="*/ 66 w 70"/>
                <a:gd name="T11" fmla="*/ 1 h 134"/>
                <a:gd name="T12" fmla="*/ 60 w 70"/>
                <a:gd name="T13" fmla="*/ 1 h 134"/>
                <a:gd name="T14" fmla="*/ 60 w 70"/>
                <a:gd name="T15" fmla="*/ 1 h 134"/>
                <a:gd name="T16" fmla="*/ 65 w 70"/>
                <a:gd name="T17" fmla="*/ 6 h 134"/>
                <a:gd name="T18" fmla="*/ 58 w 70"/>
                <a:gd name="T19" fmla="*/ 9 h 134"/>
                <a:gd name="T20" fmla="*/ 62 w 70"/>
                <a:gd name="T21" fmla="*/ 14 h 134"/>
                <a:gd name="T22" fmla="*/ 53 w 70"/>
                <a:gd name="T23" fmla="*/ 33 h 134"/>
                <a:gd name="T24" fmla="*/ 52 w 70"/>
                <a:gd name="T25" fmla="*/ 6 h 134"/>
                <a:gd name="T26" fmla="*/ 53 w 70"/>
                <a:gd name="T27" fmla="*/ 5 h 134"/>
                <a:gd name="T28" fmla="*/ 51 w 70"/>
                <a:gd name="T29" fmla="*/ 0 h 134"/>
                <a:gd name="T30" fmla="*/ 46 w 70"/>
                <a:gd name="T31" fmla="*/ 0 h 134"/>
                <a:gd name="T32" fmla="*/ 44 w 70"/>
                <a:gd name="T33" fmla="*/ 5 h 134"/>
                <a:gd name="T34" fmla="*/ 45 w 70"/>
                <a:gd name="T35" fmla="*/ 6 h 134"/>
                <a:gd name="T36" fmla="*/ 44 w 70"/>
                <a:gd name="T37" fmla="*/ 33 h 134"/>
                <a:gd name="T38" fmla="*/ 35 w 70"/>
                <a:gd name="T39" fmla="*/ 14 h 134"/>
                <a:gd name="T40" fmla="*/ 39 w 70"/>
                <a:gd name="T41" fmla="*/ 9 h 134"/>
                <a:gd name="T42" fmla="*/ 32 w 70"/>
                <a:gd name="T43" fmla="*/ 6 h 134"/>
                <a:gd name="T44" fmla="*/ 37 w 70"/>
                <a:gd name="T45" fmla="*/ 1 h 134"/>
                <a:gd name="T46" fmla="*/ 37 w 70"/>
                <a:gd name="T47" fmla="*/ 1 h 134"/>
                <a:gd name="T48" fmla="*/ 31 w 70"/>
                <a:gd name="T49" fmla="*/ 1 h 134"/>
                <a:gd name="T50" fmla="*/ 30 w 70"/>
                <a:gd name="T51" fmla="*/ 1 h 134"/>
                <a:gd name="T52" fmla="*/ 25 w 70"/>
                <a:gd name="T53" fmla="*/ 4 h 134"/>
                <a:gd name="T54" fmla="*/ 2 w 70"/>
                <a:gd name="T55" fmla="*/ 28 h 134"/>
                <a:gd name="T56" fmla="*/ 2 w 70"/>
                <a:gd name="T57" fmla="*/ 28 h 134"/>
                <a:gd name="T58" fmla="*/ 2 w 70"/>
                <a:gd name="T59" fmla="*/ 28 h 134"/>
                <a:gd name="T60" fmla="*/ 1 w 70"/>
                <a:gd name="T61" fmla="*/ 38 h 134"/>
                <a:gd name="T62" fmla="*/ 1 w 70"/>
                <a:gd name="T63" fmla="*/ 38 h 134"/>
                <a:gd name="T64" fmla="*/ 1 w 70"/>
                <a:gd name="T65" fmla="*/ 38 h 134"/>
                <a:gd name="T66" fmla="*/ 1 w 70"/>
                <a:gd name="T67" fmla="*/ 38 h 134"/>
                <a:gd name="T68" fmla="*/ 2 w 70"/>
                <a:gd name="T69" fmla="*/ 38 h 134"/>
                <a:gd name="T70" fmla="*/ 2 w 70"/>
                <a:gd name="T71" fmla="*/ 39 h 134"/>
                <a:gd name="T72" fmla="*/ 3 w 70"/>
                <a:gd name="T73" fmla="*/ 41 h 134"/>
                <a:gd name="T74" fmla="*/ 5 w 70"/>
                <a:gd name="T75" fmla="*/ 45 h 134"/>
                <a:gd name="T76" fmla="*/ 9 w 70"/>
                <a:gd name="T77" fmla="*/ 52 h 134"/>
                <a:gd name="T78" fmla="*/ 16 w 70"/>
                <a:gd name="T79" fmla="*/ 67 h 134"/>
                <a:gd name="T80" fmla="*/ 26 w 70"/>
                <a:gd name="T81" fmla="*/ 61 h 134"/>
                <a:gd name="T82" fmla="*/ 26 w 70"/>
                <a:gd name="T83" fmla="*/ 71 h 134"/>
                <a:gd name="T84" fmla="*/ 26 w 70"/>
                <a:gd name="T85" fmla="*/ 71 h 134"/>
                <a:gd name="T86" fmla="*/ 28 w 70"/>
                <a:gd name="T87" fmla="*/ 71 h 134"/>
                <a:gd name="T88" fmla="*/ 29 w 70"/>
                <a:gd name="T89" fmla="*/ 134 h 134"/>
                <a:gd name="T90" fmla="*/ 47 w 70"/>
                <a:gd name="T91" fmla="*/ 134 h 134"/>
                <a:gd name="T92" fmla="*/ 48 w 70"/>
                <a:gd name="T93" fmla="*/ 71 h 134"/>
                <a:gd name="T94" fmla="*/ 49 w 70"/>
                <a:gd name="T95" fmla="*/ 71 h 134"/>
                <a:gd name="T96" fmla="*/ 51 w 70"/>
                <a:gd name="T97" fmla="*/ 134 h 134"/>
                <a:gd name="T98" fmla="*/ 69 w 70"/>
                <a:gd name="T99" fmla="*/ 134 h 134"/>
                <a:gd name="T100" fmla="*/ 70 w 70"/>
                <a:gd name="T101" fmla="*/ 79 h 134"/>
                <a:gd name="T102" fmla="*/ 65 w 70"/>
                <a:gd name="T103" fmla="*/ 79 h 134"/>
                <a:gd name="T104" fmla="*/ 26 w 70"/>
                <a:gd name="T105" fmla="*/ 47 h 134"/>
                <a:gd name="T106" fmla="*/ 24 w 70"/>
                <a:gd name="T107" fmla="*/ 44 h 134"/>
                <a:gd name="T108" fmla="*/ 20 w 70"/>
                <a:gd name="T109" fmla="*/ 37 h 134"/>
                <a:gd name="T110" fmla="*/ 19 w 70"/>
                <a:gd name="T111" fmla="*/ 35 h 134"/>
                <a:gd name="T112" fmla="*/ 27 w 70"/>
                <a:gd name="T113" fmla="*/ 25 h 134"/>
                <a:gd name="T114" fmla="*/ 26 w 70"/>
                <a:gd name="T115" fmla="*/ 47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134">
                  <a:moveTo>
                    <a:pt x="65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5"/>
                    <a:pt x="67" y="3"/>
                    <a:pt x="68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8" y="1"/>
                    <a:pt x="26" y="2"/>
                    <a:pt x="25" y="4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2" y="33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9" y="65"/>
                    <a:pt x="23" y="63"/>
                    <a:pt x="26" y="61"/>
                  </a:cubicBezTo>
                  <a:cubicBezTo>
                    <a:pt x="26" y="64"/>
                    <a:pt x="26" y="68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8" y="116"/>
                    <a:pt x="48" y="84"/>
                    <a:pt x="48" y="71"/>
                  </a:cubicBezTo>
                  <a:cubicBezTo>
                    <a:pt x="48" y="71"/>
                    <a:pt x="49" y="71"/>
                    <a:pt x="49" y="71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0" y="119"/>
                    <a:pt x="70" y="95"/>
                    <a:pt x="70" y="79"/>
                  </a:cubicBezTo>
                  <a:cubicBezTo>
                    <a:pt x="68" y="79"/>
                    <a:pt x="66" y="79"/>
                    <a:pt x="65" y="79"/>
                  </a:cubicBezTo>
                  <a:close/>
                  <a:moveTo>
                    <a:pt x="26" y="47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32"/>
                    <a:pt x="26" y="40"/>
                    <a:pt x="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8" name="Freeform 588"/>
            <p:cNvSpPr/>
            <p:nvPr/>
          </p:nvSpPr>
          <p:spPr bwMode="auto">
            <a:xfrm>
              <a:off x="9401176" y="3227388"/>
              <a:ext cx="225425" cy="501650"/>
            </a:xfrm>
            <a:custGeom>
              <a:gdLst>
                <a:gd name="T0" fmla="*/ 60 w 60"/>
                <a:gd name="T1" fmla="*/ 39 h 134"/>
                <a:gd name="T2" fmla="*/ 60 w 60"/>
                <a:gd name="T3" fmla="*/ 39 h 134"/>
                <a:gd name="T4" fmla="*/ 60 w 60"/>
                <a:gd name="T5" fmla="*/ 39 h 134"/>
                <a:gd name="T6" fmla="*/ 60 w 60"/>
                <a:gd name="T7" fmla="*/ 39 h 134"/>
                <a:gd name="T8" fmla="*/ 60 w 60"/>
                <a:gd name="T9" fmla="*/ 38 h 134"/>
                <a:gd name="T10" fmla="*/ 48 w 60"/>
                <a:gd name="T11" fmla="*/ 7 h 134"/>
                <a:gd name="T12" fmla="*/ 41 w 60"/>
                <a:gd name="T13" fmla="*/ 1 h 134"/>
                <a:gd name="T14" fmla="*/ 41 w 60"/>
                <a:gd name="T15" fmla="*/ 1 h 134"/>
                <a:gd name="T16" fmla="*/ 34 w 60"/>
                <a:gd name="T17" fmla="*/ 1 h 134"/>
                <a:gd name="T18" fmla="*/ 34 w 60"/>
                <a:gd name="T19" fmla="*/ 1 h 134"/>
                <a:gd name="T20" fmla="*/ 40 w 60"/>
                <a:gd name="T21" fmla="*/ 6 h 134"/>
                <a:gd name="T22" fmla="*/ 33 w 60"/>
                <a:gd name="T23" fmla="*/ 9 h 134"/>
                <a:gd name="T24" fmla="*/ 36 w 60"/>
                <a:gd name="T25" fmla="*/ 14 h 134"/>
                <a:gd name="T26" fmla="*/ 28 w 60"/>
                <a:gd name="T27" fmla="*/ 33 h 134"/>
                <a:gd name="T28" fmla="*/ 26 w 60"/>
                <a:gd name="T29" fmla="*/ 6 h 134"/>
                <a:gd name="T30" fmla="*/ 27 w 60"/>
                <a:gd name="T31" fmla="*/ 5 h 134"/>
                <a:gd name="T32" fmla="*/ 26 w 60"/>
                <a:gd name="T33" fmla="*/ 0 h 134"/>
                <a:gd name="T34" fmla="*/ 20 w 60"/>
                <a:gd name="T35" fmla="*/ 0 h 134"/>
                <a:gd name="T36" fmla="*/ 19 w 60"/>
                <a:gd name="T37" fmla="*/ 5 h 134"/>
                <a:gd name="T38" fmla="*/ 20 w 60"/>
                <a:gd name="T39" fmla="*/ 6 h 134"/>
                <a:gd name="T40" fmla="*/ 19 w 60"/>
                <a:gd name="T41" fmla="*/ 33 h 134"/>
                <a:gd name="T42" fmla="*/ 10 w 60"/>
                <a:gd name="T43" fmla="*/ 14 h 134"/>
                <a:gd name="T44" fmla="*/ 13 w 60"/>
                <a:gd name="T45" fmla="*/ 9 h 134"/>
                <a:gd name="T46" fmla="*/ 6 w 60"/>
                <a:gd name="T47" fmla="*/ 6 h 134"/>
                <a:gd name="T48" fmla="*/ 12 w 60"/>
                <a:gd name="T49" fmla="*/ 1 h 134"/>
                <a:gd name="T50" fmla="*/ 12 w 60"/>
                <a:gd name="T51" fmla="*/ 1 h 134"/>
                <a:gd name="T52" fmla="*/ 6 w 60"/>
                <a:gd name="T53" fmla="*/ 1 h 134"/>
                <a:gd name="T54" fmla="*/ 5 w 60"/>
                <a:gd name="T55" fmla="*/ 1 h 134"/>
                <a:gd name="T56" fmla="*/ 0 w 60"/>
                <a:gd name="T57" fmla="*/ 3 h 134"/>
                <a:gd name="T58" fmla="*/ 1 w 60"/>
                <a:gd name="T59" fmla="*/ 7 h 134"/>
                <a:gd name="T60" fmla="*/ 7 w 60"/>
                <a:gd name="T61" fmla="*/ 79 h 134"/>
                <a:gd name="T62" fmla="*/ 2 w 60"/>
                <a:gd name="T63" fmla="*/ 79 h 134"/>
                <a:gd name="T64" fmla="*/ 4 w 60"/>
                <a:gd name="T65" fmla="*/ 134 h 134"/>
                <a:gd name="T66" fmla="*/ 22 w 60"/>
                <a:gd name="T67" fmla="*/ 134 h 134"/>
                <a:gd name="T68" fmla="*/ 22 w 60"/>
                <a:gd name="T69" fmla="*/ 71 h 134"/>
                <a:gd name="T70" fmla="*/ 24 w 60"/>
                <a:gd name="T71" fmla="*/ 71 h 134"/>
                <a:gd name="T72" fmla="*/ 26 w 60"/>
                <a:gd name="T73" fmla="*/ 134 h 134"/>
                <a:gd name="T74" fmla="*/ 44 w 60"/>
                <a:gd name="T75" fmla="*/ 134 h 134"/>
                <a:gd name="T76" fmla="*/ 44 w 60"/>
                <a:gd name="T77" fmla="*/ 73 h 134"/>
                <a:gd name="T78" fmla="*/ 47 w 60"/>
                <a:gd name="T79" fmla="*/ 75 h 134"/>
                <a:gd name="T80" fmla="*/ 54 w 60"/>
                <a:gd name="T81" fmla="*/ 59 h 134"/>
                <a:gd name="T82" fmla="*/ 57 w 60"/>
                <a:gd name="T83" fmla="*/ 52 h 134"/>
                <a:gd name="T84" fmla="*/ 59 w 60"/>
                <a:gd name="T85" fmla="*/ 48 h 134"/>
                <a:gd name="T86" fmla="*/ 59 w 60"/>
                <a:gd name="T87" fmla="*/ 46 h 134"/>
                <a:gd name="T88" fmla="*/ 60 w 60"/>
                <a:gd name="T89" fmla="*/ 46 h 134"/>
                <a:gd name="T90" fmla="*/ 60 w 60"/>
                <a:gd name="T91" fmla="*/ 45 h 134"/>
                <a:gd name="T92" fmla="*/ 60 w 60"/>
                <a:gd name="T93" fmla="*/ 45 h 134"/>
                <a:gd name="T94" fmla="*/ 60 w 60"/>
                <a:gd name="T95" fmla="*/ 39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134"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4"/>
                    <a:pt x="44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9" y="1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3" y="116"/>
                    <a:pt x="22" y="84"/>
                    <a:pt x="22" y="71"/>
                  </a:cubicBezTo>
                  <a:cubicBezTo>
                    <a:pt x="23" y="71"/>
                    <a:pt x="23" y="71"/>
                    <a:pt x="24" y="71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17"/>
                    <a:pt x="44" y="87"/>
                    <a:pt x="44" y="73"/>
                  </a:cubicBezTo>
                  <a:cubicBezTo>
                    <a:pt x="45" y="74"/>
                    <a:pt x="46" y="74"/>
                    <a:pt x="47" y="7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3"/>
                    <a:pt x="59" y="52"/>
                    <a:pt x="6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9" name="Oval 589"/>
            <p:cNvSpPr>
              <a:spLocks noChangeArrowheads="1"/>
            </p:cNvSpPr>
            <p:nvPr/>
          </p:nvSpPr>
          <p:spPr bwMode="auto">
            <a:xfrm>
              <a:off x="9224963" y="3073401"/>
              <a:ext cx="107950" cy="134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0" name="Freeform 590"/>
            <p:cNvSpPr/>
            <p:nvPr/>
          </p:nvSpPr>
          <p:spPr bwMode="auto">
            <a:xfrm>
              <a:off x="9150351" y="3219451"/>
              <a:ext cx="258763" cy="547688"/>
            </a:xfrm>
            <a:custGeom>
              <a:gdLst>
                <a:gd name="T0" fmla="*/ 54 w 69"/>
                <a:gd name="T1" fmla="*/ 1 h 146"/>
                <a:gd name="T2" fmla="*/ 54 w 69"/>
                <a:gd name="T3" fmla="*/ 1 h 146"/>
                <a:gd name="T4" fmla="*/ 47 w 69"/>
                <a:gd name="T5" fmla="*/ 0 h 146"/>
                <a:gd name="T6" fmla="*/ 46 w 69"/>
                <a:gd name="T7" fmla="*/ 1 h 146"/>
                <a:gd name="T8" fmla="*/ 53 w 69"/>
                <a:gd name="T9" fmla="*/ 6 h 146"/>
                <a:gd name="T10" fmla="*/ 45 w 69"/>
                <a:gd name="T11" fmla="*/ 9 h 146"/>
                <a:gd name="T12" fmla="*/ 49 w 69"/>
                <a:gd name="T13" fmla="*/ 15 h 146"/>
                <a:gd name="T14" fmla="*/ 39 w 69"/>
                <a:gd name="T15" fmla="*/ 36 h 146"/>
                <a:gd name="T16" fmla="*/ 38 w 69"/>
                <a:gd name="T17" fmla="*/ 7 h 146"/>
                <a:gd name="T18" fmla="*/ 39 w 69"/>
                <a:gd name="T19" fmla="*/ 6 h 146"/>
                <a:gd name="T20" fmla="*/ 37 w 69"/>
                <a:gd name="T21" fmla="*/ 0 h 146"/>
                <a:gd name="T22" fmla="*/ 32 w 69"/>
                <a:gd name="T23" fmla="*/ 0 h 146"/>
                <a:gd name="T24" fmla="*/ 30 w 69"/>
                <a:gd name="T25" fmla="*/ 6 h 146"/>
                <a:gd name="T26" fmla="*/ 31 w 69"/>
                <a:gd name="T27" fmla="*/ 7 h 146"/>
                <a:gd name="T28" fmla="*/ 30 w 69"/>
                <a:gd name="T29" fmla="*/ 36 h 146"/>
                <a:gd name="T30" fmla="*/ 20 w 69"/>
                <a:gd name="T31" fmla="*/ 15 h 146"/>
                <a:gd name="T32" fmla="*/ 24 w 69"/>
                <a:gd name="T33" fmla="*/ 9 h 146"/>
                <a:gd name="T34" fmla="*/ 16 w 69"/>
                <a:gd name="T35" fmla="*/ 6 h 146"/>
                <a:gd name="T36" fmla="*/ 22 w 69"/>
                <a:gd name="T37" fmla="*/ 1 h 146"/>
                <a:gd name="T38" fmla="*/ 22 w 69"/>
                <a:gd name="T39" fmla="*/ 0 h 146"/>
                <a:gd name="T40" fmla="*/ 15 w 69"/>
                <a:gd name="T41" fmla="*/ 1 h 146"/>
                <a:gd name="T42" fmla="*/ 15 w 69"/>
                <a:gd name="T43" fmla="*/ 1 h 146"/>
                <a:gd name="T44" fmla="*/ 7 w 69"/>
                <a:gd name="T45" fmla="*/ 9 h 146"/>
                <a:gd name="T46" fmla="*/ 0 w 69"/>
                <a:gd name="T47" fmla="*/ 76 h 146"/>
                <a:gd name="T48" fmla="*/ 10 w 69"/>
                <a:gd name="T49" fmla="*/ 77 h 146"/>
                <a:gd name="T50" fmla="*/ 10 w 69"/>
                <a:gd name="T51" fmla="*/ 77 h 146"/>
                <a:gd name="T52" fmla="*/ 11 w 69"/>
                <a:gd name="T53" fmla="*/ 77 h 146"/>
                <a:gd name="T54" fmla="*/ 12 w 69"/>
                <a:gd name="T55" fmla="*/ 77 h 146"/>
                <a:gd name="T56" fmla="*/ 14 w 69"/>
                <a:gd name="T57" fmla="*/ 146 h 146"/>
                <a:gd name="T58" fmla="*/ 33 w 69"/>
                <a:gd name="T59" fmla="*/ 146 h 146"/>
                <a:gd name="T60" fmla="*/ 33 w 69"/>
                <a:gd name="T61" fmla="*/ 77 h 146"/>
                <a:gd name="T62" fmla="*/ 35 w 69"/>
                <a:gd name="T63" fmla="*/ 77 h 146"/>
                <a:gd name="T64" fmla="*/ 38 w 69"/>
                <a:gd name="T65" fmla="*/ 146 h 146"/>
                <a:gd name="T66" fmla="*/ 57 w 69"/>
                <a:gd name="T67" fmla="*/ 146 h 146"/>
                <a:gd name="T68" fmla="*/ 57 w 69"/>
                <a:gd name="T69" fmla="*/ 77 h 146"/>
                <a:gd name="T70" fmla="*/ 59 w 69"/>
                <a:gd name="T71" fmla="*/ 77 h 146"/>
                <a:gd name="T72" fmla="*/ 59 w 69"/>
                <a:gd name="T73" fmla="*/ 77 h 146"/>
                <a:gd name="T74" fmla="*/ 59 w 69"/>
                <a:gd name="T75" fmla="*/ 77 h 146"/>
                <a:gd name="T76" fmla="*/ 69 w 69"/>
                <a:gd name="T77" fmla="*/ 76 h 146"/>
                <a:gd name="T78" fmla="*/ 62 w 69"/>
                <a:gd name="T79" fmla="*/ 9 h 146"/>
                <a:gd name="T80" fmla="*/ 54 w 69"/>
                <a:gd name="T81" fmla="*/ 1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46"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1" y="1"/>
                    <a:pt x="49" y="1"/>
                    <a:pt x="47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1"/>
                    <a:pt x="18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4"/>
                    <a:pt x="7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77"/>
                    <a:pt x="7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1" y="77"/>
                  </a:cubicBezTo>
                  <a:cubicBezTo>
                    <a:pt x="11" y="77"/>
                    <a:pt x="11" y="77"/>
                    <a:pt x="12" y="77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4" y="126"/>
                    <a:pt x="34" y="91"/>
                    <a:pt x="33" y="77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58" y="126"/>
                    <a:pt x="57" y="91"/>
                    <a:pt x="57" y="77"/>
                  </a:cubicBezTo>
                  <a:cubicBezTo>
                    <a:pt x="58" y="77"/>
                    <a:pt x="58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2" y="77"/>
                    <a:pt x="66" y="77"/>
                    <a:pt x="69" y="76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4"/>
                    <a:pt x="58" y="1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88653" y="3329291"/>
            <a:ext cx="440361" cy="356397"/>
            <a:chOff x="7286626" y="1281113"/>
            <a:chExt cx="782638" cy="633413"/>
          </a:xfrm>
          <a:solidFill>
            <a:srgbClr val="FEFEFE"/>
          </a:solidFill>
        </p:grpSpPr>
        <p:sp>
          <p:nvSpPr>
            <p:cNvPr id="32" name="Freeform 754"/>
            <p:cNvSpPr>
              <a:spLocks noEditPoints="1"/>
            </p:cNvSpPr>
            <p:nvPr/>
          </p:nvSpPr>
          <p:spPr bwMode="auto">
            <a:xfrm>
              <a:off x="7286626" y="1281113"/>
              <a:ext cx="782638" cy="633413"/>
            </a:xfrm>
            <a:custGeom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" name="Freeform 755"/>
            <p:cNvSpPr>
              <a:spLocks noEditPoints="1"/>
            </p:cNvSpPr>
            <p:nvPr/>
          </p:nvSpPr>
          <p:spPr bwMode="auto">
            <a:xfrm>
              <a:off x="7432676" y="1441451"/>
              <a:ext cx="280988" cy="228600"/>
            </a:xfrm>
            <a:custGeom>
              <a:gdLst>
                <a:gd name="T0" fmla="*/ 123 w 177"/>
                <a:gd name="T1" fmla="*/ 116 h 144"/>
                <a:gd name="T2" fmla="*/ 54 w 177"/>
                <a:gd name="T3" fmla="*/ 116 h 144"/>
                <a:gd name="T4" fmla="*/ 42 w 177"/>
                <a:gd name="T5" fmla="*/ 144 h 144"/>
                <a:gd name="T6" fmla="*/ 0 w 177"/>
                <a:gd name="T7" fmla="*/ 144 h 144"/>
                <a:gd name="T8" fmla="*/ 64 w 177"/>
                <a:gd name="T9" fmla="*/ 0 h 144"/>
                <a:gd name="T10" fmla="*/ 113 w 177"/>
                <a:gd name="T11" fmla="*/ 0 h 144"/>
                <a:gd name="T12" fmla="*/ 177 w 177"/>
                <a:gd name="T13" fmla="*/ 144 h 144"/>
                <a:gd name="T14" fmla="*/ 134 w 177"/>
                <a:gd name="T15" fmla="*/ 144 h 144"/>
                <a:gd name="T16" fmla="*/ 123 w 177"/>
                <a:gd name="T17" fmla="*/ 116 h 144"/>
                <a:gd name="T18" fmla="*/ 87 w 177"/>
                <a:gd name="T19" fmla="*/ 31 h 144"/>
                <a:gd name="T20" fmla="*/ 66 w 177"/>
                <a:gd name="T21" fmla="*/ 88 h 144"/>
                <a:gd name="T22" fmla="*/ 111 w 177"/>
                <a:gd name="T23" fmla="*/ 88 h 144"/>
                <a:gd name="T24" fmla="*/ 87 w 177"/>
                <a:gd name="T25" fmla="*/ 31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44">
                  <a:moveTo>
                    <a:pt x="123" y="116"/>
                  </a:moveTo>
                  <a:lnTo>
                    <a:pt x="54" y="116"/>
                  </a:lnTo>
                  <a:lnTo>
                    <a:pt x="42" y="144"/>
                  </a:lnTo>
                  <a:lnTo>
                    <a:pt x="0" y="144"/>
                  </a:lnTo>
                  <a:lnTo>
                    <a:pt x="64" y="0"/>
                  </a:lnTo>
                  <a:lnTo>
                    <a:pt x="113" y="0"/>
                  </a:lnTo>
                  <a:lnTo>
                    <a:pt x="177" y="144"/>
                  </a:lnTo>
                  <a:lnTo>
                    <a:pt x="134" y="144"/>
                  </a:lnTo>
                  <a:lnTo>
                    <a:pt x="123" y="116"/>
                  </a:lnTo>
                  <a:close/>
                  <a:moveTo>
                    <a:pt x="87" y="31"/>
                  </a:moveTo>
                  <a:lnTo>
                    <a:pt x="66" y="88"/>
                  </a:lnTo>
                  <a:lnTo>
                    <a:pt x="111" y="88"/>
                  </a:lnTo>
                  <a:lnTo>
                    <a:pt x="8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05178" y="4830747"/>
            <a:ext cx="407311" cy="398378"/>
            <a:chOff x="8905875" y="4843463"/>
            <a:chExt cx="723900" cy="708025"/>
          </a:xfrm>
          <a:solidFill>
            <a:srgbClr val="FEFEFE"/>
          </a:solidFill>
        </p:grpSpPr>
        <p:sp>
          <p:nvSpPr>
            <p:cNvPr id="35" name="Freeform 797"/>
            <p:cNvSpPr/>
            <p:nvPr/>
          </p:nvSpPr>
          <p:spPr bwMode="auto">
            <a:xfrm>
              <a:off x="8905875" y="4843463"/>
              <a:ext cx="723900" cy="465138"/>
            </a:xfrm>
            <a:custGeom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" name="Freeform 798"/>
            <p:cNvSpPr/>
            <p:nvPr/>
          </p:nvSpPr>
          <p:spPr bwMode="auto">
            <a:xfrm>
              <a:off x="9097963" y="5443538"/>
              <a:ext cx="339725" cy="107950"/>
            </a:xfrm>
            <a:custGeom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8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" name="Freeform 799"/>
            <p:cNvSpPr/>
            <p:nvPr/>
          </p:nvSpPr>
          <p:spPr bwMode="auto">
            <a:xfrm>
              <a:off x="9175750" y="5364163"/>
              <a:ext cx="184150" cy="79375"/>
            </a:xfrm>
            <a:custGeom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957882" y="1797932"/>
            <a:ext cx="373368" cy="387660"/>
            <a:chOff x="10518775" y="3081338"/>
            <a:chExt cx="663575" cy="688975"/>
          </a:xfrm>
          <a:solidFill>
            <a:srgbClr val="FEFEFE"/>
          </a:solidFill>
        </p:grpSpPr>
        <p:sp>
          <p:nvSpPr>
            <p:cNvPr id="39" name="Oval 800"/>
            <p:cNvSpPr>
              <a:spLocks noChangeArrowheads="1"/>
            </p:cNvSpPr>
            <p:nvPr/>
          </p:nvSpPr>
          <p:spPr bwMode="auto">
            <a:xfrm>
              <a:off x="10590213" y="3433763"/>
              <a:ext cx="127000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0" name="Freeform 801"/>
            <p:cNvSpPr/>
            <p:nvPr/>
          </p:nvSpPr>
          <p:spPr bwMode="auto">
            <a:xfrm>
              <a:off x="10518775" y="3609975"/>
              <a:ext cx="112713" cy="160338"/>
            </a:xfrm>
            <a:custGeom>
              <a:gdLst>
                <a:gd name="T0" fmla="*/ 19 w 30"/>
                <a:gd name="T1" fmla="*/ 18 h 43"/>
                <a:gd name="T2" fmla="*/ 23 w 30"/>
                <a:gd name="T3" fmla="*/ 11 h 43"/>
                <a:gd name="T4" fmla="*/ 14 w 30"/>
                <a:gd name="T5" fmla="*/ 6 h 43"/>
                <a:gd name="T6" fmla="*/ 22 w 30"/>
                <a:gd name="T7" fmla="*/ 0 h 43"/>
                <a:gd name="T8" fmla="*/ 22 w 30"/>
                <a:gd name="T9" fmla="*/ 0 h 43"/>
                <a:gd name="T10" fmla="*/ 13 w 30"/>
                <a:gd name="T11" fmla="*/ 1 h 43"/>
                <a:gd name="T12" fmla="*/ 12 w 30"/>
                <a:gd name="T13" fmla="*/ 1 h 43"/>
                <a:gd name="T14" fmla="*/ 12 w 30"/>
                <a:gd name="T15" fmla="*/ 1 h 43"/>
                <a:gd name="T16" fmla="*/ 2 w 30"/>
                <a:gd name="T17" fmla="*/ 11 h 43"/>
                <a:gd name="T18" fmla="*/ 0 w 30"/>
                <a:gd name="T19" fmla="*/ 31 h 43"/>
                <a:gd name="T20" fmla="*/ 30 w 30"/>
                <a:gd name="T21" fmla="*/ 43 h 43"/>
                <a:gd name="T22" fmla="*/ 30 w 30"/>
                <a:gd name="T23" fmla="*/ 42 h 43"/>
                <a:gd name="T24" fmla="*/ 19 w 30"/>
                <a:gd name="T25" fmla="*/ 18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19" y="18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1"/>
                    <a:pt x="2" y="5"/>
                    <a:pt x="2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7"/>
                    <a:pt x="19" y="42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1" name="Freeform 802"/>
            <p:cNvSpPr/>
            <p:nvPr/>
          </p:nvSpPr>
          <p:spPr bwMode="auto">
            <a:xfrm>
              <a:off x="10675938" y="3609975"/>
              <a:ext cx="112713" cy="160338"/>
            </a:xfrm>
            <a:custGeom>
              <a:gdLst>
                <a:gd name="T0" fmla="*/ 29 w 30"/>
                <a:gd name="T1" fmla="*/ 11 h 43"/>
                <a:gd name="T2" fmla="*/ 18 w 30"/>
                <a:gd name="T3" fmla="*/ 1 h 43"/>
                <a:gd name="T4" fmla="*/ 18 w 30"/>
                <a:gd name="T5" fmla="*/ 1 h 43"/>
                <a:gd name="T6" fmla="*/ 17 w 30"/>
                <a:gd name="T7" fmla="*/ 1 h 43"/>
                <a:gd name="T8" fmla="*/ 8 w 30"/>
                <a:gd name="T9" fmla="*/ 0 h 43"/>
                <a:gd name="T10" fmla="*/ 8 w 30"/>
                <a:gd name="T11" fmla="*/ 0 h 43"/>
                <a:gd name="T12" fmla="*/ 16 w 30"/>
                <a:gd name="T13" fmla="*/ 6 h 43"/>
                <a:gd name="T14" fmla="*/ 7 w 30"/>
                <a:gd name="T15" fmla="*/ 11 h 43"/>
                <a:gd name="T16" fmla="*/ 11 w 30"/>
                <a:gd name="T17" fmla="*/ 18 h 43"/>
                <a:gd name="T18" fmla="*/ 0 w 30"/>
                <a:gd name="T19" fmla="*/ 42 h 43"/>
                <a:gd name="T20" fmla="*/ 0 w 30"/>
                <a:gd name="T21" fmla="*/ 43 h 43"/>
                <a:gd name="T22" fmla="*/ 30 w 30"/>
                <a:gd name="T23" fmla="*/ 30 h 43"/>
                <a:gd name="T24" fmla="*/ 29 w 30"/>
                <a:gd name="T25" fmla="*/ 11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29" y="11"/>
                  </a:moveTo>
                  <a:cubicBezTo>
                    <a:pt x="28" y="5"/>
                    <a:pt x="23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0"/>
                    <a:pt x="11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2"/>
                    <a:pt x="22" y="37"/>
                    <a:pt x="30" y="30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2" name="Freeform 803"/>
            <p:cNvSpPr/>
            <p:nvPr/>
          </p:nvSpPr>
          <p:spPr bwMode="auto">
            <a:xfrm>
              <a:off x="10631488" y="3602038"/>
              <a:ext cx="44450" cy="168275"/>
            </a:xfrm>
            <a:custGeom>
              <a:gdLst>
                <a:gd name="T0" fmla="*/ 10 w 12"/>
                <a:gd name="T1" fmla="*/ 10 h 45"/>
                <a:gd name="T2" fmla="*/ 12 w 12"/>
                <a:gd name="T3" fmla="*/ 8 h 45"/>
                <a:gd name="T4" fmla="*/ 9 w 12"/>
                <a:gd name="T5" fmla="*/ 0 h 45"/>
                <a:gd name="T6" fmla="*/ 2 w 12"/>
                <a:gd name="T7" fmla="*/ 0 h 45"/>
                <a:gd name="T8" fmla="*/ 0 w 12"/>
                <a:gd name="T9" fmla="*/ 8 h 45"/>
                <a:gd name="T10" fmla="*/ 2 w 12"/>
                <a:gd name="T11" fmla="*/ 10 h 45"/>
                <a:gd name="T12" fmla="*/ 0 w 12"/>
                <a:gd name="T13" fmla="*/ 44 h 45"/>
                <a:gd name="T14" fmla="*/ 0 w 12"/>
                <a:gd name="T15" fmla="*/ 45 h 45"/>
                <a:gd name="T16" fmla="*/ 6 w 12"/>
                <a:gd name="T17" fmla="*/ 45 h 45"/>
                <a:gd name="T18" fmla="*/ 12 w 12"/>
                <a:gd name="T19" fmla="*/ 45 h 45"/>
                <a:gd name="T20" fmla="*/ 12 w 12"/>
                <a:gd name="T21" fmla="*/ 44 h 45"/>
                <a:gd name="T22" fmla="*/ 10 w 12"/>
                <a:gd name="T23" fmla="*/ 10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45">
                  <a:moveTo>
                    <a:pt x="10" y="1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4" y="45"/>
                    <a:pt x="6" y="45"/>
                  </a:cubicBezTo>
                  <a:cubicBezTo>
                    <a:pt x="8" y="45"/>
                    <a:pt x="10" y="45"/>
                    <a:pt x="12" y="45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3" name="Freeform 804"/>
            <p:cNvSpPr>
              <a:spLocks noEditPoints="1"/>
            </p:cNvSpPr>
            <p:nvPr/>
          </p:nvSpPr>
          <p:spPr bwMode="auto">
            <a:xfrm>
              <a:off x="10690225" y="3081338"/>
              <a:ext cx="492125" cy="427038"/>
            </a:xfrm>
            <a:custGeom>
              <a:gdLst>
                <a:gd name="T0" fmla="*/ 113 w 131"/>
                <a:gd name="T1" fmla="*/ 0 h 114"/>
                <a:gd name="T2" fmla="*/ 18 w 131"/>
                <a:gd name="T3" fmla="*/ 0 h 114"/>
                <a:gd name="T4" fmla="*/ 0 w 131"/>
                <a:gd name="T5" fmla="*/ 18 h 114"/>
                <a:gd name="T6" fmla="*/ 0 w 131"/>
                <a:gd name="T7" fmla="*/ 68 h 114"/>
                <a:gd name="T8" fmla="*/ 18 w 131"/>
                <a:gd name="T9" fmla="*/ 86 h 114"/>
                <a:gd name="T10" fmla="*/ 33 w 131"/>
                <a:gd name="T11" fmla="*/ 86 h 114"/>
                <a:gd name="T12" fmla="*/ 14 w 131"/>
                <a:gd name="T13" fmla="*/ 114 h 114"/>
                <a:gd name="T14" fmla="*/ 69 w 131"/>
                <a:gd name="T15" fmla="*/ 86 h 114"/>
                <a:gd name="T16" fmla="*/ 113 w 131"/>
                <a:gd name="T17" fmla="*/ 86 h 114"/>
                <a:gd name="T18" fmla="*/ 131 w 131"/>
                <a:gd name="T19" fmla="*/ 68 h 114"/>
                <a:gd name="T20" fmla="*/ 131 w 131"/>
                <a:gd name="T21" fmla="*/ 18 h 114"/>
                <a:gd name="T22" fmla="*/ 113 w 131"/>
                <a:gd name="T23" fmla="*/ 0 h 114"/>
                <a:gd name="T24" fmla="*/ 37 w 131"/>
                <a:gd name="T25" fmla="*/ 52 h 114"/>
                <a:gd name="T26" fmla="*/ 29 w 131"/>
                <a:gd name="T27" fmla="*/ 44 h 114"/>
                <a:gd name="T28" fmla="*/ 37 w 131"/>
                <a:gd name="T29" fmla="*/ 36 h 114"/>
                <a:gd name="T30" fmla="*/ 45 w 131"/>
                <a:gd name="T31" fmla="*/ 44 h 114"/>
                <a:gd name="T32" fmla="*/ 37 w 131"/>
                <a:gd name="T33" fmla="*/ 52 h 114"/>
                <a:gd name="T34" fmla="*/ 65 w 131"/>
                <a:gd name="T35" fmla="*/ 52 h 114"/>
                <a:gd name="T36" fmla="*/ 57 w 131"/>
                <a:gd name="T37" fmla="*/ 44 h 114"/>
                <a:gd name="T38" fmla="*/ 65 w 131"/>
                <a:gd name="T39" fmla="*/ 36 h 114"/>
                <a:gd name="T40" fmla="*/ 73 w 131"/>
                <a:gd name="T41" fmla="*/ 44 h 114"/>
                <a:gd name="T42" fmla="*/ 65 w 131"/>
                <a:gd name="T43" fmla="*/ 52 h 114"/>
                <a:gd name="T44" fmla="*/ 93 w 131"/>
                <a:gd name="T45" fmla="*/ 52 h 114"/>
                <a:gd name="T46" fmla="*/ 85 w 131"/>
                <a:gd name="T47" fmla="*/ 44 h 114"/>
                <a:gd name="T48" fmla="*/ 93 w 131"/>
                <a:gd name="T49" fmla="*/ 36 h 114"/>
                <a:gd name="T50" fmla="*/ 101 w 131"/>
                <a:gd name="T51" fmla="*/ 44 h 114"/>
                <a:gd name="T52" fmla="*/ 93 w 131"/>
                <a:gd name="T53" fmla="*/ 52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14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8"/>
                    <a:pt x="8" y="86"/>
                    <a:pt x="1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3" y="86"/>
                    <a:pt x="131" y="78"/>
                    <a:pt x="131" y="6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8"/>
                    <a:pt x="123" y="0"/>
                    <a:pt x="113" y="0"/>
                  </a:cubicBezTo>
                  <a:close/>
                  <a:moveTo>
                    <a:pt x="37" y="52"/>
                  </a:moveTo>
                  <a:cubicBezTo>
                    <a:pt x="33" y="52"/>
                    <a:pt x="29" y="48"/>
                    <a:pt x="29" y="44"/>
                  </a:cubicBezTo>
                  <a:cubicBezTo>
                    <a:pt x="29" y="40"/>
                    <a:pt x="33" y="36"/>
                    <a:pt x="37" y="36"/>
                  </a:cubicBezTo>
                  <a:cubicBezTo>
                    <a:pt x="41" y="36"/>
                    <a:pt x="45" y="40"/>
                    <a:pt x="45" y="44"/>
                  </a:cubicBezTo>
                  <a:cubicBezTo>
                    <a:pt x="45" y="48"/>
                    <a:pt x="41" y="52"/>
                    <a:pt x="37" y="52"/>
                  </a:cubicBezTo>
                  <a:close/>
                  <a:moveTo>
                    <a:pt x="65" y="52"/>
                  </a:moveTo>
                  <a:cubicBezTo>
                    <a:pt x="61" y="52"/>
                    <a:pt x="57" y="48"/>
                    <a:pt x="57" y="44"/>
                  </a:cubicBezTo>
                  <a:cubicBezTo>
                    <a:pt x="57" y="40"/>
                    <a:pt x="61" y="36"/>
                    <a:pt x="65" y="36"/>
                  </a:cubicBezTo>
                  <a:cubicBezTo>
                    <a:pt x="69" y="36"/>
                    <a:pt x="73" y="40"/>
                    <a:pt x="73" y="44"/>
                  </a:cubicBezTo>
                  <a:cubicBezTo>
                    <a:pt x="73" y="48"/>
                    <a:pt x="69" y="52"/>
                    <a:pt x="65" y="52"/>
                  </a:cubicBezTo>
                  <a:close/>
                  <a:moveTo>
                    <a:pt x="93" y="52"/>
                  </a:moveTo>
                  <a:cubicBezTo>
                    <a:pt x="89" y="52"/>
                    <a:pt x="85" y="48"/>
                    <a:pt x="85" y="44"/>
                  </a:cubicBezTo>
                  <a:cubicBezTo>
                    <a:pt x="85" y="40"/>
                    <a:pt x="89" y="36"/>
                    <a:pt x="93" y="36"/>
                  </a:cubicBezTo>
                  <a:cubicBezTo>
                    <a:pt x="97" y="36"/>
                    <a:pt x="101" y="40"/>
                    <a:pt x="101" y="44"/>
                  </a:cubicBezTo>
                  <a:cubicBezTo>
                    <a:pt x="101" y="48"/>
                    <a:pt x="97" y="52"/>
                    <a:pt x="9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4" name="Oval 805"/>
            <p:cNvSpPr>
              <a:spLocks noChangeArrowheads="1"/>
            </p:cNvSpPr>
            <p:nvPr/>
          </p:nvSpPr>
          <p:spPr bwMode="auto">
            <a:xfrm>
              <a:off x="10871200" y="3478213"/>
              <a:ext cx="85725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5" name="Freeform 806"/>
            <p:cNvSpPr/>
            <p:nvPr/>
          </p:nvSpPr>
          <p:spPr bwMode="auto">
            <a:xfrm>
              <a:off x="10825163" y="3594100"/>
              <a:ext cx="176213" cy="90488"/>
            </a:xfrm>
            <a:custGeom>
              <a:gdLst>
                <a:gd name="T0" fmla="*/ 23 w 47"/>
                <a:gd name="T1" fmla="*/ 24 h 24"/>
                <a:gd name="T2" fmla="*/ 47 w 47"/>
                <a:gd name="T3" fmla="*/ 18 h 24"/>
                <a:gd name="T4" fmla="*/ 46 w 47"/>
                <a:gd name="T5" fmla="*/ 8 h 24"/>
                <a:gd name="T6" fmla="*/ 40 w 47"/>
                <a:gd name="T7" fmla="*/ 1 h 24"/>
                <a:gd name="T8" fmla="*/ 39 w 47"/>
                <a:gd name="T9" fmla="*/ 1 h 24"/>
                <a:gd name="T10" fmla="*/ 38 w 47"/>
                <a:gd name="T11" fmla="*/ 1 h 24"/>
                <a:gd name="T12" fmla="*/ 8 w 47"/>
                <a:gd name="T13" fmla="*/ 1 h 24"/>
                <a:gd name="T14" fmla="*/ 7 w 47"/>
                <a:gd name="T15" fmla="*/ 1 h 24"/>
                <a:gd name="T16" fmla="*/ 7 w 47"/>
                <a:gd name="T17" fmla="*/ 1 h 24"/>
                <a:gd name="T18" fmla="*/ 0 w 47"/>
                <a:gd name="T19" fmla="*/ 8 h 24"/>
                <a:gd name="T20" fmla="*/ 0 w 47"/>
                <a:gd name="T21" fmla="*/ 18 h 24"/>
                <a:gd name="T22" fmla="*/ 23 w 47"/>
                <a:gd name="T23" fmla="*/ 24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4">
                  <a:moveTo>
                    <a:pt x="23" y="24"/>
                  </a:moveTo>
                  <a:cubicBezTo>
                    <a:pt x="32" y="24"/>
                    <a:pt x="40" y="21"/>
                    <a:pt x="47" y="1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28" y="0"/>
                    <a:pt x="18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1"/>
                    <a:pt x="1" y="4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1"/>
                    <a:pt x="15" y="24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30639" y="4821368"/>
            <a:ext cx="427855" cy="417136"/>
            <a:chOff x="5753100" y="4821238"/>
            <a:chExt cx="760413" cy="741362"/>
          </a:xfrm>
          <a:solidFill>
            <a:srgbClr val="FEFEFE"/>
          </a:solidFill>
        </p:grpSpPr>
        <p:sp>
          <p:nvSpPr>
            <p:cNvPr id="47" name="Freeform 915"/>
            <p:cNvSpPr/>
            <p:nvPr/>
          </p:nvSpPr>
          <p:spPr bwMode="auto">
            <a:xfrm>
              <a:off x="6064250" y="4821238"/>
              <a:ext cx="104775" cy="123825"/>
            </a:xfrm>
            <a:custGeom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8" name="Freeform 916"/>
            <p:cNvSpPr/>
            <p:nvPr/>
          </p:nvSpPr>
          <p:spPr bwMode="auto">
            <a:xfrm>
              <a:off x="5838825" y="4929188"/>
              <a:ext cx="471488" cy="492125"/>
            </a:xfrm>
            <a:custGeom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49" name="Freeform 917"/>
            <p:cNvSpPr>
              <a:spLocks noEditPoints="1"/>
            </p:cNvSpPr>
            <p:nvPr/>
          </p:nvSpPr>
          <p:spPr bwMode="auto">
            <a:xfrm>
              <a:off x="5753100" y="5135563"/>
              <a:ext cx="168275" cy="153988"/>
            </a:xfrm>
            <a:custGeom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50" name="Freeform 918"/>
            <p:cNvSpPr/>
            <p:nvPr/>
          </p:nvSpPr>
          <p:spPr bwMode="auto">
            <a:xfrm>
              <a:off x="5764213" y="5105400"/>
              <a:ext cx="749300" cy="457200"/>
            </a:xfrm>
            <a:custGeom>
              <a:gdLst>
                <a:gd name="T0" fmla="*/ 472 w 472"/>
                <a:gd name="T1" fmla="*/ 0 h 288"/>
                <a:gd name="T2" fmla="*/ 389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7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9 h 288"/>
                <a:gd name="T20" fmla="*/ 146 w 472"/>
                <a:gd name="T21" fmla="*/ 274 h 288"/>
                <a:gd name="T22" fmla="*/ 226 w 472"/>
                <a:gd name="T23" fmla="*/ 191 h 288"/>
                <a:gd name="T24" fmla="*/ 318 w 472"/>
                <a:gd name="T25" fmla="*/ 201 h 288"/>
                <a:gd name="T26" fmla="*/ 441 w 472"/>
                <a:gd name="T27" fmla="*/ 71 h 288"/>
                <a:gd name="T28" fmla="*/ 465 w 472"/>
                <a:gd name="T29" fmla="*/ 88 h 288"/>
                <a:gd name="T30" fmla="*/ 472 w 472"/>
                <a:gd name="T31" fmla="*/ 0 h 2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89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8" y="201"/>
                  </a:lnTo>
                  <a:lnTo>
                    <a:pt x="441" y="71"/>
                  </a:lnTo>
                  <a:lnTo>
                    <a:pt x="465" y="88"/>
                  </a:lnTo>
                  <a:lnTo>
                    <a:pt x="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51" name="Freeform 954"/>
          <p:cNvSpPr>
            <a:spLocks noEditPoints="1"/>
          </p:cNvSpPr>
          <p:nvPr/>
        </p:nvSpPr>
        <p:spPr bwMode="auto">
          <a:xfrm>
            <a:off x="6456464" y="1773561"/>
            <a:ext cx="389147" cy="436402"/>
          </a:xfrm>
          <a:custGeom>
            <a:gdLst>
              <a:gd name="T0" fmla="*/ 141 w 697"/>
              <a:gd name="T1" fmla="*/ 217 h 782"/>
              <a:gd name="T2" fmla="*/ 141 w 697"/>
              <a:gd name="T3" fmla="*/ 314 h 782"/>
              <a:gd name="T4" fmla="*/ 121 w 697"/>
              <a:gd name="T5" fmla="*/ 288 h 782"/>
              <a:gd name="T6" fmla="*/ 138 w 697"/>
              <a:gd name="T7" fmla="*/ 282 h 782"/>
              <a:gd name="T8" fmla="*/ 137 w 697"/>
              <a:gd name="T9" fmla="*/ 269 h 782"/>
              <a:gd name="T10" fmla="*/ 136 w 697"/>
              <a:gd name="T11" fmla="*/ 238 h 782"/>
              <a:gd name="T12" fmla="*/ 145 w 697"/>
              <a:gd name="T13" fmla="*/ 230 h 782"/>
              <a:gd name="T14" fmla="*/ 157 w 697"/>
              <a:gd name="T15" fmla="*/ 241 h 782"/>
              <a:gd name="T16" fmla="*/ 142 w 697"/>
              <a:gd name="T17" fmla="*/ 247 h 782"/>
              <a:gd name="T18" fmla="*/ 145 w 697"/>
              <a:gd name="T19" fmla="*/ 259 h 782"/>
              <a:gd name="T20" fmla="*/ 144 w 697"/>
              <a:gd name="T21" fmla="*/ 291 h 782"/>
              <a:gd name="T22" fmla="*/ 136 w 697"/>
              <a:gd name="T23" fmla="*/ 300 h 782"/>
              <a:gd name="T24" fmla="*/ 121 w 697"/>
              <a:gd name="T25" fmla="*/ 288 h 782"/>
              <a:gd name="T26" fmla="*/ 248 w 697"/>
              <a:gd name="T27" fmla="*/ 233 h 782"/>
              <a:gd name="T28" fmla="*/ 456 w 697"/>
              <a:gd name="T29" fmla="*/ 233 h 782"/>
              <a:gd name="T30" fmla="*/ 359 w 697"/>
              <a:gd name="T31" fmla="*/ 289 h 782"/>
              <a:gd name="T32" fmla="*/ 340 w 697"/>
              <a:gd name="T33" fmla="*/ 308 h 782"/>
              <a:gd name="T34" fmla="*/ 309 w 697"/>
              <a:gd name="T35" fmla="*/ 283 h 782"/>
              <a:gd name="T36" fmla="*/ 345 w 697"/>
              <a:gd name="T37" fmla="*/ 269 h 782"/>
              <a:gd name="T38" fmla="*/ 343 w 697"/>
              <a:gd name="T39" fmla="*/ 242 h 782"/>
              <a:gd name="T40" fmla="*/ 341 w 697"/>
              <a:gd name="T41" fmla="*/ 175 h 782"/>
              <a:gd name="T42" fmla="*/ 359 w 697"/>
              <a:gd name="T43" fmla="*/ 158 h 782"/>
              <a:gd name="T44" fmla="*/ 386 w 697"/>
              <a:gd name="T45" fmla="*/ 180 h 782"/>
              <a:gd name="T46" fmla="*/ 354 w 697"/>
              <a:gd name="T47" fmla="*/ 194 h 782"/>
              <a:gd name="T48" fmla="*/ 361 w 697"/>
              <a:gd name="T49" fmla="*/ 221 h 782"/>
              <a:gd name="T50" fmla="*/ 359 w 697"/>
              <a:gd name="T51" fmla="*/ 289 h 782"/>
              <a:gd name="T52" fmla="*/ 122 w 697"/>
              <a:gd name="T53" fmla="*/ 426 h 782"/>
              <a:gd name="T54" fmla="*/ 255 w 697"/>
              <a:gd name="T55" fmla="*/ 426 h 782"/>
              <a:gd name="T56" fmla="*/ 193 w 697"/>
              <a:gd name="T57" fmla="*/ 462 h 782"/>
              <a:gd name="T58" fmla="*/ 181 w 697"/>
              <a:gd name="T59" fmla="*/ 474 h 782"/>
              <a:gd name="T60" fmla="*/ 161 w 697"/>
              <a:gd name="T61" fmla="*/ 458 h 782"/>
              <a:gd name="T62" fmla="*/ 184 w 697"/>
              <a:gd name="T63" fmla="*/ 449 h 782"/>
              <a:gd name="T64" fmla="*/ 183 w 697"/>
              <a:gd name="T65" fmla="*/ 431 h 782"/>
              <a:gd name="T66" fmla="*/ 182 w 697"/>
              <a:gd name="T67" fmla="*/ 389 h 782"/>
              <a:gd name="T68" fmla="*/ 194 w 697"/>
              <a:gd name="T69" fmla="*/ 378 h 782"/>
              <a:gd name="T70" fmla="*/ 211 w 697"/>
              <a:gd name="T71" fmla="*/ 392 h 782"/>
              <a:gd name="T72" fmla="*/ 190 w 697"/>
              <a:gd name="T73" fmla="*/ 401 h 782"/>
              <a:gd name="T74" fmla="*/ 194 w 697"/>
              <a:gd name="T75" fmla="*/ 418 h 782"/>
              <a:gd name="T76" fmla="*/ 193 w 697"/>
              <a:gd name="T77" fmla="*/ 462 h 782"/>
              <a:gd name="T78" fmla="*/ 601 w 697"/>
              <a:gd name="T79" fmla="*/ 366 h 782"/>
              <a:gd name="T80" fmla="*/ 585 w 697"/>
              <a:gd name="T81" fmla="*/ 182 h 782"/>
              <a:gd name="T82" fmla="*/ 298 w 697"/>
              <a:gd name="T83" fmla="*/ 0 h 782"/>
              <a:gd name="T84" fmla="*/ 2 w 697"/>
              <a:gd name="T85" fmla="*/ 302 h 782"/>
              <a:gd name="T86" fmla="*/ 0 w 697"/>
              <a:gd name="T87" fmla="*/ 781 h 782"/>
              <a:gd name="T88" fmla="*/ 433 w 697"/>
              <a:gd name="T89" fmla="*/ 674 h 782"/>
              <a:gd name="T90" fmla="*/ 563 w 697"/>
              <a:gd name="T91" fmla="*/ 673 h 782"/>
              <a:gd name="T92" fmla="*/ 564 w 697"/>
              <a:gd name="T93" fmla="*/ 673 h 782"/>
              <a:gd name="T94" fmla="*/ 595 w 697"/>
              <a:gd name="T95" fmla="*/ 577 h 782"/>
              <a:gd name="T96" fmla="*/ 561 w 697"/>
              <a:gd name="T97" fmla="*/ 554 h 782"/>
              <a:gd name="T98" fmla="*/ 598 w 697"/>
              <a:gd name="T99" fmla="*/ 536 h 782"/>
              <a:gd name="T100" fmla="*/ 595 w 697"/>
              <a:gd name="T101" fmla="*/ 527 h 782"/>
              <a:gd name="T102" fmla="*/ 652 w 697"/>
              <a:gd name="T103" fmla="*/ 426 h 782"/>
              <a:gd name="T104" fmla="*/ 141 w 697"/>
              <a:gd name="T105" fmla="*/ 201 h 782"/>
              <a:gd name="T106" fmla="*/ 141 w 697"/>
              <a:gd name="T107" fmla="*/ 329 h 782"/>
              <a:gd name="T108" fmla="*/ 189 w 697"/>
              <a:gd name="T109" fmla="*/ 514 h 782"/>
              <a:gd name="T110" fmla="*/ 189 w 697"/>
              <a:gd name="T111" fmla="*/ 337 h 782"/>
              <a:gd name="T112" fmla="*/ 189 w 697"/>
              <a:gd name="T113" fmla="*/ 514 h 782"/>
              <a:gd name="T114" fmla="*/ 215 w 697"/>
              <a:gd name="T115" fmla="*/ 233 h 782"/>
              <a:gd name="T116" fmla="*/ 489 w 697"/>
              <a:gd name="T117" fmla="*/ 233 h 78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7" h="782">
                <a:moveTo>
                  <a:pt x="189" y="265"/>
                </a:moveTo>
                <a:cubicBezTo>
                  <a:pt x="189" y="238"/>
                  <a:pt x="168" y="217"/>
                  <a:pt x="141" y="217"/>
                </a:cubicBezTo>
                <a:cubicBezTo>
                  <a:pt x="115" y="217"/>
                  <a:pt x="93" y="238"/>
                  <a:pt x="93" y="265"/>
                </a:cubicBezTo>
                <a:cubicBezTo>
                  <a:pt x="93" y="292"/>
                  <a:pt x="115" y="314"/>
                  <a:pt x="141" y="314"/>
                </a:cubicBezTo>
                <a:cubicBezTo>
                  <a:pt x="168" y="314"/>
                  <a:pt x="189" y="292"/>
                  <a:pt x="189" y="265"/>
                </a:cubicBezTo>
                <a:moveTo>
                  <a:pt x="121" y="288"/>
                </a:moveTo>
                <a:cubicBezTo>
                  <a:pt x="124" y="278"/>
                  <a:pt x="124" y="278"/>
                  <a:pt x="124" y="278"/>
                </a:cubicBezTo>
                <a:cubicBezTo>
                  <a:pt x="127" y="280"/>
                  <a:pt x="132" y="282"/>
                  <a:pt x="138" y="282"/>
                </a:cubicBezTo>
                <a:cubicBezTo>
                  <a:pt x="143" y="282"/>
                  <a:pt x="146" y="280"/>
                  <a:pt x="146" y="277"/>
                </a:cubicBezTo>
                <a:cubicBezTo>
                  <a:pt x="146" y="273"/>
                  <a:pt x="144" y="271"/>
                  <a:pt x="137" y="269"/>
                </a:cubicBezTo>
                <a:cubicBezTo>
                  <a:pt x="128" y="266"/>
                  <a:pt x="122" y="262"/>
                  <a:pt x="122" y="254"/>
                </a:cubicBezTo>
                <a:cubicBezTo>
                  <a:pt x="122" y="246"/>
                  <a:pt x="127" y="240"/>
                  <a:pt x="136" y="238"/>
                </a:cubicBezTo>
                <a:cubicBezTo>
                  <a:pt x="136" y="230"/>
                  <a:pt x="136" y="230"/>
                  <a:pt x="136" y="230"/>
                </a:cubicBezTo>
                <a:cubicBezTo>
                  <a:pt x="145" y="230"/>
                  <a:pt x="145" y="230"/>
                  <a:pt x="145" y="230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50" y="238"/>
                  <a:pt x="154" y="239"/>
                  <a:pt x="157" y="241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52" y="249"/>
                  <a:pt x="148" y="247"/>
                  <a:pt x="142" y="247"/>
                </a:cubicBezTo>
                <a:cubicBezTo>
                  <a:pt x="137" y="247"/>
                  <a:pt x="135" y="250"/>
                  <a:pt x="135" y="252"/>
                </a:cubicBezTo>
                <a:cubicBezTo>
                  <a:pt x="135" y="255"/>
                  <a:pt x="138" y="257"/>
                  <a:pt x="145" y="259"/>
                </a:cubicBezTo>
                <a:cubicBezTo>
                  <a:pt x="155" y="263"/>
                  <a:pt x="159" y="268"/>
                  <a:pt x="159" y="275"/>
                </a:cubicBezTo>
                <a:cubicBezTo>
                  <a:pt x="159" y="283"/>
                  <a:pt x="154" y="290"/>
                  <a:pt x="144" y="291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0" y="292"/>
                  <a:pt x="125" y="290"/>
                  <a:pt x="121" y="288"/>
                </a:cubicBezTo>
                <a:moveTo>
                  <a:pt x="352" y="128"/>
                </a:moveTo>
                <a:cubicBezTo>
                  <a:pt x="295" y="128"/>
                  <a:pt x="248" y="175"/>
                  <a:pt x="248" y="233"/>
                </a:cubicBezTo>
                <a:cubicBezTo>
                  <a:pt x="248" y="291"/>
                  <a:pt x="295" y="338"/>
                  <a:pt x="352" y="338"/>
                </a:cubicBezTo>
                <a:cubicBezTo>
                  <a:pt x="410" y="338"/>
                  <a:pt x="456" y="291"/>
                  <a:pt x="456" y="233"/>
                </a:cubicBezTo>
                <a:cubicBezTo>
                  <a:pt x="456" y="175"/>
                  <a:pt x="410" y="128"/>
                  <a:pt x="352" y="128"/>
                </a:cubicBezTo>
                <a:moveTo>
                  <a:pt x="359" y="289"/>
                </a:moveTo>
                <a:cubicBezTo>
                  <a:pt x="359" y="308"/>
                  <a:pt x="359" y="308"/>
                  <a:pt x="359" y="308"/>
                </a:cubicBezTo>
                <a:cubicBezTo>
                  <a:pt x="340" y="308"/>
                  <a:pt x="340" y="308"/>
                  <a:pt x="340" y="308"/>
                </a:cubicBezTo>
                <a:cubicBezTo>
                  <a:pt x="340" y="291"/>
                  <a:pt x="340" y="291"/>
                  <a:pt x="340" y="291"/>
                </a:cubicBezTo>
                <a:cubicBezTo>
                  <a:pt x="328" y="290"/>
                  <a:pt x="316" y="287"/>
                  <a:pt x="309" y="283"/>
                </a:cubicBezTo>
                <a:cubicBezTo>
                  <a:pt x="314" y="261"/>
                  <a:pt x="314" y="261"/>
                  <a:pt x="314" y="261"/>
                </a:cubicBezTo>
                <a:cubicBezTo>
                  <a:pt x="322" y="266"/>
                  <a:pt x="333" y="269"/>
                  <a:pt x="345" y="269"/>
                </a:cubicBezTo>
                <a:cubicBezTo>
                  <a:pt x="356" y="269"/>
                  <a:pt x="363" y="265"/>
                  <a:pt x="363" y="258"/>
                </a:cubicBezTo>
                <a:cubicBezTo>
                  <a:pt x="363" y="251"/>
                  <a:pt x="357" y="246"/>
                  <a:pt x="343" y="242"/>
                </a:cubicBezTo>
                <a:cubicBezTo>
                  <a:pt x="324" y="235"/>
                  <a:pt x="310" y="226"/>
                  <a:pt x="310" y="208"/>
                </a:cubicBezTo>
                <a:cubicBezTo>
                  <a:pt x="310" y="192"/>
                  <a:pt x="322" y="179"/>
                  <a:pt x="341" y="175"/>
                </a:cubicBezTo>
                <a:cubicBezTo>
                  <a:pt x="341" y="158"/>
                  <a:pt x="341" y="158"/>
                  <a:pt x="341" y="158"/>
                </a:cubicBezTo>
                <a:cubicBezTo>
                  <a:pt x="359" y="158"/>
                  <a:pt x="359" y="158"/>
                  <a:pt x="359" y="158"/>
                </a:cubicBezTo>
                <a:cubicBezTo>
                  <a:pt x="359" y="174"/>
                  <a:pt x="359" y="174"/>
                  <a:pt x="359" y="174"/>
                </a:cubicBezTo>
                <a:cubicBezTo>
                  <a:pt x="372" y="174"/>
                  <a:pt x="380" y="177"/>
                  <a:pt x="386" y="180"/>
                </a:cubicBezTo>
                <a:cubicBezTo>
                  <a:pt x="381" y="201"/>
                  <a:pt x="381" y="201"/>
                  <a:pt x="381" y="201"/>
                </a:cubicBezTo>
                <a:cubicBezTo>
                  <a:pt x="376" y="199"/>
                  <a:pt x="368" y="194"/>
                  <a:pt x="354" y="194"/>
                </a:cubicBezTo>
                <a:cubicBezTo>
                  <a:pt x="342" y="194"/>
                  <a:pt x="338" y="200"/>
                  <a:pt x="338" y="205"/>
                </a:cubicBezTo>
                <a:cubicBezTo>
                  <a:pt x="338" y="211"/>
                  <a:pt x="345" y="215"/>
                  <a:pt x="361" y="221"/>
                </a:cubicBezTo>
                <a:cubicBezTo>
                  <a:pt x="383" y="228"/>
                  <a:pt x="391" y="239"/>
                  <a:pt x="391" y="255"/>
                </a:cubicBezTo>
                <a:cubicBezTo>
                  <a:pt x="391" y="272"/>
                  <a:pt x="380" y="286"/>
                  <a:pt x="359" y="289"/>
                </a:cubicBezTo>
                <a:moveTo>
                  <a:pt x="189" y="358"/>
                </a:moveTo>
                <a:cubicBezTo>
                  <a:pt x="152" y="358"/>
                  <a:pt x="122" y="389"/>
                  <a:pt x="122" y="426"/>
                </a:cubicBezTo>
                <a:cubicBezTo>
                  <a:pt x="122" y="463"/>
                  <a:pt x="152" y="493"/>
                  <a:pt x="189" y="493"/>
                </a:cubicBezTo>
                <a:cubicBezTo>
                  <a:pt x="226" y="493"/>
                  <a:pt x="255" y="463"/>
                  <a:pt x="255" y="426"/>
                </a:cubicBezTo>
                <a:cubicBezTo>
                  <a:pt x="255" y="389"/>
                  <a:pt x="226" y="358"/>
                  <a:pt x="189" y="358"/>
                </a:cubicBezTo>
                <a:moveTo>
                  <a:pt x="193" y="462"/>
                </a:moveTo>
                <a:cubicBezTo>
                  <a:pt x="193" y="474"/>
                  <a:pt x="193" y="474"/>
                  <a:pt x="193" y="474"/>
                </a:cubicBezTo>
                <a:cubicBezTo>
                  <a:pt x="181" y="474"/>
                  <a:pt x="181" y="474"/>
                  <a:pt x="181" y="474"/>
                </a:cubicBezTo>
                <a:cubicBezTo>
                  <a:pt x="181" y="463"/>
                  <a:pt x="181" y="463"/>
                  <a:pt x="181" y="463"/>
                </a:cubicBezTo>
                <a:cubicBezTo>
                  <a:pt x="173" y="462"/>
                  <a:pt x="166" y="460"/>
                  <a:pt x="161" y="458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70" y="446"/>
                  <a:pt x="177" y="449"/>
                  <a:pt x="184" y="449"/>
                </a:cubicBezTo>
                <a:cubicBezTo>
                  <a:pt x="191" y="449"/>
                  <a:pt x="196" y="446"/>
                  <a:pt x="196" y="442"/>
                </a:cubicBezTo>
                <a:cubicBezTo>
                  <a:pt x="196" y="437"/>
                  <a:pt x="192" y="434"/>
                  <a:pt x="183" y="431"/>
                </a:cubicBezTo>
                <a:cubicBezTo>
                  <a:pt x="171" y="427"/>
                  <a:pt x="162" y="421"/>
                  <a:pt x="162" y="410"/>
                </a:cubicBezTo>
                <a:cubicBezTo>
                  <a:pt x="162" y="399"/>
                  <a:pt x="169" y="391"/>
                  <a:pt x="182" y="389"/>
                </a:cubicBezTo>
                <a:cubicBezTo>
                  <a:pt x="182" y="378"/>
                  <a:pt x="182" y="378"/>
                  <a:pt x="182" y="378"/>
                </a:cubicBezTo>
                <a:cubicBezTo>
                  <a:pt x="194" y="378"/>
                  <a:pt x="194" y="378"/>
                  <a:pt x="194" y="378"/>
                </a:cubicBezTo>
                <a:cubicBezTo>
                  <a:pt x="194" y="388"/>
                  <a:pt x="194" y="388"/>
                  <a:pt x="194" y="388"/>
                </a:cubicBezTo>
                <a:cubicBezTo>
                  <a:pt x="201" y="388"/>
                  <a:pt x="207" y="390"/>
                  <a:pt x="211" y="392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4" y="404"/>
                  <a:pt x="199" y="401"/>
                  <a:pt x="190" y="401"/>
                </a:cubicBezTo>
                <a:cubicBezTo>
                  <a:pt x="183" y="401"/>
                  <a:pt x="180" y="404"/>
                  <a:pt x="180" y="408"/>
                </a:cubicBezTo>
                <a:cubicBezTo>
                  <a:pt x="180" y="412"/>
                  <a:pt x="184" y="414"/>
                  <a:pt x="194" y="418"/>
                </a:cubicBezTo>
                <a:cubicBezTo>
                  <a:pt x="208" y="423"/>
                  <a:pt x="214" y="429"/>
                  <a:pt x="214" y="440"/>
                </a:cubicBezTo>
                <a:cubicBezTo>
                  <a:pt x="214" y="451"/>
                  <a:pt x="207" y="459"/>
                  <a:pt x="193" y="462"/>
                </a:cubicBezTo>
                <a:moveTo>
                  <a:pt x="652" y="426"/>
                </a:moveTo>
                <a:cubicBezTo>
                  <a:pt x="636" y="408"/>
                  <a:pt x="611" y="388"/>
                  <a:pt x="601" y="366"/>
                </a:cubicBezTo>
                <a:cubicBezTo>
                  <a:pt x="587" y="333"/>
                  <a:pt x="603" y="301"/>
                  <a:pt x="603" y="267"/>
                </a:cubicBezTo>
                <a:cubicBezTo>
                  <a:pt x="602" y="240"/>
                  <a:pt x="594" y="207"/>
                  <a:pt x="585" y="182"/>
                </a:cubicBezTo>
                <a:cubicBezTo>
                  <a:pt x="570" y="141"/>
                  <a:pt x="543" y="107"/>
                  <a:pt x="509" y="80"/>
                </a:cubicBezTo>
                <a:cubicBezTo>
                  <a:pt x="456" y="31"/>
                  <a:pt x="381" y="0"/>
                  <a:pt x="298" y="0"/>
                </a:cubicBezTo>
                <a:cubicBezTo>
                  <a:pt x="133" y="0"/>
                  <a:pt x="0" y="122"/>
                  <a:pt x="0" y="273"/>
                </a:cubicBezTo>
                <a:cubicBezTo>
                  <a:pt x="0" y="283"/>
                  <a:pt x="1" y="293"/>
                  <a:pt x="2" y="302"/>
                </a:cubicBezTo>
                <a:cubicBezTo>
                  <a:pt x="3" y="368"/>
                  <a:pt x="23" y="446"/>
                  <a:pt x="82" y="533"/>
                </a:cubicBezTo>
                <a:cubicBezTo>
                  <a:pt x="82" y="533"/>
                  <a:pt x="164" y="697"/>
                  <a:pt x="0" y="781"/>
                </a:cubicBezTo>
                <a:cubicBezTo>
                  <a:pt x="362" y="782"/>
                  <a:pt x="362" y="782"/>
                  <a:pt x="362" y="782"/>
                </a:cubicBezTo>
                <a:cubicBezTo>
                  <a:pt x="362" y="782"/>
                  <a:pt x="389" y="674"/>
                  <a:pt x="433" y="674"/>
                </a:cubicBezTo>
                <a:cubicBezTo>
                  <a:pt x="470" y="674"/>
                  <a:pt x="508" y="677"/>
                  <a:pt x="545" y="675"/>
                </a:cubicBezTo>
                <a:cubicBezTo>
                  <a:pt x="553" y="676"/>
                  <a:pt x="558" y="675"/>
                  <a:pt x="563" y="673"/>
                </a:cubicBezTo>
                <a:cubicBezTo>
                  <a:pt x="563" y="673"/>
                  <a:pt x="563" y="673"/>
                  <a:pt x="564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89" y="660"/>
                  <a:pt x="571" y="601"/>
                  <a:pt x="571" y="601"/>
                </a:cubicBezTo>
                <a:cubicBezTo>
                  <a:pt x="586" y="595"/>
                  <a:pt x="595" y="585"/>
                  <a:pt x="595" y="577"/>
                </a:cubicBezTo>
                <a:cubicBezTo>
                  <a:pt x="595" y="575"/>
                  <a:pt x="595" y="575"/>
                  <a:pt x="595" y="575"/>
                </a:cubicBezTo>
                <a:cubicBezTo>
                  <a:pt x="595" y="565"/>
                  <a:pt x="581" y="557"/>
                  <a:pt x="561" y="554"/>
                </a:cubicBezTo>
                <a:cubicBezTo>
                  <a:pt x="570" y="554"/>
                  <a:pt x="570" y="554"/>
                  <a:pt x="570" y="554"/>
                </a:cubicBezTo>
                <a:cubicBezTo>
                  <a:pt x="585" y="554"/>
                  <a:pt x="598" y="546"/>
                  <a:pt x="598" y="536"/>
                </a:cubicBezTo>
                <a:cubicBezTo>
                  <a:pt x="598" y="535"/>
                  <a:pt x="598" y="535"/>
                  <a:pt x="598" y="535"/>
                </a:cubicBezTo>
                <a:cubicBezTo>
                  <a:pt x="598" y="532"/>
                  <a:pt x="597" y="529"/>
                  <a:pt x="595" y="527"/>
                </a:cubicBezTo>
                <a:cubicBezTo>
                  <a:pt x="598" y="514"/>
                  <a:pt x="609" y="461"/>
                  <a:pt x="611" y="461"/>
                </a:cubicBezTo>
                <a:cubicBezTo>
                  <a:pt x="697" y="457"/>
                  <a:pt x="652" y="426"/>
                  <a:pt x="652" y="426"/>
                </a:cubicBezTo>
                <a:moveTo>
                  <a:pt x="78" y="265"/>
                </a:moveTo>
                <a:cubicBezTo>
                  <a:pt x="78" y="230"/>
                  <a:pt x="106" y="201"/>
                  <a:pt x="141" y="201"/>
                </a:cubicBezTo>
                <a:cubicBezTo>
                  <a:pt x="176" y="201"/>
                  <a:pt x="205" y="230"/>
                  <a:pt x="205" y="265"/>
                </a:cubicBezTo>
                <a:cubicBezTo>
                  <a:pt x="205" y="300"/>
                  <a:pt x="176" y="329"/>
                  <a:pt x="141" y="329"/>
                </a:cubicBezTo>
                <a:cubicBezTo>
                  <a:pt x="106" y="329"/>
                  <a:pt x="78" y="300"/>
                  <a:pt x="78" y="265"/>
                </a:cubicBezTo>
                <a:moveTo>
                  <a:pt x="189" y="514"/>
                </a:moveTo>
                <a:cubicBezTo>
                  <a:pt x="141" y="514"/>
                  <a:pt x="101" y="474"/>
                  <a:pt x="101" y="426"/>
                </a:cubicBezTo>
                <a:cubicBezTo>
                  <a:pt x="101" y="377"/>
                  <a:pt x="141" y="337"/>
                  <a:pt x="189" y="337"/>
                </a:cubicBezTo>
                <a:cubicBezTo>
                  <a:pt x="237" y="337"/>
                  <a:pt x="276" y="377"/>
                  <a:pt x="276" y="426"/>
                </a:cubicBezTo>
                <a:cubicBezTo>
                  <a:pt x="276" y="474"/>
                  <a:pt x="237" y="514"/>
                  <a:pt x="189" y="514"/>
                </a:cubicBezTo>
                <a:moveTo>
                  <a:pt x="352" y="371"/>
                </a:moveTo>
                <a:cubicBezTo>
                  <a:pt x="276" y="371"/>
                  <a:pt x="215" y="309"/>
                  <a:pt x="215" y="233"/>
                </a:cubicBezTo>
                <a:cubicBezTo>
                  <a:pt x="215" y="157"/>
                  <a:pt x="276" y="95"/>
                  <a:pt x="352" y="95"/>
                </a:cubicBezTo>
                <a:cubicBezTo>
                  <a:pt x="428" y="95"/>
                  <a:pt x="489" y="157"/>
                  <a:pt x="489" y="233"/>
                </a:cubicBezTo>
                <a:cubicBezTo>
                  <a:pt x="489" y="309"/>
                  <a:pt x="428" y="371"/>
                  <a:pt x="352" y="371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52" name="TextBox 37"/>
          <p:cNvSpPr txBox="1"/>
          <p:nvPr/>
        </p:nvSpPr>
        <p:spPr>
          <a:xfrm>
            <a:off x="7154579" y="1592045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53" name="TextBox 38"/>
          <p:cNvSpPr txBox="1"/>
          <p:nvPr/>
        </p:nvSpPr>
        <p:spPr>
          <a:xfrm>
            <a:off x="7154579" y="1887476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4" name="TextBox 39"/>
          <p:cNvSpPr txBox="1"/>
          <p:nvPr/>
        </p:nvSpPr>
        <p:spPr>
          <a:xfrm>
            <a:off x="7154579" y="3147449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55" name="TextBox 40"/>
          <p:cNvSpPr txBox="1"/>
          <p:nvPr/>
        </p:nvSpPr>
        <p:spPr>
          <a:xfrm>
            <a:off x="7154579" y="3442880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6" name="TextBox 41"/>
          <p:cNvSpPr txBox="1"/>
          <p:nvPr/>
        </p:nvSpPr>
        <p:spPr>
          <a:xfrm>
            <a:off x="7154579" y="4677929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57" name="TextBox 42"/>
          <p:cNvSpPr txBox="1"/>
          <p:nvPr/>
        </p:nvSpPr>
        <p:spPr>
          <a:xfrm>
            <a:off x="7154579" y="4973360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8" name="TextBox 43"/>
          <p:cNvSpPr txBox="1"/>
          <p:nvPr/>
        </p:nvSpPr>
        <p:spPr>
          <a:xfrm>
            <a:off x="3621608" y="1592045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59" name="TextBox 44"/>
          <p:cNvSpPr txBox="1"/>
          <p:nvPr/>
        </p:nvSpPr>
        <p:spPr>
          <a:xfrm>
            <a:off x="780937" y="1887476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60" name="TextBox 45"/>
          <p:cNvSpPr txBox="1"/>
          <p:nvPr/>
        </p:nvSpPr>
        <p:spPr>
          <a:xfrm>
            <a:off x="3621608" y="3147449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61" name="TextBox 46"/>
          <p:cNvSpPr txBox="1"/>
          <p:nvPr/>
        </p:nvSpPr>
        <p:spPr>
          <a:xfrm>
            <a:off x="780937" y="3442880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62" name="TextBox 47"/>
          <p:cNvSpPr txBox="1"/>
          <p:nvPr/>
        </p:nvSpPr>
        <p:spPr>
          <a:xfrm>
            <a:off x="3621608" y="4677929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63" name="TextBox 48"/>
          <p:cNvSpPr txBox="1"/>
          <p:nvPr/>
        </p:nvSpPr>
        <p:spPr>
          <a:xfrm>
            <a:off x="780937" y="4973360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  <p:extLst>
      <p:ext uri="{BB962C8B-B14F-4D97-AF65-F5344CB8AC3E}">
        <p14:creationId val="327733213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19 4.81481E-06 L -0.0306 4.81481E-06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06 4.81481E-06 L -0.03073 4.81481E-06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-1.48148E-06 L -0.08906 -1.48148E-06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-1.48148E-06 L -4.58333E-06 -1.48148E-06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1.48148E-06 L -0.08906 -1.48148E-06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-1.48148E-06 L -4.58333E-06 -1.48148E-06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8919 4.81481E-06 L -0.0306 4.81481E-06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45833E-06 4.81481E-06 L -0.03073 4.81481E-06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19 4.81481E-06 L -0.0306 4.81481E-06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06 4.81481E-06 L -0.03073 4.81481E-06" pathEditMode="relative" rAng="0" ptsTypes="AA">
                                      <p:cBhvr>
                                        <p:cTn id="109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5" presetClass="path" presetSubtype="0" decel="4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-1.48148E-06 L -0.08906 -1.48148E-06" pathEditMode="relative" rAng="0" ptsTypes="AA">
                                      <p:cBhvr>
                                        <p:cTn id="117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accel="40000" decel="4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3073 -1.48148E-06 L -4.58333E-06 -1.48148E-06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04F163-B047-47D4-9442-695464DF7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4" name="TextBox 48">
            <a:extLst>
              <a:ext uri="{FF2B5EF4-FFF2-40B4-BE49-F238E27FC236}">
                <a16:creationId xmlns:a16="http://schemas.microsoft.com/office/drawing/2014/main" id="{EFE31C7E-5AA3-4DCB-9A50-73F5B82C655F}"/>
              </a:ext>
            </a:extLst>
          </p:cNvPr>
          <p:cNvSpPr txBox="1"/>
          <p:nvPr/>
        </p:nvSpPr>
        <p:spPr>
          <a:xfrm>
            <a:off x="4950660" y="2628634"/>
            <a:ext cx="520351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sym typeface="Arial"/>
              </a:rPr>
              <a:t>工作存在不足之处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F4B581C0-F2E5-4957-AE1C-C0952D9BC271}"/>
              </a:ext>
            </a:extLst>
          </p:cNvPr>
          <p:cNvSpPr txBox="1"/>
          <p:nvPr/>
        </p:nvSpPr>
        <p:spPr>
          <a:xfrm>
            <a:off x="5032702" y="3518960"/>
            <a:ext cx="5505450" cy="1249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ts val="2500"/>
              </a:lnSpc>
              <a:defRPr/>
            </a:pPr>
            <a:r>
              <a:rPr lang="en-US" altLang="zh-CN" sz="2000"/>
              <a:t>Time would heal almost all wounds. If your wounds have not been healed up, please wait for a short while. 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微软雅黑"/>
              <a:sym typeface="Arial"/>
            </a:endParaRPr>
          </a:p>
          <a:p>
            <a:pPr defTabSz="1219170" eaLnBrk="0" hangingPunct="0"/>
            <a:endParaRPr lang="zh-CN" altLang="en-US" sz="1867">
              <a:solidFill>
                <a:srgbClr val="000000">
                  <a:lumMod val="65000"/>
                  <a:lumOff val="35000"/>
                </a:srgb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ABA15B7-6B8B-4D92-9564-E25287F69201}"/>
              </a:ext>
            </a:extLst>
          </p:cNvPr>
          <p:cNvGrpSpPr/>
          <p:nvPr/>
        </p:nvGrpSpPr>
        <p:grpSpPr>
          <a:xfrm>
            <a:off x="666428" y="4775317"/>
            <a:ext cx="4988196" cy="2082570"/>
            <a:chOff x="1802301" y="2478847"/>
            <a:chExt cx="3722199" cy="1554016"/>
          </a:xfrm>
        </p:grpSpPr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163964A6-E51C-4D81-A9C2-C25B95EDAE07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9" name="等腰三角形 58">
              <a:extLst>
                <a:ext uri="{FF2B5EF4-FFF2-40B4-BE49-F238E27FC236}">
                  <a16:creationId xmlns:a16="http://schemas.microsoft.com/office/drawing/2014/main" id="{1EA6DDF2-2CFF-4BA4-A11C-E68A7EC60F7F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07C633-64BC-4605-BD38-77EA55A57B82}"/>
              </a:ext>
            </a:extLst>
          </p:cNvPr>
          <p:cNvGrpSpPr/>
          <p:nvPr/>
        </p:nvGrpSpPr>
        <p:grpSpPr>
          <a:xfrm>
            <a:off x="1917455" y="2236447"/>
            <a:ext cx="2651522" cy="2653161"/>
            <a:chOff x="1917455" y="2236447"/>
            <a:chExt cx="2651522" cy="2653161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0CE5F5B-0FDC-4662-8DC7-F9CCD21D8591}"/>
                </a:ext>
              </a:extLst>
            </p:cNvPr>
            <p:cNvGrpSpPr/>
            <p:nvPr/>
          </p:nvGrpSpPr>
          <p:grpSpPr>
            <a:xfrm>
              <a:off x="1917455" y="2236447"/>
              <a:ext cx="2651522" cy="2653161"/>
              <a:chOff x="265239" y="1114832"/>
              <a:chExt cx="2796817" cy="2798546"/>
            </a:xfrm>
            <a:effectLst>
              <a:outerShdw blurRad="381000" dist="101600" dir="2700000" algn="ctr" rotWithShape="0">
                <a:srgbClr val="000000">
                  <a:alpha val="30000"/>
                </a:srgbClr>
              </a:outerShdw>
            </a:effectLst>
          </p:grpSpPr>
          <p:sp>
            <p:nvSpPr>
              <p:cNvPr id="54" name="Freeform 3297">
                <a:extLst>
                  <a:ext uri="{FF2B5EF4-FFF2-40B4-BE49-F238E27FC236}">
                    <a16:creationId xmlns:a16="http://schemas.microsoft.com/office/drawing/2014/main" id="{76A65694-DD97-485F-B1D9-4087AA0CD953}"/>
                  </a:ext>
                </a:extLst>
              </p:cNvPr>
              <p:cNvSpPr/>
              <p:nvPr/>
            </p:nvSpPr>
            <p:spPr bwMode="auto">
              <a:xfrm>
                <a:off x="265239" y="1114832"/>
                <a:ext cx="2796817" cy="2798546"/>
              </a:xfrm>
              <a:custGeom>
                <a:gdLst>
                  <a:gd name="T0" fmla="*/ 1619 w 3239"/>
                  <a:gd name="T1" fmla="*/ 3241 h 3241"/>
                  <a:gd name="T2" fmla="*/ 0 w 3239"/>
                  <a:gd name="T3" fmla="*/ 1620 h 3241"/>
                  <a:gd name="T4" fmla="*/ 1619 w 3239"/>
                  <a:gd name="T5" fmla="*/ 0 h 3241"/>
                  <a:gd name="T6" fmla="*/ 3239 w 3239"/>
                  <a:gd name="T7" fmla="*/ 1620 h 3241"/>
                  <a:gd name="T8" fmla="*/ 1619 w 3239"/>
                  <a:gd name="T9" fmla="*/ 3241 h 3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9" h="3240">
                    <a:moveTo>
                      <a:pt x="1619" y="3241"/>
                    </a:moveTo>
                    <a:lnTo>
                      <a:pt x="0" y="1620"/>
                    </a:lnTo>
                    <a:lnTo>
                      <a:pt x="1619" y="0"/>
                    </a:lnTo>
                    <a:lnTo>
                      <a:pt x="3239" y="1620"/>
                    </a:lnTo>
                    <a:lnTo>
                      <a:pt x="1619" y="32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44500" dist="63500" dir="2700000" algn="l" rotWithShape="0">
                  <a:prstClr val="black">
                    <a:alpha val="3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>
                  <a:solidFill>
                    <a:srgbClr val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5" name="Freeform 3297">
                <a:extLst>
                  <a:ext uri="{FF2B5EF4-FFF2-40B4-BE49-F238E27FC236}">
                    <a16:creationId xmlns:a16="http://schemas.microsoft.com/office/drawing/2014/main" id="{5176CD30-3430-445F-8F13-F76E160C8C03}"/>
                  </a:ext>
                </a:extLst>
              </p:cNvPr>
              <p:cNvSpPr/>
              <p:nvPr/>
            </p:nvSpPr>
            <p:spPr bwMode="auto">
              <a:xfrm>
                <a:off x="381083" y="1211088"/>
                <a:ext cx="2580144" cy="2581737"/>
              </a:xfrm>
              <a:custGeom>
                <a:gdLst>
                  <a:gd name="T0" fmla="*/ 1619 w 3239"/>
                  <a:gd name="T1" fmla="*/ 3241 h 3241"/>
                  <a:gd name="T2" fmla="*/ 0 w 3239"/>
                  <a:gd name="T3" fmla="*/ 1620 h 3241"/>
                  <a:gd name="T4" fmla="*/ 1619 w 3239"/>
                  <a:gd name="T5" fmla="*/ 0 h 3241"/>
                  <a:gd name="T6" fmla="*/ 3239 w 3239"/>
                  <a:gd name="T7" fmla="*/ 1620 h 3241"/>
                  <a:gd name="T8" fmla="*/ 1619 w 3239"/>
                  <a:gd name="T9" fmla="*/ 3241 h 3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9" h="3240">
                    <a:moveTo>
                      <a:pt x="1619" y="3241"/>
                    </a:moveTo>
                    <a:lnTo>
                      <a:pt x="0" y="1620"/>
                    </a:lnTo>
                    <a:lnTo>
                      <a:pt x="1619" y="0"/>
                    </a:lnTo>
                    <a:lnTo>
                      <a:pt x="3239" y="1620"/>
                    </a:lnTo>
                    <a:lnTo>
                      <a:pt x="1619" y="3241"/>
                    </a:lnTo>
                    <a:close/>
                  </a:path>
                </a:pathLst>
              </a:custGeom>
              <a:solidFill>
                <a:srgbClr val="597AA0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>
                  <a:solidFill>
                    <a:srgbClr val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6" name="TextBox 48">
              <a:extLst>
                <a:ext uri="{FF2B5EF4-FFF2-40B4-BE49-F238E27FC236}">
                  <a16:creationId xmlns:a16="http://schemas.microsoft.com/office/drawing/2014/main" id="{BE713A55-1116-4C71-929E-129797F7A786}"/>
                </a:ext>
              </a:extLst>
            </p:cNvPr>
            <p:cNvSpPr txBox="1"/>
            <p:nvPr/>
          </p:nvSpPr>
          <p:spPr>
            <a:xfrm>
              <a:off x="2298285" y="2997966"/>
              <a:ext cx="197944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/>
              <a:r>
                <a:rPr lang="en-US" altLang="zh-CN" sz="8000" b="1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03</a:t>
              </a:r>
              <a:endParaRPr lang="en-GB" altLang="zh-CN" sz="80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3B0C149-30F1-4872-BCEF-C3A15F3F8068}"/>
              </a:ext>
            </a:extLst>
          </p:cNvPr>
          <p:cNvGrpSpPr/>
          <p:nvPr/>
        </p:nvGrpSpPr>
        <p:grpSpPr>
          <a:xfrm>
            <a:off x="7329612" y="-317567"/>
            <a:ext cx="4887915" cy="4232491"/>
            <a:chOff x="7329612" y="-317567"/>
            <a:chExt cx="4887915" cy="423249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90111B1-A3B1-4854-A739-962D8447D142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61" name="等腰三角形 60">
                <a:extLst>
                  <a:ext uri="{FF2B5EF4-FFF2-40B4-BE49-F238E27FC236}">
                    <a16:creationId xmlns:a16="http://schemas.microsoft.com/office/drawing/2014/main" id="{C5CC454D-B541-402E-90E2-3E0CF87FEA6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2" name="等腰三角形 61">
                <a:extLst>
                  <a:ext uri="{FF2B5EF4-FFF2-40B4-BE49-F238E27FC236}">
                    <a16:creationId xmlns:a16="http://schemas.microsoft.com/office/drawing/2014/main" id="{66DC5F74-93EB-4D9B-9B1B-B851EEE7C1C4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FF0529E-A02C-4085-82CF-4A00198A03BD}"/>
                </a:ext>
              </a:extLst>
            </p:cNvPr>
            <p:cNvSpPr/>
            <p:nvPr/>
          </p:nvSpPr>
          <p:spPr>
            <a:xfrm>
              <a:off x="9036176" y="-17849"/>
              <a:ext cx="3181350" cy="3932773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>
              <a:extLst>
                <a:ext uri="{FF2B5EF4-FFF2-40B4-BE49-F238E27FC236}">
                  <a16:creationId xmlns:a16="http://schemas.microsoft.com/office/drawing/2014/main" id="{1C426C3C-11D5-4D16-A6BF-12C8FE2FC1EE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val="12141732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03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工作存在不足之处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4048385" y="3272696"/>
            <a:ext cx="925095" cy="797495"/>
          </a:xfrm>
          <a:prstGeom prst="triangle">
            <a:avLst/>
          </a:prstGeom>
          <a:solidFill>
            <a:srgbClr val="D42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/>
              <a:cs typeface="+mn-cs"/>
              <a:sym typeface="Arial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6835239" y="3272696"/>
            <a:ext cx="925095" cy="797495"/>
          </a:xfrm>
          <a:prstGeom prst="triangle">
            <a:avLst/>
          </a:prstGeom>
          <a:solidFill>
            <a:srgbClr val="597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/>
              <a:cs typeface="+mn-cs"/>
              <a:sym typeface="Arial"/>
            </a:endParaRPr>
          </a:p>
        </p:txBody>
      </p:sp>
      <p:sp>
        <p:nvSpPr>
          <p:cNvPr id="17" name="等腰三角形 16"/>
          <p:cNvSpPr/>
          <p:nvPr/>
        </p:nvSpPr>
        <p:spPr>
          <a:xfrm flipV="1">
            <a:off x="4048385" y="1868821"/>
            <a:ext cx="925095" cy="797495"/>
          </a:xfrm>
          <a:prstGeom prst="triangle">
            <a:avLst/>
          </a:prstGeom>
          <a:solidFill>
            <a:srgbClr val="D42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/>
              <a:cs typeface="+mn-cs"/>
              <a:sym typeface="Arial"/>
            </a:endParaRPr>
          </a:p>
        </p:txBody>
      </p:sp>
      <p:sp>
        <p:nvSpPr>
          <p:cNvPr id="18" name="等腰三角形 17"/>
          <p:cNvSpPr/>
          <p:nvPr/>
        </p:nvSpPr>
        <p:spPr>
          <a:xfrm flipV="1">
            <a:off x="6835239" y="1868821"/>
            <a:ext cx="925095" cy="797495"/>
          </a:xfrm>
          <a:prstGeom prst="triangle">
            <a:avLst/>
          </a:prstGeom>
          <a:solidFill>
            <a:srgbClr val="597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/>
              <a:cs typeface="+mn-cs"/>
              <a:sym typeface="Arial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257007" y="4526997"/>
            <a:ext cx="2244151" cy="1164043"/>
            <a:chOff x="3762506" y="1807841"/>
            <a:chExt cx="2244151" cy="1164043"/>
          </a:xfrm>
        </p:grpSpPr>
        <p:sp>
          <p:nvSpPr>
            <p:cNvPr id="20" name="矩形 19"/>
            <p:cNvSpPr/>
            <p:nvPr/>
          </p:nvSpPr>
          <p:spPr>
            <a:xfrm>
              <a:off x="3762584" y="2110110"/>
              <a:ext cx="2244073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762506" y="1807841"/>
              <a:ext cx="2175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/>
                  <a:cs typeface="+mn-ea"/>
                  <a:sym typeface="Arial"/>
                </a:rPr>
                <a:t>添加标题</a:t>
              </a: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96460" y="4526997"/>
            <a:ext cx="2244151" cy="1164043"/>
            <a:chOff x="3762506" y="1807841"/>
            <a:chExt cx="2244151" cy="1164043"/>
          </a:xfrm>
        </p:grpSpPr>
        <p:sp>
          <p:nvSpPr>
            <p:cNvPr id="23" name="矩形 22"/>
            <p:cNvSpPr/>
            <p:nvPr/>
          </p:nvSpPr>
          <p:spPr>
            <a:xfrm>
              <a:off x="3762584" y="2110110"/>
              <a:ext cx="2244073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62506" y="1807841"/>
              <a:ext cx="2175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/>
                  <a:cs typeface="+mn-ea"/>
                  <a:sym typeface="Arial"/>
                </a:rPr>
                <a:t>添加标题</a:t>
              </a: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35912" y="4526997"/>
            <a:ext cx="2244151" cy="1164043"/>
            <a:chOff x="3762506" y="1807841"/>
            <a:chExt cx="2244151" cy="1164043"/>
          </a:xfrm>
        </p:grpSpPr>
        <p:sp>
          <p:nvSpPr>
            <p:cNvPr id="26" name="矩形 25"/>
            <p:cNvSpPr/>
            <p:nvPr/>
          </p:nvSpPr>
          <p:spPr>
            <a:xfrm>
              <a:off x="3762584" y="2110110"/>
              <a:ext cx="2244073" cy="8617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62506" y="1807841"/>
              <a:ext cx="2175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/>
                  <a:cs typeface="+mn-ea"/>
                  <a:sym typeface="Arial"/>
                </a:rPr>
                <a:t>添加标题</a:t>
              </a: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/>
                <a:cs typeface="+mn-ea"/>
                <a:sym typeface="Arial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293" y="1884360"/>
            <a:ext cx="2535563" cy="2185831"/>
          </a:xfrm>
          <a:prstGeom prst="hexagon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384" y="1868821"/>
            <a:ext cx="2687679" cy="2201370"/>
          </a:xfrm>
          <a:prstGeom prst="hexagon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526" y="1884360"/>
            <a:ext cx="2687679" cy="2185831"/>
          </a:xfrm>
          <a:prstGeom prst="hexagon">
            <a:avLst/>
          </a:prstGeom>
        </p:spPr>
      </p:pic>
    </p:spTree>
    <p:extLst>
      <p:ext uri="{BB962C8B-B14F-4D97-AF65-F5344CB8AC3E}">
        <p14:creationId val="115784305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50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/>
              </a:rPr>
              <a:t>03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/>
              </a:rPr>
              <a:t>工作存在不足之处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26351" y="2170339"/>
            <a:ext cx="1959429" cy="3526971"/>
            <a:chOff x="695325" y="2170339"/>
            <a:chExt cx="1959429" cy="3526971"/>
          </a:xfrm>
        </p:grpSpPr>
        <p:grpSp>
          <p:nvGrpSpPr>
            <p:cNvPr id="16" name="组合 15"/>
            <p:cNvGrpSpPr/>
            <p:nvPr/>
          </p:nvGrpSpPr>
          <p:grpSpPr>
            <a:xfrm>
              <a:off x="695325" y="2170339"/>
              <a:ext cx="1959429" cy="3526971"/>
              <a:chOff x="1219199" y="1915886"/>
              <a:chExt cx="1959429" cy="3526971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1219199" y="1915886"/>
                <a:ext cx="0" cy="312057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矩形 21"/>
              <p:cNvSpPr/>
              <p:nvPr/>
            </p:nvSpPr>
            <p:spPr>
              <a:xfrm>
                <a:off x="1219199" y="5036457"/>
                <a:ext cx="1959429" cy="406400"/>
              </a:xfrm>
              <a:prstGeom prst="rect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  <a:cs typeface="+mn-cs"/>
                  <a:sym typeface="Arial"/>
                </a:endParaRPr>
              </a:p>
            </p:txBody>
          </p:sp>
        </p:grpSp>
        <p:sp>
          <p:nvSpPr>
            <p:cNvPr id="17" name="TextBox 19"/>
            <p:cNvSpPr txBox="1"/>
            <p:nvPr/>
          </p:nvSpPr>
          <p:spPr>
            <a:xfrm>
              <a:off x="767896" y="3096392"/>
              <a:ext cx="1882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lt"/>
                  <a:ea typeface="微软雅黑"/>
                  <a:cs typeface="+mn-cs"/>
                  <a:sym typeface="Arial"/>
                </a:rPr>
                <a:t>添加标题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7896" y="3513512"/>
              <a:ext cx="1882623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9" name="椭圆 28"/>
            <p:cNvSpPr/>
            <p:nvPr/>
          </p:nvSpPr>
          <p:spPr>
            <a:xfrm>
              <a:off x="862240" y="2221251"/>
              <a:ext cx="609600" cy="590704"/>
            </a:xfrm>
            <a:custGeom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17197" y="5281218"/>
              <a:ext cx="1882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微软雅黑"/>
                  <a:cs typeface="+mn-cs"/>
                  <a:sym typeface="Arial"/>
                </a:rPr>
                <a:t>添加标题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42631" y="2170339"/>
            <a:ext cx="1959430" cy="3526971"/>
            <a:chOff x="3642631" y="2170339"/>
            <a:chExt cx="1959430" cy="3526971"/>
          </a:xfrm>
        </p:grpSpPr>
        <p:grpSp>
          <p:nvGrpSpPr>
            <p:cNvPr id="24" name="组合 23"/>
            <p:cNvGrpSpPr/>
            <p:nvPr/>
          </p:nvGrpSpPr>
          <p:grpSpPr>
            <a:xfrm>
              <a:off x="3642632" y="2170339"/>
              <a:ext cx="1959429" cy="3526971"/>
              <a:chOff x="1219199" y="1915886"/>
              <a:chExt cx="1959429" cy="3526971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H="1">
                <a:off x="1219199" y="1915886"/>
                <a:ext cx="0" cy="312057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矩形 29"/>
              <p:cNvSpPr/>
              <p:nvPr/>
            </p:nvSpPr>
            <p:spPr>
              <a:xfrm>
                <a:off x="1219199" y="5036457"/>
                <a:ext cx="1959429" cy="406400"/>
              </a:xfrm>
              <a:prstGeom prst="rect">
                <a:avLst/>
              </a:prstGeom>
              <a:solidFill>
                <a:srgbClr val="597A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  <a:cs typeface="+mn-cs"/>
                  <a:sym typeface="Arial"/>
                </a:endParaRPr>
              </a:p>
            </p:txBody>
          </p:sp>
        </p:grpSp>
        <p:sp>
          <p:nvSpPr>
            <p:cNvPr id="25" name="TextBox 19"/>
            <p:cNvSpPr txBox="1"/>
            <p:nvPr/>
          </p:nvSpPr>
          <p:spPr>
            <a:xfrm>
              <a:off x="3718082" y="3096392"/>
              <a:ext cx="1882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lt"/>
                  <a:ea typeface="微软雅黑"/>
                  <a:cs typeface="+mn-cs"/>
                  <a:sym typeface="Arial"/>
                </a:rPr>
                <a:t>添加标题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718082" y="3513512"/>
              <a:ext cx="1882623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7" name="椭圆 29"/>
            <p:cNvSpPr/>
            <p:nvPr/>
          </p:nvSpPr>
          <p:spPr>
            <a:xfrm>
              <a:off x="3809547" y="2290508"/>
              <a:ext cx="609600" cy="452190"/>
            </a:xfrm>
            <a:custGeom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rgbClr val="597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28" name="TextBox 19"/>
            <p:cNvSpPr txBox="1"/>
            <p:nvPr/>
          </p:nvSpPr>
          <p:spPr>
            <a:xfrm>
              <a:off x="3642631" y="5285483"/>
              <a:ext cx="1882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微软雅黑"/>
                  <a:cs typeface="+mn-cs"/>
                  <a:sym typeface="Arial"/>
                </a:rPr>
                <a:t>添加标题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64600" y="2152727"/>
            <a:ext cx="1959429" cy="3526971"/>
            <a:chOff x="6589939" y="2170339"/>
            <a:chExt cx="1959429" cy="3526971"/>
          </a:xfrm>
        </p:grpSpPr>
        <p:grpSp>
          <p:nvGrpSpPr>
            <p:cNvPr id="32" name="组合 31"/>
            <p:cNvGrpSpPr/>
            <p:nvPr/>
          </p:nvGrpSpPr>
          <p:grpSpPr>
            <a:xfrm>
              <a:off x="6589939" y="2170339"/>
              <a:ext cx="1959429" cy="3526971"/>
              <a:chOff x="1219199" y="1915886"/>
              <a:chExt cx="1959429" cy="3526971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H="1">
                <a:off x="1219199" y="1915886"/>
                <a:ext cx="0" cy="312057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矩形 37"/>
              <p:cNvSpPr/>
              <p:nvPr/>
            </p:nvSpPr>
            <p:spPr>
              <a:xfrm>
                <a:off x="1219199" y="5036457"/>
                <a:ext cx="1959429" cy="406400"/>
              </a:xfrm>
              <a:prstGeom prst="rect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  <a:cs typeface="+mn-cs"/>
                  <a:sym typeface="Arial"/>
                </a:endParaRPr>
              </a:p>
            </p:txBody>
          </p:sp>
        </p:grpSp>
        <p:sp>
          <p:nvSpPr>
            <p:cNvPr id="33" name="TextBox 19"/>
            <p:cNvSpPr txBox="1"/>
            <p:nvPr/>
          </p:nvSpPr>
          <p:spPr>
            <a:xfrm>
              <a:off x="6662510" y="3096392"/>
              <a:ext cx="1882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lt"/>
                  <a:ea typeface="微软雅黑"/>
                  <a:cs typeface="+mn-cs"/>
                  <a:sym typeface="Arial"/>
                </a:rPr>
                <a:t>添加标题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62510" y="3513512"/>
              <a:ext cx="1882623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35" name="椭圆 30"/>
            <p:cNvSpPr/>
            <p:nvPr/>
          </p:nvSpPr>
          <p:spPr>
            <a:xfrm>
              <a:off x="6756854" y="2228975"/>
              <a:ext cx="609600" cy="575256"/>
            </a:xfrm>
            <a:custGeom>
              <a:gdLst>
                <a:gd name="connsiteX0" fmla="*/ 255815 w 338138"/>
                <a:gd name="connsiteY0" fmla="*/ 276225 h 319088"/>
                <a:gd name="connsiteX1" fmla="*/ 267653 w 338138"/>
                <a:gd name="connsiteY1" fmla="*/ 282720 h 319088"/>
                <a:gd name="connsiteX2" fmla="*/ 275546 w 338138"/>
                <a:gd name="connsiteY2" fmla="*/ 282720 h 319088"/>
                <a:gd name="connsiteX3" fmla="*/ 287384 w 338138"/>
                <a:gd name="connsiteY3" fmla="*/ 276225 h 319088"/>
                <a:gd name="connsiteX4" fmla="*/ 290015 w 338138"/>
                <a:gd name="connsiteY4" fmla="*/ 277524 h 319088"/>
                <a:gd name="connsiteX5" fmla="*/ 295276 w 338138"/>
                <a:gd name="connsiteY5" fmla="*/ 284018 h 319088"/>
                <a:gd name="connsiteX6" fmla="*/ 295276 w 338138"/>
                <a:gd name="connsiteY6" fmla="*/ 315191 h 319088"/>
                <a:gd name="connsiteX7" fmla="*/ 271600 w 338138"/>
                <a:gd name="connsiteY7" fmla="*/ 319088 h 319088"/>
                <a:gd name="connsiteX8" fmla="*/ 249238 w 338138"/>
                <a:gd name="connsiteY8" fmla="*/ 315191 h 319088"/>
                <a:gd name="connsiteX9" fmla="*/ 249238 w 338138"/>
                <a:gd name="connsiteY9" fmla="*/ 284018 h 319088"/>
                <a:gd name="connsiteX10" fmla="*/ 253184 w 338138"/>
                <a:gd name="connsiteY10" fmla="*/ 277524 h 319088"/>
                <a:gd name="connsiteX11" fmla="*/ 255815 w 338138"/>
                <a:gd name="connsiteY11" fmla="*/ 276225 h 319088"/>
                <a:gd name="connsiteX12" fmla="*/ 50755 w 338138"/>
                <a:gd name="connsiteY12" fmla="*/ 276225 h 319088"/>
                <a:gd name="connsiteX13" fmla="*/ 62593 w 338138"/>
                <a:gd name="connsiteY13" fmla="*/ 282720 h 319088"/>
                <a:gd name="connsiteX14" fmla="*/ 70486 w 338138"/>
                <a:gd name="connsiteY14" fmla="*/ 282720 h 319088"/>
                <a:gd name="connsiteX15" fmla="*/ 82324 w 338138"/>
                <a:gd name="connsiteY15" fmla="*/ 276225 h 319088"/>
                <a:gd name="connsiteX16" fmla="*/ 84955 w 338138"/>
                <a:gd name="connsiteY16" fmla="*/ 277524 h 319088"/>
                <a:gd name="connsiteX17" fmla="*/ 88901 w 338138"/>
                <a:gd name="connsiteY17" fmla="*/ 284018 h 319088"/>
                <a:gd name="connsiteX18" fmla="*/ 88901 w 338138"/>
                <a:gd name="connsiteY18" fmla="*/ 315191 h 319088"/>
                <a:gd name="connsiteX19" fmla="*/ 66539 w 338138"/>
                <a:gd name="connsiteY19" fmla="*/ 319088 h 319088"/>
                <a:gd name="connsiteX20" fmla="*/ 42863 w 338138"/>
                <a:gd name="connsiteY20" fmla="*/ 315191 h 319088"/>
                <a:gd name="connsiteX21" fmla="*/ 42863 w 338138"/>
                <a:gd name="connsiteY21" fmla="*/ 284018 h 319088"/>
                <a:gd name="connsiteX22" fmla="*/ 48124 w 338138"/>
                <a:gd name="connsiteY22" fmla="*/ 277524 h 319088"/>
                <a:gd name="connsiteX23" fmla="*/ 50755 w 338138"/>
                <a:gd name="connsiteY23" fmla="*/ 276225 h 319088"/>
                <a:gd name="connsiteX24" fmla="*/ 273050 w 338138"/>
                <a:gd name="connsiteY24" fmla="*/ 214313 h 319088"/>
                <a:gd name="connsiteX25" fmla="*/ 282575 w 338138"/>
                <a:gd name="connsiteY25" fmla="*/ 224632 h 319088"/>
                <a:gd name="connsiteX26" fmla="*/ 273050 w 338138"/>
                <a:gd name="connsiteY26" fmla="*/ 234951 h 319088"/>
                <a:gd name="connsiteX27" fmla="*/ 263525 w 338138"/>
                <a:gd name="connsiteY27" fmla="*/ 224632 h 319088"/>
                <a:gd name="connsiteX28" fmla="*/ 273050 w 338138"/>
                <a:gd name="connsiteY28" fmla="*/ 214313 h 319088"/>
                <a:gd name="connsiteX29" fmla="*/ 65882 w 338138"/>
                <a:gd name="connsiteY29" fmla="*/ 214313 h 319088"/>
                <a:gd name="connsiteX30" fmla="*/ 76201 w 338138"/>
                <a:gd name="connsiteY30" fmla="*/ 224632 h 319088"/>
                <a:gd name="connsiteX31" fmla="*/ 65882 w 338138"/>
                <a:gd name="connsiteY31" fmla="*/ 234951 h 319088"/>
                <a:gd name="connsiteX32" fmla="*/ 55563 w 338138"/>
                <a:gd name="connsiteY32" fmla="*/ 224632 h 319088"/>
                <a:gd name="connsiteX33" fmla="*/ 65882 w 338138"/>
                <a:gd name="connsiteY33" fmla="*/ 214313 h 319088"/>
                <a:gd name="connsiteX34" fmla="*/ 272257 w 338138"/>
                <a:gd name="connsiteY34" fmla="*/ 196850 h 319088"/>
                <a:gd name="connsiteX35" fmla="*/ 244475 w 338138"/>
                <a:gd name="connsiteY35" fmla="*/ 224632 h 319088"/>
                <a:gd name="connsiteX36" fmla="*/ 272257 w 338138"/>
                <a:gd name="connsiteY36" fmla="*/ 252414 h 319088"/>
                <a:gd name="connsiteX37" fmla="*/ 300039 w 338138"/>
                <a:gd name="connsiteY37" fmla="*/ 224632 h 319088"/>
                <a:gd name="connsiteX38" fmla="*/ 272257 w 338138"/>
                <a:gd name="connsiteY38" fmla="*/ 196850 h 319088"/>
                <a:gd name="connsiteX39" fmla="*/ 65882 w 338138"/>
                <a:gd name="connsiteY39" fmla="*/ 196850 h 319088"/>
                <a:gd name="connsiteX40" fmla="*/ 38100 w 338138"/>
                <a:gd name="connsiteY40" fmla="*/ 224632 h 319088"/>
                <a:gd name="connsiteX41" fmla="*/ 65882 w 338138"/>
                <a:gd name="connsiteY41" fmla="*/ 252414 h 319088"/>
                <a:gd name="connsiteX42" fmla="*/ 93664 w 338138"/>
                <a:gd name="connsiteY42" fmla="*/ 224632 h 319088"/>
                <a:gd name="connsiteX43" fmla="*/ 65882 w 338138"/>
                <a:gd name="connsiteY43" fmla="*/ 196850 h 319088"/>
                <a:gd name="connsiteX44" fmla="*/ 272257 w 338138"/>
                <a:gd name="connsiteY44" fmla="*/ 187325 h 319088"/>
                <a:gd name="connsiteX45" fmla="*/ 338138 w 338138"/>
                <a:gd name="connsiteY45" fmla="*/ 253322 h 319088"/>
                <a:gd name="connsiteX46" fmla="*/ 313103 w 338138"/>
                <a:gd name="connsiteY46" fmla="*/ 304800 h 319088"/>
                <a:gd name="connsiteX47" fmla="*/ 313103 w 338138"/>
                <a:gd name="connsiteY47" fmla="*/ 283681 h 319088"/>
                <a:gd name="connsiteX48" fmla="*/ 295974 w 338138"/>
                <a:gd name="connsiteY48" fmla="*/ 259922 h 319088"/>
                <a:gd name="connsiteX49" fmla="*/ 290704 w 338138"/>
                <a:gd name="connsiteY49" fmla="*/ 258602 h 319088"/>
                <a:gd name="connsiteX50" fmla="*/ 284115 w 338138"/>
                <a:gd name="connsiteY50" fmla="*/ 258602 h 319088"/>
                <a:gd name="connsiteX51" fmla="*/ 272257 w 338138"/>
                <a:gd name="connsiteY51" fmla="*/ 265202 h 319088"/>
                <a:gd name="connsiteX52" fmla="*/ 260398 w 338138"/>
                <a:gd name="connsiteY52" fmla="*/ 258602 h 319088"/>
                <a:gd name="connsiteX53" fmla="*/ 255128 w 338138"/>
                <a:gd name="connsiteY53" fmla="*/ 258602 h 319088"/>
                <a:gd name="connsiteX54" fmla="*/ 248539 w 338138"/>
                <a:gd name="connsiteY54" fmla="*/ 259922 h 319088"/>
                <a:gd name="connsiteX55" fmla="*/ 232728 w 338138"/>
                <a:gd name="connsiteY55" fmla="*/ 283681 h 319088"/>
                <a:gd name="connsiteX56" fmla="*/ 232728 w 338138"/>
                <a:gd name="connsiteY56" fmla="*/ 304800 h 319088"/>
                <a:gd name="connsiteX57" fmla="*/ 206375 w 338138"/>
                <a:gd name="connsiteY57" fmla="*/ 253322 h 319088"/>
                <a:gd name="connsiteX58" fmla="*/ 272257 w 338138"/>
                <a:gd name="connsiteY58" fmla="*/ 187325 h 319088"/>
                <a:gd name="connsiteX59" fmla="*/ 65881 w 338138"/>
                <a:gd name="connsiteY59" fmla="*/ 187325 h 319088"/>
                <a:gd name="connsiteX60" fmla="*/ 131763 w 338138"/>
                <a:gd name="connsiteY60" fmla="*/ 253322 h 319088"/>
                <a:gd name="connsiteX61" fmla="*/ 105410 w 338138"/>
                <a:gd name="connsiteY61" fmla="*/ 304800 h 319088"/>
                <a:gd name="connsiteX62" fmla="*/ 105410 w 338138"/>
                <a:gd name="connsiteY62" fmla="*/ 283681 h 319088"/>
                <a:gd name="connsiteX63" fmla="*/ 89599 w 338138"/>
                <a:gd name="connsiteY63" fmla="*/ 259922 h 319088"/>
                <a:gd name="connsiteX64" fmla="*/ 83010 w 338138"/>
                <a:gd name="connsiteY64" fmla="*/ 258602 h 319088"/>
                <a:gd name="connsiteX65" fmla="*/ 77740 w 338138"/>
                <a:gd name="connsiteY65" fmla="*/ 258602 h 319088"/>
                <a:gd name="connsiteX66" fmla="*/ 65881 w 338138"/>
                <a:gd name="connsiteY66" fmla="*/ 265202 h 319088"/>
                <a:gd name="connsiteX67" fmla="*/ 54023 w 338138"/>
                <a:gd name="connsiteY67" fmla="*/ 258602 h 319088"/>
                <a:gd name="connsiteX68" fmla="*/ 47434 w 338138"/>
                <a:gd name="connsiteY68" fmla="*/ 258602 h 319088"/>
                <a:gd name="connsiteX69" fmla="*/ 42164 w 338138"/>
                <a:gd name="connsiteY69" fmla="*/ 259922 h 319088"/>
                <a:gd name="connsiteX70" fmla="*/ 25035 w 338138"/>
                <a:gd name="connsiteY70" fmla="*/ 283681 h 319088"/>
                <a:gd name="connsiteX71" fmla="*/ 25035 w 338138"/>
                <a:gd name="connsiteY71" fmla="*/ 304800 h 319088"/>
                <a:gd name="connsiteX72" fmla="*/ 0 w 338138"/>
                <a:gd name="connsiteY72" fmla="*/ 253322 h 319088"/>
                <a:gd name="connsiteX73" fmla="*/ 65881 w 338138"/>
                <a:gd name="connsiteY73" fmla="*/ 187325 h 319088"/>
                <a:gd name="connsiteX74" fmla="*/ 159754 w 338138"/>
                <a:gd name="connsiteY74" fmla="*/ 149225 h 319088"/>
                <a:gd name="connsiteX75" fmla="*/ 169069 w 338138"/>
                <a:gd name="connsiteY75" fmla="*/ 149225 h 319088"/>
                <a:gd name="connsiteX76" fmla="*/ 178384 w 338138"/>
                <a:gd name="connsiteY76" fmla="*/ 149225 h 319088"/>
                <a:gd name="connsiteX77" fmla="*/ 178384 w 338138"/>
                <a:gd name="connsiteY77" fmla="*/ 175331 h 319088"/>
                <a:gd name="connsiteX78" fmla="*/ 214313 w 338138"/>
                <a:gd name="connsiteY78" fmla="*/ 193605 h 319088"/>
                <a:gd name="connsiteX79" fmla="*/ 202337 w 338138"/>
                <a:gd name="connsiteY79" fmla="*/ 207963 h 319088"/>
                <a:gd name="connsiteX80" fmla="*/ 169069 w 338138"/>
                <a:gd name="connsiteY80" fmla="*/ 190994 h 319088"/>
                <a:gd name="connsiteX81" fmla="*/ 135802 w 338138"/>
                <a:gd name="connsiteY81" fmla="*/ 207963 h 319088"/>
                <a:gd name="connsiteX82" fmla="*/ 123825 w 338138"/>
                <a:gd name="connsiteY82" fmla="*/ 193605 h 319088"/>
                <a:gd name="connsiteX83" fmla="*/ 159754 w 338138"/>
                <a:gd name="connsiteY83" fmla="*/ 175331 h 319088"/>
                <a:gd name="connsiteX84" fmla="*/ 159754 w 338138"/>
                <a:gd name="connsiteY84" fmla="*/ 149225 h 319088"/>
                <a:gd name="connsiteX85" fmla="*/ 154175 w 338138"/>
                <a:gd name="connsiteY85" fmla="*/ 88900 h 319088"/>
                <a:gd name="connsiteX86" fmla="*/ 165941 w 338138"/>
                <a:gd name="connsiteY86" fmla="*/ 95394 h 319088"/>
                <a:gd name="connsiteX87" fmla="*/ 173785 w 338138"/>
                <a:gd name="connsiteY87" fmla="*/ 95394 h 319088"/>
                <a:gd name="connsiteX88" fmla="*/ 185551 w 338138"/>
                <a:gd name="connsiteY88" fmla="*/ 88900 h 319088"/>
                <a:gd name="connsiteX89" fmla="*/ 188166 w 338138"/>
                <a:gd name="connsiteY89" fmla="*/ 90199 h 319088"/>
                <a:gd name="connsiteX90" fmla="*/ 192088 w 338138"/>
                <a:gd name="connsiteY90" fmla="*/ 96693 h 319088"/>
                <a:gd name="connsiteX91" fmla="*/ 192088 w 338138"/>
                <a:gd name="connsiteY91" fmla="*/ 126567 h 319088"/>
                <a:gd name="connsiteX92" fmla="*/ 169863 w 338138"/>
                <a:gd name="connsiteY92" fmla="*/ 131763 h 319088"/>
                <a:gd name="connsiteX93" fmla="*/ 147638 w 338138"/>
                <a:gd name="connsiteY93" fmla="*/ 126567 h 319088"/>
                <a:gd name="connsiteX94" fmla="*/ 147638 w 338138"/>
                <a:gd name="connsiteY94" fmla="*/ 96693 h 319088"/>
                <a:gd name="connsiteX95" fmla="*/ 151560 w 338138"/>
                <a:gd name="connsiteY95" fmla="*/ 90199 h 319088"/>
                <a:gd name="connsiteX96" fmla="*/ 154175 w 338138"/>
                <a:gd name="connsiteY96" fmla="*/ 88900 h 319088"/>
                <a:gd name="connsiteX97" fmla="*/ 169069 w 338138"/>
                <a:gd name="connsiteY97" fmla="*/ 26988 h 319088"/>
                <a:gd name="connsiteX98" fmla="*/ 179388 w 338138"/>
                <a:gd name="connsiteY98" fmla="*/ 36513 h 319088"/>
                <a:gd name="connsiteX99" fmla="*/ 169069 w 338138"/>
                <a:gd name="connsiteY99" fmla="*/ 46038 h 319088"/>
                <a:gd name="connsiteX100" fmla="*/ 158750 w 338138"/>
                <a:gd name="connsiteY100" fmla="*/ 36513 h 319088"/>
                <a:gd name="connsiteX101" fmla="*/ 169069 w 338138"/>
                <a:gd name="connsiteY101" fmla="*/ 26988 h 319088"/>
                <a:gd name="connsiteX102" fmla="*/ 169070 w 338138"/>
                <a:gd name="connsiteY102" fmla="*/ 9525 h 319088"/>
                <a:gd name="connsiteX103" fmla="*/ 141288 w 338138"/>
                <a:gd name="connsiteY103" fmla="*/ 37307 h 319088"/>
                <a:gd name="connsiteX104" fmla="*/ 169070 w 338138"/>
                <a:gd name="connsiteY104" fmla="*/ 65089 h 319088"/>
                <a:gd name="connsiteX105" fmla="*/ 196852 w 338138"/>
                <a:gd name="connsiteY105" fmla="*/ 37307 h 319088"/>
                <a:gd name="connsiteX106" fmla="*/ 169070 w 338138"/>
                <a:gd name="connsiteY106" fmla="*/ 9525 h 319088"/>
                <a:gd name="connsiteX107" fmla="*/ 169070 w 338138"/>
                <a:gd name="connsiteY107" fmla="*/ 0 h 319088"/>
                <a:gd name="connsiteX108" fmla="*/ 234951 w 338138"/>
                <a:gd name="connsiteY108" fmla="*/ 65997 h 319088"/>
                <a:gd name="connsiteX109" fmla="*/ 209916 w 338138"/>
                <a:gd name="connsiteY109" fmla="*/ 117475 h 319088"/>
                <a:gd name="connsiteX110" fmla="*/ 209916 w 338138"/>
                <a:gd name="connsiteY110" fmla="*/ 96356 h 319088"/>
                <a:gd name="connsiteX111" fmla="*/ 192787 w 338138"/>
                <a:gd name="connsiteY111" fmla="*/ 72597 h 319088"/>
                <a:gd name="connsiteX112" fmla="*/ 187517 w 338138"/>
                <a:gd name="connsiteY112" fmla="*/ 71277 h 319088"/>
                <a:gd name="connsiteX113" fmla="*/ 180928 w 338138"/>
                <a:gd name="connsiteY113" fmla="*/ 71277 h 319088"/>
                <a:gd name="connsiteX114" fmla="*/ 169070 w 338138"/>
                <a:gd name="connsiteY114" fmla="*/ 76557 h 319088"/>
                <a:gd name="connsiteX115" fmla="*/ 157211 w 338138"/>
                <a:gd name="connsiteY115" fmla="*/ 71277 h 319088"/>
                <a:gd name="connsiteX116" fmla="*/ 150623 w 338138"/>
                <a:gd name="connsiteY116" fmla="*/ 71277 h 319088"/>
                <a:gd name="connsiteX117" fmla="*/ 145352 w 338138"/>
                <a:gd name="connsiteY117" fmla="*/ 72597 h 319088"/>
                <a:gd name="connsiteX118" fmla="*/ 128223 w 338138"/>
                <a:gd name="connsiteY118" fmla="*/ 96356 h 319088"/>
                <a:gd name="connsiteX119" fmla="*/ 128223 w 338138"/>
                <a:gd name="connsiteY119" fmla="*/ 117475 h 319088"/>
                <a:gd name="connsiteX120" fmla="*/ 103188 w 338138"/>
                <a:gd name="connsiteY120" fmla="*/ 65997 h 319088"/>
                <a:gd name="connsiteX121" fmla="*/ 169070 w 338138"/>
                <a:gd name="connsiteY121" fmla="*/ 0 h 3190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38138" h="319088">
                  <a:moveTo>
                    <a:pt x="255815" y="276225"/>
                  </a:moveTo>
                  <a:cubicBezTo>
                    <a:pt x="255815" y="276225"/>
                    <a:pt x="255815" y="276225"/>
                    <a:pt x="267653" y="282720"/>
                  </a:cubicBezTo>
                  <a:cubicBezTo>
                    <a:pt x="270284" y="284018"/>
                    <a:pt x="272915" y="284018"/>
                    <a:pt x="275546" y="282720"/>
                  </a:cubicBezTo>
                  <a:cubicBezTo>
                    <a:pt x="275546" y="282720"/>
                    <a:pt x="275546" y="282720"/>
                    <a:pt x="287384" y="276225"/>
                  </a:cubicBezTo>
                  <a:cubicBezTo>
                    <a:pt x="287384" y="276225"/>
                    <a:pt x="287384" y="276225"/>
                    <a:pt x="290015" y="277524"/>
                  </a:cubicBezTo>
                  <a:cubicBezTo>
                    <a:pt x="292646" y="278823"/>
                    <a:pt x="295276" y="281421"/>
                    <a:pt x="295276" y="284018"/>
                  </a:cubicBezTo>
                  <a:cubicBezTo>
                    <a:pt x="295276" y="284018"/>
                    <a:pt x="295276" y="284018"/>
                    <a:pt x="295276" y="315191"/>
                  </a:cubicBezTo>
                  <a:cubicBezTo>
                    <a:pt x="287384" y="317789"/>
                    <a:pt x="279492" y="319088"/>
                    <a:pt x="271600" y="319088"/>
                  </a:cubicBezTo>
                  <a:cubicBezTo>
                    <a:pt x="263707" y="319088"/>
                    <a:pt x="255815" y="317789"/>
                    <a:pt x="249238" y="315191"/>
                  </a:cubicBezTo>
                  <a:cubicBezTo>
                    <a:pt x="249238" y="315191"/>
                    <a:pt x="249238" y="315191"/>
                    <a:pt x="249238" y="284018"/>
                  </a:cubicBezTo>
                  <a:cubicBezTo>
                    <a:pt x="249238" y="281421"/>
                    <a:pt x="250554" y="278823"/>
                    <a:pt x="253184" y="277524"/>
                  </a:cubicBezTo>
                  <a:cubicBezTo>
                    <a:pt x="253184" y="277524"/>
                    <a:pt x="253184" y="277524"/>
                    <a:pt x="255815" y="276225"/>
                  </a:cubicBezTo>
                  <a:close/>
                  <a:moveTo>
                    <a:pt x="50755" y="276225"/>
                  </a:moveTo>
                  <a:cubicBezTo>
                    <a:pt x="50755" y="276225"/>
                    <a:pt x="50755" y="276225"/>
                    <a:pt x="62593" y="282720"/>
                  </a:cubicBezTo>
                  <a:cubicBezTo>
                    <a:pt x="65224" y="284018"/>
                    <a:pt x="67855" y="284018"/>
                    <a:pt x="70486" y="282720"/>
                  </a:cubicBezTo>
                  <a:cubicBezTo>
                    <a:pt x="70486" y="282720"/>
                    <a:pt x="70486" y="282720"/>
                    <a:pt x="82324" y="276225"/>
                  </a:cubicBezTo>
                  <a:cubicBezTo>
                    <a:pt x="82324" y="276225"/>
                    <a:pt x="82324" y="276225"/>
                    <a:pt x="84955" y="277524"/>
                  </a:cubicBezTo>
                  <a:cubicBezTo>
                    <a:pt x="87585" y="278823"/>
                    <a:pt x="88901" y="281421"/>
                    <a:pt x="88901" y="284018"/>
                  </a:cubicBezTo>
                  <a:cubicBezTo>
                    <a:pt x="88901" y="284018"/>
                    <a:pt x="88901" y="284018"/>
                    <a:pt x="88901" y="315191"/>
                  </a:cubicBezTo>
                  <a:cubicBezTo>
                    <a:pt x="82324" y="317789"/>
                    <a:pt x="74432" y="319088"/>
                    <a:pt x="66539" y="319088"/>
                  </a:cubicBezTo>
                  <a:cubicBezTo>
                    <a:pt x="58647" y="319088"/>
                    <a:pt x="50755" y="317789"/>
                    <a:pt x="42863" y="315191"/>
                  </a:cubicBezTo>
                  <a:cubicBezTo>
                    <a:pt x="42863" y="315191"/>
                    <a:pt x="42863" y="315191"/>
                    <a:pt x="42863" y="284018"/>
                  </a:cubicBezTo>
                  <a:cubicBezTo>
                    <a:pt x="42863" y="281421"/>
                    <a:pt x="45493" y="278823"/>
                    <a:pt x="48124" y="277524"/>
                  </a:cubicBezTo>
                  <a:cubicBezTo>
                    <a:pt x="48124" y="277524"/>
                    <a:pt x="48124" y="277524"/>
                    <a:pt x="50755" y="276225"/>
                  </a:cubicBezTo>
                  <a:close/>
                  <a:moveTo>
                    <a:pt x="273050" y="214313"/>
                  </a:moveTo>
                  <a:cubicBezTo>
                    <a:pt x="278311" y="214313"/>
                    <a:pt x="282575" y="218933"/>
                    <a:pt x="282575" y="224632"/>
                  </a:cubicBezTo>
                  <a:cubicBezTo>
                    <a:pt x="282575" y="230331"/>
                    <a:pt x="278311" y="234951"/>
                    <a:pt x="273050" y="234951"/>
                  </a:cubicBezTo>
                  <a:cubicBezTo>
                    <a:pt x="267789" y="234951"/>
                    <a:pt x="263525" y="230331"/>
                    <a:pt x="263525" y="224632"/>
                  </a:cubicBezTo>
                  <a:cubicBezTo>
                    <a:pt x="263525" y="218933"/>
                    <a:pt x="267789" y="214313"/>
                    <a:pt x="273050" y="214313"/>
                  </a:cubicBezTo>
                  <a:close/>
                  <a:moveTo>
                    <a:pt x="65882" y="214313"/>
                  </a:moveTo>
                  <a:cubicBezTo>
                    <a:pt x="71581" y="214313"/>
                    <a:pt x="76201" y="218933"/>
                    <a:pt x="76201" y="224632"/>
                  </a:cubicBezTo>
                  <a:cubicBezTo>
                    <a:pt x="76201" y="230331"/>
                    <a:pt x="71581" y="234951"/>
                    <a:pt x="65882" y="234951"/>
                  </a:cubicBezTo>
                  <a:cubicBezTo>
                    <a:pt x="60183" y="234951"/>
                    <a:pt x="55563" y="230331"/>
                    <a:pt x="55563" y="224632"/>
                  </a:cubicBezTo>
                  <a:cubicBezTo>
                    <a:pt x="55563" y="218933"/>
                    <a:pt x="60183" y="214313"/>
                    <a:pt x="65882" y="214313"/>
                  </a:cubicBezTo>
                  <a:close/>
                  <a:moveTo>
                    <a:pt x="272257" y="196850"/>
                  </a:moveTo>
                  <a:cubicBezTo>
                    <a:pt x="256913" y="196850"/>
                    <a:pt x="244475" y="209288"/>
                    <a:pt x="244475" y="224632"/>
                  </a:cubicBezTo>
                  <a:cubicBezTo>
                    <a:pt x="244475" y="239976"/>
                    <a:pt x="256913" y="252414"/>
                    <a:pt x="272257" y="252414"/>
                  </a:cubicBezTo>
                  <a:cubicBezTo>
                    <a:pt x="287601" y="252414"/>
                    <a:pt x="300039" y="239976"/>
                    <a:pt x="300039" y="224632"/>
                  </a:cubicBezTo>
                  <a:cubicBezTo>
                    <a:pt x="300039" y="209288"/>
                    <a:pt x="287601" y="196850"/>
                    <a:pt x="272257" y="196850"/>
                  </a:cubicBezTo>
                  <a:close/>
                  <a:moveTo>
                    <a:pt x="65882" y="196850"/>
                  </a:moveTo>
                  <a:cubicBezTo>
                    <a:pt x="50538" y="196850"/>
                    <a:pt x="38100" y="209288"/>
                    <a:pt x="38100" y="224632"/>
                  </a:cubicBezTo>
                  <a:cubicBezTo>
                    <a:pt x="38100" y="239976"/>
                    <a:pt x="50538" y="252414"/>
                    <a:pt x="65882" y="252414"/>
                  </a:cubicBezTo>
                  <a:cubicBezTo>
                    <a:pt x="81226" y="252414"/>
                    <a:pt x="93664" y="239976"/>
                    <a:pt x="93664" y="224632"/>
                  </a:cubicBezTo>
                  <a:cubicBezTo>
                    <a:pt x="93664" y="209288"/>
                    <a:pt x="81226" y="196850"/>
                    <a:pt x="65882" y="196850"/>
                  </a:cubicBezTo>
                  <a:close/>
                  <a:moveTo>
                    <a:pt x="272257" y="187325"/>
                  </a:moveTo>
                  <a:cubicBezTo>
                    <a:pt x="309150" y="187325"/>
                    <a:pt x="338138" y="217684"/>
                    <a:pt x="338138" y="253322"/>
                  </a:cubicBezTo>
                  <a:cubicBezTo>
                    <a:pt x="338138" y="274441"/>
                    <a:pt x="328915" y="292921"/>
                    <a:pt x="313103" y="304800"/>
                  </a:cubicBezTo>
                  <a:cubicBezTo>
                    <a:pt x="313103" y="304800"/>
                    <a:pt x="313103" y="304800"/>
                    <a:pt x="313103" y="283681"/>
                  </a:cubicBezTo>
                  <a:cubicBezTo>
                    <a:pt x="313103" y="273121"/>
                    <a:pt x="306515" y="263882"/>
                    <a:pt x="295974" y="259922"/>
                  </a:cubicBezTo>
                  <a:cubicBezTo>
                    <a:pt x="295974" y="259922"/>
                    <a:pt x="290704" y="258602"/>
                    <a:pt x="290704" y="258602"/>
                  </a:cubicBezTo>
                  <a:cubicBezTo>
                    <a:pt x="288068" y="257282"/>
                    <a:pt x="286751" y="258602"/>
                    <a:pt x="284115" y="258602"/>
                  </a:cubicBezTo>
                  <a:cubicBezTo>
                    <a:pt x="284115" y="258602"/>
                    <a:pt x="284115" y="258602"/>
                    <a:pt x="272257" y="265202"/>
                  </a:cubicBezTo>
                  <a:cubicBezTo>
                    <a:pt x="272257" y="265202"/>
                    <a:pt x="272257" y="265202"/>
                    <a:pt x="260398" y="258602"/>
                  </a:cubicBezTo>
                  <a:cubicBezTo>
                    <a:pt x="259080" y="258602"/>
                    <a:pt x="256445" y="257282"/>
                    <a:pt x="255128" y="258602"/>
                  </a:cubicBezTo>
                  <a:cubicBezTo>
                    <a:pt x="255128" y="258602"/>
                    <a:pt x="248539" y="259922"/>
                    <a:pt x="248539" y="259922"/>
                  </a:cubicBezTo>
                  <a:cubicBezTo>
                    <a:pt x="239316" y="263882"/>
                    <a:pt x="232728" y="273121"/>
                    <a:pt x="232728" y="283681"/>
                  </a:cubicBezTo>
                  <a:cubicBezTo>
                    <a:pt x="232728" y="283681"/>
                    <a:pt x="232728" y="283681"/>
                    <a:pt x="232728" y="304800"/>
                  </a:cubicBezTo>
                  <a:cubicBezTo>
                    <a:pt x="216916" y="292921"/>
                    <a:pt x="206375" y="274441"/>
                    <a:pt x="206375" y="253322"/>
                  </a:cubicBezTo>
                  <a:cubicBezTo>
                    <a:pt x="206375" y="217684"/>
                    <a:pt x="236681" y="187325"/>
                    <a:pt x="272257" y="187325"/>
                  </a:cubicBezTo>
                  <a:close/>
                  <a:moveTo>
                    <a:pt x="65881" y="187325"/>
                  </a:moveTo>
                  <a:cubicBezTo>
                    <a:pt x="101457" y="187325"/>
                    <a:pt x="131763" y="217684"/>
                    <a:pt x="131763" y="253322"/>
                  </a:cubicBezTo>
                  <a:cubicBezTo>
                    <a:pt x="131763" y="274441"/>
                    <a:pt x="121222" y="292921"/>
                    <a:pt x="105410" y="304800"/>
                  </a:cubicBezTo>
                  <a:cubicBezTo>
                    <a:pt x="105410" y="304800"/>
                    <a:pt x="105410" y="304800"/>
                    <a:pt x="105410" y="283681"/>
                  </a:cubicBezTo>
                  <a:cubicBezTo>
                    <a:pt x="105410" y="273121"/>
                    <a:pt x="98822" y="263882"/>
                    <a:pt x="89599" y="259922"/>
                  </a:cubicBezTo>
                  <a:cubicBezTo>
                    <a:pt x="89599" y="259922"/>
                    <a:pt x="83010" y="258602"/>
                    <a:pt x="83010" y="258602"/>
                  </a:cubicBezTo>
                  <a:cubicBezTo>
                    <a:pt x="81693" y="257282"/>
                    <a:pt x="79058" y="258602"/>
                    <a:pt x="77740" y="258602"/>
                  </a:cubicBezTo>
                  <a:cubicBezTo>
                    <a:pt x="77740" y="258602"/>
                    <a:pt x="77740" y="258602"/>
                    <a:pt x="65881" y="265202"/>
                  </a:cubicBezTo>
                  <a:cubicBezTo>
                    <a:pt x="65881" y="265202"/>
                    <a:pt x="65881" y="265202"/>
                    <a:pt x="54023" y="258602"/>
                  </a:cubicBezTo>
                  <a:cubicBezTo>
                    <a:pt x="51387" y="258602"/>
                    <a:pt x="50070" y="257282"/>
                    <a:pt x="47434" y="258602"/>
                  </a:cubicBezTo>
                  <a:cubicBezTo>
                    <a:pt x="47434" y="258602"/>
                    <a:pt x="42164" y="259922"/>
                    <a:pt x="42164" y="259922"/>
                  </a:cubicBezTo>
                  <a:cubicBezTo>
                    <a:pt x="31623" y="263882"/>
                    <a:pt x="25035" y="273121"/>
                    <a:pt x="25035" y="283681"/>
                  </a:cubicBezTo>
                  <a:cubicBezTo>
                    <a:pt x="25035" y="283681"/>
                    <a:pt x="25035" y="283681"/>
                    <a:pt x="25035" y="304800"/>
                  </a:cubicBezTo>
                  <a:cubicBezTo>
                    <a:pt x="9223" y="292921"/>
                    <a:pt x="0" y="274441"/>
                    <a:pt x="0" y="253322"/>
                  </a:cubicBezTo>
                  <a:cubicBezTo>
                    <a:pt x="0" y="217684"/>
                    <a:pt x="28988" y="187325"/>
                    <a:pt x="65881" y="187325"/>
                  </a:cubicBezTo>
                  <a:close/>
                  <a:moveTo>
                    <a:pt x="159754" y="149225"/>
                  </a:moveTo>
                  <a:cubicBezTo>
                    <a:pt x="163746" y="149225"/>
                    <a:pt x="166408" y="149225"/>
                    <a:pt x="169069" y="149225"/>
                  </a:cubicBezTo>
                  <a:cubicBezTo>
                    <a:pt x="171731" y="149225"/>
                    <a:pt x="174392" y="149225"/>
                    <a:pt x="178384" y="149225"/>
                  </a:cubicBezTo>
                  <a:cubicBezTo>
                    <a:pt x="178384" y="149225"/>
                    <a:pt x="178384" y="149225"/>
                    <a:pt x="178384" y="175331"/>
                  </a:cubicBezTo>
                  <a:lnTo>
                    <a:pt x="214313" y="193605"/>
                  </a:lnTo>
                  <a:cubicBezTo>
                    <a:pt x="210321" y="197521"/>
                    <a:pt x="206329" y="202742"/>
                    <a:pt x="202337" y="207963"/>
                  </a:cubicBezTo>
                  <a:cubicBezTo>
                    <a:pt x="202337" y="207963"/>
                    <a:pt x="202337" y="207963"/>
                    <a:pt x="169069" y="190994"/>
                  </a:cubicBezTo>
                  <a:cubicBezTo>
                    <a:pt x="169069" y="190994"/>
                    <a:pt x="169069" y="190994"/>
                    <a:pt x="135802" y="207963"/>
                  </a:cubicBezTo>
                  <a:cubicBezTo>
                    <a:pt x="131809" y="202742"/>
                    <a:pt x="127817" y="197521"/>
                    <a:pt x="123825" y="193605"/>
                  </a:cubicBezTo>
                  <a:cubicBezTo>
                    <a:pt x="123825" y="193605"/>
                    <a:pt x="123825" y="193605"/>
                    <a:pt x="159754" y="175331"/>
                  </a:cubicBezTo>
                  <a:cubicBezTo>
                    <a:pt x="159754" y="175331"/>
                    <a:pt x="159754" y="175331"/>
                    <a:pt x="159754" y="149225"/>
                  </a:cubicBezTo>
                  <a:close/>
                  <a:moveTo>
                    <a:pt x="154175" y="88900"/>
                  </a:moveTo>
                  <a:cubicBezTo>
                    <a:pt x="154175" y="88900"/>
                    <a:pt x="154175" y="88900"/>
                    <a:pt x="165941" y="95394"/>
                  </a:cubicBezTo>
                  <a:cubicBezTo>
                    <a:pt x="168556" y="95394"/>
                    <a:pt x="171171" y="95394"/>
                    <a:pt x="173785" y="95394"/>
                  </a:cubicBezTo>
                  <a:cubicBezTo>
                    <a:pt x="173785" y="95394"/>
                    <a:pt x="173785" y="95394"/>
                    <a:pt x="185551" y="88900"/>
                  </a:cubicBezTo>
                  <a:lnTo>
                    <a:pt x="188166" y="90199"/>
                  </a:lnTo>
                  <a:cubicBezTo>
                    <a:pt x="190781" y="90199"/>
                    <a:pt x="192088" y="92797"/>
                    <a:pt x="192088" y="96693"/>
                  </a:cubicBezTo>
                  <a:cubicBezTo>
                    <a:pt x="192088" y="96693"/>
                    <a:pt x="192088" y="96693"/>
                    <a:pt x="192088" y="126567"/>
                  </a:cubicBezTo>
                  <a:cubicBezTo>
                    <a:pt x="185551" y="129165"/>
                    <a:pt x="177707" y="131763"/>
                    <a:pt x="169863" y="131763"/>
                  </a:cubicBezTo>
                  <a:cubicBezTo>
                    <a:pt x="162019" y="131763"/>
                    <a:pt x="154175" y="129165"/>
                    <a:pt x="147638" y="126567"/>
                  </a:cubicBezTo>
                  <a:cubicBezTo>
                    <a:pt x="147638" y="126567"/>
                    <a:pt x="147638" y="126567"/>
                    <a:pt x="147638" y="96693"/>
                  </a:cubicBezTo>
                  <a:cubicBezTo>
                    <a:pt x="147638" y="92797"/>
                    <a:pt x="148946" y="90199"/>
                    <a:pt x="151560" y="90199"/>
                  </a:cubicBezTo>
                  <a:cubicBezTo>
                    <a:pt x="151560" y="90199"/>
                    <a:pt x="151560" y="90199"/>
                    <a:pt x="154175" y="88900"/>
                  </a:cubicBezTo>
                  <a:close/>
                  <a:moveTo>
                    <a:pt x="169069" y="26988"/>
                  </a:moveTo>
                  <a:cubicBezTo>
                    <a:pt x="174768" y="26988"/>
                    <a:pt x="179388" y="31252"/>
                    <a:pt x="179388" y="36513"/>
                  </a:cubicBezTo>
                  <a:cubicBezTo>
                    <a:pt x="179388" y="41774"/>
                    <a:pt x="174768" y="46038"/>
                    <a:pt x="169069" y="46038"/>
                  </a:cubicBezTo>
                  <a:cubicBezTo>
                    <a:pt x="163370" y="46038"/>
                    <a:pt x="158750" y="41774"/>
                    <a:pt x="158750" y="36513"/>
                  </a:cubicBezTo>
                  <a:cubicBezTo>
                    <a:pt x="158750" y="31252"/>
                    <a:pt x="163370" y="26988"/>
                    <a:pt x="169069" y="26988"/>
                  </a:cubicBezTo>
                  <a:close/>
                  <a:moveTo>
                    <a:pt x="169070" y="9525"/>
                  </a:moveTo>
                  <a:cubicBezTo>
                    <a:pt x="153726" y="9525"/>
                    <a:pt x="141288" y="21963"/>
                    <a:pt x="141288" y="37307"/>
                  </a:cubicBezTo>
                  <a:cubicBezTo>
                    <a:pt x="141288" y="52651"/>
                    <a:pt x="153726" y="65089"/>
                    <a:pt x="169070" y="65089"/>
                  </a:cubicBezTo>
                  <a:cubicBezTo>
                    <a:pt x="184414" y="65089"/>
                    <a:pt x="196852" y="52651"/>
                    <a:pt x="196852" y="37307"/>
                  </a:cubicBezTo>
                  <a:cubicBezTo>
                    <a:pt x="196852" y="21963"/>
                    <a:pt x="184414" y="9525"/>
                    <a:pt x="169070" y="9525"/>
                  </a:cubicBezTo>
                  <a:close/>
                  <a:moveTo>
                    <a:pt x="169070" y="0"/>
                  </a:moveTo>
                  <a:cubicBezTo>
                    <a:pt x="204646" y="0"/>
                    <a:pt x="234951" y="29039"/>
                    <a:pt x="234951" y="65997"/>
                  </a:cubicBezTo>
                  <a:cubicBezTo>
                    <a:pt x="234951" y="87116"/>
                    <a:pt x="224410" y="105595"/>
                    <a:pt x="209916" y="117475"/>
                  </a:cubicBezTo>
                  <a:cubicBezTo>
                    <a:pt x="209916" y="117475"/>
                    <a:pt x="209916" y="117475"/>
                    <a:pt x="209916" y="96356"/>
                  </a:cubicBezTo>
                  <a:cubicBezTo>
                    <a:pt x="209916" y="85796"/>
                    <a:pt x="203328" y="75237"/>
                    <a:pt x="192787" y="72597"/>
                  </a:cubicBezTo>
                  <a:cubicBezTo>
                    <a:pt x="192787" y="72597"/>
                    <a:pt x="187517" y="71277"/>
                    <a:pt x="187517" y="71277"/>
                  </a:cubicBezTo>
                  <a:cubicBezTo>
                    <a:pt x="184881" y="69957"/>
                    <a:pt x="182246" y="69957"/>
                    <a:pt x="180928" y="71277"/>
                  </a:cubicBezTo>
                  <a:cubicBezTo>
                    <a:pt x="180928" y="71277"/>
                    <a:pt x="180928" y="71277"/>
                    <a:pt x="169070" y="76557"/>
                  </a:cubicBezTo>
                  <a:cubicBezTo>
                    <a:pt x="169070" y="76557"/>
                    <a:pt x="169070" y="76557"/>
                    <a:pt x="157211" y="71277"/>
                  </a:cubicBezTo>
                  <a:cubicBezTo>
                    <a:pt x="155893" y="69957"/>
                    <a:pt x="153258" y="69957"/>
                    <a:pt x="150623" y="71277"/>
                  </a:cubicBezTo>
                  <a:cubicBezTo>
                    <a:pt x="150623" y="71277"/>
                    <a:pt x="145352" y="72597"/>
                    <a:pt x="145352" y="72597"/>
                  </a:cubicBezTo>
                  <a:cubicBezTo>
                    <a:pt x="134811" y="75237"/>
                    <a:pt x="128223" y="85796"/>
                    <a:pt x="128223" y="96356"/>
                  </a:cubicBezTo>
                  <a:cubicBezTo>
                    <a:pt x="128223" y="96356"/>
                    <a:pt x="128223" y="96356"/>
                    <a:pt x="128223" y="117475"/>
                  </a:cubicBezTo>
                  <a:cubicBezTo>
                    <a:pt x="113729" y="105595"/>
                    <a:pt x="103188" y="87116"/>
                    <a:pt x="103188" y="65997"/>
                  </a:cubicBezTo>
                  <a:cubicBezTo>
                    <a:pt x="103188" y="29039"/>
                    <a:pt x="133494" y="0"/>
                    <a:pt x="169070" y="0"/>
                  </a:cubicBezTo>
                  <a:close/>
                </a:path>
              </a:pathLst>
            </a:cu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36" name="TextBox 19"/>
            <p:cNvSpPr txBox="1"/>
            <p:nvPr/>
          </p:nvSpPr>
          <p:spPr>
            <a:xfrm>
              <a:off x="6620587" y="5311172"/>
              <a:ext cx="1882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微软雅黑"/>
                  <a:cs typeface="+mn-cs"/>
                  <a:sym typeface="Arial"/>
                </a:rPr>
                <a:t>添加标题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/>
                <a:cs typeface="+mn-cs"/>
                <a:sym typeface="Arial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52331" y="2226813"/>
            <a:ext cx="1960892" cy="3526971"/>
            <a:chOff x="9535784" y="2170339"/>
            <a:chExt cx="1960892" cy="3526971"/>
          </a:xfrm>
        </p:grpSpPr>
        <p:grpSp>
          <p:nvGrpSpPr>
            <p:cNvPr id="40" name="组合 39"/>
            <p:cNvGrpSpPr/>
            <p:nvPr/>
          </p:nvGrpSpPr>
          <p:grpSpPr>
            <a:xfrm>
              <a:off x="9537246" y="2170339"/>
              <a:ext cx="1959429" cy="3526971"/>
              <a:chOff x="1219199" y="1915886"/>
              <a:chExt cx="1959429" cy="3526971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H="1">
                <a:off x="1219199" y="1915886"/>
                <a:ext cx="0" cy="312057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1219199" y="5036457"/>
                <a:ext cx="1959429" cy="406400"/>
              </a:xfrm>
              <a:prstGeom prst="rect">
                <a:avLst/>
              </a:prstGeom>
              <a:solidFill>
                <a:srgbClr val="597A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/>
                  <a:cs typeface="+mn-cs"/>
                  <a:sym typeface="Arial"/>
                </a:endParaRPr>
              </a:p>
            </p:txBody>
          </p:sp>
        </p:grpSp>
        <p:sp>
          <p:nvSpPr>
            <p:cNvPr id="41" name="TextBox 19"/>
            <p:cNvSpPr txBox="1"/>
            <p:nvPr/>
          </p:nvSpPr>
          <p:spPr>
            <a:xfrm>
              <a:off x="9614052" y="3096392"/>
              <a:ext cx="1882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n-lt"/>
                  <a:ea typeface="微软雅黑"/>
                  <a:cs typeface="+mn-cs"/>
                  <a:sym typeface="Arial"/>
                </a:rPr>
                <a:t>添加标题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614052" y="3513512"/>
              <a:ext cx="1882623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43" name="椭圆 31"/>
            <p:cNvSpPr/>
            <p:nvPr/>
          </p:nvSpPr>
          <p:spPr>
            <a:xfrm>
              <a:off x="9704161" y="2270139"/>
              <a:ext cx="609600" cy="492928"/>
            </a:xfrm>
            <a:custGeom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rgbClr val="597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44" name="TextBox 19"/>
            <p:cNvSpPr txBox="1"/>
            <p:nvPr/>
          </p:nvSpPr>
          <p:spPr>
            <a:xfrm>
              <a:off x="9535784" y="5272907"/>
              <a:ext cx="1882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微软雅黑"/>
                  <a:cs typeface="+mn-cs"/>
                  <a:sym typeface="Arial"/>
                </a:rPr>
                <a:t>添加标题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微软雅黑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val="38614274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Content="1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/>
              </a:rPr>
              <a:t>03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/>
              </a:rPr>
              <a:t>工作存在不足之处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Freeform 7"/>
          <p:cNvSpPr/>
          <p:nvPr/>
        </p:nvSpPr>
        <p:spPr bwMode="auto">
          <a:xfrm>
            <a:off x="5433310" y="1509578"/>
            <a:ext cx="1170173" cy="4480456"/>
          </a:xfrm>
          <a:custGeom>
            <a:gdLst>
              <a:gd name="T0" fmla="*/ 0 w 777"/>
              <a:gd name="T1" fmla="*/ 2974 h 2974"/>
              <a:gd name="T2" fmla="*/ 507 w 777"/>
              <a:gd name="T3" fmla="*/ 2467 h 2974"/>
              <a:gd name="T4" fmla="*/ 388 w 777"/>
              <a:gd name="T5" fmla="*/ 2138 h 2974"/>
              <a:gd name="T6" fmla="*/ 277 w 777"/>
              <a:gd name="T7" fmla="*/ 1818 h 2974"/>
              <a:gd name="T8" fmla="*/ 398 w 777"/>
              <a:gd name="T9" fmla="*/ 1488 h 2974"/>
              <a:gd name="T10" fmla="*/ 507 w 777"/>
              <a:gd name="T11" fmla="*/ 1171 h 2974"/>
              <a:gd name="T12" fmla="*/ 390 w 777"/>
              <a:gd name="T13" fmla="*/ 844 h 2974"/>
              <a:gd name="T14" fmla="*/ 267 w 777"/>
              <a:gd name="T15" fmla="*/ 511 h 2974"/>
              <a:gd name="T16" fmla="*/ 777 w 777"/>
              <a:gd name="T17" fmla="*/ 0 h 297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7" h="2974">
                <a:moveTo>
                  <a:pt x="0" y="2974"/>
                </a:moveTo>
                <a:cubicBezTo>
                  <a:pt x="280" y="2974"/>
                  <a:pt x="507" y="2747"/>
                  <a:pt x="507" y="2467"/>
                </a:cubicBezTo>
                <a:cubicBezTo>
                  <a:pt x="507" y="2342"/>
                  <a:pt x="459" y="2227"/>
                  <a:pt x="388" y="2138"/>
                </a:cubicBezTo>
                <a:cubicBezTo>
                  <a:pt x="317" y="2049"/>
                  <a:pt x="277" y="1939"/>
                  <a:pt x="277" y="1818"/>
                </a:cubicBezTo>
                <a:cubicBezTo>
                  <a:pt x="277" y="1692"/>
                  <a:pt x="326" y="1577"/>
                  <a:pt x="398" y="1488"/>
                </a:cubicBezTo>
                <a:cubicBezTo>
                  <a:pt x="469" y="1400"/>
                  <a:pt x="507" y="1290"/>
                  <a:pt x="507" y="1171"/>
                </a:cubicBezTo>
                <a:cubicBezTo>
                  <a:pt x="507" y="1047"/>
                  <a:pt x="465" y="933"/>
                  <a:pt x="390" y="844"/>
                </a:cubicBezTo>
                <a:cubicBezTo>
                  <a:pt x="315" y="754"/>
                  <a:pt x="267" y="638"/>
                  <a:pt x="267" y="511"/>
                </a:cubicBezTo>
                <a:cubicBezTo>
                  <a:pt x="267" y="229"/>
                  <a:pt x="496" y="0"/>
                  <a:pt x="777" y="0"/>
                </a:cubicBezTo>
              </a:path>
            </a:pathLst>
          </a:cu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6" name="Oval 12"/>
          <p:cNvSpPr>
            <a:spLocks noChangeArrowheads="1"/>
          </p:cNvSpPr>
          <p:nvPr/>
        </p:nvSpPr>
        <p:spPr bwMode="auto">
          <a:xfrm>
            <a:off x="5775115" y="1982749"/>
            <a:ext cx="163888" cy="164526"/>
          </a:xfrm>
          <a:prstGeom prst="ellipse">
            <a:avLst/>
          </a:prstGeom>
          <a:solidFill>
            <a:srgbClr val="C00000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6142428" y="3204576"/>
            <a:ext cx="164526" cy="163888"/>
          </a:xfrm>
          <a:prstGeom prst="ellipse">
            <a:avLst/>
          </a:prstGeom>
          <a:solidFill>
            <a:srgbClr val="C1253A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5766187" y="4126685"/>
            <a:ext cx="163888" cy="163888"/>
          </a:xfrm>
          <a:prstGeom prst="ellipse">
            <a:avLst/>
          </a:prstGeom>
          <a:solidFill>
            <a:srgbClr val="C00000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6097152" y="5417383"/>
            <a:ext cx="164526" cy="163888"/>
          </a:xfrm>
          <a:prstGeom prst="ellipse">
            <a:avLst/>
          </a:prstGeom>
          <a:solidFill>
            <a:srgbClr val="C1253A"/>
          </a:solidFill>
          <a:ln w="127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 flipH="1">
            <a:off x="4746510" y="2065650"/>
            <a:ext cx="1028605" cy="0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 flipH="1">
            <a:off x="6306954" y="3285563"/>
            <a:ext cx="1028605" cy="0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 flipH="1">
            <a:off x="4309688" y="4208948"/>
            <a:ext cx="1457775" cy="0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 flipH="1">
            <a:off x="6259765" y="5500284"/>
            <a:ext cx="1027329" cy="0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4" name="TextBox 45"/>
          <p:cNvSpPr txBox="1"/>
          <p:nvPr/>
        </p:nvSpPr>
        <p:spPr>
          <a:xfrm>
            <a:off x="2110188" y="1921231"/>
            <a:ext cx="2466252" cy="838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5" name="TextBox 46"/>
          <p:cNvSpPr txBox="1"/>
          <p:nvPr/>
        </p:nvSpPr>
        <p:spPr>
          <a:xfrm>
            <a:off x="2891908" y="1563065"/>
            <a:ext cx="902811" cy="284693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26" name="TextBox 47"/>
          <p:cNvSpPr txBox="1"/>
          <p:nvPr/>
        </p:nvSpPr>
        <p:spPr>
          <a:xfrm>
            <a:off x="7521907" y="3137803"/>
            <a:ext cx="24662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7" name="TextBox 48"/>
          <p:cNvSpPr txBox="1"/>
          <p:nvPr/>
        </p:nvSpPr>
        <p:spPr>
          <a:xfrm>
            <a:off x="8280626" y="2840321"/>
            <a:ext cx="902811" cy="284693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28" name="TextBox 49"/>
          <p:cNvSpPr txBox="1"/>
          <p:nvPr/>
        </p:nvSpPr>
        <p:spPr>
          <a:xfrm>
            <a:off x="1689259" y="4102788"/>
            <a:ext cx="24662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9" name="TextBox 50"/>
          <p:cNvSpPr txBox="1"/>
          <p:nvPr/>
        </p:nvSpPr>
        <p:spPr>
          <a:xfrm>
            <a:off x="2470979" y="3779622"/>
            <a:ext cx="902811" cy="284693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30" name="TextBox 51"/>
          <p:cNvSpPr txBox="1"/>
          <p:nvPr/>
        </p:nvSpPr>
        <p:spPr>
          <a:xfrm>
            <a:off x="7395872" y="5349204"/>
            <a:ext cx="24662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1" name="TextBox 52"/>
          <p:cNvSpPr txBox="1"/>
          <p:nvPr/>
        </p:nvSpPr>
        <p:spPr>
          <a:xfrm>
            <a:off x="8166394" y="4989248"/>
            <a:ext cx="902811" cy="284693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32" name="椭圆 31"/>
          <p:cNvSpPr/>
          <p:nvPr/>
        </p:nvSpPr>
        <p:spPr>
          <a:xfrm>
            <a:off x="6019114" y="1686165"/>
            <a:ext cx="1186434" cy="1186862"/>
          </a:xfrm>
          <a:prstGeom prst="ellipse">
            <a:avLst/>
          </a:prstGeom>
          <a:solidFill>
            <a:srgbClr val="597AA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rPr>
              <a:t>添加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rPr>
              <a:t>标题</a:t>
            </a:r>
          </a:p>
        </p:txBody>
      </p:sp>
      <p:sp>
        <p:nvSpPr>
          <p:cNvPr id="33" name="椭圆 32"/>
          <p:cNvSpPr/>
          <p:nvPr/>
        </p:nvSpPr>
        <p:spPr>
          <a:xfrm>
            <a:off x="4841764" y="2679378"/>
            <a:ext cx="1186434" cy="1186862"/>
          </a:xfrm>
          <a:prstGeom prst="ellipse">
            <a:avLst/>
          </a:prstGeom>
          <a:solidFill>
            <a:srgbClr val="C1253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rPr>
              <a:t>添加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rPr>
              <a:t>标题</a:t>
            </a:r>
          </a:p>
        </p:txBody>
      </p:sp>
      <p:sp>
        <p:nvSpPr>
          <p:cNvPr id="34" name="椭圆 33"/>
          <p:cNvSpPr/>
          <p:nvPr/>
        </p:nvSpPr>
        <p:spPr>
          <a:xfrm>
            <a:off x="6018396" y="3615198"/>
            <a:ext cx="1186434" cy="1186862"/>
          </a:xfrm>
          <a:prstGeom prst="ellipse">
            <a:avLst/>
          </a:prstGeom>
          <a:solidFill>
            <a:srgbClr val="597AA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rPr>
              <a:t>添加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rPr>
              <a:t>标题</a:t>
            </a:r>
          </a:p>
        </p:txBody>
      </p:sp>
      <p:sp>
        <p:nvSpPr>
          <p:cNvPr id="35" name="椭圆 34"/>
          <p:cNvSpPr/>
          <p:nvPr/>
        </p:nvSpPr>
        <p:spPr>
          <a:xfrm>
            <a:off x="4839575" y="4633280"/>
            <a:ext cx="1186434" cy="1186862"/>
          </a:xfrm>
          <a:prstGeom prst="ellipse">
            <a:avLst/>
          </a:prstGeom>
          <a:solidFill>
            <a:srgbClr val="C1253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rPr>
              <a:t>添加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rPr>
              <a:t>标题</a:t>
            </a:r>
          </a:p>
        </p:txBody>
      </p:sp>
    </p:spTree>
    <p:extLst>
      <p:ext uri="{BB962C8B-B14F-4D97-AF65-F5344CB8AC3E}">
        <p14:creationId val="71851591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80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4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decel="4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919 -1.48148E-06 L -0.0306 -1.48148E-06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40000" decel="4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07 -1.48148E-06 L -0.03073 -1.48148E-06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decel="4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3073 -4.44444E-06 L -0.08906 -4.44444E-06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accel="40000" decel="4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3073 -4.44444E-06 L -4.16667E-06 -4.44444E-06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5" presetClass="path" presetSubtype="0" decel="4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8919 -1.48148E-06 L -0.0306 -1.48148E-06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40000" decel="4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07 -1.48148E-06 L -0.03073 -1.48148E-06" pathEditMode="relative" rAng="0" ptsTypes="AA">
                                      <p:cBhvr>
                                        <p:cTn id="68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5" presetClass="path" presetSubtype="0" decel="4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3073 -4.44444E-06 L -0.08906 -4.44444E-06" pathEditMode="relative" rAng="0" ptsTypes="AA">
                                      <p:cBhvr>
                                        <p:cTn id="87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35" presetClass="path" presetSubtype="0" accel="40000" decel="40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.03073 -4.44444E-06 L -4.16667E-06 -4.44444E-06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03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工作存在不足之处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32" y="1733547"/>
            <a:ext cx="3480565" cy="2320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293" y="1733547"/>
            <a:ext cx="3480565" cy="2320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355" y="1733547"/>
            <a:ext cx="3302186" cy="232037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3E30F16-7989-46AA-9A3A-E81E0456CDF7}"/>
              </a:ext>
            </a:extLst>
          </p:cNvPr>
          <p:cNvGrpSpPr/>
          <p:nvPr/>
        </p:nvGrpSpPr>
        <p:grpSpPr>
          <a:xfrm>
            <a:off x="1772619" y="4853466"/>
            <a:ext cx="8566219" cy="1087131"/>
            <a:chOff x="1772619" y="4853466"/>
            <a:chExt cx="8566219" cy="1087131"/>
          </a:xfrm>
        </p:grpSpPr>
        <p:sp>
          <p:nvSpPr>
            <p:cNvPr id="18" name="矩形 17"/>
            <p:cNvSpPr/>
            <p:nvPr/>
          </p:nvSpPr>
          <p:spPr>
            <a:xfrm>
              <a:off x="3948661" y="5166089"/>
              <a:ext cx="6390177" cy="49680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>
                <a:lnSpc>
                  <a:spcPts val="2000"/>
                </a:lnSpc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772619" y="5230832"/>
              <a:ext cx="1586433" cy="3323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ctr" defTabSz="1216817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添加标题</a:t>
              </a: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3598878" y="4853466"/>
              <a:ext cx="0" cy="1087131"/>
            </a:xfrm>
            <a:prstGeom prst="line">
              <a:avLst/>
            </a:prstGeom>
            <a:ln w="22225">
              <a:solidFill>
                <a:srgbClr val="597A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382025729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04F163-B047-47D4-9442-695464DF7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4" name="TextBox 48">
            <a:extLst>
              <a:ext uri="{FF2B5EF4-FFF2-40B4-BE49-F238E27FC236}">
                <a16:creationId xmlns:a16="http://schemas.microsoft.com/office/drawing/2014/main" id="{EFE31C7E-5AA3-4DCB-9A50-73F5B82C655F}"/>
              </a:ext>
            </a:extLst>
          </p:cNvPr>
          <p:cNvSpPr txBox="1"/>
          <p:nvPr/>
        </p:nvSpPr>
        <p:spPr>
          <a:xfrm>
            <a:off x="4950660" y="2628634"/>
            <a:ext cx="520351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sym typeface="Arial"/>
              </a:rPr>
              <a:t>明年工作目标计划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F4B581C0-F2E5-4957-AE1C-C0952D9BC271}"/>
              </a:ext>
            </a:extLst>
          </p:cNvPr>
          <p:cNvSpPr txBox="1"/>
          <p:nvPr/>
        </p:nvSpPr>
        <p:spPr>
          <a:xfrm>
            <a:off x="5032702" y="3518960"/>
            <a:ext cx="5505450" cy="1249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ts val="2500"/>
              </a:lnSpc>
              <a:defRPr/>
            </a:pPr>
            <a:r>
              <a:rPr lang="en-US" altLang="zh-CN" sz="2000"/>
              <a:t>Time would heal almost all wounds. If your wounds have not been healed up, please wait for a short while. 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微软雅黑"/>
              <a:sym typeface="Arial"/>
            </a:endParaRPr>
          </a:p>
          <a:p>
            <a:pPr defTabSz="1219170" eaLnBrk="0" hangingPunct="0"/>
            <a:endParaRPr lang="zh-CN" altLang="en-US" sz="1867">
              <a:solidFill>
                <a:srgbClr val="000000">
                  <a:lumMod val="65000"/>
                  <a:lumOff val="35000"/>
                </a:srgb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ABA15B7-6B8B-4D92-9564-E25287F69201}"/>
              </a:ext>
            </a:extLst>
          </p:cNvPr>
          <p:cNvGrpSpPr/>
          <p:nvPr/>
        </p:nvGrpSpPr>
        <p:grpSpPr>
          <a:xfrm>
            <a:off x="666428" y="4775317"/>
            <a:ext cx="4988196" cy="2082570"/>
            <a:chOff x="1802301" y="2478847"/>
            <a:chExt cx="3722199" cy="1554016"/>
          </a:xfrm>
        </p:grpSpPr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163964A6-E51C-4D81-A9C2-C25B95EDAE07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9" name="等腰三角形 58">
              <a:extLst>
                <a:ext uri="{FF2B5EF4-FFF2-40B4-BE49-F238E27FC236}">
                  <a16:creationId xmlns:a16="http://schemas.microsoft.com/office/drawing/2014/main" id="{1EA6DDF2-2CFF-4BA4-A11C-E68A7EC60F7F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07C633-64BC-4605-BD38-77EA55A57B82}"/>
              </a:ext>
            </a:extLst>
          </p:cNvPr>
          <p:cNvGrpSpPr/>
          <p:nvPr/>
        </p:nvGrpSpPr>
        <p:grpSpPr>
          <a:xfrm>
            <a:off x="1917455" y="2236447"/>
            <a:ext cx="2651522" cy="2653161"/>
            <a:chOff x="1917455" y="2236447"/>
            <a:chExt cx="2651522" cy="2653161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0CE5F5B-0FDC-4662-8DC7-F9CCD21D8591}"/>
                </a:ext>
              </a:extLst>
            </p:cNvPr>
            <p:cNvGrpSpPr/>
            <p:nvPr/>
          </p:nvGrpSpPr>
          <p:grpSpPr>
            <a:xfrm>
              <a:off x="1917455" y="2236447"/>
              <a:ext cx="2651522" cy="2653161"/>
              <a:chOff x="265239" y="1114832"/>
              <a:chExt cx="2796817" cy="2798546"/>
            </a:xfrm>
            <a:effectLst>
              <a:outerShdw blurRad="381000" dist="101600" dir="2700000" algn="ctr" rotWithShape="0">
                <a:srgbClr val="000000">
                  <a:alpha val="30000"/>
                </a:srgbClr>
              </a:outerShdw>
            </a:effectLst>
          </p:grpSpPr>
          <p:sp>
            <p:nvSpPr>
              <p:cNvPr id="54" name="Freeform 3297">
                <a:extLst>
                  <a:ext uri="{FF2B5EF4-FFF2-40B4-BE49-F238E27FC236}">
                    <a16:creationId xmlns:a16="http://schemas.microsoft.com/office/drawing/2014/main" id="{76A65694-DD97-485F-B1D9-4087AA0CD953}"/>
                  </a:ext>
                </a:extLst>
              </p:cNvPr>
              <p:cNvSpPr/>
              <p:nvPr/>
            </p:nvSpPr>
            <p:spPr bwMode="auto">
              <a:xfrm>
                <a:off x="265239" y="1114832"/>
                <a:ext cx="2796817" cy="2798546"/>
              </a:xfrm>
              <a:custGeom>
                <a:gdLst>
                  <a:gd name="T0" fmla="*/ 1619 w 3239"/>
                  <a:gd name="T1" fmla="*/ 3241 h 3241"/>
                  <a:gd name="T2" fmla="*/ 0 w 3239"/>
                  <a:gd name="T3" fmla="*/ 1620 h 3241"/>
                  <a:gd name="T4" fmla="*/ 1619 w 3239"/>
                  <a:gd name="T5" fmla="*/ 0 h 3241"/>
                  <a:gd name="T6" fmla="*/ 3239 w 3239"/>
                  <a:gd name="T7" fmla="*/ 1620 h 3241"/>
                  <a:gd name="T8" fmla="*/ 1619 w 3239"/>
                  <a:gd name="T9" fmla="*/ 3241 h 3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9" h="3240">
                    <a:moveTo>
                      <a:pt x="1619" y="3241"/>
                    </a:moveTo>
                    <a:lnTo>
                      <a:pt x="0" y="1620"/>
                    </a:lnTo>
                    <a:lnTo>
                      <a:pt x="1619" y="0"/>
                    </a:lnTo>
                    <a:lnTo>
                      <a:pt x="3239" y="1620"/>
                    </a:lnTo>
                    <a:lnTo>
                      <a:pt x="1619" y="32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44500" dist="63500" dir="2700000" algn="l" rotWithShape="0">
                  <a:prstClr val="black">
                    <a:alpha val="3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>
                  <a:solidFill>
                    <a:srgbClr val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5" name="Freeform 3297">
                <a:extLst>
                  <a:ext uri="{FF2B5EF4-FFF2-40B4-BE49-F238E27FC236}">
                    <a16:creationId xmlns:a16="http://schemas.microsoft.com/office/drawing/2014/main" id="{5176CD30-3430-445F-8F13-F76E160C8C03}"/>
                  </a:ext>
                </a:extLst>
              </p:cNvPr>
              <p:cNvSpPr/>
              <p:nvPr/>
            </p:nvSpPr>
            <p:spPr bwMode="auto">
              <a:xfrm>
                <a:off x="381083" y="1211088"/>
                <a:ext cx="2580144" cy="2581737"/>
              </a:xfrm>
              <a:custGeom>
                <a:gdLst>
                  <a:gd name="T0" fmla="*/ 1619 w 3239"/>
                  <a:gd name="T1" fmla="*/ 3241 h 3241"/>
                  <a:gd name="T2" fmla="*/ 0 w 3239"/>
                  <a:gd name="T3" fmla="*/ 1620 h 3241"/>
                  <a:gd name="T4" fmla="*/ 1619 w 3239"/>
                  <a:gd name="T5" fmla="*/ 0 h 3241"/>
                  <a:gd name="T6" fmla="*/ 3239 w 3239"/>
                  <a:gd name="T7" fmla="*/ 1620 h 3241"/>
                  <a:gd name="T8" fmla="*/ 1619 w 3239"/>
                  <a:gd name="T9" fmla="*/ 3241 h 3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9" h="3240">
                    <a:moveTo>
                      <a:pt x="1619" y="3241"/>
                    </a:moveTo>
                    <a:lnTo>
                      <a:pt x="0" y="1620"/>
                    </a:lnTo>
                    <a:lnTo>
                      <a:pt x="1619" y="0"/>
                    </a:lnTo>
                    <a:lnTo>
                      <a:pt x="3239" y="1620"/>
                    </a:lnTo>
                    <a:lnTo>
                      <a:pt x="1619" y="3241"/>
                    </a:lnTo>
                    <a:close/>
                  </a:path>
                </a:pathLst>
              </a:custGeom>
              <a:solidFill>
                <a:srgbClr val="597AA0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>
                  <a:solidFill>
                    <a:srgbClr val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6" name="TextBox 48">
              <a:extLst>
                <a:ext uri="{FF2B5EF4-FFF2-40B4-BE49-F238E27FC236}">
                  <a16:creationId xmlns:a16="http://schemas.microsoft.com/office/drawing/2014/main" id="{BE713A55-1116-4C71-929E-129797F7A786}"/>
                </a:ext>
              </a:extLst>
            </p:cNvPr>
            <p:cNvSpPr txBox="1"/>
            <p:nvPr/>
          </p:nvSpPr>
          <p:spPr>
            <a:xfrm>
              <a:off x="2298285" y="2997966"/>
              <a:ext cx="197944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/>
              <a:r>
                <a:rPr lang="en-US" altLang="zh-CN" sz="8000" b="1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04</a:t>
              </a:r>
              <a:endParaRPr lang="en-GB" altLang="zh-CN" sz="80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3B0C149-30F1-4872-BCEF-C3A15F3F8068}"/>
              </a:ext>
            </a:extLst>
          </p:cNvPr>
          <p:cNvGrpSpPr/>
          <p:nvPr/>
        </p:nvGrpSpPr>
        <p:grpSpPr>
          <a:xfrm>
            <a:off x="7329612" y="-317567"/>
            <a:ext cx="4887915" cy="4232491"/>
            <a:chOff x="7329612" y="-317567"/>
            <a:chExt cx="4887915" cy="423249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90111B1-A3B1-4854-A739-962D8447D142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61" name="等腰三角形 60">
                <a:extLst>
                  <a:ext uri="{FF2B5EF4-FFF2-40B4-BE49-F238E27FC236}">
                    <a16:creationId xmlns:a16="http://schemas.microsoft.com/office/drawing/2014/main" id="{C5CC454D-B541-402E-90E2-3E0CF87FEA6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2" name="等腰三角形 61">
                <a:extLst>
                  <a:ext uri="{FF2B5EF4-FFF2-40B4-BE49-F238E27FC236}">
                    <a16:creationId xmlns:a16="http://schemas.microsoft.com/office/drawing/2014/main" id="{66DC5F74-93EB-4D9B-9B1B-B851EEE7C1C4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FF0529E-A02C-4085-82CF-4A00198A03BD}"/>
                </a:ext>
              </a:extLst>
            </p:cNvPr>
            <p:cNvSpPr/>
            <p:nvPr/>
          </p:nvSpPr>
          <p:spPr>
            <a:xfrm>
              <a:off x="9036176" y="-17849"/>
              <a:ext cx="3181350" cy="3932773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>
              <a:extLst>
                <a:ext uri="{FF2B5EF4-FFF2-40B4-BE49-F238E27FC236}">
                  <a16:creationId xmlns:a16="http://schemas.microsoft.com/office/drawing/2014/main" id="{1C426C3C-11D5-4D16-A6BF-12C8FE2FC1EE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val="14528167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明年工作目标计划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04258" y="1902633"/>
            <a:ext cx="9042399" cy="3229489"/>
            <a:chOff x="1030515" y="2099523"/>
            <a:chExt cx="10130972" cy="3379680"/>
          </a:xfrm>
        </p:grpSpPr>
        <p:grpSp>
          <p:nvGrpSpPr>
            <p:cNvPr id="16" name="组合 15"/>
            <p:cNvGrpSpPr/>
            <p:nvPr/>
          </p:nvGrpSpPr>
          <p:grpSpPr>
            <a:xfrm>
              <a:off x="1030515" y="2099523"/>
              <a:ext cx="10130972" cy="3379680"/>
              <a:chOff x="1030515" y="2099523"/>
              <a:chExt cx="10130972" cy="3379680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570922" y="2099523"/>
                <a:ext cx="3050159" cy="3379680"/>
                <a:chOff x="4669152" y="2204864"/>
                <a:chExt cx="2853697" cy="3161994"/>
              </a:xfrm>
            </p:grpSpPr>
            <p:sp>
              <p:nvSpPr>
                <p:cNvPr id="38" name="矩形: 剪去单角 444"/>
                <p:cNvSpPr/>
                <p:nvPr/>
              </p:nvSpPr>
              <p:spPr>
                <a:xfrm>
                  <a:off x="4669152" y="2204864"/>
                  <a:ext cx="2853695" cy="3161994"/>
                </a:xfrm>
                <a:prstGeom prst="snip1Rect">
                  <a:avLst>
                    <a:gd name="adj" fmla="val 29383"/>
                  </a:avLst>
                </a:prstGeom>
                <a:solidFill>
                  <a:schemeClr val="bg1">
                    <a:lumMod val="95000"/>
                  </a:schemeClr>
                </a:solidFill>
                <a:ln w="12700">
                  <a:solidFill>
                    <a:srgbClr val="D42F3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微软雅黑"/>
                    <a:cs typeface="+mn-cs"/>
                    <a:sym typeface="Arial"/>
                  </a:endParaRP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4669153" y="5243677"/>
                  <a:ext cx="2853695" cy="123181"/>
                </a:xfrm>
                <a:prstGeom prst="rect">
                  <a:avLst/>
                </a:prstGeom>
                <a:solidFill>
                  <a:srgbClr val="C1253A"/>
                </a:solidFill>
                <a:ln w="12700">
                  <a:noFill/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/>
                    <a:cs typeface="+mn-cs"/>
                    <a:sym typeface="Arial"/>
                  </a:endParaRPr>
                </a:p>
              </p:txBody>
            </p:sp>
            <p:sp>
              <p:nvSpPr>
                <p:cNvPr id="40" name="任意多边形: 形状 445"/>
                <p:cNvSpPr/>
                <p:nvPr/>
              </p:nvSpPr>
              <p:spPr bwMode="auto">
                <a:xfrm>
                  <a:off x="6802874" y="2204864"/>
                  <a:ext cx="719975" cy="719975"/>
                </a:xfrm>
                <a:custGeom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rgbClr val="C1253A"/>
                </a:solidFill>
                <a:ln w="12700">
                  <a:noFill/>
                  <a:prstDash val="solid"/>
                  <a:rou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ea typeface="微软雅黑"/>
                      <a:cs typeface="+mn-cs"/>
                      <a:sym typeface="Arial"/>
                    </a:rPr>
                    <a:t>2</a:t>
                  </a: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1030515" y="2099523"/>
                <a:ext cx="3050159" cy="3379680"/>
                <a:chOff x="247577" y="3140968"/>
                <a:chExt cx="2501994" cy="2772295"/>
              </a:xfrm>
            </p:grpSpPr>
            <p:sp>
              <p:nvSpPr>
                <p:cNvPr id="35" name="矩形: 剪去单角 437"/>
                <p:cNvSpPr/>
                <p:nvPr/>
              </p:nvSpPr>
              <p:spPr>
                <a:xfrm>
                  <a:off x="247577" y="3140968"/>
                  <a:ext cx="2501992" cy="2772295"/>
                </a:xfrm>
                <a:prstGeom prst="snip1Rect">
                  <a:avLst>
                    <a:gd name="adj" fmla="val 29383"/>
                  </a:avLst>
                </a:prstGeom>
                <a:solidFill>
                  <a:srgbClr val="F6F6F6"/>
                </a:solidFill>
                <a:ln w="12700">
                  <a:solidFill>
                    <a:srgbClr val="597A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微软雅黑"/>
                    <a:cs typeface="+mn-cs"/>
                    <a:sym typeface="Arial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247578" y="5805263"/>
                  <a:ext cx="2501992" cy="108000"/>
                </a:xfrm>
                <a:prstGeom prst="rect">
                  <a:avLst/>
                </a:prstGeom>
                <a:solidFill>
                  <a:srgbClr val="597AA0"/>
                </a:solidFill>
                <a:ln w="12700">
                  <a:solidFill>
                    <a:srgbClr val="597AA0"/>
                  </a:solidFill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/>
                    <a:cs typeface="+mn-cs"/>
                    <a:sym typeface="Arial"/>
                  </a:endParaRPr>
                </a:p>
              </p:txBody>
            </p:sp>
            <p:sp>
              <p:nvSpPr>
                <p:cNvPr id="37" name="任意多边形: 形状 438"/>
                <p:cNvSpPr/>
                <p:nvPr/>
              </p:nvSpPr>
              <p:spPr bwMode="auto">
                <a:xfrm>
                  <a:off x="2118329" y="3140968"/>
                  <a:ext cx="631242" cy="631242"/>
                </a:xfrm>
                <a:custGeom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rgbClr val="597AA0"/>
                </a:solidFill>
                <a:ln w="12700">
                  <a:solidFill>
                    <a:srgbClr val="597AA0"/>
                  </a:solidFill>
                  <a:prstDash val="solid"/>
                  <a:rou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ko-KR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ea typeface="微软雅黑"/>
                      <a:cs typeface="+mn-cs"/>
                      <a:sym typeface="Arial"/>
                    </a:rPr>
                    <a:t>1</a:t>
                  </a: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8111328" y="2099523"/>
                <a:ext cx="3050159" cy="3379680"/>
                <a:chOff x="247577" y="3140968"/>
                <a:chExt cx="2501994" cy="2772295"/>
              </a:xfrm>
            </p:grpSpPr>
            <p:sp>
              <p:nvSpPr>
                <p:cNvPr id="32" name="矩形: 剪去单角 455"/>
                <p:cNvSpPr/>
                <p:nvPr/>
              </p:nvSpPr>
              <p:spPr>
                <a:xfrm>
                  <a:off x="247577" y="3140968"/>
                  <a:ext cx="2501992" cy="2772295"/>
                </a:xfrm>
                <a:prstGeom prst="snip1Rect">
                  <a:avLst>
                    <a:gd name="adj" fmla="val 29383"/>
                  </a:avLst>
                </a:prstGeom>
                <a:solidFill>
                  <a:srgbClr val="F6F6F6"/>
                </a:solidFill>
                <a:ln w="12700">
                  <a:solidFill>
                    <a:srgbClr val="597A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微软雅黑"/>
                    <a:cs typeface="+mn-cs"/>
                    <a:sym typeface="Arial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247578" y="5805263"/>
                  <a:ext cx="2501992" cy="108000"/>
                </a:xfrm>
                <a:prstGeom prst="rect">
                  <a:avLst/>
                </a:prstGeom>
                <a:solidFill>
                  <a:srgbClr val="597AA0"/>
                </a:solidFill>
                <a:ln w="12700">
                  <a:noFill/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/>
                    <a:cs typeface="+mn-cs"/>
                    <a:sym typeface="Arial"/>
                  </a:endParaRPr>
                </a:p>
              </p:txBody>
            </p:sp>
            <p:sp>
              <p:nvSpPr>
                <p:cNvPr id="34" name="任意多边形: 形状 456"/>
                <p:cNvSpPr/>
                <p:nvPr/>
              </p:nvSpPr>
              <p:spPr bwMode="auto">
                <a:xfrm>
                  <a:off x="2118329" y="3140968"/>
                  <a:ext cx="631242" cy="631242"/>
                </a:xfrm>
                <a:custGeom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rgbClr val="597AA0"/>
                </a:solidFill>
                <a:ln w="12700">
                  <a:noFill/>
                  <a:prstDash val="solid"/>
                  <a:rou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ko-KR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ea typeface="微软雅黑"/>
                      <a:cs typeface="+mn-cs"/>
                      <a:sym typeface="Arial"/>
                    </a:rPr>
                    <a:t>3</a:t>
                  </a: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1251661" y="3232767"/>
              <a:ext cx="2703113" cy="1378727"/>
              <a:chOff x="874712" y="3325188"/>
              <a:chExt cx="2703113" cy="1378727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874713" y="3802063"/>
                <a:ext cx="2703112" cy="90185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ctr">
                  <a:lnSpc>
                    <a:spcPts val="2000"/>
                  </a:lnSpc>
                  <a:buNone/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</a:t>
                </a:r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。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74712" y="3325188"/>
                <a:ext cx="2241973" cy="48313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ea typeface="微软雅黑"/>
                    <a:cs typeface="+mn-cs"/>
                    <a:sym typeface="Arial"/>
                  </a:rPr>
                  <a:t>添加标题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792068" y="3232767"/>
              <a:ext cx="2703113" cy="1378727"/>
              <a:chOff x="874712" y="3325188"/>
              <a:chExt cx="2703113" cy="1378727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874713" y="3802063"/>
                <a:ext cx="2703112" cy="90185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74712" y="3325188"/>
                <a:ext cx="2241973" cy="48313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ea typeface="微软雅黑"/>
                    <a:cs typeface="+mn-cs"/>
                    <a:sym typeface="Arial"/>
                  </a:rPr>
                  <a:t>添加标题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335368" y="3232767"/>
              <a:ext cx="2703113" cy="1378727"/>
              <a:chOff x="874712" y="3325188"/>
              <a:chExt cx="2703113" cy="137872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74713" y="3802063"/>
                <a:ext cx="2703112" cy="90185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874712" y="3325188"/>
                <a:ext cx="2241973" cy="48313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ea typeface="微软雅黑"/>
                    <a:cs typeface="+mn-cs"/>
                    <a:sym typeface="Arial"/>
                  </a:rPr>
                  <a:t>添加标题</a:t>
                </a:r>
              </a:p>
            </p:txBody>
          </p:sp>
        </p:grpSp>
        <p:sp>
          <p:nvSpPr>
            <p:cNvPr id="20" name="任意多边形: 形状 43"/>
            <p:cNvSpPr/>
            <p:nvPr/>
          </p:nvSpPr>
          <p:spPr>
            <a:xfrm>
              <a:off x="5617677" y="2431374"/>
              <a:ext cx="437690" cy="43768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1" h="21600" extrusionOk="0">
                  <a:moveTo>
                    <a:pt x="19313" y="4353"/>
                  </a:moveTo>
                  <a:lnTo>
                    <a:pt x="16178" y="7496"/>
                  </a:lnTo>
                  <a:cubicBezTo>
                    <a:pt x="16034" y="7640"/>
                    <a:pt x="15980" y="7851"/>
                    <a:pt x="16036" y="8047"/>
                  </a:cubicBezTo>
                  <a:lnTo>
                    <a:pt x="18732" y="17470"/>
                  </a:lnTo>
                  <a:cubicBezTo>
                    <a:pt x="18788" y="17666"/>
                    <a:pt x="18734" y="17878"/>
                    <a:pt x="18590" y="18022"/>
                  </a:cubicBezTo>
                  <a:lnTo>
                    <a:pt x="17170" y="19445"/>
                  </a:lnTo>
                  <a:cubicBezTo>
                    <a:pt x="17059" y="19556"/>
                    <a:pt x="16916" y="19609"/>
                    <a:pt x="16775" y="19609"/>
                  </a:cubicBezTo>
                  <a:cubicBezTo>
                    <a:pt x="16581" y="19609"/>
                    <a:pt x="16390" y="19510"/>
                    <a:pt x="16285" y="19322"/>
                  </a:cubicBezTo>
                  <a:lnTo>
                    <a:pt x="12375" y="12317"/>
                  </a:lnTo>
                  <a:cubicBezTo>
                    <a:pt x="12271" y="12129"/>
                    <a:pt x="12079" y="12029"/>
                    <a:pt x="11886" y="12029"/>
                  </a:cubicBezTo>
                  <a:cubicBezTo>
                    <a:pt x="11744" y="12029"/>
                    <a:pt x="11602" y="12083"/>
                    <a:pt x="11491" y="12194"/>
                  </a:cubicBezTo>
                  <a:lnTo>
                    <a:pt x="8519" y="15172"/>
                  </a:lnTo>
                  <a:cubicBezTo>
                    <a:pt x="8388" y="15304"/>
                    <a:pt x="8330" y="15492"/>
                    <a:pt x="8365" y="15674"/>
                  </a:cubicBezTo>
                  <a:lnTo>
                    <a:pt x="8996" y="18989"/>
                  </a:lnTo>
                  <a:cubicBezTo>
                    <a:pt x="9031" y="19171"/>
                    <a:pt x="8973" y="19359"/>
                    <a:pt x="8842" y="19491"/>
                  </a:cubicBezTo>
                  <a:lnTo>
                    <a:pt x="8441" y="19893"/>
                  </a:lnTo>
                  <a:cubicBezTo>
                    <a:pt x="8330" y="20004"/>
                    <a:pt x="8187" y="20058"/>
                    <a:pt x="8046" y="20058"/>
                  </a:cubicBezTo>
                  <a:cubicBezTo>
                    <a:pt x="7852" y="20058"/>
                    <a:pt x="7661" y="19958"/>
                    <a:pt x="7556" y="19770"/>
                  </a:cubicBezTo>
                  <a:lnTo>
                    <a:pt x="5577" y="16226"/>
                  </a:lnTo>
                  <a:cubicBezTo>
                    <a:pt x="5526" y="16136"/>
                    <a:pt x="5452" y="16061"/>
                    <a:pt x="5362" y="16010"/>
                  </a:cubicBezTo>
                  <a:lnTo>
                    <a:pt x="1826" y="14027"/>
                  </a:lnTo>
                  <a:cubicBezTo>
                    <a:pt x="1502" y="13845"/>
                    <a:pt x="1441" y="13403"/>
                    <a:pt x="1703" y="13141"/>
                  </a:cubicBezTo>
                  <a:lnTo>
                    <a:pt x="2105" y="12738"/>
                  </a:lnTo>
                  <a:cubicBezTo>
                    <a:pt x="2211" y="12632"/>
                    <a:pt x="2354" y="12574"/>
                    <a:pt x="2501" y="12574"/>
                  </a:cubicBezTo>
                  <a:cubicBezTo>
                    <a:pt x="2536" y="12574"/>
                    <a:pt x="2571" y="12577"/>
                    <a:pt x="2606" y="12584"/>
                  </a:cubicBezTo>
                  <a:lnTo>
                    <a:pt x="5913" y="13216"/>
                  </a:lnTo>
                  <a:cubicBezTo>
                    <a:pt x="5948" y="13223"/>
                    <a:pt x="5983" y="13226"/>
                    <a:pt x="6018" y="13226"/>
                  </a:cubicBezTo>
                  <a:cubicBezTo>
                    <a:pt x="6165" y="13226"/>
                    <a:pt x="6308" y="13168"/>
                    <a:pt x="6414" y="13062"/>
                  </a:cubicBezTo>
                  <a:lnTo>
                    <a:pt x="9385" y="10083"/>
                  </a:lnTo>
                  <a:cubicBezTo>
                    <a:pt x="9648" y="9820"/>
                    <a:pt x="9587" y="9379"/>
                    <a:pt x="9263" y="9197"/>
                  </a:cubicBezTo>
                  <a:lnTo>
                    <a:pt x="2273" y="5278"/>
                  </a:lnTo>
                  <a:cubicBezTo>
                    <a:pt x="1949" y="5097"/>
                    <a:pt x="1888" y="4655"/>
                    <a:pt x="2150" y="4392"/>
                  </a:cubicBezTo>
                  <a:lnTo>
                    <a:pt x="3571" y="2968"/>
                  </a:lnTo>
                  <a:cubicBezTo>
                    <a:pt x="3677" y="2862"/>
                    <a:pt x="3820" y="2804"/>
                    <a:pt x="3966" y="2804"/>
                  </a:cubicBezTo>
                  <a:cubicBezTo>
                    <a:pt x="4018" y="2804"/>
                    <a:pt x="4070" y="2811"/>
                    <a:pt x="4121" y="2826"/>
                  </a:cubicBezTo>
                  <a:lnTo>
                    <a:pt x="13523" y="5528"/>
                  </a:lnTo>
                  <a:cubicBezTo>
                    <a:pt x="13574" y="5543"/>
                    <a:pt x="13625" y="5550"/>
                    <a:pt x="13677" y="5550"/>
                  </a:cubicBezTo>
                  <a:cubicBezTo>
                    <a:pt x="13823" y="5550"/>
                    <a:pt x="13966" y="5493"/>
                    <a:pt x="14073" y="5386"/>
                  </a:cubicBezTo>
                  <a:lnTo>
                    <a:pt x="17208" y="2243"/>
                  </a:lnTo>
                  <a:cubicBezTo>
                    <a:pt x="17593" y="1857"/>
                    <a:pt x="18321" y="1542"/>
                    <a:pt x="18937" y="1542"/>
                  </a:cubicBezTo>
                  <a:cubicBezTo>
                    <a:pt x="19252" y="1542"/>
                    <a:pt x="19538" y="1624"/>
                    <a:pt x="19734" y="1821"/>
                  </a:cubicBezTo>
                  <a:cubicBezTo>
                    <a:pt x="20316" y="2404"/>
                    <a:pt x="19895" y="3770"/>
                    <a:pt x="19313" y="4353"/>
                  </a:cubicBezTo>
                  <a:cubicBezTo>
                    <a:pt x="19313" y="4353"/>
                    <a:pt x="19313" y="4353"/>
                    <a:pt x="19313" y="4353"/>
                  </a:cubicBezTo>
                  <a:close/>
                  <a:moveTo>
                    <a:pt x="20822" y="731"/>
                  </a:moveTo>
                  <a:cubicBezTo>
                    <a:pt x="20557" y="465"/>
                    <a:pt x="20235" y="268"/>
                    <a:pt x="19866" y="145"/>
                  </a:cubicBezTo>
                  <a:cubicBezTo>
                    <a:pt x="19578" y="49"/>
                    <a:pt x="19266" y="0"/>
                    <a:pt x="18937" y="0"/>
                  </a:cubicBezTo>
                  <a:cubicBezTo>
                    <a:pt x="18441" y="0"/>
                    <a:pt x="17909" y="111"/>
                    <a:pt x="17399" y="322"/>
                  </a:cubicBezTo>
                  <a:cubicBezTo>
                    <a:pt x="16897" y="530"/>
                    <a:pt x="16455" y="817"/>
                    <a:pt x="16120" y="1153"/>
                  </a:cubicBezTo>
                  <a:lnTo>
                    <a:pt x="13392" y="3887"/>
                  </a:lnTo>
                  <a:lnTo>
                    <a:pt x="4545" y="1343"/>
                  </a:lnTo>
                  <a:cubicBezTo>
                    <a:pt x="4357" y="1289"/>
                    <a:pt x="4162" y="1262"/>
                    <a:pt x="3966" y="1262"/>
                  </a:cubicBezTo>
                  <a:cubicBezTo>
                    <a:pt x="3691" y="1262"/>
                    <a:pt x="3423" y="1315"/>
                    <a:pt x="3169" y="1420"/>
                  </a:cubicBezTo>
                  <a:cubicBezTo>
                    <a:pt x="2911" y="1526"/>
                    <a:pt x="2680" y="1680"/>
                    <a:pt x="2482" y="1878"/>
                  </a:cubicBezTo>
                  <a:lnTo>
                    <a:pt x="1062" y="3301"/>
                  </a:lnTo>
                  <a:cubicBezTo>
                    <a:pt x="828" y="3536"/>
                    <a:pt x="650" y="3827"/>
                    <a:pt x="549" y="4142"/>
                  </a:cubicBezTo>
                  <a:cubicBezTo>
                    <a:pt x="452" y="4442"/>
                    <a:pt x="424" y="4765"/>
                    <a:pt x="467" y="5077"/>
                  </a:cubicBezTo>
                  <a:cubicBezTo>
                    <a:pt x="511" y="5389"/>
                    <a:pt x="625" y="5693"/>
                    <a:pt x="799" y="5955"/>
                  </a:cubicBezTo>
                  <a:cubicBezTo>
                    <a:pt x="982" y="6230"/>
                    <a:pt x="1232" y="6462"/>
                    <a:pt x="1522" y="6624"/>
                  </a:cubicBezTo>
                  <a:lnTo>
                    <a:pt x="7382" y="9910"/>
                  </a:lnTo>
                  <a:lnTo>
                    <a:pt x="5692" y="11604"/>
                  </a:lnTo>
                  <a:lnTo>
                    <a:pt x="2894" y="11069"/>
                  </a:lnTo>
                  <a:cubicBezTo>
                    <a:pt x="2765" y="11044"/>
                    <a:pt x="2632" y="11031"/>
                    <a:pt x="2501" y="11031"/>
                  </a:cubicBezTo>
                  <a:cubicBezTo>
                    <a:pt x="2225" y="11031"/>
                    <a:pt x="1956" y="11085"/>
                    <a:pt x="1701" y="11190"/>
                  </a:cubicBezTo>
                  <a:cubicBezTo>
                    <a:pt x="1444" y="11296"/>
                    <a:pt x="1213" y="11450"/>
                    <a:pt x="1017" y="11647"/>
                  </a:cubicBezTo>
                  <a:lnTo>
                    <a:pt x="615" y="12050"/>
                  </a:lnTo>
                  <a:cubicBezTo>
                    <a:pt x="380" y="12285"/>
                    <a:pt x="203" y="12576"/>
                    <a:pt x="101" y="12891"/>
                  </a:cubicBezTo>
                  <a:cubicBezTo>
                    <a:pt x="5" y="13191"/>
                    <a:pt x="-23" y="13513"/>
                    <a:pt x="20" y="13826"/>
                  </a:cubicBezTo>
                  <a:cubicBezTo>
                    <a:pt x="63" y="14138"/>
                    <a:pt x="178" y="14441"/>
                    <a:pt x="352" y="14703"/>
                  </a:cubicBezTo>
                  <a:cubicBezTo>
                    <a:pt x="535" y="14979"/>
                    <a:pt x="785" y="15210"/>
                    <a:pt x="1074" y="15373"/>
                  </a:cubicBezTo>
                  <a:lnTo>
                    <a:pt x="4369" y="17221"/>
                  </a:lnTo>
                  <a:lnTo>
                    <a:pt x="6213" y="20524"/>
                  </a:lnTo>
                  <a:cubicBezTo>
                    <a:pt x="6584" y="21188"/>
                    <a:pt x="7286" y="21600"/>
                    <a:pt x="8046" y="21600"/>
                  </a:cubicBezTo>
                  <a:cubicBezTo>
                    <a:pt x="8606" y="21600"/>
                    <a:pt x="9132" y="21381"/>
                    <a:pt x="9529" y="20984"/>
                  </a:cubicBezTo>
                  <a:lnTo>
                    <a:pt x="9930" y="20581"/>
                  </a:lnTo>
                  <a:cubicBezTo>
                    <a:pt x="10422" y="20088"/>
                    <a:pt x="10638" y="19385"/>
                    <a:pt x="10508" y="18700"/>
                  </a:cubicBezTo>
                  <a:lnTo>
                    <a:pt x="9974" y="15896"/>
                  </a:lnTo>
                  <a:lnTo>
                    <a:pt x="11664" y="14201"/>
                  </a:lnTo>
                  <a:lnTo>
                    <a:pt x="14942" y="20075"/>
                  </a:lnTo>
                  <a:cubicBezTo>
                    <a:pt x="15313" y="20739"/>
                    <a:pt x="16015" y="21152"/>
                    <a:pt x="16775" y="21152"/>
                  </a:cubicBezTo>
                  <a:cubicBezTo>
                    <a:pt x="17335" y="21152"/>
                    <a:pt x="17861" y="20933"/>
                    <a:pt x="18258" y="20536"/>
                  </a:cubicBezTo>
                  <a:lnTo>
                    <a:pt x="19678" y="19113"/>
                  </a:lnTo>
                  <a:cubicBezTo>
                    <a:pt x="20217" y="18572"/>
                    <a:pt x="20422" y="17780"/>
                    <a:pt x="20211" y="17045"/>
                  </a:cubicBezTo>
                  <a:lnTo>
                    <a:pt x="17674" y="8178"/>
                  </a:lnTo>
                  <a:lnTo>
                    <a:pt x="20402" y="5443"/>
                  </a:lnTo>
                  <a:cubicBezTo>
                    <a:pt x="20900" y="4943"/>
                    <a:pt x="21298" y="4185"/>
                    <a:pt x="21464" y="3413"/>
                  </a:cubicBezTo>
                  <a:cubicBezTo>
                    <a:pt x="21559" y="2971"/>
                    <a:pt x="21577" y="2546"/>
                    <a:pt x="21517" y="2149"/>
                  </a:cubicBezTo>
                  <a:cubicBezTo>
                    <a:pt x="21432" y="1592"/>
                    <a:pt x="21192" y="1102"/>
                    <a:pt x="20822" y="731"/>
                  </a:cubicBezTo>
                  <a:cubicBezTo>
                    <a:pt x="20822" y="731"/>
                    <a:pt x="20822" y="731"/>
                    <a:pt x="20822" y="731"/>
                  </a:cubicBezTo>
                  <a:close/>
                </a:path>
              </a:pathLst>
            </a:custGeom>
            <a:solidFill>
              <a:srgbClr val="C1253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21" name="任意多边形: 形状 41"/>
            <p:cNvSpPr/>
            <p:nvPr/>
          </p:nvSpPr>
          <p:spPr>
            <a:xfrm>
              <a:off x="2026602" y="2453586"/>
              <a:ext cx="471852" cy="383406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4" y="0"/>
                  </a:moveTo>
                  <a:cubicBezTo>
                    <a:pt x="912" y="0"/>
                    <a:pt x="0" y="1122"/>
                    <a:pt x="0" y="2491"/>
                  </a:cubicBezTo>
                  <a:lnTo>
                    <a:pt x="0" y="11634"/>
                  </a:lnTo>
                  <a:cubicBezTo>
                    <a:pt x="0" y="13008"/>
                    <a:pt x="912" y="14134"/>
                    <a:pt x="2024" y="14134"/>
                  </a:cubicBezTo>
                  <a:lnTo>
                    <a:pt x="2024" y="16617"/>
                  </a:lnTo>
                  <a:cubicBezTo>
                    <a:pt x="2024" y="17994"/>
                    <a:pt x="2935" y="19109"/>
                    <a:pt x="4049" y="19109"/>
                  </a:cubicBezTo>
                  <a:lnTo>
                    <a:pt x="4822" y="19109"/>
                  </a:lnTo>
                  <a:cubicBezTo>
                    <a:pt x="5125" y="20540"/>
                    <a:pt x="6166" y="21600"/>
                    <a:pt x="7423" y="21600"/>
                  </a:cubicBezTo>
                  <a:cubicBezTo>
                    <a:pt x="8673" y="21600"/>
                    <a:pt x="9726" y="20540"/>
                    <a:pt x="10030" y="19109"/>
                  </a:cubicBezTo>
                  <a:lnTo>
                    <a:pt x="13594" y="19109"/>
                  </a:lnTo>
                  <a:cubicBezTo>
                    <a:pt x="13897" y="20540"/>
                    <a:pt x="14942" y="21600"/>
                    <a:pt x="16202" y="21600"/>
                  </a:cubicBezTo>
                  <a:cubicBezTo>
                    <a:pt x="17449" y="21600"/>
                    <a:pt x="18498" y="20540"/>
                    <a:pt x="18803" y="19109"/>
                  </a:cubicBezTo>
                  <a:lnTo>
                    <a:pt x="19576" y="19109"/>
                  </a:lnTo>
                  <a:cubicBezTo>
                    <a:pt x="20692" y="19109"/>
                    <a:pt x="21600" y="17994"/>
                    <a:pt x="21600" y="16617"/>
                  </a:cubicBezTo>
                  <a:lnTo>
                    <a:pt x="21600" y="11634"/>
                  </a:lnTo>
                  <a:cubicBezTo>
                    <a:pt x="21600" y="11142"/>
                    <a:pt x="21482" y="10663"/>
                    <a:pt x="21259" y="10248"/>
                  </a:cubicBezTo>
                  <a:lnTo>
                    <a:pt x="18554" y="5265"/>
                  </a:lnTo>
                  <a:cubicBezTo>
                    <a:pt x="18182" y="4566"/>
                    <a:pt x="17557" y="4160"/>
                    <a:pt x="16876" y="4160"/>
                  </a:cubicBezTo>
                  <a:lnTo>
                    <a:pt x="14177" y="4160"/>
                  </a:lnTo>
                  <a:lnTo>
                    <a:pt x="14177" y="2491"/>
                  </a:lnTo>
                  <a:cubicBezTo>
                    <a:pt x="14177" y="1122"/>
                    <a:pt x="13265" y="0"/>
                    <a:pt x="12146" y="0"/>
                  </a:cubicBezTo>
                  <a:lnTo>
                    <a:pt x="2024" y="0"/>
                  </a:lnTo>
                  <a:close/>
                  <a:moveTo>
                    <a:pt x="2024" y="1669"/>
                  </a:moveTo>
                  <a:lnTo>
                    <a:pt x="12146" y="1669"/>
                  </a:lnTo>
                  <a:cubicBezTo>
                    <a:pt x="12524" y="1669"/>
                    <a:pt x="12821" y="2034"/>
                    <a:pt x="12821" y="2491"/>
                  </a:cubicBezTo>
                  <a:lnTo>
                    <a:pt x="12821" y="11634"/>
                  </a:lnTo>
                  <a:cubicBezTo>
                    <a:pt x="12821" y="12090"/>
                    <a:pt x="12524" y="12465"/>
                    <a:pt x="12146" y="12465"/>
                  </a:cubicBezTo>
                  <a:cubicBezTo>
                    <a:pt x="12146" y="12465"/>
                    <a:pt x="2024" y="12465"/>
                    <a:pt x="2024" y="12465"/>
                  </a:cubicBezTo>
                  <a:cubicBezTo>
                    <a:pt x="1649" y="12465"/>
                    <a:pt x="1350" y="12090"/>
                    <a:pt x="1350" y="11634"/>
                  </a:cubicBezTo>
                  <a:lnTo>
                    <a:pt x="1350" y="2491"/>
                  </a:lnTo>
                  <a:cubicBezTo>
                    <a:pt x="1350" y="2034"/>
                    <a:pt x="1649" y="1669"/>
                    <a:pt x="2024" y="1669"/>
                  </a:cubicBezTo>
                  <a:close/>
                  <a:moveTo>
                    <a:pt x="14177" y="5821"/>
                  </a:moveTo>
                  <a:lnTo>
                    <a:pt x="16876" y="5821"/>
                  </a:lnTo>
                  <a:cubicBezTo>
                    <a:pt x="17102" y="5821"/>
                    <a:pt x="17311" y="5958"/>
                    <a:pt x="17440" y="6184"/>
                  </a:cubicBezTo>
                  <a:lnTo>
                    <a:pt x="20132" y="11175"/>
                  </a:lnTo>
                  <a:cubicBezTo>
                    <a:pt x="20206" y="11307"/>
                    <a:pt x="20250" y="11475"/>
                    <a:pt x="20250" y="11634"/>
                  </a:cubicBezTo>
                  <a:cubicBezTo>
                    <a:pt x="20250" y="11634"/>
                    <a:pt x="20250" y="16617"/>
                    <a:pt x="20250" y="16617"/>
                  </a:cubicBezTo>
                  <a:cubicBezTo>
                    <a:pt x="20250" y="17074"/>
                    <a:pt x="19946" y="17448"/>
                    <a:pt x="19576" y="17448"/>
                  </a:cubicBezTo>
                  <a:lnTo>
                    <a:pt x="18803" y="17448"/>
                  </a:lnTo>
                  <a:cubicBezTo>
                    <a:pt x="18498" y="16016"/>
                    <a:pt x="17455" y="14956"/>
                    <a:pt x="16202" y="14956"/>
                  </a:cubicBezTo>
                  <a:cubicBezTo>
                    <a:pt x="14942" y="14956"/>
                    <a:pt x="13897" y="16016"/>
                    <a:pt x="13594" y="17448"/>
                  </a:cubicBezTo>
                  <a:lnTo>
                    <a:pt x="10030" y="17448"/>
                  </a:lnTo>
                  <a:cubicBezTo>
                    <a:pt x="9729" y="16016"/>
                    <a:pt x="8678" y="14956"/>
                    <a:pt x="7423" y="14956"/>
                  </a:cubicBezTo>
                  <a:cubicBezTo>
                    <a:pt x="6166" y="14956"/>
                    <a:pt x="5125" y="16016"/>
                    <a:pt x="4822" y="17448"/>
                  </a:cubicBezTo>
                  <a:lnTo>
                    <a:pt x="4049" y="17448"/>
                  </a:lnTo>
                  <a:cubicBezTo>
                    <a:pt x="3676" y="17448"/>
                    <a:pt x="3374" y="17074"/>
                    <a:pt x="3374" y="16617"/>
                  </a:cubicBezTo>
                  <a:lnTo>
                    <a:pt x="3374" y="14134"/>
                  </a:lnTo>
                  <a:lnTo>
                    <a:pt x="12146" y="14134"/>
                  </a:lnTo>
                  <a:cubicBezTo>
                    <a:pt x="13265" y="14134"/>
                    <a:pt x="14177" y="13008"/>
                    <a:pt x="14177" y="11634"/>
                  </a:cubicBezTo>
                  <a:lnTo>
                    <a:pt x="14177" y="5821"/>
                  </a:lnTo>
                  <a:close/>
                  <a:moveTo>
                    <a:pt x="15553" y="6450"/>
                  </a:moveTo>
                  <a:cubicBezTo>
                    <a:pt x="15182" y="6450"/>
                    <a:pt x="14885" y="6824"/>
                    <a:pt x="14885" y="7281"/>
                  </a:cubicBezTo>
                  <a:lnTo>
                    <a:pt x="14885" y="12263"/>
                  </a:lnTo>
                  <a:cubicBezTo>
                    <a:pt x="14885" y="12721"/>
                    <a:pt x="15182" y="13102"/>
                    <a:pt x="15553" y="13102"/>
                  </a:cubicBezTo>
                  <a:lnTo>
                    <a:pt x="18259" y="13102"/>
                  </a:lnTo>
                  <a:cubicBezTo>
                    <a:pt x="18629" y="13102"/>
                    <a:pt x="18934" y="12721"/>
                    <a:pt x="18934" y="12263"/>
                  </a:cubicBezTo>
                  <a:lnTo>
                    <a:pt x="18934" y="11022"/>
                  </a:lnTo>
                  <a:cubicBezTo>
                    <a:pt x="18934" y="10857"/>
                    <a:pt x="18888" y="10694"/>
                    <a:pt x="18816" y="10554"/>
                  </a:cubicBezTo>
                  <a:cubicBezTo>
                    <a:pt x="18816" y="10554"/>
                    <a:pt x="16798" y="6829"/>
                    <a:pt x="16798" y="6829"/>
                  </a:cubicBezTo>
                  <a:cubicBezTo>
                    <a:pt x="16673" y="6592"/>
                    <a:pt x="16460" y="6450"/>
                    <a:pt x="16234" y="6450"/>
                  </a:cubicBezTo>
                  <a:lnTo>
                    <a:pt x="15553" y="6450"/>
                  </a:lnTo>
                  <a:close/>
                  <a:moveTo>
                    <a:pt x="15553" y="7281"/>
                  </a:moveTo>
                  <a:lnTo>
                    <a:pt x="16234" y="7281"/>
                  </a:lnTo>
                  <a:lnTo>
                    <a:pt x="18259" y="11022"/>
                  </a:lnTo>
                  <a:cubicBezTo>
                    <a:pt x="18259" y="11022"/>
                    <a:pt x="18259" y="12263"/>
                    <a:pt x="18259" y="12263"/>
                  </a:cubicBezTo>
                  <a:lnTo>
                    <a:pt x="15553" y="12263"/>
                  </a:lnTo>
                  <a:lnTo>
                    <a:pt x="15553" y="7281"/>
                  </a:lnTo>
                  <a:close/>
                  <a:moveTo>
                    <a:pt x="7423" y="16617"/>
                  </a:moveTo>
                  <a:cubicBezTo>
                    <a:pt x="8167" y="16617"/>
                    <a:pt x="8772" y="17365"/>
                    <a:pt x="8772" y="18278"/>
                  </a:cubicBezTo>
                  <a:cubicBezTo>
                    <a:pt x="8772" y="19191"/>
                    <a:pt x="8167" y="19939"/>
                    <a:pt x="7423" y="19939"/>
                  </a:cubicBezTo>
                  <a:cubicBezTo>
                    <a:pt x="6677" y="19939"/>
                    <a:pt x="6073" y="19191"/>
                    <a:pt x="6073" y="18278"/>
                  </a:cubicBezTo>
                  <a:cubicBezTo>
                    <a:pt x="6073" y="17365"/>
                    <a:pt x="6677" y="16617"/>
                    <a:pt x="7423" y="16617"/>
                  </a:cubicBezTo>
                  <a:close/>
                  <a:moveTo>
                    <a:pt x="16202" y="16617"/>
                  </a:moveTo>
                  <a:cubicBezTo>
                    <a:pt x="16943" y="16617"/>
                    <a:pt x="17551" y="17365"/>
                    <a:pt x="17551" y="18278"/>
                  </a:cubicBezTo>
                  <a:cubicBezTo>
                    <a:pt x="17551" y="19191"/>
                    <a:pt x="16943" y="19939"/>
                    <a:pt x="16202" y="19939"/>
                  </a:cubicBezTo>
                  <a:cubicBezTo>
                    <a:pt x="15454" y="19939"/>
                    <a:pt x="14852" y="19191"/>
                    <a:pt x="14852" y="18278"/>
                  </a:cubicBezTo>
                  <a:cubicBezTo>
                    <a:pt x="14852" y="17365"/>
                    <a:pt x="15454" y="16617"/>
                    <a:pt x="16202" y="16617"/>
                  </a:cubicBezTo>
                  <a:close/>
                </a:path>
              </a:pathLst>
            </a:custGeom>
            <a:solidFill>
              <a:srgbClr val="597AA0"/>
            </a:solidFill>
            <a:ln w="12700" cap="flat">
              <a:solidFill>
                <a:srgbClr val="597AA0"/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22" name="任意多边形: 形状 39"/>
            <p:cNvSpPr/>
            <p:nvPr/>
          </p:nvSpPr>
          <p:spPr>
            <a:xfrm>
              <a:off x="9159964" y="2398527"/>
              <a:ext cx="408312" cy="51796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03" y="6729"/>
                  </a:moveTo>
                  <a:cubicBezTo>
                    <a:pt x="17891" y="6790"/>
                    <a:pt x="17842" y="6883"/>
                    <a:pt x="17842" y="6994"/>
                  </a:cubicBezTo>
                  <a:cubicBezTo>
                    <a:pt x="17842" y="7080"/>
                    <a:pt x="17901" y="7139"/>
                    <a:pt x="18015" y="7191"/>
                  </a:cubicBezTo>
                  <a:cubicBezTo>
                    <a:pt x="18122" y="7230"/>
                    <a:pt x="18344" y="7284"/>
                    <a:pt x="18697" y="7352"/>
                  </a:cubicBezTo>
                  <a:cubicBezTo>
                    <a:pt x="19207" y="7434"/>
                    <a:pt x="19552" y="7540"/>
                    <a:pt x="19715" y="7661"/>
                  </a:cubicBezTo>
                  <a:cubicBezTo>
                    <a:pt x="19899" y="7775"/>
                    <a:pt x="19976" y="7963"/>
                    <a:pt x="19976" y="8220"/>
                  </a:cubicBezTo>
                  <a:cubicBezTo>
                    <a:pt x="19976" y="8479"/>
                    <a:pt x="19851" y="8684"/>
                    <a:pt x="19591" y="8842"/>
                  </a:cubicBezTo>
                  <a:cubicBezTo>
                    <a:pt x="19332" y="8993"/>
                    <a:pt x="18985" y="9069"/>
                    <a:pt x="18546" y="9069"/>
                  </a:cubicBezTo>
                  <a:cubicBezTo>
                    <a:pt x="18091" y="9069"/>
                    <a:pt x="17748" y="8987"/>
                    <a:pt x="17505" y="8826"/>
                  </a:cubicBezTo>
                  <a:cubicBezTo>
                    <a:pt x="17256" y="8660"/>
                    <a:pt x="17122" y="8433"/>
                    <a:pt x="17105" y="8130"/>
                  </a:cubicBezTo>
                  <a:lnTo>
                    <a:pt x="17814" y="8130"/>
                  </a:lnTo>
                  <a:cubicBezTo>
                    <a:pt x="17814" y="8283"/>
                    <a:pt x="17879" y="8395"/>
                    <a:pt x="18015" y="8471"/>
                  </a:cubicBezTo>
                  <a:cubicBezTo>
                    <a:pt x="18132" y="8553"/>
                    <a:pt x="18312" y="8592"/>
                    <a:pt x="18546" y="8592"/>
                  </a:cubicBezTo>
                  <a:cubicBezTo>
                    <a:pt x="18773" y="8592"/>
                    <a:pt x="18957" y="8562"/>
                    <a:pt x="19091" y="8501"/>
                  </a:cubicBezTo>
                  <a:cubicBezTo>
                    <a:pt x="19217" y="8442"/>
                    <a:pt x="19283" y="8356"/>
                    <a:pt x="19283" y="8253"/>
                  </a:cubicBezTo>
                  <a:cubicBezTo>
                    <a:pt x="19283" y="8152"/>
                    <a:pt x="19234" y="8078"/>
                    <a:pt x="19148" y="8024"/>
                  </a:cubicBezTo>
                  <a:cubicBezTo>
                    <a:pt x="19054" y="7973"/>
                    <a:pt x="18860" y="7926"/>
                    <a:pt x="18555" y="7874"/>
                  </a:cubicBezTo>
                  <a:cubicBezTo>
                    <a:pt x="18003" y="7775"/>
                    <a:pt x="17623" y="7669"/>
                    <a:pt x="17440" y="7554"/>
                  </a:cubicBezTo>
                  <a:cubicBezTo>
                    <a:pt x="17256" y="7442"/>
                    <a:pt x="17161" y="7268"/>
                    <a:pt x="17161" y="7024"/>
                  </a:cubicBezTo>
                  <a:cubicBezTo>
                    <a:pt x="17161" y="6759"/>
                    <a:pt x="17278" y="6550"/>
                    <a:pt x="17527" y="6388"/>
                  </a:cubicBezTo>
                  <a:cubicBezTo>
                    <a:pt x="17776" y="6230"/>
                    <a:pt x="18103" y="6154"/>
                    <a:pt x="18524" y="6154"/>
                  </a:cubicBezTo>
                  <a:cubicBezTo>
                    <a:pt x="18919" y="6154"/>
                    <a:pt x="19234" y="6230"/>
                    <a:pt x="19487" y="6397"/>
                  </a:cubicBezTo>
                  <a:cubicBezTo>
                    <a:pt x="19737" y="6563"/>
                    <a:pt x="19868" y="6785"/>
                    <a:pt x="19899" y="7063"/>
                  </a:cubicBezTo>
                  <a:lnTo>
                    <a:pt x="19179" y="7063"/>
                  </a:lnTo>
                  <a:cubicBezTo>
                    <a:pt x="19169" y="6926"/>
                    <a:pt x="19091" y="6820"/>
                    <a:pt x="18967" y="6747"/>
                  </a:cubicBezTo>
                  <a:cubicBezTo>
                    <a:pt x="18832" y="6670"/>
                    <a:pt x="18648" y="6631"/>
                    <a:pt x="18437" y="6631"/>
                  </a:cubicBezTo>
                  <a:cubicBezTo>
                    <a:pt x="18257" y="6631"/>
                    <a:pt x="18103" y="6661"/>
                    <a:pt x="18003" y="6729"/>
                  </a:cubicBezTo>
                  <a:cubicBezTo>
                    <a:pt x="18003" y="6729"/>
                    <a:pt x="18003" y="6729"/>
                    <a:pt x="18003" y="6729"/>
                  </a:cubicBezTo>
                  <a:close/>
                  <a:moveTo>
                    <a:pt x="15761" y="7344"/>
                  </a:moveTo>
                  <a:cubicBezTo>
                    <a:pt x="15665" y="7405"/>
                    <a:pt x="15528" y="7434"/>
                    <a:pt x="15338" y="7434"/>
                  </a:cubicBezTo>
                  <a:lnTo>
                    <a:pt x="14490" y="7434"/>
                  </a:lnTo>
                  <a:lnTo>
                    <a:pt x="14490" y="6707"/>
                  </a:lnTo>
                  <a:lnTo>
                    <a:pt x="15366" y="6707"/>
                  </a:lnTo>
                  <a:cubicBezTo>
                    <a:pt x="15549" y="6707"/>
                    <a:pt x="15675" y="6738"/>
                    <a:pt x="15768" y="6798"/>
                  </a:cubicBezTo>
                  <a:cubicBezTo>
                    <a:pt x="15865" y="6857"/>
                    <a:pt x="15902" y="6950"/>
                    <a:pt x="15902" y="7070"/>
                  </a:cubicBezTo>
                  <a:cubicBezTo>
                    <a:pt x="15902" y="7191"/>
                    <a:pt x="15855" y="7284"/>
                    <a:pt x="15761" y="7344"/>
                  </a:cubicBezTo>
                  <a:cubicBezTo>
                    <a:pt x="15761" y="7344"/>
                    <a:pt x="15761" y="7344"/>
                    <a:pt x="15761" y="7344"/>
                  </a:cubicBezTo>
                  <a:close/>
                  <a:moveTo>
                    <a:pt x="16633" y="6994"/>
                  </a:moveTo>
                  <a:cubicBezTo>
                    <a:pt x="16633" y="6769"/>
                    <a:pt x="16526" y="6579"/>
                    <a:pt x="16326" y="6435"/>
                  </a:cubicBezTo>
                  <a:cubicBezTo>
                    <a:pt x="16124" y="6299"/>
                    <a:pt x="15855" y="6230"/>
                    <a:pt x="15518" y="6230"/>
                  </a:cubicBezTo>
                  <a:lnTo>
                    <a:pt x="13751" y="6230"/>
                  </a:lnTo>
                  <a:lnTo>
                    <a:pt x="13751" y="8993"/>
                  </a:lnTo>
                  <a:lnTo>
                    <a:pt x="14490" y="8993"/>
                  </a:lnTo>
                  <a:lnTo>
                    <a:pt x="14490" y="7904"/>
                  </a:lnTo>
                  <a:lnTo>
                    <a:pt x="15210" y="7904"/>
                  </a:lnTo>
                  <a:cubicBezTo>
                    <a:pt x="15432" y="7904"/>
                    <a:pt x="15577" y="7926"/>
                    <a:pt x="15665" y="7980"/>
                  </a:cubicBezTo>
                  <a:cubicBezTo>
                    <a:pt x="15761" y="8032"/>
                    <a:pt x="15800" y="8122"/>
                    <a:pt x="15800" y="8245"/>
                  </a:cubicBezTo>
                  <a:lnTo>
                    <a:pt x="15806" y="8494"/>
                  </a:lnTo>
                  <a:cubicBezTo>
                    <a:pt x="15806" y="8609"/>
                    <a:pt x="15815" y="8706"/>
                    <a:pt x="15837" y="8805"/>
                  </a:cubicBezTo>
                  <a:cubicBezTo>
                    <a:pt x="15855" y="8895"/>
                    <a:pt x="15865" y="8963"/>
                    <a:pt x="15886" y="8987"/>
                  </a:cubicBezTo>
                  <a:lnTo>
                    <a:pt x="16692" y="8987"/>
                  </a:lnTo>
                  <a:lnTo>
                    <a:pt x="16692" y="8919"/>
                  </a:lnTo>
                  <a:cubicBezTo>
                    <a:pt x="16633" y="8895"/>
                    <a:pt x="16585" y="8864"/>
                    <a:pt x="16575" y="8826"/>
                  </a:cubicBezTo>
                  <a:cubicBezTo>
                    <a:pt x="16547" y="8788"/>
                    <a:pt x="16538" y="8720"/>
                    <a:pt x="16526" y="8638"/>
                  </a:cubicBezTo>
                  <a:lnTo>
                    <a:pt x="16519" y="8184"/>
                  </a:lnTo>
                  <a:cubicBezTo>
                    <a:pt x="16508" y="7963"/>
                    <a:pt x="16401" y="7805"/>
                    <a:pt x="16202" y="7707"/>
                  </a:cubicBezTo>
                  <a:cubicBezTo>
                    <a:pt x="16174" y="7691"/>
                    <a:pt x="16135" y="7685"/>
                    <a:pt x="16086" y="7661"/>
                  </a:cubicBezTo>
                  <a:cubicBezTo>
                    <a:pt x="16163" y="7639"/>
                    <a:pt x="16230" y="7609"/>
                    <a:pt x="16298" y="7579"/>
                  </a:cubicBezTo>
                  <a:cubicBezTo>
                    <a:pt x="16519" y="7456"/>
                    <a:pt x="16633" y="7260"/>
                    <a:pt x="16633" y="6994"/>
                  </a:cubicBezTo>
                  <a:cubicBezTo>
                    <a:pt x="16633" y="6994"/>
                    <a:pt x="16633" y="6994"/>
                    <a:pt x="16633" y="6994"/>
                  </a:cubicBezTo>
                  <a:close/>
                  <a:moveTo>
                    <a:pt x="12311" y="8993"/>
                  </a:moveTo>
                  <a:lnTo>
                    <a:pt x="12311" y="7737"/>
                  </a:lnTo>
                  <a:lnTo>
                    <a:pt x="10936" y="7737"/>
                  </a:lnTo>
                  <a:lnTo>
                    <a:pt x="10936" y="8993"/>
                  </a:lnTo>
                  <a:lnTo>
                    <a:pt x="10200" y="8993"/>
                  </a:lnTo>
                  <a:lnTo>
                    <a:pt x="10200" y="6230"/>
                  </a:lnTo>
                  <a:lnTo>
                    <a:pt x="10936" y="6230"/>
                  </a:lnTo>
                  <a:lnTo>
                    <a:pt x="10936" y="7268"/>
                  </a:lnTo>
                  <a:lnTo>
                    <a:pt x="12311" y="7268"/>
                  </a:lnTo>
                  <a:lnTo>
                    <a:pt x="12311" y="6230"/>
                  </a:lnTo>
                  <a:lnTo>
                    <a:pt x="13033" y="6230"/>
                  </a:lnTo>
                  <a:lnTo>
                    <a:pt x="13033" y="8993"/>
                  </a:lnTo>
                  <a:cubicBezTo>
                    <a:pt x="13033" y="8993"/>
                    <a:pt x="12311" y="8993"/>
                    <a:pt x="12311" y="8993"/>
                  </a:cubicBezTo>
                  <a:close/>
                  <a:moveTo>
                    <a:pt x="16086" y="3348"/>
                  </a:moveTo>
                  <a:lnTo>
                    <a:pt x="16135" y="3271"/>
                  </a:lnTo>
                  <a:lnTo>
                    <a:pt x="17787" y="1111"/>
                  </a:lnTo>
                  <a:lnTo>
                    <a:pt x="17787" y="3348"/>
                  </a:lnTo>
                  <a:cubicBezTo>
                    <a:pt x="17787" y="3348"/>
                    <a:pt x="16086" y="3348"/>
                    <a:pt x="16086" y="3348"/>
                  </a:cubicBezTo>
                  <a:close/>
                  <a:moveTo>
                    <a:pt x="17787" y="5367"/>
                  </a:moveTo>
                  <a:lnTo>
                    <a:pt x="19104" y="5367"/>
                  </a:lnTo>
                  <a:lnTo>
                    <a:pt x="19104" y="4180"/>
                  </a:lnTo>
                  <a:lnTo>
                    <a:pt x="19868" y="4180"/>
                  </a:lnTo>
                  <a:lnTo>
                    <a:pt x="19868" y="3348"/>
                  </a:lnTo>
                  <a:lnTo>
                    <a:pt x="19104" y="3348"/>
                  </a:lnTo>
                  <a:lnTo>
                    <a:pt x="19104" y="0"/>
                  </a:lnTo>
                  <a:lnTo>
                    <a:pt x="17613" y="0"/>
                  </a:lnTo>
                  <a:lnTo>
                    <a:pt x="15106" y="3271"/>
                  </a:lnTo>
                  <a:lnTo>
                    <a:pt x="15106" y="4180"/>
                  </a:lnTo>
                  <a:lnTo>
                    <a:pt x="17787" y="4180"/>
                  </a:lnTo>
                  <a:cubicBezTo>
                    <a:pt x="17787" y="4180"/>
                    <a:pt x="17787" y="5367"/>
                    <a:pt x="17787" y="5367"/>
                  </a:cubicBezTo>
                  <a:close/>
                  <a:moveTo>
                    <a:pt x="14415" y="5367"/>
                  </a:moveTo>
                  <a:lnTo>
                    <a:pt x="9776" y="5367"/>
                  </a:lnTo>
                  <a:lnTo>
                    <a:pt x="9776" y="5360"/>
                  </a:lnTo>
                  <a:cubicBezTo>
                    <a:pt x="9776" y="4876"/>
                    <a:pt x="9929" y="4451"/>
                    <a:pt x="10247" y="4095"/>
                  </a:cubicBezTo>
                  <a:cubicBezTo>
                    <a:pt x="10563" y="3746"/>
                    <a:pt x="11159" y="3340"/>
                    <a:pt x="12024" y="2853"/>
                  </a:cubicBezTo>
                  <a:cubicBezTo>
                    <a:pt x="12410" y="2643"/>
                    <a:pt x="12676" y="2443"/>
                    <a:pt x="12841" y="2271"/>
                  </a:cubicBezTo>
                  <a:cubicBezTo>
                    <a:pt x="13003" y="2089"/>
                    <a:pt x="13081" y="1892"/>
                    <a:pt x="13081" y="1674"/>
                  </a:cubicBezTo>
                  <a:cubicBezTo>
                    <a:pt x="13081" y="1440"/>
                    <a:pt x="12995" y="1243"/>
                    <a:pt x="12820" y="1106"/>
                  </a:cubicBezTo>
                  <a:cubicBezTo>
                    <a:pt x="12648" y="954"/>
                    <a:pt x="12416" y="885"/>
                    <a:pt x="12121" y="885"/>
                  </a:cubicBezTo>
                  <a:cubicBezTo>
                    <a:pt x="11824" y="885"/>
                    <a:pt x="11581" y="976"/>
                    <a:pt x="11419" y="1158"/>
                  </a:cubicBezTo>
                  <a:cubicBezTo>
                    <a:pt x="11235" y="1342"/>
                    <a:pt x="11159" y="1590"/>
                    <a:pt x="11169" y="1892"/>
                  </a:cubicBezTo>
                  <a:lnTo>
                    <a:pt x="9863" y="1892"/>
                  </a:lnTo>
                  <a:cubicBezTo>
                    <a:pt x="9842" y="1317"/>
                    <a:pt x="10038" y="855"/>
                    <a:pt x="10449" y="514"/>
                  </a:cubicBezTo>
                  <a:cubicBezTo>
                    <a:pt x="10851" y="175"/>
                    <a:pt x="11419" y="0"/>
                    <a:pt x="12139" y="0"/>
                  </a:cubicBezTo>
                  <a:cubicBezTo>
                    <a:pt x="12801" y="0"/>
                    <a:pt x="13348" y="159"/>
                    <a:pt x="13779" y="470"/>
                  </a:cubicBezTo>
                  <a:cubicBezTo>
                    <a:pt x="14194" y="786"/>
                    <a:pt x="14415" y="1188"/>
                    <a:pt x="14415" y="1679"/>
                  </a:cubicBezTo>
                  <a:cubicBezTo>
                    <a:pt x="14415" y="2089"/>
                    <a:pt x="14290" y="2430"/>
                    <a:pt x="14051" y="2695"/>
                  </a:cubicBezTo>
                  <a:cubicBezTo>
                    <a:pt x="13810" y="2960"/>
                    <a:pt x="13358" y="3263"/>
                    <a:pt x="12697" y="3595"/>
                  </a:cubicBezTo>
                  <a:cubicBezTo>
                    <a:pt x="12080" y="3907"/>
                    <a:pt x="11668" y="4180"/>
                    <a:pt x="11438" y="4429"/>
                  </a:cubicBezTo>
                  <a:lnTo>
                    <a:pt x="11438" y="4437"/>
                  </a:lnTo>
                  <a:lnTo>
                    <a:pt x="14415" y="4437"/>
                  </a:lnTo>
                  <a:cubicBezTo>
                    <a:pt x="14415" y="4437"/>
                    <a:pt x="14415" y="5367"/>
                    <a:pt x="14415" y="5367"/>
                  </a:cubicBezTo>
                  <a:close/>
                  <a:moveTo>
                    <a:pt x="11045" y="20298"/>
                  </a:moveTo>
                  <a:cubicBezTo>
                    <a:pt x="11045" y="21008"/>
                    <a:pt x="10314" y="21600"/>
                    <a:pt x="9403" y="21600"/>
                  </a:cubicBezTo>
                  <a:cubicBezTo>
                    <a:pt x="8489" y="21600"/>
                    <a:pt x="7750" y="21008"/>
                    <a:pt x="7750" y="20298"/>
                  </a:cubicBezTo>
                  <a:cubicBezTo>
                    <a:pt x="7750" y="19577"/>
                    <a:pt x="8489" y="18995"/>
                    <a:pt x="9403" y="18995"/>
                  </a:cubicBezTo>
                  <a:cubicBezTo>
                    <a:pt x="10314" y="18995"/>
                    <a:pt x="11045" y="19577"/>
                    <a:pt x="11045" y="20298"/>
                  </a:cubicBezTo>
                  <a:cubicBezTo>
                    <a:pt x="11045" y="20298"/>
                    <a:pt x="11045" y="20298"/>
                    <a:pt x="11045" y="20298"/>
                  </a:cubicBezTo>
                  <a:close/>
                  <a:moveTo>
                    <a:pt x="5175" y="20298"/>
                  </a:moveTo>
                  <a:cubicBezTo>
                    <a:pt x="5175" y="21008"/>
                    <a:pt x="4448" y="21600"/>
                    <a:pt x="3541" y="21600"/>
                  </a:cubicBezTo>
                  <a:cubicBezTo>
                    <a:pt x="2625" y="21600"/>
                    <a:pt x="1882" y="21008"/>
                    <a:pt x="1882" y="20298"/>
                  </a:cubicBezTo>
                  <a:cubicBezTo>
                    <a:pt x="1882" y="19577"/>
                    <a:pt x="2625" y="18995"/>
                    <a:pt x="3541" y="18995"/>
                  </a:cubicBezTo>
                  <a:cubicBezTo>
                    <a:pt x="4448" y="18995"/>
                    <a:pt x="5175" y="19577"/>
                    <a:pt x="5175" y="20298"/>
                  </a:cubicBezTo>
                  <a:cubicBezTo>
                    <a:pt x="5175" y="20298"/>
                    <a:pt x="5175" y="20298"/>
                    <a:pt x="5175" y="20298"/>
                  </a:cubicBezTo>
                  <a:close/>
                  <a:moveTo>
                    <a:pt x="21600" y="12006"/>
                  </a:moveTo>
                  <a:cubicBezTo>
                    <a:pt x="21600" y="12259"/>
                    <a:pt x="21339" y="12460"/>
                    <a:pt x="21021" y="12460"/>
                  </a:cubicBezTo>
                  <a:lnTo>
                    <a:pt x="16990" y="12460"/>
                  </a:lnTo>
                  <a:lnTo>
                    <a:pt x="13714" y="18359"/>
                  </a:lnTo>
                  <a:cubicBezTo>
                    <a:pt x="13627" y="18526"/>
                    <a:pt x="13417" y="18624"/>
                    <a:pt x="13184" y="18624"/>
                  </a:cubicBezTo>
                  <a:lnTo>
                    <a:pt x="847" y="18624"/>
                  </a:lnTo>
                  <a:cubicBezTo>
                    <a:pt x="523" y="18624"/>
                    <a:pt x="264" y="18428"/>
                    <a:pt x="264" y="18177"/>
                  </a:cubicBezTo>
                  <a:cubicBezTo>
                    <a:pt x="264" y="17928"/>
                    <a:pt x="523" y="17723"/>
                    <a:pt x="847" y="17723"/>
                  </a:cubicBezTo>
                  <a:lnTo>
                    <a:pt x="12810" y="17723"/>
                  </a:lnTo>
                  <a:lnTo>
                    <a:pt x="16086" y="11824"/>
                  </a:lnTo>
                  <a:cubicBezTo>
                    <a:pt x="16174" y="11657"/>
                    <a:pt x="16384" y="11554"/>
                    <a:pt x="16613" y="11554"/>
                  </a:cubicBezTo>
                  <a:lnTo>
                    <a:pt x="21021" y="11554"/>
                  </a:lnTo>
                  <a:cubicBezTo>
                    <a:pt x="21339" y="11554"/>
                    <a:pt x="21600" y="11758"/>
                    <a:pt x="21600" y="12006"/>
                  </a:cubicBezTo>
                  <a:cubicBezTo>
                    <a:pt x="21600" y="12006"/>
                    <a:pt x="21600" y="12006"/>
                    <a:pt x="21600" y="12006"/>
                  </a:cubicBezTo>
                  <a:close/>
                  <a:moveTo>
                    <a:pt x="3650" y="4466"/>
                  </a:moveTo>
                  <a:cubicBezTo>
                    <a:pt x="5034" y="4466"/>
                    <a:pt x="6147" y="5345"/>
                    <a:pt x="6147" y="6435"/>
                  </a:cubicBezTo>
                  <a:lnTo>
                    <a:pt x="6147" y="9675"/>
                  </a:lnTo>
                  <a:lnTo>
                    <a:pt x="1158" y="9675"/>
                  </a:lnTo>
                  <a:lnTo>
                    <a:pt x="1158" y="6435"/>
                  </a:lnTo>
                  <a:cubicBezTo>
                    <a:pt x="1158" y="5345"/>
                    <a:pt x="2273" y="4466"/>
                    <a:pt x="3650" y="4466"/>
                  </a:cubicBezTo>
                  <a:cubicBezTo>
                    <a:pt x="3650" y="4466"/>
                    <a:pt x="3650" y="4466"/>
                    <a:pt x="3650" y="4466"/>
                  </a:cubicBezTo>
                  <a:close/>
                  <a:moveTo>
                    <a:pt x="10936" y="11113"/>
                  </a:moveTo>
                  <a:lnTo>
                    <a:pt x="5982" y="15080"/>
                  </a:lnTo>
                  <a:cubicBezTo>
                    <a:pt x="4963" y="13984"/>
                    <a:pt x="5059" y="12430"/>
                    <a:pt x="6310" y="11431"/>
                  </a:cubicBezTo>
                  <a:cubicBezTo>
                    <a:pt x="6992" y="10888"/>
                    <a:pt x="7903" y="10585"/>
                    <a:pt x="8872" y="10585"/>
                  </a:cubicBezTo>
                  <a:cubicBezTo>
                    <a:pt x="9620" y="10590"/>
                    <a:pt x="10341" y="10772"/>
                    <a:pt x="10936" y="11113"/>
                  </a:cubicBezTo>
                  <a:cubicBezTo>
                    <a:pt x="10936" y="11113"/>
                    <a:pt x="10936" y="11113"/>
                    <a:pt x="10936" y="11113"/>
                  </a:cubicBezTo>
                  <a:close/>
                  <a:moveTo>
                    <a:pt x="11438" y="15405"/>
                  </a:moveTo>
                  <a:cubicBezTo>
                    <a:pt x="10228" y="16366"/>
                    <a:pt x="8201" y="16481"/>
                    <a:pt x="6809" y="15716"/>
                  </a:cubicBezTo>
                  <a:lnTo>
                    <a:pt x="11765" y="11750"/>
                  </a:lnTo>
                  <a:cubicBezTo>
                    <a:pt x="12784" y="12856"/>
                    <a:pt x="12685" y="14398"/>
                    <a:pt x="11438" y="15405"/>
                  </a:cubicBezTo>
                  <a:cubicBezTo>
                    <a:pt x="11438" y="15405"/>
                    <a:pt x="11438" y="15405"/>
                    <a:pt x="11438" y="15405"/>
                  </a:cubicBezTo>
                  <a:close/>
                  <a:moveTo>
                    <a:pt x="1158" y="14082"/>
                  </a:moveTo>
                  <a:lnTo>
                    <a:pt x="1158" y="10585"/>
                  </a:lnTo>
                  <a:lnTo>
                    <a:pt x="5811" y="10585"/>
                  </a:lnTo>
                  <a:cubicBezTo>
                    <a:pt x="5704" y="10652"/>
                    <a:pt x="5590" y="10720"/>
                    <a:pt x="5493" y="10794"/>
                  </a:cubicBezTo>
                  <a:cubicBezTo>
                    <a:pt x="3821" y="12135"/>
                    <a:pt x="3713" y="14218"/>
                    <a:pt x="5109" y="15670"/>
                  </a:cubicBezTo>
                  <a:cubicBezTo>
                    <a:pt x="4686" y="15913"/>
                    <a:pt x="4187" y="16050"/>
                    <a:pt x="3650" y="16050"/>
                  </a:cubicBezTo>
                  <a:cubicBezTo>
                    <a:pt x="2273" y="16050"/>
                    <a:pt x="1158" y="15170"/>
                    <a:pt x="1158" y="14082"/>
                  </a:cubicBezTo>
                  <a:cubicBezTo>
                    <a:pt x="1158" y="14082"/>
                    <a:pt x="1158" y="14082"/>
                    <a:pt x="1158" y="14082"/>
                  </a:cubicBezTo>
                  <a:close/>
                  <a:moveTo>
                    <a:pt x="3650" y="16958"/>
                  </a:moveTo>
                  <a:cubicBezTo>
                    <a:pt x="4485" y="16958"/>
                    <a:pt x="5271" y="16732"/>
                    <a:pt x="5916" y="16323"/>
                  </a:cubicBezTo>
                  <a:cubicBezTo>
                    <a:pt x="6761" y="16852"/>
                    <a:pt x="7778" y="17155"/>
                    <a:pt x="8872" y="17155"/>
                  </a:cubicBezTo>
                  <a:cubicBezTo>
                    <a:pt x="10151" y="17155"/>
                    <a:pt x="11360" y="16761"/>
                    <a:pt x="12252" y="16041"/>
                  </a:cubicBezTo>
                  <a:cubicBezTo>
                    <a:pt x="14088" y="14573"/>
                    <a:pt x="14067" y="12195"/>
                    <a:pt x="12204" y="10750"/>
                  </a:cubicBezTo>
                  <a:cubicBezTo>
                    <a:pt x="11304" y="10059"/>
                    <a:pt x="10123" y="9675"/>
                    <a:pt x="8872" y="9675"/>
                  </a:cubicBezTo>
                  <a:cubicBezTo>
                    <a:pt x="8326" y="9675"/>
                    <a:pt x="7799" y="9764"/>
                    <a:pt x="7297" y="9902"/>
                  </a:cubicBezTo>
                  <a:lnTo>
                    <a:pt x="7297" y="6435"/>
                  </a:lnTo>
                  <a:cubicBezTo>
                    <a:pt x="7297" y="4846"/>
                    <a:pt x="5667" y="3557"/>
                    <a:pt x="3650" y="3557"/>
                  </a:cubicBezTo>
                  <a:cubicBezTo>
                    <a:pt x="1639" y="3557"/>
                    <a:pt x="0" y="4846"/>
                    <a:pt x="0" y="6435"/>
                  </a:cubicBezTo>
                  <a:lnTo>
                    <a:pt x="0" y="14082"/>
                  </a:lnTo>
                  <a:cubicBezTo>
                    <a:pt x="0" y="15670"/>
                    <a:pt x="1639" y="16958"/>
                    <a:pt x="3650" y="16958"/>
                  </a:cubicBezTo>
                  <a:cubicBezTo>
                    <a:pt x="3650" y="16958"/>
                    <a:pt x="3650" y="16958"/>
                    <a:pt x="3650" y="16958"/>
                  </a:cubicBezTo>
                  <a:close/>
                </a:path>
              </a:pathLst>
            </a:custGeom>
            <a:solidFill>
              <a:srgbClr val="597AA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val="151096463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04F163-B047-47D4-9442-695464DF7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CF7DD476-6B1C-47F8-96FA-B24359261CED}"/>
              </a:ext>
            </a:extLst>
          </p:cNvPr>
          <p:cNvGrpSpPr/>
          <p:nvPr/>
        </p:nvGrpSpPr>
        <p:grpSpPr>
          <a:xfrm rot="10800000">
            <a:off x="7329612" y="-10157"/>
            <a:ext cx="4630738" cy="2094972"/>
            <a:chOff x="2069037" y="2469592"/>
            <a:chExt cx="3455463" cy="1563271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4ED4E1BA-4B02-4BF3-A646-6287747BAB6F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20FC42DE-7EB9-47CC-87EC-1BB7A984F091}"/>
                </a:ext>
              </a:extLst>
            </p:cNvPr>
            <p:cNvSpPr/>
            <p:nvPr/>
          </p:nvSpPr>
          <p:spPr>
            <a:xfrm>
              <a:off x="2069037" y="2469592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077DACE-0435-405C-951F-E5FEBE58CAD1}"/>
              </a:ext>
            </a:extLst>
          </p:cNvPr>
          <p:cNvGrpSpPr/>
          <p:nvPr/>
        </p:nvGrpSpPr>
        <p:grpSpPr>
          <a:xfrm>
            <a:off x="132287" y="4831609"/>
            <a:ext cx="4465113" cy="2020042"/>
            <a:chOff x="2069037" y="2469592"/>
            <a:chExt cx="3455463" cy="1563271"/>
          </a:xfrm>
        </p:grpSpPr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5D74A352-B06B-41AF-A70E-49BDD877DB37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5C1E4680-1A11-4FCB-9ECB-8EA68F189D3B}"/>
                </a:ext>
              </a:extLst>
            </p:cNvPr>
            <p:cNvSpPr/>
            <p:nvPr/>
          </p:nvSpPr>
          <p:spPr>
            <a:xfrm>
              <a:off x="2069037" y="2469592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627BCD8-9435-4EBC-8BFE-1888437EC122}"/>
              </a:ext>
            </a:extLst>
          </p:cNvPr>
          <p:cNvSpPr/>
          <p:nvPr/>
        </p:nvSpPr>
        <p:spPr>
          <a:xfrm>
            <a:off x="9036176" y="-17849"/>
            <a:ext cx="3181350" cy="3932773"/>
          </a:xfrm>
          <a:custGeom>
            <a:gdLst>
              <a:gd name="connsiteX0" fmla="*/ 3095625 w 3105150"/>
              <a:gd name="connsiteY0" fmla="*/ 19050 h 3838575"/>
              <a:gd name="connsiteX1" fmla="*/ 971550 w 3105150"/>
              <a:gd name="connsiteY1" fmla="*/ 0 h 3838575"/>
              <a:gd name="connsiteX2" fmla="*/ 0 w 3105150"/>
              <a:gd name="connsiteY2" fmla="*/ 942975 h 3838575"/>
              <a:gd name="connsiteX3" fmla="*/ 3105150 w 3105150"/>
              <a:gd name="connsiteY3" fmla="*/ 3838575 h 3838575"/>
              <a:gd name="connsiteX4" fmla="*/ 3095625 w 3105150"/>
              <a:gd name="connsiteY4" fmla="*/ 19050 h 3838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5150" h="3838575">
                <a:moveTo>
                  <a:pt x="3095625" y="19050"/>
                </a:moveTo>
                <a:lnTo>
                  <a:pt x="971550" y="0"/>
                </a:lnTo>
                <a:lnTo>
                  <a:pt x="0" y="942975"/>
                </a:lnTo>
                <a:lnTo>
                  <a:pt x="3105150" y="3838575"/>
                </a:lnTo>
                <a:lnTo>
                  <a:pt x="3095625" y="1905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9FD9F398-9DE7-4AB8-8DD7-299013439964}"/>
              </a:ext>
            </a:extLst>
          </p:cNvPr>
          <p:cNvSpPr/>
          <p:nvPr/>
        </p:nvSpPr>
        <p:spPr>
          <a:xfrm rot="16200000">
            <a:off x="10274473" y="279160"/>
            <a:ext cx="2539782" cy="1346327"/>
          </a:xfrm>
          <a:prstGeom prst="triangle">
            <a:avLst/>
          </a:prstGeom>
          <a:solidFill>
            <a:srgbClr val="D42F3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FF3935F-3BC9-40F2-989A-18D5EDDC24E5}"/>
              </a:ext>
            </a:extLst>
          </p:cNvPr>
          <p:cNvSpPr/>
          <p:nvPr/>
        </p:nvSpPr>
        <p:spPr>
          <a:xfrm>
            <a:off x="-9525" y="3025775"/>
            <a:ext cx="3124200" cy="3838575"/>
          </a:xfrm>
          <a:custGeom>
            <a:gdLst>
              <a:gd name="connsiteX0" fmla="*/ 2219325 w 3124200"/>
              <a:gd name="connsiteY0" fmla="*/ 3838575 h 3838575"/>
              <a:gd name="connsiteX1" fmla="*/ 3124200 w 3124200"/>
              <a:gd name="connsiteY1" fmla="*/ 3019425 h 3838575"/>
              <a:gd name="connsiteX2" fmla="*/ 0 w 3124200"/>
              <a:gd name="connsiteY2" fmla="*/ 0 h 3838575"/>
              <a:gd name="connsiteX3" fmla="*/ 38100 w 3124200"/>
              <a:gd name="connsiteY3" fmla="*/ 3838575 h 3838575"/>
              <a:gd name="connsiteX4" fmla="*/ 2219325 w 3124200"/>
              <a:gd name="connsiteY4" fmla="*/ 3838575 h 38385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00" h="3838575">
                <a:moveTo>
                  <a:pt x="2219325" y="3838575"/>
                </a:moveTo>
                <a:lnTo>
                  <a:pt x="3124200" y="3019425"/>
                </a:lnTo>
                <a:lnTo>
                  <a:pt x="0" y="0"/>
                </a:lnTo>
                <a:lnTo>
                  <a:pt x="38100" y="3838575"/>
                </a:lnTo>
                <a:lnTo>
                  <a:pt x="2219325" y="3838575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04436043-C977-4975-9A6C-1241AD92C145}"/>
              </a:ext>
            </a:extLst>
          </p:cNvPr>
          <p:cNvSpPr/>
          <p:nvPr/>
        </p:nvSpPr>
        <p:spPr>
          <a:xfrm rot="5400000">
            <a:off x="-642272" y="5283200"/>
            <a:ext cx="2808544" cy="1524000"/>
          </a:xfrm>
          <a:prstGeom prst="triangle">
            <a:avLst/>
          </a:prstGeom>
          <a:solidFill>
            <a:srgbClr val="D42F3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6C39762-8FC6-42E5-B562-12FFA3FE4AAD}"/>
              </a:ext>
            </a:extLst>
          </p:cNvPr>
          <p:cNvGrpSpPr/>
          <p:nvPr/>
        </p:nvGrpSpPr>
        <p:grpSpPr>
          <a:xfrm>
            <a:off x="4088456" y="1880609"/>
            <a:ext cx="4687936" cy="4269461"/>
            <a:chOff x="6476952" y="1760489"/>
            <a:chExt cx="4687936" cy="4269461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31920BE-A69B-46CC-B0EF-CEDCBB711108}"/>
                </a:ext>
              </a:extLst>
            </p:cNvPr>
            <p:cNvGrpSpPr/>
            <p:nvPr/>
          </p:nvGrpSpPr>
          <p:grpSpPr>
            <a:xfrm>
              <a:off x="6476952" y="1760489"/>
              <a:ext cx="4687936" cy="960243"/>
              <a:chOff x="6629352" y="1760489"/>
              <a:chExt cx="4687936" cy="960243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502F80FF-FC6A-4DA6-B94E-DE4C76192DDF}"/>
                  </a:ext>
                </a:extLst>
              </p:cNvPr>
              <p:cNvGrpSpPr/>
              <p:nvPr/>
            </p:nvGrpSpPr>
            <p:grpSpPr>
              <a:xfrm>
                <a:off x="7481596" y="1780122"/>
                <a:ext cx="3835692" cy="940610"/>
                <a:chOff x="6875851" y="2143368"/>
                <a:chExt cx="3835692" cy="940610"/>
              </a:xfrm>
            </p:grpSpPr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32918D9D-36F4-4638-8333-19C8F6BAECC7}"/>
                    </a:ext>
                  </a:extLst>
                </p:cNvPr>
                <p:cNvSpPr/>
                <p:nvPr/>
              </p:nvSpPr>
              <p:spPr>
                <a:xfrm>
                  <a:off x="6875851" y="2592753"/>
                  <a:ext cx="3835692" cy="491225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lvl="0">
                    <a:lnSpc>
                      <a:spcPts val="1600"/>
                    </a:lnSpc>
                    <a:defRPr/>
                  </a:pPr>
                  <a:r>
                    <a:rPr lang="en-US" altLang="zh-CN" sz="1200"/>
                    <a:t>Time would heal almost all wounds. If your wounds have not been healed up, please wait for a short while. </a:t>
                  </a: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  <a:sym typeface="Arial"/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13E73377-39BE-4C74-B391-DCB8B4499781}"/>
                    </a:ext>
                  </a:extLst>
                </p:cNvPr>
                <p:cNvSpPr txBox="1"/>
                <p:nvPr/>
              </p:nvSpPr>
              <p:spPr>
                <a:xfrm>
                  <a:off x="6875851" y="2143368"/>
                  <a:ext cx="305724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  <a:sym typeface="Arial"/>
                    </a:rPr>
                    <a:t>年度工作内容概述</a:t>
                  </a: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2CA41EA3-7635-408F-BDE1-CD819B9EFB4B}"/>
                  </a:ext>
                </a:extLst>
              </p:cNvPr>
              <p:cNvSpPr txBox="1"/>
              <p:nvPr/>
            </p:nvSpPr>
            <p:spPr>
              <a:xfrm>
                <a:off x="6629352" y="1760489"/>
                <a:ext cx="89800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i="0" u="none" strike="noStrike" kern="1200" cap="none" spc="0" normalizeH="0" baseline="0" noProof="0">
                    <a:ln>
                      <a:noFill/>
                    </a:ln>
                    <a:solidFill>
                      <a:srgbClr val="C1253A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  <a:sym typeface="Arial"/>
                  </a:rPr>
                  <a:t>01.</a:t>
                </a:r>
                <a:endParaRPr kumimoji="0" lang="zh-CN" altLang="en-US" sz="4000" i="0" u="none" strike="noStrike" kern="1200" cap="none" spc="0" normalizeH="0" baseline="0" noProof="0">
                  <a:ln>
                    <a:noFill/>
                  </a:ln>
                  <a:solidFill>
                    <a:srgbClr val="C1253A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B2DA41C-91EE-44E3-9960-87014E2F873D}"/>
                </a:ext>
              </a:extLst>
            </p:cNvPr>
            <p:cNvGrpSpPr/>
            <p:nvPr/>
          </p:nvGrpSpPr>
          <p:grpSpPr>
            <a:xfrm>
              <a:off x="6476952" y="2852978"/>
              <a:ext cx="4687936" cy="960243"/>
              <a:chOff x="6629352" y="2852978"/>
              <a:chExt cx="4687936" cy="960243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9AC955FA-F950-4C73-96D0-F632CB5ECE60}"/>
                  </a:ext>
                </a:extLst>
              </p:cNvPr>
              <p:cNvGrpSpPr/>
              <p:nvPr/>
            </p:nvGrpSpPr>
            <p:grpSpPr>
              <a:xfrm>
                <a:off x="7481596" y="2872611"/>
                <a:ext cx="3835692" cy="940610"/>
                <a:chOff x="6875851" y="2229093"/>
                <a:chExt cx="3835692" cy="940610"/>
              </a:xfrm>
            </p:grpSpPr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id="{0212F87A-4B54-4BAD-9004-58B0A5C54E60}"/>
                    </a:ext>
                  </a:extLst>
                </p:cNvPr>
                <p:cNvSpPr/>
                <p:nvPr/>
              </p:nvSpPr>
              <p:spPr>
                <a:xfrm>
                  <a:off x="6875851" y="2678478"/>
                  <a:ext cx="3835692" cy="491225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lvl="0">
                    <a:lnSpc>
                      <a:spcPts val="1600"/>
                    </a:lnSpc>
                    <a:defRPr/>
                  </a:pPr>
                  <a:r>
                    <a:rPr lang="en-US" altLang="zh-CN" sz="1200"/>
                    <a:t>Time would heal almost all wounds. If your wounds have not been healed up, please wait for a short while. </a:t>
                  </a:r>
                  <a:endPara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1428C36C-2D8B-4F47-B11D-157F4CD3439D}"/>
                    </a:ext>
                  </a:extLst>
                </p:cNvPr>
                <p:cNvSpPr txBox="1"/>
                <p:nvPr/>
              </p:nvSpPr>
              <p:spPr>
                <a:xfrm>
                  <a:off x="6875851" y="2229093"/>
                  <a:ext cx="305724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  <a:sym typeface="Arial"/>
                    </a:rPr>
                    <a:t>成功项目详细展示</a:t>
                  </a:r>
                </a:p>
              </p:txBody>
            </p:sp>
          </p:grp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E6ACE6EF-7A98-4347-B300-42B85B88E1FA}"/>
                  </a:ext>
                </a:extLst>
              </p:cNvPr>
              <p:cNvSpPr txBox="1"/>
              <p:nvPr/>
            </p:nvSpPr>
            <p:spPr>
              <a:xfrm>
                <a:off x="6629352" y="2852978"/>
                <a:ext cx="89800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>
                    <a:ln>
                      <a:noFill/>
                    </a:ln>
                    <a:solidFill>
                      <a:srgbClr val="C1253A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  <a:sym typeface="Arial"/>
                  </a:rPr>
                  <a:t>02.</a:t>
                </a: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C1253A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197E5D6-991C-4311-8371-0C7A0CAAE85F}"/>
                </a:ext>
              </a:extLst>
            </p:cNvPr>
            <p:cNvGrpSpPr/>
            <p:nvPr/>
          </p:nvGrpSpPr>
          <p:grpSpPr>
            <a:xfrm>
              <a:off x="6476952" y="3961342"/>
              <a:ext cx="4687936" cy="960243"/>
              <a:chOff x="6629352" y="3961342"/>
              <a:chExt cx="4687936" cy="960243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EC105058-D337-484A-A186-9820C905C195}"/>
                  </a:ext>
                </a:extLst>
              </p:cNvPr>
              <p:cNvGrpSpPr/>
              <p:nvPr/>
            </p:nvGrpSpPr>
            <p:grpSpPr>
              <a:xfrm>
                <a:off x="7481596" y="3980975"/>
                <a:ext cx="3835692" cy="940610"/>
                <a:chOff x="6875851" y="2330693"/>
                <a:chExt cx="3835692" cy="940610"/>
              </a:xfrm>
            </p:grpSpPr>
            <p:sp>
              <p:nvSpPr>
                <p:cNvPr id="34" name="矩形 33">
                  <a:extLst>
                    <a:ext uri="{FF2B5EF4-FFF2-40B4-BE49-F238E27FC236}">
                      <a16:creationId xmlns:a16="http://schemas.microsoft.com/office/drawing/2014/main" id="{CE93867C-E065-494F-8A5F-700109CAF5F9}"/>
                    </a:ext>
                  </a:extLst>
                </p:cNvPr>
                <p:cNvSpPr/>
                <p:nvPr/>
              </p:nvSpPr>
              <p:spPr>
                <a:xfrm>
                  <a:off x="6875851" y="2780078"/>
                  <a:ext cx="3835692" cy="491225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lvl="0">
                    <a:lnSpc>
                      <a:spcPts val="1600"/>
                    </a:lnSpc>
                    <a:defRPr/>
                  </a:pPr>
                  <a:r>
                    <a:rPr lang="en-US" altLang="zh-CN" sz="1200"/>
                    <a:t>Time would heal almost all wounds. If your wounds have not been healed up, please wait for a short while. </a:t>
                  </a:r>
                  <a:endPara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AE42D9E4-D7FF-46C1-8C0D-48ED54BED6C6}"/>
                    </a:ext>
                  </a:extLst>
                </p:cNvPr>
                <p:cNvSpPr txBox="1"/>
                <p:nvPr/>
              </p:nvSpPr>
              <p:spPr>
                <a:xfrm>
                  <a:off x="6875851" y="2330693"/>
                  <a:ext cx="305724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  <a:sym typeface="Arial"/>
                    </a:rPr>
                    <a:t>工作存在不足之处</a:t>
                  </a:r>
                </a:p>
              </p:txBody>
            </p:sp>
          </p:grp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190747E-D88C-4DE7-BFBD-472E5D11E31A}"/>
                  </a:ext>
                </a:extLst>
              </p:cNvPr>
              <p:cNvSpPr txBox="1"/>
              <p:nvPr/>
            </p:nvSpPr>
            <p:spPr>
              <a:xfrm>
                <a:off x="6629352" y="3961342"/>
                <a:ext cx="89800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>
                    <a:ln>
                      <a:noFill/>
                    </a:ln>
                    <a:solidFill>
                      <a:srgbClr val="C1253A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  <a:sym typeface="Arial"/>
                  </a:rPr>
                  <a:t>03.</a:t>
                </a: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C1253A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2101C53-A163-43D9-A708-1AE136BCA8C7}"/>
                </a:ext>
              </a:extLst>
            </p:cNvPr>
            <p:cNvGrpSpPr/>
            <p:nvPr/>
          </p:nvGrpSpPr>
          <p:grpSpPr>
            <a:xfrm>
              <a:off x="6476952" y="5069707"/>
              <a:ext cx="4687936" cy="960243"/>
              <a:chOff x="6629352" y="5069707"/>
              <a:chExt cx="4687936" cy="960243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7891026B-6A03-4B0D-B169-B816F1850534}"/>
                  </a:ext>
                </a:extLst>
              </p:cNvPr>
              <p:cNvGrpSpPr/>
              <p:nvPr/>
            </p:nvGrpSpPr>
            <p:grpSpPr>
              <a:xfrm>
                <a:off x="7481596" y="5089340"/>
                <a:ext cx="3835692" cy="940610"/>
                <a:chOff x="6875851" y="2432293"/>
                <a:chExt cx="3835692" cy="940610"/>
              </a:xfrm>
            </p:grpSpPr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F96FE75D-6164-4201-8CF6-5779ABC7CA53}"/>
                    </a:ext>
                  </a:extLst>
                </p:cNvPr>
                <p:cNvSpPr/>
                <p:nvPr/>
              </p:nvSpPr>
              <p:spPr>
                <a:xfrm>
                  <a:off x="6875851" y="2881678"/>
                  <a:ext cx="3835692" cy="491225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lvl="0">
                    <a:lnSpc>
                      <a:spcPts val="1600"/>
                    </a:lnSpc>
                    <a:defRPr/>
                  </a:pPr>
                  <a:r>
                    <a:rPr lang="en-US" altLang="zh-CN" sz="1200"/>
                    <a:t>Time would heal almost all wounds. If your wounds have not been healed up, please wait for a short while. </a:t>
                  </a:r>
                  <a:endPara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D4A1EF05-0C37-43DE-8E61-48E4B13CAB6F}"/>
                    </a:ext>
                  </a:extLst>
                </p:cNvPr>
                <p:cNvSpPr txBox="1"/>
                <p:nvPr/>
              </p:nvSpPr>
              <p:spPr>
                <a:xfrm>
                  <a:off x="6875851" y="2432293"/>
                  <a:ext cx="305724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  <a:sym typeface="Arial"/>
                    </a:rPr>
                    <a:t>明年工作目标计划</a:t>
                  </a:r>
                </a:p>
              </p:txBody>
            </p:sp>
          </p:grp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C549ECB-2AA5-4F6D-B870-AA8F5C26EC2B}"/>
                  </a:ext>
                </a:extLst>
              </p:cNvPr>
              <p:cNvSpPr txBox="1"/>
              <p:nvPr/>
            </p:nvSpPr>
            <p:spPr>
              <a:xfrm>
                <a:off x="6629352" y="5069707"/>
                <a:ext cx="89800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>
                    <a:ln>
                      <a:noFill/>
                    </a:ln>
                    <a:solidFill>
                      <a:srgbClr val="C1253A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  <a:sym typeface="Arial"/>
                  </a:rPr>
                  <a:t>04.</a:t>
                </a: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C1253A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Arial"/>
                </a:endParaRPr>
              </a:p>
            </p:txBody>
          </p:sp>
        </p:grp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FD8E264A-A546-47D8-828F-8883BEE63FE9}"/>
              </a:ext>
            </a:extLst>
          </p:cNvPr>
          <p:cNvSpPr/>
          <p:nvPr/>
        </p:nvSpPr>
        <p:spPr bwMode="auto">
          <a:xfrm>
            <a:off x="862447" y="1449777"/>
            <a:ext cx="3124200" cy="1270077"/>
          </a:xfrm>
          <a:prstGeom prst="ellipse">
            <a:avLst/>
          </a:prstGeom>
          <a:noFill/>
          <a:ln w="19050">
            <a:noFill/>
            <a:round/>
          </a:ln>
        </p:spPr>
        <p:txBody>
          <a:bodyPr rot="0" spcFirstLastPara="0" vert="horz" wrap="none" lIns="91440" tIns="45720" rIns="91440" bIns="45720" anchor="b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8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  目   录 </a:t>
            </a:r>
            <a:endParaRPr lang="en-US" altLang="zh-CN" sz="4800" b="1" spc="30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  <a:p>
            <a:pPr algn="ctr"/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 CONTENT</a:t>
            </a:r>
          </a:p>
        </p:txBody>
      </p:sp>
    </p:spTree>
    <p:extLst>
      <p:ext uri="{BB962C8B-B14F-4D97-AF65-F5344CB8AC3E}">
        <p14:creationId val="338587600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7" grpId="0" animBg="1"/>
      <p:bldP spid="8" grpId="0" animBg="1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明年工作目标计划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Freeform 1"/>
          <p:cNvSpPr/>
          <p:nvPr/>
        </p:nvSpPr>
        <p:spPr bwMode="auto">
          <a:xfrm>
            <a:off x="9732187" y="2664308"/>
            <a:ext cx="1575644" cy="1773976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597AA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8.8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16" name="Freeform 2"/>
          <p:cNvSpPr/>
          <p:nvPr/>
        </p:nvSpPr>
        <p:spPr bwMode="auto">
          <a:xfrm>
            <a:off x="10796511" y="2608708"/>
            <a:ext cx="574456" cy="646764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597A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7" name="Freeform 1"/>
          <p:cNvSpPr/>
          <p:nvPr/>
        </p:nvSpPr>
        <p:spPr bwMode="auto">
          <a:xfrm>
            <a:off x="7656937" y="1681256"/>
            <a:ext cx="1575644" cy="1773976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C1253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5.3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18" name="Freeform 2"/>
          <p:cNvSpPr/>
          <p:nvPr/>
        </p:nvSpPr>
        <p:spPr bwMode="auto">
          <a:xfrm>
            <a:off x="8721261" y="1625656"/>
            <a:ext cx="574456" cy="646764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C12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9" name="Freeform 1"/>
          <p:cNvSpPr/>
          <p:nvPr/>
        </p:nvSpPr>
        <p:spPr bwMode="auto">
          <a:xfrm>
            <a:off x="5401851" y="2125247"/>
            <a:ext cx="1575644" cy="1773976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597AA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1.0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20" name="Freeform 2"/>
          <p:cNvSpPr/>
          <p:nvPr/>
        </p:nvSpPr>
        <p:spPr bwMode="auto">
          <a:xfrm>
            <a:off x="6466175" y="2069647"/>
            <a:ext cx="574456" cy="646764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597A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1" name="Freeform 1"/>
          <p:cNvSpPr/>
          <p:nvPr/>
        </p:nvSpPr>
        <p:spPr bwMode="auto">
          <a:xfrm>
            <a:off x="3059493" y="2711777"/>
            <a:ext cx="1575644" cy="1773976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C1253A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3.2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22" name="Freeform 2"/>
          <p:cNvSpPr/>
          <p:nvPr/>
        </p:nvSpPr>
        <p:spPr bwMode="auto">
          <a:xfrm>
            <a:off x="4123817" y="2656177"/>
            <a:ext cx="574456" cy="646764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C12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3" name="Freeform 1"/>
          <p:cNvSpPr/>
          <p:nvPr/>
        </p:nvSpPr>
        <p:spPr bwMode="auto">
          <a:xfrm>
            <a:off x="969595" y="1640217"/>
            <a:ext cx="1575644" cy="1773976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597AA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7.8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24" name="Freeform 2"/>
          <p:cNvSpPr/>
          <p:nvPr/>
        </p:nvSpPr>
        <p:spPr bwMode="auto">
          <a:xfrm>
            <a:off x="2033919" y="1584617"/>
            <a:ext cx="574456" cy="646764"/>
          </a:xfrm>
          <a:custGeom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597A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188990" y="1739700"/>
            <a:ext cx="287484" cy="336598"/>
            <a:chOff x="5767388" y="2987676"/>
            <a:chExt cx="696913" cy="815975"/>
          </a:xfrm>
          <a:solidFill>
            <a:srgbClr val="597AA0"/>
          </a:solidFill>
        </p:grpSpPr>
        <p:sp>
          <p:nvSpPr>
            <p:cNvPr id="26" name="Oval 591"/>
            <p:cNvSpPr>
              <a:spLocks noChangeArrowheads="1"/>
            </p:cNvSpPr>
            <p:nvPr/>
          </p:nvSpPr>
          <p:spPr bwMode="auto">
            <a:xfrm>
              <a:off x="5932488" y="2987676"/>
              <a:ext cx="127000" cy="157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7" name="Freeform 592"/>
            <p:cNvSpPr>
              <a:spLocks noEditPoints="1"/>
            </p:cNvSpPr>
            <p:nvPr/>
          </p:nvSpPr>
          <p:spPr bwMode="auto">
            <a:xfrm>
              <a:off x="5767388" y="3159126"/>
              <a:ext cx="454025" cy="641350"/>
            </a:xfrm>
            <a:custGeom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8" name="Freeform 593"/>
            <p:cNvSpPr/>
            <p:nvPr/>
          </p:nvSpPr>
          <p:spPr bwMode="auto">
            <a:xfrm>
              <a:off x="6007101" y="3692526"/>
              <a:ext cx="90488" cy="107950"/>
            </a:xfrm>
            <a:custGeom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9" name="Freeform 594"/>
            <p:cNvSpPr>
              <a:spLocks noEditPoints="1"/>
            </p:cNvSpPr>
            <p:nvPr/>
          </p:nvSpPr>
          <p:spPr bwMode="auto">
            <a:xfrm>
              <a:off x="5999163" y="3340101"/>
              <a:ext cx="465138" cy="463550"/>
            </a:xfrm>
            <a:custGeom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0" name="Freeform 595"/>
            <p:cNvSpPr/>
            <p:nvPr/>
          </p:nvSpPr>
          <p:spPr bwMode="auto">
            <a:xfrm>
              <a:off x="6138863" y="3409951"/>
              <a:ext cx="33338" cy="38100"/>
            </a:xfrm>
            <a:custGeom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1" name="Freeform 596"/>
            <p:cNvSpPr/>
            <p:nvPr/>
          </p:nvSpPr>
          <p:spPr bwMode="auto">
            <a:xfrm>
              <a:off x="6292851" y="3409951"/>
              <a:ext cx="33338" cy="38100"/>
            </a:xfrm>
            <a:custGeom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2" name="Freeform 597"/>
            <p:cNvSpPr/>
            <p:nvPr/>
          </p:nvSpPr>
          <p:spPr bwMode="auto">
            <a:xfrm>
              <a:off x="6351588" y="3475038"/>
              <a:ext cx="34925" cy="30163"/>
            </a:xfrm>
            <a:custGeom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3" name="Freeform 598"/>
            <p:cNvSpPr/>
            <p:nvPr/>
          </p:nvSpPr>
          <p:spPr bwMode="auto">
            <a:xfrm>
              <a:off x="6078538" y="3475038"/>
              <a:ext cx="33338" cy="30163"/>
            </a:xfrm>
            <a:custGeom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4" name="Freeform 599"/>
            <p:cNvSpPr/>
            <p:nvPr/>
          </p:nvSpPr>
          <p:spPr bwMode="auto">
            <a:xfrm>
              <a:off x="6351588" y="3635376"/>
              <a:ext cx="34925" cy="30163"/>
            </a:xfrm>
            <a:custGeom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5" name="Freeform 600"/>
            <p:cNvSpPr/>
            <p:nvPr/>
          </p:nvSpPr>
          <p:spPr bwMode="auto">
            <a:xfrm>
              <a:off x="6078538" y="3635376"/>
              <a:ext cx="33338" cy="30163"/>
            </a:xfrm>
            <a:custGeom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6" name="Freeform 601"/>
            <p:cNvSpPr/>
            <p:nvPr/>
          </p:nvSpPr>
          <p:spPr bwMode="auto">
            <a:xfrm>
              <a:off x="6292851" y="3692526"/>
              <a:ext cx="33338" cy="36513"/>
            </a:xfrm>
            <a:custGeom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7" name="Freeform 602"/>
            <p:cNvSpPr/>
            <p:nvPr/>
          </p:nvSpPr>
          <p:spPr bwMode="auto">
            <a:xfrm>
              <a:off x="6138863" y="3692526"/>
              <a:ext cx="33338" cy="36513"/>
            </a:xfrm>
            <a:custGeom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8" name="Oval 603"/>
            <p:cNvSpPr>
              <a:spLocks noChangeArrowheads="1"/>
            </p:cNvSpPr>
            <p:nvPr/>
          </p:nvSpPr>
          <p:spPr bwMode="auto">
            <a:xfrm>
              <a:off x="6213476" y="3552826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39" name="Freeform 604"/>
            <p:cNvSpPr/>
            <p:nvPr/>
          </p:nvSpPr>
          <p:spPr bwMode="auto">
            <a:xfrm>
              <a:off x="6164263" y="3455988"/>
              <a:ext cx="82550" cy="96838"/>
            </a:xfrm>
            <a:custGeom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40" name="TextBox 53"/>
          <p:cNvSpPr txBox="1"/>
          <p:nvPr/>
        </p:nvSpPr>
        <p:spPr>
          <a:xfrm>
            <a:off x="961064" y="4155643"/>
            <a:ext cx="1656183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1" name="TextBox 54"/>
          <p:cNvSpPr txBox="1"/>
          <p:nvPr/>
        </p:nvSpPr>
        <p:spPr>
          <a:xfrm>
            <a:off x="961062" y="3804895"/>
            <a:ext cx="1313781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42" name="TextBox 55"/>
          <p:cNvSpPr txBox="1"/>
          <p:nvPr/>
        </p:nvSpPr>
        <p:spPr>
          <a:xfrm>
            <a:off x="961063" y="3394461"/>
            <a:ext cx="651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01.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43" name="TextBox 75"/>
          <p:cNvSpPr txBox="1"/>
          <p:nvPr/>
        </p:nvSpPr>
        <p:spPr>
          <a:xfrm>
            <a:off x="3049295" y="5279370"/>
            <a:ext cx="1656183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4" name="TextBox 76"/>
          <p:cNvSpPr txBox="1"/>
          <p:nvPr/>
        </p:nvSpPr>
        <p:spPr>
          <a:xfrm>
            <a:off x="3049293" y="4928622"/>
            <a:ext cx="1313781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45" name="TextBox 77"/>
          <p:cNvSpPr txBox="1"/>
          <p:nvPr/>
        </p:nvSpPr>
        <p:spPr>
          <a:xfrm>
            <a:off x="3049294" y="4518188"/>
            <a:ext cx="651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02.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46" name="TextBox 95"/>
          <p:cNvSpPr txBox="1"/>
          <p:nvPr/>
        </p:nvSpPr>
        <p:spPr>
          <a:xfrm>
            <a:off x="5385953" y="4633165"/>
            <a:ext cx="1656183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7" name="TextBox 96"/>
          <p:cNvSpPr txBox="1"/>
          <p:nvPr/>
        </p:nvSpPr>
        <p:spPr>
          <a:xfrm>
            <a:off x="5385951" y="4282417"/>
            <a:ext cx="1313781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48" name="TextBox 97"/>
          <p:cNvSpPr txBox="1"/>
          <p:nvPr/>
        </p:nvSpPr>
        <p:spPr>
          <a:xfrm>
            <a:off x="5385952" y="3871983"/>
            <a:ext cx="651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03.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49" name="TextBox 115"/>
          <p:cNvSpPr txBox="1"/>
          <p:nvPr/>
        </p:nvSpPr>
        <p:spPr>
          <a:xfrm>
            <a:off x="7657807" y="4167847"/>
            <a:ext cx="1656183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0" name="TextBox 116"/>
          <p:cNvSpPr txBox="1"/>
          <p:nvPr/>
        </p:nvSpPr>
        <p:spPr>
          <a:xfrm>
            <a:off x="7657805" y="3817099"/>
            <a:ext cx="1313781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51" name="TextBox 117"/>
          <p:cNvSpPr txBox="1"/>
          <p:nvPr/>
        </p:nvSpPr>
        <p:spPr>
          <a:xfrm>
            <a:off x="7657806" y="3406665"/>
            <a:ext cx="651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04.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52" name="TextBox 135"/>
          <p:cNvSpPr txBox="1"/>
          <p:nvPr/>
        </p:nvSpPr>
        <p:spPr>
          <a:xfrm>
            <a:off x="9723656" y="5151420"/>
            <a:ext cx="1656183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3" name="TextBox 136"/>
          <p:cNvSpPr txBox="1"/>
          <p:nvPr/>
        </p:nvSpPr>
        <p:spPr>
          <a:xfrm>
            <a:off x="9723654" y="4800672"/>
            <a:ext cx="1313781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54" name="TextBox 137"/>
          <p:cNvSpPr txBox="1"/>
          <p:nvPr/>
        </p:nvSpPr>
        <p:spPr>
          <a:xfrm>
            <a:off x="9723655" y="4390238"/>
            <a:ext cx="651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05.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947526" y="2759533"/>
            <a:ext cx="272426" cy="345114"/>
            <a:chOff x="8950326" y="1212851"/>
            <a:chExt cx="636588" cy="806450"/>
          </a:xfrm>
          <a:solidFill>
            <a:srgbClr val="597AA0"/>
          </a:solidFill>
        </p:grpSpPr>
        <p:sp>
          <p:nvSpPr>
            <p:cNvPr id="56" name="Freeform 605"/>
            <p:cNvSpPr/>
            <p:nvPr/>
          </p:nvSpPr>
          <p:spPr bwMode="auto">
            <a:xfrm>
              <a:off x="9040813" y="1787526"/>
              <a:ext cx="71438" cy="231775"/>
            </a:xfrm>
            <a:custGeom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57" name="Freeform 606"/>
            <p:cNvSpPr/>
            <p:nvPr/>
          </p:nvSpPr>
          <p:spPr bwMode="auto">
            <a:xfrm>
              <a:off x="9120188" y="1787526"/>
              <a:ext cx="36513" cy="231775"/>
            </a:xfrm>
            <a:custGeom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58" name="Freeform 607"/>
            <p:cNvSpPr/>
            <p:nvPr/>
          </p:nvSpPr>
          <p:spPr bwMode="auto">
            <a:xfrm>
              <a:off x="9032876" y="1438276"/>
              <a:ext cx="106363" cy="120650"/>
            </a:xfrm>
            <a:custGeom>
              <a:gdLst>
                <a:gd name="T0" fmla="*/ 25 w 28"/>
                <a:gd name="T1" fmla="*/ 11 h 32"/>
                <a:gd name="T2" fmla="*/ 20 w 28"/>
                <a:gd name="T3" fmla="*/ 30 h 32"/>
                <a:gd name="T4" fmla="*/ 3 w 28"/>
                <a:gd name="T5" fmla="*/ 21 h 32"/>
                <a:gd name="T6" fmla="*/ 9 w 28"/>
                <a:gd name="T7" fmla="*/ 2 h 32"/>
                <a:gd name="T8" fmla="*/ 25 w 28"/>
                <a:gd name="T9" fmla="*/ 11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25" y="11"/>
                  </a:moveTo>
                  <a:cubicBezTo>
                    <a:pt x="28" y="19"/>
                    <a:pt x="26" y="27"/>
                    <a:pt x="20" y="30"/>
                  </a:cubicBezTo>
                  <a:cubicBezTo>
                    <a:pt x="14" y="32"/>
                    <a:pt x="6" y="28"/>
                    <a:pt x="3" y="21"/>
                  </a:cubicBezTo>
                  <a:cubicBezTo>
                    <a:pt x="0" y="13"/>
                    <a:pt x="2" y="5"/>
                    <a:pt x="9" y="2"/>
                  </a:cubicBezTo>
                  <a:cubicBezTo>
                    <a:pt x="15" y="0"/>
                    <a:pt x="22" y="4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59" name="Rectangle 608"/>
            <p:cNvSpPr>
              <a:spLocks noChangeArrowheads="1"/>
            </p:cNvSpPr>
            <p:nvPr/>
          </p:nvSpPr>
          <p:spPr bwMode="auto">
            <a:xfrm>
              <a:off x="9112251" y="1708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0" name="Freeform 609"/>
            <p:cNvSpPr/>
            <p:nvPr/>
          </p:nvSpPr>
          <p:spPr bwMode="auto">
            <a:xfrm>
              <a:off x="8950326" y="1449388"/>
              <a:ext cx="319088" cy="363538"/>
            </a:xfrm>
            <a:custGeom>
              <a:gdLst>
                <a:gd name="T0" fmla="*/ 69 w 85"/>
                <a:gd name="T1" fmla="*/ 0 h 97"/>
                <a:gd name="T2" fmla="*/ 63 w 85"/>
                <a:gd name="T3" fmla="*/ 23 h 97"/>
                <a:gd name="T4" fmla="*/ 46 w 85"/>
                <a:gd name="T5" fmla="*/ 28 h 97"/>
                <a:gd name="T6" fmla="*/ 45 w 85"/>
                <a:gd name="T7" fmla="*/ 28 h 97"/>
                <a:gd name="T8" fmla="*/ 49 w 85"/>
                <a:gd name="T9" fmla="*/ 33 h 97"/>
                <a:gd name="T10" fmla="*/ 45 w 85"/>
                <a:gd name="T11" fmla="*/ 37 h 97"/>
                <a:gd name="T12" fmla="*/ 48 w 85"/>
                <a:gd name="T13" fmla="*/ 42 h 97"/>
                <a:gd name="T14" fmla="*/ 43 w 85"/>
                <a:gd name="T15" fmla="*/ 69 h 97"/>
                <a:gd name="T16" fmla="*/ 43 w 85"/>
                <a:gd name="T17" fmla="*/ 69 h 97"/>
                <a:gd name="T18" fmla="*/ 43 w 85"/>
                <a:gd name="T19" fmla="*/ 69 h 97"/>
                <a:gd name="T20" fmla="*/ 43 w 85"/>
                <a:gd name="T21" fmla="*/ 69 h 97"/>
                <a:gd name="T22" fmla="*/ 43 w 85"/>
                <a:gd name="T23" fmla="*/ 69 h 97"/>
                <a:gd name="T24" fmla="*/ 33 w 85"/>
                <a:gd name="T25" fmla="*/ 43 h 97"/>
                <a:gd name="T26" fmla="*/ 34 w 85"/>
                <a:gd name="T27" fmla="*/ 38 h 97"/>
                <a:gd name="T28" fmla="*/ 30 w 85"/>
                <a:gd name="T29" fmla="*/ 35 h 97"/>
                <a:gd name="T30" fmla="*/ 33 w 85"/>
                <a:gd name="T31" fmla="*/ 30 h 97"/>
                <a:gd name="T32" fmla="*/ 22 w 85"/>
                <a:gd name="T33" fmla="*/ 32 h 97"/>
                <a:gd name="T34" fmla="*/ 19 w 85"/>
                <a:gd name="T35" fmla="*/ 36 h 97"/>
                <a:gd name="T36" fmla="*/ 6 w 85"/>
                <a:gd name="T37" fmla="*/ 63 h 97"/>
                <a:gd name="T38" fmla="*/ 0 w 85"/>
                <a:gd name="T39" fmla="*/ 94 h 97"/>
                <a:gd name="T40" fmla="*/ 17 w 85"/>
                <a:gd name="T41" fmla="*/ 97 h 97"/>
                <a:gd name="T42" fmla="*/ 20 w 85"/>
                <a:gd name="T43" fmla="*/ 69 h 97"/>
                <a:gd name="T44" fmla="*/ 21 w 85"/>
                <a:gd name="T45" fmla="*/ 66 h 97"/>
                <a:gd name="T46" fmla="*/ 23 w 85"/>
                <a:gd name="T47" fmla="*/ 95 h 97"/>
                <a:gd name="T48" fmla="*/ 23 w 85"/>
                <a:gd name="T49" fmla="*/ 96 h 97"/>
                <a:gd name="T50" fmla="*/ 58 w 85"/>
                <a:gd name="T51" fmla="*/ 93 h 97"/>
                <a:gd name="T52" fmla="*/ 58 w 85"/>
                <a:gd name="T53" fmla="*/ 93 h 97"/>
                <a:gd name="T54" fmla="*/ 53 w 85"/>
                <a:gd name="T55" fmla="*/ 41 h 97"/>
                <a:gd name="T56" fmla="*/ 62 w 85"/>
                <a:gd name="T57" fmla="*/ 39 h 97"/>
                <a:gd name="T58" fmla="*/ 71 w 85"/>
                <a:gd name="T59" fmla="*/ 37 h 97"/>
                <a:gd name="T60" fmla="*/ 72 w 85"/>
                <a:gd name="T61" fmla="*/ 37 h 97"/>
                <a:gd name="T62" fmla="*/ 77 w 85"/>
                <a:gd name="T63" fmla="*/ 31 h 97"/>
                <a:gd name="T64" fmla="*/ 77 w 85"/>
                <a:gd name="T65" fmla="*/ 31 h 97"/>
                <a:gd name="T66" fmla="*/ 77 w 85"/>
                <a:gd name="T67" fmla="*/ 31 h 97"/>
                <a:gd name="T68" fmla="*/ 77 w 85"/>
                <a:gd name="T69" fmla="*/ 31 h 97"/>
                <a:gd name="T70" fmla="*/ 77 w 85"/>
                <a:gd name="T71" fmla="*/ 30 h 97"/>
                <a:gd name="T72" fmla="*/ 78 w 85"/>
                <a:gd name="T73" fmla="*/ 29 h 97"/>
                <a:gd name="T74" fmla="*/ 85 w 85"/>
                <a:gd name="T75" fmla="*/ 4 h 97"/>
                <a:gd name="T76" fmla="*/ 69 w 85"/>
                <a:gd name="T77" fmla="*/ 0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97">
                  <a:moveTo>
                    <a:pt x="69" y="0"/>
                  </a:moveTo>
                  <a:cubicBezTo>
                    <a:pt x="63" y="23"/>
                    <a:pt x="63" y="23"/>
                    <a:pt x="63" y="23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8"/>
                    <a:pt x="45" y="2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1"/>
                    <a:pt x="23" y="32"/>
                    <a:pt x="22" y="32"/>
                  </a:cubicBezTo>
                  <a:cubicBezTo>
                    <a:pt x="21" y="32"/>
                    <a:pt x="20" y="35"/>
                    <a:pt x="19" y="3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77"/>
                    <a:pt x="2" y="84"/>
                    <a:pt x="0" y="94"/>
                  </a:cubicBezTo>
                  <a:cubicBezTo>
                    <a:pt x="6" y="95"/>
                    <a:pt x="12" y="96"/>
                    <a:pt x="17" y="97"/>
                  </a:cubicBezTo>
                  <a:cubicBezTo>
                    <a:pt x="18" y="88"/>
                    <a:pt x="20" y="74"/>
                    <a:pt x="20" y="69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76"/>
                    <a:pt x="23" y="86"/>
                    <a:pt x="23" y="95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95"/>
                    <a:pt x="46" y="94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75"/>
                    <a:pt x="55" y="58"/>
                    <a:pt x="53" y="41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0" y="3"/>
                    <a:pt x="74" y="1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1" name="Freeform 610"/>
            <p:cNvSpPr/>
            <p:nvPr/>
          </p:nvSpPr>
          <p:spPr bwMode="auto">
            <a:xfrm>
              <a:off x="9090026" y="1558926"/>
              <a:ext cx="19050" cy="33338"/>
            </a:xfrm>
            <a:custGeom>
              <a:gdLst>
                <a:gd name="T0" fmla="*/ 9 w 12"/>
                <a:gd name="T1" fmla="*/ 0 h 21"/>
                <a:gd name="T2" fmla="*/ 12 w 12"/>
                <a:gd name="T3" fmla="*/ 11 h 21"/>
                <a:gd name="T4" fmla="*/ 7 w 12"/>
                <a:gd name="T5" fmla="*/ 21 h 21"/>
                <a:gd name="T6" fmla="*/ 0 w 12"/>
                <a:gd name="T7" fmla="*/ 14 h 21"/>
                <a:gd name="T8" fmla="*/ 2 w 12"/>
                <a:gd name="T9" fmla="*/ 0 h 21"/>
                <a:gd name="T10" fmla="*/ 9 w 12"/>
                <a:gd name="T11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9" y="0"/>
                  </a:moveTo>
                  <a:lnTo>
                    <a:pt x="12" y="11"/>
                  </a:lnTo>
                  <a:lnTo>
                    <a:pt x="7" y="21"/>
                  </a:lnTo>
                  <a:lnTo>
                    <a:pt x="0" y="14"/>
                  </a:lnTo>
                  <a:lnTo>
                    <a:pt x="2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2" name="Freeform 611"/>
            <p:cNvSpPr/>
            <p:nvPr/>
          </p:nvSpPr>
          <p:spPr bwMode="auto">
            <a:xfrm>
              <a:off x="9093201" y="1581151"/>
              <a:ext cx="30163" cy="138113"/>
            </a:xfrm>
            <a:custGeom>
              <a:gdLst>
                <a:gd name="T0" fmla="*/ 10 w 19"/>
                <a:gd name="T1" fmla="*/ 0 h 87"/>
                <a:gd name="T2" fmla="*/ 19 w 19"/>
                <a:gd name="T3" fmla="*/ 80 h 87"/>
                <a:gd name="T4" fmla="*/ 12 w 19"/>
                <a:gd name="T5" fmla="*/ 87 h 87"/>
                <a:gd name="T6" fmla="*/ 5 w 19"/>
                <a:gd name="T7" fmla="*/ 80 h 87"/>
                <a:gd name="T8" fmla="*/ 0 w 19"/>
                <a:gd name="T9" fmla="*/ 0 h 87"/>
                <a:gd name="T10" fmla="*/ 10 w 19"/>
                <a:gd name="T11" fmla="*/ 0 h 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7">
                  <a:moveTo>
                    <a:pt x="10" y="0"/>
                  </a:moveTo>
                  <a:lnTo>
                    <a:pt x="19" y="80"/>
                  </a:lnTo>
                  <a:lnTo>
                    <a:pt x="12" y="87"/>
                  </a:lnTo>
                  <a:lnTo>
                    <a:pt x="5" y="80"/>
                  </a:lnTo>
                  <a:lnTo>
                    <a:pt x="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3" name="Freeform 612"/>
            <p:cNvSpPr/>
            <p:nvPr/>
          </p:nvSpPr>
          <p:spPr bwMode="auto">
            <a:xfrm>
              <a:off x="9434513" y="1787526"/>
              <a:ext cx="71438" cy="231775"/>
            </a:xfrm>
            <a:custGeom>
              <a:gdLst>
                <a:gd name="T0" fmla="*/ 0 w 19"/>
                <a:gd name="T1" fmla="*/ 0 h 62"/>
                <a:gd name="T2" fmla="*/ 2 w 19"/>
                <a:gd name="T3" fmla="*/ 62 h 62"/>
                <a:gd name="T4" fmla="*/ 19 w 19"/>
                <a:gd name="T5" fmla="*/ 62 h 62"/>
                <a:gd name="T6" fmla="*/ 19 w 19"/>
                <a:gd name="T7" fmla="*/ 0 h 62"/>
                <a:gd name="T8" fmla="*/ 0 w 19"/>
                <a:gd name="T9" fmla="*/ 0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2">
                  <a:moveTo>
                    <a:pt x="0" y="0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41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4" name="Freeform 613"/>
            <p:cNvSpPr/>
            <p:nvPr/>
          </p:nvSpPr>
          <p:spPr bwMode="auto">
            <a:xfrm>
              <a:off x="9390063" y="1787526"/>
              <a:ext cx="36513" cy="231775"/>
            </a:xfrm>
            <a:custGeom>
              <a:gdLst>
                <a:gd name="T0" fmla="*/ 0 w 10"/>
                <a:gd name="T1" fmla="*/ 0 h 62"/>
                <a:gd name="T2" fmla="*/ 1 w 10"/>
                <a:gd name="T3" fmla="*/ 62 h 62"/>
                <a:gd name="T4" fmla="*/ 10 w 10"/>
                <a:gd name="T5" fmla="*/ 62 h 62"/>
                <a:gd name="T6" fmla="*/ 10 w 10"/>
                <a:gd name="T7" fmla="*/ 0 h 62"/>
                <a:gd name="T8" fmla="*/ 0 w 10"/>
                <a:gd name="T9" fmla="*/ 0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2">
                  <a:moveTo>
                    <a:pt x="0" y="0"/>
                  </a:move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0"/>
                    <a:pt x="10" y="0"/>
                  </a:cubicBezTo>
                  <a:cubicBezTo>
                    <a:pt x="10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5" name="Freeform 614"/>
            <p:cNvSpPr/>
            <p:nvPr/>
          </p:nvSpPr>
          <p:spPr bwMode="auto">
            <a:xfrm>
              <a:off x="9409113" y="1438276"/>
              <a:ext cx="104775" cy="120650"/>
            </a:xfrm>
            <a:custGeom>
              <a:gdLst>
                <a:gd name="T0" fmla="*/ 3 w 28"/>
                <a:gd name="T1" fmla="*/ 11 h 32"/>
                <a:gd name="T2" fmla="*/ 8 w 28"/>
                <a:gd name="T3" fmla="*/ 30 h 32"/>
                <a:gd name="T4" fmla="*/ 25 w 28"/>
                <a:gd name="T5" fmla="*/ 21 h 32"/>
                <a:gd name="T6" fmla="*/ 20 w 28"/>
                <a:gd name="T7" fmla="*/ 2 h 32"/>
                <a:gd name="T8" fmla="*/ 3 w 28"/>
                <a:gd name="T9" fmla="*/ 11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2">
                  <a:moveTo>
                    <a:pt x="3" y="11"/>
                  </a:moveTo>
                  <a:cubicBezTo>
                    <a:pt x="0" y="19"/>
                    <a:pt x="2" y="27"/>
                    <a:pt x="8" y="30"/>
                  </a:cubicBezTo>
                  <a:cubicBezTo>
                    <a:pt x="14" y="32"/>
                    <a:pt x="22" y="28"/>
                    <a:pt x="25" y="21"/>
                  </a:cubicBezTo>
                  <a:cubicBezTo>
                    <a:pt x="28" y="13"/>
                    <a:pt x="26" y="5"/>
                    <a:pt x="20" y="2"/>
                  </a:cubicBezTo>
                  <a:cubicBezTo>
                    <a:pt x="14" y="0"/>
                    <a:pt x="6" y="4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6" name="Rectangle 615"/>
            <p:cNvSpPr>
              <a:spLocks noChangeArrowheads="1"/>
            </p:cNvSpPr>
            <p:nvPr/>
          </p:nvSpPr>
          <p:spPr bwMode="auto">
            <a:xfrm>
              <a:off x="9585326" y="16700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7" name="Rectangle 616"/>
            <p:cNvSpPr>
              <a:spLocks noChangeArrowheads="1"/>
            </p:cNvSpPr>
            <p:nvPr/>
          </p:nvSpPr>
          <p:spPr bwMode="auto">
            <a:xfrm>
              <a:off x="9434513" y="17081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8" name="Freeform 617"/>
            <p:cNvSpPr>
              <a:spLocks noEditPoints="1"/>
            </p:cNvSpPr>
            <p:nvPr/>
          </p:nvSpPr>
          <p:spPr bwMode="auto">
            <a:xfrm>
              <a:off x="9255126" y="1441451"/>
              <a:ext cx="330200" cy="371475"/>
            </a:xfrm>
            <a:custGeom>
              <a:gdLst>
                <a:gd name="T0" fmla="*/ 88 w 88"/>
                <a:gd name="T1" fmla="*/ 62 h 99"/>
                <a:gd name="T2" fmla="*/ 86 w 88"/>
                <a:gd name="T3" fmla="*/ 60 h 99"/>
                <a:gd name="T4" fmla="*/ 84 w 88"/>
                <a:gd name="T5" fmla="*/ 57 h 99"/>
                <a:gd name="T6" fmla="*/ 80 w 88"/>
                <a:gd name="T7" fmla="*/ 50 h 99"/>
                <a:gd name="T8" fmla="*/ 72 w 88"/>
                <a:gd name="T9" fmla="*/ 37 h 99"/>
                <a:gd name="T10" fmla="*/ 70 w 88"/>
                <a:gd name="T11" fmla="*/ 35 h 99"/>
                <a:gd name="T12" fmla="*/ 69 w 88"/>
                <a:gd name="T13" fmla="*/ 34 h 99"/>
                <a:gd name="T14" fmla="*/ 69 w 88"/>
                <a:gd name="T15" fmla="*/ 34 h 99"/>
                <a:gd name="T16" fmla="*/ 57 w 88"/>
                <a:gd name="T17" fmla="*/ 32 h 99"/>
                <a:gd name="T18" fmla="*/ 59 w 88"/>
                <a:gd name="T19" fmla="*/ 37 h 99"/>
                <a:gd name="T20" fmla="*/ 55 w 88"/>
                <a:gd name="T21" fmla="*/ 40 h 99"/>
                <a:gd name="T22" fmla="*/ 57 w 88"/>
                <a:gd name="T23" fmla="*/ 45 h 99"/>
                <a:gd name="T24" fmla="*/ 48 w 88"/>
                <a:gd name="T25" fmla="*/ 71 h 99"/>
                <a:gd name="T26" fmla="*/ 48 w 88"/>
                <a:gd name="T27" fmla="*/ 71 h 99"/>
                <a:gd name="T28" fmla="*/ 48 w 88"/>
                <a:gd name="T29" fmla="*/ 71 h 99"/>
                <a:gd name="T30" fmla="*/ 48 w 88"/>
                <a:gd name="T31" fmla="*/ 71 h 99"/>
                <a:gd name="T32" fmla="*/ 48 w 88"/>
                <a:gd name="T33" fmla="*/ 71 h 99"/>
                <a:gd name="T34" fmla="*/ 43 w 88"/>
                <a:gd name="T35" fmla="*/ 44 h 99"/>
                <a:gd name="T36" fmla="*/ 45 w 88"/>
                <a:gd name="T37" fmla="*/ 39 h 99"/>
                <a:gd name="T38" fmla="*/ 42 w 88"/>
                <a:gd name="T39" fmla="*/ 36 h 99"/>
                <a:gd name="T40" fmla="*/ 45 w 88"/>
                <a:gd name="T41" fmla="*/ 32 h 99"/>
                <a:gd name="T42" fmla="*/ 45 w 88"/>
                <a:gd name="T43" fmla="*/ 32 h 99"/>
                <a:gd name="T44" fmla="*/ 43 w 88"/>
                <a:gd name="T45" fmla="*/ 32 h 99"/>
                <a:gd name="T46" fmla="*/ 29 w 88"/>
                <a:gd name="T47" fmla="*/ 25 h 99"/>
                <a:gd name="T48" fmla="*/ 14 w 88"/>
                <a:gd name="T49" fmla="*/ 0 h 99"/>
                <a:gd name="T50" fmla="*/ 0 w 88"/>
                <a:gd name="T51" fmla="*/ 10 h 99"/>
                <a:gd name="T52" fmla="*/ 16 w 88"/>
                <a:gd name="T53" fmla="*/ 33 h 99"/>
                <a:gd name="T54" fmla="*/ 38 w 88"/>
                <a:gd name="T55" fmla="*/ 45 h 99"/>
                <a:gd name="T56" fmla="*/ 33 w 88"/>
                <a:gd name="T57" fmla="*/ 95 h 99"/>
                <a:gd name="T58" fmla="*/ 33 w 88"/>
                <a:gd name="T59" fmla="*/ 95 h 99"/>
                <a:gd name="T60" fmla="*/ 68 w 88"/>
                <a:gd name="T61" fmla="*/ 98 h 99"/>
                <a:gd name="T62" fmla="*/ 68 w 88"/>
                <a:gd name="T63" fmla="*/ 97 h 99"/>
                <a:gd name="T64" fmla="*/ 68 w 88"/>
                <a:gd name="T65" fmla="*/ 96 h 99"/>
                <a:gd name="T66" fmla="*/ 74 w 88"/>
                <a:gd name="T67" fmla="*/ 99 h 99"/>
                <a:gd name="T68" fmla="*/ 87 w 88"/>
                <a:gd name="T69" fmla="*/ 71 h 99"/>
                <a:gd name="T70" fmla="*/ 88 w 88"/>
                <a:gd name="T71" fmla="*/ 70 h 99"/>
                <a:gd name="T72" fmla="*/ 88 w 88"/>
                <a:gd name="T73" fmla="*/ 70 h 99"/>
                <a:gd name="T74" fmla="*/ 88 w 88"/>
                <a:gd name="T75" fmla="*/ 70 h 99"/>
                <a:gd name="T76" fmla="*/ 88 w 88"/>
                <a:gd name="T77" fmla="*/ 70 h 99"/>
                <a:gd name="T78" fmla="*/ 88 w 88"/>
                <a:gd name="T79" fmla="*/ 70 h 99"/>
                <a:gd name="T80" fmla="*/ 88 w 88"/>
                <a:gd name="T81" fmla="*/ 62 h 99"/>
                <a:gd name="T82" fmla="*/ 70 w 88"/>
                <a:gd name="T83" fmla="*/ 71 h 99"/>
                <a:gd name="T84" fmla="*/ 70 w 88"/>
                <a:gd name="T85" fmla="*/ 62 h 99"/>
                <a:gd name="T86" fmla="*/ 71 w 88"/>
                <a:gd name="T87" fmla="*/ 64 h 99"/>
                <a:gd name="T88" fmla="*/ 72 w 88"/>
                <a:gd name="T89" fmla="*/ 66 h 99"/>
                <a:gd name="T90" fmla="*/ 70 w 88"/>
                <a:gd name="T91" fmla="*/ 71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99">
                  <a:moveTo>
                    <a:pt x="88" y="62"/>
                  </a:moveTo>
                  <a:cubicBezTo>
                    <a:pt x="86" y="60"/>
                    <a:pt x="86" y="60"/>
                    <a:pt x="86" y="60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6"/>
                    <a:pt x="71" y="35"/>
                    <a:pt x="70" y="35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8" y="34"/>
                    <a:pt x="63" y="33"/>
                    <a:pt x="57" y="32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4" y="32"/>
                    <a:pt x="43" y="32"/>
                  </a:cubicBezTo>
                  <a:cubicBezTo>
                    <a:pt x="37" y="29"/>
                    <a:pt x="29" y="25"/>
                    <a:pt x="29" y="2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3"/>
                    <a:pt x="4" y="6"/>
                    <a:pt x="0" y="10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6" y="41"/>
                    <a:pt x="32" y="42"/>
                    <a:pt x="38" y="45"/>
                  </a:cubicBezTo>
                  <a:cubicBezTo>
                    <a:pt x="36" y="61"/>
                    <a:pt x="35" y="78"/>
                    <a:pt x="33" y="95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45" y="96"/>
                    <a:pt x="56" y="97"/>
                    <a:pt x="68" y="98"/>
                  </a:cubicBezTo>
                  <a:cubicBezTo>
                    <a:pt x="68" y="98"/>
                    <a:pt x="68" y="98"/>
                    <a:pt x="68" y="97"/>
                  </a:cubicBezTo>
                  <a:cubicBezTo>
                    <a:pt x="68" y="97"/>
                    <a:pt x="68" y="96"/>
                    <a:pt x="68" y="96"/>
                  </a:cubicBezTo>
                  <a:cubicBezTo>
                    <a:pt x="70" y="97"/>
                    <a:pt x="72" y="98"/>
                    <a:pt x="74" y="9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8" y="71"/>
                    <a:pt x="88" y="62"/>
                    <a:pt x="88" y="62"/>
                  </a:cubicBezTo>
                  <a:close/>
                  <a:moveTo>
                    <a:pt x="70" y="71"/>
                  </a:moveTo>
                  <a:cubicBezTo>
                    <a:pt x="70" y="68"/>
                    <a:pt x="70" y="65"/>
                    <a:pt x="70" y="62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69" name="Freeform 618"/>
            <p:cNvSpPr/>
            <p:nvPr/>
          </p:nvSpPr>
          <p:spPr bwMode="auto">
            <a:xfrm>
              <a:off x="9434513" y="1562101"/>
              <a:ext cx="19050" cy="33338"/>
            </a:xfrm>
            <a:custGeom>
              <a:gdLst>
                <a:gd name="T0" fmla="*/ 5 w 12"/>
                <a:gd name="T1" fmla="*/ 0 h 21"/>
                <a:gd name="T2" fmla="*/ 0 w 12"/>
                <a:gd name="T3" fmla="*/ 12 h 21"/>
                <a:gd name="T4" fmla="*/ 5 w 12"/>
                <a:gd name="T5" fmla="*/ 21 h 21"/>
                <a:gd name="T6" fmla="*/ 12 w 12"/>
                <a:gd name="T7" fmla="*/ 12 h 21"/>
                <a:gd name="T8" fmla="*/ 12 w 12"/>
                <a:gd name="T9" fmla="*/ 0 h 21"/>
                <a:gd name="T10" fmla="*/ 5 w 12"/>
                <a:gd name="T11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5" y="0"/>
                  </a:moveTo>
                  <a:lnTo>
                    <a:pt x="0" y="12"/>
                  </a:lnTo>
                  <a:lnTo>
                    <a:pt x="5" y="21"/>
                  </a:lnTo>
                  <a:lnTo>
                    <a:pt x="12" y="12"/>
                  </a:lnTo>
                  <a:lnTo>
                    <a:pt x="1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70" name="Freeform 619"/>
            <p:cNvSpPr/>
            <p:nvPr/>
          </p:nvSpPr>
          <p:spPr bwMode="auto">
            <a:xfrm>
              <a:off x="9423401" y="1584326"/>
              <a:ext cx="26988" cy="134938"/>
            </a:xfrm>
            <a:custGeom>
              <a:gdLst>
                <a:gd name="T0" fmla="*/ 9 w 17"/>
                <a:gd name="T1" fmla="*/ 0 h 85"/>
                <a:gd name="T2" fmla="*/ 0 w 17"/>
                <a:gd name="T3" fmla="*/ 78 h 85"/>
                <a:gd name="T4" fmla="*/ 7 w 17"/>
                <a:gd name="T5" fmla="*/ 85 h 85"/>
                <a:gd name="T6" fmla="*/ 12 w 17"/>
                <a:gd name="T7" fmla="*/ 78 h 85"/>
                <a:gd name="T8" fmla="*/ 17 w 17"/>
                <a:gd name="T9" fmla="*/ 0 h 85"/>
                <a:gd name="T10" fmla="*/ 9 w 17"/>
                <a:gd name="T11" fmla="*/ 0 h 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5">
                  <a:moveTo>
                    <a:pt x="9" y="0"/>
                  </a:moveTo>
                  <a:lnTo>
                    <a:pt x="0" y="78"/>
                  </a:lnTo>
                  <a:lnTo>
                    <a:pt x="7" y="85"/>
                  </a:lnTo>
                  <a:lnTo>
                    <a:pt x="12" y="78"/>
                  </a:lnTo>
                  <a:lnTo>
                    <a:pt x="17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71" name="Freeform 620"/>
            <p:cNvSpPr/>
            <p:nvPr/>
          </p:nvSpPr>
          <p:spPr bwMode="auto">
            <a:xfrm>
              <a:off x="9153526" y="1212851"/>
              <a:ext cx="220663" cy="192088"/>
            </a:xfrm>
            <a:custGeom>
              <a:gdLst>
                <a:gd name="T0" fmla="*/ 32 w 59"/>
                <a:gd name="T1" fmla="*/ 0 h 51"/>
                <a:gd name="T2" fmla="*/ 28 w 59"/>
                <a:gd name="T3" fmla="*/ 0 h 51"/>
                <a:gd name="T4" fmla="*/ 5 w 59"/>
                <a:gd name="T5" fmla="*/ 0 h 51"/>
                <a:gd name="T6" fmla="*/ 16 w 59"/>
                <a:gd name="T7" fmla="*/ 39 h 51"/>
                <a:gd name="T8" fmla="*/ 26 w 59"/>
                <a:gd name="T9" fmla="*/ 46 h 51"/>
                <a:gd name="T10" fmla="*/ 27 w 59"/>
                <a:gd name="T11" fmla="*/ 51 h 51"/>
                <a:gd name="T12" fmla="*/ 30 w 59"/>
                <a:gd name="T13" fmla="*/ 49 h 51"/>
                <a:gd name="T14" fmla="*/ 33 w 59"/>
                <a:gd name="T15" fmla="*/ 51 h 51"/>
                <a:gd name="T16" fmla="*/ 33 w 59"/>
                <a:gd name="T17" fmla="*/ 46 h 51"/>
                <a:gd name="T18" fmla="*/ 44 w 59"/>
                <a:gd name="T19" fmla="*/ 39 h 51"/>
                <a:gd name="T20" fmla="*/ 55 w 59"/>
                <a:gd name="T21" fmla="*/ 0 h 51"/>
                <a:gd name="T22" fmla="*/ 32 w 59"/>
                <a:gd name="T23" fmla="*/ 0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1">
                  <a:moveTo>
                    <a:pt x="32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20" y="0"/>
                    <a:pt x="12" y="0"/>
                    <a:pt x="5" y="0"/>
                  </a:cubicBezTo>
                  <a:cubicBezTo>
                    <a:pt x="6" y="0"/>
                    <a:pt x="0" y="31"/>
                    <a:pt x="16" y="39"/>
                  </a:cubicBezTo>
                  <a:cubicBezTo>
                    <a:pt x="23" y="42"/>
                    <a:pt x="26" y="44"/>
                    <a:pt x="26" y="46"/>
                  </a:cubicBezTo>
                  <a:cubicBezTo>
                    <a:pt x="27" y="50"/>
                    <a:pt x="27" y="51"/>
                    <a:pt x="27" y="51"/>
                  </a:cubicBezTo>
                  <a:cubicBezTo>
                    <a:pt x="28" y="50"/>
                    <a:pt x="29" y="50"/>
                    <a:pt x="30" y="49"/>
                  </a:cubicBezTo>
                  <a:cubicBezTo>
                    <a:pt x="31" y="50"/>
                    <a:pt x="32" y="50"/>
                    <a:pt x="33" y="51"/>
                  </a:cubicBezTo>
                  <a:cubicBezTo>
                    <a:pt x="33" y="51"/>
                    <a:pt x="33" y="50"/>
                    <a:pt x="33" y="46"/>
                  </a:cubicBezTo>
                  <a:cubicBezTo>
                    <a:pt x="34" y="44"/>
                    <a:pt x="37" y="42"/>
                    <a:pt x="44" y="39"/>
                  </a:cubicBezTo>
                  <a:cubicBezTo>
                    <a:pt x="59" y="31"/>
                    <a:pt x="53" y="0"/>
                    <a:pt x="55" y="0"/>
                  </a:cubicBezTo>
                  <a:cubicBezTo>
                    <a:pt x="47" y="0"/>
                    <a:pt x="39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72" name="Freeform 621"/>
            <p:cNvSpPr/>
            <p:nvPr/>
          </p:nvSpPr>
          <p:spPr bwMode="auto">
            <a:xfrm>
              <a:off x="9186863" y="1358901"/>
              <a:ext cx="153988" cy="106363"/>
            </a:xfrm>
            <a:custGeom>
              <a:gdLst>
                <a:gd name="T0" fmla="*/ 38 w 41"/>
                <a:gd name="T1" fmla="*/ 24 h 28"/>
                <a:gd name="T2" fmla="*/ 31 w 41"/>
                <a:gd name="T3" fmla="*/ 20 h 28"/>
                <a:gd name="T4" fmla="*/ 26 w 41"/>
                <a:gd name="T5" fmla="*/ 14 h 28"/>
                <a:gd name="T6" fmla="*/ 25 w 41"/>
                <a:gd name="T7" fmla="*/ 0 h 28"/>
                <a:gd name="T8" fmla="*/ 21 w 41"/>
                <a:gd name="T9" fmla="*/ 2 h 28"/>
                <a:gd name="T10" fmla="*/ 17 w 41"/>
                <a:gd name="T11" fmla="*/ 0 h 28"/>
                <a:gd name="T12" fmla="*/ 16 w 41"/>
                <a:gd name="T13" fmla="*/ 14 h 28"/>
                <a:gd name="T14" fmla="*/ 11 w 41"/>
                <a:gd name="T15" fmla="*/ 20 h 28"/>
                <a:gd name="T16" fmla="*/ 3 w 41"/>
                <a:gd name="T17" fmla="*/ 24 h 28"/>
                <a:gd name="T18" fmla="*/ 0 w 41"/>
                <a:gd name="T19" fmla="*/ 26 h 28"/>
                <a:gd name="T20" fmla="*/ 41 w 41"/>
                <a:gd name="T21" fmla="*/ 26 h 28"/>
                <a:gd name="T22" fmla="*/ 38 w 41"/>
                <a:gd name="T23" fmla="*/ 24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28">
                  <a:moveTo>
                    <a:pt x="38" y="24"/>
                  </a:moveTo>
                  <a:cubicBezTo>
                    <a:pt x="35" y="23"/>
                    <a:pt x="31" y="21"/>
                    <a:pt x="31" y="20"/>
                  </a:cubicBezTo>
                  <a:cubicBezTo>
                    <a:pt x="31" y="18"/>
                    <a:pt x="27" y="17"/>
                    <a:pt x="26" y="14"/>
                  </a:cubicBezTo>
                  <a:cubicBezTo>
                    <a:pt x="25" y="11"/>
                    <a:pt x="25" y="0"/>
                    <a:pt x="25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11"/>
                    <a:pt x="16" y="14"/>
                  </a:cubicBezTo>
                  <a:cubicBezTo>
                    <a:pt x="15" y="17"/>
                    <a:pt x="11" y="18"/>
                    <a:pt x="11" y="20"/>
                  </a:cubicBezTo>
                  <a:cubicBezTo>
                    <a:pt x="11" y="21"/>
                    <a:pt x="6" y="23"/>
                    <a:pt x="3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8"/>
                    <a:pt x="41" y="28"/>
                    <a:pt x="41" y="26"/>
                  </a:cubicBezTo>
                  <a:cubicBezTo>
                    <a:pt x="41" y="25"/>
                    <a:pt x="41" y="24"/>
                    <a:pt x="3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73" name="Rectangle 622"/>
            <p:cNvSpPr>
              <a:spLocks noChangeArrowheads="1"/>
            </p:cNvSpPr>
            <p:nvPr/>
          </p:nvSpPr>
          <p:spPr bwMode="auto">
            <a:xfrm>
              <a:off x="9186863" y="1457326"/>
              <a:ext cx="153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74" name="Rectangle 623"/>
            <p:cNvSpPr>
              <a:spLocks noChangeArrowheads="1"/>
            </p:cNvSpPr>
            <p:nvPr/>
          </p:nvSpPr>
          <p:spPr bwMode="auto">
            <a:xfrm>
              <a:off x="9183688" y="1476376"/>
              <a:ext cx="160338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75" name="Freeform 624"/>
            <p:cNvSpPr>
              <a:spLocks noEditPoints="1"/>
            </p:cNvSpPr>
            <p:nvPr/>
          </p:nvSpPr>
          <p:spPr bwMode="auto">
            <a:xfrm>
              <a:off x="9120188" y="1228726"/>
              <a:ext cx="231775" cy="112713"/>
            </a:xfrm>
            <a:custGeom>
              <a:gdLst>
                <a:gd name="T0" fmla="*/ 28 w 62"/>
                <a:gd name="T1" fmla="*/ 30 h 30"/>
                <a:gd name="T2" fmla="*/ 1 w 62"/>
                <a:gd name="T3" fmla="*/ 9 h 30"/>
                <a:gd name="T4" fmla="*/ 1 w 62"/>
                <a:gd name="T5" fmla="*/ 2 h 30"/>
                <a:gd name="T6" fmla="*/ 7 w 62"/>
                <a:gd name="T7" fmla="*/ 0 h 30"/>
                <a:gd name="T8" fmla="*/ 8 w 62"/>
                <a:gd name="T9" fmla="*/ 0 h 30"/>
                <a:gd name="T10" fmla="*/ 39 w 62"/>
                <a:gd name="T11" fmla="*/ 0 h 30"/>
                <a:gd name="T12" fmla="*/ 62 w 62"/>
                <a:gd name="T13" fmla="*/ 0 h 30"/>
                <a:gd name="T14" fmla="*/ 62 w 62"/>
                <a:gd name="T15" fmla="*/ 2 h 30"/>
                <a:gd name="T16" fmla="*/ 62 w 62"/>
                <a:gd name="T17" fmla="*/ 3 h 30"/>
                <a:gd name="T18" fmla="*/ 32 w 62"/>
                <a:gd name="T19" fmla="*/ 30 h 30"/>
                <a:gd name="T20" fmla="*/ 28 w 62"/>
                <a:gd name="T21" fmla="*/ 30 h 30"/>
                <a:gd name="T22" fmla="*/ 7 w 62"/>
                <a:gd name="T23" fmla="*/ 4 h 30"/>
                <a:gd name="T24" fmla="*/ 5 w 62"/>
                <a:gd name="T25" fmla="*/ 5 h 30"/>
                <a:gd name="T26" fmla="*/ 5 w 62"/>
                <a:gd name="T27" fmla="*/ 7 h 30"/>
                <a:gd name="T28" fmla="*/ 5 w 62"/>
                <a:gd name="T29" fmla="*/ 8 h 30"/>
                <a:gd name="T30" fmla="*/ 28 w 62"/>
                <a:gd name="T31" fmla="*/ 26 h 30"/>
                <a:gd name="T32" fmla="*/ 31 w 62"/>
                <a:gd name="T33" fmla="*/ 25 h 30"/>
                <a:gd name="T34" fmla="*/ 31 w 62"/>
                <a:gd name="T35" fmla="*/ 25 h 30"/>
                <a:gd name="T36" fmla="*/ 32 w 62"/>
                <a:gd name="T37" fmla="*/ 25 h 30"/>
                <a:gd name="T38" fmla="*/ 57 w 62"/>
                <a:gd name="T39" fmla="*/ 4 h 30"/>
                <a:gd name="T40" fmla="*/ 39 w 62"/>
                <a:gd name="T41" fmla="*/ 4 h 30"/>
                <a:gd name="T42" fmla="*/ 8 w 62"/>
                <a:gd name="T43" fmla="*/ 4 h 30"/>
                <a:gd name="T44" fmla="*/ 7 w 62"/>
                <a:gd name="T45" fmla="*/ 4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28" y="30"/>
                  </a:moveTo>
                  <a:cubicBezTo>
                    <a:pt x="14" y="30"/>
                    <a:pt x="4" y="22"/>
                    <a:pt x="1" y="9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2" y="3"/>
                    <a:pt x="62" y="3"/>
                  </a:cubicBezTo>
                  <a:cubicBezTo>
                    <a:pt x="61" y="23"/>
                    <a:pt x="45" y="30"/>
                    <a:pt x="32" y="30"/>
                  </a:cubicBezTo>
                  <a:cubicBezTo>
                    <a:pt x="30" y="30"/>
                    <a:pt x="29" y="30"/>
                    <a:pt x="28" y="30"/>
                  </a:cubicBezTo>
                  <a:close/>
                  <a:moveTo>
                    <a:pt x="7" y="4"/>
                  </a:moveTo>
                  <a:cubicBezTo>
                    <a:pt x="7" y="4"/>
                    <a:pt x="6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9"/>
                    <a:pt x="17" y="26"/>
                    <a:pt x="28" y="26"/>
                  </a:cubicBezTo>
                  <a:cubicBezTo>
                    <a:pt x="29" y="26"/>
                    <a:pt x="30" y="26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43" y="25"/>
                    <a:pt x="55" y="20"/>
                    <a:pt x="5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76" name="Freeform 625"/>
            <p:cNvSpPr>
              <a:spLocks noEditPoints="1"/>
            </p:cNvSpPr>
            <p:nvPr/>
          </p:nvSpPr>
          <p:spPr bwMode="auto">
            <a:xfrm>
              <a:off x="9178926" y="1228726"/>
              <a:ext cx="233363" cy="112713"/>
            </a:xfrm>
            <a:custGeom>
              <a:gdLst>
                <a:gd name="T0" fmla="*/ 33 w 62"/>
                <a:gd name="T1" fmla="*/ 30 h 30"/>
                <a:gd name="T2" fmla="*/ 30 w 62"/>
                <a:gd name="T3" fmla="*/ 30 h 30"/>
                <a:gd name="T4" fmla="*/ 0 w 62"/>
                <a:gd name="T5" fmla="*/ 3 h 30"/>
                <a:gd name="T6" fmla="*/ 0 w 62"/>
                <a:gd name="T7" fmla="*/ 2 h 30"/>
                <a:gd name="T8" fmla="*/ 0 w 62"/>
                <a:gd name="T9" fmla="*/ 0 h 30"/>
                <a:gd name="T10" fmla="*/ 22 w 62"/>
                <a:gd name="T11" fmla="*/ 0 h 30"/>
                <a:gd name="T12" fmla="*/ 54 w 62"/>
                <a:gd name="T13" fmla="*/ 0 h 30"/>
                <a:gd name="T14" fmla="*/ 54 w 62"/>
                <a:gd name="T15" fmla="*/ 0 h 30"/>
                <a:gd name="T16" fmla="*/ 60 w 62"/>
                <a:gd name="T17" fmla="*/ 2 h 30"/>
                <a:gd name="T18" fmla="*/ 61 w 62"/>
                <a:gd name="T19" fmla="*/ 9 h 30"/>
                <a:gd name="T20" fmla="*/ 33 w 62"/>
                <a:gd name="T21" fmla="*/ 30 h 30"/>
                <a:gd name="T22" fmla="*/ 30 w 62"/>
                <a:gd name="T23" fmla="*/ 25 h 30"/>
                <a:gd name="T24" fmla="*/ 30 w 62"/>
                <a:gd name="T25" fmla="*/ 25 h 30"/>
                <a:gd name="T26" fmla="*/ 33 w 62"/>
                <a:gd name="T27" fmla="*/ 26 h 30"/>
                <a:gd name="T28" fmla="*/ 56 w 62"/>
                <a:gd name="T29" fmla="*/ 8 h 30"/>
                <a:gd name="T30" fmla="*/ 56 w 62"/>
                <a:gd name="T31" fmla="*/ 7 h 30"/>
                <a:gd name="T32" fmla="*/ 56 w 62"/>
                <a:gd name="T33" fmla="*/ 5 h 30"/>
                <a:gd name="T34" fmla="*/ 54 w 62"/>
                <a:gd name="T35" fmla="*/ 4 h 30"/>
                <a:gd name="T36" fmla="*/ 54 w 62"/>
                <a:gd name="T37" fmla="*/ 4 h 30"/>
                <a:gd name="T38" fmla="*/ 22 w 62"/>
                <a:gd name="T39" fmla="*/ 4 h 30"/>
                <a:gd name="T40" fmla="*/ 5 w 62"/>
                <a:gd name="T41" fmla="*/ 4 h 30"/>
                <a:gd name="T42" fmla="*/ 30 w 62"/>
                <a:gd name="T43" fmla="*/ 25 h 30"/>
                <a:gd name="T44" fmla="*/ 30 w 62"/>
                <a:gd name="T45" fmla="*/ 25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0">
                  <a:moveTo>
                    <a:pt x="33" y="30"/>
                  </a:moveTo>
                  <a:cubicBezTo>
                    <a:pt x="32" y="30"/>
                    <a:pt x="31" y="30"/>
                    <a:pt x="30" y="30"/>
                  </a:cubicBezTo>
                  <a:cubicBezTo>
                    <a:pt x="16" y="30"/>
                    <a:pt x="1" y="2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8" y="0"/>
                    <a:pt x="60" y="2"/>
                  </a:cubicBezTo>
                  <a:cubicBezTo>
                    <a:pt x="61" y="3"/>
                    <a:pt x="62" y="5"/>
                    <a:pt x="61" y="9"/>
                  </a:cubicBezTo>
                  <a:cubicBezTo>
                    <a:pt x="58" y="22"/>
                    <a:pt x="47" y="30"/>
                    <a:pt x="33" y="30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45" y="26"/>
                    <a:pt x="54" y="19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6"/>
                    <a:pt x="57" y="6"/>
                    <a:pt x="56" y="5"/>
                  </a:cubicBezTo>
                  <a:cubicBezTo>
                    <a:pt x="56" y="5"/>
                    <a:pt x="55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20"/>
                    <a:pt x="19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856684" y="1800563"/>
            <a:ext cx="303610" cy="296950"/>
            <a:chOff x="8905875" y="4843463"/>
            <a:chExt cx="723900" cy="708025"/>
          </a:xfrm>
          <a:solidFill>
            <a:srgbClr val="C1253A"/>
          </a:solidFill>
        </p:grpSpPr>
        <p:sp>
          <p:nvSpPr>
            <p:cNvPr id="78" name="Freeform 797"/>
            <p:cNvSpPr/>
            <p:nvPr/>
          </p:nvSpPr>
          <p:spPr bwMode="auto">
            <a:xfrm>
              <a:off x="8905875" y="4843463"/>
              <a:ext cx="723900" cy="465138"/>
            </a:xfrm>
            <a:custGeom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79" name="Freeform 798"/>
            <p:cNvSpPr/>
            <p:nvPr/>
          </p:nvSpPr>
          <p:spPr bwMode="auto">
            <a:xfrm>
              <a:off x="9097963" y="5443538"/>
              <a:ext cx="339725" cy="107950"/>
            </a:xfrm>
            <a:custGeom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8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80" name="Freeform 799"/>
            <p:cNvSpPr/>
            <p:nvPr/>
          </p:nvSpPr>
          <p:spPr bwMode="auto">
            <a:xfrm>
              <a:off x="9175750" y="5364163"/>
              <a:ext cx="184150" cy="79375"/>
            </a:xfrm>
            <a:custGeom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646700" y="2227084"/>
            <a:ext cx="213406" cy="331890"/>
            <a:chOff x="4278313" y="6613525"/>
            <a:chExt cx="503238" cy="782638"/>
          </a:xfrm>
          <a:solidFill>
            <a:srgbClr val="597AA0"/>
          </a:solidFill>
        </p:grpSpPr>
        <p:sp>
          <p:nvSpPr>
            <p:cNvPr id="82" name="Freeform 913"/>
            <p:cNvSpPr>
              <a:spLocks noEditPoints="1"/>
            </p:cNvSpPr>
            <p:nvPr/>
          </p:nvSpPr>
          <p:spPr bwMode="auto">
            <a:xfrm>
              <a:off x="4278313" y="6613525"/>
              <a:ext cx="503238" cy="782638"/>
            </a:xfrm>
            <a:custGeom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83" name="Oval 914"/>
            <p:cNvSpPr>
              <a:spLocks noChangeArrowheads="1"/>
            </p:cNvSpPr>
            <p:nvPr/>
          </p:nvSpPr>
          <p:spPr bwMode="auto">
            <a:xfrm>
              <a:off x="4487863" y="6721475"/>
              <a:ext cx="82550" cy="101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232992" y="2805967"/>
            <a:ext cx="356106" cy="347186"/>
            <a:chOff x="5753100" y="4821238"/>
            <a:chExt cx="760413" cy="741362"/>
          </a:xfrm>
          <a:solidFill>
            <a:srgbClr val="C1253A"/>
          </a:solidFill>
        </p:grpSpPr>
        <p:sp>
          <p:nvSpPr>
            <p:cNvPr id="85" name="Freeform 915"/>
            <p:cNvSpPr/>
            <p:nvPr/>
          </p:nvSpPr>
          <p:spPr bwMode="auto">
            <a:xfrm>
              <a:off x="6064250" y="4821238"/>
              <a:ext cx="104775" cy="123825"/>
            </a:xfrm>
            <a:custGeom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86" name="Freeform 916"/>
            <p:cNvSpPr/>
            <p:nvPr/>
          </p:nvSpPr>
          <p:spPr bwMode="auto">
            <a:xfrm>
              <a:off x="5838825" y="4929188"/>
              <a:ext cx="471488" cy="492125"/>
            </a:xfrm>
            <a:custGeom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87" name="Freeform 917"/>
            <p:cNvSpPr>
              <a:spLocks noEditPoints="1"/>
            </p:cNvSpPr>
            <p:nvPr/>
          </p:nvSpPr>
          <p:spPr bwMode="auto">
            <a:xfrm>
              <a:off x="5753100" y="5135563"/>
              <a:ext cx="168275" cy="153988"/>
            </a:xfrm>
            <a:custGeom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88" name="Freeform 918"/>
            <p:cNvSpPr/>
            <p:nvPr/>
          </p:nvSpPr>
          <p:spPr bwMode="auto">
            <a:xfrm>
              <a:off x="5764213" y="5105400"/>
              <a:ext cx="749300" cy="457200"/>
            </a:xfrm>
            <a:custGeom>
              <a:gdLst>
                <a:gd name="T0" fmla="*/ 472 w 472"/>
                <a:gd name="T1" fmla="*/ 0 h 288"/>
                <a:gd name="T2" fmla="*/ 389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7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9 h 288"/>
                <a:gd name="T20" fmla="*/ 146 w 472"/>
                <a:gd name="T21" fmla="*/ 274 h 288"/>
                <a:gd name="T22" fmla="*/ 226 w 472"/>
                <a:gd name="T23" fmla="*/ 191 h 288"/>
                <a:gd name="T24" fmla="*/ 318 w 472"/>
                <a:gd name="T25" fmla="*/ 201 h 288"/>
                <a:gd name="T26" fmla="*/ 441 w 472"/>
                <a:gd name="T27" fmla="*/ 71 h 288"/>
                <a:gd name="T28" fmla="*/ 465 w 472"/>
                <a:gd name="T29" fmla="*/ 88 h 288"/>
                <a:gd name="T30" fmla="*/ 472 w 472"/>
                <a:gd name="T31" fmla="*/ 0 h 2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89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8" y="201"/>
                  </a:lnTo>
                  <a:lnTo>
                    <a:pt x="441" y="71"/>
                  </a:lnTo>
                  <a:lnTo>
                    <a:pt x="465" y="88"/>
                  </a:lnTo>
                  <a:lnTo>
                    <a:pt x="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</p:spTree>
    <p:extLst>
      <p:ext uri="{BB962C8B-B14F-4D97-AF65-F5344CB8AC3E}">
        <p14:creationId val="61071703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.03889 L -3.95833E-06 -0.14815" pathEditMode="relative" rAng="0" ptsTypes="AA">
                                      <p:cBhvr>
                                        <p:cTn id="22" dur="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95833E-06 0.03843 L -3.95833E-06 7.40741E-07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6 -0.03981 L 2.08333E-06 0.14815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06 -0.03981 L 2.08333E-06 2.77556E-17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06 0.03889 L 1.875E-06 -0.14815" pathEditMode="relative" rAng="0" ptsTypes="AA">
                                      <p:cBhvr>
                                        <p:cTn id="52" dur="7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06 0.03843 L 1.875E-06 7.40741E-07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-0.03981 L -2.29167E-06 0.14815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9167E-06 -0.03981 L -2.29167E-06 0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06 0.03889 L 4.375E-06 -0.14815" pathEditMode="relative" rAng="0" ptsTypes="AA">
                                      <p:cBhvr>
                                        <p:cTn id="82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75E-06 0.03843 L 4.375E-06 -1.11111E-06" pathEditMode="relative" rAng="0" ptsTypes="AA">
                                      <p:cBhvr>
                                        <p:cTn id="8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-0.03981 L 4.16667E-07 0.14815" pathEditMode="relative" rAng="0" ptsTypes="AA">
                                      <p:cBhvr>
                                        <p:cTn id="8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07 -0.03981 L 4.16667E-07 -3.33333E-06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06 0.03889 L -1.45833E-06 -0.14815" pathEditMode="relative" rAng="0" ptsTypes="AA">
                                      <p:cBhvr>
                                        <p:cTn id="112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06 0.03842 L -1.45833E-06 3.7037E-06" pathEditMode="relative" rAng="0" ptsTypes="AA">
                                      <p:cBhvr>
                                        <p:cTn id="1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06 -0.03982 L 4.375E-06 0.14815" pathEditMode="relative" rAng="0" ptsTypes="AA">
                                      <p:cBhvr>
                                        <p:cTn id="119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75E-06 -0.03982 L 4.375E-06 1.48148E-06" pathEditMode="relative" rAng="0" ptsTypes="AA">
                                      <p:cBhvr>
                                        <p:cTn id="1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.03889 L -3.95833E-06 -0.14814" pathEditMode="relative" rAng="0" ptsTypes="AA">
                                      <p:cBhvr>
                                        <p:cTn id="142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95833E-06 0.03843 L -3.95833E-06 -4.81481E-06" pathEditMode="relative" rAng="0" ptsTypes="AA">
                                      <p:cBhvr>
                                        <p:cTn id="1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6 -0.03982 L 2.08333E-06 0.14815" pathEditMode="relative" rAng="0" ptsTypes="AA">
                                      <p:cBhvr>
                                        <p:cTn id="149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06 -0.03982 L 2.08333E-06 2.96296E-06" pathEditMode="relative" rAng="0" ptsTypes="AA">
                                      <p:cBhvr>
                                        <p:cTn id="1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127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明年工作目标计划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93" y="1771658"/>
            <a:ext cx="4971407" cy="33146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14450" y="3905250"/>
            <a:ext cx="171450" cy="2169210"/>
          </a:xfrm>
          <a:prstGeom prst="rect">
            <a:avLst/>
          </a:prstGeom>
          <a:solidFill>
            <a:srgbClr val="C1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88937" y="5382312"/>
            <a:ext cx="4178463" cy="5129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05FFDB8-0C7F-4E87-8438-4B56E96FAD71}"/>
              </a:ext>
            </a:extLst>
          </p:cNvPr>
          <p:cNvGrpSpPr/>
          <p:nvPr/>
        </p:nvGrpSpPr>
        <p:grpSpPr>
          <a:xfrm>
            <a:off x="6761583" y="1771658"/>
            <a:ext cx="4358175" cy="3541453"/>
            <a:chOff x="6761583" y="1771658"/>
            <a:chExt cx="4358175" cy="3541453"/>
          </a:xfrm>
        </p:grpSpPr>
        <p:sp>
          <p:nvSpPr>
            <p:cNvPr id="18" name="Oval 29"/>
            <p:cNvSpPr/>
            <p:nvPr/>
          </p:nvSpPr>
          <p:spPr bwMode="auto">
            <a:xfrm>
              <a:off x="6761583" y="3101365"/>
              <a:ext cx="574692" cy="574764"/>
            </a:xfrm>
            <a:prstGeom prst="ellipse">
              <a:avLst/>
            </a:prstGeom>
            <a:solidFill>
              <a:srgbClr val="C1253A"/>
            </a:solidFill>
            <a:ln>
              <a:noFill/>
            </a:ln>
            <a:effectLst/>
            <a:extLst/>
          </p:spPr>
          <p:txBody>
            <a:bodyPr vert="horz" wrap="square" lIns="37143" tIns="18572" rIns="37143" bIns="18572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2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  <a:cs typeface="Lato Black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74943" y="3036667"/>
              <a:ext cx="1685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20" name="Shape 358"/>
            <p:cNvSpPr txBox="1"/>
            <p:nvPr/>
          </p:nvSpPr>
          <p:spPr>
            <a:xfrm>
              <a:off x="7578822" y="3392619"/>
              <a:ext cx="3540936" cy="503868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buNone/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</a:defRPr>
              </a:lvl1pPr>
            </a:lstStyle>
            <a:p>
              <a:pPr algn="l"/>
              <a:r>
                <a:rPr lang="zh-CN" altLang="en-US"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1" name="Oval 31"/>
            <p:cNvSpPr/>
            <p:nvPr/>
          </p:nvSpPr>
          <p:spPr bwMode="auto">
            <a:xfrm>
              <a:off x="6761583" y="4517988"/>
              <a:ext cx="574692" cy="574764"/>
            </a:xfrm>
            <a:prstGeom prst="ellipse">
              <a:avLst/>
            </a:prstGeom>
            <a:solidFill>
              <a:srgbClr val="597AA0"/>
            </a:solidFill>
            <a:ln>
              <a:noFill/>
            </a:ln>
            <a:effectLst/>
            <a:extLst/>
          </p:spPr>
          <p:txBody>
            <a:bodyPr vert="horz" wrap="square" lIns="37143" tIns="18572" rIns="37143" bIns="18572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2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  <a:cs typeface="Lato Black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474943" y="4453290"/>
              <a:ext cx="1685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23" name="Shape 358"/>
            <p:cNvSpPr txBox="1"/>
            <p:nvPr/>
          </p:nvSpPr>
          <p:spPr>
            <a:xfrm>
              <a:off x="7578822" y="4809243"/>
              <a:ext cx="3540936" cy="503868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buNone/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</a:defRPr>
              </a:lvl1pPr>
            </a:lstStyle>
            <a:p>
              <a:pPr algn="l"/>
              <a:r>
                <a:rPr lang="zh-CN" altLang="en-US"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4" name="Oval 29"/>
            <p:cNvSpPr/>
            <p:nvPr/>
          </p:nvSpPr>
          <p:spPr bwMode="auto">
            <a:xfrm>
              <a:off x="6761583" y="1836356"/>
              <a:ext cx="574692" cy="574764"/>
            </a:xfrm>
            <a:prstGeom prst="ellipse">
              <a:avLst/>
            </a:prstGeom>
            <a:solidFill>
              <a:srgbClr val="597AA0"/>
            </a:solidFill>
            <a:ln>
              <a:noFill/>
            </a:ln>
            <a:effectLst/>
            <a:extLst/>
          </p:spPr>
          <p:txBody>
            <a:bodyPr vert="horz" wrap="square" lIns="37143" tIns="18572" rIns="37143" bIns="18572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2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/>
                <a:cs typeface="Lato Black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474943" y="1771658"/>
              <a:ext cx="1685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26" name="Shape 358"/>
            <p:cNvSpPr txBox="1"/>
            <p:nvPr/>
          </p:nvSpPr>
          <p:spPr>
            <a:xfrm>
              <a:off x="7578822" y="2127610"/>
              <a:ext cx="3540936" cy="503868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Autofit/>
            </a:bodyPr>
            <a:lstStyle/>
            <a:p>
              <a:pPr lvl="0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</p:spTree>
    <p:extLst>
      <p:ext uri="{BB962C8B-B14F-4D97-AF65-F5344CB8AC3E}">
        <p14:creationId val="225801000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/>
              </a:rPr>
              <a:t>明年工作目标计划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1378909" y="1595321"/>
            <a:ext cx="857818" cy="857818"/>
          </a:xfrm>
          <a:prstGeom prst="ellipse">
            <a:avLst/>
          </a:prstGeom>
          <a:solidFill>
            <a:srgbClr val="C1253A"/>
          </a:solidFill>
          <a:ln w="25400">
            <a:noFill/>
          </a:ln>
          <a:effectLst>
            <a:outerShdw blurRad="1778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78909" y="3106555"/>
            <a:ext cx="857818" cy="857818"/>
          </a:xfrm>
          <a:prstGeom prst="ellipse">
            <a:avLst/>
          </a:prstGeom>
          <a:solidFill>
            <a:srgbClr val="597AA0"/>
          </a:solidFill>
          <a:ln w="25400">
            <a:noFill/>
          </a:ln>
          <a:effectLst>
            <a:outerShdw blurRad="1778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378909" y="4617789"/>
            <a:ext cx="857818" cy="857818"/>
          </a:xfrm>
          <a:prstGeom prst="ellipse">
            <a:avLst/>
          </a:prstGeom>
          <a:solidFill>
            <a:srgbClr val="C1253A"/>
          </a:solidFill>
          <a:ln w="25400">
            <a:noFill/>
          </a:ln>
          <a:effectLst>
            <a:outerShdw blurRad="1778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8" name="Freeform 158"/>
          <p:cNvSpPr>
            <a:spLocks noEditPoints="1"/>
          </p:cNvSpPr>
          <p:nvPr/>
        </p:nvSpPr>
        <p:spPr bwMode="auto">
          <a:xfrm>
            <a:off x="1638583" y="4874493"/>
            <a:ext cx="332714" cy="344410"/>
          </a:xfrm>
          <a:custGeom>
            <a:gdLst>
              <a:gd name="T0" fmla="*/ 107 w 108"/>
              <a:gd name="T1" fmla="*/ 7 h 112"/>
              <a:gd name="T2" fmla="*/ 108 w 108"/>
              <a:gd name="T3" fmla="*/ 4 h 112"/>
              <a:gd name="T4" fmla="*/ 105 w 108"/>
              <a:gd name="T5" fmla="*/ 0 h 112"/>
              <a:gd name="T6" fmla="*/ 104 w 108"/>
              <a:gd name="T7" fmla="*/ 0 h 112"/>
              <a:gd name="T8" fmla="*/ 4 w 108"/>
              <a:gd name="T9" fmla="*/ 0 h 112"/>
              <a:gd name="T10" fmla="*/ 1 w 108"/>
              <a:gd name="T11" fmla="*/ 1 h 112"/>
              <a:gd name="T12" fmla="*/ 1 w 108"/>
              <a:gd name="T13" fmla="*/ 7 h 112"/>
              <a:gd name="T14" fmla="*/ 52 w 108"/>
              <a:gd name="T15" fmla="*/ 70 h 112"/>
              <a:gd name="T16" fmla="*/ 52 w 108"/>
              <a:gd name="T17" fmla="*/ 104 h 112"/>
              <a:gd name="T18" fmla="*/ 36 w 108"/>
              <a:gd name="T19" fmla="*/ 104 h 112"/>
              <a:gd name="T20" fmla="*/ 32 w 108"/>
              <a:gd name="T21" fmla="*/ 108 h 112"/>
              <a:gd name="T22" fmla="*/ 36 w 108"/>
              <a:gd name="T23" fmla="*/ 112 h 112"/>
              <a:gd name="T24" fmla="*/ 76 w 108"/>
              <a:gd name="T25" fmla="*/ 112 h 112"/>
              <a:gd name="T26" fmla="*/ 80 w 108"/>
              <a:gd name="T27" fmla="*/ 108 h 112"/>
              <a:gd name="T28" fmla="*/ 76 w 108"/>
              <a:gd name="T29" fmla="*/ 104 h 112"/>
              <a:gd name="T30" fmla="*/ 60 w 108"/>
              <a:gd name="T31" fmla="*/ 104 h 112"/>
              <a:gd name="T32" fmla="*/ 60 w 108"/>
              <a:gd name="T33" fmla="*/ 69 h 112"/>
              <a:gd name="T34" fmla="*/ 107 w 108"/>
              <a:gd name="T35" fmla="*/ 7 h 112"/>
              <a:gd name="T36" fmla="*/ 56 w 108"/>
              <a:gd name="T37" fmla="*/ 62 h 112"/>
              <a:gd name="T38" fmla="*/ 12 w 108"/>
              <a:gd name="T39" fmla="*/ 8 h 112"/>
              <a:gd name="T40" fmla="*/ 96 w 108"/>
              <a:gd name="T41" fmla="*/ 8 h 112"/>
              <a:gd name="T42" fmla="*/ 56 w 108"/>
              <a:gd name="T43" fmla="*/ 62 h 1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12">
                <a:moveTo>
                  <a:pt x="107" y="7"/>
                </a:moveTo>
                <a:cubicBezTo>
                  <a:pt x="107" y="6"/>
                  <a:pt x="108" y="5"/>
                  <a:pt x="108" y="4"/>
                </a:cubicBezTo>
                <a:cubicBezTo>
                  <a:pt x="108" y="2"/>
                  <a:pt x="107" y="1"/>
                  <a:pt x="105" y="0"/>
                </a:cubicBezTo>
                <a:cubicBezTo>
                  <a:pt x="105" y="0"/>
                  <a:pt x="104" y="0"/>
                  <a:pt x="10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4" y="104"/>
                  <a:pt x="32" y="106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8" y="112"/>
                  <a:pt x="80" y="110"/>
                  <a:pt x="80" y="108"/>
                </a:cubicBezTo>
                <a:cubicBezTo>
                  <a:pt x="80" y="106"/>
                  <a:pt x="78" y="104"/>
                  <a:pt x="7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69"/>
                  <a:pt x="60" y="69"/>
                  <a:pt x="60" y="69"/>
                </a:cubicBezTo>
                <a:lnTo>
                  <a:pt x="107" y="7"/>
                </a:lnTo>
                <a:close/>
                <a:moveTo>
                  <a:pt x="56" y="62"/>
                </a:moveTo>
                <a:cubicBezTo>
                  <a:pt x="12" y="8"/>
                  <a:pt x="12" y="8"/>
                  <a:pt x="12" y="8"/>
                </a:cubicBezTo>
                <a:cubicBezTo>
                  <a:pt x="96" y="8"/>
                  <a:pt x="96" y="8"/>
                  <a:pt x="96" y="8"/>
                </a:cubicBezTo>
                <a:lnTo>
                  <a:pt x="56" y="62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9" name="Freeform 204"/>
          <p:cNvSpPr>
            <a:spLocks noEditPoints="1"/>
          </p:cNvSpPr>
          <p:nvPr/>
        </p:nvSpPr>
        <p:spPr bwMode="auto">
          <a:xfrm>
            <a:off x="1608041" y="3350912"/>
            <a:ext cx="393800" cy="369104"/>
          </a:xfrm>
          <a:custGeom>
            <a:gdLst>
              <a:gd name="T0" fmla="*/ 112 w 128"/>
              <a:gd name="T1" fmla="*/ 16 h 120"/>
              <a:gd name="T2" fmla="*/ 88 w 128"/>
              <a:gd name="T3" fmla="*/ 16 h 120"/>
              <a:gd name="T4" fmla="*/ 88 w 128"/>
              <a:gd name="T5" fmla="*/ 8 h 120"/>
              <a:gd name="T6" fmla="*/ 80 w 128"/>
              <a:gd name="T7" fmla="*/ 0 h 120"/>
              <a:gd name="T8" fmla="*/ 48 w 128"/>
              <a:gd name="T9" fmla="*/ 0 h 120"/>
              <a:gd name="T10" fmla="*/ 40 w 128"/>
              <a:gd name="T11" fmla="*/ 8 h 120"/>
              <a:gd name="T12" fmla="*/ 40 w 128"/>
              <a:gd name="T13" fmla="*/ 16 h 120"/>
              <a:gd name="T14" fmla="*/ 16 w 128"/>
              <a:gd name="T15" fmla="*/ 16 h 120"/>
              <a:gd name="T16" fmla="*/ 0 w 128"/>
              <a:gd name="T17" fmla="*/ 32 h 120"/>
              <a:gd name="T18" fmla="*/ 0 w 128"/>
              <a:gd name="T19" fmla="*/ 104 h 120"/>
              <a:gd name="T20" fmla="*/ 16 w 128"/>
              <a:gd name="T21" fmla="*/ 120 h 120"/>
              <a:gd name="T22" fmla="*/ 112 w 128"/>
              <a:gd name="T23" fmla="*/ 120 h 120"/>
              <a:gd name="T24" fmla="*/ 128 w 128"/>
              <a:gd name="T25" fmla="*/ 104 h 120"/>
              <a:gd name="T26" fmla="*/ 128 w 128"/>
              <a:gd name="T27" fmla="*/ 32 h 120"/>
              <a:gd name="T28" fmla="*/ 112 w 128"/>
              <a:gd name="T29" fmla="*/ 16 h 120"/>
              <a:gd name="T30" fmla="*/ 48 w 128"/>
              <a:gd name="T31" fmla="*/ 12 h 120"/>
              <a:gd name="T32" fmla="*/ 52 w 128"/>
              <a:gd name="T33" fmla="*/ 8 h 120"/>
              <a:gd name="T34" fmla="*/ 76 w 128"/>
              <a:gd name="T35" fmla="*/ 8 h 120"/>
              <a:gd name="T36" fmla="*/ 80 w 128"/>
              <a:gd name="T37" fmla="*/ 12 h 120"/>
              <a:gd name="T38" fmla="*/ 80 w 128"/>
              <a:gd name="T39" fmla="*/ 16 h 120"/>
              <a:gd name="T40" fmla="*/ 76 w 128"/>
              <a:gd name="T41" fmla="*/ 16 h 120"/>
              <a:gd name="T42" fmla="*/ 52 w 128"/>
              <a:gd name="T43" fmla="*/ 16 h 120"/>
              <a:gd name="T44" fmla="*/ 48 w 128"/>
              <a:gd name="T45" fmla="*/ 16 h 120"/>
              <a:gd name="T46" fmla="*/ 48 w 128"/>
              <a:gd name="T47" fmla="*/ 12 h 120"/>
              <a:gd name="T48" fmla="*/ 120 w 128"/>
              <a:gd name="T49" fmla="*/ 104 h 120"/>
              <a:gd name="T50" fmla="*/ 112 w 128"/>
              <a:gd name="T51" fmla="*/ 112 h 120"/>
              <a:gd name="T52" fmla="*/ 16 w 128"/>
              <a:gd name="T53" fmla="*/ 112 h 120"/>
              <a:gd name="T54" fmla="*/ 8 w 128"/>
              <a:gd name="T55" fmla="*/ 104 h 120"/>
              <a:gd name="T56" fmla="*/ 8 w 128"/>
              <a:gd name="T57" fmla="*/ 60 h 120"/>
              <a:gd name="T58" fmla="*/ 49 w 128"/>
              <a:gd name="T59" fmla="*/ 60 h 120"/>
              <a:gd name="T60" fmla="*/ 48 w 128"/>
              <a:gd name="T61" fmla="*/ 64 h 120"/>
              <a:gd name="T62" fmla="*/ 64 w 128"/>
              <a:gd name="T63" fmla="*/ 80 h 120"/>
              <a:gd name="T64" fmla="*/ 80 w 128"/>
              <a:gd name="T65" fmla="*/ 64 h 120"/>
              <a:gd name="T66" fmla="*/ 79 w 128"/>
              <a:gd name="T67" fmla="*/ 60 h 120"/>
              <a:gd name="T68" fmla="*/ 120 w 128"/>
              <a:gd name="T69" fmla="*/ 60 h 120"/>
              <a:gd name="T70" fmla="*/ 120 w 128"/>
              <a:gd name="T71" fmla="*/ 104 h 120"/>
              <a:gd name="T72" fmla="*/ 56 w 128"/>
              <a:gd name="T73" fmla="*/ 64 h 120"/>
              <a:gd name="T74" fmla="*/ 57 w 128"/>
              <a:gd name="T75" fmla="*/ 60 h 120"/>
              <a:gd name="T76" fmla="*/ 71 w 128"/>
              <a:gd name="T77" fmla="*/ 60 h 120"/>
              <a:gd name="T78" fmla="*/ 72 w 128"/>
              <a:gd name="T79" fmla="*/ 64 h 120"/>
              <a:gd name="T80" fmla="*/ 64 w 128"/>
              <a:gd name="T81" fmla="*/ 72 h 120"/>
              <a:gd name="T82" fmla="*/ 56 w 128"/>
              <a:gd name="T83" fmla="*/ 64 h 120"/>
              <a:gd name="T84" fmla="*/ 120 w 128"/>
              <a:gd name="T85" fmla="*/ 52 h 120"/>
              <a:gd name="T86" fmla="*/ 8 w 128"/>
              <a:gd name="T87" fmla="*/ 52 h 120"/>
              <a:gd name="T88" fmla="*/ 8 w 128"/>
              <a:gd name="T89" fmla="*/ 32 h 120"/>
              <a:gd name="T90" fmla="*/ 16 w 128"/>
              <a:gd name="T91" fmla="*/ 24 h 120"/>
              <a:gd name="T92" fmla="*/ 112 w 128"/>
              <a:gd name="T93" fmla="*/ 24 h 120"/>
              <a:gd name="T94" fmla="*/ 120 w 128"/>
              <a:gd name="T95" fmla="*/ 32 h 120"/>
              <a:gd name="T96" fmla="*/ 120 w 128"/>
              <a:gd name="T97" fmla="*/ 52 h 12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0">
                <a:moveTo>
                  <a:pt x="112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"/>
                  <a:pt x="84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6"/>
                  <a:pt x="40" y="16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3"/>
                  <a:pt x="7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21" y="120"/>
                  <a:pt x="128" y="113"/>
                  <a:pt x="128" y="104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48" y="12"/>
                </a:moveTo>
                <a:cubicBezTo>
                  <a:pt x="48" y="10"/>
                  <a:pt x="50" y="8"/>
                  <a:pt x="5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78" y="16"/>
                  <a:pt x="78" y="16"/>
                  <a:pt x="7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50" y="16"/>
                  <a:pt x="48" y="16"/>
                </a:cubicBezTo>
                <a:lnTo>
                  <a:pt x="48" y="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2" y="112"/>
                  <a:pt x="8" y="108"/>
                  <a:pt x="8" y="104"/>
                </a:cubicBezTo>
                <a:cubicBezTo>
                  <a:pt x="8" y="60"/>
                  <a:pt x="8" y="60"/>
                  <a:pt x="8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1"/>
                  <a:pt x="48" y="63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ubicBezTo>
                  <a:pt x="80" y="63"/>
                  <a:pt x="80" y="61"/>
                  <a:pt x="79" y="60"/>
                </a:cubicBezTo>
                <a:cubicBezTo>
                  <a:pt x="120" y="60"/>
                  <a:pt x="120" y="60"/>
                  <a:pt x="120" y="60"/>
                </a:cubicBezTo>
                <a:lnTo>
                  <a:pt x="120" y="104"/>
                </a:lnTo>
                <a:close/>
                <a:moveTo>
                  <a:pt x="56" y="64"/>
                </a:moveTo>
                <a:cubicBezTo>
                  <a:pt x="56" y="63"/>
                  <a:pt x="56" y="61"/>
                  <a:pt x="57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2" y="61"/>
                  <a:pt x="72" y="63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lose/>
                <a:moveTo>
                  <a:pt x="120" y="52"/>
                </a:moveTo>
                <a:cubicBezTo>
                  <a:pt x="8" y="52"/>
                  <a:pt x="8" y="52"/>
                  <a:pt x="8" y="5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52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0" name="Freeform 207"/>
          <p:cNvSpPr>
            <a:spLocks noEditPoints="1"/>
          </p:cNvSpPr>
          <p:nvPr/>
        </p:nvSpPr>
        <p:spPr bwMode="auto">
          <a:xfrm>
            <a:off x="1608041" y="1852025"/>
            <a:ext cx="393800" cy="344410"/>
          </a:xfrm>
          <a:custGeom>
            <a:gdLst>
              <a:gd name="T0" fmla="*/ 112 w 128"/>
              <a:gd name="T1" fmla="*/ 60 h 112"/>
              <a:gd name="T2" fmla="*/ 104 w 128"/>
              <a:gd name="T3" fmla="*/ 60 h 112"/>
              <a:gd name="T4" fmla="*/ 104 w 128"/>
              <a:gd name="T5" fmla="*/ 16 h 112"/>
              <a:gd name="T6" fmla="*/ 88 w 128"/>
              <a:gd name="T7" fmla="*/ 0 h 112"/>
              <a:gd name="T8" fmla="*/ 40 w 128"/>
              <a:gd name="T9" fmla="*/ 0 h 112"/>
              <a:gd name="T10" fmla="*/ 24 w 128"/>
              <a:gd name="T11" fmla="*/ 16 h 112"/>
              <a:gd name="T12" fmla="*/ 24 w 128"/>
              <a:gd name="T13" fmla="*/ 52 h 112"/>
              <a:gd name="T14" fmla="*/ 24 w 128"/>
              <a:gd name="T15" fmla="*/ 56 h 112"/>
              <a:gd name="T16" fmla="*/ 24 w 128"/>
              <a:gd name="T17" fmla="*/ 56 h 112"/>
              <a:gd name="T18" fmla="*/ 24 w 128"/>
              <a:gd name="T19" fmla="*/ 60 h 112"/>
              <a:gd name="T20" fmla="*/ 16 w 128"/>
              <a:gd name="T21" fmla="*/ 60 h 112"/>
              <a:gd name="T22" fmla="*/ 0 w 128"/>
              <a:gd name="T23" fmla="*/ 76 h 112"/>
              <a:gd name="T24" fmla="*/ 0 w 128"/>
              <a:gd name="T25" fmla="*/ 84 h 112"/>
              <a:gd name="T26" fmla="*/ 16 w 128"/>
              <a:gd name="T27" fmla="*/ 100 h 112"/>
              <a:gd name="T28" fmla="*/ 25 w 128"/>
              <a:gd name="T29" fmla="*/ 100 h 112"/>
              <a:gd name="T30" fmla="*/ 40 w 128"/>
              <a:gd name="T31" fmla="*/ 112 h 112"/>
              <a:gd name="T32" fmla="*/ 88 w 128"/>
              <a:gd name="T33" fmla="*/ 112 h 112"/>
              <a:gd name="T34" fmla="*/ 103 w 128"/>
              <a:gd name="T35" fmla="*/ 100 h 112"/>
              <a:gd name="T36" fmla="*/ 112 w 128"/>
              <a:gd name="T37" fmla="*/ 100 h 112"/>
              <a:gd name="T38" fmla="*/ 128 w 128"/>
              <a:gd name="T39" fmla="*/ 84 h 112"/>
              <a:gd name="T40" fmla="*/ 128 w 128"/>
              <a:gd name="T41" fmla="*/ 76 h 112"/>
              <a:gd name="T42" fmla="*/ 112 w 128"/>
              <a:gd name="T43" fmla="*/ 60 h 112"/>
              <a:gd name="T44" fmla="*/ 32 w 128"/>
              <a:gd name="T45" fmla="*/ 16 h 112"/>
              <a:gd name="T46" fmla="*/ 40 w 128"/>
              <a:gd name="T47" fmla="*/ 8 h 112"/>
              <a:gd name="T48" fmla="*/ 88 w 128"/>
              <a:gd name="T49" fmla="*/ 8 h 112"/>
              <a:gd name="T50" fmla="*/ 96 w 128"/>
              <a:gd name="T51" fmla="*/ 16 h 112"/>
              <a:gd name="T52" fmla="*/ 96 w 128"/>
              <a:gd name="T53" fmla="*/ 60 h 112"/>
              <a:gd name="T54" fmla="*/ 32 w 128"/>
              <a:gd name="T55" fmla="*/ 60 h 112"/>
              <a:gd name="T56" fmla="*/ 32 w 128"/>
              <a:gd name="T57" fmla="*/ 16 h 112"/>
              <a:gd name="T58" fmla="*/ 88 w 128"/>
              <a:gd name="T59" fmla="*/ 104 h 112"/>
              <a:gd name="T60" fmla="*/ 40 w 128"/>
              <a:gd name="T61" fmla="*/ 104 h 112"/>
              <a:gd name="T62" fmla="*/ 32 w 128"/>
              <a:gd name="T63" fmla="*/ 96 h 112"/>
              <a:gd name="T64" fmla="*/ 40 w 128"/>
              <a:gd name="T65" fmla="*/ 88 h 112"/>
              <a:gd name="T66" fmla="*/ 88 w 128"/>
              <a:gd name="T67" fmla="*/ 88 h 112"/>
              <a:gd name="T68" fmla="*/ 96 w 128"/>
              <a:gd name="T69" fmla="*/ 96 h 112"/>
              <a:gd name="T70" fmla="*/ 88 w 128"/>
              <a:gd name="T71" fmla="*/ 104 h 112"/>
              <a:gd name="T72" fmla="*/ 120 w 128"/>
              <a:gd name="T73" fmla="*/ 84 h 112"/>
              <a:gd name="T74" fmla="*/ 112 w 128"/>
              <a:gd name="T75" fmla="*/ 92 h 112"/>
              <a:gd name="T76" fmla="*/ 103 w 128"/>
              <a:gd name="T77" fmla="*/ 92 h 112"/>
              <a:gd name="T78" fmla="*/ 88 w 128"/>
              <a:gd name="T79" fmla="*/ 80 h 112"/>
              <a:gd name="T80" fmla="*/ 40 w 128"/>
              <a:gd name="T81" fmla="*/ 80 h 112"/>
              <a:gd name="T82" fmla="*/ 25 w 128"/>
              <a:gd name="T83" fmla="*/ 92 h 112"/>
              <a:gd name="T84" fmla="*/ 16 w 128"/>
              <a:gd name="T85" fmla="*/ 92 h 112"/>
              <a:gd name="T86" fmla="*/ 8 w 128"/>
              <a:gd name="T87" fmla="*/ 84 h 112"/>
              <a:gd name="T88" fmla="*/ 8 w 128"/>
              <a:gd name="T89" fmla="*/ 76 h 112"/>
              <a:gd name="T90" fmla="*/ 16 w 128"/>
              <a:gd name="T91" fmla="*/ 68 h 112"/>
              <a:gd name="T92" fmla="*/ 112 w 128"/>
              <a:gd name="T93" fmla="*/ 68 h 112"/>
              <a:gd name="T94" fmla="*/ 120 w 128"/>
              <a:gd name="T95" fmla="*/ 76 h 112"/>
              <a:gd name="T96" fmla="*/ 120 w 128"/>
              <a:gd name="T97" fmla="*/ 84 h 1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12">
                <a:moveTo>
                  <a:pt x="112" y="60"/>
                </a:moveTo>
                <a:cubicBezTo>
                  <a:pt x="104" y="60"/>
                  <a:pt x="104" y="60"/>
                  <a:pt x="104" y="60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7"/>
                  <a:pt x="97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5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7"/>
                  <a:pt x="24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0"/>
                  <a:pt x="0" y="67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3"/>
                  <a:pt x="7" y="100"/>
                  <a:pt x="1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6" y="107"/>
                  <a:pt x="33" y="112"/>
                  <a:pt x="40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5" y="112"/>
                  <a:pt x="102" y="107"/>
                  <a:pt x="103" y="10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21" y="100"/>
                  <a:pt x="128" y="93"/>
                  <a:pt x="128" y="84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67"/>
                  <a:pt x="121" y="60"/>
                  <a:pt x="112" y="60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2" y="8"/>
                  <a:pt x="96" y="12"/>
                  <a:pt x="96" y="16"/>
                </a:cubicBezTo>
                <a:cubicBezTo>
                  <a:pt x="96" y="60"/>
                  <a:pt x="96" y="60"/>
                  <a:pt x="96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16"/>
                </a:lnTo>
                <a:close/>
                <a:moveTo>
                  <a:pt x="88" y="104"/>
                </a:moveTo>
                <a:cubicBezTo>
                  <a:pt x="40" y="104"/>
                  <a:pt x="40" y="104"/>
                  <a:pt x="40" y="104"/>
                </a:cubicBezTo>
                <a:cubicBezTo>
                  <a:pt x="36" y="104"/>
                  <a:pt x="32" y="100"/>
                  <a:pt x="32" y="96"/>
                </a:cubicBezTo>
                <a:cubicBezTo>
                  <a:pt x="32" y="92"/>
                  <a:pt x="36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2" y="88"/>
                  <a:pt x="96" y="92"/>
                  <a:pt x="96" y="96"/>
                </a:cubicBezTo>
                <a:cubicBezTo>
                  <a:pt x="96" y="100"/>
                  <a:pt x="92" y="104"/>
                  <a:pt x="88" y="104"/>
                </a:cubicBezTo>
                <a:close/>
                <a:moveTo>
                  <a:pt x="120" y="84"/>
                </a:moveTo>
                <a:cubicBezTo>
                  <a:pt x="120" y="88"/>
                  <a:pt x="116" y="92"/>
                  <a:pt x="112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2" y="85"/>
                  <a:pt x="95" y="80"/>
                  <a:pt x="88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33" y="80"/>
                  <a:pt x="26" y="85"/>
                  <a:pt x="25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2" y="92"/>
                  <a:pt x="8" y="88"/>
                  <a:pt x="8" y="84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6" y="68"/>
                  <a:pt x="120" y="72"/>
                  <a:pt x="120" y="76"/>
                </a:cubicBezTo>
                <a:lnTo>
                  <a:pt x="120" y="84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Bebas" pitchFamily="2" charset="0"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06490" y="164873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Lato Regular"/>
                <a:sym typeface="Bebas" pitchFamily="2" charset="0"/>
              </a:rPr>
              <a:t>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2406490" y="1953245"/>
            <a:ext cx="556200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406491" y="315996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方正黑体简体" panose="02010601030101010101" pitchFamily="2" charset="-122"/>
                <a:cs typeface="Lato Regular"/>
                <a:sym typeface="Bebas" pitchFamily="2" charset="0"/>
              </a:rPr>
              <a:t>添加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Lato Regular"/>
                <a:sym typeface="Bebas" pitchFamily="2" charset="0"/>
              </a:rPr>
              <a:t>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2406489" y="3464479"/>
            <a:ext cx="556200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406490" y="46711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Lato Regular"/>
                <a:sym typeface="Bebas" pitchFamily="2" charset="0"/>
              </a:rPr>
              <a:t>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2406489" y="4975713"/>
            <a:ext cx="5562000" cy="58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780108" y="1818008"/>
            <a:ext cx="658088" cy="4387216"/>
            <a:chOff x="9846542" y="1813000"/>
            <a:chExt cx="658088" cy="4387216"/>
          </a:xfrm>
          <a:solidFill>
            <a:srgbClr val="C00000"/>
          </a:solidFill>
        </p:grpSpPr>
        <p:sp>
          <p:nvSpPr>
            <p:cNvPr id="28" name="KSO_Shape"/>
            <p:cNvSpPr/>
            <p:nvPr/>
          </p:nvSpPr>
          <p:spPr bwMode="auto">
            <a:xfrm>
              <a:off x="9846542" y="1813000"/>
              <a:ext cx="658088" cy="1078832"/>
            </a:xfrm>
            <a:custGeom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grpFill/>
            <a:ln w="19050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9922624" y="2891833"/>
              <a:ext cx="504350" cy="3308383"/>
            </a:xfrm>
            <a:custGeom>
              <a:gdLst>
                <a:gd name="connsiteX0" fmla="*/ 243936 w 504350"/>
                <a:gd name="connsiteY0" fmla="*/ 0 h 3308383"/>
                <a:gd name="connsiteX1" fmla="*/ 260414 w 504350"/>
                <a:gd name="connsiteY1" fmla="*/ 0 h 3308383"/>
                <a:gd name="connsiteX2" fmla="*/ 263584 w 504350"/>
                <a:gd name="connsiteY2" fmla="*/ 338513 h 3308383"/>
                <a:gd name="connsiteX3" fmla="*/ 296771 w 504350"/>
                <a:gd name="connsiteY3" fmla="*/ 1250864 h 3308383"/>
                <a:gd name="connsiteX4" fmla="*/ 480386 w 504350"/>
                <a:gd name="connsiteY4" fmla="*/ 3188542 h 3308383"/>
                <a:gd name="connsiteX5" fmla="*/ 504350 w 504350"/>
                <a:gd name="connsiteY5" fmla="*/ 3308383 h 3308383"/>
                <a:gd name="connsiteX6" fmla="*/ 0 w 504350"/>
                <a:gd name="connsiteY6" fmla="*/ 3308383 h 3308383"/>
                <a:gd name="connsiteX7" fmla="*/ 23964 w 504350"/>
                <a:gd name="connsiteY7" fmla="*/ 3188542 h 3308383"/>
                <a:gd name="connsiteX8" fmla="*/ 207580 w 504350"/>
                <a:gd name="connsiteY8" fmla="*/ 1250864 h 3308383"/>
                <a:gd name="connsiteX9" fmla="*/ 240766 w 504350"/>
                <a:gd name="connsiteY9" fmla="*/ 338513 h 33083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350" h="3308382">
                  <a:moveTo>
                    <a:pt x="243936" y="0"/>
                  </a:moveTo>
                  <a:lnTo>
                    <a:pt x="260414" y="0"/>
                  </a:lnTo>
                  <a:lnTo>
                    <a:pt x="263584" y="338513"/>
                  </a:lnTo>
                  <a:cubicBezTo>
                    <a:pt x="268875" y="619190"/>
                    <a:pt x="279825" y="927510"/>
                    <a:pt x="296771" y="1250864"/>
                  </a:cubicBezTo>
                  <a:cubicBezTo>
                    <a:pt x="339136" y="2059247"/>
                    <a:pt x="408953" y="2770268"/>
                    <a:pt x="480386" y="3188542"/>
                  </a:cubicBezTo>
                  <a:lnTo>
                    <a:pt x="504350" y="3308383"/>
                  </a:lnTo>
                  <a:lnTo>
                    <a:pt x="0" y="3308383"/>
                  </a:lnTo>
                  <a:lnTo>
                    <a:pt x="23964" y="3188542"/>
                  </a:lnTo>
                  <a:cubicBezTo>
                    <a:pt x="95398" y="2770268"/>
                    <a:pt x="165214" y="2059247"/>
                    <a:pt x="207580" y="1250864"/>
                  </a:cubicBezTo>
                  <a:cubicBezTo>
                    <a:pt x="224526" y="927510"/>
                    <a:pt x="235476" y="619190"/>
                    <a:pt x="240766" y="338513"/>
                  </a:cubicBezTo>
                  <a:close/>
                </a:path>
              </a:pathLst>
            </a:custGeom>
            <a:grpFill/>
            <a:ln w="19050">
              <a:noFill/>
            </a:ln>
            <a:effectLst>
              <a:outerShdw blurRad="419100" dist="254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" pitchFamily="2" charset="0"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</p:spTree>
    <p:extLst>
      <p:ext uri="{BB962C8B-B14F-4D97-AF65-F5344CB8AC3E}">
        <p14:creationId val="25471951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2.22222E-06 L -0.08906 2.22222E-06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2.22222E-06 L 1.04167E-06 2.22222E-06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85185E-06 L -0.08906 1.85185E-06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85185E-06 L 1.04167E-06 1.85185E-06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48148E-06 L -0.08906 1.48148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48148E-06 L 1.04167E-06 1.48148E-06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58333E-06 -3.7037E-06 L 4.58333E-06 0.52686" pathEditMode="relative" rAng="0" ptsTypes="AA">
                                      <p:cBhvr>
                                        <p:cTn id="76" dur="1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明年工作目标计划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Picture 2" descr="D:\desktop\662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155" y="2630293"/>
            <a:ext cx="4371826" cy="251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1252195" y="2809438"/>
            <a:ext cx="3317401" cy="2071541"/>
          </a:xfrm>
          <a:prstGeom prst="rect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819615" y="2336278"/>
            <a:ext cx="1152128" cy="1152128"/>
          </a:xfrm>
          <a:prstGeom prst="ellipse">
            <a:avLst/>
          </a:prstGeom>
          <a:solidFill>
            <a:srgbClr val="597AA0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A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78651" y="2336278"/>
            <a:ext cx="1152128" cy="1152128"/>
          </a:xfrm>
          <a:prstGeom prst="ellipse">
            <a:avLst/>
          </a:prstGeom>
          <a:solidFill>
            <a:srgbClr val="C1253A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B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737687" y="2336278"/>
            <a:ext cx="1152128" cy="1152128"/>
          </a:xfrm>
          <a:prstGeom prst="ellipse">
            <a:avLst/>
          </a:prstGeom>
          <a:solidFill>
            <a:srgbClr val="597AA0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C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43949" y="3885737"/>
            <a:ext cx="1503460" cy="314040"/>
          </a:xfrm>
          <a:prstGeom prst="rect">
            <a:avLst/>
          </a:prstGeom>
          <a:solidFill>
            <a:srgbClr val="597A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7602985" y="3885737"/>
            <a:ext cx="1503460" cy="314040"/>
          </a:xfrm>
          <a:prstGeom prst="rect">
            <a:avLst/>
          </a:prstGeom>
          <a:solidFill>
            <a:srgbClr val="C1253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562021" y="3885787"/>
            <a:ext cx="1503460" cy="314040"/>
          </a:xfrm>
          <a:prstGeom prst="rect">
            <a:avLst/>
          </a:prstGeom>
          <a:solidFill>
            <a:srgbClr val="597A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5597668" y="4230837"/>
            <a:ext cx="162569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4" name="TextBox 17"/>
          <p:cNvSpPr txBox="1"/>
          <p:nvPr/>
        </p:nvSpPr>
        <p:spPr>
          <a:xfrm>
            <a:off x="7579835" y="4230837"/>
            <a:ext cx="162569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5" name="TextBox 18"/>
          <p:cNvSpPr txBox="1"/>
          <p:nvPr/>
        </p:nvSpPr>
        <p:spPr>
          <a:xfrm>
            <a:off x="9541458" y="4230837"/>
            <a:ext cx="162569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  <p:extLst>
      <p:ext uri="{BB962C8B-B14F-4D97-AF65-F5344CB8AC3E}">
        <p14:creationId val="30119392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291A90D7-D0B5-4986-8D2F-EF53F2DCC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004F26BC-BB8A-4554-957F-655EC578FE78}"/>
              </a:ext>
            </a:extLst>
          </p:cNvPr>
          <p:cNvGrpSpPr/>
          <p:nvPr/>
        </p:nvGrpSpPr>
        <p:grpSpPr>
          <a:xfrm flipH="1">
            <a:off x="-1536284" y="-1890"/>
            <a:ext cx="8008867" cy="3517985"/>
            <a:chOff x="5540156" y="-4531"/>
            <a:chExt cx="8008867" cy="3517985"/>
          </a:xfrm>
        </p:grpSpPr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AB17F641-5ECC-4453-8335-A11CABAF8610}"/>
                </a:ext>
              </a:extLst>
            </p:cNvPr>
            <p:cNvSpPr/>
            <p:nvPr/>
          </p:nvSpPr>
          <p:spPr>
            <a:xfrm rot="10800000">
              <a:off x="5540156" y="-4531"/>
              <a:ext cx="5181600" cy="2373830"/>
            </a:xfrm>
            <a:prstGeom prst="triangle">
              <a:avLst/>
            </a:prstGeom>
            <a:solidFill>
              <a:srgbClr val="C0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4FA83B12-9237-4B05-ADEB-5C2C3795F38E}"/>
                </a:ext>
              </a:extLst>
            </p:cNvPr>
            <p:cNvSpPr/>
            <p:nvPr/>
          </p:nvSpPr>
          <p:spPr>
            <a:xfrm rot="10800000">
              <a:off x="5890937" y="5080"/>
              <a:ext cx="7658086" cy="3508374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A105C88-EEC2-4D19-992D-7B305D236118}"/>
              </a:ext>
            </a:extLst>
          </p:cNvPr>
          <p:cNvSpPr/>
          <p:nvPr/>
        </p:nvSpPr>
        <p:spPr>
          <a:xfrm flipH="1">
            <a:off x="0" y="-27290"/>
            <a:ext cx="4221480" cy="5440680"/>
          </a:xfrm>
          <a:custGeom>
            <a:gdLst>
              <a:gd name="connsiteX0" fmla="*/ 3368040 w 4221480"/>
              <a:gd name="connsiteY0" fmla="*/ 0 h 5440680"/>
              <a:gd name="connsiteX1" fmla="*/ 1493520 w 4221480"/>
              <a:gd name="connsiteY1" fmla="*/ 15240 h 5440680"/>
              <a:gd name="connsiteX2" fmla="*/ 0 w 4221480"/>
              <a:gd name="connsiteY2" fmla="*/ 1440180 h 5440680"/>
              <a:gd name="connsiteX3" fmla="*/ 4221480 w 4221480"/>
              <a:gd name="connsiteY3" fmla="*/ 5440680 h 5440680"/>
              <a:gd name="connsiteX4" fmla="*/ 4206240 w 4221480"/>
              <a:gd name="connsiteY4" fmla="*/ 0 h 5440680"/>
              <a:gd name="connsiteX5" fmla="*/ 3368040 w 4221480"/>
              <a:gd name="connsiteY5" fmla="*/ 0 h 54406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1480" h="5440680">
                <a:moveTo>
                  <a:pt x="3368040" y="0"/>
                </a:moveTo>
                <a:lnTo>
                  <a:pt x="1493520" y="15240"/>
                </a:lnTo>
                <a:lnTo>
                  <a:pt x="0" y="1440180"/>
                </a:lnTo>
                <a:lnTo>
                  <a:pt x="4221480" y="5440680"/>
                </a:lnTo>
                <a:lnTo>
                  <a:pt x="4206240" y="0"/>
                </a:lnTo>
                <a:lnTo>
                  <a:pt x="336804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8570A41-4BAA-427B-A849-96C478A6DBA8}"/>
              </a:ext>
            </a:extLst>
          </p:cNvPr>
          <p:cNvCxnSpPr/>
          <p:nvPr/>
        </p:nvCxnSpPr>
        <p:spPr>
          <a:xfrm flipH="1">
            <a:off x="-247866" y="3498611"/>
            <a:ext cx="2472019" cy="23241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41EADBE-3F9F-4323-960E-AB567CAB1A23}"/>
              </a:ext>
            </a:extLst>
          </p:cNvPr>
          <p:cNvGrpSpPr/>
          <p:nvPr/>
        </p:nvGrpSpPr>
        <p:grpSpPr>
          <a:xfrm flipH="1">
            <a:off x="-344029" y="0"/>
            <a:ext cx="2646277" cy="4510719"/>
            <a:chOff x="9904124" y="-748825"/>
            <a:chExt cx="2646277" cy="4510719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71FB8235-CDF1-4C68-8690-CD5675181F4C}"/>
                </a:ext>
              </a:extLst>
            </p:cNvPr>
            <p:cNvSpPr/>
            <p:nvPr/>
          </p:nvSpPr>
          <p:spPr>
            <a:xfrm rot="16200000">
              <a:off x="8792702" y="362597"/>
              <a:ext cx="4510719" cy="2287876"/>
            </a:xfrm>
            <a:prstGeom prst="triangle">
              <a:avLst/>
            </a:prstGeom>
            <a:solidFill>
              <a:srgbClr val="D32E3E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75A72151-2CE9-48C7-9955-6A26DA8BC621}"/>
                </a:ext>
              </a:extLst>
            </p:cNvPr>
            <p:cNvSpPr/>
            <p:nvPr/>
          </p:nvSpPr>
          <p:spPr>
            <a:xfrm rot="16200000">
              <a:off x="9174809" y="491184"/>
              <a:ext cx="4003679" cy="203070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标题 1">
              <a:extLst>
                <a:ext uri="{FF2B5EF4-FFF2-40B4-BE49-F238E27FC236}">
                  <a16:creationId xmlns:a16="http://schemas.microsoft.com/office/drawing/2014/main" id="{6EA66750-05F9-4631-83D3-552A04F6537B}"/>
                </a:ext>
              </a:extLst>
            </p:cNvPr>
            <p:cNvSpPr txBox="1"/>
            <p:nvPr/>
          </p:nvSpPr>
          <p:spPr>
            <a:xfrm flipH="1">
              <a:off x="10471536" y="953033"/>
              <a:ext cx="2078865" cy="1325563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4400" b="1" spc="600">
                  <a:solidFill>
                    <a:srgbClr val="C025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tique Olive Compact" panose="020b0904030504030204" pitchFamily="34" charset="0"/>
                </a:rPr>
                <a:t>LO</a:t>
              </a:r>
            </a:p>
            <a:p>
              <a:r>
                <a:rPr lang="en-US" altLang="zh-CN" sz="4400" b="1" spc="600">
                  <a:solidFill>
                    <a:srgbClr val="C025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tique Olive Compact" panose="020b0904030504030204" pitchFamily="34" charset="0"/>
                </a:rPr>
                <a:t>GO</a:t>
              </a:r>
              <a:endParaRPr lang="zh-CN" altLang="en-US" sz="4400" b="1" spc="600">
                <a:solidFill>
                  <a:srgbClr val="C0253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Compact" panose="020b0904030504030204" pitchFamily="34" charset="0"/>
              </a:endParaRPr>
            </a:p>
          </p:txBody>
        </p:sp>
      </p:grpSp>
      <p:sp>
        <p:nvSpPr>
          <p:cNvPr id="27" name="文本框 3">
            <a:extLst>
              <a:ext uri="{FF2B5EF4-FFF2-40B4-BE49-F238E27FC236}">
                <a16:creationId xmlns:a16="http://schemas.microsoft.com/office/drawing/2014/main" id="{B8A25CCF-711C-4223-AC66-FB88752EE924}"/>
              </a:ext>
            </a:extLst>
          </p:cNvPr>
          <p:cNvSpPr txBox="1"/>
          <p:nvPr/>
        </p:nvSpPr>
        <p:spPr>
          <a:xfrm>
            <a:off x="3691055" y="3429000"/>
            <a:ext cx="7413908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8800" b="1" spc="300">
                <a:solidFill>
                  <a:srgbClr val="D42F3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cs typeface="+mn-ea"/>
                <a:sym typeface="微软雅黑"/>
              </a:rPr>
              <a:t>感谢您的欣赏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575F8F1-4604-48B4-A793-34AF4A9427DF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C017AC3-CBAF-4B6F-AE16-488105773C9F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28" name="等腰三角形 27">
                <a:extLst>
                  <a:ext uri="{FF2B5EF4-FFF2-40B4-BE49-F238E27FC236}">
                    <a16:creationId xmlns:a16="http://schemas.microsoft.com/office/drawing/2014/main" id="{DF43F1D0-4BBA-4E8F-87CA-BDAA48B7D723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9" name="等腰三角形 28">
                <a:extLst>
                  <a:ext uri="{FF2B5EF4-FFF2-40B4-BE49-F238E27FC236}">
                    <a16:creationId xmlns:a16="http://schemas.microsoft.com/office/drawing/2014/main" id="{C39C33EE-29E9-481D-8741-34D92AB27EB2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7A30149-D2BD-4D37-8248-94BC5EE89059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77828463-56E5-438C-8D5F-D0CF6A0B5F8A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val="182827398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90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04F163-B047-47D4-9442-695464DF7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4" name="TextBox 48">
            <a:extLst>
              <a:ext uri="{FF2B5EF4-FFF2-40B4-BE49-F238E27FC236}">
                <a16:creationId xmlns:a16="http://schemas.microsoft.com/office/drawing/2014/main" id="{EFE31C7E-5AA3-4DCB-9A50-73F5B82C655F}"/>
              </a:ext>
            </a:extLst>
          </p:cNvPr>
          <p:cNvSpPr txBox="1"/>
          <p:nvPr/>
        </p:nvSpPr>
        <p:spPr>
          <a:xfrm>
            <a:off x="4950660" y="2628634"/>
            <a:ext cx="520351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sym typeface="Arial"/>
              </a:rPr>
              <a:t>年度工作内容概述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F4B581C0-F2E5-4957-AE1C-C0952D9BC271}"/>
              </a:ext>
            </a:extLst>
          </p:cNvPr>
          <p:cNvSpPr txBox="1"/>
          <p:nvPr/>
        </p:nvSpPr>
        <p:spPr>
          <a:xfrm>
            <a:off x="5032702" y="3518960"/>
            <a:ext cx="5505450" cy="1249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ts val="2500"/>
              </a:lnSpc>
              <a:defRPr/>
            </a:pPr>
            <a:r>
              <a:rPr lang="en-US" altLang="zh-CN" sz="2000"/>
              <a:t>Time would heal almost all wounds. If your wounds have not been healed up, please wait for a short while. 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微软雅黑"/>
              <a:sym typeface="Arial"/>
            </a:endParaRPr>
          </a:p>
          <a:p>
            <a:pPr defTabSz="1219170" eaLnBrk="0" hangingPunct="0"/>
            <a:endParaRPr lang="zh-CN" altLang="en-US" sz="1867">
              <a:solidFill>
                <a:srgbClr val="000000">
                  <a:lumMod val="65000"/>
                  <a:lumOff val="35000"/>
                </a:srgb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ABA15B7-6B8B-4D92-9564-E25287F69201}"/>
              </a:ext>
            </a:extLst>
          </p:cNvPr>
          <p:cNvGrpSpPr/>
          <p:nvPr/>
        </p:nvGrpSpPr>
        <p:grpSpPr>
          <a:xfrm>
            <a:off x="666428" y="4775317"/>
            <a:ext cx="4988196" cy="2082570"/>
            <a:chOff x="1802301" y="2478847"/>
            <a:chExt cx="3722199" cy="1554016"/>
          </a:xfrm>
        </p:grpSpPr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163964A6-E51C-4D81-A9C2-C25B95EDAE07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9" name="等腰三角形 58">
              <a:extLst>
                <a:ext uri="{FF2B5EF4-FFF2-40B4-BE49-F238E27FC236}">
                  <a16:creationId xmlns:a16="http://schemas.microsoft.com/office/drawing/2014/main" id="{1EA6DDF2-2CFF-4BA4-A11C-E68A7EC60F7F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07C633-64BC-4605-BD38-77EA55A57B82}"/>
              </a:ext>
            </a:extLst>
          </p:cNvPr>
          <p:cNvGrpSpPr/>
          <p:nvPr/>
        </p:nvGrpSpPr>
        <p:grpSpPr>
          <a:xfrm>
            <a:off x="1917455" y="2236447"/>
            <a:ext cx="2651522" cy="2653161"/>
            <a:chOff x="1917455" y="2236447"/>
            <a:chExt cx="2651522" cy="2653161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0CE5F5B-0FDC-4662-8DC7-F9CCD21D8591}"/>
                </a:ext>
              </a:extLst>
            </p:cNvPr>
            <p:cNvGrpSpPr/>
            <p:nvPr/>
          </p:nvGrpSpPr>
          <p:grpSpPr>
            <a:xfrm>
              <a:off x="1917455" y="2236447"/>
              <a:ext cx="2651522" cy="2653161"/>
              <a:chOff x="265239" y="1114832"/>
              <a:chExt cx="2796817" cy="2798546"/>
            </a:xfrm>
            <a:effectLst>
              <a:outerShdw blurRad="381000" dist="101600" dir="2700000" algn="ctr" rotWithShape="0">
                <a:srgbClr val="000000">
                  <a:alpha val="30000"/>
                </a:srgbClr>
              </a:outerShdw>
            </a:effectLst>
          </p:grpSpPr>
          <p:sp>
            <p:nvSpPr>
              <p:cNvPr id="54" name="Freeform 3297">
                <a:extLst>
                  <a:ext uri="{FF2B5EF4-FFF2-40B4-BE49-F238E27FC236}">
                    <a16:creationId xmlns:a16="http://schemas.microsoft.com/office/drawing/2014/main" id="{76A65694-DD97-485F-B1D9-4087AA0CD953}"/>
                  </a:ext>
                </a:extLst>
              </p:cNvPr>
              <p:cNvSpPr/>
              <p:nvPr/>
            </p:nvSpPr>
            <p:spPr bwMode="auto">
              <a:xfrm>
                <a:off x="265239" y="1114832"/>
                <a:ext cx="2796817" cy="2798546"/>
              </a:xfrm>
              <a:custGeom>
                <a:gdLst>
                  <a:gd name="T0" fmla="*/ 1619 w 3239"/>
                  <a:gd name="T1" fmla="*/ 3241 h 3241"/>
                  <a:gd name="T2" fmla="*/ 0 w 3239"/>
                  <a:gd name="T3" fmla="*/ 1620 h 3241"/>
                  <a:gd name="T4" fmla="*/ 1619 w 3239"/>
                  <a:gd name="T5" fmla="*/ 0 h 3241"/>
                  <a:gd name="T6" fmla="*/ 3239 w 3239"/>
                  <a:gd name="T7" fmla="*/ 1620 h 3241"/>
                  <a:gd name="T8" fmla="*/ 1619 w 3239"/>
                  <a:gd name="T9" fmla="*/ 3241 h 3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9" h="3240">
                    <a:moveTo>
                      <a:pt x="1619" y="3241"/>
                    </a:moveTo>
                    <a:lnTo>
                      <a:pt x="0" y="1620"/>
                    </a:lnTo>
                    <a:lnTo>
                      <a:pt x="1619" y="0"/>
                    </a:lnTo>
                    <a:lnTo>
                      <a:pt x="3239" y="1620"/>
                    </a:lnTo>
                    <a:lnTo>
                      <a:pt x="1619" y="32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44500" dist="63500" dir="2700000" algn="l" rotWithShape="0">
                  <a:prstClr val="black">
                    <a:alpha val="3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>
                  <a:solidFill>
                    <a:srgbClr val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5" name="Freeform 3297">
                <a:extLst>
                  <a:ext uri="{FF2B5EF4-FFF2-40B4-BE49-F238E27FC236}">
                    <a16:creationId xmlns:a16="http://schemas.microsoft.com/office/drawing/2014/main" id="{5176CD30-3430-445F-8F13-F76E160C8C03}"/>
                  </a:ext>
                </a:extLst>
              </p:cNvPr>
              <p:cNvSpPr/>
              <p:nvPr/>
            </p:nvSpPr>
            <p:spPr bwMode="auto">
              <a:xfrm>
                <a:off x="381083" y="1211088"/>
                <a:ext cx="2580144" cy="2581737"/>
              </a:xfrm>
              <a:custGeom>
                <a:gdLst>
                  <a:gd name="T0" fmla="*/ 1619 w 3239"/>
                  <a:gd name="T1" fmla="*/ 3241 h 3241"/>
                  <a:gd name="T2" fmla="*/ 0 w 3239"/>
                  <a:gd name="T3" fmla="*/ 1620 h 3241"/>
                  <a:gd name="T4" fmla="*/ 1619 w 3239"/>
                  <a:gd name="T5" fmla="*/ 0 h 3241"/>
                  <a:gd name="T6" fmla="*/ 3239 w 3239"/>
                  <a:gd name="T7" fmla="*/ 1620 h 3241"/>
                  <a:gd name="T8" fmla="*/ 1619 w 3239"/>
                  <a:gd name="T9" fmla="*/ 3241 h 3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9" h="3240">
                    <a:moveTo>
                      <a:pt x="1619" y="3241"/>
                    </a:moveTo>
                    <a:lnTo>
                      <a:pt x="0" y="1620"/>
                    </a:lnTo>
                    <a:lnTo>
                      <a:pt x="1619" y="0"/>
                    </a:lnTo>
                    <a:lnTo>
                      <a:pt x="3239" y="1620"/>
                    </a:lnTo>
                    <a:lnTo>
                      <a:pt x="1619" y="3241"/>
                    </a:lnTo>
                    <a:close/>
                  </a:path>
                </a:pathLst>
              </a:custGeom>
              <a:solidFill>
                <a:srgbClr val="597AA0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>
                  <a:solidFill>
                    <a:srgbClr val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6" name="TextBox 48">
              <a:extLst>
                <a:ext uri="{FF2B5EF4-FFF2-40B4-BE49-F238E27FC236}">
                  <a16:creationId xmlns:a16="http://schemas.microsoft.com/office/drawing/2014/main" id="{BE713A55-1116-4C71-929E-129797F7A786}"/>
                </a:ext>
              </a:extLst>
            </p:cNvPr>
            <p:cNvSpPr txBox="1"/>
            <p:nvPr/>
          </p:nvSpPr>
          <p:spPr>
            <a:xfrm>
              <a:off x="2298285" y="2997966"/>
              <a:ext cx="197944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/>
              <a:r>
                <a:rPr lang="en-US" altLang="zh-CN" sz="8000" b="1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01</a:t>
              </a:r>
              <a:endParaRPr lang="en-GB" altLang="zh-CN" sz="80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3B0C149-30F1-4872-BCEF-C3A15F3F8068}"/>
              </a:ext>
            </a:extLst>
          </p:cNvPr>
          <p:cNvGrpSpPr/>
          <p:nvPr/>
        </p:nvGrpSpPr>
        <p:grpSpPr>
          <a:xfrm>
            <a:off x="7329612" y="-317567"/>
            <a:ext cx="4887915" cy="4232491"/>
            <a:chOff x="7329612" y="-317567"/>
            <a:chExt cx="4887915" cy="423249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90111B1-A3B1-4854-A739-962D8447D142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61" name="等腰三角形 60">
                <a:extLst>
                  <a:ext uri="{FF2B5EF4-FFF2-40B4-BE49-F238E27FC236}">
                    <a16:creationId xmlns:a16="http://schemas.microsoft.com/office/drawing/2014/main" id="{C5CC454D-B541-402E-90E2-3E0CF87FEA6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2" name="等腰三角形 61">
                <a:extLst>
                  <a:ext uri="{FF2B5EF4-FFF2-40B4-BE49-F238E27FC236}">
                    <a16:creationId xmlns:a16="http://schemas.microsoft.com/office/drawing/2014/main" id="{66DC5F74-93EB-4D9B-9B1B-B851EEE7C1C4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FF0529E-A02C-4085-82CF-4A00198A03BD}"/>
                </a:ext>
              </a:extLst>
            </p:cNvPr>
            <p:cNvSpPr/>
            <p:nvPr/>
          </p:nvSpPr>
          <p:spPr>
            <a:xfrm>
              <a:off x="9036176" y="-17849"/>
              <a:ext cx="3181350" cy="3932773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>
              <a:extLst>
                <a:ext uri="{FF2B5EF4-FFF2-40B4-BE49-F238E27FC236}">
                  <a16:creationId xmlns:a16="http://schemas.microsoft.com/office/drawing/2014/main" id="{1C426C3C-11D5-4D16-A6BF-12C8FE2FC1EE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val="29623471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01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年度工作内容概述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679192" y="1733376"/>
            <a:ext cx="3493265" cy="977952"/>
            <a:chOff x="4757172" y="1733376"/>
            <a:chExt cx="3493265" cy="977952"/>
          </a:xfrm>
        </p:grpSpPr>
        <p:sp>
          <p:nvSpPr>
            <p:cNvPr id="74" name="矩形 73"/>
            <p:cNvSpPr/>
            <p:nvPr/>
          </p:nvSpPr>
          <p:spPr>
            <a:xfrm>
              <a:off x="4834117" y="2106034"/>
              <a:ext cx="3416320" cy="6052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endParaRPr>
            </a:p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单说明即可，不必过于繁琐，注意板面美观度。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4757172" y="173337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679192" y="2793258"/>
            <a:ext cx="3493264" cy="977952"/>
            <a:chOff x="4757172" y="1733376"/>
            <a:chExt cx="3493264" cy="977952"/>
          </a:xfrm>
        </p:grpSpPr>
        <p:sp>
          <p:nvSpPr>
            <p:cNvPr id="77" name="矩形 76"/>
            <p:cNvSpPr/>
            <p:nvPr/>
          </p:nvSpPr>
          <p:spPr>
            <a:xfrm>
              <a:off x="4834116" y="2106034"/>
              <a:ext cx="3416320" cy="6052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endParaRPr>
            </a:p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单说明即可，不必过于繁琐，注意板面美观度。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4757172" y="173337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679192" y="3873721"/>
            <a:ext cx="3493264" cy="977952"/>
            <a:chOff x="4757172" y="1733376"/>
            <a:chExt cx="3493264" cy="977952"/>
          </a:xfrm>
        </p:grpSpPr>
        <p:sp>
          <p:nvSpPr>
            <p:cNvPr id="80" name="矩形 79"/>
            <p:cNvSpPr/>
            <p:nvPr/>
          </p:nvSpPr>
          <p:spPr>
            <a:xfrm>
              <a:off x="4834116" y="2106034"/>
              <a:ext cx="3416320" cy="6052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endParaRPr>
            </a:p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单说明即可，不必过于繁琐，注意板面美观度。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4757172" y="173337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679192" y="4954185"/>
            <a:ext cx="3493264" cy="977952"/>
            <a:chOff x="4757172" y="1733376"/>
            <a:chExt cx="3493264" cy="977952"/>
          </a:xfrm>
        </p:grpSpPr>
        <p:sp>
          <p:nvSpPr>
            <p:cNvPr id="83" name="矩形 82"/>
            <p:cNvSpPr/>
            <p:nvPr/>
          </p:nvSpPr>
          <p:spPr>
            <a:xfrm>
              <a:off x="4834116" y="2106034"/>
              <a:ext cx="3416320" cy="6052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endParaRPr>
            </a:p>
            <a:p>
              <a:pPr lvl="0" algn="ctr">
                <a:lnSpc>
                  <a:spcPts val="2000"/>
                </a:lnSpc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单说明即可，不必过于繁琐，注意板面美观度。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4757172" y="173337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0865A5E-EE2A-4311-86DE-0A30A2599164}"/>
              </a:ext>
            </a:extLst>
          </p:cNvPr>
          <p:cNvGrpSpPr/>
          <p:nvPr/>
        </p:nvGrpSpPr>
        <p:grpSpPr>
          <a:xfrm>
            <a:off x="2051378" y="1376363"/>
            <a:ext cx="2416170" cy="4645025"/>
            <a:chOff x="2051378" y="1376363"/>
            <a:chExt cx="2416170" cy="4645025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4193130" y="1376363"/>
              <a:ext cx="0" cy="4645025"/>
            </a:xfrm>
            <a:prstGeom prst="line">
              <a:avLst/>
            </a:prstGeom>
            <a:ln w="12700">
              <a:solidFill>
                <a:srgbClr val="C0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3831469" y="1729511"/>
              <a:ext cx="636079" cy="755135"/>
              <a:chOff x="6387251" y="1303035"/>
              <a:chExt cx="898515" cy="1066692"/>
            </a:xfrm>
            <a:solidFill>
              <a:srgbClr val="C00000"/>
            </a:solidFill>
          </p:grpSpPr>
          <p:grpSp>
            <p:nvGrpSpPr>
              <p:cNvPr id="17" name="组合 16"/>
              <p:cNvGrpSpPr/>
              <p:nvPr/>
            </p:nvGrpSpPr>
            <p:grpSpPr>
              <a:xfrm>
                <a:off x="6387251" y="1303035"/>
                <a:ext cx="898515" cy="1066692"/>
                <a:chOff x="3804578" y="1052612"/>
                <a:chExt cx="4312870" cy="5120117"/>
              </a:xfrm>
              <a:grpFill/>
            </p:grpSpPr>
            <p:sp>
              <p:nvSpPr>
                <p:cNvPr id="19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>
                  <a:off x="5161853" y="4880306"/>
                  <a:ext cx="131444" cy="9966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>
                  <a:off x="5017341" y="3868683"/>
                  <a:ext cx="188596" cy="144043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 flipH="1">
                  <a:off x="4851625" y="4504875"/>
                  <a:ext cx="89930" cy="166785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6971871" y="1415388"/>
                  <a:ext cx="159894" cy="6505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 flipH="1">
                  <a:off x="7536896" y="1052612"/>
                  <a:ext cx="67740" cy="116388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4215113" y="1548113"/>
                  <a:ext cx="3761773" cy="3761773"/>
                </a:xfrm>
                <a:prstGeom prst="ellipse">
                  <a:avLst/>
                </a:prstGeom>
                <a:solidFill>
                  <a:srgbClr val="597AA0"/>
                </a:solidFill>
                <a:ln w="15875">
                  <a:solidFill>
                    <a:srgbClr val="597AA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7950533" y="1487398"/>
                  <a:ext cx="166915" cy="83481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7480587" y="5047910"/>
                  <a:ext cx="88434" cy="57752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3804578" y="3552146"/>
                  <a:ext cx="45719" cy="44956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 flipV="1">
                  <a:off x="6556090" y="1250792"/>
                  <a:ext cx="194020" cy="1940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 flipV="1">
                  <a:off x="4285488" y="5141434"/>
                  <a:ext cx="101814" cy="101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8" name="文本框 17"/>
              <p:cNvSpPr txBox="1"/>
              <p:nvPr/>
            </p:nvSpPr>
            <p:spPr>
              <a:xfrm>
                <a:off x="6584935" y="1480280"/>
                <a:ext cx="503145" cy="6521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831469" y="2809974"/>
              <a:ext cx="636079" cy="755135"/>
              <a:chOff x="6387251" y="1303035"/>
              <a:chExt cx="898515" cy="1066692"/>
            </a:xfrm>
            <a:solidFill>
              <a:srgbClr val="C00000"/>
            </a:solidFill>
          </p:grpSpPr>
          <p:grpSp>
            <p:nvGrpSpPr>
              <p:cNvPr id="31" name="组合 30"/>
              <p:cNvGrpSpPr/>
              <p:nvPr/>
            </p:nvGrpSpPr>
            <p:grpSpPr>
              <a:xfrm>
                <a:off x="6387251" y="1303035"/>
                <a:ext cx="898515" cy="1066692"/>
                <a:chOff x="3804578" y="1052612"/>
                <a:chExt cx="4312870" cy="5120117"/>
              </a:xfrm>
              <a:grpFill/>
            </p:grpSpPr>
            <p:sp>
              <p:nvSpPr>
                <p:cNvPr id="33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>
                  <a:off x="5161853" y="4880306"/>
                  <a:ext cx="131444" cy="9966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>
                  <a:off x="5017341" y="3868683"/>
                  <a:ext cx="188596" cy="144043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 flipH="1">
                  <a:off x="4851625" y="4504875"/>
                  <a:ext cx="89930" cy="166785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6971871" y="1415388"/>
                  <a:ext cx="159894" cy="6505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 flipH="1">
                  <a:off x="7536896" y="1052612"/>
                  <a:ext cx="67740" cy="116388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4215113" y="1548113"/>
                  <a:ext cx="3761773" cy="3761773"/>
                </a:xfrm>
                <a:prstGeom prst="ellipse">
                  <a:avLst/>
                </a:prstGeom>
                <a:solidFill>
                  <a:srgbClr val="C1253A"/>
                </a:solidFill>
                <a:ln w="15875">
                  <a:solidFill>
                    <a:srgbClr val="C1253A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7950533" y="1487398"/>
                  <a:ext cx="166915" cy="83481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7480587" y="5047910"/>
                  <a:ext cx="88434" cy="57752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3804578" y="3552146"/>
                  <a:ext cx="45719" cy="44956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 flipV="1">
                  <a:off x="6556090" y="1250792"/>
                  <a:ext cx="194020" cy="1940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 flipV="1">
                  <a:off x="4285488" y="5141434"/>
                  <a:ext cx="101814" cy="101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6584935" y="1480280"/>
                <a:ext cx="503145" cy="6521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rPr>
                  <a:t>2</a:t>
                </a: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831469" y="3890437"/>
              <a:ext cx="636079" cy="755135"/>
              <a:chOff x="6387251" y="1303035"/>
              <a:chExt cx="898515" cy="1066692"/>
            </a:xfrm>
            <a:solidFill>
              <a:srgbClr val="C00000"/>
            </a:solidFill>
          </p:grpSpPr>
          <p:grpSp>
            <p:nvGrpSpPr>
              <p:cNvPr id="45" name="组合 44"/>
              <p:cNvGrpSpPr/>
              <p:nvPr/>
            </p:nvGrpSpPr>
            <p:grpSpPr>
              <a:xfrm>
                <a:off x="6387251" y="1303035"/>
                <a:ext cx="898515" cy="1066692"/>
                <a:chOff x="3804578" y="1052612"/>
                <a:chExt cx="4312870" cy="5120117"/>
              </a:xfrm>
              <a:grpFill/>
            </p:grpSpPr>
            <p:sp>
              <p:nvSpPr>
                <p:cNvPr id="47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>
                  <a:off x="5161853" y="4880306"/>
                  <a:ext cx="131444" cy="9966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>
                  <a:off x="5017341" y="3868683"/>
                  <a:ext cx="188596" cy="144043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 flipH="1">
                  <a:off x="4851625" y="4504875"/>
                  <a:ext cx="89930" cy="166785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6971871" y="1415388"/>
                  <a:ext cx="159894" cy="6505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 flipH="1">
                  <a:off x="7536896" y="1052612"/>
                  <a:ext cx="67740" cy="116388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4215113" y="1548113"/>
                  <a:ext cx="3761773" cy="3761773"/>
                </a:xfrm>
                <a:prstGeom prst="ellipse">
                  <a:avLst/>
                </a:prstGeom>
                <a:solidFill>
                  <a:srgbClr val="597AA0"/>
                </a:solidFill>
                <a:ln w="15875">
                  <a:solidFill>
                    <a:srgbClr val="597AA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3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7950533" y="1487398"/>
                  <a:ext cx="166915" cy="83481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4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7480587" y="5047910"/>
                  <a:ext cx="88434" cy="57752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5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3804578" y="3552146"/>
                  <a:ext cx="45719" cy="44956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 flipV="1">
                  <a:off x="6556090" y="1250792"/>
                  <a:ext cx="194020" cy="1940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 flipV="1">
                  <a:off x="4285488" y="5141434"/>
                  <a:ext cx="101814" cy="101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6" name="文本框 45"/>
              <p:cNvSpPr txBox="1"/>
              <p:nvPr/>
            </p:nvSpPr>
            <p:spPr>
              <a:xfrm>
                <a:off x="6584935" y="1480280"/>
                <a:ext cx="503145" cy="6521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rPr>
                  <a:t>3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3831469" y="4970901"/>
              <a:ext cx="636079" cy="755135"/>
              <a:chOff x="6387251" y="1303035"/>
              <a:chExt cx="898515" cy="1066692"/>
            </a:xfrm>
            <a:solidFill>
              <a:srgbClr val="C00000"/>
            </a:solidFill>
          </p:grpSpPr>
          <p:grpSp>
            <p:nvGrpSpPr>
              <p:cNvPr id="59" name="组合 58"/>
              <p:cNvGrpSpPr/>
              <p:nvPr/>
            </p:nvGrpSpPr>
            <p:grpSpPr>
              <a:xfrm>
                <a:off x="6387251" y="1303035"/>
                <a:ext cx="898515" cy="1066692"/>
                <a:chOff x="3804578" y="1052612"/>
                <a:chExt cx="4312870" cy="5120117"/>
              </a:xfrm>
              <a:grpFill/>
            </p:grpSpPr>
            <p:sp>
              <p:nvSpPr>
                <p:cNvPr id="61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>
                  <a:off x="5161853" y="4880306"/>
                  <a:ext cx="131444" cy="9966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2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>
                  <a:off x="5017341" y="3868683"/>
                  <a:ext cx="188596" cy="144043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 flipH="1">
                  <a:off x="4851625" y="4504875"/>
                  <a:ext cx="89930" cy="166785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6971871" y="1415388"/>
                  <a:ext cx="159894" cy="65054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5" name="矩形: 圆角 9">
                  <a:extLst>
                    <a:ext uri="{FF2B5EF4-FFF2-40B4-BE49-F238E27FC236}">
                      <a16:creationId xmlns:a16="http://schemas.microsoft.com/office/drawing/2014/main" id="{D1169E00-E4D5-4906-9FDF-B064ED3AC525}"/>
                    </a:ext>
                  </a:extLst>
                </p:cNvPr>
                <p:cNvSpPr/>
                <p:nvPr/>
              </p:nvSpPr>
              <p:spPr>
                <a:xfrm rot="12999486" flipH="1">
                  <a:off x="7536896" y="1052612"/>
                  <a:ext cx="67740" cy="116388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4215113" y="1548113"/>
                  <a:ext cx="3761773" cy="3761773"/>
                </a:xfrm>
                <a:prstGeom prst="ellipse">
                  <a:avLst/>
                </a:prstGeom>
                <a:solidFill>
                  <a:srgbClr val="C1253A"/>
                </a:solidFill>
                <a:ln w="15875">
                  <a:solidFill>
                    <a:srgbClr val="C1253A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7950533" y="1487398"/>
                  <a:ext cx="166915" cy="83481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8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7480587" y="5047910"/>
                  <a:ext cx="88434" cy="57752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9" name="矩形: 圆角 8">
                  <a:extLst>
                    <a:ext uri="{FF2B5EF4-FFF2-40B4-BE49-F238E27FC236}">
                      <a16:creationId xmlns:a16="http://schemas.microsoft.com/office/drawing/2014/main" id="{241A807A-3963-471D-8DC0-D2B0DE8CE800}"/>
                    </a:ext>
                  </a:extLst>
                </p:cNvPr>
                <p:cNvSpPr/>
                <p:nvPr/>
              </p:nvSpPr>
              <p:spPr>
                <a:xfrm rot="13002011" flipH="1">
                  <a:off x="3804578" y="3552146"/>
                  <a:ext cx="45719" cy="44956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 flipV="1">
                  <a:off x="6556090" y="1250792"/>
                  <a:ext cx="194020" cy="19402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 flipV="1">
                  <a:off x="4285488" y="5141434"/>
                  <a:ext cx="101814" cy="101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60" name="文本框 59"/>
              <p:cNvSpPr txBox="1"/>
              <p:nvPr/>
            </p:nvSpPr>
            <p:spPr>
              <a:xfrm>
                <a:off x="6584935" y="1480280"/>
                <a:ext cx="503145" cy="6521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rPr>
                  <a:t>4</a:t>
                </a:r>
              </a:p>
            </p:txBody>
          </p:sp>
        </p:grpSp>
        <p:sp>
          <p:nvSpPr>
            <p:cNvPr id="72" name="TextBox 16"/>
            <p:cNvSpPr txBox="1"/>
            <p:nvPr/>
          </p:nvSpPr>
          <p:spPr>
            <a:xfrm>
              <a:off x="2051378" y="1974057"/>
              <a:ext cx="799279" cy="276999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2012</a:t>
              </a:r>
            </a:p>
          </p:txBody>
        </p:sp>
        <p:sp>
          <p:nvSpPr>
            <p:cNvPr id="85" name="TextBox 16"/>
            <p:cNvSpPr txBox="1"/>
            <p:nvPr/>
          </p:nvSpPr>
          <p:spPr>
            <a:xfrm>
              <a:off x="2051378" y="3043664"/>
              <a:ext cx="799279" cy="276999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201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4</a:t>
              </a:r>
              <a:endParaRPr kumimoji="0" lang="id-ID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6" name="TextBox 16"/>
            <p:cNvSpPr txBox="1"/>
            <p:nvPr/>
          </p:nvSpPr>
          <p:spPr>
            <a:xfrm>
              <a:off x="2051378" y="4113271"/>
              <a:ext cx="799279" cy="276999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201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6</a:t>
              </a:r>
              <a:endParaRPr kumimoji="0" lang="id-ID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7" name="TextBox 16"/>
            <p:cNvSpPr txBox="1"/>
            <p:nvPr/>
          </p:nvSpPr>
          <p:spPr>
            <a:xfrm>
              <a:off x="2052544" y="5182879"/>
              <a:ext cx="799279" cy="276999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201</a:t>
              </a: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8</a:t>
              </a:r>
              <a:endParaRPr kumimoji="0" lang="id-ID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88" name="Straight Connector 33"/>
            <p:cNvCxnSpPr/>
            <p:nvPr/>
          </p:nvCxnSpPr>
          <p:spPr>
            <a:xfrm flipH="1">
              <a:off x="2805619" y="5351422"/>
              <a:ext cx="1051738" cy="0"/>
            </a:xfrm>
            <a:prstGeom prst="line">
              <a:avLst/>
            </a:prstGeom>
            <a:ln w="19050" cap="rnd">
              <a:solidFill>
                <a:srgbClr val="C000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3"/>
            <p:cNvCxnSpPr/>
            <p:nvPr/>
          </p:nvCxnSpPr>
          <p:spPr>
            <a:xfrm flipH="1">
              <a:off x="2805619" y="4292230"/>
              <a:ext cx="1051738" cy="0"/>
            </a:xfrm>
            <a:prstGeom prst="line">
              <a:avLst/>
            </a:prstGeom>
            <a:ln w="19050" cap="rnd">
              <a:solidFill>
                <a:srgbClr val="C000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3"/>
            <p:cNvCxnSpPr/>
            <p:nvPr/>
          </p:nvCxnSpPr>
          <p:spPr>
            <a:xfrm flipH="1">
              <a:off x="2805619" y="3221557"/>
              <a:ext cx="1051738" cy="0"/>
            </a:xfrm>
            <a:prstGeom prst="line">
              <a:avLst/>
            </a:prstGeom>
            <a:ln w="19050" cap="rnd">
              <a:solidFill>
                <a:srgbClr val="C000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3"/>
            <p:cNvCxnSpPr/>
            <p:nvPr/>
          </p:nvCxnSpPr>
          <p:spPr>
            <a:xfrm flipH="1">
              <a:off x="2805619" y="2144841"/>
              <a:ext cx="1051738" cy="0"/>
            </a:xfrm>
            <a:prstGeom prst="line">
              <a:avLst/>
            </a:prstGeom>
            <a:ln w="19050" cap="rnd">
              <a:solidFill>
                <a:srgbClr val="C00000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222731066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01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年度工作内容概述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Isosceles Triangle 1"/>
          <p:cNvSpPr/>
          <p:nvPr/>
        </p:nvSpPr>
        <p:spPr>
          <a:xfrm rot="10800000">
            <a:off x="4658229" y="4381462"/>
            <a:ext cx="266604" cy="229831"/>
          </a:xfrm>
          <a:prstGeom prst="triangle">
            <a:avLst/>
          </a:prstGeom>
          <a:solidFill>
            <a:srgbClr val="597A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6" name="Isosceles Triangle 2"/>
          <p:cNvSpPr/>
          <p:nvPr/>
        </p:nvSpPr>
        <p:spPr>
          <a:xfrm rot="10800000">
            <a:off x="9895763" y="4381462"/>
            <a:ext cx="266604" cy="229831"/>
          </a:xfrm>
          <a:prstGeom prst="triangle">
            <a:avLst/>
          </a:prstGeom>
          <a:solidFill>
            <a:srgbClr val="597A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7" name="Isosceles Triangle 3"/>
          <p:cNvSpPr/>
          <p:nvPr/>
        </p:nvSpPr>
        <p:spPr>
          <a:xfrm>
            <a:off x="7214770" y="3037205"/>
            <a:ext cx="266604" cy="229831"/>
          </a:xfrm>
          <a:prstGeom prst="triangl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8" name="Isosceles Triangle 4"/>
          <p:cNvSpPr/>
          <p:nvPr/>
        </p:nvSpPr>
        <p:spPr>
          <a:xfrm>
            <a:off x="1993278" y="3040986"/>
            <a:ext cx="266604" cy="229831"/>
          </a:xfrm>
          <a:prstGeom prst="triangl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9" name="Round Same Side Corner Rectangle 6"/>
          <p:cNvSpPr/>
          <p:nvPr/>
        </p:nvSpPr>
        <p:spPr>
          <a:xfrm rot="5400000">
            <a:off x="9593266" y="2497463"/>
            <a:ext cx="834190" cy="2637031"/>
          </a:xfrm>
          <a:prstGeom prst="round2SameRect">
            <a:avLst/>
          </a:prstGeom>
          <a:solidFill>
            <a:srgbClr val="597AA0"/>
          </a:solidFill>
          <a:ln w="25400">
            <a:solidFill>
              <a:schemeClr val="bg1"/>
            </a:solidFill>
          </a:ln>
          <a:effectLst>
            <a:outerShdw blurRad="254000" dist="1143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EFABC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9364546" y="35851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1" name="AutoShape 112"/>
          <p:cNvSpPr/>
          <p:nvPr/>
        </p:nvSpPr>
        <p:spPr bwMode="auto">
          <a:xfrm>
            <a:off x="8893201" y="4632380"/>
            <a:ext cx="669693" cy="670838"/>
          </a:xfrm>
          <a:custGeom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597AA0"/>
          </a:solidFill>
          <a:ln>
            <a:noFill/>
          </a:ln>
          <a:effectLst>
            <a:reflection blurRad="152400" stA="70000" endPos="54000" dist="88900" dir="5400000" sy="-100000" algn="bl" rotWithShape="0"/>
          </a:effectLst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grpSp>
        <p:nvGrpSpPr>
          <p:cNvPr id="22" name="Group 9"/>
          <p:cNvGrpSpPr/>
          <p:nvPr/>
        </p:nvGrpSpPr>
        <p:grpSpPr>
          <a:xfrm>
            <a:off x="3651664" y="4632380"/>
            <a:ext cx="460200" cy="670838"/>
            <a:chOff x="3582988" y="3510757"/>
            <a:chExt cx="319088" cy="465138"/>
          </a:xfrm>
          <a:solidFill>
            <a:srgbClr val="597AA0"/>
          </a:solidFill>
        </p:grpSpPr>
        <p:sp>
          <p:nvSpPr>
            <p:cNvPr id="23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4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25" name="AutoShape 117"/>
          <p:cNvSpPr/>
          <p:nvPr/>
        </p:nvSpPr>
        <p:spPr bwMode="auto">
          <a:xfrm>
            <a:off x="1022759" y="2458010"/>
            <a:ext cx="669693" cy="502555"/>
          </a:xfrm>
          <a:custGeom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C1253A"/>
          </a:solidFill>
          <a:ln>
            <a:noFill/>
          </a:ln>
          <a:effectLst>
            <a:reflection blurRad="152400" stA="70000" endPos="54000" dist="88900" dir="5400000" sy="-100000" algn="bl" rotWithShape="0"/>
          </a:effectLst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grpSp>
        <p:nvGrpSpPr>
          <p:cNvPr id="26" name="Group 13"/>
          <p:cNvGrpSpPr/>
          <p:nvPr/>
        </p:nvGrpSpPr>
        <p:grpSpPr>
          <a:xfrm>
            <a:off x="6256170" y="2373868"/>
            <a:ext cx="669693" cy="669693"/>
            <a:chOff x="3498967" y="3049909"/>
            <a:chExt cx="464344" cy="464344"/>
          </a:xfrm>
          <a:solidFill>
            <a:srgbClr val="C1253A"/>
          </a:solidFill>
        </p:grpSpPr>
        <p:sp>
          <p:nvSpPr>
            <p:cNvPr id="27" name="AutoShape 126"/>
            <p:cNvSpPr/>
            <p:nvPr/>
          </p:nvSpPr>
          <p:spPr bwMode="auto">
            <a:xfrm>
              <a:off x="3498967" y="3049909"/>
              <a:ext cx="464344" cy="464344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  <p:sp>
          <p:nvSpPr>
            <p:cNvPr id="28" name="AutoShape 127"/>
            <p:cNvSpPr/>
            <p:nvPr/>
          </p:nvSpPr>
          <p:spPr bwMode="auto">
            <a:xfrm>
              <a:off x="3687085" y="3122140"/>
              <a:ext cx="109538" cy="108744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endParaRPr>
            </a:p>
          </p:txBody>
        </p:sp>
      </p:grpSp>
      <p:sp>
        <p:nvSpPr>
          <p:cNvPr id="29" name="TextBox 16"/>
          <p:cNvSpPr txBox="1"/>
          <p:nvPr/>
        </p:nvSpPr>
        <p:spPr>
          <a:xfrm>
            <a:off x="1791227" y="24580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30" name="TextBox 17"/>
          <p:cNvSpPr txBox="1"/>
          <p:nvPr/>
        </p:nvSpPr>
        <p:spPr>
          <a:xfrm>
            <a:off x="7046941" y="24580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31" name="TextBox 18"/>
          <p:cNvSpPr txBox="1"/>
          <p:nvPr/>
        </p:nvSpPr>
        <p:spPr>
          <a:xfrm>
            <a:off x="4247404" y="47376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32" name="TextBox 19"/>
          <p:cNvSpPr txBox="1"/>
          <p:nvPr/>
        </p:nvSpPr>
        <p:spPr>
          <a:xfrm>
            <a:off x="9735375" y="473769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</a:p>
        </p:txBody>
      </p:sp>
      <p:sp>
        <p:nvSpPr>
          <p:cNvPr id="33" name="Rectangle 20"/>
          <p:cNvSpPr/>
          <p:nvPr/>
        </p:nvSpPr>
        <p:spPr>
          <a:xfrm>
            <a:off x="3591369" y="2193748"/>
            <a:ext cx="23005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4" name="Rectangle 21"/>
          <p:cNvSpPr/>
          <p:nvPr/>
        </p:nvSpPr>
        <p:spPr>
          <a:xfrm>
            <a:off x="8828903" y="2193748"/>
            <a:ext cx="23005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5" name="Rectangle 22"/>
          <p:cNvSpPr/>
          <p:nvPr/>
        </p:nvSpPr>
        <p:spPr>
          <a:xfrm>
            <a:off x="949582" y="4630789"/>
            <a:ext cx="23005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6" name="Rectangle 23"/>
          <p:cNvSpPr/>
          <p:nvPr/>
        </p:nvSpPr>
        <p:spPr>
          <a:xfrm>
            <a:off x="6206812" y="4630789"/>
            <a:ext cx="23005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cxnSp>
        <p:nvCxnSpPr>
          <p:cNvPr id="37" name="Straight Connector 24"/>
          <p:cNvCxnSpPr/>
          <p:nvPr/>
        </p:nvCxnSpPr>
        <p:spPr>
          <a:xfrm flipH="1" flipV="1">
            <a:off x="2105572" y="1668016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38" name="Straight Connector 25"/>
          <p:cNvCxnSpPr/>
          <p:nvPr/>
        </p:nvCxnSpPr>
        <p:spPr>
          <a:xfrm>
            <a:off x="2105572" y="1670345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39" name="Straight Connector 26"/>
          <p:cNvCxnSpPr/>
          <p:nvPr/>
        </p:nvCxnSpPr>
        <p:spPr>
          <a:xfrm flipH="1">
            <a:off x="4658228" y="1668016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0" name="Straight Connector 27"/>
          <p:cNvCxnSpPr/>
          <p:nvPr/>
        </p:nvCxnSpPr>
        <p:spPr>
          <a:xfrm flipH="1" flipV="1">
            <a:off x="7343107" y="1668016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41" name="Straight Connector 28"/>
          <p:cNvCxnSpPr/>
          <p:nvPr/>
        </p:nvCxnSpPr>
        <p:spPr>
          <a:xfrm>
            <a:off x="7343107" y="1670345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42" name="Straight Connector 29"/>
          <p:cNvCxnSpPr/>
          <p:nvPr/>
        </p:nvCxnSpPr>
        <p:spPr>
          <a:xfrm flipH="1">
            <a:off x="9895763" y="1668016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3" name="Straight Connector 30"/>
          <p:cNvCxnSpPr/>
          <p:nvPr/>
        </p:nvCxnSpPr>
        <p:spPr>
          <a:xfrm rot="10800000" flipH="1" flipV="1">
            <a:off x="4812538" y="5342410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44" name="Straight Connector 31"/>
          <p:cNvCxnSpPr/>
          <p:nvPr/>
        </p:nvCxnSpPr>
        <p:spPr>
          <a:xfrm rot="10800000">
            <a:off x="2259882" y="6045933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45" name="Straight Connector 32"/>
          <p:cNvCxnSpPr/>
          <p:nvPr/>
        </p:nvCxnSpPr>
        <p:spPr>
          <a:xfrm rot="10800000" flipH="1">
            <a:off x="2259882" y="5693007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46" name="Straight Connector 33"/>
          <p:cNvCxnSpPr/>
          <p:nvPr/>
        </p:nvCxnSpPr>
        <p:spPr>
          <a:xfrm rot="10800000" flipH="1" flipV="1">
            <a:off x="10068851" y="5342410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47" name="Straight Connector 34"/>
          <p:cNvCxnSpPr/>
          <p:nvPr/>
        </p:nvCxnSpPr>
        <p:spPr>
          <a:xfrm rot="10800000">
            <a:off x="7516195" y="6045933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48" name="Straight Connector 35"/>
          <p:cNvCxnSpPr/>
          <p:nvPr/>
        </p:nvCxnSpPr>
        <p:spPr>
          <a:xfrm rot="10800000" flipH="1">
            <a:off x="7516195" y="5693007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49" name="任意多边形 48"/>
          <p:cNvSpPr/>
          <p:nvPr/>
        </p:nvSpPr>
        <p:spPr>
          <a:xfrm>
            <a:off x="6054813" y="3398882"/>
            <a:ext cx="2838386" cy="834191"/>
          </a:xfrm>
          <a:custGeom>
            <a:gdLst>
              <a:gd name="connsiteX0" fmla="*/ 0 w 2838386"/>
              <a:gd name="connsiteY0" fmla="*/ 0 h 834191"/>
              <a:gd name="connsiteX1" fmla="*/ 2637031 w 2838386"/>
              <a:gd name="connsiteY1" fmla="*/ 0 h 834191"/>
              <a:gd name="connsiteX2" fmla="*/ 2637031 w 2838386"/>
              <a:gd name="connsiteY2" fmla="*/ 300312 h 834191"/>
              <a:gd name="connsiteX3" fmla="*/ 2838386 w 2838386"/>
              <a:gd name="connsiteY3" fmla="*/ 417099 h 834191"/>
              <a:gd name="connsiteX4" fmla="*/ 2637031 w 2838386"/>
              <a:gd name="connsiteY4" fmla="*/ 533884 h 834191"/>
              <a:gd name="connsiteX5" fmla="*/ 2637031 w 2838386"/>
              <a:gd name="connsiteY5" fmla="*/ 834191 h 834191"/>
              <a:gd name="connsiteX6" fmla="*/ 0 w 2838386"/>
              <a:gd name="connsiteY6" fmla="*/ 834191 h 8341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386" h="834191">
                <a:moveTo>
                  <a:pt x="0" y="0"/>
                </a:moveTo>
                <a:lnTo>
                  <a:pt x="2637031" y="0"/>
                </a:lnTo>
                <a:lnTo>
                  <a:pt x="2637031" y="300312"/>
                </a:lnTo>
                <a:lnTo>
                  <a:pt x="2838386" y="417099"/>
                </a:lnTo>
                <a:lnTo>
                  <a:pt x="2637031" y="533884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solidFill>
            <a:srgbClr val="C1253A"/>
          </a:solidFill>
          <a:ln w="25400">
            <a:solidFill>
              <a:schemeClr val="bg1"/>
            </a:solidFill>
          </a:ln>
          <a:effectLst>
            <a:outerShdw blurRad="254000" dist="1143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EFABC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50" name="TextBox 39"/>
          <p:cNvSpPr txBox="1"/>
          <p:nvPr/>
        </p:nvSpPr>
        <p:spPr>
          <a:xfrm>
            <a:off x="6786869" y="358514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450307" y="3398882"/>
            <a:ext cx="2805862" cy="834191"/>
          </a:xfrm>
          <a:custGeom>
            <a:gdLst>
              <a:gd name="connsiteX0" fmla="*/ 0 w 2805862"/>
              <a:gd name="connsiteY0" fmla="*/ 0 h 834191"/>
              <a:gd name="connsiteX1" fmla="*/ 2637031 w 2805862"/>
              <a:gd name="connsiteY1" fmla="*/ 0 h 834191"/>
              <a:gd name="connsiteX2" fmla="*/ 2637031 w 2805862"/>
              <a:gd name="connsiteY2" fmla="*/ 319176 h 834191"/>
              <a:gd name="connsiteX3" fmla="*/ 2805862 w 2805862"/>
              <a:gd name="connsiteY3" fmla="*/ 417098 h 834191"/>
              <a:gd name="connsiteX4" fmla="*/ 2637031 w 2805862"/>
              <a:gd name="connsiteY4" fmla="*/ 515019 h 834191"/>
              <a:gd name="connsiteX5" fmla="*/ 2637031 w 2805862"/>
              <a:gd name="connsiteY5" fmla="*/ 834191 h 834191"/>
              <a:gd name="connsiteX6" fmla="*/ 0 w 2805862"/>
              <a:gd name="connsiteY6" fmla="*/ 834191 h 83419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5862" h="834191">
                <a:moveTo>
                  <a:pt x="0" y="0"/>
                </a:moveTo>
                <a:lnTo>
                  <a:pt x="2637031" y="0"/>
                </a:lnTo>
                <a:lnTo>
                  <a:pt x="2637031" y="319176"/>
                </a:lnTo>
                <a:lnTo>
                  <a:pt x="2805862" y="417098"/>
                </a:lnTo>
                <a:lnTo>
                  <a:pt x="2637031" y="515019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solidFill>
            <a:srgbClr val="597AA0"/>
          </a:solidFill>
          <a:ln w="25400">
            <a:solidFill>
              <a:schemeClr val="bg1"/>
            </a:solidFill>
          </a:ln>
          <a:effectLst>
            <a:outerShdw blurRad="254000" dist="1143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EFABC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52" name="TextBox 43"/>
          <p:cNvSpPr txBox="1"/>
          <p:nvPr/>
        </p:nvSpPr>
        <p:spPr>
          <a:xfrm>
            <a:off x="4120438" y="358514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53" name="任意多边形 52"/>
          <p:cNvSpPr/>
          <p:nvPr/>
        </p:nvSpPr>
        <p:spPr>
          <a:xfrm rot="5400000">
            <a:off x="1815375" y="2396784"/>
            <a:ext cx="834190" cy="2838387"/>
          </a:xfrm>
          <a:custGeom>
            <a:gdLst>
              <a:gd name="connsiteX0" fmla="*/ 0 w 834190"/>
              <a:gd name="connsiteY0" fmla="*/ 2699353 h 2838387"/>
              <a:gd name="connsiteX1" fmla="*/ 0 w 834190"/>
              <a:gd name="connsiteY1" fmla="*/ 201356 h 2838387"/>
              <a:gd name="connsiteX2" fmla="*/ 300309 w 834190"/>
              <a:gd name="connsiteY2" fmla="*/ 201356 h 2838387"/>
              <a:gd name="connsiteX3" fmla="*/ 417096 w 834190"/>
              <a:gd name="connsiteY3" fmla="*/ 0 h 2838387"/>
              <a:gd name="connsiteX4" fmla="*/ 533882 w 834190"/>
              <a:gd name="connsiteY4" fmla="*/ 201356 h 2838387"/>
              <a:gd name="connsiteX5" fmla="*/ 834190 w 834190"/>
              <a:gd name="connsiteY5" fmla="*/ 201356 h 2838387"/>
              <a:gd name="connsiteX6" fmla="*/ 834190 w 834190"/>
              <a:gd name="connsiteY6" fmla="*/ 2699353 h 2838387"/>
              <a:gd name="connsiteX7" fmla="*/ 695156 w 834190"/>
              <a:gd name="connsiteY7" fmla="*/ 2838387 h 2838387"/>
              <a:gd name="connsiteX8" fmla="*/ 139034 w 834190"/>
              <a:gd name="connsiteY8" fmla="*/ 2838387 h 2838387"/>
              <a:gd name="connsiteX9" fmla="*/ 0 w 834190"/>
              <a:gd name="connsiteY9" fmla="*/ 2699353 h 28383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4190" h="2838387">
                <a:moveTo>
                  <a:pt x="0" y="2699353"/>
                </a:moveTo>
                <a:lnTo>
                  <a:pt x="0" y="201356"/>
                </a:lnTo>
                <a:lnTo>
                  <a:pt x="300309" y="201356"/>
                </a:lnTo>
                <a:lnTo>
                  <a:pt x="417096" y="0"/>
                </a:lnTo>
                <a:lnTo>
                  <a:pt x="533882" y="201356"/>
                </a:lnTo>
                <a:lnTo>
                  <a:pt x="834190" y="201356"/>
                </a:lnTo>
                <a:lnTo>
                  <a:pt x="834190" y="2699353"/>
                </a:lnTo>
                <a:cubicBezTo>
                  <a:pt x="834190" y="2776139"/>
                  <a:pt x="771942" y="2838387"/>
                  <a:pt x="695156" y="2838387"/>
                </a:cubicBezTo>
                <a:lnTo>
                  <a:pt x="139034" y="2838387"/>
                </a:lnTo>
                <a:cubicBezTo>
                  <a:pt x="62248" y="2838387"/>
                  <a:pt x="0" y="2776139"/>
                  <a:pt x="0" y="2699353"/>
                </a:cubicBezTo>
                <a:close/>
              </a:path>
            </a:pathLst>
          </a:custGeom>
          <a:solidFill>
            <a:srgbClr val="C1253A"/>
          </a:solidFill>
          <a:ln w="25400">
            <a:solidFill>
              <a:schemeClr val="bg1"/>
            </a:solidFill>
          </a:ln>
          <a:effectLst>
            <a:outerShdw blurRad="254000" dist="1143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EFABC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54" name="TextBox 47"/>
          <p:cNvSpPr txBox="1"/>
          <p:nvPr/>
        </p:nvSpPr>
        <p:spPr>
          <a:xfrm>
            <a:off x="1542761" y="358514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  <a:sym typeface="Bebas" pitchFamily="2" charset="0"/>
              </a:rPr>
              <a:t>添加标题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</p:spTree>
    <p:extLst>
      <p:ext uri="{BB962C8B-B14F-4D97-AF65-F5344CB8AC3E}">
        <p14:creationId val="289488138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12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1700"/>
                            </p:stCondLst>
                            <p:childTnLst>
                              <p:par>
                                <p:cTn id="1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2700"/>
                            </p:stCondLst>
                            <p:childTnLst>
                              <p:par>
                                <p:cTn id="1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1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3700"/>
                            </p:stCondLst>
                            <p:childTnLst>
                              <p:par>
                                <p:cTn id="1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142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5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49" grpId="0" animBg="1"/>
      <p:bldP spid="50" grpId="0"/>
      <p:bldP spid="51" grpId="0" animBg="1"/>
      <p:bldP spid="52" grpId="0"/>
      <p:bldP spid="53" grpId="0" animBg="1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01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年度工作内容概述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Picture 35"/>
          <p:cNvPicPr>
            <a:picLocks noChangeAspect="1"/>
          </p:cNvPicPr>
          <p:nvPr/>
        </p:nvPicPr>
        <p:blipFill>
          <a:blip r:embed="rId4"/>
          <a:srcRect l="4792" r="4792"/>
          <a:stretch>
            <a:fillRect/>
          </a:stretch>
        </p:blipFill>
        <p:spPr>
          <a:xfrm>
            <a:off x="3511854" y="1481610"/>
            <a:ext cx="5156018" cy="4438166"/>
          </a:xfrm>
          <a:prstGeom prst="rect">
            <a:avLst/>
          </a:prstGeom>
        </p:spPr>
      </p:pic>
      <p:sp>
        <p:nvSpPr>
          <p:cNvPr id="16" name="Oval 25"/>
          <p:cNvSpPr/>
          <p:nvPr/>
        </p:nvSpPr>
        <p:spPr>
          <a:xfrm>
            <a:off x="8446431" y="2319740"/>
            <a:ext cx="718780" cy="719061"/>
          </a:xfrm>
          <a:prstGeom prst="ellipse">
            <a:avLst/>
          </a:prstGeom>
          <a:solidFill>
            <a:srgbClr val="C1253A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7" name="Freeform 131"/>
          <p:cNvSpPr>
            <a:spLocks noChangeAspect="1" noEditPoints="1"/>
          </p:cNvSpPr>
          <p:nvPr/>
        </p:nvSpPr>
        <p:spPr bwMode="auto">
          <a:xfrm>
            <a:off x="8639484" y="2495355"/>
            <a:ext cx="348324" cy="348460"/>
          </a:xfrm>
          <a:custGeom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Lato Light"/>
              <a:sym typeface="Bebas" pitchFamily="2" charset="0"/>
            </a:endParaRPr>
          </a:p>
        </p:txBody>
      </p:sp>
      <p:sp>
        <p:nvSpPr>
          <p:cNvPr id="18" name="Oval 37"/>
          <p:cNvSpPr/>
          <p:nvPr/>
        </p:nvSpPr>
        <p:spPr>
          <a:xfrm>
            <a:off x="8446431" y="3598704"/>
            <a:ext cx="718780" cy="719061"/>
          </a:xfrm>
          <a:prstGeom prst="ellipse">
            <a:avLst/>
          </a:prstGeom>
          <a:solidFill>
            <a:srgbClr val="597AA0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9" name="Freeform 231"/>
          <p:cNvSpPr>
            <a:spLocks noChangeAspect="1" noEditPoints="1"/>
          </p:cNvSpPr>
          <p:nvPr/>
        </p:nvSpPr>
        <p:spPr bwMode="auto">
          <a:xfrm>
            <a:off x="8639484" y="3794248"/>
            <a:ext cx="354839" cy="352044"/>
          </a:xfrm>
          <a:custGeom>
            <a:gdLst>
              <a:gd name="T0" fmla="*/ 59 w 59"/>
              <a:gd name="T1" fmla="*/ 47 h 58"/>
              <a:gd name="T2" fmla="*/ 48 w 59"/>
              <a:gd name="T3" fmla="*/ 58 h 58"/>
              <a:gd name="T4" fmla="*/ 11 w 59"/>
              <a:gd name="T5" fmla="*/ 58 h 58"/>
              <a:gd name="T6" fmla="*/ 0 w 59"/>
              <a:gd name="T7" fmla="*/ 47 h 58"/>
              <a:gd name="T8" fmla="*/ 0 w 59"/>
              <a:gd name="T9" fmla="*/ 10 h 58"/>
              <a:gd name="T10" fmla="*/ 11 w 59"/>
              <a:gd name="T11" fmla="*/ 0 h 58"/>
              <a:gd name="T12" fmla="*/ 48 w 59"/>
              <a:gd name="T13" fmla="*/ 0 h 58"/>
              <a:gd name="T14" fmla="*/ 59 w 59"/>
              <a:gd name="T15" fmla="*/ 10 h 58"/>
              <a:gd name="T16" fmla="*/ 59 w 59"/>
              <a:gd name="T17" fmla="*/ 47 h 58"/>
              <a:gd name="T18" fmla="*/ 49 w 59"/>
              <a:gd name="T19" fmla="*/ 39 h 58"/>
              <a:gd name="T20" fmla="*/ 42 w 59"/>
              <a:gd name="T21" fmla="*/ 35 h 58"/>
              <a:gd name="T22" fmla="*/ 40 w 59"/>
              <a:gd name="T23" fmla="*/ 34 h 58"/>
              <a:gd name="T24" fmla="*/ 34 w 59"/>
              <a:gd name="T25" fmla="*/ 39 h 58"/>
              <a:gd name="T26" fmla="*/ 32 w 59"/>
              <a:gd name="T27" fmla="*/ 38 h 58"/>
              <a:gd name="T28" fmla="*/ 20 w 59"/>
              <a:gd name="T29" fmla="*/ 27 h 58"/>
              <a:gd name="T30" fmla="*/ 19 w 59"/>
              <a:gd name="T31" fmla="*/ 24 h 58"/>
              <a:gd name="T32" fmla="*/ 24 w 59"/>
              <a:gd name="T33" fmla="*/ 19 h 58"/>
              <a:gd name="T34" fmla="*/ 23 w 59"/>
              <a:gd name="T35" fmla="*/ 16 h 58"/>
              <a:gd name="T36" fmla="*/ 19 w 59"/>
              <a:gd name="T37" fmla="*/ 9 h 58"/>
              <a:gd name="T38" fmla="*/ 18 w 59"/>
              <a:gd name="T39" fmla="*/ 9 h 58"/>
              <a:gd name="T40" fmla="*/ 14 w 59"/>
              <a:gd name="T41" fmla="*/ 10 h 58"/>
              <a:gd name="T42" fmla="*/ 10 w 59"/>
              <a:gd name="T43" fmla="*/ 19 h 58"/>
              <a:gd name="T44" fmla="*/ 12 w 59"/>
              <a:gd name="T45" fmla="*/ 26 h 58"/>
              <a:gd name="T46" fmla="*/ 32 w 59"/>
              <a:gd name="T47" fmla="*/ 46 h 58"/>
              <a:gd name="T48" fmla="*/ 40 w 59"/>
              <a:gd name="T49" fmla="*/ 48 h 58"/>
              <a:gd name="T50" fmla="*/ 48 w 59"/>
              <a:gd name="T51" fmla="*/ 44 h 58"/>
              <a:gd name="T52" fmla="*/ 49 w 59"/>
              <a:gd name="T53" fmla="*/ 40 h 58"/>
              <a:gd name="T54" fmla="*/ 49 w 59"/>
              <a:gd name="T55" fmla="*/ 39 h 5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" h="57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  <a:ex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0" name="Oval 48"/>
          <p:cNvSpPr/>
          <p:nvPr/>
        </p:nvSpPr>
        <p:spPr>
          <a:xfrm>
            <a:off x="2979659" y="2319740"/>
            <a:ext cx="718780" cy="719061"/>
          </a:xfrm>
          <a:prstGeom prst="ellipse">
            <a:avLst/>
          </a:prstGeom>
          <a:solidFill>
            <a:srgbClr val="597AA0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1" name="Oval 51"/>
          <p:cNvSpPr/>
          <p:nvPr/>
        </p:nvSpPr>
        <p:spPr>
          <a:xfrm>
            <a:off x="2979659" y="3598704"/>
            <a:ext cx="718780" cy="719061"/>
          </a:xfrm>
          <a:prstGeom prst="ellipse">
            <a:avLst/>
          </a:prstGeom>
          <a:solidFill>
            <a:srgbClr val="C1253A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2" name="Freeform 37"/>
          <p:cNvSpPr>
            <a:spLocks noChangeAspect="1"/>
          </p:cNvSpPr>
          <p:nvPr/>
        </p:nvSpPr>
        <p:spPr bwMode="auto">
          <a:xfrm>
            <a:off x="3177720" y="2522321"/>
            <a:ext cx="334134" cy="290946"/>
          </a:xfrm>
          <a:custGeom>
            <a:gdLst>
              <a:gd name="T0" fmla="*/ 34 w 68"/>
              <a:gd name="T1" fmla="*/ 49 h 59"/>
              <a:gd name="T2" fmla="*/ 29 w 68"/>
              <a:gd name="T3" fmla="*/ 49 h 59"/>
              <a:gd name="T4" fmla="*/ 11 w 68"/>
              <a:gd name="T5" fmla="*/ 58 h 59"/>
              <a:gd name="T6" fmla="*/ 7 w 68"/>
              <a:gd name="T7" fmla="*/ 59 h 59"/>
              <a:gd name="T8" fmla="*/ 5 w 68"/>
              <a:gd name="T9" fmla="*/ 57 h 59"/>
              <a:gd name="T10" fmla="*/ 5 w 68"/>
              <a:gd name="T11" fmla="*/ 57 h 59"/>
              <a:gd name="T12" fmla="*/ 6 w 68"/>
              <a:gd name="T13" fmla="*/ 55 h 59"/>
              <a:gd name="T14" fmla="*/ 13 w 68"/>
              <a:gd name="T15" fmla="*/ 44 h 59"/>
              <a:gd name="T16" fmla="*/ 0 w 68"/>
              <a:gd name="T17" fmla="*/ 25 h 59"/>
              <a:gd name="T18" fmla="*/ 34 w 68"/>
              <a:gd name="T19" fmla="*/ 0 h 59"/>
              <a:gd name="T20" fmla="*/ 68 w 68"/>
              <a:gd name="T21" fmla="*/ 25 h 59"/>
              <a:gd name="T22" fmla="*/ 34 w 68"/>
              <a:gd name="T23" fmla="*/ 49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  <a:ex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3" name="Freeform 116"/>
          <p:cNvSpPr>
            <a:spLocks noChangeAspect="1"/>
          </p:cNvSpPr>
          <p:nvPr/>
        </p:nvSpPr>
        <p:spPr bwMode="auto">
          <a:xfrm>
            <a:off x="3155307" y="3770839"/>
            <a:ext cx="373709" cy="352044"/>
          </a:xfrm>
          <a:custGeom>
            <a:gdLst>
              <a:gd name="T0" fmla="*/ 63 w 64"/>
              <a:gd name="T1" fmla="*/ 25 h 60"/>
              <a:gd name="T2" fmla="*/ 49 w 64"/>
              <a:gd name="T3" fmla="*/ 39 h 60"/>
              <a:gd name="T4" fmla="*/ 52 w 64"/>
              <a:gd name="T5" fmla="*/ 57 h 60"/>
              <a:gd name="T6" fmla="*/ 52 w 64"/>
              <a:gd name="T7" fmla="*/ 58 h 60"/>
              <a:gd name="T8" fmla="*/ 51 w 64"/>
              <a:gd name="T9" fmla="*/ 60 h 60"/>
              <a:gd name="T10" fmla="*/ 49 w 64"/>
              <a:gd name="T11" fmla="*/ 60 h 60"/>
              <a:gd name="T12" fmla="*/ 32 w 64"/>
              <a:gd name="T13" fmla="*/ 51 h 60"/>
              <a:gd name="T14" fmla="*/ 15 w 64"/>
              <a:gd name="T15" fmla="*/ 60 h 60"/>
              <a:gd name="T16" fmla="*/ 13 w 64"/>
              <a:gd name="T17" fmla="*/ 60 h 60"/>
              <a:gd name="T18" fmla="*/ 12 w 64"/>
              <a:gd name="T19" fmla="*/ 58 h 60"/>
              <a:gd name="T20" fmla="*/ 12 w 64"/>
              <a:gd name="T21" fmla="*/ 57 h 60"/>
              <a:gd name="T22" fmla="*/ 15 w 64"/>
              <a:gd name="T23" fmla="*/ 39 h 60"/>
              <a:gd name="T24" fmla="*/ 1 w 64"/>
              <a:gd name="T25" fmla="*/ 25 h 60"/>
              <a:gd name="T26" fmla="*/ 0 w 64"/>
              <a:gd name="T27" fmla="*/ 23 h 60"/>
              <a:gd name="T28" fmla="*/ 3 w 64"/>
              <a:gd name="T29" fmla="*/ 22 h 60"/>
              <a:gd name="T30" fmla="*/ 22 w 64"/>
              <a:gd name="T31" fmla="*/ 19 h 60"/>
              <a:gd name="T32" fmla="*/ 30 w 64"/>
              <a:gd name="T33" fmla="*/ 1 h 60"/>
              <a:gd name="T34" fmla="*/ 32 w 64"/>
              <a:gd name="T35" fmla="*/ 0 h 60"/>
              <a:gd name="T36" fmla="*/ 34 w 64"/>
              <a:gd name="T37" fmla="*/ 1 h 60"/>
              <a:gd name="T38" fmla="*/ 42 w 64"/>
              <a:gd name="T39" fmla="*/ 19 h 60"/>
              <a:gd name="T40" fmla="*/ 61 w 64"/>
              <a:gd name="T41" fmla="*/ 22 h 60"/>
              <a:gd name="T42" fmla="*/ 64 w 64"/>
              <a:gd name="T43" fmla="*/ 23 h 60"/>
              <a:gd name="T44" fmla="*/ 63 w 64"/>
              <a:gd name="T45" fmla="*/ 25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4" h="60">
                <a:moveTo>
                  <a:pt x="63" y="25"/>
                </a:moveTo>
                <a:cubicBezTo>
                  <a:pt x="49" y="39"/>
                  <a:pt x="49" y="39"/>
                  <a:pt x="49" y="39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9"/>
                  <a:pt x="52" y="60"/>
                  <a:pt x="51" y="60"/>
                </a:cubicBezTo>
                <a:cubicBezTo>
                  <a:pt x="50" y="60"/>
                  <a:pt x="50" y="60"/>
                  <a:pt x="49" y="60"/>
                </a:cubicBezTo>
                <a:cubicBezTo>
                  <a:pt x="32" y="51"/>
                  <a:pt x="32" y="51"/>
                  <a:pt x="32" y="51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4" y="60"/>
                  <a:pt x="13" y="60"/>
                </a:cubicBezTo>
                <a:cubicBezTo>
                  <a:pt x="12" y="60"/>
                  <a:pt x="12" y="59"/>
                  <a:pt x="12" y="58"/>
                </a:cubicBezTo>
                <a:cubicBezTo>
                  <a:pt x="12" y="58"/>
                  <a:pt x="12" y="58"/>
                  <a:pt x="12" y="57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3"/>
                </a:cubicBezTo>
                <a:cubicBezTo>
                  <a:pt x="0" y="22"/>
                  <a:pt x="2" y="22"/>
                  <a:pt x="3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42" y="19"/>
                  <a:pt x="42" y="19"/>
                  <a:pt x="42" y="19"/>
                </a:cubicBezTo>
                <a:cubicBezTo>
                  <a:pt x="61" y="22"/>
                  <a:pt x="61" y="22"/>
                  <a:pt x="61" y="22"/>
                </a:cubicBezTo>
                <a:cubicBezTo>
                  <a:pt x="62" y="22"/>
                  <a:pt x="64" y="22"/>
                  <a:pt x="64" y="23"/>
                </a:cubicBezTo>
                <a:cubicBezTo>
                  <a:pt x="64" y="24"/>
                  <a:pt x="63" y="25"/>
                  <a:pt x="63" y="25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  <a:ex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4" name="TextBox 37"/>
          <p:cNvSpPr txBox="1"/>
          <p:nvPr/>
        </p:nvSpPr>
        <p:spPr>
          <a:xfrm>
            <a:off x="9841388" y="2274399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25" name="TextBox 38"/>
          <p:cNvSpPr txBox="1"/>
          <p:nvPr/>
        </p:nvSpPr>
        <p:spPr>
          <a:xfrm>
            <a:off x="9324633" y="2597565"/>
            <a:ext cx="19924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6" name="TextBox 37"/>
          <p:cNvSpPr txBox="1"/>
          <p:nvPr/>
        </p:nvSpPr>
        <p:spPr>
          <a:xfrm>
            <a:off x="1435527" y="2302134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27" name="TextBox 38"/>
          <p:cNvSpPr txBox="1"/>
          <p:nvPr/>
        </p:nvSpPr>
        <p:spPr>
          <a:xfrm>
            <a:off x="848374" y="2597565"/>
            <a:ext cx="19924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8" name="TextBox 37"/>
          <p:cNvSpPr txBox="1"/>
          <p:nvPr/>
        </p:nvSpPr>
        <p:spPr>
          <a:xfrm>
            <a:off x="9841388" y="3571220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29" name="TextBox 38"/>
          <p:cNvSpPr txBox="1"/>
          <p:nvPr/>
        </p:nvSpPr>
        <p:spPr>
          <a:xfrm>
            <a:off x="9324633" y="3894386"/>
            <a:ext cx="19924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0" name="TextBox 37"/>
          <p:cNvSpPr txBox="1"/>
          <p:nvPr/>
        </p:nvSpPr>
        <p:spPr>
          <a:xfrm>
            <a:off x="1433553" y="3621853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31" name="TextBox 38"/>
          <p:cNvSpPr txBox="1"/>
          <p:nvPr/>
        </p:nvSpPr>
        <p:spPr>
          <a:xfrm>
            <a:off x="848374" y="3894386"/>
            <a:ext cx="19924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052" y="2302134"/>
            <a:ext cx="3749040" cy="2343896"/>
          </a:xfrm>
          <a:prstGeom prst="rect">
            <a:avLst/>
          </a:prstGeom>
        </p:spPr>
      </p:pic>
    </p:spTree>
    <p:extLst>
      <p:ext uri="{BB962C8B-B14F-4D97-AF65-F5344CB8AC3E}">
        <p14:creationId val="400945584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01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年度工作内容概述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166593" y="2011501"/>
            <a:ext cx="4941888" cy="2006600"/>
          </a:xfrm>
          <a:prstGeom prst="rect">
            <a:avLst/>
          </a:prstGeom>
          <a:blipFill dpi="0" rotWithShape="1"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6108481" y="2011501"/>
            <a:ext cx="4941888" cy="2006600"/>
          </a:xfrm>
          <a:prstGeom prst="rect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5122643" y="2011501"/>
            <a:ext cx="2006600" cy="2006600"/>
          </a:xfrm>
          <a:prstGeom prst="rect">
            <a:avLst/>
          </a:prstGeom>
          <a:solidFill>
            <a:srgbClr val="597AA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21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ts val="2000"/>
              </a:lnSpc>
              <a:buNone/>
              <a:defRPr/>
            </a:pPr>
            <a:r>
              <a:rPr lang="zh-CN" altLang="en-US" sz="1200">
                <a:solidFill>
                  <a:schemeClr val="bg1"/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1233268" y="4420433"/>
            <a:ext cx="723900" cy="723900"/>
          </a:xfrm>
          <a:prstGeom prst="ellipse">
            <a:avLst/>
          </a:prstGeom>
          <a:solidFill>
            <a:srgbClr val="C1253A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232306" y="4420433"/>
            <a:ext cx="719138" cy="723900"/>
          </a:xfrm>
          <a:prstGeom prst="ellipse">
            <a:avLst/>
          </a:prstGeom>
          <a:solidFill>
            <a:srgbClr val="597AA0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1233268" y="5590421"/>
            <a:ext cx="723900" cy="723900"/>
          </a:xfrm>
          <a:prstGeom prst="ellipse">
            <a:avLst/>
          </a:prstGeom>
          <a:solidFill>
            <a:srgbClr val="597AA0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6232306" y="5590421"/>
            <a:ext cx="719138" cy="723900"/>
          </a:xfrm>
          <a:prstGeom prst="ellipse">
            <a:avLst/>
          </a:prstGeom>
          <a:solidFill>
            <a:srgbClr val="C1253A"/>
          </a:solidFill>
          <a:ln w="25400">
            <a:noFill/>
          </a:ln>
          <a:effectLst>
            <a:outerShdw blurRad="1397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22" name="TextBox 39"/>
          <p:cNvSpPr txBox="1"/>
          <p:nvPr/>
        </p:nvSpPr>
        <p:spPr>
          <a:xfrm>
            <a:off x="2077760" y="4420433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23" name="TextBox 40"/>
          <p:cNvSpPr txBox="1"/>
          <p:nvPr/>
        </p:nvSpPr>
        <p:spPr>
          <a:xfrm>
            <a:off x="2077760" y="4715864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4" name="TextBox 41"/>
          <p:cNvSpPr txBox="1"/>
          <p:nvPr/>
        </p:nvSpPr>
        <p:spPr>
          <a:xfrm>
            <a:off x="2077760" y="5583436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25" name="TextBox 42"/>
          <p:cNvSpPr txBox="1"/>
          <p:nvPr/>
        </p:nvSpPr>
        <p:spPr>
          <a:xfrm>
            <a:off x="2077760" y="5878867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6" name="TextBox 43"/>
          <p:cNvSpPr txBox="1"/>
          <p:nvPr/>
        </p:nvSpPr>
        <p:spPr>
          <a:xfrm>
            <a:off x="7098892" y="4420433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27" name="TextBox 44"/>
          <p:cNvSpPr txBox="1"/>
          <p:nvPr/>
        </p:nvSpPr>
        <p:spPr>
          <a:xfrm>
            <a:off x="7098892" y="4715864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8" name="TextBox 45"/>
          <p:cNvSpPr txBox="1"/>
          <p:nvPr/>
        </p:nvSpPr>
        <p:spPr>
          <a:xfrm>
            <a:off x="7098892" y="5583436"/>
            <a:ext cx="902811" cy="323165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方正黑体简体" panose="02010601030101010101" pitchFamily="2" charset="-122"/>
                <a:cs typeface="华文黑体" pitchFamily="2" charset="-122"/>
                <a:sym typeface="Bebas" pitchFamily="2" charset="0"/>
              </a:rPr>
              <a:t>添加标题</a:t>
            </a:r>
          </a:p>
        </p:txBody>
      </p:sp>
      <p:sp>
        <p:nvSpPr>
          <p:cNvPr id="29" name="TextBox 46"/>
          <p:cNvSpPr txBox="1"/>
          <p:nvPr/>
        </p:nvSpPr>
        <p:spPr>
          <a:xfrm>
            <a:off x="7098892" y="5878867"/>
            <a:ext cx="374348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0" name="Freeform 7"/>
          <p:cNvSpPr>
            <a:spLocks noEditPoints="1"/>
          </p:cNvSpPr>
          <p:nvPr/>
        </p:nvSpPr>
        <p:spPr bwMode="auto">
          <a:xfrm>
            <a:off x="1412216" y="5795906"/>
            <a:ext cx="366006" cy="312930"/>
          </a:xfrm>
          <a:custGeom>
            <a:gdLst>
              <a:gd name="T0" fmla="*/ 0 w 140"/>
              <a:gd name="T1" fmla="*/ 113 h 120"/>
              <a:gd name="T2" fmla="*/ 15 w 140"/>
              <a:gd name="T3" fmla="*/ 99 h 120"/>
              <a:gd name="T4" fmla="*/ 27 w 140"/>
              <a:gd name="T5" fmla="*/ 0 h 120"/>
              <a:gd name="T6" fmla="*/ 42 w 140"/>
              <a:gd name="T7" fmla="*/ 0 h 120"/>
              <a:gd name="T8" fmla="*/ 42 w 140"/>
              <a:gd name="T9" fmla="*/ 0 h 120"/>
              <a:gd name="T10" fmla="*/ 67 w 140"/>
              <a:gd name="T11" fmla="*/ 99 h 120"/>
              <a:gd name="T12" fmla="*/ 73 w 140"/>
              <a:gd name="T13" fmla="*/ 99 h 120"/>
              <a:gd name="T14" fmla="*/ 97 w 140"/>
              <a:gd name="T15" fmla="*/ 99 h 120"/>
              <a:gd name="T16" fmla="*/ 107 w 140"/>
              <a:gd name="T17" fmla="*/ 0 h 120"/>
              <a:gd name="T18" fmla="*/ 107 w 140"/>
              <a:gd name="T19" fmla="*/ 0 h 120"/>
              <a:gd name="T20" fmla="*/ 119 w 140"/>
              <a:gd name="T21" fmla="*/ 99 h 120"/>
              <a:gd name="T22" fmla="*/ 128 w 140"/>
              <a:gd name="T23" fmla="*/ 0 h 120"/>
              <a:gd name="T24" fmla="*/ 135 w 140"/>
              <a:gd name="T25" fmla="*/ 113 h 120"/>
              <a:gd name="T26" fmla="*/ 51 w 140"/>
              <a:gd name="T27" fmla="*/ 0 h 120"/>
              <a:gd name="T28" fmla="*/ 51 w 140"/>
              <a:gd name="T29" fmla="*/ 0 h 120"/>
              <a:gd name="T30" fmla="*/ 28 w 140"/>
              <a:gd name="T31" fmla="*/ 118 h 120"/>
              <a:gd name="T32" fmla="*/ 14 w 140"/>
              <a:gd name="T33" fmla="*/ 120 h 120"/>
              <a:gd name="T34" fmla="*/ 27 w 140"/>
              <a:gd name="T35" fmla="*/ 105 h 120"/>
              <a:gd name="T36" fmla="*/ 28 w 140"/>
              <a:gd name="T37" fmla="*/ 113 h 120"/>
              <a:gd name="T38" fmla="*/ 23 w 140"/>
              <a:gd name="T39" fmla="*/ 109 h 120"/>
              <a:gd name="T40" fmla="*/ 19 w 140"/>
              <a:gd name="T41" fmla="*/ 110 h 120"/>
              <a:gd name="T42" fmla="*/ 19 w 140"/>
              <a:gd name="T43" fmla="*/ 113 h 120"/>
              <a:gd name="T44" fmla="*/ 24 w 140"/>
              <a:gd name="T45" fmla="*/ 115 h 120"/>
              <a:gd name="T46" fmla="*/ 40 w 140"/>
              <a:gd name="T47" fmla="*/ 118 h 120"/>
              <a:gd name="T48" fmla="*/ 34 w 140"/>
              <a:gd name="T49" fmla="*/ 120 h 120"/>
              <a:gd name="T50" fmla="*/ 40 w 140"/>
              <a:gd name="T51" fmla="*/ 104 h 120"/>
              <a:gd name="T52" fmla="*/ 36 w 140"/>
              <a:gd name="T53" fmla="*/ 114 h 120"/>
              <a:gd name="T54" fmla="*/ 57 w 140"/>
              <a:gd name="T55" fmla="*/ 120 h 120"/>
              <a:gd name="T56" fmla="*/ 53 w 140"/>
              <a:gd name="T57" fmla="*/ 113 h 120"/>
              <a:gd name="T58" fmla="*/ 47 w 140"/>
              <a:gd name="T59" fmla="*/ 120 h 120"/>
              <a:gd name="T60" fmla="*/ 59 w 140"/>
              <a:gd name="T61" fmla="*/ 105 h 120"/>
              <a:gd name="T62" fmla="*/ 59 w 140"/>
              <a:gd name="T63" fmla="*/ 112 h 120"/>
              <a:gd name="T64" fmla="*/ 60 w 140"/>
              <a:gd name="T65" fmla="*/ 115 h 120"/>
              <a:gd name="T66" fmla="*/ 54 w 140"/>
              <a:gd name="T67" fmla="*/ 107 h 120"/>
              <a:gd name="T68" fmla="*/ 55 w 140"/>
              <a:gd name="T69" fmla="*/ 110 h 120"/>
              <a:gd name="T70" fmla="*/ 71 w 140"/>
              <a:gd name="T71" fmla="*/ 116 h 120"/>
              <a:gd name="T72" fmla="*/ 71 w 140"/>
              <a:gd name="T73" fmla="*/ 108 h 120"/>
              <a:gd name="T74" fmla="*/ 78 w 140"/>
              <a:gd name="T75" fmla="*/ 109 h 120"/>
              <a:gd name="T76" fmla="*/ 63 w 140"/>
              <a:gd name="T77" fmla="*/ 112 h 120"/>
              <a:gd name="T78" fmla="*/ 71 w 140"/>
              <a:gd name="T79" fmla="*/ 120 h 120"/>
              <a:gd name="T80" fmla="*/ 78 w 140"/>
              <a:gd name="T81" fmla="*/ 115 h 120"/>
              <a:gd name="T82" fmla="*/ 96 w 140"/>
              <a:gd name="T83" fmla="*/ 112 h 120"/>
              <a:gd name="T84" fmla="*/ 88 w 140"/>
              <a:gd name="T85" fmla="*/ 120 h 120"/>
              <a:gd name="T86" fmla="*/ 80 w 140"/>
              <a:gd name="T87" fmla="*/ 112 h 120"/>
              <a:gd name="T88" fmla="*/ 91 w 140"/>
              <a:gd name="T89" fmla="*/ 112 h 120"/>
              <a:gd name="T90" fmla="*/ 84 w 140"/>
              <a:gd name="T91" fmla="*/ 112 h 120"/>
              <a:gd name="T92" fmla="*/ 91 w 140"/>
              <a:gd name="T93" fmla="*/ 112 h 120"/>
              <a:gd name="T94" fmla="*/ 110 w 140"/>
              <a:gd name="T95" fmla="*/ 118 h 120"/>
              <a:gd name="T96" fmla="*/ 98 w 140"/>
              <a:gd name="T97" fmla="*/ 120 h 120"/>
              <a:gd name="T98" fmla="*/ 109 w 140"/>
              <a:gd name="T99" fmla="*/ 105 h 120"/>
              <a:gd name="T100" fmla="*/ 107 w 140"/>
              <a:gd name="T101" fmla="*/ 109 h 120"/>
              <a:gd name="T102" fmla="*/ 104 w 140"/>
              <a:gd name="T103" fmla="*/ 116 h 120"/>
              <a:gd name="T104" fmla="*/ 120 w 140"/>
              <a:gd name="T105" fmla="*/ 113 h 120"/>
              <a:gd name="T106" fmla="*/ 120 w 140"/>
              <a:gd name="T107" fmla="*/ 108 h 120"/>
              <a:gd name="T108" fmla="*/ 115 w 140"/>
              <a:gd name="T109" fmla="*/ 118 h 120"/>
              <a:gd name="T110" fmla="*/ 128 w 140"/>
              <a:gd name="T111" fmla="*/ 116 h 12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120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113"/>
                  <a:pt x="7" y="113"/>
                  <a:pt x="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0"/>
                </a:lnTo>
                <a:close/>
                <a:moveTo>
                  <a:pt x="21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9"/>
                  <a:pt x="15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lnTo>
                  <a:pt x="21" y="0"/>
                </a:lnTo>
                <a:close/>
                <a:moveTo>
                  <a:pt x="31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99"/>
                  <a:pt x="27" y="99"/>
                  <a:pt x="27" y="99"/>
                </a:cubicBezTo>
                <a:cubicBezTo>
                  <a:pt x="31" y="99"/>
                  <a:pt x="31" y="99"/>
                  <a:pt x="31" y="99"/>
                </a:cubicBezTo>
                <a:lnTo>
                  <a:pt x="31" y="0"/>
                </a:lnTo>
                <a:close/>
                <a:moveTo>
                  <a:pt x="42" y="0"/>
                </a:moveTo>
                <a:cubicBezTo>
                  <a:pt x="37" y="0"/>
                  <a:pt x="37" y="0"/>
                  <a:pt x="37" y="0"/>
                </a:cubicBezTo>
                <a:cubicBezTo>
                  <a:pt x="37" y="99"/>
                  <a:pt x="37" y="99"/>
                  <a:pt x="37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0"/>
                </a:lnTo>
                <a:close/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61" y="99"/>
                  <a:pt x="61" y="99"/>
                  <a:pt x="61" y="99"/>
                </a:cubicBezTo>
                <a:cubicBezTo>
                  <a:pt x="67" y="99"/>
                  <a:pt x="67" y="99"/>
                  <a:pt x="67" y="99"/>
                </a:cubicBezTo>
                <a:lnTo>
                  <a:pt x="67" y="0"/>
                </a:lnTo>
                <a:close/>
                <a:moveTo>
                  <a:pt x="77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99"/>
                  <a:pt x="73" y="99"/>
                  <a:pt x="73" y="99"/>
                </a:cubicBezTo>
                <a:cubicBezTo>
                  <a:pt x="77" y="99"/>
                  <a:pt x="77" y="99"/>
                  <a:pt x="77" y="99"/>
                </a:cubicBezTo>
                <a:lnTo>
                  <a:pt x="77" y="0"/>
                </a:lnTo>
                <a:close/>
                <a:moveTo>
                  <a:pt x="88" y="99"/>
                </a:moveTo>
                <a:cubicBezTo>
                  <a:pt x="97" y="99"/>
                  <a:pt x="97" y="99"/>
                  <a:pt x="97" y="99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99"/>
                </a:lnTo>
                <a:close/>
                <a:moveTo>
                  <a:pt x="10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7" y="99"/>
                  <a:pt x="107" y="99"/>
                  <a:pt x="107" y="99"/>
                </a:cubicBezTo>
                <a:lnTo>
                  <a:pt x="107" y="0"/>
                </a:lnTo>
                <a:close/>
                <a:moveTo>
                  <a:pt x="1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9" y="99"/>
                  <a:pt x="119" y="99"/>
                  <a:pt x="119" y="99"/>
                </a:cubicBezTo>
                <a:lnTo>
                  <a:pt x="119" y="0"/>
                </a:lnTo>
                <a:close/>
                <a:moveTo>
                  <a:pt x="124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0"/>
                  <a:pt x="124" y="0"/>
                  <a:pt x="124" y="0"/>
                </a:cubicBezTo>
                <a:lnTo>
                  <a:pt x="124" y="99"/>
                </a:lnTo>
                <a:close/>
                <a:moveTo>
                  <a:pt x="135" y="0"/>
                </a:moveTo>
                <a:cubicBezTo>
                  <a:pt x="135" y="113"/>
                  <a:pt x="135" y="113"/>
                  <a:pt x="135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0"/>
                  <a:pt x="140" y="0"/>
                  <a:pt x="140" y="0"/>
                </a:cubicBezTo>
                <a:lnTo>
                  <a:pt x="135" y="0"/>
                </a:lnTo>
                <a:close/>
                <a:moveTo>
                  <a:pt x="51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99"/>
                  <a:pt x="49" y="99"/>
                  <a:pt x="49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0"/>
                </a:lnTo>
                <a:close/>
                <a:moveTo>
                  <a:pt x="28" y="113"/>
                </a:moveTo>
                <a:cubicBezTo>
                  <a:pt x="28" y="113"/>
                  <a:pt x="28" y="114"/>
                  <a:pt x="28" y="115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8"/>
                  <a:pt x="27" y="119"/>
                  <a:pt x="26" y="119"/>
                </a:cubicBezTo>
                <a:cubicBezTo>
                  <a:pt x="26" y="119"/>
                  <a:pt x="25" y="119"/>
                  <a:pt x="25" y="119"/>
                </a:cubicBezTo>
                <a:cubicBezTo>
                  <a:pt x="24" y="120"/>
                  <a:pt x="23" y="120"/>
                  <a:pt x="22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5" y="104"/>
                  <a:pt x="26" y="105"/>
                  <a:pt x="27" y="105"/>
                </a:cubicBezTo>
                <a:cubicBezTo>
                  <a:pt x="27" y="106"/>
                  <a:pt x="28" y="107"/>
                  <a:pt x="28" y="108"/>
                </a:cubicBezTo>
                <a:cubicBezTo>
                  <a:pt x="28" y="109"/>
                  <a:pt x="27" y="110"/>
                  <a:pt x="27" y="110"/>
                </a:cubicBezTo>
                <a:cubicBezTo>
                  <a:pt x="27" y="111"/>
                  <a:pt x="26" y="111"/>
                  <a:pt x="25" y="111"/>
                </a:cubicBezTo>
                <a:cubicBezTo>
                  <a:pt x="26" y="112"/>
                  <a:pt x="27" y="112"/>
                  <a:pt x="28" y="113"/>
                </a:cubicBezTo>
                <a:close/>
                <a:moveTo>
                  <a:pt x="19" y="110"/>
                </a:moveTo>
                <a:cubicBezTo>
                  <a:pt x="21" y="110"/>
                  <a:pt x="21" y="110"/>
                  <a:pt x="21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2" y="107"/>
                  <a:pt x="22" y="107"/>
                  <a:pt x="21" y="107"/>
                </a:cubicBezTo>
                <a:cubicBezTo>
                  <a:pt x="19" y="107"/>
                  <a:pt x="19" y="107"/>
                  <a:pt x="19" y="107"/>
                </a:cubicBezTo>
                <a:lnTo>
                  <a:pt x="19" y="110"/>
                </a:lnTo>
                <a:close/>
                <a:moveTo>
                  <a:pt x="24" y="115"/>
                </a:moveTo>
                <a:cubicBezTo>
                  <a:pt x="24" y="114"/>
                  <a:pt x="24" y="114"/>
                  <a:pt x="23" y="114"/>
                </a:cubicBezTo>
                <a:cubicBezTo>
                  <a:pt x="23" y="113"/>
                  <a:pt x="22" y="113"/>
                  <a:pt x="21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6"/>
                  <a:pt x="23" y="116"/>
                  <a:pt x="23" y="116"/>
                </a:cubicBezTo>
                <a:cubicBezTo>
                  <a:pt x="24" y="116"/>
                  <a:pt x="24" y="115"/>
                  <a:pt x="24" y="115"/>
                </a:cubicBezTo>
                <a:close/>
                <a:moveTo>
                  <a:pt x="45" y="118"/>
                </a:moveTo>
                <a:cubicBezTo>
                  <a:pt x="46" y="120"/>
                  <a:pt x="46" y="120"/>
                  <a:pt x="46" y="120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5" y="118"/>
                </a:lnTo>
                <a:close/>
                <a:moveTo>
                  <a:pt x="39" y="114"/>
                </a:moveTo>
                <a:cubicBezTo>
                  <a:pt x="37" y="108"/>
                  <a:pt x="37" y="108"/>
                  <a:pt x="37" y="108"/>
                </a:cubicBezTo>
                <a:cubicBezTo>
                  <a:pt x="36" y="114"/>
                  <a:pt x="36" y="114"/>
                  <a:pt x="36" y="114"/>
                </a:cubicBezTo>
                <a:lnTo>
                  <a:pt x="39" y="114"/>
                </a:lnTo>
                <a:close/>
                <a:moveTo>
                  <a:pt x="62" y="118"/>
                </a:moveTo>
                <a:cubicBezTo>
                  <a:pt x="62" y="120"/>
                  <a:pt x="62" y="120"/>
                  <a:pt x="6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3" y="114"/>
                  <a:pt x="53" y="113"/>
                  <a:pt x="53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7" y="104"/>
                  <a:pt x="58" y="104"/>
                  <a:pt x="59" y="105"/>
                </a:cubicBezTo>
                <a:cubicBezTo>
                  <a:pt x="59" y="105"/>
                  <a:pt x="60" y="105"/>
                  <a:pt x="61" y="106"/>
                </a:cubicBezTo>
                <a:cubicBezTo>
                  <a:pt x="61" y="107"/>
                  <a:pt x="61" y="108"/>
                  <a:pt x="61" y="109"/>
                </a:cubicBezTo>
                <a:cubicBezTo>
                  <a:pt x="61" y="109"/>
                  <a:pt x="61" y="110"/>
                  <a:pt x="61" y="111"/>
                </a:cubicBezTo>
                <a:cubicBezTo>
                  <a:pt x="60" y="111"/>
                  <a:pt x="60" y="112"/>
                  <a:pt x="59" y="112"/>
                </a:cubicBezTo>
                <a:cubicBezTo>
                  <a:pt x="59" y="112"/>
                  <a:pt x="58" y="113"/>
                  <a:pt x="57" y="113"/>
                </a:cubicBezTo>
                <a:cubicBezTo>
                  <a:pt x="58" y="113"/>
                  <a:pt x="58" y="113"/>
                  <a:pt x="59" y="113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0" y="115"/>
                  <a:pt x="60" y="115"/>
                  <a:pt x="60" y="115"/>
                </a:cubicBezTo>
                <a:lnTo>
                  <a:pt x="62" y="118"/>
                </a:lnTo>
                <a:close/>
                <a:moveTo>
                  <a:pt x="56" y="109"/>
                </a:move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5" y="107"/>
                  <a:pt x="54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09"/>
                  <a:pt x="56" y="109"/>
                </a:cubicBezTo>
                <a:close/>
                <a:moveTo>
                  <a:pt x="73" y="116"/>
                </a:moveTo>
                <a:cubicBezTo>
                  <a:pt x="72" y="116"/>
                  <a:pt x="72" y="116"/>
                  <a:pt x="71" y="116"/>
                </a:cubicBezTo>
                <a:cubicBezTo>
                  <a:pt x="70" y="116"/>
                  <a:pt x="69" y="116"/>
                  <a:pt x="69" y="115"/>
                </a:cubicBezTo>
                <a:cubicBezTo>
                  <a:pt x="68" y="115"/>
                  <a:pt x="68" y="114"/>
                  <a:pt x="68" y="112"/>
                </a:cubicBezTo>
                <a:cubicBezTo>
                  <a:pt x="68" y="111"/>
                  <a:pt x="68" y="109"/>
                  <a:pt x="68" y="109"/>
                </a:cubicBezTo>
                <a:cubicBezTo>
                  <a:pt x="69" y="108"/>
                  <a:pt x="70" y="108"/>
                  <a:pt x="71" y="108"/>
                </a:cubicBezTo>
                <a:cubicBezTo>
                  <a:pt x="71" y="108"/>
                  <a:pt x="72" y="108"/>
                  <a:pt x="72" y="108"/>
                </a:cubicBezTo>
                <a:cubicBezTo>
                  <a:pt x="73" y="108"/>
                  <a:pt x="73" y="108"/>
                  <a:pt x="73" y="109"/>
                </a:cubicBezTo>
                <a:cubicBezTo>
                  <a:pt x="73" y="109"/>
                  <a:pt x="74" y="109"/>
                  <a:pt x="74" y="11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07"/>
                  <a:pt x="77" y="106"/>
                  <a:pt x="75" y="105"/>
                </a:cubicBezTo>
                <a:cubicBezTo>
                  <a:pt x="74" y="104"/>
                  <a:pt x="73" y="104"/>
                  <a:pt x="71" y="104"/>
                </a:cubicBezTo>
                <a:cubicBezTo>
                  <a:pt x="68" y="104"/>
                  <a:pt x="66" y="105"/>
                  <a:pt x="65" y="106"/>
                </a:cubicBezTo>
                <a:cubicBezTo>
                  <a:pt x="64" y="107"/>
                  <a:pt x="63" y="109"/>
                  <a:pt x="63" y="112"/>
                </a:cubicBezTo>
                <a:cubicBezTo>
                  <a:pt x="63" y="114"/>
                  <a:pt x="63" y="115"/>
                  <a:pt x="64" y="117"/>
                </a:cubicBezTo>
                <a:cubicBezTo>
                  <a:pt x="64" y="117"/>
                  <a:pt x="65" y="117"/>
                  <a:pt x="65" y="118"/>
                </a:cubicBezTo>
                <a:cubicBezTo>
                  <a:pt x="66" y="118"/>
                  <a:pt x="66" y="119"/>
                  <a:pt x="67" y="119"/>
                </a:cubicBezTo>
                <a:cubicBezTo>
                  <a:pt x="68" y="120"/>
                  <a:pt x="69" y="120"/>
                  <a:pt x="71" y="120"/>
                </a:cubicBezTo>
                <a:cubicBezTo>
                  <a:pt x="72" y="120"/>
                  <a:pt x="74" y="120"/>
                  <a:pt x="74" y="119"/>
                </a:cubicBezTo>
                <a:cubicBezTo>
                  <a:pt x="75" y="119"/>
                  <a:pt x="76" y="118"/>
                  <a:pt x="76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7"/>
                  <a:pt x="78" y="116"/>
                  <a:pt x="78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4"/>
                  <a:pt x="73" y="115"/>
                  <a:pt x="73" y="116"/>
                </a:cubicBezTo>
                <a:close/>
                <a:moveTo>
                  <a:pt x="94" y="106"/>
                </a:moveTo>
                <a:cubicBezTo>
                  <a:pt x="95" y="107"/>
                  <a:pt x="96" y="109"/>
                  <a:pt x="96" y="112"/>
                </a:cubicBezTo>
                <a:cubicBezTo>
                  <a:pt x="96" y="114"/>
                  <a:pt x="95" y="115"/>
                  <a:pt x="95" y="116"/>
                </a:cubicBezTo>
                <a:cubicBezTo>
                  <a:pt x="94" y="117"/>
                  <a:pt x="94" y="117"/>
                  <a:pt x="94" y="118"/>
                </a:cubicBezTo>
                <a:cubicBezTo>
                  <a:pt x="93" y="118"/>
                  <a:pt x="93" y="119"/>
                  <a:pt x="92" y="119"/>
                </a:cubicBezTo>
                <a:cubicBezTo>
                  <a:pt x="91" y="120"/>
                  <a:pt x="90" y="120"/>
                  <a:pt x="88" y="120"/>
                </a:cubicBezTo>
                <a:cubicBezTo>
                  <a:pt x="86" y="120"/>
                  <a:pt x="85" y="120"/>
                  <a:pt x="84" y="119"/>
                </a:cubicBezTo>
                <a:cubicBezTo>
                  <a:pt x="83" y="119"/>
                  <a:pt x="82" y="118"/>
                  <a:pt x="82" y="118"/>
                </a:cubicBezTo>
                <a:cubicBezTo>
                  <a:pt x="81" y="117"/>
                  <a:pt x="81" y="117"/>
                  <a:pt x="81" y="116"/>
                </a:cubicBezTo>
                <a:cubicBezTo>
                  <a:pt x="80" y="115"/>
                  <a:pt x="80" y="114"/>
                  <a:pt x="80" y="112"/>
                </a:cubicBezTo>
                <a:cubicBezTo>
                  <a:pt x="80" y="109"/>
                  <a:pt x="80" y="107"/>
                  <a:pt x="82" y="106"/>
                </a:cubicBezTo>
                <a:cubicBezTo>
                  <a:pt x="83" y="105"/>
                  <a:pt x="85" y="104"/>
                  <a:pt x="88" y="104"/>
                </a:cubicBezTo>
                <a:cubicBezTo>
                  <a:pt x="90" y="104"/>
                  <a:pt x="92" y="105"/>
                  <a:pt x="94" y="106"/>
                </a:cubicBezTo>
                <a:close/>
                <a:moveTo>
                  <a:pt x="91" y="112"/>
                </a:moveTo>
                <a:cubicBezTo>
                  <a:pt x="91" y="110"/>
                  <a:pt x="91" y="109"/>
                  <a:pt x="90" y="109"/>
                </a:cubicBezTo>
                <a:cubicBezTo>
                  <a:pt x="89" y="108"/>
                  <a:pt x="89" y="108"/>
                  <a:pt x="88" y="108"/>
                </a:cubicBezTo>
                <a:cubicBezTo>
                  <a:pt x="87" y="108"/>
                  <a:pt x="86" y="108"/>
                  <a:pt x="85" y="109"/>
                </a:cubicBezTo>
                <a:cubicBezTo>
                  <a:pt x="85" y="109"/>
                  <a:pt x="84" y="110"/>
                  <a:pt x="84" y="112"/>
                </a:cubicBezTo>
                <a:cubicBezTo>
                  <a:pt x="84" y="114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9" y="116"/>
                  <a:pt x="89" y="116"/>
                  <a:pt x="90" y="115"/>
                </a:cubicBezTo>
                <a:cubicBezTo>
                  <a:pt x="91" y="115"/>
                  <a:pt x="91" y="113"/>
                  <a:pt x="91" y="112"/>
                </a:cubicBezTo>
                <a:close/>
                <a:moveTo>
                  <a:pt x="112" y="109"/>
                </a:moveTo>
                <a:cubicBezTo>
                  <a:pt x="112" y="110"/>
                  <a:pt x="112" y="111"/>
                  <a:pt x="112" y="112"/>
                </a:cubicBezTo>
                <a:cubicBezTo>
                  <a:pt x="112" y="114"/>
                  <a:pt x="112" y="115"/>
                  <a:pt x="112" y="116"/>
                </a:cubicBezTo>
                <a:cubicBezTo>
                  <a:pt x="112" y="117"/>
                  <a:pt x="111" y="117"/>
                  <a:pt x="110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09" y="119"/>
                  <a:pt x="108" y="119"/>
                </a:cubicBezTo>
                <a:cubicBezTo>
                  <a:pt x="107" y="119"/>
                  <a:pt x="106" y="120"/>
                  <a:pt x="105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7" y="104"/>
                  <a:pt x="108" y="104"/>
                  <a:pt x="109" y="105"/>
                </a:cubicBezTo>
                <a:cubicBezTo>
                  <a:pt x="110" y="105"/>
                  <a:pt x="110" y="106"/>
                  <a:pt x="111" y="106"/>
                </a:cubicBezTo>
                <a:cubicBezTo>
                  <a:pt x="111" y="107"/>
                  <a:pt x="112" y="108"/>
                  <a:pt x="112" y="109"/>
                </a:cubicBezTo>
                <a:close/>
                <a:moveTo>
                  <a:pt x="108" y="112"/>
                </a:moveTo>
                <a:cubicBezTo>
                  <a:pt x="108" y="110"/>
                  <a:pt x="107" y="109"/>
                  <a:pt x="107" y="109"/>
                </a:cubicBezTo>
                <a:cubicBezTo>
                  <a:pt x="106" y="108"/>
                  <a:pt x="105" y="108"/>
                  <a:pt x="104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5" y="116"/>
                  <a:pt x="106" y="116"/>
                  <a:pt x="106" y="116"/>
                </a:cubicBezTo>
                <a:cubicBezTo>
                  <a:pt x="107" y="116"/>
                  <a:pt x="107" y="115"/>
                  <a:pt x="107" y="115"/>
                </a:cubicBezTo>
                <a:cubicBezTo>
                  <a:pt x="108" y="114"/>
                  <a:pt x="108" y="113"/>
                  <a:pt x="108" y="112"/>
                </a:cubicBezTo>
                <a:close/>
                <a:moveTo>
                  <a:pt x="12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0" y="116"/>
                  <a:pt x="120" y="116"/>
                  <a:pt x="120" y="116"/>
                </a:cubicBezTo>
                <a:lnTo>
                  <a:pt x="120" y="113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31" name="Freeform 9"/>
          <p:cNvSpPr>
            <a:spLocks noEditPoints="1"/>
          </p:cNvSpPr>
          <p:nvPr/>
        </p:nvSpPr>
        <p:spPr bwMode="auto">
          <a:xfrm>
            <a:off x="6416613" y="4599381"/>
            <a:ext cx="350524" cy="366006"/>
          </a:xfrm>
          <a:custGeom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32" name="Freeform 11"/>
          <p:cNvSpPr>
            <a:spLocks noEditPoints="1"/>
          </p:cNvSpPr>
          <p:nvPr/>
        </p:nvSpPr>
        <p:spPr bwMode="auto">
          <a:xfrm>
            <a:off x="1446494" y="4587770"/>
            <a:ext cx="297450" cy="389228"/>
          </a:xfrm>
          <a:custGeom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  <p:sp>
        <p:nvSpPr>
          <p:cNvPr id="33" name="Freeform 19"/>
          <p:cNvSpPr>
            <a:spLocks noEditPoints="1"/>
          </p:cNvSpPr>
          <p:nvPr/>
        </p:nvSpPr>
        <p:spPr bwMode="auto">
          <a:xfrm>
            <a:off x="6408873" y="5794249"/>
            <a:ext cx="366006" cy="316246"/>
          </a:xfrm>
          <a:custGeom>
            <a:gdLst>
              <a:gd name="T0" fmla="*/ 33 w 140"/>
              <a:gd name="T1" fmla="*/ 121 h 121"/>
              <a:gd name="T2" fmla="*/ 33 w 140"/>
              <a:gd name="T3" fmla="*/ 97 h 121"/>
              <a:gd name="T4" fmla="*/ 115 w 140"/>
              <a:gd name="T5" fmla="*/ 97 h 121"/>
              <a:gd name="T6" fmla="*/ 115 w 140"/>
              <a:gd name="T7" fmla="*/ 121 h 121"/>
              <a:gd name="T8" fmla="*/ 115 w 140"/>
              <a:gd name="T9" fmla="*/ 97 h 121"/>
              <a:gd name="T10" fmla="*/ 133 w 140"/>
              <a:gd name="T11" fmla="*/ 103 h 121"/>
              <a:gd name="T12" fmla="*/ 115 w 140"/>
              <a:gd name="T13" fmla="*/ 95 h 121"/>
              <a:gd name="T14" fmla="*/ 45 w 140"/>
              <a:gd name="T15" fmla="*/ 103 h 121"/>
              <a:gd name="T16" fmla="*/ 20 w 140"/>
              <a:gd name="T17" fmla="*/ 103 h 121"/>
              <a:gd name="T18" fmla="*/ 6 w 140"/>
              <a:gd name="T19" fmla="*/ 103 h 121"/>
              <a:gd name="T20" fmla="*/ 0 w 140"/>
              <a:gd name="T21" fmla="*/ 72 h 121"/>
              <a:gd name="T22" fmla="*/ 17 w 140"/>
              <a:gd name="T23" fmla="*/ 44 h 121"/>
              <a:gd name="T24" fmla="*/ 44 w 140"/>
              <a:gd name="T25" fmla="*/ 40 h 121"/>
              <a:gd name="T26" fmla="*/ 49 w 140"/>
              <a:gd name="T27" fmla="*/ 88 h 121"/>
              <a:gd name="T28" fmla="*/ 140 w 140"/>
              <a:gd name="T29" fmla="*/ 96 h 121"/>
              <a:gd name="T30" fmla="*/ 39 w 140"/>
              <a:gd name="T31" fmla="*/ 47 h 121"/>
              <a:gd name="T32" fmla="*/ 23 w 140"/>
              <a:gd name="T33" fmla="*/ 48 h 121"/>
              <a:gd name="T34" fmla="*/ 9 w 140"/>
              <a:gd name="T35" fmla="*/ 69 h 121"/>
              <a:gd name="T36" fmla="*/ 12 w 140"/>
              <a:gd name="T37" fmla="*/ 73 h 121"/>
              <a:gd name="T38" fmla="*/ 41 w 140"/>
              <a:gd name="T39" fmla="*/ 71 h 121"/>
              <a:gd name="T40" fmla="*/ 139 w 140"/>
              <a:gd name="T41" fmla="*/ 73 h 121"/>
              <a:gd name="T42" fmla="*/ 99 w 140"/>
              <a:gd name="T43" fmla="*/ 56 h 121"/>
              <a:gd name="T44" fmla="*/ 129 w 140"/>
              <a:gd name="T45" fmla="*/ 84 h 121"/>
              <a:gd name="T46" fmla="*/ 139 w 140"/>
              <a:gd name="T47" fmla="*/ 34 h 121"/>
              <a:gd name="T48" fmla="*/ 99 w 140"/>
              <a:gd name="T49" fmla="*/ 23 h 121"/>
              <a:gd name="T50" fmla="*/ 139 w 140"/>
              <a:gd name="T51" fmla="*/ 51 h 121"/>
              <a:gd name="T52" fmla="*/ 64 w 140"/>
              <a:gd name="T53" fmla="*/ 84 h 121"/>
              <a:gd name="T54" fmla="*/ 94 w 140"/>
              <a:gd name="T55" fmla="*/ 56 h 121"/>
              <a:gd name="T56" fmla="*/ 53 w 140"/>
              <a:gd name="T57" fmla="*/ 73 h 121"/>
              <a:gd name="T58" fmla="*/ 94 w 140"/>
              <a:gd name="T59" fmla="*/ 23 h 121"/>
              <a:gd name="T60" fmla="*/ 53 w 140"/>
              <a:gd name="T61" fmla="*/ 34 h 121"/>
              <a:gd name="T62" fmla="*/ 94 w 140"/>
              <a:gd name="T63" fmla="*/ 51 h 121"/>
              <a:gd name="T64" fmla="*/ 69 w 140"/>
              <a:gd name="T65" fmla="*/ 11 h 121"/>
              <a:gd name="T66" fmla="*/ 69 w 140"/>
              <a:gd name="T67" fmla="*/ 11 h 121"/>
              <a:gd name="T68" fmla="*/ 78 w 140"/>
              <a:gd name="T69" fmla="*/ 10 h 121"/>
              <a:gd name="T70" fmla="*/ 99 w 140"/>
              <a:gd name="T71" fmla="*/ 21 h 121"/>
              <a:gd name="T72" fmla="*/ 99 w 140"/>
              <a:gd name="T73" fmla="*/ 21 h 121"/>
              <a:gd name="T74" fmla="*/ 114 w 140"/>
              <a:gd name="T75" fmla="*/ 10 h 1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20">
                <a:moveTo>
                  <a:pt x="45" y="109"/>
                </a:moveTo>
                <a:cubicBezTo>
                  <a:pt x="45" y="116"/>
                  <a:pt x="39" y="121"/>
                  <a:pt x="33" y="121"/>
                </a:cubicBezTo>
                <a:cubicBezTo>
                  <a:pt x="26" y="121"/>
                  <a:pt x="21" y="116"/>
                  <a:pt x="21" y="109"/>
                </a:cubicBezTo>
                <a:cubicBezTo>
                  <a:pt x="21" y="103"/>
                  <a:pt x="26" y="97"/>
                  <a:pt x="33" y="97"/>
                </a:cubicBezTo>
                <a:cubicBezTo>
                  <a:pt x="39" y="97"/>
                  <a:pt x="45" y="103"/>
                  <a:pt x="45" y="109"/>
                </a:cubicBezTo>
                <a:close/>
                <a:moveTo>
                  <a:pt x="115" y="97"/>
                </a:moveTo>
                <a:cubicBezTo>
                  <a:pt x="108" y="97"/>
                  <a:pt x="103" y="103"/>
                  <a:pt x="103" y="109"/>
                </a:cubicBezTo>
                <a:cubicBezTo>
                  <a:pt x="103" y="116"/>
                  <a:pt x="108" y="121"/>
                  <a:pt x="115" y="121"/>
                </a:cubicBezTo>
                <a:cubicBezTo>
                  <a:pt x="121" y="121"/>
                  <a:pt x="126" y="116"/>
                  <a:pt x="126" y="109"/>
                </a:cubicBezTo>
                <a:cubicBezTo>
                  <a:pt x="126" y="103"/>
                  <a:pt x="121" y="97"/>
                  <a:pt x="115" y="97"/>
                </a:cubicBezTo>
                <a:close/>
                <a:moveTo>
                  <a:pt x="140" y="96"/>
                </a:moveTo>
                <a:cubicBezTo>
                  <a:pt x="140" y="100"/>
                  <a:pt x="137" y="103"/>
                  <a:pt x="133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5" y="98"/>
                  <a:pt x="120" y="95"/>
                  <a:pt x="115" y="95"/>
                </a:cubicBezTo>
                <a:cubicBezTo>
                  <a:pt x="109" y="95"/>
                  <a:pt x="104" y="98"/>
                  <a:pt x="102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3" y="98"/>
                  <a:pt x="38" y="95"/>
                  <a:pt x="33" y="95"/>
                </a:cubicBezTo>
                <a:cubicBezTo>
                  <a:pt x="27" y="95"/>
                  <a:pt x="22" y="98"/>
                  <a:pt x="20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3" y="103"/>
                  <a:pt x="0" y="101"/>
                  <a:pt x="0" y="9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9"/>
                  <a:pt x="2" y="65"/>
                  <a:pt x="3" y="63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2"/>
                  <a:pt x="23" y="40"/>
                  <a:pt x="2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7" y="40"/>
                  <a:pt x="49" y="42"/>
                  <a:pt x="49" y="45"/>
                </a:cubicBezTo>
                <a:cubicBezTo>
                  <a:pt x="49" y="88"/>
                  <a:pt x="49" y="88"/>
                  <a:pt x="49" y="88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7" y="88"/>
                  <a:pt x="140" y="91"/>
                  <a:pt x="140" y="96"/>
                </a:cubicBezTo>
                <a:close/>
                <a:moveTo>
                  <a:pt x="41" y="49"/>
                </a:moveTo>
                <a:cubicBezTo>
                  <a:pt x="41" y="48"/>
                  <a:pt x="40" y="47"/>
                  <a:pt x="39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4" y="47"/>
                  <a:pt x="23" y="48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69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2"/>
                  <a:pt x="10" y="73"/>
                  <a:pt x="12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1" y="72"/>
                  <a:pt x="41" y="71"/>
                </a:cubicBezTo>
                <a:lnTo>
                  <a:pt x="41" y="49"/>
                </a:lnTo>
                <a:close/>
                <a:moveTo>
                  <a:pt x="139" y="73"/>
                </a:moveTo>
                <a:cubicBezTo>
                  <a:pt x="139" y="56"/>
                  <a:pt x="139" y="56"/>
                  <a:pt x="13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84"/>
                  <a:pt x="99" y="84"/>
                  <a:pt x="9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35" y="84"/>
                  <a:pt x="139" y="79"/>
                  <a:pt x="139" y="73"/>
                </a:cubicBezTo>
                <a:close/>
                <a:moveTo>
                  <a:pt x="139" y="34"/>
                </a:moveTo>
                <a:cubicBezTo>
                  <a:pt x="139" y="28"/>
                  <a:pt x="135" y="23"/>
                  <a:pt x="1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51"/>
                  <a:pt x="99" y="51"/>
                  <a:pt x="99" y="51"/>
                </a:cubicBezTo>
                <a:cubicBezTo>
                  <a:pt x="139" y="51"/>
                  <a:pt x="139" y="51"/>
                  <a:pt x="139" y="51"/>
                </a:cubicBezTo>
                <a:lnTo>
                  <a:pt x="139" y="34"/>
                </a:lnTo>
                <a:close/>
                <a:moveTo>
                  <a:pt x="64" y="84"/>
                </a:moveTo>
                <a:cubicBezTo>
                  <a:pt x="94" y="84"/>
                  <a:pt x="94" y="84"/>
                  <a:pt x="94" y="84"/>
                </a:cubicBezTo>
                <a:cubicBezTo>
                  <a:pt x="94" y="56"/>
                  <a:pt x="94" y="56"/>
                  <a:pt x="9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9"/>
                  <a:pt x="58" y="84"/>
                  <a:pt x="64" y="84"/>
                </a:cubicBezTo>
                <a:close/>
                <a:moveTo>
                  <a:pt x="94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58" y="23"/>
                  <a:pt x="53" y="28"/>
                  <a:pt x="53" y="34"/>
                </a:cubicBezTo>
                <a:cubicBezTo>
                  <a:pt x="53" y="51"/>
                  <a:pt x="53" y="51"/>
                  <a:pt x="53" y="51"/>
                </a:cubicBezTo>
                <a:cubicBezTo>
                  <a:pt x="94" y="51"/>
                  <a:pt x="94" y="51"/>
                  <a:pt x="94" y="51"/>
                </a:cubicBezTo>
                <a:lnTo>
                  <a:pt x="94" y="23"/>
                </a:lnTo>
                <a:close/>
                <a:moveTo>
                  <a:pt x="69" y="11"/>
                </a:moveTo>
                <a:cubicBezTo>
                  <a:pt x="72" y="0"/>
                  <a:pt x="90" y="5"/>
                  <a:pt x="94" y="21"/>
                </a:cubicBezTo>
                <a:cubicBezTo>
                  <a:pt x="94" y="21"/>
                  <a:pt x="65" y="24"/>
                  <a:pt x="69" y="11"/>
                </a:cubicBezTo>
                <a:close/>
                <a:moveTo>
                  <a:pt x="91" y="19"/>
                </a:moveTo>
                <a:cubicBezTo>
                  <a:pt x="91" y="19"/>
                  <a:pt x="84" y="10"/>
                  <a:pt x="78" y="10"/>
                </a:cubicBezTo>
                <a:cubicBezTo>
                  <a:pt x="72" y="10"/>
                  <a:pt x="75" y="18"/>
                  <a:pt x="91" y="19"/>
                </a:cubicBezTo>
                <a:close/>
                <a:moveTo>
                  <a:pt x="99" y="21"/>
                </a:moveTo>
                <a:cubicBezTo>
                  <a:pt x="102" y="5"/>
                  <a:pt x="121" y="0"/>
                  <a:pt x="124" y="11"/>
                </a:cubicBezTo>
                <a:cubicBezTo>
                  <a:pt x="127" y="24"/>
                  <a:pt x="99" y="21"/>
                  <a:pt x="99" y="21"/>
                </a:cubicBezTo>
                <a:close/>
                <a:moveTo>
                  <a:pt x="102" y="19"/>
                </a:moveTo>
                <a:cubicBezTo>
                  <a:pt x="117" y="18"/>
                  <a:pt x="120" y="10"/>
                  <a:pt x="114" y="10"/>
                </a:cubicBezTo>
                <a:cubicBezTo>
                  <a:pt x="108" y="10"/>
                  <a:pt x="102" y="19"/>
                  <a:pt x="102" y="1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方正黑体简体" panose="02010601030101010101" pitchFamily="2" charset="-122"/>
              <a:cs typeface="+mn-cs"/>
              <a:sym typeface="Bebas" pitchFamily="2" charset="0"/>
            </a:endParaRPr>
          </a:p>
        </p:txBody>
      </p:sp>
    </p:spTree>
    <p:extLst>
      <p:ext uri="{BB962C8B-B14F-4D97-AF65-F5344CB8AC3E}">
        <p14:creationId val="334357975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04F163-B047-47D4-9442-695464DF7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4" name="TextBox 48">
            <a:extLst>
              <a:ext uri="{FF2B5EF4-FFF2-40B4-BE49-F238E27FC236}">
                <a16:creationId xmlns:a16="http://schemas.microsoft.com/office/drawing/2014/main" id="{EFE31C7E-5AA3-4DCB-9A50-73F5B82C655F}"/>
              </a:ext>
            </a:extLst>
          </p:cNvPr>
          <p:cNvSpPr txBox="1"/>
          <p:nvPr/>
        </p:nvSpPr>
        <p:spPr>
          <a:xfrm>
            <a:off x="4950660" y="2628634"/>
            <a:ext cx="520351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微软雅黑"/>
                <a:sym typeface="Arial"/>
              </a:rPr>
              <a:t>成功项目详细展示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F4B581C0-F2E5-4957-AE1C-C0952D9BC271}"/>
              </a:ext>
            </a:extLst>
          </p:cNvPr>
          <p:cNvSpPr txBox="1"/>
          <p:nvPr/>
        </p:nvSpPr>
        <p:spPr>
          <a:xfrm>
            <a:off x="5032702" y="3518960"/>
            <a:ext cx="5505450" cy="1249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ts val="2500"/>
              </a:lnSpc>
              <a:defRPr/>
            </a:pPr>
            <a:r>
              <a:rPr lang="en-US" altLang="zh-CN" sz="2000"/>
              <a:t>Time would heal almost all wounds. If your wounds have not been healed up, please wait for a short while. 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微软雅黑"/>
              <a:sym typeface="Arial"/>
            </a:endParaRPr>
          </a:p>
          <a:p>
            <a:pPr defTabSz="1219170" eaLnBrk="0" hangingPunct="0"/>
            <a:endParaRPr lang="zh-CN" altLang="en-US" sz="1867">
              <a:solidFill>
                <a:srgbClr val="000000">
                  <a:lumMod val="65000"/>
                  <a:lumOff val="35000"/>
                </a:srgb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ABA15B7-6B8B-4D92-9564-E25287F69201}"/>
              </a:ext>
            </a:extLst>
          </p:cNvPr>
          <p:cNvGrpSpPr/>
          <p:nvPr/>
        </p:nvGrpSpPr>
        <p:grpSpPr>
          <a:xfrm>
            <a:off x="666428" y="4775317"/>
            <a:ext cx="4988196" cy="2082570"/>
            <a:chOff x="1802301" y="2478847"/>
            <a:chExt cx="3722199" cy="1554016"/>
          </a:xfrm>
        </p:grpSpPr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163964A6-E51C-4D81-A9C2-C25B95EDAE07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9" name="等腰三角形 58">
              <a:extLst>
                <a:ext uri="{FF2B5EF4-FFF2-40B4-BE49-F238E27FC236}">
                  <a16:creationId xmlns:a16="http://schemas.microsoft.com/office/drawing/2014/main" id="{1EA6DDF2-2CFF-4BA4-A11C-E68A7EC60F7F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07C633-64BC-4605-BD38-77EA55A57B82}"/>
              </a:ext>
            </a:extLst>
          </p:cNvPr>
          <p:cNvGrpSpPr/>
          <p:nvPr/>
        </p:nvGrpSpPr>
        <p:grpSpPr>
          <a:xfrm>
            <a:off x="1917455" y="2236447"/>
            <a:ext cx="2651522" cy="2653161"/>
            <a:chOff x="1917455" y="2236447"/>
            <a:chExt cx="2651522" cy="2653161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0CE5F5B-0FDC-4662-8DC7-F9CCD21D8591}"/>
                </a:ext>
              </a:extLst>
            </p:cNvPr>
            <p:cNvGrpSpPr/>
            <p:nvPr/>
          </p:nvGrpSpPr>
          <p:grpSpPr>
            <a:xfrm>
              <a:off x="1917455" y="2236447"/>
              <a:ext cx="2651522" cy="2653161"/>
              <a:chOff x="265239" y="1114832"/>
              <a:chExt cx="2796817" cy="2798546"/>
            </a:xfrm>
            <a:effectLst>
              <a:outerShdw blurRad="381000" dist="101600" dir="2700000" algn="ctr" rotWithShape="0">
                <a:srgbClr val="000000">
                  <a:alpha val="30000"/>
                </a:srgbClr>
              </a:outerShdw>
            </a:effectLst>
          </p:grpSpPr>
          <p:sp>
            <p:nvSpPr>
              <p:cNvPr id="54" name="Freeform 3297">
                <a:extLst>
                  <a:ext uri="{FF2B5EF4-FFF2-40B4-BE49-F238E27FC236}">
                    <a16:creationId xmlns:a16="http://schemas.microsoft.com/office/drawing/2014/main" id="{76A65694-DD97-485F-B1D9-4087AA0CD953}"/>
                  </a:ext>
                </a:extLst>
              </p:cNvPr>
              <p:cNvSpPr/>
              <p:nvPr/>
            </p:nvSpPr>
            <p:spPr bwMode="auto">
              <a:xfrm>
                <a:off x="265239" y="1114832"/>
                <a:ext cx="2796817" cy="2798546"/>
              </a:xfrm>
              <a:custGeom>
                <a:gdLst>
                  <a:gd name="T0" fmla="*/ 1619 w 3239"/>
                  <a:gd name="T1" fmla="*/ 3241 h 3241"/>
                  <a:gd name="T2" fmla="*/ 0 w 3239"/>
                  <a:gd name="T3" fmla="*/ 1620 h 3241"/>
                  <a:gd name="T4" fmla="*/ 1619 w 3239"/>
                  <a:gd name="T5" fmla="*/ 0 h 3241"/>
                  <a:gd name="T6" fmla="*/ 3239 w 3239"/>
                  <a:gd name="T7" fmla="*/ 1620 h 3241"/>
                  <a:gd name="T8" fmla="*/ 1619 w 3239"/>
                  <a:gd name="T9" fmla="*/ 3241 h 3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9" h="3240">
                    <a:moveTo>
                      <a:pt x="1619" y="3241"/>
                    </a:moveTo>
                    <a:lnTo>
                      <a:pt x="0" y="1620"/>
                    </a:lnTo>
                    <a:lnTo>
                      <a:pt x="1619" y="0"/>
                    </a:lnTo>
                    <a:lnTo>
                      <a:pt x="3239" y="1620"/>
                    </a:lnTo>
                    <a:lnTo>
                      <a:pt x="1619" y="32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444500" dist="63500" dir="2700000" algn="l" rotWithShape="0">
                  <a:prstClr val="black">
                    <a:alpha val="3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>
                  <a:solidFill>
                    <a:srgbClr val="000000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5" name="Freeform 3297">
                <a:extLst>
                  <a:ext uri="{FF2B5EF4-FFF2-40B4-BE49-F238E27FC236}">
                    <a16:creationId xmlns:a16="http://schemas.microsoft.com/office/drawing/2014/main" id="{5176CD30-3430-445F-8F13-F76E160C8C03}"/>
                  </a:ext>
                </a:extLst>
              </p:cNvPr>
              <p:cNvSpPr/>
              <p:nvPr/>
            </p:nvSpPr>
            <p:spPr bwMode="auto">
              <a:xfrm>
                <a:off x="381083" y="1211088"/>
                <a:ext cx="2580144" cy="2581737"/>
              </a:xfrm>
              <a:custGeom>
                <a:gdLst>
                  <a:gd name="T0" fmla="*/ 1619 w 3239"/>
                  <a:gd name="T1" fmla="*/ 3241 h 3241"/>
                  <a:gd name="T2" fmla="*/ 0 w 3239"/>
                  <a:gd name="T3" fmla="*/ 1620 h 3241"/>
                  <a:gd name="T4" fmla="*/ 1619 w 3239"/>
                  <a:gd name="T5" fmla="*/ 0 h 3241"/>
                  <a:gd name="T6" fmla="*/ 3239 w 3239"/>
                  <a:gd name="T7" fmla="*/ 1620 h 3241"/>
                  <a:gd name="T8" fmla="*/ 1619 w 3239"/>
                  <a:gd name="T9" fmla="*/ 3241 h 3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9" h="3240">
                    <a:moveTo>
                      <a:pt x="1619" y="3241"/>
                    </a:moveTo>
                    <a:lnTo>
                      <a:pt x="0" y="1620"/>
                    </a:lnTo>
                    <a:lnTo>
                      <a:pt x="1619" y="0"/>
                    </a:lnTo>
                    <a:lnTo>
                      <a:pt x="3239" y="1620"/>
                    </a:lnTo>
                    <a:lnTo>
                      <a:pt x="1619" y="3241"/>
                    </a:lnTo>
                    <a:close/>
                  </a:path>
                </a:pathLst>
              </a:custGeom>
              <a:solidFill>
                <a:srgbClr val="597AA0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2400">
                  <a:solidFill>
                    <a:srgbClr val="000000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6" name="TextBox 48">
              <a:extLst>
                <a:ext uri="{FF2B5EF4-FFF2-40B4-BE49-F238E27FC236}">
                  <a16:creationId xmlns:a16="http://schemas.microsoft.com/office/drawing/2014/main" id="{BE713A55-1116-4C71-929E-129797F7A786}"/>
                </a:ext>
              </a:extLst>
            </p:cNvPr>
            <p:cNvSpPr txBox="1"/>
            <p:nvPr/>
          </p:nvSpPr>
          <p:spPr>
            <a:xfrm>
              <a:off x="2298285" y="2997966"/>
              <a:ext cx="197944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/>
              <a:r>
                <a:rPr lang="en-US" altLang="zh-CN" sz="8000" b="1">
                  <a:solidFill>
                    <a:srgbClr val="FFFFFF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02</a:t>
              </a:r>
              <a:endParaRPr lang="en-GB" altLang="zh-CN" sz="80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3B0C149-30F1-4872-BCEF-C3A15F3F8068}"/>
              </a:ext>
            </a:extLst>
          </p:cNvPr>
          <p:cNvGrpSpPr/>
          <p:nvPr/>
        </p:nvGrpSpPr>
        <p:grpSpPr>
          <a:xfrm>
            <a:off x="7329612" y="-317567"/>
            <a:ext cx="4887915" cy="4232491"/>
            <a:chOff x="7329612" y="-317567"/>
            <a:chExt cx="4887915" cy="423249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F90111B1-A3B1-4854-A739-962D8447D142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61" name="等腰三角形 60">
                <a:extLst>
                  <a:ext uri="{FF2B5EF4-FFF2-40B4-BE49-F238E27FC236}">
                    <a16:creationId xmlns:a16="http://schemas.microsoft.com/office/drawing/2014/main" id="{C5CC454D-B541-402E-90E2-3E0CF87FEA6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2" name="等腰三角形 61">
                <a:extLst>
                  <a:ext uri="{FF2B5EF4-FFF2-40B4-BE49-F238E27FC236}">
                    <a16:creationId xmlns:a16="http://schemas.microsoft.com/office/drawing/2014/main" id="{66DC5F74-93EB-4D9B-9B1B-B851EEE7C1C4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FF0529E-A02C-4085-82CF-4A00198A03BD}"/>
                </a:ext>
              </a:extLst>
            </p:cNvPr>
            <p:cNvSpPr/>
            <p:nvPr/>
          </p:nvSpPr>
          <p:spPr>
            <a:xfrm>
              <a:off x="9036176" y="-17849"/>
              <a:ext cx="3181350" cy="3932773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>
              <a:extLst>
                <a:ext uri="{FF2B5EF4-FFF2-40B4-BE49-F238E27FC236}">
                  <a16:creationId xmlns:a16="http://schemas.microsoft.com/office/drawing/2014/main" id="{1C426C3C-11D5-4D16-A6BF-12C8FE2FC1EE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val="2881113770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E562A8-8145-474B-8129-517C2BF9D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1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1CA6A97-438B-43C0-A2F3-6A3655D4D91E}"/>
              </a:ext>
            </a:extLst>
          </p:cNvPr>
          <p:cNvGrpSpPr/>
          <p:nvPr/>
        </p:nvGrpSpPr>
        <p:grpSpPr>
          <a:xfrm rot="5400000">
            <a:off x="-544786" y="-7664"/>
            <a:ext cx="1870509" cy="780937"/>
            <a:chOff x="1802301" y="2478847"/>
            <a:chExt cx="3722199" cy="1554016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AD654C3B-B928-4549-B718-2FE38007DDCE}"/>
                </a:ext>
              </a:extLst>
            </p:cNvPr>
            <p:cNvSpPr/>
            <p:nvPr/>
          </p:nvSpPr>
          <p:spPr>
            <a:xfrm>
              <a:off x="2609233" y="2581890"/>
              <a:ext cx="2915267" cy="1450973"/>
            </a:xfrm>
            <a:prstGeom prst="triangle">
              <a:avLst/>
            </a:prstGeom>
            <a:solidFill>
              <a:srgbClr val="C125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C6EB9ED6-C81F-4032-A20D-78A76B811D5A}"/>
                </a:ext>
              </a:extLst>
            </p:cNvPr>
            <p:cNvSpPr/>
            <p:nvPr/>
          </p:nvSpPr>
          <p:spPr>
            <a:xfrm>
              <a:off x="1802301" y="2478847"/>
              <a:ext cx="3118138" cy="1551945"/>
            </a:xfrm>
            <a:prstGeom prst="triangle">
              <a:avLst/>
            </a:prstGeom>
            <a:solidFill>
              <a:srgbClr val="D42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:a16="http://schemas.microsoft.com/office/drawing/2014/main" id="{16A20E8E-7F21-4289-A2A5-440029630135}"/>
              </a:ext>
            </a:extLst>
          </p:cNvPr>
          <p:cNvSpPr txBox="1"/>
          <p:nvPr/>
        </p:nvSpPr>
        <p:spPr>
          <a:xfrm>
            <a:off x="1045410" y="308558"/>
            <a:ext cx="60983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02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sym typeface="Arial"/>
              </a:rPr>
              <a:t>成功项目详细展示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CCE687-D2CE-499C-A748-D977D230255A}"/>
              </a:ext>
            </a:extLst>
          </p:cNvPr>
          <p:cNvGrpSpPr/>
          <p:nvPr/>
        </p:nvGrpSpPr>
        <p:grpSpPr>
          <a:xfrm rot="5400000">
            <a:off x="10542852" y="5056452"/>
            <a:ext cx="2002896" cy="1600200"/>
            <a:chOff x="7329612" y="-317567"/>
            <a:chExt cx="4887915" cy="39051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20FDCA-652D-43A8-A13B-2FDF8AE1D9C4}"/>
                </a:ext>
              </a:extLst>
            </p:cNvPr>
            <p:cNvGrpSpPr/>
            <p:nvPr/>
          </p:nvGrpSpPr>
          <p:grpSpPr>
            <a:xfrm rot="10800000">
              <a:off x="7329612" y="-10157"/>
              <a:ext cx="4630738" cy="2094972"/>
              <a:chOff x="2069037" y="2469592"/>
              <a:chExt cx="3455463" cy="1563271"/>
            </a:xfrm>
          </p:grpSpPr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85D5E3E2-A491-4DF4-AF03-A750EAFF3EAE}"/>
                  </a:ext>
                </a:extLst>
              </p:cNvPr>
              <p:cNvSpPr/>
              <p:nvPr/>
            </p:nvSpPr>
            <p:spPr>
              <a:xfrm>
                <a:off x="2609233" y="2581890"/>
                <a:ext cx="2915267" cy="1450973"/>
              </a:xfrm>
              <a:prstGeom prst="triangle">
                <a:avLst/>
              </a:prstGeom>
              <a:solidFill>
                <a:srgbClr val="C125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id="{F6B37290-137B-4E7F-89F1-5126CC97BED8}"/>
                  </a:ext>
                </a:extLst>
              </p:cNvPr>
              <p:cNvSpPr/>
              <p:nvPr/>
            </p:nvSpPr>
            <p:spPr>
              <a:xfrm>
                <a:off x="2069037" y="2469592"/>
                <a:ext cx="3118138" cy="1551945"/>
              </a:xfrm>
              <a:prstGeom prst="triangle">
                <a:avLst/>
              </a:prstGeom>
              <a:solidFill>
                <a:srgbClr val="D42F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9EB71D3-6FF8-465B-991B-B4EC27FA1618}"/>
                </a:ext>
              </a:extLst>
            </p:cNvPr>
            <p:cNvSpPr/>
            <p:nvPr/>
          </p:nvSpPr>
          <p:spPr>
            <a:xfrm>
              <a:off x="9300958" y="-17848"/>
              <a:ext cx="2916568" cy="3605448"/>
            </a:xfrm>
            <a:custGeom>
              <a:gdLst>
                <a:gd name="connsiteX0" fmla="*/ 3095625 w 3105150"/>
                <a:gd name="connsiteY0" fmla="*/ 19050 h 3838575"/>
                <a:gd name="connsiteX1" fmla="*/ 971550 w 3105150"/>
                <a:gd name="connsiteY1" fmla="*/ 0 h 3838575"/>
                <a:gd name="connsiteX2" fmla="*/ 0 w 3105150"/>
                <a:gd name="connsiteY2" fmla="*/ 942975 h 3838575"/>
                <a:gd name="connsiteX3" fmla="*/ 3105150 w 3105150"/>
                <a:gd name="connsiteY3" fmla="*/ 3838575 h 3838575"/>
                <a:gd name="connsiteX4" fmla="*/ 3095625 w 3105150"/>
                <a:gd name="connsiteY4" fmla="*/ 19050 h 3838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5150" h="3838575">
                  <a:moveTo>
                    <a:pt x="3095625" y="19050"/>
                  </a:moveTo>
                  <a:lnTo>
                    <a:pt x="971550" y="0"/>
                  </a:lnTo>
                  <a:lnTo>
                    <a:pt x="0" y="942975"/>
                  </a:lnTo>
                  <a:lnTo>
                    <a:pt x="3105150" y="3838575"/>
                  </a:lnTo>
                  <a:lnTo>
                    <a:pt x="3095625" y="1905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2F67A304-7DC2-4A2F-9EDF-F3C4675E72F5}"/>
                </a:ext>
              </a:extLst>
            </p:cNvPr>
            <p:cNvSpPr/>
            <p:nvPr/>
          </p:nvSpPr>
          <p:spPr>
            <a:xfrm rot="16200000">
              <a:off x="10274473" y="279160"/>
              <a:ext cx="2539782" cy="1346327"/>
            </a:xfrm>
            <a:prstGeom prst="triangle">
              <a:avLst/>
            </a:prstGeom>
            <a:solidFill>
              <a:srgbClr val="D42F3F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MH_Other_2"/>
          <p:cNvSpPr/>
          <p:nvPr>
            <p:custDataLst>
              <p:tags r:id="rId4"/>
            </p:custDataLst>
          </p:nvPr>
        </p:nvSpPr>
        <p:spPr bwMode="auto">
          <a:xfrm>
            <a:off x="3415502" y="1768164"/>
            <a:ext cx="1367966" cy="4256676"/>
          </a:xfrm>
          <a:custGeom>
            <a:gdLst>
              <a:gd name="connsiteX0" fmla="*/ 0 w 1367966"/>
              <a:gd name="connsiteY0" fmla="*/ 0 h 5544824"/>
              <a:gd name="connsiteX1" fmla="*/ 1367966 w 1367966"/>
              <a:gd name="connsiteY1" fmla="*/ 151078 h 5544824"/>
              <a:gd name="connsiteX2" fmla="*/ 1367966 w 1367966"/>
              <a:gd name="connsiteY2" fmla="*/ 5495894 h 5544824"/>
              <a:gd name="connsiteX3" fmla="*/ 37914 w 1367966"/>
              <a:gd name="connsiteY3" fmla="*/ 5544824 h 5544824"/>
              <a:gd name="connsiteX0-1" fmla="*/ 0 w 1367966"/>
              <a:gd name="connsiteY0-2" fmla="*/ 0 h 5544824"/>
              <a:gd name="connsiteX1-3" fmla="*/ 1367966 w 1367966"/>
              <a:gd name="connsiteY1-4" fmla="*/ 151078 h 5544824"/>
              <a:gd name="connsiteX2-5" fmla="*/ 1358441 w 1367966"/>
              <a:gd name="connsiteY2-6" fmla="*/ 5476844 h 5544824"/>
              <a:gd name="connsiteX3-7" fmla="*/ 37914 w 1367966"/>
              <a:gd name="connsiteY3-8" fmla="*/ 5544824 h 5544824"/>
              <a:gd name="connsiteX4" fmla="*/ 0 w 1367966"/>
              <a:gd name="connsiteY4" fmla="*/ 0 h 5544824"/>
              <a:gd name="connsiteX0-9" fmla="*/ 0 w 1367966"/>
              <a:gd name="connsiteY0-10" fmla="*/ 0 h 5544824"/>
              <a:gd name="connsiteX1-11" fmla="*/ 1367966 w 1367966"/>
              <a:gd name="connsiteY1-12" fmla="*/ 151078 h 5544824"/>
              <a:gd name="connsiteX2-13" fmla="*/ 1367966 w 1367966"/>
              <a:gd name="connsiteY2-14" fmla="*/ 5476844 h 5544824"/>
              <a:gd name="connsiteX3-15" fmla="*/ 37914 w 1367966"/>
              <a:gd name="connsiteY3-16" fmla="*/ 5544824 h 5544824"/>
              <a:gd name="connsiteX4-17" fmla="*/ 0 w 1367966"/>
              <a:gd name="connsiteY4-18" fmla="*/ 0 h 5544824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367966" h="5544824">
                <a:moveTo>
                  <a:pt x="0" y="0"/>
                </a:moveTo>
                <a:lnTo>
                  <a:pt x="1367966" y="151078"/>
                </a:lnTo>
                <a:lnTo>
                  <a:pt x="1367966" y="5476844"/>
                </a:lnTo>
                <a:lnTo>
                  <a:pt x="37914" y="554482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sp>
        <p:nvSpPr>
          <p:cNvPr id="16" name="MH_Other_4"/>
          <p:cNvSpPr/>
          <p:nvPr>
            <p:custDataLst>
              <p:tags r:id="rId5"/>
            </p:custDataLst>
          </p:nvPr>
        </p:nvSpPr>
        <p:spPr bwMode="auto">
          <a:xfrm>
            <a:off x="3453789" y="3835768"/>
            <a:ext cx="698500" cy="225426"/>
          </a:xfrm>
          <a:custGeom>
            <a:gdLst>
              <a:gd name="connsiteX0" fmla="*/ 0 w 698500"/>
              <a:gd name="connsiteY0" fmla="*/ 0 h 187325"/>
              <a:gd name="connsiteX1" fmla="*/ 698500 w 698500"/>
              <a:gd name="connsiteY1" fmla="*/ 92075 h 187325"/>
              <a:gd name="connsiteX2" fmla="*/ 0 w 698500"/>
              <a:gd name="connsiteY2" fmla="*/ 187325 h 187325"/>
              <a:gd name="connsiteX3" fmla="*/ 0 w 698500"/>
              <a:gd name="connsiteY3" fmla="*/ 0 h 1873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87325">
                <a:moveTo>
                  <a:pt x="0" y="0"/>
                </a:moveTo>
                <a:lnTo>
                  <a:pt x="698500" y="92075"/>
                </a:lnTo>
                <a:lnTo>
                  <a:pt x="0" y="187325"/>
                </a:lnTo>
                <a:cubicBezTo>
                  <a:pt x="1058" y="123825"/>
                  <a:pt x="2117" y="60325"/>
                  <a:pt x="0" y="0"/>
                </a:cubicBezTo>
                <a:close/>
              </a:path>
            </a:pathLst>
          </a:custGeom>
          <a:gradFill flip="none" rotWithShape="1">
            <a:gsLst>
              <a:gs pos="10000">
                <a:schemeClr val="tx1">
                  <a:lumMod val="50000"/>
                  <a:lumOff val="50000"/>
                </a:schemeClr>
              </a:gs>
              <a:gs pos="100000">
                <a:srgbClr val="D9D9D9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sp>
        <p:nvSpPr>
          <p:cNvPr id="17" name="MH_Other_5"/>
          <p:cNvSpPr/>
          <p:nvPr>
            <p:custDataLst>
              <p:tags r:id="rId6"/>
            </p:custDataLst>
          </p:nvPr>
        </p:nvSpPr>
        <p:spPr bwMode="auto">
          <a:xfrm>
            <a:off x="1606725" y="1567562"/>
            <a:ext cx="2561391" cy="2369806"/>
          </a:xfrm>
          <a:custGeom>
            <a:gdLst>
              <a:gd name="connsiteX0" fmla="*/ 0 w 2561391"/>
              <a:gd name="connsiteY0" fmla="*/ 0 h 2369806"/>
              <a:gd name="connsiteX1" fmla="*/ 2561391 w 2561391"/>
              <a:gd name="connsiteY1" fmla="*/ 282879 h 2369806"/>
              <a:gd name="connsiteX2" fmla="*/ 2543647 w 2561391"/>
              <a:gd name="connsiteY2" fmla="*/ 2369806 h 2369806"/>
              <a:gd name="connsiteX3" fmla="*/ 6834 w 2561391"/>
              <a:gd name="connsiteY3" fmla="*/ 2046376 h 2369806"/>
              <a:gd name="connsiteX0-1" fmla="*/ 0 w 2561391"/>
              <a:gd name="connsiteY0-2" fmla="*/ 0 h 2369806"/>
              <a:gd name="connsiteX1-3" fmla="*/ 2561391 w 2561391"/>
              <a:gd name="connsiteY1-4" fmla="*/ 282879 h 2369806"/>
              <a:gd name="connsiteX2-5" fmla="*/ 2543647 w 2561391"/>
              <a:gd name="connsiteY2-6" fmla="*/ 2369806 h 2369806"/>
              <a:gd name="connsiteX3-7" fmla="*/ 6834 w 2561391"/>
              <a:gd name="connsiteY3-8" fmla="*/ 2099716 h 2369806"/>
              <a:gd name="connsiteX4" fmla="*/ 0 w 2561391"/>
              <a:gd name="connsiteY4" fmla="*/ 0 h 2369806"/>
              <a:gd name="connsiteX0-9" fmla="*/ 0 w 2561391"/>
              <a:gd name="connsiteY0-10" fmla="*/ 0 h 2369806"/>
              <a:gd name="connsiteX1-11" fmla="*/ 2561391 w 2561391"/>
              <a:gd name="connsiteY1-12" fmla="*/ 282879 h 2369806"/>
              <a:gd name="connsiteX2-13" fmla="*/ 2543647 w 2561391"/>
              <a:gd name="connsiteY2-14" fmla="*/ 2369806 h 2369806"/>
              <a:gd name="connsiteX3-15" fmla="*/ 6834 w 2561391"/>
              <a:gd name="connsiteY3-16" fmla="*/ 2130196 h 2369806"/>
              <a:gd name="connsiteX4-17" fmla="*/ 0 w 2561391"/>
              <a:gd name="connsiteY4-18" fmla="*/ 0 h 2369806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2561391" h="2369806">
                <a:moveTo>
                  <a:pt x="0" y="0"/>
                </a:moveTo>
                <a:lnTo>
                  <a:pt x="2561391" y="282879"/>
                </a:lnTo>
                <a:lnTo>
                  <a:pt x="2543647" y="2369806"/>
                </a:lnTo>
                <a:lnTo>
                  <a:pt x="6834" y="2130196"/>
                </a:lnTo>
                <a:cubicBezTo>
                  <a:pt x="4556" y="1448071"/>
                  <a:pt x="2278" y="682125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9D9D9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sp>
        <p:nvSpPr>
          <p:cNvPr id="18" name="MH_Other_6"/>
          <p:cNvSpPr/>
          <p:nvPr>
            <p:custDataLst>
              <p:tags r:id="rId7"/>
            </p:custDataLst>
          </p:nvPr>
        </p:nvSpPr>
        <p:spPr bwMode="auto">
          <a:xfrm rot="460708" flipH="1">
            <a:off x="4112481" y="5580653"/>
            <a:ext cx="685409" cy="227281"/>
          </a:xfrm>
          <a:custGeom>
            <a:gdLst>
              <a:gd name="connsiteX0" fmla="*/ 0 w 698500"/>
              <a:gd name="connsiteY0" fmla="*/ 0 h 187325"/>
              <a:gd name="connsiteX1" fmla="*/ 698500 w 698500"/>
              <a:gd name="connsiteY1" fmla="*/ 92075 h 187325"/>
              <a:gd name="connsiteX2" fmla="*/ 0 w 698500"/>
              <a:gd name="connsiteY2" fmla="*/ 187325 h 187325"/>
              <a:gd name="connsiteX3" fmla="*/ 0 w 698500"/>
              <a:gd name="connsiteY3" fmla="*/ 0 h 187325"/>
              <a:gd name="connsiteX0-1" fmla="*/ 9471 w 698500"/>
              <a:gd name="connsiteY0-2" fmla="*/ 0 h 184307"/>
              <a:gd name="connsiteX1-3" fmla="*/ 698500 w 698500"/>
              <a:gd name="connsiteY1-4" fmla="*/ 89057 h 184307"/>
              <a:gd name="connsiteX2-5" fmla="*/ 0 w 698500"/>
              <a:gd name="connsiteY2-6" fmla="*/ 184307 h 184307"/>
              <a:gd name="connsiteX3-7" fmla="*/ 9471 w 698500"/>
              <a:gd name="connsiteY3-8" fmla="*/ 0 h 184307"/>
              <a:gd name="connsiteX0-9" fmla="*/ 22714 w 711743"/>
              <a:gd name="connsiteY0-10" fmla="*/ 0 h 188867"/>
              <a:gd name="connsiteX1-11" fmla="*/ 711743 w 711743"/>
              <a:gd name="connsiteY1-12" fmla="*/ 89057 h 188867"/>
              <a:gd name="connsiteX2-13" fmla="*/ 0 w 711743"/>
              <a:gd name="connsiteY2-14" fmla="*/ 188867 h 188867"/>
              <a:gd name="connsiteX3-15" fmla="*/ 22714 w 711743"/>
              <a:gd name="connsiteY3-16" fmla="*/ 0 h 188867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11743" h="188867">
                <a:moveTo>
                  <a:pt x="22714" y="0"/>
                </a:moveTo>
                <a:lnTo>
                  <a:pt x="711743" y="89057"/>
                </a:lnTo>
                <a:lnTo>
                  <a:pt x="0" y="188867"/>
                </a:lnTo>
                <a:cubicBezTo>
                  <a:pt x="1058" y="125367"/>
                  <a:pt x="24831" y="60325"/>
                  <a:pt x="22714" y="0"/>
                </a:cubicBezTo>
                <a:close/>
              </a:path>
            </a:pathLst>
          </a:custGeom>
          <a:gradFill flip="none" rotWithShape="1">
            <a:gsLst>
              <a:gs pos="10000">
                <a:schemeClr val="tx1">
                  <a:lumMod val="50000"/>
                  <a:lumOff val="50000"/>
                </a:schemeClr>
              </a:gs>
              <a:gs pos="100000">
                <a:srgbClr val="D9D9D9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sp>
        <p:nvSpPr>
          <p:cNvPr id="19" name="MH_Other_7"/>
          <p:cNvSpPr/>
          <p:nvPr>
            <p:custDataLst>
              <p:tags r:id="rId8"/>
            </p:custDataLst>
          </p:nvPr>
        </p:nvSpPr>
        <p:spPr bwMode="auto">
          <a:xfrm>
            <a:off x="4128195" y="3394443"/>
            <a:ext cx="2535519" cy="2247900"/>
          </a:xfrm>
          <a:custGeom>
            <a:gdLst>
              <a:gd name="connsiteX0" fmla="*/ 2657475 w 2667000"/>
              <a:gd name="connsiteY0" fmla="*/ 19050 h 2247900"/>
              <a:gd name="connsiteX1" fmla="*/ 2667000 w 2667000"/>
              <a:gd name="connsiteY1" fmla="*/ 2247900 h 2247900"/>
              <a:gd name="connsiteX2" fmla="*/ 0 w 2667000"/>
              <a:gd name="connsiteY2" fmla="*/ 2238375 h 2247900"/>
              <a:gd name="connsiteX3" fmla="*/ 57150 w 2667000"/>
              <a:gd name="connsiteY3" fmla="*/ 0 h 2247900"/>
              <a:gd name="connsiteX4" fmla="*/ 2657475 w 2667000"/>
              <a:gd name="connsiteY4" fmla="*/ 19050 h 2247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7000" h="2247900">
                <a:moveTo>
                  <a:pt x="2657475" y="19050"/>
                </a:moveTo>
                <a:lnTo>
                  <a:pt x="2667000" y="2247900"/>
                </a:lnTo>
                <a:lnTo>
                  <a:pt x="0" y="2238375"/>
                </a:lnTo>
                <a:lnTo>
                  <a:pt x="57150" y="0"/>
                </a:lnTo>
                <a:lnTo>
                  <a:pt x="2657475" y="190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84956" y="1895916"/>
            <a:ext cx="5087819" cy="1080750"/>
            <a:chOff x="874713" y="3325188"/>
            <a:chExt cx="5087819" cy="1080750"/>
          </a:xfrm>
        </p:grpSpPr>
        <p:sp>
          <p:nvSpPr>
            <p:cNvPr id="21" name="矩形 20"/>
            <p:cNvSpPr/>
            <p:nvPr/>
          </p:nvSpPr>
          <p:spPr>
            <a:xfrm>
              <a:off x="874713" y="3800644"/>
              <a:ext cx="5087819" cy="6052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ts val="2000"/>
                </a:lnSpc>
                <a:buNone/>
                <a:defRPr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74713" y="3325188"/>
              <a:ext cx="2241974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prstClr val="black">
                      <a:lumMod val="65000"/>
                      <a:lumOff val="35000"/>
                    </a:prstClr>
                  </a:solidFill>
                  <a:ea typeface="方正黑体简体" panose="02010601030101010101" pitchFamily="2" charset="-122"/>
                </a:rPr>
                <a:t>添加标题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方正黑体简体" panose="02010601030101010101" pitchFamily="2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333923" y="3729590"/>
            <a:ext cx="663207" cy="66320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579086" y="3729590"/>
            <a:ext cx="663207" cy="66320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824248" y="3729590"/>
            <a:ext cx="663207" cy="66320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13370" y="4518393"/>
            <a:ext cx="1304312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</a:rPr>
              <a:t>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8258533" y="4518393"/>
            <a:ext cx="1304312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9503695" y="4518393"/>
            <a:ext cx="1304312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方正黑体简体" panose="02010601030101010101" pitchFamily="2" charset="-122"/>
                <a:cs typeface="+mn-cs"/>
              </a:rPr>
              <a:t>添加标题</a:t>
            </a:r>
          </a:p>
        </p:txBody>
      </p:sp>
      <p:sp>
        <p:nvSpPr>
          <p:cNvPr id="29" name="椭圆 29"/>
          <p:cNvSpPr/>
          <p:nvPr/>
        </p:nvSpPr>
        <p:spPr>
          <a:xfrm>
            <a:off x="7448579" y="3898914"/>
            <a:ext cx="433896" cy="323894"/>
          </a:xfrm>
          <a:custGeom>
            <a:gdLst>
              <a:gd name="connsiteX0" fmla="*/ 254001 w 338138"/>
              <a:gd name="connsiteY0" fmla="*/ 63500 h 252413"/>
              <a:gd name="connsiteX1" fmla="*/ 126604 w 338138"/>
              <a:gd name="connsiteY1" fmla="*/ 84591 h 252413"/>
              <a:gd name="connsiteX2" fmla="*/ 126604 w 338138"/>
              <a:gd name="connsiteY2" fmla="*/ 170274 h 252413"/>
              <a:gd name="connsiteX3" fmla="*/ 115987 w 338138"/>
              <a:gd name="connsiteY3" fmla="*/ 168956 h 252413"/>
              <a:gd name="connsiteX4" fmla="*/ 84138 w 338138"/>
              <a:gd name="connsiteY4" fmla="*/ 190047 h 252413"/>
              <a:gd name="connsiteX5" fmla="*/ 115987 w 338138"/>
              <a:gd name="connsiteY5" fmla="*/ 211138 h 252413"/>
              <a:gd name="connsiteX6" fmla="*/ 147837 w 338138"/>
              <a:gd name="connsiteY6" fmla="*/ 190047 h 252413"/>
              <a:gd name="connsiteX7" fmla="*/ 147837 w 338138"/>
              <a:gd name="connsiteY7" fmla="*/ 122819 h 252413"/>
              <a:gd name="connsiteX8" fmla="*/ 232768 w 338138"/>
              <a:gd name="connsiteY8" fmla="*/ 109637 h 252413"/>
              <a:gd name="connsiteX9" fmla="*/ 232768 w 338138"/>
              <a:gd name="connsiteY9" fmla="*/ 149183 h 252413"/>
              <a:gd name="connsiteX10" fmla="*/ 222152 w 338138"/>
              <a:gd name="connsiteY10" fmla="*/ 147865 h 252413"/>
              <a:gd name="connsiteX11" fmla="*/ 190303 w 338138"/>
              <a:gd name="connsiteY11" fmla="*/ 168956 h 252413"/>
              <a:gd name="connsiteX12" fmla="*/ 222152 w 338138"/>
              <a:gd name="connsiteY12" fmla="*/ 190047 h 252413"/>
              <a:gd name="connsiteX13" fmla="*/ 254001 w 338138"/>
              <a:gd name="connsiteY13" fmla="*/ 168956 h 252413"/>
              <a:gd name="connsiteX14" fmla="*/ 211336 w 338138"/>
              <a:gd name="connsiteY14" fmla="*/ 0 h 252413"/>
              <a:gd name="connsiteX15" fmla="*/ 295871 w 338138"/>
              <a:gd name="connsiteY15" fmla="*/ 84138 h 252413"/>
              <a:gd name="connsiteX16" fmla="*/ 294550 w 338138"/>
              <a:gd name="connsiteY16" fmla="*/ 94655 h 252413"/>
              <a:gd name="connsiteX17" fmla="*/ 338138 w 338138"/>
              <a:gd name="connsiteY17" fmla="*/ 168275 h 252413"/>
              <a:gd name="connsiteX18" fmla="*/ 253604 w 338138"/>
              <a:gd name="connsiteY18" fmla="*/ 252413 h 252413"/>
              <a:gd name="connsiteX19" fmla="*/ 73968 w 338138"/>
              <a:gd name="connsiteY19" fmla="*/ 252413 h 252413"/>
              <a:gd name="connsiteX20" fmla="*/ 0 w 338138"/>
              <a:gd name="connsiteY20" fmla="*/ 178793 h 252413"/>
              <a:gd name="connsiteX21" fmla="*/ 52834 w 338138"/>
              <a:gd name="connsiteY21" fmla="*/ 109116 h 252413"/>
              <a:gd name="connsiteX22" fmla="*/ 52834 w 338138"/>
              <a:gd name="connsiteY22" fmla="*/ 105172 h 252413"/>
              <a:gd name="connsiteX23" fmla="*/ 126802 w 338138"/>
              <a:gd name="connsiteY23" fmla="*/ 31552 h 252413"/>
              <a:gd name="connsiteX24" fmla="*/ 143973 w 338138"/>
              <a:gd name="connsiteY24" fmla="*/ 34181 h 252413"/>
              <a:gd name="connsiteX25" fmla="*/ 211336 w 338138"/>
              <a:gd name="connsiteY25" fmla="*/ 0 h 2524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38138" h="252412">
                <a:moveTo>
                  <a:pt x="254001" y="63500"/>
                </a:moveTo>
                <a:cubicBezTo>
                  <a:pt x="254001" y="63500"/>
                  <a:pt x="254001" y="63500"/>
                  <a:pt x="126604" y="84591"/>
                </a:cubicBezTo>
                <a:cubicBezTo>
                  <a:pt x="126604" y="84591"/>
                  <a:pt x="126604" y="84591"/>
                  <a:pt x="126604" y="170274"/>
                </a:cubicBezTo>
                <a:cubicBezTo>
                  <a:pt x="122623" y="168956"/>
                  <a:pt x="119969" y="168956"/>
                  <a:pt x="115987" y="168956"/>
                </a:cubicBezTo>
                <a:cubicBezTo>
                  <a:pt x="98736" y="168956"/>
                  <a:pt x="84138" y="178183"/>
                  <a:pt x="84138" y="190047"/>
                </a:cubicBezTo>
                <a:cubicBezTo>
                  <a:pt x="84138" y="201911"/>
                  <a:pt x="98736" y="211138"/>
                  <a:pt x="115987" y="211138"/>
                </a:cubicBezTo>
                <a:cubicBezTo>
                  <a:pt x="133239" y="211138"/>
                  <a:pt x="147837" y="201911"/>
                  <a:pt x="147837" y="190047"/>
                </a:cubicBezTo>
                <a:cubicBezTo>
                  <a:pt x="147837" y="190047"/>
                  <a:pt x="147837" y="190047"/>
                  <a:pt x="147837" y="122819"/>
                </a:cubicBezTo>
                <a:cubicBezTo>
                  <a:pt x="147837" y="122819"/>
                  <a:pt x="147837" y="122819"/>
                  <a:pt x="232768" y="109637"/>
                </a:cubicBezTo>
                <a:cubicBezTo>
                  <a:pt x="232768" y="109637"/>
                  <a:pt x="232768" y="109637"/>
                  <a:pt x="232768" y="149183"/>
                </a:cubicBezTo>
                <a:cubicBezTo>
                  <a:pt x="228787" y="147865"/>
                  <a:pt x="226133" y="147865"/>
                  <a:pt x="222152" y="147865"/>
                </a:cubicBezTo>
                <a:cubicBezTo>
                  <a:pt x="204900" y="147865"/>
                  <a:pt x="190303" y="157092"/>
                  <a:pt x="190303" y="168956"/>
                </a:cubicBezTo>
                <a:cubicBezTo>
                  <a:pt x="190303" y="180820"/>
                  <a:pt x="204900" y="190047"/>
                  <a:pt x="222152" y="190047"/>
                </a:cubicBezTo>
                <a:cubicBezTo>
                  <a:pt x="239404" y="190047"/>
                  <a:pt x="254001" y="180820"/>
                  <a:pt x="254001" y="168956"/>
                </a:cubicBezTo>
                <a:close/>
                <a:moveTo>
                  <a:pt x="211336" y="0"/>
                </a:moveTo>
                <a:cubicBezTo>
                  <a:pt x="257566" y="0"/>
                  <a:pt x="295871" y="38125"/>
                  <a:pt x="295871" y="84138"/>
                </a:cubicBezTo>
                <a:cubicBezTo>
                  <a:pt x="295871" y="88082"/>
                  <a:pt x="295871" y="92026"/>
                  <a:pt x="294550" y="94655"/>
                </a:cubicBezTo>
                <a:cubicBezTo>
                  <a:pt x="320967" y="109116"/>
                  <a:pt x="338138" y="136724"/>
                  <a:pt x="338138" y="168275"/>
                </a:cubicBezTo>
                <a:cubicBezTo>
                  <a:pt x="338138" y="214288"/>
                  <a:pt x="299833" y="252413"/>
                  <a:pt x="253604" y="252413"/>
                </a:cubicBezTo>
                <a:cubicBezTo>
                  <a:pt x="253604" y="252413"/>
                  <a:pt x="253604" y="252413"/>
                  <a:pt x="73968" y="252413"/>
                </a:cubicBezTo>
                <a:cubicBezTo>
                  <a:pt x="33021" y="252413"/>
                  <a:pt x="0" y="219547"/>
                  <a:pt x="0" y="178793"/>
                </a:cubicBezTo>
                <a:cubicBezTo>
                  <a:pt x="0" y="145926"/>
                  <a:pt x="22454" y="117004"/>
                  <a:pt x="52834" y="109116"/>
                </a:cubicBezTo>
                <a:cubicBezTo>
                  <a:pt x="52834" y="107801"/>
                  <a:pt x="52834" y="106487"/>
                  <a:pt x="52834" y="105172"/>
                </a:cubicBezTo>
                <a:cubicBezTo>
                  <a:pt x="52834" y="64418"/>
                  <a:pt x="85855" y="31552"/>
                  <a:pt x="126802" y="31552"/>
                </a:cubicBezTo>
                <a:cubicBezTo>
                  <a:pt x="133406" y="31552"/>
                  <a:pt x="138690" y="32866"/>
                  <a:pt x="143973" y="34181"/>
                </a:cubicBezTo>
                <a:cubicBezTo>
                  <a:pt x="159823" y="13146"/>
                  <a:pt x="183599" y="0"/>
                  <a:pt x="211336" y="0"/>
                </a:cubicBezTo>
                <a:close/>
              </a:path>
            </a:pathLst>
          </a:custGeom>
          <a:solidFill>
            <a:srgbClr val="C1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sp>
        <p:nvSpPr>
          <p:cNvPr id="30" name="椭圆 30"/>
          <p:cNvSpPr/>
          <p:nvPr/>
        </p:nvSpPr>
        <p:spPr>
          <a:xfrm>
            <a:off x="8693742" y="3844932"/>
            <a:ext cx="433896" cy="431858"/>
          </a:xfrm>
          <a:custGeom>
            <a:gdLst>
              <a:gd name="connsiteX0" fmla="*/ 169862 w 338138"/>
              <a:gd name="connsiteY0" fmla="*/ 136525 h 336550"/>
              <a:gd name="connsiteX1" fmla="*/ 138112 w 338138"/>
              <a:gd name="connsiteY1" fmla="*/ 168275 h 336550"/>
              <a:gd name="connsiteX2" fmla="*/ 169862 w 338138"/>
              <a:gd name="connsiteY2" fmla="*/ 200025 h 336550"/>
              <a:gd name="connsiteX3" fmla="*/ 201612 w 338138"/>
              <a:gd name="connsiteY3" fmla="*/ 168275 h 336550"/>
              <a:gd name="connsiteX4" fmla="*/ 169862 w 338138"/>
              <a:gd name="connsiteY4" fmla="*/ 136525 h 336550"/>
              <a:gd name="connsiteX5" fmla="*/ 169069 w 338138"/>
              <a:gd name="connsiteY5" fmla="*/ 117475 h 336550"/>
              <a:gd name="connsiteX6" fmla="*/ 220663 w 338138"/>
              <a:gd name="connsiteY6" fmla="*/ 169069 h 336550"/>
              <a:gd name="connsiteX7" fmla="*/ 169069 w 338138"/>
              <a:gd name="connsiteY7" fmla="*/ 220663 h 336550"/>
              <a:gd name="connsiteX8" fmla="*/ 117475 w 338138"/>
              <a:gd name="connsiteY8" fmla="*/ 169069 h 336550"/>
              <a:gd name="connsiteX9" fmla="*/ 169069 w 338138"/>
              <a:gd name="connsiteY9" fmla="*/ 117475 h 336550"/>
              <a:gd name="connsiteX10" fmla="*/ 169069 w 338138"/>
              <a:gd name="connsiteY10" fmla="*/ 100013 h 336550"/>
              <a:gd name="connsiteX11" fmla="*/ 100012 w 338138"/>
              <a:gd name="connsiteY11" fmla="*/ 168276 h 336550"/>
              <a:gd name="connsiteX12" fmla="*/ 169069 w 338138"/>
              <a:gd name="connsiteY12" fmla="*/ 236539 h 336550"/>
              <a:gd name="connsiteX13" fmla="*/ 238126 w 338138"/>
              <a:gd name="connsiteY13" fmla="*/ 168276 h 336550"/>
              <a:gd name="connsiteX14" fmla="*/ 169069 w 338138"/>
              <a:gd name="connsiteY14" fmla="*/ 100013 h 336550"/>
              <a:gd name="connsiteX15" fmla="*/ 169845 w 338138"/>
              <a:gd name="connsiteY15" fmla="*/ 57150 h 336550"/>
              <a:gd name="connsiteX16" fmla="*/ 57150 w 338138"/>
              <a:gd name="connsiteY16" fmla="*/ 168363 h 336550"/>
              <a:gd name="connsiteX17" fmla="*/ 65105 w 338138"/>
              <a:gd name="connsiteY17" fmla="*/ 176213 h 336550"/>
              <a:gd name="connsiteX18" fmla="*/ 73060 w 338138"/>
              <a:gd name="connsiteY18" fmla="*/ 168363 h 336550"/>
              <a:gd name="connsiteX19" fmla="*/ 169845 w 338138"/>
              <a:gd name="connsiteY19" fmla="*/ 72851 h 336550"/>
              <a:gd name="connsiteX20" fmla="*/ 177800 w 338138"/>
              <a:gd name="connsiteY20" fmla="*/ 65000 h 336550"/>
              <a:gd name="connsiteX21" fmla="*/ 169845 w 338138"/>
              <a:gd name="connsiteY21" fmla="*/ 57150 h 336550"/>
              <a:gd name="connsiteX22" fmla="*/ 169849 w 338138"/>
              <a:gd name="connsiteY22" fmla="*/ 25400 h 336550"/>
              <a:gd name="connsiteX23" fmla="*/ 25400 w 338138"/>
              <a:gd name="connsiteY23" fmla="*/ 168345 h 336550"/>
              <a:gd name="connsiteX24" fmla="*/ 33352 w 338138"/>
              <a:gd name="connsiteY24" fmla="*/ 176213 h 336550"/>
              <a:gd name="connsiteX25" fmla="*/ 41303 w 338138"/>
              <a:gd name="connsiteY25" fmla="*/ 168345 h 336550"/>
              <a:gd name="connsiteX26" fmla="*/ 169849 w 338138"/>
              <a:gd name="connsiteY26" fmla="*/ 41137 h 336550"/>
              <a:gd name="connsiteX27" fmla="*/ 177800 w 338138"/>
              <a:gd name="connsiteY27" fmla="*/ 33269 h 336550"/>
              <a:gd name="connsiteX28" fmla="*/ 169849 w 338138"/>
              <a:gd name="connsiteY28" fmla="*/ 25400 h 336550"/>
              <a:gd name="connsiteX29" fmla="*/ 169069 w 338138"/>
              <a:gd name="connsiteY29" fmla="*/ 0 h 336550"/>
              <a:gd name="connsiteX30" fmla="*/ 338138 w 338138"/>
              <a:gd name="connsiteY30" fmla="*/ 168275 h 336550"/>
              <a:gd name="connsiteX31" fmla="*/ 169069 w 338138"/>
              <a:gd name="connsiteY31" fmla="*/ 336550 h 336550"/>
              <a:gd name="connsiteX32" fmla="*/ 0 w 338138"/>
              <a:gd name="connsiteY32" fmla="*/ 168275 h 336550"/>
              <a:gd name="connsiteX33" fmla="*/ 169069 w 338138"/>
              <a:gd name="connsiteY33" fmla="*/ 0 h 3365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8138" h="336550">
                <a:moveTo>
                  <a:pt x="169862" y="136525"/>
                </a:moveTo>
                <a:cubicBezTo>
                  <a:pt x="152327" y="136525"/>
                  <a:pt x="138112" y="150740"/>
                  <a:pt x="138112" y="168275"/>
                </a:cubicBezTo>
                <a:cubicBezTo>
                  <a:pt x="138112" y="185810"/>
                  <a:pt x="152327" y="200025"/>
                  <a:pt x="169862" y="200025"/>
                </a:cubicBezTo>
                <a:cubicBezTo>
                  <a:pt x="187397" y="200025"/>
                  <a:pt x="201612" y="185810"/>
                  <a:pt x="201612" y="168275"/>
                </a:cubicBezTo>
                <a:cubicBezTo>
                  <a:pt x="201612" y="150740"/>
                  <a:pt x="187397" y="136525"/>
                  <a:pt x="169862" y="136525"/>
                </a:cubicBezTo>
                <a:close/>
                <a:moveTo>
                  <a:pt x="169069" y="117475"/>
                </a:moveTo>
                <a:cubicBezTo>
                  <a:pt x="197564" y="117475"/>
                  <a:pt x="220663" y="140574"/>
                  <a:pt x="220663" y="169069"/>
                </a:cubicBezTo>
                <a:cubicBezTo>
                  <a:pt x="220663" y="197564"/>
                  <a:pt x="197564" y="220663"/>
                  <a:pt x="169069" y="220663"/>
                </a:cubicBezTo>
                <a:cubicBezTo>
                  <a:pt x="140574" y="220663"/>
                  <a:pt x="117475" y="197564"/>
                  <a:pt x="117475" y="169069"/>
                </a:cubicBezTo>
                <a:cubicBezTo>
                  <a:pt x="117475" y="140574"/>
                  <a:pt x="140574" y="117475"/>
                  <a:pt x="169069" y="117475"/>
                </a:cubicBezTo>
                <a:close/>
                <a:moveTo>
                  <a:pt x="169069" y="100013"/>
                </a:moveTo>
                <a:cubicBezTo>
                  <a:pt x="130930" y="100013"/>
                  <a:pt x="100012" y="130575"/>
                  <a:pt x="100012" y="168276"/>
                </a:cubicBezTo>
                <a:cubicBezTo>
                  <a:pt x="100012" y="205977"/>
                  <a:pt x="130930" y="236539"/>
                  <a:pt x="169069" y="236539"/>
                </a:cubicBezTo>
                <a:cubicBezTo>
                  <a:pt x="207208" y="236539"/>
                  <a:pt x="238126" y="205977"/>
                  <a:pt x="238126" y="168276"/>
                </a:cubicBezTo>
                <a:cubicBezTo>
                  <a:pt x="238126" y="130575"/>
                  <a:pt x="207208" y="100013"/>
                  <a:pt x="169069" y="100013"/>
                </a:cubicBezTo>
                <a:close/>
                <a:moveTo>
                  <a:pt x="169845" y="57150"/>
                </a:moveTo>
                <a:cubicBezTo>
                  <a:pt x="107532" y="57150"/>
                  <a:pt x="57150" y="106869"/>
                  <a:pt x="57150" y="168363"/>
                </a:cubicBezTo>
                <a:cubicBezTo>
                  <a:pt x="57150" y="172288"/>
                  <a:pt x="61128" y="176213"/>
                  <a:pt x="65105" y="176213"/>
                </a:cubicBezTo>
                <a:cubicBezTo>
                  <a:pt x="69083" y="176213"/>
                  <a:pt x="73060" y="172288"/>
                  <a:pt x="73060" y="168363"/>
                </a:cubicBezTo>
                <a:cubicBezTo>
                  <a:pt x="73060" y="116027"/>
                  <a:pt x="116812" y="72851"/>
                  <a:pt x="169845" y="72851"/>
                </a:cubicBezTo>
                <a:cubicBezTo>
                  <a:pt x="173823" y="72851"/>
                  <a:pt x="177800" y="68925"/>
                  <a:pt x="177800" y="65000"/>
                </a:cubicBezTo>
                <a:cubicBezTo>
                  <a:pt x="177800" y="61075"/>
                  <a:pt x="173823" y="57150"/>
                  <a:pt x="169845" y="57150"/>
                </a:cubicBezTo>
                <a:close/>
                <a:moveTo>
                  <a:pt x="169849" y="25400"/>
                </a:moveTo>
                <a:cubicBezTo>
                  <a:pt x="90336" y="25400"/>
                  <a:pt x="25400" y="89659"/>
                  <a:pt x="25400" y="168345"/>
                </a:cubicBezTo>
                <a:cubicBezTo>
                  <a:pt x="25400" y="172279"/>
                  <a:pt x="29376" y="176213"/>
                  <a:pt x="33352" y="176213"/>
                </a:cubicBezTo>
                <a:cubicBezTo>
                  <a:pt x="37327" y="176213"/>
                  <a:pt x="41303" y="172279"/>
                  <a:pt x="41303" y="168345"/>
                </a:cubicBezTo>
                <a:cubicBezTo>
                  <a:pt x="41303" y="97528"/>
                  <a:pt x="98287" y="41137"/>
                  <a:pt x="169849" y="41137"/>
                </a:cubicBezTo>
                <a:cubicBezTo>
                  <a:pt x="173825" y="41137"/>
                  <a:pt x="177800" y="37203"/>
                  <a:pt x="177800" y="33269"/>
                </a:cubicBezTo>
                <a:cubicBezTo>
                  <a:pt x="177800" y="29334"/>
                  <a:pt x="173825" y="25400"/>
                  <a:pt x="169849" y="25400"/>
                </a:cubicBezTo>
                <a:close/>
                <a:moveTo>
                  <a:pt x="169069" y="0"/>
                </a:moveTo>
                <a:cubicBezTo>
                  <a:pt x="262443" y="0"/>
                  <a:pt x="338138" y="75339"/>
                  <a:pt x="338138" y="168275"/>
                </a:cubicBezTo>
                <a:cubicBezTo>
                  <a:pt x="338138" y="261211"/>
                  <a:pt x="262443" y="336550"/>
                  <a:pt x="169069" y="336550"/>
                </a:cubicBezTo>
                <a:cubicBezTo>
                  <a:pt x="75695" y="336550"/>
                  <a:pt x="0" y="261211"/>
                  <a:pt x="0" y="168275"/>
                </a:cubicBezTo>
                <a:cubicBezTo>
                  <a:pt x="0" y="75339"/>
                  <a:pt x="75695" y="0"/>
                  <a:pt x="169069" y="0"/>
                </a:cubicBezTo>
                <a:close/>
              </a:path>
            </a:pathLst>
          </a:custGeom>
          <a:solidFill>
            <a:srgbClr val="597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sp>
        <p:nvSpPr>
          <p:cNvPr id="31" name="椭圆 31"/>
          <p:cNvSpPr/>
          <p:nvPr/>
        </p:nvSpPr>
        <p:spPr>
          <a:xfrm>
            <a:off x="9983429" y="3889248"/>
            <a:ext cx="344846" cy="343226"/>
          </a:xfrm>
          <a:custGeom>
            <a:gdLst>
              <a:gd name="connsiteX0" fmla="*/ 284163 w 338138"/>
              <a:gd name="connsiteY0" fmla="*/ 0 h 336550"/>
              <a:gd name="connsiteX1" fmla="*/ 338138 w 338138"/>
              <a:gd name="connsiteY1" fmla="*/ 0 h 336550"/>
              <a:gd name="connsiteX2" fmla="*/ 338138 w 338138"/>
              <a:gd name="connsiteY2" fmla="*/ 336550 h 336550"/>
              <a:gd name="connsiteX3" fmla="*/ 263525 w 338138"/>
              <a:gd name="connsiteY3" fmla="*/ 336550 h 336550"/>
              <a:gd name="connsiteX4" fmla="*/ 263525 w 338138"/>
              <a:gd name="connsiteY4" fmla="*/ 168275 h 336550"/>
              <a:gd name="connsiteX5" fmla="*/ 284163 w 338138"/>
              <a:gd name="connsiteY5" fmla="*/ 168275 h 336550"/>
              <a:gd name="connsiteX6" fmla="*/ 194282 w 338138"/>
              <a:gd name="connsiteY6" fmla="*/ 0 h 336550"/>
              <a:gd name="connsiteX7" fmla="*/ 224819 w 338138"/>
              <a:gd name="connsiteY7" fmla="*/ 0 h 336550"/>
              <a:gd name="connsiteX8" fmla="*/ 224819 w 338138"/>
              <a:gd name="connsiteY8" fmla="*/ 168275 h 336550"/>
              <a:gd name="connsiteX9" fmla="*/ 246063 w 338138"/>
              <a:gd name="connsiteY9" fmla="*/ 168275 h 336550"/>
              <a:gd name="connsiteX10" fmla="*/ 246063 w 338138"/>
              <a:gd name="connsiteY10" fmla="*/ 336550 h 336550"/>
              <a:gd name="connsiteX11" fmla="*/ 173038 w 338138"/>
              <a:gd name="connsiteY11" fmla="*/ 336550 h 336550"/>
              <a:gd name="connsiteX12" fmla="*/ 173038 w 338138"/>
              <a:gd name="connsiteY12" fmla="*/ 335236 h 336550"/>
              <a:gd name="connsiteX13" fmla="*/ 173038 w 338138"/>
              <a:gd name="connsiteY13" fmla="*/ 168275 h 336550"/>
              <a:gd name="connsiteX14" fmla="*/ 194282 w 338138"/>
              <a:gd name="connsiteY14" fmla="*/ 168275 h 336550"/>
              <a:gd name="connsiteX15" fmla="*/ 194282 w 338138"/>
              <a:gd name="connsiteY15" fmla="*/ 0 h 336550"/>
              <a:gd name="connsiteX16" fmla="*/ 105305 w 338138"/>
              <a:gd name="connsiteY16" fmla="*/ 0 h 336550"/>
              <a:gd name="connsiteX17" fmla="*/ 134409 w 338138"/>
              <a:gd name="connsiteY17" fmla="*/ 0 h 336550"/>
              <a:gd name="connsiteX18" fmla="*/ 134409 w 338138"/>
              <a:gd name="connsiteY18" fmla="*/ 168275 h 336550"/>
              <a:gd name="connsiteX19" fmla="*/ 155576 w 338138"/>
              <a:gd name="connsiteY19" fmla="*/ 168275 h 336550"/>
              <a:gd name="connsiteX20" fmla="*/ 155576 w 338138"/>
              <a:gd name="connsiteY20" fmla="*/ 335236 h 336550"/>
              <a:gd name="connsiteX21" fmla="*/ 155576 w 338138"/>
              <a:gd name="connsiteY21" fmla="*/ 336550 h 336550"/>
              <a:gd name="connsiteX22" fmla="*/ 84138 w 338138"/>
              <a:gd name="connsiteY22" fmla="*/ 336550 h 336550"/>
              <a:gd name="connsiteX23" fmla="*/ 84138 w 338138"/>
              <a:gd name="connsiteY23" fmla="*/ 335236 h 336550"/>
              <a:gd name="connsiteX24" fmla="*/ 84138 w 338138"/>
              <a:gd name="connsiteY24" fmla="*/ 168275 h 336550"/>
              <a:gd name="connsiteX25" fmla="*/ 105305 w 338138"/>
              <a:gd name="connsiteY25" fmla="*/ 168275 h 336550"/>
              <a:gd name="connsiteX26" fmla="*/ 105305 w 338138"/>
              <a:gd name="connsiteY26" fmla="*/ 0 h 336550"/>
              <a:gd name="connsiteX27" fmla="*/ 0 w 338138"/>
              <a:gd name="connsiteY27" fmla="*/ 0 h 336550"/>
              <a:gd name="connsiteX28" fmla="*/ 46847 w 338138"/>
              <a:gd name="connsiteY28" fmla="*/ 0 h 336550"/>
              <a:gd name="connsiteX29" fmla="*/ 46847 w 338138"/>
              <a:gd name="connsiteY29" fmla="*/ 168275 h 336550"/>
              <a:gd name="connsiteX30" fmla="*/ 68263 w 338138"/>
              <a:gd name="connsiteY30" fmla="*/ 168275 h 336550"/>
              <a:gd name="connsiteX31" fmla="*/ 68263 w 338138"/>
              <a:gd name="connsiteY31" fmla="*/ 335236 h 336550"/>
              <a:gd name="connsiteX32" fmla="*/ 68263 w 338138"/>
              <a:gd name="connsiteY32" fmla="*/ 336550 h 336550"/>
              <a:gd name="connsiteX33" fmla="*/ 0 w 338138"/>
              <a:gd name="connsiteY33" fmla="*/ 336550 h 3365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8138" h="336550">
                <a:moveTo>
                  <a:pt x="284163" y="0"/>
                </a:moveTo>
                <a:lnTo>
                  <a:pt x="338138" y="0"/>
                </a:lnTo>
                <a:lnTo>
                  <a:pt x="338138" y="336550"/>
                </a:lnTo>
                <a:lnTo>
                  <a:pt x="263525" y="336550"/>
                </a:lnTo>
                <a:lnTo>
                  <a:pt x="263525" y="168275"/>
                </a:lnTo>
                <a:lnTo>
                  <a:pt x="284163" y="168275"/>
                </a:lnTo>
                <a:close/>
                <a:moveTo>
                  <a:pt x="194282" y="0"/>
                </a:moveTo>
                <a:cubicBezTo>
                  <a:pt x="224819" y="0"/>
                  <a:pt x="224819" y="0"/>
                  <a:pt x="224819" y="0"/>
                </a:cubicBezTo>
                <a:cubicBezTo>
                  <a:pt x="224819" y="168275"/>
                  <a:pt x="224819" y="168275"/>
                  <a:pt x="224819" y="168275"/>
                </a:cubicBezTo>
                <a:lnTo>
                  <a:pt x="246063" y="168275"/>
                </a:lnTo>
                <a:cubicBezTo>
                  <a:pt x="246063" y="336550"/>
                  <a:pt x="246063" y="336550"/>
                  <a:pt x="246063" y="336550"/>
                </a:cubicBezTo>
                <a:cubicBezTo>
                  <a:pt x="173038" y="336550"/>
                  <a:pt x="173038" y="336550"/>
                  <a:pt x="173038" y="336550"/>
                </a:cubicBezTo>
                <a:cubicBezTo>
                  <a:pt x="173038" y="336550"/>
                  <a:pt x="173038" y="336550"/>
                  <a:pt x="173038" y="335236"/>
                </a:cubicBezTo>
                <a:cubicBezTo>
                  <a:pt x="173038" y="168275"/>
                  <a:pt x="173038" y="168275"/>
                  <a:pt x="173038" y="168275"/>
                </a:cubicBezTo>
                <a:cubicBezTo>
                  <a:pt x="194282" y="168275"/>
                  <a:pt x="194282" y="168275"/>
                  <a:pt x="194282" y="168275"/>
                </a:cubicBezTo>
                <a:cubicBezTo>
                  <a:pt x="194282" y="0"/>
                  <a:pt x="194282" y="0"/>
                  <a:pt x="194282" y="0"/>
                </a:cubicBezTo>
                <a:close/>
                <a:moveTo>
                  <a:pt x="105305" y="0"/>
                </a:moveTo>
                <a:cubicBezTo>
                  <a:pt x="134409" y="0"/>
                  <a:pt x="134409" y="0"/>
                  <a:pt x="134409" y="0"/>
                </a:cubicBezTo>
                <a:cubicBezTo>
                  <a:pt x="134409" y="168275"/>
                  <a:pt x="134409" y="168275"/>
                  <a:pt x="134409" y="168275"/>
                </a:cubicBezTo>
                <a:cubicBezTo>
                  <a:pt x="155576" y="168275"/>
                  <a:pt x="155576" y="168275"/>
                  <a:pt x="155576" y="168275"/>
                </a:cubicBezTo>
                <a:cubicBezTo>
                  <a:pt x="155576" y="335236"/>
                  <a:pt x="155576" y="335236"/>
                  <a:pt x="155576" y="335236"/>
                </a:cubicBezTo>
                <a:cubicBezTo>
                  <a:pt x="155576" y="336550"/>
                  <a:pt x="155576" y="336550"/>
                  <a:pt x="155576" y="336550"/>
                </a:cubicBezTo>
                <a:cubicBezTo>
                  <a:pt x="84138" y="336550"/>
                  <a:pt x="84138" y="336550"/>
                  <a:pt x="84138" y="336550"/>
                </a:cubicBezTo>
                <a:cubicBezTo>
                  <a:pt x="84138" y="336550"/>
                  <a:pt x="84138" y="336550"/>
                  <a:pt x="84138" y="335236"/>
                </a:cubicBezTo>
                <a:lnTo>
                  <a:pt x="84138" y="168275"/>
                </a:lnTo>
                <a:cubicBezTo>
                  <a:pt x="105305" y="168275"/>
                  <a:pt x="105305" y="168275"/>
                  <a:pt x="105305" y="168275"/>
                </a:cubicBezTo>
                <a:cubicBezTo>
                  <a:pt x="105305" y="0"/>
                  <a:pt x="105305" y="0"/>
                  <a:pt x="105305" y="0"/>
                </a:cubicBezTo>
                <a:close/>
                <a:moveTo>
                  <a:pt x="0" y="0"/>
                </a:moveTo>
                <a:cubicBezTo>
                  <a:pt x="46847" y="0"/>
                  <a:pt x="46847" y="0"/>
                  <a:pt x="46847" y="0"/>
                </a:cubicBezTo>
                <a:cubicBezTo>
                  <a:pt x="46847" y="168275"/>
                  <a:pt x="46847" y="168275"/>
                  <a:pt x="46847" y="168275"/>
                </a:cubicBezTo>
                <a:cubicBezTo>
                  <a:pt x="68263" y="168275"/>
                  <a:pt x="68263" y="168275"/>
                  <a:pt x="68263" y="168275"/>
                </a:cubicBezTo>
                <a:cubicBezTo>
                  <a:pt x="68263" y="335236"/>
                  <a:pt x="68263" y="335236"/>
                  <a:pt x="68263" y="335236"/>
                </a:cubicBezTo>
                <a:cubicBezTo>
                  <a:pt x="68263" y="336550"/>
                  <a:pt x="68263" y="336550"/>
                  <a:pt x="68263" y="336550"/>
                </a:cubicBezTo>
                <a:cubicBezTo>
                  <a:pt x="0" y="336550"/>
                  <a:pt x="0" y="336550"/>
                  <a:pt x="0" y="336550"/>
                </a:cubicBezTo>
                <a:close/>
              </a:path>
            </a:pathLst>
          </a:custGeom>
          <a:solidFill>
            <a:srgbClr val="C1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cs"/>
            </a:endParaRPr>
          </a:p>
        </p:txBody>
      </p:sp>
      <p:pic>
        <p:nvPicPr>
          <p:cNvPr id="32" name="图片占位符 5"/>
          <p:cNvPicPr>
            <a:picLocks noGrp="1"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859" y="1982599"/>
            <a:ext cx="2320966" cy="1549244"/>
          </a:xfrm>
          <a:custGeom>
            <a:gdLst>
              <a:gd name="connsiteX0" fmla="*/ 0 w 2320966"/>
              <a:gd name="connsiteY0" fmla="*/ 0 h 2112645"/>
              <a:gd name="connsiteX1" fmla="*/ 2320966 w 2320966"/>
              <a:gd name="connsiteY1" fmla="*/ 260985 h 2112645"/>
              <a:gd name="connsiteX2" fmla="*/ 2311608 w 2320966"/>
              <a:gd name="connsiteY2" fmla="*/ 2112645 h 2112645"/>
              <a:gd name="connsiteX3" fmla="*/ 16980 w 2320966"/>
              <a:gd name="connsiteY3" fmla="*/ 1884045 h 21126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966" h="2112645">
                <a:moveTo>
                  <a:pt x="0" y="0"/>
                </a:moveTo>
                <a:lnTo>
                  <a:pt x="2320966" y="260985"/>
                </a:lnTo>
                <a:cubicBezTo>
                  <a:pt x="2317847" y="878205"/>
                  <a:pt x="2314728" y="1495425"/>
                  <a:pt x="2311608" y="2112645"/>
                </a:cubicBezTo>
                <a:lnTo>
                  <a:pt x="16980" y="1884045"/>
                </a:lnTo>
                <a:close/>
              </a:path>
            </a:pathLst>
          </a:custGeom>
        </p:spPr>
      </p:pic>
      <p:pic>
        <p:nvPicPr>
          <p:cNvPr id="33" name="图片占位符 6"/>
          <p:cNvPicPr>
            <a:picLocks noGrp="1"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939" y="3674131"/>
            <a:ext cx="2286000" cy="1698050"/>
          </a:xfrm>
          <a:custGeom>
            <a:gdLst>
              <a:gd name="connsiteX0" fmla="*/ 2286000 w 2286000"/>
              <a:gd name="connsiteY0" fmla="*/ 0 h 2047875"/>
              <a:gd name="connsiteX1" fmla="*/ 2276475 w 2286000"/>
              <a:gd name="connsiteY1" fmla="*/ 2047875 h 2047875"/>
              <a:gd name="connsiteX2" fmla="*/ 0 w 2286000"/>
              <a:gd name="connsiteY2" fmla="*/ 2038350 h 2047875"/>
              <a:gd name="connsiteX3" fmla="*/ 9525 w 2286000"/>
              <a:gd name="connsiteY3" fmla="*/ 9525 h 20478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047875">
                <a:moveTo>
                  <a:pt x="2286000" y="0"/>
                </a:moveTo>
                <a:lnTo>
                  <a:pt x="2276475" y="2047875"/>
                </a:lnTo>
                <a:lnTo>
                  <a:pt x="0" y="2038350"/>
                </a:lnTo>
                <a:lnTo>
                  <a:pt x="9525" y="9525"/>
                </a:lnTo>
                <a:close/>
              </a:path>
            </a:pathLst>
          </a:custGeom>
        </p:spPr>
      </p:pic>
    </p:spTree>
    <p:extLst>
      <p:ext uri="{BB962C8B-B14F-4D97-AF65-F5344CB8AC3E}">
        <p14:creationId val="185624756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90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 animBg="1"/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1" grpId="0" animBg="1"/>
    </p:bldLst>
  </p:timing>
</p:sld>
</file>

<file path=ppt/tags/tag1.xml><?xml version="1.0" encoding="utf-8"?>
<p:tagLst xmlns:p="http://schemas.openxmlformats.org/presentationml/2006/main">
  <p:tag name="MH" val="20170710183826"/>
  <p:tag name="MH_LIBRARY" val="GRAPHIC"/>
  <p:tag name="MH_ORDER" val="2"/>
  <p:tag name="MH_TYPE" val="Other"/>
</p:tagLst>
</file>

<file path=ppt/tags/tag2.xml><?xml version="1.0" encoding="utf-8"?>
<p:tagLst xmlns:p="http://schemas.openxmlformats.org/presentationml/2006/main">
  <p:tag name="MH" val="20170710183826"/>
  <p:tag name="MH_LIBRARY" val="GRAPHIC"/>
  <p:tag name="MH_ORDER" val="4"/>
  <p:tag name="MH_TYPE" val="Other"/>
</p:tagLst>
</file>

<file path=ppt/tags/tag3.xml><?xml version="1.0" encoding="utf-8"?>
<p:tagLst xmlns:p="http://schemas.openxmlformats.org/presentationml/2006/main">
  <p:tag name="MH" val="20170710183826"/>
  <p:tag name="MH_LIBRARY" val="GRAPHIC"/>
  <p:tag name="MH_ORDER" val="5"/>
  <p:tag name="MH_TYPE" val="Other"/>
</p:tagLst>
</file>

<file path=ppt/tags/tag4.xml><?xml version="1.0" encoding="utf-8"?>
<p:tagLst xmlns:p="http://schemas.openxmlformats.org/presentationml/2006/main">
  <p:tag name="MH" val="20170710183826"/>
  <p:tag name="MH_LIBRARY" val="GRAPHIC"/>
  <p:tag name="MH_ORDER" val="6"/>
  <p:tag name="MH_TYPE" val="Other"/>
</p:tagLst>
</file>

<file path=ppt/tags/tag5.xml><?xml version="1.0" encoding="utf-8"?>
<p:tagLst xmlns:p="http://schemas.openxmlformats.org/presentationml/2006/main">
  <p:tag name="MH" val="20170710183826"/>
  <p:tag name="MH_LIBRARY" val="GRAPHIC"/>
  <p:tag name="MH_ORDER" val="7"/>
  <p:tag name="MH_TYPE" val="Other"/>
</p:tagLst>
</file>

<file path=ppt/tags/tag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1111111111111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229</Paragraphs>
  <Slides>24</Slides>
  <Notes>0</Notes>
  <TotalTime>284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0">
      <vt:lpstr>Arial</vt:lpstr>
      <vt:lpstr>等线 Light</vt:lpstr>
      <vt:lpstr>等线</vt:lpstr>
      <vt:lpstr>Antique Olive Compact</vt:lpstr>
      <vt:lpstr>微软雅黑</vt:lpstr>
      <vt:lpstr>911 Porscha</vt:lpstr>
      <vt:lpstr>FZHei-B01S</vt:lpstr>
      <vt:lpstr>宋体</vt:lpstr>
      <vt:lpstr>方正黑体简体</vt:lpstr>
      <vt:lpstr>Bebas</vt:lpstr>
      <vt:lpstr>Lato Light</vt:lpstr>
      <vt:lpstr>华文黑体</vt:lpstr>
      <vt:lpstr>EngraversGothic BT</vt:lpstr>
      <vt:lpstr>Lato Black</vt:lpstr>
      <vt:lpstr>Lato Regular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111111111111111</dc:title>
  <cp:lastModifiedBy>Administrator</cp:lastModifiedBy>
  <cp:revision>22</cp:revision>
  <dcterms:created xsi:type="dcterms:W3CDTF">2018-10-23T07:10:06Z</dcterms:created>
  <dcterms:modified xsi:type="dcterms:W3CDTF">2023-10-16T15:59:38Z</dcterms:modified>
</cp:coreProperties>
</file>