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Override6.xml" ContentType="application/vnd.openxmlformats-officedocument.themeOverr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sldIdLst>
    <p:sldId id="283" r:id="rId2"/>
    <p:sldId id="1690" r:id="rId3"/>
    <p:sldId id="258" r:id="rId4"/>
    <p:sldId id="271" r:id="rId5"/>
    <p:sldId id="269" r:id="rId6"/>
    <p:sldId id="1729" r:id="rId7"/>
    <p:sldId id="1732" r:id="rId8"/>
    <p:sldId id="1733" r:id="rId9"/>
    <p:sldId id="1723" r:id="rId10"/>
    <p:sldId id="1688" r:id="rId11"/>
    <p:sldId id="275" r:id="rId12"/>
    <p:sldId id="274" r:id="rId13"/>
    <p:sldId id="273" r:id="rId14"/>
    <p:sldId id="277" r:id="rId15"/>
    <p:sldId id="270" r:id="rId16"/>
    <p:sldId id="284" r:id="rId17"/>
    <p:sldId id="1689" r:id="rId18"/>
    <p:sldId id="1706" r:id="rId19"/>
    <p:sldId id="1730" r:id="rId20"/>
    <p:sldId id="1731" r:id="rId21"/>
    <p:sldId id="1709" r:id="rId22"/>
    <p:sldId id="1739" r:id="rId23"/>
    <p:sldId id="1740" r:id="rId24"/>
    <p:sldId id="1691" r:id="rId25"/>
    <p:sldId id="1734" r:id="rId26"/>
    <p:sldId id="1720" r:id="rId27"/>
    <p:sldId id="1724" r:id="rId28"/>
    <p:sldId id="1738" r:id="rId29"/>
    <p:sldId id="1728" r:id="rId30"/>
    <p:sldId id="1726" r:id="rId31"/>
    <p:sldId id="1741" r:id="rId32"/>
    <p:sldId id="261" r:id="rId33"/>
    <p:sldId id="1714" r:id="rId34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99FF"/>
    <a:srgbClr val="E20064"/>
    <a:srgbClr val="315EC5"/>
    <a:srgbClr val="AE0824"/>
    <a:srgbClr val="9F5AC4"/>
    <a:srgbClr val="4492C3"/>
    <a:srgbClr val="265591"/>
    <a:srgbClr val="141C49"/>
    <a:srgbClr val="080F2B"/>
    <a:srgbClr val="7E8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FD4203-D9ED-440C-90F0-E44693686A18}" v="111" dt="2018-07-30T02:23:45.0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7" autoAdjust="0"/>
    <p:restoredTop sz="95961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2019/6/12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64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17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7420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900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6961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本素材由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提供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尊重知识产权并注重保护用户享有的各项权利。郑重提醒您：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插件中提供的任何信息内容的所有权、知识产权归其原始权利人或权利受让人所有，您免费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/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购买获得的是信息内容的使用权，并受下述条款的约束；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您仅可以个人非商业用途使用该等信息内容，不可将信息内容的全部或部分用于出售，或以出租、出借、转让、分销、发布等其他任何方式供他人使用；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禁止在接入互联网或移动互联网的任何网站、平台、应用或程序上以任何方式为他人提供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插件资源内容的下载。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resource is supplied by </a:t>
            </a: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en-US" altLang="zh-CN" sz="8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respects all intellectual property rights and protects all the rights its users acquired. Solemnly remind you: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1.You are only allowed to use such resource for personal and non-commercial aim, not allowed to use such resource or part of it for the sale; or rent, lend, transfer to others; or distribution or release it in any way.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2.You are not permitted to provide the resource of iSlide Add-in in any website, platform, application access to the Internet or mobile Internet.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54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:a16="http://schemas.microsoft.com/office/drawing/2014/main" id="{38CA93C5-D8EC-4863-833D-0745DE3F8A6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l="-3453" r="-440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标题 1">
            <a:extLst>
              <a:ext uri="{FF2B5EF4-FFF2-40B4-BE49-F238E27FC236}">
                <a16:creationId xmlns:a16="http://schemas.microsoft.com/office/drawing/2014/main" id="{6AD3EEB9-8A33-43C6-A407-B0980CF318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70638" y="1438585"/>
            <a:ext cx="5312229" cy="2925808"/>
          </a:xfrm>
          <a:noFill/>
        </p:spPr>
        <p:txBody>
          <a:bodyPr anchor="ctr">
            <a:normAutofit/>
          </a:bodyPr>
          <a:lstStyle>
            <a:lvl1pPr algn="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38" name="副标题 2">
            <a:extLst>
              <a:ext uri="{FF2B5EF4-FFF2-40B4-BE49-F238E27FC236}">
                <a16:creationId xmlns:a16="http://schemas.microsoft.com/office/drawing/2014/main" id="{9ECB2A9B-6BB6-4490-9516-736C091B014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70638" y="3905250"/>
            <a:ext cx="5312229" cy="460776"/>
          </a:xfrm>
        </p:spPr>
        <p:txBody>
          <a:bodyPr anchor="ctr">
            <a:no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9" name="文本占位符 13">
            <a:extLst>
              <a:ext uri="{FF2B5EF4-FFF2-40B4-BE49-F238E27FC236}">
                <a16:creationId xmlns:a16="http://schemas.microsoft.com/office/drawing/2014/main" id="{C55A90A6-A1DD-408B-A383-00E10EFF78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70638" y="4596123"/>
            <a:ext cx="5312229" cy="258922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1" u="sng">
                <a:solidFill>
                  <a:schemeClr val="accent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40" name="文本占位符 13">
            <a:extLst>
              <a:ext uri="{FF2B5EF4-FFF2-40B4-BE49-F238E27FC236}">
                <a16:creationId xmlns:a16="http://schemas.microsoft.com/office/drawing/2014/main" id="{8A74F879-7B76-4FF8-9B22-273A8C54DA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370637" y="4897284"/>
            <a:ext cx="5312230" cy="296392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1" u="sng">
                <a:solidFill>
                  <a:schemeClr val="accent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00F8590B-0AE9-423E-BCA2-0EE7F4E3B973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3455447362"/>
              </p:ext>
            </p:extLst>
          </p:nvPr>
        </p:nvGraphicFramePr>
        <p:xfrm>
          <a:off x="3302000" y="2036763"/>
          <a:ext cx="5586413" cy="278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8" r:id="rId3" imgW="5587200" imgH="2780640" progId="">
                  <p:embed/>
                </p:oleObj>
              </mc:Choice>
              <mc:Fallback>
                <p:oleObj r:id="rId3" imgW="5587200" imgH="27806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02000" y="2036763"/>
                        <a:ext cx="5586413" cy="278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标题 1">
            <a:extLst>
              <a:ext uri="{FF2B5EF4-FFF2-40B4-BE49-F238E27FC236}">
                <a16:creationId xmlns:a16="http://schemas.microsoft.com/office/drawing/2014/main" id="{EBE63D73-EC88-4224-B26B-6B71D541C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619" y="2820485"/>
            <a:ext cx="5419185" cy="8953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5468C8A-FC84-4DC1-86F9-19256A99B6C1}"/>
              </a:ext>
            </a:extLst>
          </p:cNvPr>
          <p:cNvSpPr/>
          <p:nvPr userDrawn="1"/>
        </p:nvSpPr>
        <p:spPr>
          <a:xfrm>
            <a:off x="2627452" y="2818481"/>
            <a:ext cx="1693725" cy="1221037"/>
          </a:xfrm>
          <a:prstGeom prst="rect">
            <a:avLst/>
          </a:prstGeom>
          <a:gradFill flip="none" rotWithShape="1">
            <a:gsLst>
              <a:gs pos="26000">
                <a:schemeClr val="tx1"/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占位符 2">
            <a:extLst>
              <a:ext uri="{FF2B5EF4-FFF2-40B4-BE49-F238E27FC236}">
                <a16:creationId xmlns:a16="http://schemas.microsoft.com/office/drawing/2014/main" id="{30B0F4AB-9B1E-4E6F-AF34-CE5D779CB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7735" y="3715835"/>
            <a:ext cx="5419185" cy="1015623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CE69F834-26EC-4D53-B881-69725775636F}"/>
              </a:ext>
            </a:extLst>
          </p:cNvPr>
          <p:cNvSpPr/>
          <p:nvPr userDrawn="1"/>
        </p:nvSpPr>
        <p:spPr>
          <a:xfrm flipH="1">
            <a:off x="0" y="0"/>
            <a:ext cx="12192000" cy="6858000"/>
          </a:xfrm>
          <a:prstGeom prst="rect">
            <a:avLst/>
          </a:prstGeom>
          <a:blipFill dpi="0" rotWithShape="1">
            <a:blip r:embed="rId2"/>
            <a:srcRect/>
            <a:stretch>
              <a:fillRect l="-785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1406144" y="4085855"/>
            <a:ext cx="5308979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406144" y="3789584"/>
            <a:ext cx="5308979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1406145" y="1624581"/>
            <a:ext cx="5308979" cy="180441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>
            <a:extLst>
              <a:ext uri="{FF2B5EF4-FFF2-40B4-BE49-F238E27FC236}">
                <a16:creationId xmlns:a16="http://schemas.microsoft.com/office/drawing/2014/main" id="{61E3CE9D-3B69-4C48-BD50-2C6EE01DC46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8A8D65C-8784-4906-88CC-A8D578C59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0A84BF5-36B4-46AC-ADE9-DB4C07B4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EC9139A-FEA8-4236-8FEF-BA5E3F87C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8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2019/6/12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  <p:sldLayoutId id="2147483670" r:id="rId7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tags" Target="../tags/tag2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image" Target="../media/image3.emf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6.xml"/><Relationship Id="rId6" Type="http://schemas.openxmlformats.org/officeDocument/2006/relationships/oleObject" Target="../embeddings/oleObject3.bin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4" Type="http://schemas.openxmlformats.org/officeDocument/2006/relationships/hyperlink" Target="https://www.islide.cc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42" name="think-cell Slide" r:id="rId7" imgW="347" imgH="348" progId="TCLayout.ActiveDocument.1">
                  <p:embed/>
                </p:oleObj>
              </mc:Choice>
              <mc:Fallback>
                <p:oleObj name="think-cell Slide" r:id="rId7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标题 19">
            <a:extLst>
              <a:ext uri="{FF2B5EF4-FFF2-40B4-BE49-F238E27FC236}">
                <a16:creationId xmlns:a16="http://schemas.microsoft.com/office/drawing/2014/main" id="{272BC506-0750-4141-8B48-87F1C2FE23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00437" y="1438585"/>
            <a:ext cx="5718464" cy="2925808"/>
          </a:xfrm>
        </p:spPr>
        <p:txBody>
          <a:bodyPr>
            <a:normAutofit/>
          </a:bodyPr>
          <a:lstStyle/>
          <a:p>
            <a:r>
              <a:rPr lang="zh-CN" altLang="en-US" sz="4800" dirty="0">
                <a:solidFill>
                  <a:schemeClr val="accent1"/>
                </a:solidFill>
              </a:rPr>
              <a:t>大气</a:t>
            </a:r>
            <a:br>
              <a:rPr lang="en-US" altLang="zh-CN" sz="4800" dirty="0">
                <a:solidFill>
                  <a:schemeClr val="accent1"/>
                </a:solidFill>
              </a:rPr>
            </a:br>
            <a:r>
              <a:rPr lang="zh-CN" altLang="en-US" sz="4800" dirty="0">
                <a:solidFill>
                  <a:schemeClr val="accent1"/>
                </a:solidFill>
              </a:rPr>
              <a:t>商务年终工作计划</a:t>
            </a:r>
            <a:br>
              <a:rPr lang="en-US" altLang="zh-CN" sz="4800" dirty="0">
                <a:solidFill>
                  <a:schemeClr val="accent1"/>
                </a:solidFill>
              </a:rPr>
            </a:br>
            <a:r>
              <a:rPr lang="zh-CN" altLang="en-US" sz="4800" dirty="0">
                <a:solidFill>
                  <a:schemeClr val="accent1"/>
                </a:solidFill>
              </a:rPr>
              <a:t>总结模板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>
          <a:xfrm>
            <a:off x="5800437" y="4688487"/>
            <a:ext cx="5718464" cy="258922"/>
          </a:xfrm>
        </p:spPr>
        <p:txBody>
          <a:bodyPr/>
          <a:lstStyle/>
          <a:p>
            <a:r>
              <a:rPr lang="en-US" altLang="zh-CN" sz="1400" dirty="0">
                <a:solidFill>
                  <a:schemeClr val="bg1"/>
                </a:solidFill>
              </a:rPr>
              <a:t>SPEAKER NAME AND TITLE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5800435" y="4989648"/>
            <a:ext cx="5718465" cy="296392"/>
          </a:xfrm>
        </p:spPr>
        <p:txBody>
          <a:bodyPr/>
          <a:lstStyle/>
          <a:p>
            <a:r>
              <a:rPr lang="en-US" altLang="en-US" sz="1400" dirty="0">
                <a:solidFill>
                  <a:schemeClr val="bg1"/>
                </a:solidFill>
              </a:rPr>
              <a:t>Designed by iSlide</a:t>
            </a:r>
          </a:p>
        </p:txBody>
      </p:sp>
      <p:sp>
        <p:nvSpPr>
          <p:cNvPr id="24" name="椭圆 23">
            <a:extLst>
              <a:ext uri="{FF2B5EF4-FFF2-40B4-BE49-F238E27FC236}">
                <a16:creationId xmlns:a16="http://schemas.microsoft.com/office/drawing/2014/main" id="{A0B7610F-A648-440D-84A4-8E325F2B282E}"/>
              </a:ext>
            </a:extLst>
          </p:cNvPr>
          <p:cNvSpPr/>
          <p:nvPr/>
        </p:nvSpPr>
        <p:spPr>
          <a:xfrm>
            <a:off x="10850174" y="385228"/>
            <a:ext cx="970968" cy="970968"/>
          </a:xfrm>
          <a:prstGeom prst="ellipse">
            <a:avLst/>
          </a:prstGeom>
          <a:solidFill>
            <a:srgbClr val="315EC5">
              <a:alpha val="75000"/>
            </a:srgb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Impact" panose="020B0806030902050204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96971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393821" y="1798897"/>
            <a:ext cx="1404358" cy="12210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538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7238FC-E06A-417A-8ABF-85727B3A9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7B48A2C-C4E0-4943-A54F-41A364BE3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E007A4-08A0-44CF-AA79-B5B736D5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357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1FFDFB-90EF-49B9-8803-79C70F14E7B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1485881"/>
            <a:ext cx="10847387" cy="4047838"/>
            <a:chOff x="673101" y="1485881"/>
            <a:chExt cx="10847387" cy="4047838"/>
          </a:xfrm>
        </p:grpSpPr>
        <p:grpSp>
          <p:nvGrpSpPr>
            <p:cNvPr id="6" name="îṥļíḋ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25934EC5-49B6-4A9D-9280-52284C58E7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75063" y="1485881"/>
              <a:ext cx="2017068" cy="4047838"/>
              <a:chOff x="6875063" y="1485881"/>
              <a:chExt cx="2017068" cy="4047838"/>
            </a:xfrm>
          </p:grpSpPr>
          <p:sp>
            <p:nvSpPr>
              <p:cNvPr id="15" name="îSḻîḋè">
                <a:extLst>
                  <a:ext uri="{FF2B5EF4-FFF2-40B4-BE49-F238E27FC236}">
                    <a16:creationId xmlns:a16="http://schemas.microsoft.com/office/drawing/2014/main" id="{C8326F71-A452-485C-B200-6CE8499A33D6}"/>
                  </a:ext>
                </a:extLst>
              </p:cNvPr>
              <p:cNvSpPr/>
              <p:nvPr/>
            </p:nvSpPr>
            <p:spPr>
              <a:xfrm rot="5400000">
                <a:off x="8297398" y="3275316"/>
                <a:ext cx="589477" cy="599988"/>
              </a:xfrm>
              <a:prstGeom prst="ellipse">
                <a:avLst/>
              </a:prstGeom>
              <a:solidFill>
                <a:schemeClr val="accent1"/>
              </a:solidFill>
              <a:ln w="1270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6" name="ïṧḻiḑê">
                <a:extLst>
                  <a:ext uri="{FF2B5EF4-FFF2-40B4-BE49-F238E27FC236}">
                    <a16:creationId xmlns:a16="http://schemas.microsoft.com/office/drawing/2014/main" id="{9B3B6F83-AE81-4F0F-9FEB-40AC57C74EDA}"/>
                  </a:ext>
                </a:extLst>
              </p:cNvPr>
              <p:cNvSpPr txBox="1"/>
              <p:nvPr/>
            </p:nvSpPr>
            <p:spPr>
              <a:xfrm>
                <a:off x="6901858" y="3365875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2018</a:t>
                </a:r>
              </a:p>
            </p:txBody>
          </p:sp>
          <p:sp>
            <p:nvSpPr>
              <p:cNvPr id="17" name="íṡ1îḑe">
                <a:extLst>
                  <a:ext uri="{FF2B5EF4-FFF2-40B4-BE49-F238E27FC236}">
                    <a16:creationId xmlns:a16="http://schemas.microsoft.com/office/drawing/2014/main" id="{FBFC45CB-3759-4E91-893A-B2441687442F}"/>
                  </a:ext>
                </a:extLst>
              </p:cNvPr>
              <p:cNvSpPr/>
              <p:nvPr/>
            </p:nvSpPr>
            <p:spPr>
              <a:xfrm rot="5400000">
                <a:off x="7102376" y="3430736"/>
                <a:ext cx="1328599" cy="1730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ïŝ1íḍe">
                <a:extLst>
                  <a:ext uri="{FF2B5EF4-FFF2-40B4-BE49-F238E27FC236}">
                    <a16:creationId xmlns:a16="http://schemas.microsoft.com/office/drawing/2014/main" id="{A4C17818-144D-4D51-A8C3-C6825E3FA2CE}"/>
                  </a:ext>
                </a:extLst>
              </p:cNvPr>
              <p:cNvSpPr/>
              <p:nvPr/>
            </p:nvSpPr>
            <p:spPr bwMode="auto">
              <a:xfrm>
                <a:off x="7820486" y="3452222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9" name="íṡḷíḋé">
                <a:extLst>
                  <a:ext uri="{FF2B5EF4-FFF2-40B4-BE49-F238E27FC236}">
                    <a16:creationId xmlns:a16="http://schemas.microsoft.com/office/drawing/2014/main" id="{86C08229-1293-470F-9746-85D174CA5E6E}"/>
                  </a:ext>
                </a:extLst>
              </p:cNvPr>
              <p:cNvSpPr/>
              <p:nvPr/>
            </p:nvSpPr>
            <p:spPr bwMode="auto">
              <a:xfrm rot="5400000">
                <a:off x="8475748" y="3464891"/>
                <a:ext cx="226929" cy="226989"/>
              </a:xfrm>
              <a:custGeom>
                <a:avLst/>
                <a:gdLst>
                  <a:gd name="T0" fmla="*/ 408 w 462"/>
                  <a:gd name="T1" fmla="*/ 54 h 462"/>
                  <a:gd name="T2" fmla="*/ 408 w 462"/>
                  <a:gd name="T3" fmla="*/ 54 h 462"/>
                  <a:gd name="T4" fmla="*/ 292 w 462"/>
                  <a:gd name="T5" fmla="*/ 19 h 462"/>
                  <a:gd name="T6" fmla="*/ 230 w 462"/>
                  <a:gd name="T7" fmla="*/ 80 h 462"/>
                  <a:gd name="T8" fmla="*/ 213 w 462"/>
                  <a:gd name="T9" fmla="*/ 160 h 462"/>
                  <a:gd name="T10" fmla="*/ 8 w 462"/>
                  <a:gd name="T11" fmla="*/ 363 h 462"/>
                  <a:gd name="T12" fmla="*/ 35 w 462"/>
                  <a:gd name="T13" fmla="*/ 426 h 462"/>
                  <a:gd name="T14" fmla="*/ 98 w 462"/>
                  <a:gd name="T15" fmla="*/ 453 h 462"/>
                  <a:gd name="T16" fmla="*/ 301 w 462"/>
                  <a:gd name="T17" fmla="*/ 248 h 462"/>
                  <a:gd name="T18" fmla="*/ 381 w 462"/>
                  <a:gd name="T19" fmla="*/ 231 h 462"/>
                  <a:gd name="T20" fmla="*/ 443 w 462"/>
                  <a:gd name="T21" fmla="*/ 169 h 462"/>
                  <a:gd name="T22" fmla="*/ 408 w 462"/>
                  <a:gd name="T23" fmla="*/ 54 h 462"/>
                  <a:gd name="T24" fmla="*/ 186 w 462"/>
                  <a:gd name="T25" fmla="*/ 257 h 462"/>
                  <a:gd name="T26" fmla="*/ 186 w 462"/>
                  <a:gd name="T27" fmla="*/ 257 h 462"/>
                  <a:gd name="T28" fmla="*/ 195 w 462"/>
                  <a:gd name="T29" fmla="*/ 222 h 462"/>
                  <a:gd name="T30" fmla="*/ 230 w 462"/>
                  <a:gd name="T31" fmla="*/ 213 h 462"/>
                  <a:gd name="T32" fmla="*/ 221 w 462"/>
                  <a:gd name="T33" fmla="*/ 248 h 462"/>
                  <a:gd name="T34" fmla="*/ 186 w 462"/>
                  <a:gd name="T35" fmla="*/ 257 h 462"/>
                  <a:gd name="T36" fmla="*/ 354 w 462"/>
                  <a:gd name="T37" fmla="*/ 116 h 462"/>
                  <a:gd name="T38" fmla="*/ 354 w 462"/>
                  <a:gd name="T39" fmla="*/ 116 h 462"/>
                  <a:gd name="T40" fmla="*/ 310 w 462"/>
                  <a:gd name="T41" fmla="*/ 36 h 462"/>
                  <a:gd name="T42" fmla="*/ 390 w 462"/>
                  <a:gd name="T43" fmla="*/ 72 h 462"/>
                  <a:gd name="T44" fmla="*/ 425 w 462"/>
                  <a:gd name="T45" fmla="*/ 151 h 462"/>
                  <a:gd name="T46" fmla="*/ 354 w 462"/>
                  <a:gd name="T47" fmla="*/ 11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62" h="462">
                    <a:moveTo>
                      <a:pt x="408" y="54"/>
                    </a:moveTo>
                    <a:lnTo>
                      <a:pt x="408" y="54"/>
                    </a:lnTo>
                    <a:cubicBezTo>
                      <a:pt x="363" y="19"/>
                      <a:pt x="310" y="0"/>
                      <a:pt x="292" y="19"/>
                    </a:cubicBezTo>
                    <a:cubicBezTo>
                      <a:pt x="230" y="80"/>
                      <a:pt x="230" y="80"/>
                      <a:pt x="230" y="80"/>
                    </a:cubicBezTo>
                    <a:cubicBezTo>
                      <a:pt x="221" y="89"/>
                      <a:pt x="213" y="125"/>
                      <a:pt x="213" y="160"/>
                    </a:cubicBezTo>
                    <a:cubicBezTo>
                      <a:pt x="8" y="363"/>
                      <a:pt x="8" y="363"/>
                      <a:pt x="8" y="363"/>
                    </a:cubicBezTo>
                    <a:cubicBezTo>
                      <a:pt x="0" y="372"/>
                      <a:pt x="8" y="408"/>
                      <a:pt x="35" y="426"/>
                    </a:cubicBezTo>
                    <a:cubicBezTo>
                      <a:pt x="62" y="453"/>
                      <a:pt x="89" y="461"/>
                      <a:pt x="98" y="453"/>
                    </a:cubicBezTo>
                    <a:cubicBezTo>
                      <a:pt x="301" y="248"/>
                      <a:pt x="301" y="248"/>
                      <a:pt x="301" y="248"/>
                    </a:cubicBezTo>
                    <a:cubicBezTo>
                      <a:pt x="336" y="248"/>
                      <a:pt x="372" y="240"/>
                      <a:pt x="381" y="231"/>
                    </a:cubicBezTo>
                    <a:cubicBezTo>
                      <a:pt x="443" y="169"/>
                      <a:pt x="443" y="169"/>
                      <a:pt x="443" y="169"/>
                    </a:cubicBezTo>
                    <a:cubicBezTo>
                      <a:pt x="461" y="151"/>
                      <a:pt x="452" y="98"/>
                      <a:pt x="408" y="54"/>
                    </a:cubicBezTo>
                    <a:close/>
                    <a:moveTo>
                      <a:pt x="186" y="257"/>
                    </a:moveTo>
                    <a:lnTo>
                      <a:pt x="186" y="257"/>
                    </a:lnTo>
                    <a:cubicBezTo>
                      <a:pt x="177" y="248"/>
                      <a:pt x="177" y="231"/>
                      <a:pt x="195" y="222"/>
                    </a:cubicBezTo>
                    <a:cubicBezTo>
                      <a:pt x="204" y="204"/>
                      <a:pt x="221" y="204"/>
                      <a:pt x="230" y="213"/>
                    </a:cubicBezTo>
                    <a:cubicBezTo>
                      <a:pt x="239" y="222"/>
                      <a:pt x="239" y="240"/>
                      <a:pt x="221" y="248"/>
                    </a:cubicBezTo>
                    <a:cubicBezTo>
                      <a:pt x="213" y="266"/>
                      <a:pt x="195" y="266"/>
                      <a:pt x="186" y="257"/>
                    </a:cubicBezTo>
                    <a:close/>
                    <a:moveTo>
                      <a:pt x="354" y="116"/>
                    </a:moveTo>
                    <a:lnTo>
                      <a:pt x="354" y="116"/>
                    </a:lnTo>
                    <a:cubicBezTo>
                      <a:pt x="319" y="80"/>
                      <a:pt x="310" y="36"/>
                      <a:pt x="310" y="36"/>
                    </a:cubicBezTo>
                    <a:cubicBezTo>
                      <a:pt x="319" y="27"/>
                      <a:pt x="354" y="44"/>
                      <a:pt x="390" y="72"/>
                    </a:cubicBezTo>
                    <a:cubicBezTo>
                      <a:pt x="425" y="107"/>
                      <a:pt x="434" y="142"/>
                      <a:pt x="425" y="151"/>
                    </a:cubicBezTo>
                    <a:cubicBezTo>
                      <a:pt x="425" y="151"/>
                      <a:pt x="381" y="142"/>
                      <a:pt x="354" y="1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iṡ1ïḍe">
                <a:extLst>
                  <a:ext uri="{FF2B5EF4-FFF2-40B4-BE49-F238E27FC236}">
                    <a16:creationId xmlns:a16="http://schemas.microsoft.com/office/drawing/2014/main" id="{E041D268-19BB-42E4-9885-BB9445ADF73F}"/>
                  </a:ext>
                </a:extLst>
              </p:cNvPr>
              <p:cNvSpPr txBox="1"/>
              <p:nvPr/>
            </p:nvSpPr>
            <p:spPr>
              <a:xfrm>
                <a:off x="6875063" y="4676775"/>
                <a:ext cx="725888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2019</a:t>
                </a:r>
              </a:p>
            </p:txBody>
          </p:sp>
          <p:sp>
            <p:nvSpPr>
              <p:cNvPr id="21" name="ïSliḓê">
                <a:extLst>
                  <a:ext uri="{FF2B5EF4-FFF2-40B4-BE49-F238E27FC236}">
                    <a16:creationId xmlns:a16="http://schemas.microsoft.com/office/drawing/2014/main" id="{A0D25879-5825-4AE8-A7C5-ED5A02CF5E66}"/>
                  </a:ext>
                </a:extLst>
              </p:cNvPr>
              <p:cNvSpPr/>
              <p:nvPr/>
            </p:nvSpPr>
            <p:spPr>
              <a:xfrm rot="10800000">
                <a:off x="7680181" y="4205120"/>
                <a:ext cx="172999" cy="132859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í$ḻíḍè">
                <a:extLst>
                  <a:ext uri="{FF2B5EF4-FFF2-40B4-BE49-F238E27FC236}">
                    <a16:creationId xmlns:a16="http://schemas.microsoft.com/office/drawing/2014/main" id="{FBB59CA9-C62B-443B-8CB1-65E7BA4BFBA3}"/>
                  </a:ext>
                </a:extLst>
              </p:cNvPr>
              <p:cNvSpPr/>
              <p:nvPr/>
            </p:nvSpPr>
            <p:spPr>
              <a:xfrm rot="5400000">
                <a:off x="8297398" y="1890264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ïŝlïḍê">
                <a:extLst>
                  <a:ext uri="{FF2B5EF4-FFF2-40B4-BE49-F238E27FC236}">
                    <a16:creationId xmlns:a16="http://schemas.microsoft.com/office/drawing/2014/main" id="{F2CBEA03-317A-4566-988F-C8EF02C7DCE3}"/>
                  </a:ext>
                </a:extLst>
              </p:cNvPr>
              <p:cNvSpPr txBox="1"/>
              <p:nvPr/>
            </p:nvSpPr>
            <p:spPr>
              <a:xfrm>
                <a:off x="6901858" y="2008041"/>
                <a:ext cx="690532" cy="44009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sz="1450" b="1" dirty="0"/>
                  <a:t>2017</a:t>
                </a:r>
              </a:p>
            </p:txBody>
          </p:sp>
          <p:sp>
            <p:nvSpPr>
              <p:cNvPr id="24" name="îṡļîḋê">
                <a:extLst>
                  <a:ext uri="{FF2B5EF4-FFF2-40B4-BE49-F238E27FC236}">
                    <a16:creationId xmlns:a16="http://schemas.microsoft.com/office/drawing/2014/main" id="{23D2E8D3-1E80-4BCB-A4CB-9F673D78A69E}"/>
                  </a:ext>
                </a:extLst>
              </p:cNvPr>
              <p:cNvSpPr/>
              <p:nvPr/>
            </p:nvSpPr>
            <p:spPr bwMode="auto">
              <a:xfrm rot="5400000">
                <a:off x="8465893" y="2074839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grpSp>
            <p:nvGrpSpPr>
              <p:cNvPr id="25" name="î$ḷíḋè">
                <a:extLst>
                  <a:ext uri="{FF2B5EF4-FFF2-40B4-BE49-F238E27FC236}">
                    <a16:creationId xmlns:a16="http://schemas.microsoft.com/office/drawing/2014/main" id="{F58260EB-78D5-4971-9763-2380A9D9D9A9}"/>
                  </a:ext>
                </a:extLst>
              </p:cNvPr>
              <p:cNvGrpSpPr/>
              <p:nvPr/>
            </p:nvGrpSpPr>
            <p:grpSpPr>
              <a:xfrm>
                <a:off x="7680178" y="1485881"/>
                <a:ext cx="324169" cy="1328599"/>
                <a:chOff x="14684500" y="2780664"/>
                <a:chExt cx="648337" cy="2657198"/>
              </a:xfrm>
              <a:solidFill>
                <a:schemeClr val="tx1">
                  <a:lumMod val="40000"/>
                  <a:lumOff val="60000"/>
                </a:schemeClr>
              </a:solidFill>
            </p:grpSpPr>
            <p:sp>
              <p:nvSpPr>
                <p:cNvPr id="29" name="îṥļíde">
                  <a:extLst>
                    <a:ext uri="{FF2B5EF4-FFF2-40B4-BE49-F238E27FC236}">
                      <a16:creationId xmlns:a16="http://schemas.microsoft.com/office/drawing/2014/main" id="{BA52F44B-EBDC-4C9A-B9AA-96838F46BADA}"/>
                    </a:ext>
                  </a:extLst>
                </p:cNvPr>
                <p:cNvSpPr/>
                <p:nvPr/>
              </p:nvSpPr>
              <p:spPr>
                <a:xfrm flipH="1">
                  <a:off x="14684500" y="2780664"/>
                  <a:ext cx="345997" cy="2657198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0" name="ïṩḻiḓé">
                  <a:extLst>
                    <a:ext uri="{FF2B5EF4-FFF2-40B4-BE49-F238E27FC236}">
                      <a16:creationId xmlns:a16="http://schemas.microsoft.com/office/drawing/2014/main" id="{0A8A5FAB-41BB-4D6C-9BAC-6D22CE4C0415}"/>
                    </a:ext>
                  </a:extLst>
                </p:cNvPr>
                <p:cNvSpPr/>
                <p:nvPr/>
              </p:nvSpPr>
              <p:spPr bwMode="auto">
                <a:xfrm>
                  <a:off x="14965117" y="3903353"/>
                  <a:ext cx="367720" cy="492348"/>
                </a:xfrm>
                <a:custGeom>
                  <a:avLst/>
                  <a:gdLst>
                    <a:gd name="T0" fmla="*/ 43 w 263"/>
                    <a:gd name="T1" fmla="*/ 348 h 354"/>
                    <a:gd name="T2" fmla="*/ 43 w 263"/>
                    <a:gd name="T3" fmla="*/ 348 h 354"/>
                    <a:gd name="T4" fmla="*/ 250 w 263"/>
                    <a:gd name="T5" fmla="*/ 198 h 354"/>
                    <a:gd name="T6" fmla="*/ 262 w 263"/>
                    <a:gd name="T7" fmla="*/ 178 h 354"/>
                    <a:gd name="T8" fmla="*/ 250 w 263"/>
                    <a:gd name="T9" fmla="*/ 155 h 354"/>
                    <a:gd name="T10" fmla="*/ 43 w 263"/>
                    <a:gd name="T11" fmla="*/ 5 h 354"/>
                    <a:gd name="T12" fmla="*/ 14 w 263"/>
                    <a:gd name="T13" fmla="*/ 5 h 354"/>
                    <a:gd name="T14" fmla="*/ 0 w 263"/>
                    <a:gd name="T15" fmla="*/ 28 h 354"/>
                    <a:gd name="T16" fmla="*/ 0 w 263"/>
                    <a:gd name="T17" fmla="*/ 324 h 354"/>
                    <a:gd name="T18" fmla="*/ 14 w 263"/>
                    <a:gd name="T19" fmla="*/ 350 h 354"/>
                    <a:gd name="T20" fmla="*/ 43 w 263"/>
                    <a:gd name="T21" fmla="*/ 348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63" h="354">
                      <a:moveTo>
                        <a:pt x="43" y="348"/>
                      </a:moveTo>
                      <a:lnTo>
                        <a:pt x="43" y="348"/>
                      </a:lnTo>
                      <a:cubicBezTo>
                        <a:pt x="250" y="198"/>
                        <a:pt x="250" y="198"/>
                        <a:pt x="250" y="198"/>
                      </a:cubicBezTo>
                      <a:cubicBezTo>
                        <a:pt x="259" y="192"/>
                        <a:pt x="262" y="186"/>
                        <a:pt x="262" y="178"/>
                      </a:cubicBezTo>
                      <a:cubicBezTo>
                        <a:pt x="262" y="169"/>
                        <a:pt x="259" y="161"/>
                        <a:pt x="250" y="155"/>
                      </a:cubicBez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35" y="0"/>
                        <a:pt x="23" y="0"/>
                        <a:pt x="14" y="5"/>
                      </a:cubicBezTo>
                      <a:cubicBezTo>
                        <a:pt x="5" y="8"/>
                        <a:pt x="0" y="16"/>
                        <a:pt x="0" y="28"/>
                      </a:cubicBezTo>
                      <a:cubicBezTo>
                        <a:pt x="0" y="324"/>
                        <a:pt x="0" y="324"/>
                        <a:pt x="0" y="324"/>
                      </a:cubicBezTo>
                      <a:cubicBezTo>
                        <a:pt x="0" y="336"/>
                        <a:pt x="5" y="344"/>
                        <a:pt x="14" y="350"/>
                      </a:cubicBezTo>
                      <a:cubicBezTo>
                        <a:pt x="23" y="353"/>
                        <a:pt x="35" y="353"/>
                        <a:pt x="43" y="34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wrap="square" lIns="91440" tIns="45720" rIns="91440" bIns="45720" anchor="ctr">
                  <a:normAutofit fontScale="625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26" name="iṣ1iďè">
                <a:extLst>
                  <a:ext uri="{FF2B5EF4-FFF2-40B4-BE49-F238E27FC236}">
                    <a16:creationId xmlns:a16="http://schemas.microsoft.com/office/drawing/2014/main" id="{5A8CC211-D7D3-4AA1-B654-322E6D569D43}"/>
                  </a:ext>
                </a:extLst>
              </p:cNvPr>
              <p:cNvSpPr/>
              <p:nvPr/>
            </p:nvSpPr>
            <p:spPr bwMode="auto">
              <a:xfrm>
                <a:off x="7820486" y="4731211"/>
                <a:ext cx="183860" cy="246174"/>
              </a:xfrm>
              <a:custGeom>
                <a:avLst/>
                <a:gdLst>
                  <a:gd name="T0" fmla="*/ 43 w 263"/>
                  <a:gd name="T1" fmla="*/ 348 h 354"/>
                  <a:gd name="T2" fmla="*/ 43 w 263"/>
                  <a:gd name="T3" fmla="*/ 348 h 354"/>
                  <a:gd name="T4" fmla="*/ 250 w 263"/>
                  <a:gd name="T5" fmla="*/ 198 h 354"/>
                  <a:gd name="T6" fmla="*/ 262 w 263"/>
                  <a:gd name="T7" fmla="*/ 178 h 354"/>
                  <a:gd name="T8" fmla="*/ 250 w 263"/>
                  <a:gd name="T9" fmla="*/ 155 h 354"/>
                  <a:gd name="T10" fmla="*/ 43 w 263"/>
                  <a:gd name="T11" fmla="*/ 5 h 354"/>
                  <a:gd name="T12" fmla="*/ 14 w 263"/>
                  <a:gd name="T13" fmla="*/ 5 h 354"/>
                  <a:gd name="T14" fmla="*/ 0 w 263"/>
                  <a:gd name="T15" fmla="*/ 28 h 354"/>
                  <a:gd name="T16" fmla="*/ 0 w 263"/>
                  <a:gd name="T17" fmla="*/ 324 h 354"/>
                  <a:gd name="T18" fmla="*/ 14 w 263"/>
                  <a:gd name="T19" fmla="*/ 350 h 354"/>
                  <a:gd name="T20" fmla="*/ 43 w 263"/>
                  <a:gd name="T21" fmla="*/ 34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3" h="354">
                    <a:moveTo>
                      <a:pt x="43" y="348"/>
                    </a:moveTo>
                    <a:lnTo>
                      <a:pt x="43" y="348"/>
                    </a:lnTo>
                    <a:cubicBezTo>
                      <a:pt x="250" y="198"/>
                      <a:pt x="250" y="198"/>
                      <a:pt x="250" y="198"/>
                    </a:cubicBezTo>
                    <a:cubicBezTo>
                      <a:pt x="259" y="192"/>
                      <a:pt x="262" y="186"/>
                      <a:pt x="262" y="178"/>
                    </a:cubicBezTo>
                    <a:cubicBezTo>
                      <a:pt x="262" y="169"/>
                      <a:pt x="259" y="161"/>
                      <a:pt x="250" y="155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35" y="0"/>
                      <a:pt x="23" y="0"/>
                      <a:pt x="14" y="5"/>
                    </a:cubicBezTo>
                    <a:cubicBezTo>
                      <a:pt x="5" y="8"/>
                      <a:pt x="0" y="16"/>
                      <a:pt x="0" y="28"/>
                    </a:cubicBezTo>
                    <a:cubicBezTo>
                      <a:pt x="0" y="324"/>
                      <a:pt x="0" y="324"/>
                      <a:pt x="0" y="324"/>
                    </a:cubicBezTo>
                    <a:cubicBezTo>
                      <a:pt x="0" y="336"/>
                      <a:pt x="5" y="344"/>
                      <a:pt x="14" y="350"/>
                    </a:cubicBezTo>
                    <a:cubicBezTo>
                      <a:pt x="23" y="353"/>
                      <a:pt x="35" y="353"/>
                      <a:pt x="43" y="348"/>
                    </a:cubicBezTo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ísḻíḍé">
                <a:extLst>
                  <a:ext uri="{FF2B5EF4-FFF2-40B4-BE49-F238E27FC236}">
                    <a16:creationId xmlns:a16="http://schemas.microsoft.com/office/drawing/2014/main" id="{E10AD2F7-8469-492D-96DB-675C3B979C42}"/>
                  </a:ext>
                </a:extLst>
              </p:cNvPr>
              <p:cNvSpPr/>
              <p:nvPr/>
            </p:nvSpPr>
            <p:spPr>
              <a:xfrm rot="5400000">
                <a:off x="8297394" y="4561363"/>
                <a:ext cx="589477" cy="5999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ś1iḋe">
                <a:extLst>
                  <a:ext uri="{FF2B5EF4-FFF2-40B4-BE49-F238E27FC236}">
                    <a16:creationId xmlns:a16="http://schemas.microsoft.com/office/drawing/2014/main" id="{4409BE51-F0EE-4179-95F4-8715AE152DC3}"/>
                  </a:ext>
                </a:extLst>
              </p:cNvPr>
              <p:cNvSpPr/>
              <p:nvPr/>
            </p:nvSpPr>
            <p:spPr bwMode="auto">
              <a:xfrm rot="5400000">
                <a:off x="8465889" y="4745938"/>
                <a:ext cx="237324" cy="239118"/>
              </a:xfrm>
              <a:custGeom>
                <a:avLst/>
                <a:gdLst>
                  <a:gd name="T0" fmla="*/ 573 w 602"/>
                  <a:gd name="T1" fmla="*/ 219 h 609"/>
                  <a:gd name="T2" fmla="*/ 573 w 602"/>
                  <a:gd name="T3" fmla="*/ 219 h 609"/>
                  <a:gd name="T4" fmla="*/ 544 w 602"/>
                  <a:gd name="T5" fmla="*/ 219 h 609"/>
                  <a:gd name="T6" fmla="*/ 530 w 602"/>
                  <a:gd name="T7" fmla="*/ 219 h 609"/>
                  <a:gd name="T8" fmla="*/ 452 w 602"/>
                  <a:gd name="T9" fmla="*/ 219 h 609"/>
                  <a:gd name="T10" fmla="*/ 424 w 602"/>
                  <a:gd name="T11" fmla="*/ 191 h 609"/>
                  <a:gd name="T12" fmla="*/ 452 w 602"/>
                  <a:gd name="T13" fmla="*/ 162 h 609"/>
                  <a:gd name="T14" fmla="*/ 502 w 602"/>
                  <a:gd name="T15" fmla="*/ 162 h 609"/>
                  <a:gd name="T16" fmla="*/ 297 w 602"/>
                  <a:gd name="T17" fmla="*/ 56 h 609"/>
                  <a:gd name="T18" fmla="*/ 57 w 602"/>
                  <a:gd name="T19" fmla="*/ 304 h 609"/>
                  <a:gd name="T20" fmla="*/ 28 w 602"/>
                  <a:gd name="T21" fmla="*/ 332 h 609"/>
                  <a:gd name="T22" fmla="*/ 0 w 602"/>
                  <a:gd name="T23" fmla="*/ 304 h 609"/>
                  <a:gd name="T24" fmla="*/ 0 w 602"/>
                  <a:gd name="T25" fmla="*/ 304 h 609"/>
                  <a:gd name="T26" fmla="*/ 297 w 602"/>
                  <a:gd name="T27" fmla="*/ 0 h 609"/>
                  <a:gd name="T28" fmla="*/ 544 w 602"/>
                  <a:gd name="T29" fmla="*/ 127 h 609"/>
                  <a:gd name="T30" fmla="*/ 544 w 602"/>
                  <a:gd name="T31" fmla="*/ 78 h 609"/>
                  <a:gd name="T32" fmla="*/ 573 w 602"/>
                  <a:gd name="T33" fmla="*/ 49 h 609"/>
                  <a:gd name="T34" fmla="*/ 601 w 602"/>
                  <a:gd name="T35" fmla="*/ 78 h 609"/>
                  <a:gd name="T36" fmla="*/ 601 w 602"/>
                  <a:gd name="T37" fmla="*/ 191 h 609"/>
                  <a:gd name="T38" fmla="*/ 573 w 602"/>
                  <a:gd name="T39" fmla="*/ 219 h 609"/>
                  <a:gd name="T40" fmla="*/ 28 w 602"/>
                  <a:gd name="T41" fmla="*/ 389 h 609"/>
                  <a:gd name="T42" fmla="*/ 28 w 602"/>
                  <a:gd name="T43" fmla="*/ 389 h 609"/>
                  <a:gd name="T44" fmla="*/ 148 w 602"/>
                  <a:gd name="T45" fmla="*/ 389 h 609"/>
                  <a:gd name="T46" fmla="*/ 177 w 602"/>
                  <a:gd name="T47" fmla="*/ 417 h 609"/>
                  <a:gd name="T48" fmla="*/ 148 w 602"/>
                  <a:gd name="T49" fmla="*/ 445 h 609"/>
                  <a:gd name="T50" fmla="*/ 99 w 602"/>
                  <a:gd name="T51" fmla="*/ 445 h 609"/>
                  <a:gd name="T52" fmla="*/ 297 w 602"/>
                  <a:gd name="T53" fmla="*/ 551 h 609"/>
                  <a:gd name="T54" fmla="*/ 544 w 602"/>
                  <a:gd name="T55" fmla="*/ 304 h 609"/>
                  <a:gd name="T56" fmla="*/ 573 w 602"/>
                  <a:gd name="T57" fmla="*/ 276 h 609"/>
                  <a:gd name="T58" fmla="*/ 601 w 602"/>
                  <a:gd name="T59" fmla="*/ 304 h 609"/>
                  <a:gd name="T60" fmla="*/ 601 w 602"/>
                  <a:gd name="T61" fmla="*/ 304 h 609"/>
                  <a:gd name="T62" fmla="*/ 297 w 602"/>
                  <a:gd name="T63" fmla="*/ 608 h 609"/>
                  <a:gd name="T64" fmla="*/ 57 w 602"/>
                  <a:gd name="T65" fmla="*/ 480 h 609"/>
                  <a:gd name="T66" fmla="*/ 57 w 602"/>
                  <a:gd name="T67" fmla="*/ 530 h 609"/>
                  <a:gd name="T68" fmla="*/ 28 w 602"/>
                  <a:gd name="T69" fmla="*/ 558 h 609"/>
                  <a:gd name="T70" fmla="*/ 0 w 602"/>
                  <a:gd name="T71" fmla="*/ 530 h 609"/>
                  <a:gd name="T72" fmla="*/ 0 w 602"/>
                  <a:gd name="T73" fmla="*/ 417 h 609"/>
                  <a:gd name="T74" fmla="*/ 28 w 602"/>
                  <a:gd name="T75" fmla="*/ 389 h 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2" h="609">
                    <a:moveTo>
                      <a:pt x="573" y="219"/>
                    </a:moveTo>
                    <a:lnTo>
                      <a:pt x="573" y="219"/>
                    </a:lnTo>
                    <a:cubicBezTo>
                      <a:pt x="544" y="219"/>
                      <a:pt x="544" y="219"/>
                      <a:pt x="544" y="219"/>
                    </a:cubicBezTo>
                    <a:cubicBezTo>
                      <a:pt x="530" y="219"/>
                      <a:pt x="530" y="219"/>
                      <a:pt x="530" y="219"/>
                    </a:cubicBezTo>
                    <a:cubicBezTo>
                      <a:pt x="452" y="219"/>
                      <a:pt x="452" y="219"/>
                      <a:pt x="452" y="219"/>
                    </a:cubicBezTo>
                    <a:cubicBezTo>
                      <a:pt x="431" y="219"/>
                      <a:pt x="424" y="205"/>
                      <a:pt x="424" y="191"/>
                    </a:cubicBezTo>
                    <a:cubicBezTo>
                      <a:pt x="424" y="177"/>
                      <a:pt x="431" y="162"/>
                      <a:pt x="452" y="162"/>
                    </a:cubicBezTo>
                    <a:cubicBezTo>
                      <a:pt x="502" y="162"/>
                      <a:pt x="502" y="162"/>
                      <a:pt x="502" y="162"/>
                    </a:cubicBezTo>
                    <a:cubicBezTo>
                      <a:pt x="452" y="99"/>
                      <a:pt x="382" y="56"/>
                      <a:pt x="297" y="56"/>
                    </a:cubicBezTo>
                    <a:cubicBezTo>
                      <a:pt x="163" y="56"/>
                      <a:pt x="57" y="169"/>
                      <a:pt x="57" y="304"/>
                    </a:cubicBezTo>
                    <a:cubicBezTo>
                      <a:pt x="57" y="318"/>
                      <a:pt x="42" y="332"/>
                      <a:pt x="28" y="332"/>
                    </a:cubicBezTo>
                    <a:cubicBezTo>
                      <a:pt x="7" y="332"/>
                      <a:pt x="0" y="318"/>
                      <a:pt x="0" y="304"/>
                    </a:cubicBezTo>
                    <a:lnTo>
                      <a:pt x="0" y="304"/>
                    </a:lnTo>
                    <a:cubicBezTo>
                      <a:pt x="0" y="134"/>
                      <a:pt x="134" y="0"/>
                      <a:pt x="297" y="0"/>
                    </a:cubicBezTo>
                    <a:cubicBezTo>
                      <a:pt x="403" y="0"/>
                      <a:pt x="488" y="49"/>
                      <a:pt x="544" y="127"/>
                    </a:cubicBezTo>
                    <a:cubicBezTo>
                      <a:pt x="544" y="78"/>
                      <a:pt x="544" y="78"/>
                      <a:pt x="544" y="78"/>
                    </a:cubicBezTo>
                    <a:cubicBezTo>
                      <a:pt x="544" y="64"/>
                      <a:pt x="558" y="49"/>
                      <a:pt x="573" y="49"/>
                    </a:cubicBezTo>
                    <a:cubicBezTo>
                      <a:pt x="587" y="49"/>
                      <a:pt x="601" y="64"/>
                      <a:pt x="601" y="78"/>
                    </a:cubicBezTo>
                    <a:cubicBezTo>
                      <a:pt x="601" y="191"/>
                      <a:pt x="601" y="191"/>
                      <a:pt x="601" y="191"/>
                    </a:cubicBezTo>
                    <a:cubicBezTo>
                      <a:pt x="601" y="205"/>
                      <a:pt x="587" y="219"/>
                      <a:pt x="573" y="219"/>
                    </a:cubicBezTo>
                    <a:close/>
                    <a:moveTo>
                      <a:pt x="28" y="389"/>
                    </a:moveTo>
                    <a:lnTo>
                      <a:pt x="28" y="389"/>
                    </a:lnTo>
                    <a:cubicBezTo>
                      <a:pt x="148" y="389"/>
                      <a:pt x="148" y="389"/>
                      <a:pt x="148" y="389"/>
                    </a:cubicBezTo>
                    <a:cubicBezTo>
                      <a:pt x="163" y="389"/>
                      <a:pt x="177" y="403"/>
                      <a:pt x="177" y="417"/>
                    </a:cubicBezTo>
                    <a:cubicBezTo>
                      <a:pt x="177" y="431"/>
                      <a:pt x="163" y="445"/>
                      <a:pt x="148" y="445"/>
                    </a:cubicBezTo>
                    <a:cubicBezTo>
                      <a:pt x="99" y="445"/>
                      <a:pt x="99" y="445"/>
                      <a:pt x="99" y="445"/>
                    </a:cubicBezTo>
                    <a:cubicBezTo>
                      <a:pt x="141" y="509"/>
                      <a:pt x="219" y="551"/>
                      <a:pt x="297" y="551"/>
                    </a:cubicBezTo>
                    <a:cubicBezTo>
                      <a:pt x="431" y="551"/>
                      <a:pt x="544" y="438"/>
                      <a:pt x="544" y="304"/>
                    </a:cubicBezTo>
                    <a:cubicBezTo>
                      <a:pt x="544" y="290"/>
                      <a:pt x="558" y="276"/>
                      <a:pt x="573" y="276"/>
                    </a:cubicBezTo>
                    <a:cubicBezTo>
                      <a:pt x="587" y="276"/>
                      <a:pt x="601" y="290"/>
                      <a:pt x="601" y="304"/>
                    </a:cubicBezTo>
                    <a:lnTo>
                      <a:pt x="601" y="304"/>
                    </a:lnTo>
                    <a:cubicBezTo>
                      <a:pt x="601" y="473"/>
                      <a:pt x="466" y="608"/>
                      <a:pt x="297" y="608"/>
                    </a:cubicBezTo>
                    <a:cubicBezTo>
                      <a:pt x="198" y="608"/>
                      <a:pt x="106" y="558"/>
                      <a:pt x="57" y="480"/>
                    </a:cubicBezTo>
                    <a:cubicBezTo>
                      <a:pt x="57" y="530"/>
                      <a:pt x="57" y="530"/>
                      <a:pt x="57" y="530"/>
                    </a:cubicBezTo>
                    <a:cubicBezTo>
                      <a:pt x="57" y="544"/>
                      <a:pt x="42" y="558"/>
                      <a:pt x="28" y="558"/>
                    </a:cubicBezTo>
                    <a:cubicBezTo>
                      <a:pt x="7" y="558"/>
                      <a:pt x="0" y="544"/>
                      <a:pt x="0" y="530"/>
                    </a:cubicBezTo>
                    <a:cubicBezTo>
                      <a:pt x="0" y="417"/>
                      <a:pt x="0" y="417"/>
                      <a:pt x="0" y="417"/>
                    </a:cubicBezTo>
                    <a:cubicBezTo>
                      <a:pt x="0" y="403"/>
                      <a:pt x="7" y="389"/>
                      <a:pt x="28" y="389"/>
                    </a:cubicBezTo>
                    <a:close/>
                  </a:path>
                </a:pathLst>
              </a:custGeom>
              <a:solidFill>
                <a:schemeClr val="tx1">
                  <a:lumMod val="40000"/>
                  <a:lumOff val="60000"/>
                </a:schemeClr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í$ḷíḑe">
              <a:extLst>
                <a:ext uri="{FF2B5EF4-FFF2-40B4-BE49-F238E27FC236}">
                  <a16:creationId xmlns:a16="http://schemas.microsoft.com/office/drawing/2014/main" id="{A6290678-2D5A-45CD-B77F-B21368C5F293}"/>
                </a:ext>
              </a:extLst>
            </p:cNvPr>
            <p:cNvSpPr txBox="1"/>
            <p:nvPr/>
          </p:nvSpPr>
          <p:spPr>
            <a:xfrm>
              <a:off x="673102" y="2484997"/>
              <a:ext cx="5206875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8" name="ís1îḍê">
              <a:extLst>
                <a:ext uri="{FF2B5EF4-FFF2-40B4-BE49-F238E27FC236}">
                  <a16:creationId xmlns:a16="http://schemas.microsoft.com/office/drawing/2014/main" id="{C46513DC-75C6-47D5-8887-BC7DE3802D62}"/>
                </a:ext>
              </a:extLst>
            </p:cNvPr>
            <p:cNvSpPr txBox="1"/>
            <p:nvPr/>
          </p:nvSpPr>
          <p:spPr>
            <a:xfrm>
              <a:off x="673101" y="3337158"/>
              <a:ext cx="5206876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ctr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  <p:sp>
          <p:nvSpPr>
            <p:cNvPr id="9" name="íšḻîḓé">
              <a:extLst>
                <a:ext uri="{FF2B5EF4-FFF2-40B4-BE49-F238E27FC236}">
                  <a16:creationId xmlns:a16="http://schemas.microsoft.com/office/drawing/2014/main" id="{96005916-3556-4428-AE86-CC68D0AA3593}"/>
                </a:ext>
              </a:extLst>
            </p:cNvPr>
            <p:cNvSpPr txBox="1"/>
            <p:nvPr/>
          </p:nvSpPr>
          <p:spPr>
            <a:xfrm>
              <a:off x="8876968" y="174029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0" name="ïṩľíḍe">
              <a:extLst>
                <a:ext uri="{FF2B5EF4-FFF2-40B4-BE49-F238E27FC236}">
                  <a16:creationId xmlns:a16="http://schemas.microsoft.com/office/drawing/2014/main" id="{1237AE01-A942-41C8-85DC-669E00827430}"/>
                </a:ext>
              </a:extLst>
            </p:cNvPr>
            <p:cNvSpPr txBox="1"/>
            <p:nvPr/>
          </p:nvSpPr>
          <p:spPr>
            <a:xfrm>
              <a:off x="8876968" y="213280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1" name="ïślidê">
              <a:extLst>
                <a:ext uri="{FF2B5EF4-FFF2-40B4-BE49-F238E27FC236}">
                  <a16:creationId xmlns:a16="http://schemas.microsoft.com/office/drawing/2014/main" id="{36B6F17A-3DFA-40C5-85F3-F257671CCFC0}"/>
                </a:ext>
              </a:extLst>
            </p:cNvPr>
            <p:cNvSpPr txBox="1"/>
            <p:nvPr/>
          </p:nvSpPr>
          <p:spPr>
            <a:xfrm>
              <a:off x="8876968" y="3064718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2" name="iŝ1ïḑé">
              <a:extLst>
                <a:ext uri="{FF2B5EF4-FFF2-40B4-BE49-F238E27FC236}">
                  <a16:creationId xmlns:a16="http://schemas.microsoft.com/office/drawing/2014/main" id="{7B03BBC8-DDC0-471E-BB0C-B20EBB786385}"/>
                </a:ext>
              </a:extLst>
            </p:cNvPr>
            <p:cNvSpPr txBox="1"/>
            <p:nvPr/>
          </p:nvSpPr>
          <p:spPr>
            <a:xfrm>
              <a:off x="8876968" y="3457230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13" name="ïṧ1ïḓê">
              <a:extLst>
                <a:ext uri="{FF2B5EF4-FFF2-40B4-BE49-F238E27FC236}">
                  <a16:creationId xmlns:a16="http://schemas.microsoft.com/office/drawing/2014/main" id="{53101D8A-B9B1-46B6-A95A-E207BB6289C4}"/>
                </a:ext>
              </a:extLst>
            </p:cNvPr>
            <p:cNvSpPr txBox="1"/>
            <p:nvPr/>
          </p:nvSpPr>
          <p:spPr>
            <a:xfrm>
              <a:off x="8876968" y="4354323"/>
              <a:ext cx="2643520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4" name="iṥḷïdé">
              <a:extLst>
                <a:ext uri="{FF2B5EF4-FFF2-40B4-BE49-F238E27FC236}">
                  <a16:creationId xmlns:a16="http://schemas.microsoft.com/office/drawing/2014/main" id="{78E23BA6-6D61-4E58-9A4C-07972419BE86}"/>
                </a:ext>
              </a:extLst>
            </p:cNvPr>
            <p:cNvSpPr txBox="1"/>
            <p:nvPr/>
          </p:nvSpPr>
          <p:spPr>
            <a:xfrm>
              <a:off x="8876968" y="4746835"/>
              <a:ext cx="2643520" cy="6249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49353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FC46FFF-BCD1-4770-9B7F-6425B48CE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CDCE4B3-FECA-4E01-BED4-0B123ACA9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7671FC-03DA-4C36-9FA3-0BA3B521D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122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E0E5932-F1AB-4F8B-B004-6767EDC1FF9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96752"/>
            <a:ext cx="10845800" cy="4975654"/>
            <a:chOff x="673100" y="1196752"/>
            <a:chExt cx="10845800" cy="4975654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893C90A5-60A3-4977-937B-27BEABA89C98}"/>
                </a:ext>
              </a:extLst>
            </p:cNvPr>
            <p:cNvCxnSpPr/>
            <p:nvPr/>
          </p:nvCxnSpPr>
          <p:spPr>
            <a:xfrm flipH="1">
              <a:off x="5175104" y="3328873"/>
              <a:ext cx="920896" cy="2656411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2058EB67-8170-41B0-86A4-84622FA0E044}"/>
                </a:ext>
              </a:extLst>
            </p:cNvPr>
            <p:cNvCxnSpPr>
              <a:cxnSpLocks/>
            </p:cNvCxnSpPr>
            <p:nvPr/>
          </p:nvCxnSpPr>
          <p:spPr>
            <a:xfrm>
              <a:off x="6088820" y="3328873"/>
              <a:ext cx="920896" cy="2656411"/>
            </a:xfrm>
            <a:prstGeom prst="line">
              <a:avLst/>
            </a:prstGeom>
            <a:ln w="762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iṥḻîḍê">
              <a:extLst>
                <a:ext uri="{FF2B5EF4-FFF2-40B4-BE49-F238E27FC236}">
                  <a16:creationId xmlns:a16="http://schemas.microsoft.com/office/drawing/2014/main" id="{D7B077B0-3CD6-4942-A8F1-566E715C5548}"/>
                </a:ext>
              </a:extLst>
            </p:cNvPr>
            <p:cNvSpPr/>
            <p:nvPr/>
          </p:nvSpPr>
          <p:spPr bwMode="auto">
            <a:xfrm>
              <a:off x="5765989" y="1196752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ŝlîďe">
              <a:extLst>
                <a:ext uri="{FF2B5EF4-FFF2-40B4-BE49-F238E27FC236}">
                  <a16:creationId xmlns:a16="http://schemas.microsoft.com/office/drawing/2014/main" id="{E3A82700-409B-40FA-AF51-4F4229D564F8}"/>
                </a:ext>
              </a:extLst>
            </p:cNvPr>
            <p:cNvSpPr/>
            <p:nvPr/>
          </p:nvSpPr>
          <p:spPr bwMode="auto">
            <a:xfrm>
              <a:off x="5765989" y="4828415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i$ľïḍé">
              <a:extLst>
                <a:ext uri="{FF2B5EF4-FFF2-40B4-BE49-F238E27FC236}">
                  <a16:creationId xmlns:a16="http://schemas.microsoft.com/office/drawing/2014/main" id="{8C3420C3-44D3-433C-ADCA-950DA7186A31}"/>
                </a:ext>
              </a:extLst>
            </p:cNvPr>
            <p:cNvSpPr/>
            <p:nvPr/>
          </p:nvSpPr>
          <p:spPr bwMode="auto">
            <a:xfrm>
              <a:off x="7065254" y="1691711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04</a:t>
              </a:r>
            </a:p>
          </p:txBody>
        </p:sp>
        <p:sp>
          <p:nvSpPr>
            <p:cNvPr id="11" name="ïṧlïḑê">
              <a:extLst>
                <a:ext uri="{FF2B5EF4-FFF2-40B4-BE49-F238E27FC236}">
                  <a16:creationId xmlns:a16="http://schemas.microsoft.com/office/drawing/2014/main" id="{801CFD2D-EE32-452E-A875-F1A390B449C3}"/>
                </a:ext>
              </a:extLst>
            </p:cNvPr>
            <p:cNvSpPr/>
            <p:nvPr/>
          </p:nvSpPr>
          <p:spPr bwMode="auto">
            <a:xfrm>
              <a:off x="4466723" y="1691711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03</a:t>
              </a:r>
            </a:p>
          </p:txBody>
        </p:sp>
        <p:sp>
          <p:nvSpPr>
            <p:cNvPr id="12" name="iś1îḋe">
              <a:extLst>
                <a:ext uri="{FF2B5EF4-FFF2-40B4-BE49-F238E27FC236}">
                  <a16:creationId xmlns:a16="http://schemas.microsoft.com/office/drawing/2014/main" id="{F5C8D849-C890-43A2-A8EF-B01FC1747899}"/>
                </a:ext>
              </a:extLst>
            </p:cNvPr>
            <p:cNvSpPr/>
            <p:nvPr/>
          </p:nvSpPr>
          <p:spPr bwMode="auto">
            <a:xfrm>
              <a:off x="7065254" y="4336744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06</a:t>
              </a:r>
            </a:p>
          </p:txBody>
        </p:sp>
        <p:sp>
          <p:nvSpPr>
            <p:cNvPr id="13" name="i$ḷíḓê">
              <a:extLst>
                <a:ext uri="{FF2B5EF4-FFF2-40B4-BE49-F238E27FC236}">
                  <a16:creationId xmlns:a16="http://schemas.microsoft.com/office/drawing/2014/main" id="{D1986BAC-609F-4775-9D64-D46202520667}"/>
                </a:ext>
              </a:extLst>
            </p:cNvPr>
            <p:cNvSpPr/>
            <p:nvPr/>
          </p:nvSpPr>
          <p:spPr bwMode="auto">
            <a:xfrm>
              <a:off x="4466723" y="4336744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01</a:t>
              </a:r>
            </a:p>
          </p:txBody>
        </p:sp>
        <p:sp>
          <p:nvSpPr>
            <p:cNvPr id="14" name="îSļiḑè">
              <a:extLst>
                <a:ext uri="{FF2B5EF4-FFF2-40B4-BE49-F238E27FC236}">
                  <a16:creationId xmlns:a16="http://schemas.microsoft.com/office/drawing/2014/main" id="{BA0B46D9-0371-458D-8C5F-956D5DEDD622}"/>
                </a:ext>
              </a:extLst>
            </p:cNvPr>
            <p:cNvSpPr/>
            <p:nvPr/>
          </p:nvSpPr>
          <p:spPr bwMode="auto">
            <a:xfrm>
              <a:off x="7560212" y="2998861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05</a:t>
              </a:r>
            </a:p>
          </p:txBody>
        </p:sp>
        <p:sp>
          <p:nvSpPr>
            <p:cNvPr id="15" name="ïṧļiďe">
              <a:extLst>
                <a:ext uri="{FF2B5EF4-FFF2-40B4-BE49-F238E27FC236}">
                  <a16:creationId xmlns:a16="http://schemas.microsoft.com/office/drawing/2014/main" id="{4862709A-D62A-4B08-A44F-F2AF1EE6CE80}"/>
                </a:ext>
              </a:extLst>
            </p:cNvPr>
            <p:cNvSpPr/>
            <p:nvPr/>
          </p:nvSpPr>
          <p:spPr bwMode="auto">
            <a:xfrm>
              <a:off x="3971764" y="2998861"/>
              <a:ext cx="660024" cy="66002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/>
                  </a:solidFill>
                </a:rPr>
                <a:t>02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74F97CA2-6970-48D2-8FB5-B2FFE59EA0DE}"/>
                </a:ext>
              </a:extLst>
            </p:cNvPr>
            <p:cNvCxnSpPr>
              <a:stCxn id="8" idx="4"/>
              <a:endCxn id="9" idx="0"/>
            </p:cNvCxnSpPr>
            <p:nvPr/>
          </p:nvCxnSpPr>
          <p:spPr>
            <a:xfrm>
              <a:off x="6096000" y="1856775"/>
              <a:ext cx="0" cy="2971639"/>
            </a:xfrm>
            <a:prstGeom prst="line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D2DFA4D7-598C-4529-B8C4-5B0556E5E166}"/>
                </a:ext>
              </a:extLst>
            </p:cNvPr>
            <p:cNvCxnSpPr>
              <a:stCxn id="15" idx="6"/>
              <a:endCxn id="14" idx="2"/>
            </p:cNvCxnSpPr>
            <p:nvPr/>
          </p:nvCxnSpPr>
          <p:spPr>
            <a:xfrm>
              <a:off x="4631788" y="3328873"/>
              <a:ext cx="2928425" cy="0"/>
            </a:xfrm>
            <a:prstGeom prst="line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8DDF018B-D654-42C2-9F89-6EAB2C67BA20}"/>
                </a:ext>
              </a:extLst>
            </p:cNvPr>
            <p:cNvCxnSpPr>
              <a:stCxn id="11" idx="5"/>
              <a:endCxn id="12" idx="1"/>
            </p:cNvCxnSpPr>
            <p:nvPr/>
          </p:nvCxnSpPr>
          <p:spPr>
            <a:xfrm>
              <a:off x="5030088" y="2255076"/>
              <a:ext cx="2131823" cy="2178326"/>
            </a:xfrm>
            <a:prstGeom prst="line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245CDB57-7EB5-408A-A1A8-D3280336A86F}"/>
                </a:ext>
              </a:extLst>
            </p:cNvPr>
            <p:cNvCxnSpPr>
              <a:stCxn id="10" idx="3"/>
              <a:endCxn id="13" idx="7"/>
            </p:cNvCxnSpPr>
            <p:nvPr/>
          </p:nvCxnSpPr>
          <p:spPr>
            <a:xfrm flipH="1">
              <a:off x="5030088" y="2255076"/>
              <a:ext cx="2131823" cy="2178326"/>
            </a:xfrm>
            <a:prstGeom prst="line">
              <a:avLst/>
            </a:pr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îšlíḓe">
              <a:extLst>
                <a:ext uri="{FF2B5EF4-FFF2-40B4-BE49-F238E27FC236}">
                  <a16:creationId xmlns:a16="http://schemas.microsoft.com/office/drawing/2014/main" id="{05BA8B41-8F6B-43C3-A8C6-0FBDC5EE08EE}"/>
                </a:ext>
              </a:extLst>
            </p:cNvPr>
            <p:cNvSpPr/>
            <p:nvPr/>
          </p:nvSpPr>
          <p:spPr bwMode="auto">
            <a:xfrm>
              <a:off x="4783580" y="2016453"/>
              <a:ext cx="2624841" cy="2624840"/>
            </a:xfrm>
            <a:prstGeom prst="donut">
              <a:avLst>
                <a:gd name="adj" fmla="val 8775"/>
              </a:avLst>
            </a:prstGeom>
            <a:solidFill>
              <a:schemeClr val="bg2">
                <a:lumMod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ḻiḑe">
              <a:extLst>
                <a:ext uri="{FF2B5EF4-FFF2-40B4-BE49-F238E27FC236}">
                  <a16:creationId xmlns:a16="http://schemas.microsoft.com/office/drawing/2014/main" id="{0AA0C5B2-AFE0-4FF9-B13B-2F14F7F77B09}"/>
                </a:ext>
              </a:extLst>
            </p:cNvPr>
            <p:cNvSpPr/>
            <p:nvPr/>
          </p:nvSpPr>
          <p:spPr bwMode="auto">
            <a:xfrm>
              <a:off x="5175104" y="2405497"/>
              <a:ext cx="1841789" cy="1841789"/>
            </a:xfrm>
            <a:prstGeom prst="donut">
              <a:avLst>
                <a:gd name="adj" fmla="val 7268"/>
              </a:avLst>
            </a:prstGeom>
            <a:solidFill>
              <a:schemeClr val="bg2">
                <a:lumMod val="9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ïŝļiḍê">
              <a:extLst>
                <a:ext uri="{FF2B5EF4-FFF2-40B4-BE49-F238E27FC236}">
                  <a16:creationId xmlns:a16="http://schemas.microsoft.com/office/drawing/2014/main" id="{76F0854B-A80F-4417-80E2-B3B0D7E0B784}"/>
                </a:ext>
              </a:extLst>
            </p:cNvPr>
            <p:cNvSpPr/>
            <p:nvPr/>
          </p:nvSpPr>
          <p:spPr bwMode="auto">
            <a:xfrm>
              <a:off x="673100" y="5886450"/>
              <a:ext cx="10845800" cy="28595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íŝľîḋè">
              <a:extLst>
                <a:ext uri="{FF2B5EF4-FFF2-40B4-BE49-F238E27FC236}">
                  <a16:creationId xmlns:a16="http://schemas.microsoft.com/office/drawing/2014/main" id="{69285A27-2A87-4B4E-A46E-5AC273179340}"/>
                </a:ext>
              </a:extLst>
            </p:cNvPr>
            <p:cNvSpPr/>
            <p:nvPr/>
          </p:nvSpPr>
          <p:spPr bwMode="auto">
            <a:xfrm>
              <a:off x="5915978" y="3162573"/>
              <a:ext cx="360044" cy="360044"/>
            </a:xfrm>
            <a:prstGeom prst="ellipse">
              <a:avLst/>
            </a:pr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24" name="íšḷïḓé">
              <a:extLst>
                <a:ext uri="{FF2B5EF4-FFF2-40B4-BE49-F238E27FC236}">
                  <a16:creationId xmlns:a16="http://schemas.microsoft.com/office/drawing/2014/main" id="{B5EA7C5D-E186-4A86-8AFB-A47A6126C411}"/>
                </a:ext>
              </a:extLst>
            </p:cNvPr>
            <p:cNvGrpSpPr/>
            <p:nvPr/>
          </p:nvGrpSpPr>
          <p:grpSpPr>
            <a:xfrm>
              <a:off x="699462" y="2918587"/>
              <a:ext cx="2996187" cy="815608"/>
              <a:chOff x="1532328" y="1490596"/>
              <a:chExt cx="3240162" cy="815608"/>
            </a:xfrm>
          </p:grpSpPr>
          <p:sp>
            <p:nvSpPr>
              <p:cNvPr id="40" name="iŝlïdê">
                <a:extLst>
                  <a:ext uri="{FF2B5EF4-FFF2-40B4-BE49-F238E27FC236}">
                    <a16:creationId xmlns:a16="http://schemas.microsoft.com/office/drawing/2014/main" id="{53B0A593-3C01-406E-A460-F042E702FDB3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41" name="íşľidè">
                <a:extLst>
                  <a:ext uri="{FF2B5EF4-FFF2-40B4-BE49-F238E27FC236}">
                    <a16:creationId xmlns:a16="http://schemas.microsoft.com/office/drawing/2014/main" id="{9B81B7A1-751B-400B-B252-C10030F76D13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pPr algn="r"/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5" name="iṥľîḑe">
              <a:extLst>
                <a:ext uri="{FF2B5EF4-FFF2-40B4-BE49-F238E27FC236}">
                  <a16:creationId xmlns:a16="http://schemas.microsoft.com/office/drawing/2014/main" id="{F6410872-7126-4019-BA0A-FA4F6E47409E}"/>
                </a:ext>
              </a:extLst>
            </p:cNvPr>
            <p:cNvGrpSpPr/>
            <p:nvPr/>
          </p:nvGrpSpPr>
          <p:grpSpPr>
            <a:xfrm>
              <a:off x="801383" y="1681888"/>
              <a:ext cx="3156789" cy="815608"/>
              <a:chOff x="1532328" y="1490596"/>
              <a:chExt cx="3240162" cy="815608"/>
            </a:xfrm>
          </p:grpSpPr>
          <p:sp>
            <p:nvSpPr>
              <p:cNvPr id="38" name="ïŝľîdé">
                <a:extLst>
                  <a:ext uri="{FF2B5EF4-FFF2-40B4-BE49-F238E27FC236}">
                    <a16:creationId xmlns:a16="http://schemas.microsoft.com/office/drawing/2014/main" id="{9CF88BEC-E93A-4872-96FD-1DDFC824351D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9" name="iṣľíḍê">
                <a:extLst>
                  <a:ext uri="{FF2B5EF4-FFF2-40B4-BE49-F238E27FC236}">
                    <a16:creationId xmlns:a16="http://schemas.microsoft.com/office/drawing/2014/main" id="{129A338F-F55A-4342-A63A-93AB37F827CA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pPr algn="r"/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6" name="îṣļidé">
              <a:extLst>
                <a:ext uri="{FF2B5EF4-FFF2-40B4-BE49-F238E27FC236}">
                  <a16:creationId xmlns:a16="http://schemas.microsoft.com/office/drawing/2014/main" id="{95ED9F80-9F2D-4D53-8C0F-6F9B3A946617}"/>
                </a:ext>
              </a:extLst>
            </p:cNvPr>
            <p:cNvGrpSpPr/>
            <p:nvPr/>
          </p:nvGrpSpPr>
          <p:grpSpPr>
            <a:xfrm>
              <a:off x="977531" y="4306350"/>
              <a:ext cx="2996187" cy="815608"/>
              <a:chOff x="1532328" y="1490596"/>
              <a:chExt cx="3240162" cy="815608"/>
            </a:xfrm>
          </p:grpSpPr>
          <p:sp>
            <p:nvSpPr>
              <p:cNvPr id="36" name="ïŝľïḓe">
                <a:extLst>
                  <a:ext uri="{FF2B5EF4-FFF2-40B4-BE49-F238E27FC236}">
                    <a16:creationId xmlns:a16="http://schemas.microsoft.com/office/drawing/2014/main" id="{CAC2BBF9-5492-4B9B-8053-8B92A993612A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7" name="îsḷïḍe">
                <a:extLst>
                  <a:ext uri="{FF2B5EF4-FFF2-40B4-BE49-F238E27FC236}">
                    <a16:creationId xmlns:a16="http://schemas.microsoft.com/office/drawing/2014/main" id="{DD1B2B7F-1D84-4D3C-8787-E13348522A3D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pPr algn="r"/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7" name="îṩļîḓè">
              <a:extLst>
                <a:ext uri="{FF2B5EF4-FFF2-40B4-BE49-F238E27FC236}">
                  <a16:creationId xmlns:a16="http://schemas.microsoft.com/office/drawing/2014/main" id="{44A496C7-E3FD-4645-9572-12435D6237CE}"/>
                </a:ext>
              </a:extLst>
            </p:cNvPr>
            <p:cNvGrpSpPr/>
            <p:nvPr/>
          </p:nvGrpSpPr>
          <p:grpSpPr>
            <a:xfrm>
              <a:off x="8522713" y="2918587"/>
              <a:ext cx="2996187" cy="815608"/>
              <a:chOff x="1532328" y="1490596"/>
              <a:chExt cx="3240162" cy="815608"/>
            </a:xfrm>
          </p:grpSpPr>
          <p:sp>
            <p:nvSpPr>
              <p:cNvPr id="34" name="ïṣ1iḓé">
                <a:extLst>
                  <a:ext uri="{FF2B5EF4-FFF2-40B4-BE49-F238E27FC236}">
                    <a16:creationId xmlns:a16="http://schemas.microsoft.com/office/drawing/2014/main" id="{7F227B7B-D5D6-42A5-8D1C-443AAB96D178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5" name="îŝḷíḋé">
                <a:extLst>
                  <a:ext uri="{FF2B5EF4-FFF2-40B4-BE49-F238E27FC236}">
                    <a16:creationId xmlns:a16="http://schemas.microsoft.com/office/drawing/2014/main" id="{82D2E00E-B261-4D6F-92AA-628FC088D129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8" name="íṥlïḓe">
              <a:extLst>
                <a:ext uri="{FF2B5EF4-FFF2-40B4-BE49-F238E27FC236}">
                  <a16:creationId xmlns:a16="http://schemas.microsoft.com/office/drawing/2014/main" id="{17CCBC44-C224-4012-875D-A05FB66B2C3E}"/>
                </a:ext>
              </a:extLst>
            </p:cNvPr>
            <p:cNvGrpSpPr/>
            <p:nvPr/>
          </p:nvGrpSpPr>
          <p:grpSpPr>
            <a:xfrm>
              <a:off x="8227823" y="1681888"/>
              <a:ext cx="3156789" cy="815608"/>
              <a:chOff x="1532328" y="1490596"/>
              <a:chExt cx="3240162" cy="815608"/>
            </a:xfrm>
          </p:grpSpPr>
          <p:sp>
            <p:nvSpPr>
              <p:cNvPr id="32" name="íŝļïḑé">
                <a:extLst>
                  <a:ext uri="{FF2B5EF4-FFF2-40B4-BE49-F238E27FC236}">
                    <a16:creationId xmlns:a16="http://schemas.microsoft.com/office/drawing/2014/main" id="{5A550B6E-9A7C-4FD1-922C-E6210CA4D93B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3" name="ïṣlíďè">
                <a:extLst>
                  <a:ext uri="{FF2B5EF4-FFF2-40B4-BE49-F238E27FC236}">
                    <a16:creationId xmlns:a16="http://schemas.microsoft.com/office/drawing/2014/main" id="{609DAF7B-3C4E-46F0-B045-9DADF4CBA8B8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  <p:grpSp>
          <p:nvGrpSpPr>
            <p:cNvPr id="29" name="íşḻiḑé">
              <a:extLst>
                <a:ext uri="{FF2B5EF4-FFF2-40B4-BE49-F238E27FC236}">
                  <a16:creationId xmlns:a16="http://schemas.microsoft.com/office/drawing/2014/main" id="{56986D9F-96E4-4608-A992-A451AC5DE0CA}"/>
                </a:ext>
              </a:extLst>
            </p:cNvPr>
            <p:cNvGrpSpPr/>
            <p:nvPr/>
          </p:nvGrpSpPr>
          <p:grpSpPr>
            <a:xfrm>
              <a:off x="8218282" y="4306350"/>
              <a:ext cx="2996187" cy="815608"/>
              <a:chOff x="1532328" y="1490596"/>
              <a:chExt cx="3240162" cy="815608"/>
            </a:xfrm>
          </p:grpSpPr>
          <p:sp>
            <p:nvSpPr>
              <p:cNvPr id="30" name="íṩliḑê">
                <a:extLst>
                  <a:ext uri="{FF2B5EF4-FFF2-40B4-BE49-F238E27FC236}">
                    <a16:creationId xmlns:a16="http://schemas.microsoft.com/office/drawing/2014/main" id="{17F3AC68-DC79-4DED-85F2-A33AC95C9D79}"/>
                  </a:ext>
                </a:extLst>
              </p:cNvPr>
              <p:cNvSpPr txBox="1"/>
              <p:nvPr/>
            </p:nvSpPr>
            <p:spPr>
              <a:xfrm>
                <a:off x="1532328" y="1798373"/>
                <a:ext cx="3240162" cy="5078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îsľíḓè">
                <a:extLst>
                  <a:ext uri="{FF2B5EF4-FFF2-40B4-BE49-F238E27FC236}">
                    <a16:creationId xmlns:a16="http://schemas.microsoft.com/office/drawing/2014/main" id="{E702BA02-A63F-4C46-802F-42E040D7024F}"/>
                  </a:ext>
                </a:extLst>
              </p:cNvPr>
              <p:cNvSpPr/>
              <p:nvPr/>
            </p:nvSpPr>
            <p:spPr>
              <a:xfrm>
                <a:off x="1532328" y="1490596"/>
                <a:ext cx="3240162" cy="307777"/>
              </a:xfrm>
              <a:prstGeom prst="rect">
                <a:avLst/>
              </a:prstGeom>
            </p:spPr>
            <p:txBody>
              <a:bodyPr wrap="square" lIns="91440" tIns="45720" rIns="91440" bIns="45720">
                <a:noAutofit/>
              </a:bodyPr>
              <a:lstStyle/>
              <a:p>
                <a:r>
                  <a:rPr lang="en-US" altLang="zh-CN" sz="1600" b="1" dirty="0"/>
                  <a:t>Text here</a:t>
                </a:r>
                <a:endParaRPr lang="zh-CN" altLang="en-US" sz="16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62238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8DBD9D-7669-4DE7-97BB-00D1BDBA4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510B1FB-6BAF-48B1-8C16-84F51392E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D18F3C6-9365-44D3-935A-1DED56E20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74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4DC3F33-212A-4C97-81C9-EB66272BE6E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61135" y="1156006"/>
            <a:ext cx="10469731" cy="4987619"/>
            <a:chOff x="861135" y="1156006"/>
            <a:chExt cx="10469731" cy="4987619"/>
          </a:xfrm>
        </p:grpSpPr>
        <p:sp>
          <p:nvSpPr>
            <p:cNvPr id="6" name="îSļïďé">
              <a:extLst>
                <a:ext uri="{FF2B5EF4-FFF2-40B4-BE49-F238E27FC236}">
                  <a16:creationId xmlns:a16="http://schemas.microsoft.com/office/drawing/2014/main" id="{BBC03CAA-213E-4104-B042-041E9C778516}"/>
                </a:ext>
              </a:extLst>
            </p:cNvPr>
            <p:cNvSpPr/>
            <p:nvPr/>
          </p:nvSpPr>
          <p:spPr>
            <a:xfrm rot="16200000">
              <a:off x="4740486" y="2289244"/>
              <a:ext cx="1263928" cy="1263928"/>
            </a:xfrm>
            <a:prstGeom prst="rtTriangl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ṣļiḑe">
              <a:extLst>
                <a:ext uri="{FF2B5EF4-FFF2-40B4-BE49-F238E27FC236}">
                  <a16:creationId xmlns:a16="http://schemas.microsoft.com/office/drawing/2014/main" id="{05035BDC-16D8-41F6-BDC5-C6AA6A3142E2}"/>
                </a:ext>
              </a:extLst>
            </p:cNvPr>
            <p:cNvSpPr/>
            <p:nvPr/>
          </p:nvSpPr>
          <p:spPr>
            <a:xfrm>
              <a:off x="6187295" y="2289244"/>
              <a:ext cx="1263928" cy="1263928"/>
            </a:xfrm>
            <a:prstGeom prst="rtTriangl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išḷíḍê">
              <a:extLst>
                <a:ext uri="{FF2B5EF4-FFF2-40B4-BE49-F238E27FC236}">
                  <a16:creationId xmlns:a16="http://schemas.microsoft.com/office/drawing/2014/main" id="{A1FC1AF6-8A2F-4F22-BC1F-58FD2341D8FB}"/>
                </a:ext>
              </a:extLst>
            </p:cNvPr>
            <p:cNvSpPr/>
            <p:nvPr/>
          </p:nvSpPr>
          <p:spPr>
            <a:xfrm rot="10800000">
              <a:off x="4740486" y="3740394"/>
              <a:ext cx="1263928" cy="1263928"/>
            </a:xfrm>
            <a:prstGeom prst="rtTriangl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ŝ1íḓé">
              <a:extLst>
                <a:ext uri="{FF2B5EF4-FFF2-40B4-BE49-F238E27FC236}">
                  <a16:creationId xmlns:a16="http://schemas.microsoft.com/office/drawing/2014/main" id="{224192AD-241A-446E-82EC-C042F5F7510F}"/>
                </a:ext>
              </a:extLst>
            </p:cNvPr>
            <p:cNvSpPr/>
            <p:nvPr/>
          </p:nvSpPr>
          <p:spPr>
            <a:xfrm rot="5400000">
              <a:off x="6188066" y="3742778"/>
              <a:ext cx="1263928" cy="1263928"/>
            </a:xfrm>
            <a:prstGeom prst="rtTriangl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śḻïdè">
              <a:extLst>
                <a:ext uri="{FF2B5EF4-FFF2-40B4-BE49-F238E27FC236}">
                  <a16:creationId xmlns:a16="http://schemas.microsoft.com/office/drawing/2014/main" id="{87D32C46-4CB2-4546-8BB2-2697AE53EAED}"/>
                </a:ext>
              </a:extLst>
            </p:cNvPr>
            <p:cNvSpPr/>
            <p:nvPr/>
          </p:nvSpPr>
          <p:spPr>
            <a:xfrm>
              <a:off x="861135" y="1156006"/>
              <a:ext cx="5143279" cy="2400197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Copy paste fonts.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Choose the only option to retain text.</a:t>
              </a:r>
            </a:p>
          </p:txBody>
        </p:sp>
        <p:sp>
          <p:nvSpPr>
            <p:cNvPr id="11" name="îsḻiḑê">
              <a:extLst>
                <a:ext uri="{FF2B5EF4-FFF2-40B4-BE49-F238E27FC236}">
                  <a16:creationId xmlns:a16="http://schemas.microsoft.com/office/drawing/2014/main" id="{EA77056C-F82A-440F-9D74-B2CDBCEB11AA}"/>
                </a:ext>
              </a:extLst>
            </p:cNvPr>
            <p:cNvSpPr/>
            <p:nvPr/>
          </p:nvSpPr>
          <p:spPr>
            <a:xfrm rot="5400000">
              <a:off x="861136" y="1156007"/>
              <a:ext cx="1171789" cy="1171789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íšľiḓe">
              <a:extLst>
                <a:ext uri="{FF2B5EF4-FFF2-40B4-BE49-F238E27FC236}">
                  <a16:creationId xmlns:a16="http://schemas.microsoft.com/office/drawing/2014/main" id="{5D09DAED-2DEA-4921-9E3B-F66F50292DBD}"/>
                </a:ext>
              </a:extLst>
            </p:cNvPr>
            <p:cNvSpPr txBox="1"/>
            <p:nvPr/>
          </p:nvSpPr>
          <p:spPr>
            <a:xfrm rot="18900000">
              <a:off x="991899" y="1344711"/>
              <a:ext cx="496268" cy="4154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3" name="íṩlïdè">
              <a:extLst>
                <a:ext uri="{FF2B5EF4-FFF2-40B4-BE49-F238E27FC236}">
                  <a16:creationId xmlns:a16="http://schemas.microsoft.com/office/drawing/2014/main" id="{9C7E92A2-4562-48C2-9C69-1D5D827C20D4}"/>
                </a:ext>
              </a:extLst>
            </p:cNvPr>
            <p:cNvSpPr txBox="1"/>
            <p:nvPr/>
          </p:nvSpPr>
          <p:spPr>
            <a:xfrm>
              <a:off x="1747204" y="1900701"/>
              <a:ext cx="3370562" cy="4270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867" b="1" dirty="0"/>
                <a:t>Text here</a:t>
              </a:r>
              <a:endParaRPr lang="zh-CN" altLang="en-US" sz="1867" b="1" dirty="0"/>
            </a:p>
          </p:txBody>
        </p:sp>
        <p:sp>
          <p:nvSpPr>
            <p:cNvPr id="14" name="ïŝļiḑè">
              <a:extLst>
                <a:ext uri="{FF2B5EF4-FFF2-40B4-BE49-F238E27FC236}">
                  <a16:creationId xmlns:a16="http://schemas.microsoft.com/office/drawing/2014/main" id="{5A6F12D0-E75D-4526-A357-B1CB435ECCB5}"/>
                </a:ext>
              </a:extLst>
            </p:cNvPr>
            <p:cNvSpPr/>
            <p:nvPr/>
          </p:nvSpPr>
          <p:spPr>
            <a:xfrm>
              <a:off x="6187587" y="1156006"/>
              <a:ext cx="5143279" cy="2400197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Copy paste fonts.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Choose the only option to retain text.</a:t>
              </a:r>
            </a:p>
          </p:txBody>
        </p:sp>
        <p:sp>
          <p:nvSpPr>
            <p:cNvPr id="15" name="í$lïdé">
              <a:extLst>
                <a:ext uri="{FF2B5EF4-FFF2-40B4-BE49-F238E27FC236}">
                  <a16:creationId xmlns:a16="http://schemas.microsoft.com/office/drawing/2014/main" id="{8D96CF47-3AB0-40F5-AB8E-86635B3BA12B}"/>
                </a:ext>
              </a:extLst>
            </p:cNvPr>
            <p:cNvSpPr/>
            <p:nvPr/>
          </p:nvSpPr>
          <p:spPr>
            <a:xfrm rot="10800000">
              <a:off x="10158787" y="1156007"/>
              <a:ext cx="1171789" cy="1171789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ïṧľíḑè">
              <a:extLst>
                <a:ext uri="{FF2B5EF4-FFF2-40B4-BE49-F238E27FC236}">
                  <a16:creationId xmlns:a16="http://schemas.microsoft.com/office/drawing/2014/main" id="{7AC2632C-189B-4F4D-B0EC-1A81D7418B60}"/>
                </a:ext>
              </a:extLst>
            </p:cNvPr>
            <p:cNvSpPr txBox="1"/>
            <p:nvPr/>
          </p:nvSpPr>
          <p:spPr>
            <a:xfrm rot="2700000">
              <a:off x="10693831" y="1344711"/>
              <a:ext cx="496268" cy="4154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02</a:t>
              </a:r>
            </a:p>
          </p:txBody>
        </p:sp>
        <p:sp>
          <p:nvSpPr>
            <p:cNvPr id="17" name="işlïdé">
              <a:extLst>
                <a:ext uri="{FF2B5EF4-FFF2-40B4-BE49-F238E27FC236}">
                  <a16:creationId xmlns:a16="http://schemas.microsoft.com/office/drawing/2014/main" id="{629712A4-88E4-41F3-80D3-B7C62D7E5F57}"/>
                </a:ext>
              </a:extLst>
            </p:cNvPr>
            <p:cNvSpPr/>
            <p:nvPr/>
          </p:nvSpPr>
          <p:spPr>
            <a:xfrm>
              <a:off x="861135" y="3743425"/>
              <a:ext cx="5143279" cy="2400197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Copy paste fonts. 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Choose the only option to retain text.</a:t>
              </a:r>
            </a:p>
          </p:txBody>
        </p:sp>
        <p:sp>
          <p:nvSpPr>
            <p:cNvPr id="18" name="îṥḻïdè">
              <a:extLst>
                <a:ext uri="{FF2B5EF4-FFF2-40B4-BE49-F238E27FC236}">
                  <a16:creationId xmlns:a16="http://schemas.microsoft.com/office/drawing/2014/main" id="{2BD26822-A412-47C3-852D-97CE72489D66}"/>
                </a:ext>
              </a:extLst>
            </p:cNvPr>
            <p:cNvSpPr/>
            <p:nvPr/>
          </p:nvSpPr>
          <p:spPr>
            <a:xfrm>
              <a:off x="861136" y="4971834"/>
              <a:ext cx="1171789" cy="1171789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9" name="íšlídè">
              <a:extLst>
                <a:ext uri="{FF2B5EF4-FFF2-40B4-BE49-F238E27FC236}">
                  <a16:creationId xmlns:a16="http://schemas.microsoft.com/office/drawing/2014/main" id="{8DFC78C8-9247-47F2-BEAA-D6123B8702EE}"/>
                </a:ext>
              </a:extLst>
            </p:cNvPr>
            <p:cNvSpPr txBox="1"/>
            <p:nvPr/>
          </p:nvSpPr>
          <p:spPr>
            <a:xfrm rot="2720180">
              <a:off x="991899" y="5507241"/>
              <a:ext cx="496268" cy="4154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20" name="îṩļîďè">
              <a:extLst>
                <a:ext uri="{FF2B5EF4-FFF2-40B4-BE49-F238E27FC236}">
                  <a16:creationId xmlns:a16="http://schemas.microsoft.com/office/drawing/2014/main" id="{020617D6-A716-4C3B-AB70-DA992C1B64AF}"/>
                </a:ext>
              </a:extLst>
            </p:cNvPr>
            <p:cNvSpPr txBox="1"/>
            <p:nvPr/>
          </p:nvSpPr>
          <p:spPr>
            <a:xfrm>
              <a:off x="1747495" y="4543224"/>
              <a:ext cx="3370562" cy="4270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867" b="1" dirty="0"/>
                <a:t>Text here</a:t>
              </a:r>
              <a:endParaRPr lang="zh-CN" altLang="en-US" sz="1867" b="1" dirty="0"/>
            </a:p>
          </p:txBody>
        </p:sp>
        <p:sp>
          <p:nvSpPr>
            <p:cNvPr id="21" name="îṩḷîḍe">
              <a:extLst>
                <a:ext uri="{FF2B5EF4-FFF2-40B4-BE49-F238E27FC236}">
                  <a16:creationId xmlns:a16="http://schemas.microsoft.com/office/drawing/2014/main" id="{5D19F7BC-186E-4E6D-9D2D-D81998FF259A}"/>
                </a:ext>
              </a:extLst>
            </p:cNvPr>
            <p:cNvSpPr/>
            <p:nvPr/>
          </p:nvSpPr>
          <p:spPr>
            <a:xfrm>
              <a:off x="6187586" y="3743427"/>
              <a:ext cx="5143279" cy="2400197"/>
            </a:xfrm>
            <a:prstGeom prst="rect">
              <a:avLst/>
            </a:prstGeom>
            <a:noFill/>
            <a:ln w="127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Copy paste fonts.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dk1">
                      <a:lumMod val="100000"/>
                    </a:schemeClr>
                  </a:solidFill>
                </a:rPr>
                <a:t> Choose the only option to retain text.</a:t>
              </a:r>
            </a:p>
          </p:txBody>
        </p:sp>
        <p:sp>
          <p:nvSpPr>
            <p:cNvPr id="22" name="îşḷïḓe">
              <a:extLst>
                <a:ext uri="{FF2B5EF4-FFF2-40B4-BE49-F238E27FC236}">
                  <a16:creationId xmlns:a16="http://schemas.microsoft.com/office/drawing/2014/main" id="{DCA0D3F9-92EB-4AFC-8356-BA0FFA69D32D}"/>
                </a:ext>
              </a:extLst>
            </p:cNvPr>
            <p:cNvSpPr/>
            <p:nvPr/>
          </p:nvSpPr>
          <p:spPr>
            <a:xfrm rot="16200000">
              <a:off x="10158786" y="4971836"/>
              <a:ext cx="1171789" cy="1171789"/>
            </a:xfrm>
            <a:prstGeom prst="rtTriangle">
              <a:avLst/>
            </a:prstGeom>
            <a:solidFill>
              <a:schemeClr val="bg1">
                <a:lumMod val="65000"/>
              </a:schemeClr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3" name="işļiḍe">
              <a:extLst>
                <a:ext uri="{FF2B5EF4-FFF2-40B4-BE49-F238E27FC236}">
                  <a16:creationId xmlns:a16="http://schemas.microsoft.com/office/drawing/2014/main" id="{3097829D-E84F-4C81-B314-CE15DC0C7401}"/>
                </a:ext>
              </a:extLst>
            </p:cNvPr>
            <p:cNvSpPr txBox="1"/>
            <p:nvPr/>
          </p:nvSpPr>
          <p:spPr>
            <a:xfrm rot="19095347">
              <a:off x="10700633" y="5553128"/>
              <a:ext cx="496268" cy="41548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24" name="îṡ1iḍe">
              <a:extLst>
                <a:ext uri="{FF2B5EF4-FFF2-40B4-BE49-F238E27FC236}">
                  <a16:creationId xmlns:a16="http://schemas.microsoft.com/office/drawing/2014/main" id="{2C60B5E9-6D62-4218-B8FF-6127AFC5D1CE}"/>
                </a:ext>
              </a:extLst>
            </p:cNvPr>
            <p:cNvSpPr/>
            <p:nvPr/>
          </p:nvSpPr>
          <p:spPr bwMode="auto">
            <a:xfrm>
              <a:off x="6422711" y="3876074"/>
              <a:ext cx="375592" cy="390768"/>
            </a:xfrm>
            <a:custGeom>
              <a:avLst/>
              <a:gdLst>
                <a:gd name="T0" fmla="*/ 818 w 1611"/>
                <a:gd name="T1" fmla="*/ 977 h 1676"/>
                <a:gd name="T2" fmla="*/ 692 w 1611"/>
                <a:gd name="T3" fmla="*/ 826 h 1676"/>
                <a:gd name="T4" fmla="*/ 411 w 1611"/>
                <a:gd name="T5" fmla="*/ 453 h 1676"/>
                <a:gd name="T6" fmla="*/ 906 w 1611"/>
                <a:gd name="T7" fmla="*/ 306 h 1676"/>
                <a:gd name="T8" fmla="*/ 1249 w 1611"/>
                <a:gd name="T9" fmla="*/ 897 h 1676"/>
                <a:gd name="T10" fmla="*/ 818 w 1611"/>
                <a:gd name="T11" fmla="*/ 950 h 1676"/>
                <a:gd name="T12" fmla="*/ 406 w 1611"/>
                <a:gd name="T13" fmla="*/ 900 h 1676"/>
                <a:gd name="T14" fmla="*/ 519 w 1611"/>
                <a:gd name="T15" fmla="*/ 880 h 1676"/>
                <a:gd name="T16" fmla="*/ 679 w 1611"/>
                <a:gd name="T17" fmla="*/ 678 h 1676"/>
                <a:gd name="T18" fmla="*/ 873 w 1611"/>
                <a:gd name="T19" fmla="*/ 314 h 1676"/>
                <a:gd name="T20" fmla="*/ 944 w 1611"/>
                <a:gd name="T21" fmla="*/ 826 h 1676"/>
                <a:gd name="T22" fmla="*/ 944 w 1611"/>
                <a:gd name="T23" fmla="*/ 826 h 1676"/>
                <a:gd name="T24" fmla="*/ 807 w 1611"/>
                <a:gd name="T25" fmla="*/ 0 h 1676"/>
                <a:gd name="T26" fmla="*/ 218 w 1611"/>
                <a:gd name="T27" fmla="*/ 726 h 1676"/>
                <a:gd name="T28" fmla="*/ 98 w 1611"/>
                <a:gd name="T29" fmla="*/ 1185 h 1676"/>
                <a:gd name="T30" fmla="*/ 57 w 1611"/>
                <a:gd name="T31" fmla="*/ 1233 h 1676"/>
                <a:gd name="T32" fmla="*/ 57 w 1611"/>
                <a:gd name="T33" fmla="*/ 1233 h 1676"/>
                <a:gd name="T34" fmla="*/ 130 w 1611"/>
                <a:gd name="T35" fmla="*/ 1230 h 1676"/>
                <a:gd name="T36" fmla="*/ 171 w 1611"/>
                <a:gd name="T37" fmla="*/ 1279 h 1676"/>
                <a:gd name="T38" fmla="*/ 159 w 1611"/>
                <a:gd name="T39" fmla="*/ 1280 h 1676"/>
                <a:gd name="T40" fmla="*/ 49 w 1611"/>
                <a:gd name="T41" fmla="*/ 1320 h 1676"/>
                <a:gd name="T42" fmla="*/ 178 w 1611"/>
                <a:gd name="T43" fmla="*/ 1320 h 1676"/>
                <a:gd name="T44" fmla="*/ 352 w 1611"/>
                <a:gd name="T45" fmla="*/ 1409 h 1676"/>
                <a:gd name="T46" fmla="*/ 310 w 1611"/>
                <a:gd name="T47" fmla="*/ 1457 h 1676"/>
                <a:gd name="T48" fmla="*/ 466 w 1611"/>
                <a:gd name="T49" fmla="*/ 1454 h 1676"/>
                <a:gd name="T50" fmla="*/ 466 w 1611"/>
                <a:gd name="T51" fmla="*/ 1454 h 1676"/>
                <a:gd name="T52" fmla="*/ 507 w 1611"/>
                <a:gd name="T53" fmla="*/ 1503 h 1676"/>
                <a:gd name="T54" fmla="*/ 409 w 1611"/>
                <a:gd name="T55" fmla="*/ 1480 h 1676"/>
                <a:gd name="T56" fmla="*/ 371 w 1611"/>
                <a:gd name="T57" fmla="*/ 1592 h 1676"/>
                <a:gd name="T58" fmla="*/ 453 w 1611"/>
                <a:gd name="T59" fmla="*/ 1533 h 1676"/>
                <a:gd name="T60" fmla="*/ 1554 w 1611"/>
                <a:gd name="T61" fmla="*/ 1164 h 1676"/>
                <a:gd name="T62" fmla="*/ 1561 w 1611"/>
                <a:gd name="T63" fmla="*/ 1279 h 1676"/>
                <a:gd name="T64" fmla="*/ 1441 w 1611"/>
                <a:gd name="T65" fmla="*/ 1209 h 1676"/>
                <a:gd name="T66" fmla="*/ 1446 w 1611"/>
                <a:gd name="T67" fmla="*/ 1233 h 1676"/>
                <a:gd name="T68" fmla="*/ 1446 w 1611"/>
                <a:gd name="T69" fmla="*/ 1233 h 1676"/>
                <a:gd name="T70" fmla="*/ 1452 w 1611"/>
                <a:gd name="T71" fmla="*/ 1280 h 1676"/>
                <a:gd name="T72" fmla="*/ 1498 w 1611"/>
                <a:gd name="T73" fmla="*/ 1337 h 1676"/>
                <a:gd name="T74" fmla="*/ 1265 w 1611"/>
                <a:gd name="T75" fmla="*/ 1454 h 1676"/>
                <a:gd name="T76" fmla="*/ 1265 w 1611"/>
                <a:gd name="T77" fmla="*/ 1454 h 1676"/>
                <a:gd name="T78" fmla="*/ 1307 w 1611"/>
                <a:gd name="T79" fmla="*/ 1503 h 1676"/>
                <a:gd name="T80" fmla="*/ 1152 w 1611"/>
                <a:gd name="T81" fmla="*/ 1409 h 1676"/>
                <a:gd name="T82" fmla="*/ 1110 w 1611"/>
                <a:gd name="T83" fmla="*/ 1457 h 1676"/>
                <a:gd name="T84" fmla="*/ 1247 w 1611"/>
                <a:gd name="T85" fmla="*/ 1533 h 1676"/>
                <a:gd name="T86" fmla="*/ 1158 w 1611"/>
                <a:gd name="T87" fmla="*/ 1533 h 1676"/>
                <a:gd name="T88" fmla="*/ 1240 w 1611"/>
                <a:gd name="T89" fmla="*/ 1592 h 1676"/>
                <a:gd name="T90" fmla="*/ 818 w 1611"/>
                <a:gd name="T91" fmla="*/ 1514 h 1676"/>
                <a:gd name="T92" fmla="*/ 776 w 1611"/>
                <a:gd name="T93" fmla="*/ 1562 h 1676"/>
                <a:gd name="T94" fmla="*/ 776 w 1611"/>
                <a:gd name="T95" fmla="*/ 1562 h 1676"/>
                <a:gd name="T96" fmla="*/ 849 w 1611"/>
                <a:gd name="T97" fmla="*/ 1559 h 1676"/>
                <a:gd name="T98" fmla="*/ 891 w 1611"/>
                <a:gd name="T99" fmla="*/ 1608 h 1676"/>
                <a:gd name="T100" fmla="*/ 879 w 1611"/>
                <a:gd name="T101" fmla="*/ 1609 h 1676"/>
                <a:gd name="T102" fmla="*/ 768 w 1611"/>
                <a:gd name="T103" fmla="*/ 1649 h 1676"/>
                <a:gd name="T104" fmla="*/ 897 w 1611"/>
                <a:gd name="T105" fmla="*/ 1649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611" h="1676">
                  <a:moveTo>
                    <a:pt x="926" y="1052"/>
                  </a:moveTo>
                  <a:cubicBezTo>
                    <a:pt x="926" y="1089"/>
                    <a:pt x="877" y="1120"/>
                    <a:pt x="818" y="1120"/>
                  </a:cubicBezTo>
                  <a:cubicBezTo>
                    <a:pt x="758" y="1120"/>
                    <a:pt x="710" y="1089"/>
                    <a:pt x="710" y="1052"/>
                  </a:cubicBezTo>
                  <a:cubicBezTo>
                    <a:pt x="710" y="1014"/>
                    <a:pt x="733" y="977"/>
                    <a:pt x="818" y="977"/>
                  </a:cubicBezTo>
                  <a:cubicBezTo>
                    <a:pt x="905" y="977"/>
                    <a:pt x="926" y="1014"/>
                    <a:pt x="926" y="1052"/>
                  </a:cubicBezTo>
                  <a:close/>
                  <a:moveTo>
                    <a:pt x="749" y="826"/>
                  </a:moveTo>
                  <a:cubicBezTo>
                    <a:pt x="749" y="804"/>
                    <a:pt x="736" y="786"/>
                    <a:pt x="721" y="786"/>
                  </a:cubicBezTo>
                  <a:cubicBezTo>
                    <a:pt x="705" y="786"/>
                    <a:pt x="692" y="804"/>
                    <a:pt x="692" y="826"/>
                  </a:cubicBezTo>
                  <a:cubicBezTo>
                    <a:pt x="692" y="848"/>
                    <a:pt x="705" y="866"/>
                    <a:pt x="721" y="866"/>
                  </a:cubicBezTo>
                  <a:cubicBezTo>
                    <a:pt x="736" y="866"/>
                    <a:pt x="749" y="848"/>
                    <a:pt x="749" y="826"/>
                  </a:cubicBezTo>
                  <a:close/>
                  <a:moveTo>
                    <a:pt x="708" y="306"/>
                  </a:moveTo>
                  <a:cubicBezTo>
                    <a:pt x="708" y="306"/>
                    <a:pt x="558" y="279"/>
                    <a:pt x="411" y="453"/>
                  </a:cubicBezTo>
                  <a:cubicBezTo>
                    <a:pt x="264" y="628"/>
                    <a:pt x="126" y="835"/>
                    <a:pt x="411" y="849"/>
                  </a:cubicBezTo>
                  <a:cubicBezTo>
                    <a:pt x="696" y="863"/>
                    <a:pt x="708" y="306"/>
                    <a:pt x="708" y="306"/>
                  </a:cubicBezTo>
                  <a:close/>
                  <a:moveTo>
                    <a:pt x="1203" y="453"/>
                  </a:moveTo>
                  <a:cubicBezTo>
                    <a:pt x="1055" y="279"/>
                    <a:pt x="906" y="306"/>
                    <a:pt x="906" y="306"/>
                  </a:cubicBezTo>
                  <a:cubicBezTo>
                    <a:pt x="906" y="306"/>
                    <a:pt x="917" y="863"/>
                    <a:pt x="1203" y="849"/>
                  </a:cubicBezTo>
                  <a:cubicBezTo>
                    <a:pt x="1488" y="835"/>
                    <a:pt x="1350" y="628"/>
                    <a:pt x="1203" y="453"/>
                  </a:cubicBezTo>
                  <a:close/>
                  <a:moveTo>
                    <a:pt x="1207" y="901"/>
                  </a:moveTo>
                  <a:cubicBezTo>
                    <a:pt x="1222" y="900"/>
                    <a:pt x="1236" y="899"/>
                    <a:pt x="1249" y="897"/>
                  </a:cubicBezTo>
                  <a:cubicBezTo>
                    <a:pt x="1237" y="1013"/>
                    <a:pt x="1138" y="1103"/>
                    <a:pt x="1019" y="1103"/>
                  </a:cubicBezTo>
                  <a:cubicBezTo>
                    <a:pt x="994" y="1103"/>
                    <a:pt x="970" y="1099"/>
                    <a:pt x="948" y="1092"/>
                  </a:cubicBezTo>
                  <a:cubicBezTo>
                    <a:pt x="954" y="1081"/>
                    <a:pt x="958" y="1069"/>
                    <a:pt x="958" y="1056"/>
                  </a:cubicBezTo>
                  <a:cubicBezTo>
                    <a:pt x="958" y="1017"/>
                    <a:pt x="939" y="950"/>
                    <a:pt x="818" y="950"/>
                  </a:cubicBezTo>
                  <a:cubicBezTo>
                    <a:pt x="693" y="950"/>
                    <a:pt x="679" y="1024"/>
                    <a:pt x="679" y="1056"/>
                  </a:cubicBezTo>
                  <a:cubicBezTo>
                    <a:pt x="679" y="1071"/>
                    <a:pt x="683" y="1084"/>
                    <a:pt x="691" y="1097"/>
                  </a:cubicBezTo>
                  <a:cubicBezTo>
                    <a:pt x="674" y="1101"/>
                    <a:pt x="655" y="1103"/>
                    <a:pt x="637" y="1103"/>
                  </a:cubicBezTo>
                  <a:cubicBezTo>
                    <a:pt x="518" y="1103"/>
                    <a:pt x="421" y="1015"/>
                    <a:pt x="406" y="900"/>
                  </a:cubicBezTo>
                  <a:cubicBezTo>
                    <a:pt x="408" y="900"/>
                    <a:pt x="410" y="901"/>
                    <a:pt x="412" y="901"/>
                  </a:cubicBezTo>
                  <a:cubicBezTo>
                    <a:pt x="416" y="901"/>
                    <a:pt x="420" y="901"/>
                    <a:pt x="424" y="901"/>
                  </a:cubicBezTo>
                  <a:cubicBezTo>
                    <a:pt x="424" y="901"/>
                    <a:pt x="424" y="901"/>
                    <a:pt x="424" y="901"/>
                  </a:cubicBezTo>
                  <a:cubicBezTo>
                    <a:pt x="459" y="901"/>
                    <a:pt x="491" y="893"/>
                    <a:pt x="519" y="880"/>
                  </a:cubicBezTo>
                  <a:cubicBezTo>
                    <a:pt x="524" y="914"/>
                    <a:pt x="540" y="943"/>
                    <a:pt x="568" y="959"/>
                  </a:cubicBezTo>
                  <a:cubicBezTo>
                    <a:pt x="625" y="995"/>
                    <a:pt x="708" y="964"/>
                    <a:pt x="754" y="890"/>
                  </a:cubicBezTo>
                  <a:cubicBezTo>
                    <a:pt x="800" y="817"/>
                    <a:pt x="790" y="728"/>
                    <a:pt x="733" y="693"/>
                  </a:cubicBezTo>
                  <a:cubicBezTo>
                    <a:pt x="717" y="683"/>
                    <a:pt x="698" y="678"/>
                    <a:pt x="679" y="678"/>
                  </a:cubicBezTo>
                  <a:cubicBezTo>
                    <a:pt x="740" y="521"/>
                    <a:pt x="744" y="337"/>
                    <a:pt x="745" y="324"/>
                  </a:cubicBezTo>
                  <a:cubicBezTo>
                    <a:pt x="745" y="312"/>
                    <a:pt x="745" y="312"/>
                    <a:pt x="745" y="312"/>
                  </a:cubicBezTo>
                  <a:cubicBezTo>
                    <a:pt x="765" y="307"/>
                    <a:pt x="786" y="305"/>
                    <a:pt x="807" y="305"/>
                  </a:cubicBezTo>
                  <a:cubicBezTo>
                    <a:pt x="829" y="305"/>
                    <a:pt x="851" y="308"/>
                    <a:pt x="873" y="314"/>
                  </a:cubicBezTo>
                  <a:cubicBezTo>
                    <a:pt x="874" y="324"/>
                    <a:pt x="874" y="324"/>
                    <a:pt x="874" y="324"/>
                  </a:cubicBezTo>
                  <a:cubicBezTo>
                    <a:pt x="874" y="348"/>
                    <a:pt x="889" y="901"/>
                    <a:pt x="1195" y="901"/>
                  </a:cubicBezTo>
                  <a:cubicBezTo>
                    <a:pt x="1199" y="901"/>
                    <a:pt x="1203" y="901"/>
                    <a:pt x="1207" y="901"/>
                  </a:cubicBezTo>
                  <a:close/>
                  <a:moveTo>
                    <a:pt x="944" y="826"/>
                  </a:moveTo>
                  <a:cubicBezTo>
                    <a:pt x="944" y="804"/>
                    <a:pt x="931" y="786"/>
                    <a:pt x="915" y="786"/>
                  </a:cubicBezTo>
                  <a:cubicBezTo>
                    <a:pt x="899" y="786"/>
                    <a:pt x="886" y="804"/>
                    <a:pt x="886" y="826"/>
                  </a:cubicBezTo>
                  <a:cubicBezTo>
                    <a:pt x="886" y="848"/>
                    <a:pt x="899" y="866"/>
                    <a:pt x="915" y="866"/>
                  </a:cubicBezTo>
                  <a:cubicBezTo>
                    <a:pt x="931" y="866"/>
                    <a:pt x="944" y="848"/>
                    <a:pt x="944" y="826"/>
                  </a:cubicBezTo>
                  <a:close/>
                  <a:moveTo>
                    <a:pt x="1532" y="726"/>
                  </a:moveTo>
                  <a:cubicBezTo>
                    <a:pt x="1532" y="1126"/>
                    <a:pt x="1207" y="1451"/>
                    <a:pt x="807" y="1451"/>
                  </a:cubicBezTo>
                  <a:cubicBezTo>
                    <a:pt x="407" y="1451"/>
                    <a:pt x="82" y="1126"/>
                    <a:pt x="82" y="726"/>
                  </a:cubicBezTo>
                  <a:cubicBezTo>
                    <a:pt x="82" y="326"/>
                    <a:pt x="407" y="0"/>
                    <a:pt x="807" y="0"/>
                  </a:cubicBezTo>
                  <a:cubicBezTo>
                    <a:pt x="1207" y="0"/>
                    <a:pt x="1532" y="326"/>
                    <a:pt x="1532" y="726"/>
                  </a:cubicBezTo>
                  <a:close/>
                  <a:moveTo>
                    <a:pt x="1395" y="726"/>
                  </a:moveTo>
                  <a:cubicBezTo>
                    <a:pt x="1395" y="401"/>
                    <a:pt x="1131" y="137"/>
                    <a:pt x="807" y="137"/>
                  </a:cubicBezTo>
                  <a:cubicBezTo>
                    <a:pt x="482" y="137"/>
                    <a:pt x="218" y="401"/>
                    <a:pt x="218" y="726"/>
                  </a:cubicBezTo>
                  <a:cubicBezTo>
                    <a:pt x="218" y="1050"/>
                    <a:pt x="482" y="1314"/>
                    <a:pt x="807" y="1314"/>
                  </a:cubicBezTo>
                  <a:cubicBezTo>
                    <a:pt x="1131" y="1314"/>
                    <a:pt x="1395" y="1050"/>
                    <a:pt x="1395" y="726"/>
                  </a:cubicBezTo>
                  <a:close/>
                  <a:moveTo>
                    <a:pt x="92" y="1230"/>
                  </a:moveTo>
                  <a:cubicBezTo>
                    <a:pt x="105" y="1223"/>
                    <a:pt x="108" y="1203"/>
                    <a:pt x="98" y="1185"/>
                  </a:cubicBezTo>
                  <a:cubicBezTo>
                    <a:pt x="89" y="1166"/>
                    <a:pt x="70" y="1157"/>
                    <a:pt x="57" y="1164"/>
                  </a:cubicBezTo>
                  <a:cubicBezTo>
                    <a:pt x="44" y="1170"/>
                    <a:pt x="41" y="1191"/>
                    <a:pt x="51" y="1209"/>
                  </a:cubicBezTo>
                  <a:cubicBezTo>
                    <a:pt x="61" y="1227"/>
                    <a:pt x="79" y="1237"/>
                    <a:pt x="92" y="1230"/>
                  </a:cubicBezTo>
                  <a:close/>
                  <a:moveTo>
                    <a:pt x="57" y="1233"/>
                  </a:moveTo>
                  <a:cubicBezTo>
                    <a:pt x="47" y="1215"/>
                    <a:pt x="29" y="1205"/>
                    <a:pt x="16" y="1212"/>
                  </a:cubicBezTo>
                  <a:cubicBezTo>
                    <a:pt x="3" y="1219"/>
                    <a:pt x="0" y="1239"/>
                    <a:pt x="10" y="1258"/>
                  </a:cubicBezTo>
                  <a:cubicBezTo>
                    <a:pt x="19" y="1276"/>
                    <a:pt x="38" y="1285"/>
                    <a:pt x="51" y="1279"/>
                  </a:cubicBezTo>
                  <a:cubicBezTo>
                    <a:pt x="64" y="1272"/>
                    <a:pt x="66" y="1251"/>
                    <a:pt x="57" y="1233"/>
                  </a:cubicBezTo>
                  <a:close/>
                  <a:moveTo>
                    <a:pt x="171" y="1209"/>
                  </a:moveTo>
                  <a:cubicBezTo>
                    <a:pt x="180" y="1191"/>
                    <a:pt x="178" y="1170"/>
                    <a:pt x="165" y="1163"/>
                  </a:cubicBezTo>
                  <a:cubicBezTo>
                    <a:pt x="152" y="1157"/>
                    <a:pt x="133" y="1166"/>
                    <a:pt x="124" y="1185"/>
                  </a:cubicBezTo>
                  <a:cubicBezTo>
                    <a:pt x="114" y="1203"/>
                    <a:pt x="117" y="1223"/>
                    <a:pt x="130" y="1230"/>
                  </a:cubicBezTo>
                  <a:cubicBezTo>
                    <a:pt x="143" y="1237"/>
                    <a:pt x="161" y="1227"/>
                    <a:pt x="171" y="1209"/>
                  </a:cubicBezTo>
                  <a:close/>
                  <a:moveTo>
                    <a:pt x="206" y="1212"/>
                  </a:moveTo>
                  <a:cubicBezTo>
                    <a:pt x="193" y="1205"/>
                    <a:pt x="175" y="1215"/>
                    <a:pt x="165" y="1233"/>
                  </a:cubicBezTo>
                  <a:cubicBezTo>
                    <a:pt x="156" y="1251"/>
                    <a:pt x="158" y="1272"/>
                    <a:pt x="171" y="1279"/>
                  </a:cubicBezTo>
                  <a:cubicBezTo>
                    <a:pt x="184" y="1285"/>
                    <a:pt x="203" y="1276"/>
                    <a:pt x="212" y="1258"/>
                  </a:cubicBezTo>
                  <a:cubicBezTo>
                    <a:pt x="222" y="1239"/>
                    <a:pt x="219" y="1219"/>
                    <a:pt x="206" y="1212"/>
                  </a:cubicBezTo>
                  <a:close/>
                  <a:moveTo>
                    <a:pt x="159" y="1288"/>
                  </a:moveTo>
                  <a:cubicBezTo>
                    <a:pt x="159" y="1285"/>
                    <a:pt x="159" y="1283"/>
                    <a:pt x="159" y="1280"/>
                  </a:cubicBezTo>
                  <a:cubicBezTo>
                    <a:pt x="159" y="1258"/>
                    <a:pt x="136" y="1235"/>
                    <a:pt x="114" y="1235"/>
                  </a:cubicBezTo>
                  <a:cubicBezTo>
                    <a:pt x="92" y="1235"/>
                    <a:pt x="69" y="1258"/>
                    <a:pt x="69" y="1280"/>
                  </a:cubicBezTo>
                  <a:cubicBezTo>
                    <a:pt x="69" y="1283"/>
                    <a:pt x="69" y="1285"/>
                    <a:pt x="69" y="1288"/>
                  </a:cubicBezTo>
                  <a:cubicBezTo>
                    <a:pt x="55" y="1288"/>
                    <a:pt x="49" y="1305"/>
                    <a:pt x="49" y="1320"/>
                  </a:cubicBezTo>
                  <a:cubicBezTo>
                    <a:pt x="49" y="1335"/>
                    <a:pt x="61" y="1347"/>
                    <a:pt x="76" y="1347"/>
                  </a:cubicBezTo>
                  <a:cubicBezTo>
                    <a:pt x="90" y="1347"/>
                    <a:pt x="110" y="1338"/>
                    <a:pt x="113" y="1337"/>
                  </a:cubicBezTo>
                  <a:cubicBezTo>
                    <a:pt x="129" y="1345"/>
                    <a:pt x="137" y="1347"/>
                    <a:pt x="151" y="1347"/>
                  </a:cubicBezTo>
                  <a:cubicBezTo>
                    <a:pt x="166" y="1347"/>
                    <a:pt x="178" y="1335"/>
                    <a:pt x="178" y="1320"/>
                  </a:cubicBezTo>
                  <a:cubicBezTo>
                    <a:pt x="178" y="1306"/>
                    <a:pt x="172" y="1289"/>
                    <a:pt x="159" y="1288"/>
                  </a:cubicBezTo>
                  <a:close/>
                  <a:moveTo>
                    <a:pt x="387" y="1475"/>
                  </a:moveTo>
                  <a:cubicBezTo>
                    <a:pt x="400" y="1469"/>
                    <a:pt x="402" y="1448"/>
                    <a:pt x="393" y="1430"/>
                  </a:cubicBezTo>
                  <a:cubicBezTo>
                    <a:pt x="383" y="1411"/>
                    <a:pt x="365" y="1402"/>
                    <a:pt x="352" y="1409"/>
                  </a:cubicBezTo>
                  <a:cubicBezTo>
                    <a:pt x="339" y="1416"/>
                    <a:pt x="336" y="1436"/>
                    <a:pt x="346" y="1454"/>
                  </a:cubicBezTo>
                  <a:cubicBezTo>
                    <a:pt x="355" y="1473"/>
                    <a:pt x="374" y="1482"/>
                    <a:pt x="387" y="1475"/>
                  </a:cubicBezTo>
                  <a:close/>
                  <a:moveTo>
                    <a:pt x="351" y="1478"/>
                  </a:moveTo>
                  <a:cubicBezTo>
                    <a:pt x="342" y="1460"/>
                    <a:pt x="323" y="1451"/>
                    <a:pt x="310" y="1457"/>
                  </a:cubicBezTo>
                  <a:cubicBezTo>
                    <a:pt x="297" y="1464"/>
                    <a:pt x="295" y="1485"/>
                    <a:pt x="304" y="1503"/>
                  </a:cubicBezTo>
                  <a:cubicBezTo>
                    <a:pt x="314" y="1521"/>
                    <a:pt x="332" y="1531"/>
                    <a:pt x="345" y="1524"/>
                  </a:cubicBezTo>
                  <a:cubicBezTo>
                    <a:pt x="358" y="1517"/>
                    <a:pt x="361" y="1497"/>
                    <a:pt x="351" y="1478"/>
                  </a:cubicBezTo>
                  <a:close/>
                  <a:moveTo>
                    <a:pt x="466" y="1454"/>
                  </a:moveTo>
                  <a:cubicBezTo>
                    <a:pt x="475" y="1436"/>
                    <a:pt x="472" y="1416"/>
                    <a:pt x="459" y="1409"/>
                  </a:cubicBezTo>
                  <a:cubicBezTo>
                    <a:pt x="446" y="1402"/>
                    <a:pt x="428" y="1411"/>
                    <a:pt x="418" y="1430"/>
                  </a:cubicBezTo>
                  <a:cubicBezTo>
                    <a:pt x="409" y="1448"/>
                    <a:pt x="412" y="1469"/>
                    <a:pt x="425" y="1475"/>
                  </a:cubicBezTo>
                  <a:cubicBezTo>
                    <a:pt x="438" y="1482"/>
                    <a:pt x="456" y="1473"/>
                    <a:pt x="466" y="1454"/>
                  </a:cubicBezTo>
                  <a:close/>
                  <a:moveTo>
                    <a:pt x="501" y="1457"/>
                  </a:moveTo>
                  <a:cubicBezTo>
                    <a:pt x="488" y="1451"/>
                    <a:pt x="469" y="1460"/>
                    <a:pt x="460" y="1478"/>
                  </a:cubicBezTo>
                  <a:cubicBezTo>
                    <a:pt x="450" y="1497"/>
                    <a:pt x="453" y="1517"/>
                    <a:pt x="466" y="1524"/>
                  </a:cubicBezTo>
                  <a:cubicBezTo>
                    <a:pt x="479" y="1531"/>
                    <a:pt x="497" y="1521"/>
                    <a:pt x="507" y="1503"/>
                  </a:cubicBezTo>
                  <a:cubicBezTo>
                    <a:pt x="516" y="1485"/>
                    <a:pt x="514" y="1464"/>
                    <a:pt x="501" y="1457"/>
                  </a:cubicBezTo>
                  <a:close/>
                  <a:moveTo>
                    <a:pt x="453" y="1533"/>
                  </a:moveTo>
                  <a:cubicBezTo>
                    <a:pt x="454" y="1531"/>
                    <a:pt x="454" y="1528"/>
                    <a:pt x="454" y="1526"/>
                  </a:cubicBezTo>
                  <a:cubicBezTo>
                    <a:pt x="454" y="1504"/>
                    <a:pt x="431" y="1480"/>
                    <a:pt x="409" y="1480"/>
                  </a:cubicBezTo>
                  <a:cubicBezTo>
                    <a:pt x="387" y="1480"/>
                    <a:pt x="363" y="1504"/>
                    <a:pt x="363" y="1526"/>
                  </a:cubicBezTo>
                  <a:cubicBezTo>
                    <a:pt x="363" y="1528"/>
                    <a:pt x="364" y="1531"/>
                    <a:pt x="364" y="1533"/>
                  </a:cubicBezTo>
                  <a:cubicBezTo>
                    <a:pt x="350" y="1534"/>
                    <a:pt x="343" y="1551"/>
                    <a:pt x="343" y="1565"/>
                  </a:cubicBezTo>
                  <a:cubicBezTo>
                    <a:pt x="343" y="1580"/>
                    <a:pt x="356" y="1592"/>
                    <a:pt x="371" y="1592"/>
                  </a:cubicBezTo>
                  <a:cubicBezTo>
                    <a:pt x="384" y="1592"/>
                    <a:pt x="405" y="1583"/>
                    <a:pt x="408" y="1582"/>
                  </a:cubicBezTo>
                  <a:cubicBezTo>
                    <a:pt x="424" y="1591"/>
                    <a:pt x="432" y="1592"/>
                    <a:pt x="445" y="1592"/>
                  </a:cubicBezTo>
                  <a:cubicBezTo>
                    <a:pt x="460" y="1592"/>
                    <a:pt x="472" y="1580"/>
                    <a:pt x="472" y="1565"/>
                  </a:cubicBezTo>
                  <a:cubicBezTo>
                    <a:pt x="472" y="1551"/>
                    <a:pt x="467" y="1535"/>
                    <a:pt x="453" y="1533"/>
                  </a:cubicBezTo>
                  <a:close/>
                  <a:moveTo>
                    <a:pt x="1513" y="1185"/>
                  </a:moveTo>
                  <a:cubicBezTo>
                    <a:pt x="1504" y="1203"/>
                    <a:pt x="1506" y="1223"/>
                    <a:pt x="1519" y="1230"/>
                  </a:cubicBezTo>
                  <a:cubicBezTo>
                    <a:pt x="1532" y="1237"/>
                    <a:pt x="1551" y="1228"/>
                    <a:pt x="1560" y="1209"/>
                  </a:cubicBezTo>
                  <a:cubicBezTo>
                    <a:pt x="1570" y="1191"/>
                    <a:pt x="1567" y="1170"/>
                    <a:pt x="1554" y="1164"/>
                  </a:cubicBezTo>
                  <a:cubicBezTo>
                    <a:pt x="1541" y="1157"/>
                    <a:pt x="1523" y="1166"/>
                    <a:pt x="1513" y="1185"/>
                  </a:cubicBezTo>
                  <a:close/>
                  <a:moveTo>
                    <a:pt x="1595" y="1212"/>
                  </a:moveTo>
                  <a:cubicBezTo>
                    <a:pt x="1582" y="1205"/>
                    <a:pt x="1564" y="1215"/>
                    <a:pt x="1555" y="1233"/>
                  </a:cubicBezTo>
                  <a:cubicBezTo>
                    <a:pt x="1545" y="1251"/>
                    <a:pt x="1548" y="1272"/>
                    <a:pt x="1561" y="1279"/>
                  </a:cubicBezTo>
                  <a:cubicBezTo>
                    <a:pt x="1574" y="1285"/>
                    <a:pt x="1592" y="1276"/>
                    <a:pt x="1602" y="1258"/>
                  </a:cubicBezTo>
                  <a:cubicBezTo>
                    <a:pt x="1611" y="1239"/>
                    <a:pt x="1608" y="1219"/>
                    <a:pt x="1595" y="1212"/>
                  </a:cubicBezTo>
                  <a:close/>
                  <a:moveTo>
                    <a:pt x="1447" y="1163"/>
                  </a:moveTo>
                  <a:cubicBezTo>
                    <a:pt x="1434" y="1170"/>
                    <a:pt x="1431" y="1191"/>
                    <a:pt x="1441" y="1209"/>
                  </a:cubicBezTo>
                  <a:cubicBezTo>
                    <a:pt x="1450" y="1227"/>
                    <a:pt x="1468" y="1237"/>
                    <a:pt x="1481" y="1230"/>
                  </a:cubicBezTo>
                  <a:cubicBezTo>
                    <a:pt x="1494" y="1223"/>
                    <a:pt x="1497" y="1203"/>
                    <a:pt x="1488" y="1184"/>
                  </a:cubicBezTo>
                  <a:cubicBezTo>
                    <a:pt x="1478" y="1166"/>
                    <a:pt x="1460" y="1157"/>
                    <a:pt x="1447" y="1163"/>
                  </a:cubicBezTo>
                  <a:close/>
                  <a:moveTo>
                    <a:pt x="1446" y="1233"/>
                  </a:moveTo>
                  <a:cubicBezTo>
                    <a:pt x="1437" y="1215"/>
                    <a:pt x="1418" y="1205"/>
                    <a:pt x="1405" y="1212"/>
                  </a:cubicBezTo>
                  <a:cubicBezTo>
                    <a:pt x="1392" y="1219"/>
                    <a:pt x="1390" y="1239"/>
                    <a:pt x="1399" y="1258"/>
                  </a:cubicBezTo>
                  <a:cubicBezTo>
                    <a:pt x="1409" y="1276"/>
                    <a:pt x="1427" y="1285"/>
                    <a:pt x="1440" y="1279"/>
                  </a:cubicBezTo>
                  <a:cubicBezTo>
                    <a:pt x="1453" y="1272"/>
                    <a:pt x="1456" y="1251"/>
                    <a:pt x="1446" y="1233"/>
                  </a:cubicBezTo>
                  <a:close/>
                  <a:moveTo>
                    <a:pt x="1542" y="1288"/>
                  </a:moveTo>
                  <a:cubicBezTo>
                    <a:pt x="1542" y="1285"/>
                    <a:pt x="1543" y="1283"/>
                    <a:pt x="1543" y="1280"/>
                  </a:cubicBezTo>
                  <a:cubicBezTo>
                    <a:pt x="1543" y="1258"/>
                    <a:pt x="1519" y="1235"/>
                    <a:pt x="1497" y="1235"/>
                  </a:cubicBezTo>
                  <a:cubicBezTo>
                    <a:pt x="1475" y="1235"/>
                    <a:pt x="1452" y="1258"/>
                    <a:pt x="1452" y="1280"/>
                  </a:cubicBezTo>
                  <a:cubicBezTo>
                    <a:pt x="1452" y="1283"/>
                    <a:pt x="1452" y="1285"/>
                    <a:pt x="1453" y="1288"/>
                  </a:cubicBezTo>
                  <a:cubicBezTo>
                    <a:pt x="1439" y="1289"/>
                    <a:pt x="1434" y="1306"/>
                    <a:pt x="1434" y="1320"/>
                  </a:cubicBezTo>
                  <a:cubicBezTo>
                    <a:pt x="1434" y="1335"/>
                    <a:pt x="1446" y="1347"/>
                    <a:pt x="1461" y="1347"/>
                  </a:cubicBezTo>
                  <a:cubicBezTo>
                    <a:pt x="1474" y="1347"/>
                    <a:pt x="1482" y="1345"/>
                    <a:pt x="1498" y="1337"/>
                  </a:cubicBezTo>
                  <a:cubicBezTo>
                    <a:pt x="1501" y="1338"/>
                    <a:pt x="1522" y="1347"/>
                    <a:pt x="1535" y="1347"/>
                  </a:cubicBezTo>
                  <a:cubicBezTo>
                    <a:pt x="1550" y="1347"/>
                    <a:pt x="1563" y="1335"/>
                    <a:pt x="1563" y="1320"/>
                  </a:cubicBezTo>
                  <a:cubicBezTo>
                    <a:pt x="1563" y="1305"/>
                    <a:pt x="1556" y="1288"/>
                    <a:pt x="1542" y="1288"/>
                  </a:cubicBezTo>
                  <a:close/>
                  <a:moveTo>
                    <a:pt x="1265" y="1454"/>
                  </a:moveTo>
                  <a:cubicBezTo>
                    <a:pt x="1275" y="1436"/>
                    <a:pt x="1272" y="1416"/>
                    <a:pt x="1259" y="1409"/>
                  </a:cubicBezTo>
                  <a:cubicBezTo>
                    <a:pt x="1246" y="1402"/>
                    <a:pt x="1228" y="1411"/>
                    <a:pt x="1218" y="1430"/>
                  </a:cubicBezTo>
                  <a:cubicBezTo>
                    <a:pt x="1209" y="1448"/>
                    <a:pt x="1211" y="1469"/>
                    <a:pt x="1224" y="1475"/>
                  </a:cubicBezTo>
                  <a:cubicBezTo>
                    <a:pt x="1237" y="1482"/>
                    <a:pt x="1256" y="1473"/>
                    <a:pt x="1265" y="1454"/>
                  </a:cubicBezTo>
                  <a:close/>
                  <a:moveTo>
                    <a:pt x="1301" y="1457"/>
                  </a:moveTo>
                  <a:cubicBezTo>
                    <a:pt x="1288" y="1451"/>
                    <a:pt x="1269" y="1460"/>
                    <a:pt x="1260" y="1478"/>
                  </a:cubicBezTo>
                  <a:cubicBezTo>
                    <a:pt x="1250" y="1497"/>
                    <a:pt x="1253" y="1517"/>
                    <a:pt x="1266" y="1524"/>
                  </a:cubicBezTo>
                  <a:cubicBezTo>
                    <a:pt x="1279" y="1531"/>
                    <a:pt x="1297" y="1521"/>
                    <a:pt x="1307" y="1503"/>
                  </a:cubicBezTo>
                  <a:cubicBezTo>
                    <a:pt x="1316" y="1485"/>
                    <a:pt x="1314" y="1464"/>
                    <a:pt x="1301" y="1457"/>
                  </a:cubicBezTo>
                  <a:close/>
                  <a:moveTo>
                    <a:pt x="1187" y="1475"/>
                  </a:moveTo>
                  <a:cubicBezTo>
                    <a:pt x="1200" y="1469"/>
                    <a:pt x="1202" y="1448"/>
                    <a:pt x="1193" y="1430"/>
                  </a:cubicBezTo>
                  <a:cubicBezTo>
                    <a:pt x="1183" y="1411"/>
                    <a:pt x="1165" y="1402"/>
                    <a:pt x="1152" y="1409"/>
                  </a:cubicBezTo>
                  <a:cubicBezTo>
                    <a:pt x="1139" y="1416"/>
                    <a:pt x="1136" y="1436"/>
                    <a:pt x="1146" y="1454"/>
                  </a:cubicBezTo>
                  <a:cubicBezTo>
                    <a:pt x="1155" y="1473"/>
                    <a:pt x="1174" y="1482"/>
                    <a:pt x="1187" y="1475"/>
                  </a:cubicBezTo>
                  <a:close/>
                  <a:moveTo>
                    <a:pt x="1151" y="1478"/>
                  </a:moveTo>
                  <a:cubicBezTo>
                    <a:pt x="1142" y="1460"/>
                    <a:pt x="1123" y="1451"/>
                    <a:pt x="1110" y="1457"/>
                  </a:cubicBezTo>
                  <a:cubicBezTo>
                    <a:pt x="1097" y="1464"/>
                    <a:pt x="1095" y="1485"/>
                    <a:pt x="1104" y="1503"/>
                  </a:cubicBezTo>
                  <a:cubicBezTo>
                    <a:pt x="1114" y="1521"/>
                    <a:pt x="1132" y="1531"/>
                    <a:pt x="1145" y="1524"/>
                  </a:cubicBezTo>
                  <a:cubicBezTo>
                    <a:pt x="1158" y="1517"/>
                    <a:pt x="1161" y="1497"/>
                    <a:pt x="1151" y="1478"/>
                  </a:cubicBezTo>
                  <a:close/>
                  <a:moveTo>
                    <a:pt x="1247" y="1533"/>
                  </a:moveTo>
                  <a:cubicBezTo>
                    <a:pt x="1248" y="1531"/>
                    <a:pt x="1248" y="1528"/>
                    <a:pt x="1248" y="1526"/>
                  </a:cubicBezTo>
                  <a:cubicBezTo>
                    <a:pt x="1248" y="1504"/>
                    <a:pt x="1225" y="1480"/>
                    <a:pt x="1202" y="1480"/>
                  </a:cubicBezTo>
                  <a:cubicBezTo>
                    <a:pt x="1180" y="1480"/>
                    <a:pt x="1157" y="1504"/>
                    <a:pt x="1157" y="1526"/>
                  </a:cubicBezTo>
                  <a:cubicBezTo>
                    <a:pt x="1157" y="1528"/>
                    <a:pt x="1157" y="1531"/>
                    <a:pt x="1158" y="1533"/>
                  </a:cubicBezTo>
                  <a:cubicBezTo>
                    <a:pt x="1144" y="1535"/>
                    <a:pt x="1139" y="1551"/>
                    <a:pt x="1139" y="1565"/>
                  </a:cubicBezTo>
                  <a:cubicBezTo>
                    <a:pt x="1139" y="1580"/>
                    <a:pt x="1151" y="1592"/>
                    <a:pt x="1166" y="1592"/>
                  </a:cubicBezTo>
                  <a:cubicBezTo>
                    <a:pt x="1179" y="1592"/>
                    <a:pt x="1187" y="1591"/>
                    <a:pt x="1203" y="1582"/>
                  </a:cubicBezTo>
                  <a:cubicBezTo>
                    <a:pt x="1206" y="1583"/>
                    <a:pt x="1227" y="1592"/>
                    <a:pt x="1240" y="1592"/>
                  </a:cubicBezTo>
                  <a:cubicBezTo>
                    <a:pt x="1255" y="1592"/>
                    <a:pt x="1268" y="1580"/>
                    <a:pt x="1268" y="1565"/>
                  </a:cubicBezTo>
                  <a:cubicBezTo>
                    <a:pt x="1268" y="1551"/>
                    <a:pt x="1261" y="1534"/>
                    <a:pt x="1247" y="1533"/>
                  </a:cubicBezTo>
                  <a:close/>
                  <a:moveTo>
                    <a:pt x="812" y="1559"/>
                  </a:moveTo>
                  <a:cubicBezTo>
                    <a:pt x="825" y="1552"/>
                    <a:pt x="827" y="1532"/>
                    <a:pt x="818" y="1514"/>
                  </a:cubicBezTo>
                  <a:cubicBezTo>
                    <a:pt x="808" y="1495"/>
                    <a:pt x="790" y="1486"/>
                    <a:pt x="777" y="1493"/>
                  </a:cubicBezTo>
                  <a:cubicBezTo>
                    <a:pt x="764" y="1499"/>
                    <a:pt x="761" y="1520"/>
                    <a:pt x="771" y="1538"/>
                  </a:cubicBezTo>
                  <a:cubicBezTo>
                    <a:pt x="780" y="1557"/>
                    <a:pt x="799" y="1566"/>
                    <a:pt x="812" y="1559"/>
                  </a:cubicBezTo>
                  <a:close/>
                  <a:moveTo>
                    <a:pt x="776" y="1562"/>
                  </a:moveTo>
                  <a:cubicBezTo>
                    <a:pt x="767" y="1544"/>
                    <a:pt x="748" y="1534"/>
                    <a:pt x="735" y="1541"/>
                  </a:cubicBezTo>
                  <a:cubicBezTo>
                    <a:pt x="722" y="1548"/>
                    <a:pt x="720" y="1568"/>
                    <a:pt x="729" y="1587"/>
                  </a:cubicBezTo>
                  <a:cubicBezTo>
                    <a:pt x="739" y="1605"/>
                    <a:pt x="757" y="1615"/>
                    <a:pt x="770" y="1608"/>
                  </a:cubicBezTo>
                  <a:cubicBezTo>
                    <a:pt x="783" y="1601"/>
                    <a:pt x="786" y="1581"/>
                    <a:pt x="776" y="1562"/>
                  </a:cubicBezTo>
                  <a:close/>
                  <a:moveTo>
                    <a:pt x="890" y="1538"/>
                  </a:moveTo>
                  <a:cubicBezTo>
                    <a:pt x="900" y="1520"/>
                    <a:pt x="897" y="1499"/>
                    <a:pt x="884" y="1493"/>
                  </a:cubicBezTo>
                  <a:cubicBezTo>
                    <a:pt x="871" y="1486"/>
                    <a:pt x="853" y="1495"/>
                    <a:pt x="843" y="1514"/>
                  </a:cubicBezTo>
                  <a:cubicBezTo>
                    <a:pt x="834" y="1532"/>
                    <a:pt x="836" y="1552"/>
                    <a:pt x="849" y="1559"/>
                  </a:cubicBezTo>
                  <a:cubicBezTo>
                    <a:pt x="862" y="1566"/>
                    <a:pt x="881" y="1557"/>
                    <a:pt x="890" y="1538"/>
                  </a:cubicBezTo>
                  <a:close/>
                  <a:moveTo>
                    <a:pt x="926" y="1541"/>
                  </a:moveTo>
                  <a:cubicBezTo>
                    <a:pt x="913" y="1534"/>
                    <a:pt x="894" y="1544"/>
                    <a:pt x="885" y="1562"/>
                  </a:cubicBezTo>
                  <a:cubicBezTo>
                    <a:pt x="875" y="1581"/>
                    <a:pt x="878" y="1601"/>
                    <a:pt x="891" y="1608"/>
                  </a:cubicBezTo>
                  <a:cubicBezTo>
                    <a:pt x="904" y="1615"/>
                    <a:pt x="922" y="1605"/>
                    <a:pt x="932" y="1587"/>
                  </a:cubicBezTo>
                  <a:cubicBezTo>
                    <a:pt x="941" y="1568"/>
                    <a:pt x="938" y="1548"/>
                    <a:pt x="926" y="1541"/>
                  </a:cubicBezTo>
                  <a:close/>
                  <a:moveTo>
                    <a:pt x="878" y="1617"/>
                  </a:moveTo>
                  <a:cubicBezTo>
                    <a:pt x="879" y="1615"/>
                    <a:pt x="879" y="1612"/>
                    <a:pt x="879" y="1609"/>
                  </a:cubicBezTo>
                  <a:cubicBezTo>
                    <a:pt x="879" y="1587"/>
                    <a:pt x="856" y="1564"/>
                    <a:pt x="834" y="1564"/>
                  </a:cubicBezTo>
                  <a:cubicBezTo>
                    <a:pt x="811" y="1564"/>
                    <a:pt x="788" y="1587"/>
                    <a:pt x="788" y="1609"/>
                  </a:cubicBezTo>
                  <a:cubicBezTo>
                    <a:pt x="788" y="1612"/>
                    <a:pt x="788" y="1614"/>
                    <a:pt x="789" y="1617"/>
                  </a:cubicBezTo>
                  <a:cubicBezTo>
                    <a:pt x="774" y="1618"/>
                    <a:pt x="768" y="1634"/>
                    <a:pt x="768" y="1649"/>
                  </a:cubicBezTo>
                  <a:cubicBezTo>
                    <a:pt x="768" y="1664"/>
                    <a:pt x="780" y="1676"/>
                    <a:pt x="795" y="1676"/>
                  </a:cubicBezTo>
                  <a:cubicBezTo>
                    <a:pt x="809" y="1676"/>
                    <a:pt x="830" y="1667"/>
                    <a:pt x="833" y="1666"/>
                  </a:cubicBezTo>
                  <a:cubicBezTo>
                    <a:pt x="849" y="1675"/>
                    <a:pt x="857" y="1676"/>
                    <a:pt x="870" y="1676"/>
                  </a:cubicBezTo>
                  <a:cubicBezTo>
                    <a:pt x="885" y="1676"/>
                    <a:pt x="897" y="1664"/>
                    <a:pt x="897" y="1649"/>
                  </a:cubicBezTo>
                  <a:cubicBezTo>
                    <a:pt x="897" y="1635"/>
                    <a:pt x="892" y="1618"/>
                    <a:pt x="878" y="1617"/>
                  </a:cubicBezTo>
                  <a:close/>
                  <a:moveTo>
                    <a:pt x="878" y="1617"/>
                  </a:moveTo>
                  <a:cubicBezTo>
                    <a:pt x="878" y="1617"/>
                    <a:pt x="878" y="1617"/>
                    <a:pt x="878" y="16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íṡḷïḓe">
              <a:extLst>
                <a:ext uri="{FF2B5EF4-FFF2-40B4-BE49-F238E27FC236}">
                  <a16:creationId xmlns:a16="http://schemas.microsoft.com/office/drawing/2014/main" id="{73658B44-EA5B-45ED-8A41-43780D9202B2}"/>
                </a:ext>
              </a:extLst>
            </p:cNvPr>
            <p:cNvSpPr/>
            <p:nvPr/>
          </p:nvSpPr>
          <p:spPr bwMode="auto">
            <a:xfrm>
              <a:off x="5427829" y="3865212"/>
              <a:ext cx="390666" cy="390768"/>
            </a:xfrm>
            <a:custGeom>
              <a:avLst/>
              <a:gdLst>
                <a:gd name="T0" fmla="*/ 303 w 1621"/>
                <a:gd name="T1" fmla="*/ 706 h 1621"/>
                <a:gd name="T2" fmla="*/ 304 w 1621"/>
                <a:gd name="T3" fmla="*/ 517 h 1621"/>
                <a:gd name="T4" fmla="*/ 491 w 1621"/>
                <a:gd name="T5" fmla="*/ 546 h 1621"/>
                <a:gd name="T6" fmla="*/ 490 w 1621"/>
                <a:gd name="T7" fmla="*/ 735 h 1621"/>
                <a:gd name="T8" fmla="*/ 303 w 1621"/>
                <a:gd name="T9" fmla="*/ 706 h 1621"/>
                <a:gd name="T10" fmla="*/ 672 w 1621"/>
                <a:gd name="T11" fmla="*/ 548 h 1621"/>
                <a:gd name="T12" fmla="*/ 760 w 1621"/>
                <a:gd name="T13" fmla="*/ 381 h 1621"/>
                <a:gd name="T14" fmla="*/ 607 w 1621"/>
                <a:gd name="T15" fmla="*/ 269 h 1621"/>
                <a:gd name="T16" fmla="*/ 519 w 1621"/>
                <a:gd name="T17" fmla="*/ 436 h 1621"/>
                <a:gd name="T18" fmla="*/ 672 w 1621"/>
                <a:gd name="T19" fmla="*/ 548 h 1621"/>
                <a:gd name="T20" fmla="*/ 1317 w 1621"/>
                <a:gd name="T21" fmla="*/ 517 h 1621"/>
                <a:gd name="T22" fmla="*/ 1130 w 1621"/>
                <a:gd name="T23" fmla="*/ 546 h 1621"/>
                <a:gd name="T24" fmla="*/ 1131 w 1621"/>
                <a:gd name="T25" fmla="*/ 735 h 1621"/>
                <a:gd name="T26" fmla="*/ 1318 w 1621"/>
                <a:gd name="T27" fmla="*/ 706 h 1621"/>
                <a:gd name="T28" fmla="*/ 1317 w 1621"/>
                <a:gd name="T29" fmla="*/ 517 h 1621"/>
                <a:gd name="T30" fmla="*/ 950 w 1621"/>
                <a:gd name="T31" fmla="*/ 548 h 1621"/>
                <a:gd name="T32" fmla="*/ 1102 w 1621"/>
                <a:gd name="T33" fmla="*/ 436 h 1621"/>
                <a:gd name="T34" fmla="*/ 1014 w 1621"/>
                <a:gd name="T35" fmla="*/ 269 h 1621"/>
                <a:gd name="T36" fmla="*/ 862 w 1621"/>
                <a:gd name="T37" fmla="*/ 381 h 1621"/>
                <a:gd name="T38" fmla="*/ 950 w 1621"/>
                <a:gd name="T39" fmla="*/ 548 h 1621"/>
                <a:gd name="T40" fmla="*/ 1086 w 1621"/>
                <a:gd name="T41" fmla="*/ 823 h 1621"/>
                <a:gd name="T42" fmla="*/ 811 w 1621"/>
                <a:gd name="T43" fmla="*/ 601 h 1621"/>
                <a:gd name="T44" fmla="*/ 536 w 1621"/>
                <a:gd name="T45" fmla="*/ 823 h 1621"/>
                <a:gd name="T46" fmla="*/ 397 w 1621"/>
                <a:gd name="T47" fmla="*/ 1065 h 1621"/>
                <a:gd name="T48" fmla="*/ 679 w 1621"/>
                <a:gd name="T49" fmla="*/ 1346 h 1621"/>
                <a:gd name="T50" fmla="*/ 811 w 1621"/>
                <a:gd name="T51" fmla="*/ 1313 h 1621"/>
                <a:gd name="T52" fmla="*/ 943 w 1621"/>
                <a:gd name="T53" fmla="*/ 1346 h 1621"/>
                <a:gd name="T54" fmla="*/ 1224 w 1621"/>
                <a:gd name="T55" fmla="*/ 1065 h 1621"/>
                <a:gd name="T56" fmla="*/ 1086 w 1621"/>
                <a:gd name="T57" fmla="*/ 823 h 1621"/>
                <a:gd name="T58" fmla="*/ 1621 w 1621"/>
                <a:gd name="T59" fmla="*/ 811 h 1621"/>
                <a:gd name="T60" fmla="*/ 811 w 1621"/>
                <a:gd name="T61" fmla="*/ 1621 h 1621"/>
                <a:gd name="T62" fmla="*/ 0 w 1621"/>
                <a:gd name="T63" fmla="*/ 811 h 1621"/>
                <a:gd name="T64" fmla="*/ 811 w 1621"/>
                <a:gd name="T65" fmla="*/ 0 h 1621"/>
                <a:gd name="T66" fmla="*/ 1621 w 1621"/>
                <a:gd name="T67" fmla="*/ 811 h 1621"/>
                <a:gd name="T68" fmla="*/ 1502 w 1621"/>
                <a:gd name="T69" fmla="*/ 811 h 1621"/>
                <a:gd name="T70" fmla="*/ 811 w 1621"/>
                <a:gd name="T71" fmla="*/ 119 h 1621"/>
                <a:gd name="T72" fmla="*/ 119 w 1621"/>
                <a:gd name="T73" fmla="*/ 811 h 1621"/>
                <a:gd name="T74" fmla="*/ 811 w 1621"/>
                <a:gd name="T75" fmla="*/ 1502 h 1621"/>
                <a:gd name="T76" fmla="*/ 1502 w 1621"/>
                <a:gd name="T77" fmla="*/ 811 h 1621"/>
                <a:gd name="T78" fmla="*/ 1502 w 1621"/>
                <a:gd name="T79" fmla="*/ 811 h 1621"/>
                <a:gd name="T80" fmla="*/ 1502 w 1621"/>
                <a:gd name="T81" fmla="*/ 81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21" h="1621">
                  <a:moveTo>
                    <a:pt x="303" y="706"/>
                  </a:moveTo>
                  <a:cubicBezTo>
                    <a:pt x="252" y="645"/>
                    <a:pt x="253" y="561"/>
                    <a:pt x="304" y="517"/>
                  </a:cubicBezTo>
                  <a:cubicBezTo>
                    <a:pt x="356" y="472"/>
                    <a:pt x="440" y="485"/>
                    <a:pt x="491" y="546"/>
                  </a:cubicBezTo>
                  <a:cubicBezTo>
                    <a:pt x="543" y="606"/>
                    <a:pt x="542" y="690"/>
                    <a:pt x="490" y="735"/>
                  </a:cubicBezTo>
                  <a:cubicBezTo>
                    <a:pt x="438" y="779"/>
                    <a:pt x="355" y="766"/>
                    <a:pt x="303" y="706"/>
                  </a:cubicBezTo>
                  <a:close/>
                  <a:moveTo>
                    <a:pt x="672" y="548"/>
                  </a:moveTo>
                  <a:cubicBezTo>
                    <a:pt x="738" y="532"/>
                    <a:pt x="777" y="458"/>
                    <a:pt x="760" y="381"/>
                  </a:cubicBezTo>
                  <a:cubicBezTo>
                    <a:pt x="742" y="304"/>
                    <a:pt x="673" y="254"/>
                    <a:pt x="607" y="269"/>
                  </a:cubicBezTo>
                  <a:cubicBezTo>
                    <a:pt x="541" y="284"/>
                    <a:pt x="501" y="359"/>
                    <a:pt x="519" y="436"/>
                  </a:cubicBezTo>
                  <a:cubicBezTo>
                    <a:pt x="537" y="513"/>
                    <a:pt x="605" y="563"/>
                    <a:pt x="672" y="548"/>
                  </a:cubicBezTo>
                  <a:close/>
                  <a:moveTo>
                    <a:pt x="1317" y="517"/>
                  </a:moveTo>
                  <a:cubicBezTo>
                    <a:pt x="1265" y="472"/>
                    <a:pt x="1181" y="485"/>
                    <a:pt x="1130" y="546"/>
                  </a:cubicBezTo>
                  <a:cubicBezTo>
                    <a:pt x="1079" y="606"/>
                    <a:pt x="1079" y="690"/>
                    <a:pt x="1131" y="735"/>
                  </a:cubicBezTo>
                  <a:cubicBezTo>
                    <a:pt x="1183" y="779"/>
                    <a:pt x="1267" y="766"/>
                    <a:pt x="1318" y="706"/>
                  </a:cubicBezTo>
                  <a:cubicBezTo>
                    <a:pt x="1369" y="645"/>
                    <a:pt x="1369" y="561"/>
                    <a:pt x="1317" y="517"/>
                  </a:cubicBezTo>
                  <a:close/>
                  <a:moveTo>
                    <a:pt x="950" y="548"/>
                  </a:moveTo>
                  <a:cubicBezTo>
                    <a:pt x="1016" y="563"/>
                    <a:pt x="1085" y="513"/>
                    <a:pt x="1102" y="436"/>
                  </a:cubicBezTo>
                  <a:cubicBezTo>
                    <a:pt x="1120" y="359"/>
                    <a:pt x="1081" y="284"/>
                    <a:pt x="1014" y="269"/>
                  </a:cubicBezTo>
                  <a:cubicBezTo>
                    <a:pt x="948" y="254"/>
                    <a:pt x="880" y="304"/>
                    <a:pt x="862" y="381"/>
                  </a:cubicBezTo>
                  <a:cubicBezTo>
                    <a:pt x="844" y="458"/>
                    <a:pt x="883" y="533"/>
                    <a:pt x="950" y="548"/>
                  </a:cubicBezTo>
                  <a:close/>
                  <a:moveTo>
                    <a:pt x="1086" y="823"/>
                  </a:moveTo>
                  <a:cubicBezTo>
                    <a:pt x="1059" y="696"/>
                    <a:pt x="946" y="601"/>
                    <a:pt x="811" y="601"/>
                  </a:cubicBezTo>
                  <a:cubicBezTo>
                    <a:pt x="676" y="601"/>
                    <a:pt x="563" y="696"/>
                    <a:pt x="536" y="823"/>
                  </a:cubicBezTo>
                  <a:cubicBezTo>
                    <a:pt x="453" y="872"/>
                    <a:pt x="397" y="962"/>
                    <a:pt x="397" y="1065"/>
                  </a:cubicBezTo>
                  <a:cubicBezTo>
                    <a:pt x="397" y="1220"/>
                    <a:pt x="523" y="1346"/>
                    <a:pt x="679" y="1346"/>
                  </a:cubicBezTo>
                  <a:cubicBezTo>
                    <a:pt x="726" y="1346"/>
                    <a:pt x="771" y="1334"/>
                    <a:pt x="811" y="1313"/>
                  </a:cubicBezTo>
                  <a:cubicBezTo>
                    <a:pt x="850" y="1334"/>
                    <a:pt x="895" y="1346"/>
                    <a:pt x="943" y="1346"/>
                  </a:cubicBezTo>
                  <a:cubicBezTo>
                    <a:pt x="1098" y="1346"/>
                    <a:pt x="1224" y="1220"/>
                    <a:pt x="1224" y="1065"/>
                  </a:cubicBezTo>
                  <a:cubicBezTo>
                    <a:pt x="1224" y="962"/>
                    <a:pt x="1169" y="872"/>
                    <a:pt x="1086" y="823"/>
                  </a:cubicBezTo>
                  <a:close/>
                  <a:moveTo>
                    <a:pt x="1621" y="811"/>
                  </a:moveTo>
                  <a:cubicBezTo>
                    <a:pt x="1621" y="1258"/>
                    <a:pt x="1258" y="1621"/>
                    <a:pt x="811" y="1621"/>
                  </a:cubicBezTo>
                  <a:cubicBezTo>
                    <a:pt x="364" y="1621"/>
                    <a:pt x="0" y="1258"/>
                    <a:pt x="0" y="811"/>
                  </a:cubicBezTo>
                  <a:cubicBezTo>
                    <a:pt x="0" y="364"/>
                    <a:pt x="364" y="0"/>
                    <a:pt x="811" y="0"/>
                  </a:cubicBezTo>
                  <a:cubicBezTo>
                    <a:pt x="1258" y="0"/>
                    <a:pt x="1621" y="364"/>
                    <a:pt x="1621" y="811"/>
                  </a:cubicBezTo>
                  <a:close/>
                  <a:moveTo>
                    <a:pt x="1502" y="811"/>
                  </a:moveTo>
                  <a:cubicBezTo>
                    <a:pt x="1502" y="429"/>
                    <a:pt x="1192" y="119"/>
                    <a:pt x="811" y="119"/>
                  </a:cubicBezTo>
                  <a:cubicBezTo>
                    <a:pt x="429" y="119"/>
                    <a:pt x="119" y="429"/>
                    <a:pt x="119" y="811"/>
                  </a:cubicBezTo>
                  <a:cubicBezTo>
                    <a:pt x="119" y="1192"/>
                    <a:pt x="429" y="1502"/>
                    <a:pt x="811" y="1502"/>
                  </a:cubicBezTo>
                  <a:cubicBezTo>
                    <a:pt x="1192" y="1502"/>
                    <a:pt x="1502" y="1192"/>
                    <a:pt x="1502" y="811"/>
                  </a:cubicBezTo>
                  <a:close/>
                  <a:moveTo>
                    <a:pt x="1502" y="811"/>
                  </a:moveTo>
                  <a:cubicBezTo>
                    <a:pt x="1502" y="811"/>
                    <a:pt x="1502" y="811"/>
                    <a:pt x="1502" y="81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6" name="ïŝ1ïḍé">
              <a:extLst>
                <a:ext uri="{FF2B5EF4-FFF2-40B4-BE49-F238E27FC236}">
                  <a16:creationId xmlns:a16="http://schemas.microsoft.com/office/drawing/2014/main" id="{16034828-B8CB-4A8E-B683-EE98B4F65E6F}"/>
                </a:ext>
              </a:extLst>
            </p:cNvPr>
            <p:cNvSpPr/>
            <p:nvPr/>
          </p:nvSpPr>
          <p:spPr bwMode="auto">
            <a:xfrm>
              <a:off x="5427780" y="3034863"/>
              <a:ext cx="390768" cy="358923"/>
            </a:xfrm>
            <a:custGeom>
              <a:avLst/>
              <a:gdLst>
                <a:gd name="T0" fmla="*/ 19 w 189"/>
                <a:gd name="T1" fmla="*/ 0 h 174"/>
                <a:gd name="T2" fmla="*/ 0 w 189"/>
                <a:gd name="T3" fmla="*/ 174 h 174"/>
                <a:gd name="T4" fmla="*/ 189 w 189"/>
                <a:gd name="T5" fmla="*/ 174 h 174"/>
                <a:gd name="T6" fmla="*/ 166 w 189"/>
                <a:gd name="T7" fmla="*/ 0 h 174"/>
                <a:gd name="T8" fmla="*/ 19 w 189"/>
                <a:gd name="T9" fmla="*/ 0 h 174"/>
                <a:gd name="T10" fmla="*/ 78 w 189"/>
                <a:gd name="T11" fmla="*/ 101 h 174"/>
                <a:gd name="T12" fmla="*/ 78 w 189"/>
                <a:gd name="T13" fmla="*/ 55 h 174"/>
                <a:gd name="T14" fmla="*/ 89 w 189"/>
                <a:gd name="T15" fmla="*/ 44 h 174"/>
                <a:gd name="T16" fmla="*/ 100 w 189"/>
                <a:gd name="T17" fmla="*/ 55 h 174"/>
                <a:gd name="T18" fmla="*/ 100 w 189"/>
                <a:gd name="T19" fmla="*/ 62 h 174"/>
                <a:gd name="T20" fmla="*/ 122 w 189"/>
                <a:gd name="T21" fmla="*/ 62 h 174"/>
                <a:gd name="T22" fmla="*/ 127 w 189"/>
                <a:gd name="T23" fmla="*/ 67 h 174"/>
                <a:gd name="T24" fmla="*/ 122 w 189"/>
                <a:gd name="T25" fmla="*/ 72 h 174"/>
                <a:gd name="T26" fmla="*/ 111 w 189"/>
                <a:gd name="T27" fmla="*/ 72 h 174"/>
                <a:gd name="T28" fmla="*/ 100 w 189"/>
                <a:gd name="T29" fmla="*/ 72 h 174"/>
                <a:gd name="T30" fmla="*/ 100 w 189"/>
                <a:gd name="T31" fmla="*/ 88 h 174"/>
                <a:gd name="T32" fmla="*/ 135 w 189"/>
                <a:gd name="T33" fmla="*/ 88 h 174"/>
                <a:gd name="T34" fmla="*/ 135 w 189"/>
                <a:gd name="T35" fmla="*/ 88 h 174"/>
                <a:gd name="T36" fmla="*/ 136 w 189"/>
                <a:gd name="T37" fmla="*/ 88 h 174"/>
                <a:gd name="T38" fmla="*/ 136 w 189"/>
                <a:gd name="T39" fmla="*/ 88 h 174"/>
                <a:gd name="T40" fmla="*/ 136 w 189"/>
                <a:gd name="T41" fmla="*/ 88 h 174"/>
                <a:gd name="T42" fmla="*/ 140 w 189"/>
                <a:gd name="T43" fmla="*/ 91 h 174"/>
                <a:gd name="T44" fmla="*/ 154 w 189"/>
                <a:gd name="T45" fmla="*/ 132 h 174"/>
                <a:gd name="T46" fmla="*/ 150 w 189"/>
                <a:gd name="T47" fmla="*/ 139 h 174"/>
                <a:gd name="T48" fmla="*/ 148 w 189"/>
                <a:gd name="T49" fmla="*/ 139 h 174"/>
                <a:gd name="T50" fmla="*/ 143 w 189"/>
                <a:gd name="T51" fmla="*/ 136 h 174"/>
                <a:gd name="T52" fmla="*/ 132 w 189"/>
                <a:gd name="T53" fmla="*/ 102 h 174"/>
                <a:gd name="T54" fmla="*/ 78 w 189"/>
                <a:gd name="T55" fmla="*/ 102 h 174"/>
                <a:gd name="T56" fmla="*/ 78 w 189"/>
                <a:gd name="T57" fmla="*/ 101 h 174"/>
                <a:gd name="T58" fmla="*/ 103 w 189"/>
                <a:gd name="T59" fmla="*/ 78 h 174"/>
                <a:gd name="T60" fmla="*/ 103 w 189"/>
                <a:gd name="T61" fmla="*/ 78 h 174"/>
                <a:gd name="T62" fmla="*/ 103 w 189"/>
                <a:gd name="T63" fmla="*/ 75 h 174"/>
                <a:gd name="T64" fmla="*/ 103 w 189"/>
                <a:gd name="T65" fmla="*/ 75 h 174"/>
                <a:gd name="T66" fmla="*/ 103 w 189"/>
                <a:gd name="T67" fmla="*/ 78 h 174"/>
                <a:gd name="T68" fmla="*/ 91 w 189"/>
                <a:gd name="T69" fmla="*/ 17 h 174"/>
                <a:gd name="T70" fmla="*/ 103 w 189"/>
                <a:gd name="T71" fmla="*/ 28 h 174"/>
                <a:gd name="T72" fmla="*/ 91 w 189"/>
                <a:gd name="T73" fmla="*/ 40 h 174"/>
                <a:gd name="T74" fmla="*/ 80 w 189"/>
                <a:gd name="T75" fmla="*/ 28 h 174"/>
                <a:gd name="T76" fmla="*/ 91 w 189"/>
                <a:gd name="T77" fmla="*/ 17 h 174"/>
                <a:gd name="T78" fmla="*/ 80 w 189"/>
                <a:gd name="T79" fmla="*/ 144 h 174"/>
                <a:gd name="T80" fmla="*/ 38 w 189"/>
                <a:gd name="T81" fmla="*/ 102 h 174"/>
                <a:gd name="T82" fmla="*/ 75 w 189"/>
                <a:gd name="T83" fmla="*/ 60 h 174"/>
                <a:gd name="T84" fmla="*/ 75 w 189"/>
                <a:gd name="T85" fmla="*/ 69 h 174"/>
                <a:gd name="T86" fmla="*/ 47 w 189"/>
                <a:gd name="T87" fmla="*/ 102 h 174"/>
                <a:gd name="T88" fmla="*/ 80 w 189"/>
                <a:gd name="T89" fmla="*/ 135 h 174"/>
                <a:gd name="T90" fmla="*/ 113 w 189"/>
                <a:gd name="T91" fmla="*/ 105 h 174"/>
                <a:gd name="T92" fmla="*/ 123 w 189"/>
                <a:gd name="T93" fmla="*/ 105 h 174"/>
                <a:gd name="T94" fmla="*/ 80 w 189"/>
                <a:gd name="T95" fmla="*/ 144 h 174"/>
                <a:gd name="T96" fmla="*/ 80 w 189"/>
                <a:gd name="T97" fmla="*/ 144 h 174"/>
                <a:gd name="T98" fmla="*/ 80 w 189"/>
                <a:gd name="T99" fmla="*/ 14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9" h="174">
                  <a:moveTo>
                    <a:pt x="19" y="0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19" y="0"/>
                  </a:lnTo>
                  <a:close/>
                  <a:moveTo>
                    <a:pt x="78" y="101"/>
                  </a:moveTo>
                  <a:cubicBezTo>
                    <a:pt x="78" y="55"/>
                    <a:pt x="78" y="55"/>
                    <a:pt x="78" y="55"/>
                  </a:cubicBezTo>
                  <a:cubicBezTo>
                    <a:pt x="78" y="49"/>
                    <a:pt x="83" y="44"/>
                    <a:pt x="89" y="44"/>
                  </a:cubicBezTo>
                  <a:cubicBezTo>
                    <a:pt x="95" y="44"/>
                    <a:pt x="100" y="49"/>
                    <a:pt x="100" y="55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22" y="62"/>
                    <a:pt x="122" y="62"/>
                    <a:pt x="122" y="62"/>
                  </a:cubicBezTo>
                  <a:cubicBezTo>
                    <a:pt x="125" y="62"/>
                    <a:pt x="127" y="64"/>
                    <a:pt x="127" y="67"/>
                  </a:cubicBezTo>
                  <a:cubicBezTo>
                    <a:pt x="127" y="70"/>
                    <a:pt x="125" y="72"/>
                    <a:pt x="122" y="72"/>
                  </a:cubicBezTo>
                  <a:cubicBezTo>
                    <a:pt x="111" y="72"/>
                    <a:pt x="111" y="72"/>
                    <a:pt x="111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5" y="88"/>
                    <a:pt x="135" y="88"/>
                    <a:pt x="135" y="88"/>
                  </a:cubicBezTo>
                  <a:cubicBezTo>
                    <a:pt x="135" y="88"/>
                    <a:pt x="135" y="88"/>
                    <a:pt x="136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6" y="88"/>
                    <a:pt x="136" y="88"/>
                    <a:pt x="136" y="88"/>
                  </a:cubicBezTo>
                  <a:cubicBezTo>
                    <a:pt x="138" y="88"/>
                    <a:pt x="140" y="89"/>
                    <a:pt x="140" y="91"/>
                  </a:cubicBezTo>
                  <a:cubicBezTo>
                    <a:pt x="154" y="132"/>
                    <a:pt x="154" y="132"/>
                    <a:pt x="154" y="132"/>
                  </a:cubicBezTo>
                  <a:cubicBezTo>
                    <a:pt x="155" y="135"/>
                    <a:pt x="153" y="138"/>
                    <a:pt x="150" y="139"/>
                  </a:cubicBezTo>
                  <a:cubicBezTo>
                    <a:pt x="150" y="139"/>
                    <a:pt x="149" y="139"/>
                    <a:pt x="148" y="139"/>
                  </a:cubicBezTo>
                  <a:cubicBezTo>
                    <a:pt x="146" y="139"/>
                    <a:pt x="144" y="138"/>
                    <a:pt x="143" y="136"/>
                  </a:cubicBezTo>
                  <a:cubicBezTo>
                    <a:pt x="132" y="102"/>
                    <a:pt x="132" y="102"/>
                    <a:pt x="132" y="102"/>
                  </a:cubicBezTo>
                  <a:cubicBezTo>
                    <a:pt x="78" y="102"/>
                    <a:pt x="78" y="102"/>
                    <a:pt x="78" y="102"/>
                  </a:cubicBezTo>
                  <a:lnTo>
                    <a:pt x="78" y="101"/>
                  </a:lnTo>
                  <a:close/>
                  <a:moveTo>
                    <a:pt x="103" y="78"/>
                  </a:moveTo>
                  <a:cubicBezTo>
                    <a:pt x="103" y="78"/>
                    <a:pt x="103" y="78"/>
                    <a:pt x="103" y="78"/>
                  </a:cubicBezTo>
                  <a:cubicBezTo>
                    <a:pt x="103" y="75"/>
                    <a:pt x="103" y="75"/>
                    <a:pt x="103" y="75"/>
                  </a:cubicBezTo>
                  <a:cubicBezTo>
                    <a:pt x="103" y="75"/>
                    <a:pt x="103" y="75"/>
                    <a:pt x="103" y="75"/>
                  </a:cubicBezTo>
                  <a:lnTo>
                    <a:pt x="103" y="78"/>
                  </a:lnTo>
                  <a:close/>
                  <a:moveTo>
                    <a:pt x="91" y="17"/>
                  </a:moveTo>
                  <a:cubicBezTo>
                    <a:pt x="98" y="17"/>
                    <a:pt x="103" y="22"/>
                    <a:pt x="103" y="28"/>
                  </a:cubicBezTo>
                  <a:cubicBezTo>
                    <a:pt x="103" y="35"/>
                    <a:pt x="98" y="40"/>
                    <a:pt x="91" y="40"/>
                  </a:cubicBezTo>
                  <a:cubicBezTo>
                    <a:pt x="85" y="40"/>
                    <a:pt x="80" y="35"/>
                    <a:pt x="80" y="28"/>
                  </a:cubicBezTo>
                  <a:cubicBezTo>
                    <a:pt x="80" y="22"/>
                    <a:pt x="85" y="17"/>
                    <a:pt x="91" y="17"/>
                  </a:cubicBezTo>
                  <a:close/>
                  <a:moveTo>
                    <a:pt x="80" y="144"/>
                  </a:moveTo>
                  <a:cubicBezTo>
                    <a:pt x="57" y="144"/>
                    <a:pt x="38" y="125"/>
                    <a:pt x="38" y="102"/>
                  </a:cubicBezTo>
                  <a:cubicBezTo>
                    <a:pt x="38" y="80"/>
                    <a:pt x="54" y="62"/>
                    <a:pt x="75" y="60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59" y="72"/>
                    <a:pt x="47" y="85"/>
                    <a:pt x="47" y="102"/>
                  </a:cubicBezTo>
                  <a:cubicBezTo>
                    <a:pt x="47" y="120"/>
                    <a:pt x="62" y="135"/>
                    <a:pt x="80" y="135"/>
                  </a:cubicBezTo>
                  <a:cubicBezTo>
                    <a:pt x="97" y="135"/>
                    <a:pt x="111" y="122"/>
                    <a:pt x="113" y="105"/>
                  </a:cubicBezTo>
                  <a:cubicBezTo>
                    <a:pt x="123" y="105"/>
                    <a:pt x="123" y="105"/>
                    <a:pt x="123" y="105"/>
                  </a:cubicBezTo>
                  <a:cubicBezTo>
                    <a:pt x="121" y="127"/>
                    <a:pt x="103" y="144"/>
                    <a:pt x="80" y="144"/>
                  </a:cubicBezTo>
                  <a:close/>
                  <a:moveTo>
                    <a:pt x="80" y="144"/>
                  </a:moveTo>
                  <a:cubicBezTo>
                    <a:pt x="80" y="144"/>
                    <a:pt x="80" y="144"/>
                    <a:pt x="80" y="14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7" name="îš1ïde">
              <a:extLst>
                <a:ext uri="{FF2B5EF4-FFF2-40B4-BE49-F238E27FC236}">
                  <a16:creationId xmlns:a16="http://schemas.microsoft.com/office/drawing/2014/main" id="{4AA4B0FC-F630-43A7-9075-5B50A8AD0EBB}"/>
                </a:ext>
              </a:extLst>
            </p:cNvPr>
            <p:cNvSpPr/>
            <p:nvPr/>
          </p:nvSpPr>
          <p:spPr bwMode="auto">
            <a:xfrm>
              <a:off x="6415125" y="3038878"/>
              <a:ext cx="390765" cy="350893"/>
            </a:xfrm>
            <a:custGeom>
              <a:avLst/>
              <a:gdLst>
                <a:gd name="connsiteX0" fmla="*/ 243830 w 508000"/>
                <a:gd name="connsiteY0" fmla="*/ 161416 h 456163"/>
                <a:gd name="connsiteX1" fmla="*/ 275464 w 508000"/>
                <a:gd name="connsiteY1" fmla="*/ 161416 h 456163"/>
                <a:gd name="connsiteX2" fmla="*/ 290970 w 508000"/>
                <a:gd name="connsiteY2" fmla="*/ 161416 h 456163"/>
                <a:gd name="connsiteX3" fmla="*/ 303996 w 508000"/>
                <a:gd name="connsiteY3" fmla="*/ 164526 h 456163"/>
                <a:gd name="connsiteX4" fmla="*/ 312990 w 508000"/>
                <a:gd name="connsiteY4" fmla="*/ 173544 h 456163"/>
                <a:gd name="connsiteX5" fmla="*/ 316401 w 508000"/>
                <a:gd name="connsiteY5" fmla="*/ 189714 h 456163"/>
                <a:gd name="connsiteX6" fmla="*/ 312990 w 508000"/>
                <a:gd name="connsiteY6" fmla="*/ 205884 h 456163"/>
                <a:gd name="connsiteX7" fmla="*/ 304306 w 508000"/>
                <a:gd name="connsiteY7" fmla="*/ 214591 h 456163"/>
                <a:gd name="connsiteX8" fmla="*/ 291280 w 508000"/>
                <a:gd name="connsiteY8" fmla="*/ 218633 h 456163"/>
                <a:gd name="connsiteX9" fmla="*/ 275464 w 508000"/>
                <a:gd name="connsiteY9" fmla="*/ 218633 h 456163"/>
                <a:gd name="connsiteX10" fmla="*/ 243830 w 508000"/>
                <a:gd name="connsiteY10" fmla="*/ 218633 h 456163"/>
                <a:gd name="connsiteX11" fmla="*/ 243830 w 508000"/>
                <a:gd name="connsiteY11" fmla="*/ 161416 h 456163"/>
                <a:gd name="connsiteX12" fmla="*/ 196270 w 508000"/>
                <a:gd name="connsiteY12" fmla="*/ 123587 h 456163"/>
                <a:gd name="connsiteX13" fmla="*/ 196270 w 508000"/>
                <a:gd name="connsiteY13" fmla="*/ 332576 h 456163"/>
                <a:gd name="connsiteX14" fmla="*/ 243792 w 508000"/>
                <a:gd name="connsiteY14" fmla="*/ 332576 h 456163"/>
                <a:gd name="connsiteX15" fmla="*/ 243792 w 508000"/>
                <a:gd name="connsiteY15" fmla="*/ 256495 h 456163"/>
                <a:gd name="connsiteX16" fmla="*/ 288208 w 508000"/>
                <a:gd name="connsiteY16" fmla="*/ 256495 h 456163"/>
                <a:gd name="connsiteX17" fmla="*/ 322063 w 508000"/>
                <a:gd name="connsiteY17" fmla="*/ 251527 h 456163"/>
                <a:gd name="connsiteX18" fmla="*/ 344737 w 508000"/>
                <a:gd name="connsiteY18" fmla="*/ 236932 h 456163"/>
                <a:gd name="connsiteX19" fmla="*/ 357782 w 508000"/>
                <a:gd name="connsiteY19" fmla="*/ 215194 h 456163"/>
                <a:gd name="connsiteX20" fmla="*/ 361509 w 508000"/>
                <a:gd name="connsiteY20" fmla="*/ 190041 h 456163"/>
                <a:gd name="connsiteX21" fmla="*/ 357782 w 508000"/>
                <a:gd name="connsiteY21" fmla="*/ 164888 h 456163"/>
                <a:gd name="connsiteX22" fmla="*/ 344737 w 508000"/>
                <a:gd name="connsiteY22" fmla="*/ 143461 h 456163"/>
                <a:gd name="connsiteX23" fmla="*/ 322063 w 508000"/>
                <a:gd name="connsiteY23" fmla="*/ 128555 h 456163"/>
                <a:gd name="connsiteX24" fmla="*/ 288208 w 508000"/>
                <a:gd name="connsiteY24" fmla="*/ 123587 h 456163"/>
                <a:gd name="connsiteX25" fmla="*/ 196270 w 508000"/>
                <a:gd name="connsiteY25" fmla="*/ 123587 h 456163"/>
                <a:gd name="connsiteX26" fmla="*/ 151233 w 508000"/>
                <a:gd name="connsiteY26" fmla="*/ 47506 h 456163"/>
                <a:gd name="connsiteX27" fmla="*/ 356850 w 508000"/>
                <a:gd name="connsiteY27" fmla="*/ 47506 h 456163"/>
                <a:gd name="connsiteX28" fmla="*/ 459969 w 508000"/>
                <a:gd name="connsiteY28" fmla="*/ 227926 h 456163"/>
                <a:gd name="connsiteX29" fmla="*/ 356850 w 508000"/>
                <a:gd name="connsiteY29" fmla="*/ 408657 h 456163"/>
                <a:gd name="connsiteX30" fmla="*/ 151233 w 508000"/>
                <a:gd name="connsiteY30" fmla="*/ 408657 h 456163"/>
                <a:gd name="connsiteX31" fmla="*/ 48425 w 508000"/>
                <a:gd name="connsiteY31" fmla="*/ 227926 h 456163"/>
                <a:gd name="connsiteX32" fmla="*/ 151233 w 508000"/>
                <a:gd name="connsiteY32" fmla="*/ 47506 h 456163"/>
                <a:gd name="connsiteX33" fmla="*/ 137925 w 508000"/>
                <a:gd name="connsiteY33" fmla="*/ 18897 h 456163"/>
                <a:gd name="connsiteX34" fmla="*/ 21785 w 508000"/>
                <a:gd name="connsiteY34" fmla="*/ 227950 h 456163"/>
                <a:gd name="connsiteX35" fmla="*/ 137925 w 508000"/>
                <a:gd name="connsiteY35" fmla="*/ 437266 h 456163"/>
                <a:gd name="connsiteX36" fmla="*/ 370206 w 508000"/>
                <a:gd name="connsiteY36" fmla="*/ 437266 h 456163"/>
                <a:gd name="connsiteX37" fmla="*/ 485691 w 508000"/>
                <a:gd name="connsiteY37" fmla="*/ 227950 h 456163"/>
                <a:gd name="connsiteX38" fmla="*/ 368894 w 508000"/>
                <a:gd name="connsiteY38" fmla="*/ 18897 h 456163"/>
                <a:gd name="connsiteX39" fmla="*/ 126770 w 508000"/>
                <a:gd name="connsiteY39" fmla="*/ 0 h 456163"/>
                <a:gd name="connsiteX40" fmla="*/ 381361 w 508000"/>
                <a:gd name="connsiteY40" fmla="*/ 0 h 456163"/>
                <a:gd name="connsiteX41" fmla="*/ 387004 w 508000"/>
                <a:gd name="connsiteY41" fmla="*/ 9580 h 456163"/>
                <a:gd name="connsiteX42" fmla="*/ 503145 w 508000"/>
                <a:gd name="connsiteY42" fmla="*/ 218895 h 456163"/>
                <a:gd name="connsiteX43" fmla="*/ 508000 w 508000"/>
                <a:gd name="connsiteY43" fmla="*/ 227950 h 456163"/>
                <a:gd name="connsiteX44" fmla="*/ 503145 w 508000"/>
                <a:gd name="connsiteY44" fmla="*/ 237268 h 456163"/>
                <a:gd name="connsiteX45" fmla="*/ 387004 w 508000"/>
                <a:gd name="connsiteY45" fmla="*/ 446321 h 456163"/>
                <a:gd name="connsiteX46" fmla="*/ 381361 w 508000"/>
                <a:gd name="connsiteY46" fmla="*/ 456163 h 456163"/>
                <a:gd name="connsiteX47" fmla="*/ 126770 w 508000"/>
                <a:gd name="connsiteY47" fmla="*/ 456163 h 456163"/>
                <a:gd name="connsiteX48" fmla="*/ 121390 w 508000"/>
                <a:gd name="connsiteY48" fmla="*/ 446321 h 456163"/>
                <a:gd name="connsiteX49" fmla="*/ 5249 w 508000"/>
                <a:gd name="connsiteY49" fmla="*/ 237268 h 456163"/>
                <a:gd name="connsiteX50" fmla="*/ 0 w 508000"/>
                <a:gd name="connsiteY50" fmla="*/ 227950 h 456163"/>
                <a:gd name="connsiteX51" fmla="*/ 4987 w 508000"/>
                <a:gd name="connsiteY51" fmla="*/ 218895 h 456163"/>
                <a:gd name="connsiteX52" fmla="*/ 121390 w 508000"/>
                <a:gd name="connsiteY52" fmla="*/ 9580 h 456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08000" h="456163">
                  <a:moveTo>
                    <a:pt x="243830" y="161416"/>
                  </a:moveTo>
                  <a:cubicBezTo>
                    <a:pt x="243830" y="161416"/>
                    <a:pt x="243830" y="161416"/>
                    <a:pt x="275464" y="161416"/>
                  </a:cubicBezTo>
                  <a:cubicBezTo>
                    <a:pt x="281046" y="161416"/>
                    <a:pt x="290970" y="161416"/>
                    <a:pt x="290970" y="161416"/>
                  </a:cubicBezTo>
                  <a:cubicBezTo>
                    <a:pt x="290970" y="161416"/>
                    <a:pt x="299034" y="161416"/>
                    <a:pt x="303996" y="164526"/>
                  </a:cubicBezTo>
                  <a:cubicBezTo>
                    <a:pt x="307717" y="166702"/>
                    <a:pt x="310819" y="169501"/>
                    <a:pt x="312990" y="173544"/>
                  </a:cubicBezTo>
                  <a:cubicBezTo>
                    <a:pt x="315471" y="177897"/>
                    <a:pt x="316401" y="183183"/>
                    <a:pt x="316401" y="189714"/>
                  </a:cubicBezTo>
                  <a:cubicBezTo>
                    <a:pt x="316401" y="196555"/>
                    <a:pt x="315471" y="201841"/>
                    <a:pt x="312990" y="205884"/>
                  </a:cubicBezTo>
                  <a:cubicBezTo>
                    <a:pt x="310819" y="210237"/>
                    <a:pt x="308338" y="212414"/>
                    <a:pt x="304306" y="214591"/>
                  </a:cubicBezTo>
                  <a:cubicBezTo>
                    <a:pt x="299034" y="218011"/>
                    <a:pt x="291280" y="218633"/>
                    <a:pt x="291280" y="218633"/>
                  </a:cubicBezTo>
                  <a:cubicBezTo>
                    <a:pt x="291280" y="218633"/>
                    <a:pt x="281046" y="218633"/>
                    <a:pt x="275464" y="218633"/>
                  </a:cubicBezTo>
                  <a:cubicBezTo>
                    <a:pt x="275464" y="218633"/>
                    <a:pt x="275464" y="218633"/>
                    <a:pt x="243830" y="218633"/>
                  </a:cubicBezTo>
                  <a:cubicBezTo>
                    <a:pt x="243830" y="218633"/>
                    <a:pt x="243830" y="218633"/>
                    <a:pt x="243830" y="161416"/>
                  </a:cubicBezTo>
                  <a:close/>
                  <a:moveTo>
                    <a:pt x="196270" y="123587"/>
                  </a:moveTo>
                  <a:cubicBezTo>
                    <a:pt x="196270" y="123587"/>
                    <a:pt x="196270" y="123587"/>
                    <a:pt x="196270" y="332576"/>
                  </a:cubicBezTo>
                  <a:cubicBezTo>
                    <a:pt x="196270" y="332576"/>
                    <a:pt x="196270" y="332576"/>
                    <a:pt x="243792" y="332576"/>
                  </a:cubicBezTo>
                  <a:cubicBezTo>
                    <a:pt x="243792" y="332576"/>
                    <a:pt x="243792" y="332576"/>
                    <a:pt x="243792" y="256495"/>
                  </a:cubicBezTo>
                  <a:cubicBezTo>
                    <a:pt x="243792" y="256495"/>
                    <a:pt x="243792" y="256495"/>
                    <a:pt x="288208" y="256495"/>
                  </a:cubicBezTo>
                  <a:cubicBezTo>
                    <a:pt x="301564" y="256495"/>
                    <a:pt x="312745" y="255253"/>
                    <a:pt x="322063" y="251527"/>
                  </a:cubicBezTo>
                  <a:cubicBezTo>
                    <a:pt x="331381" y="247800"/>
                    <a:pt x="339146" y="243453"/>
                    <a:pt x="344737" y="236932"/>
                  </a:cubicBezTo>
                  <a:cubicBezTo>
                    <a:pt x="350638" y="230721"/>
                    <a:pt x="354987" y="223268"/>
                    <a:pt x="357782" y="215194"/>
                  </a:cubicBezTo>
                  <a:cubicBezTo>
                    <a:pt x="360267" y="207121"/>
                    <a:pt x="361509" y="198736"/>
                    <a:pt x="361509" y="190041"/>
                  </a:cubicBezTo>
                  <a:cubicBezTo>
                    <a:pt x="361509" y="181346"/>
                    <a:pt x="360267" y="173272"/>
                    <a:pt x="357782" y="164888"/>
                  </a:cubicBezTo>
                  <a:cubicBezTo>
                    <a:pt x="354987" y="156814"/>
                    <a:pt x="350638" y="149982"/>
                    <a:pt x="344737" y="143461"/>
                  </a:cubicBezTo>
                  <a:cubicBezTo>
                    <a:pt x="339146" y="137250"/>
                    <a:pt x="331381" y="132592"/>
                    <a:pt x="322063" y="128555"/>
                  </a:cubicBezTo>
                  <a:cubicBezTo>
                    <a:pt x="312745" y="124829"/>
                    <a:pt x="301564" y="123587"/>
                    <a:pt x="288208" y="123587"/>
                  </a:cubicBezTo>
                  <a:cubicBezTo>
                    <a:pt x="288208" y="123587"/>
                    <a:pt x="288208" y="123587"/>
                    <a:pt x="196270" y="123587"/>
                  </a:cubicBezTo>
                  <a:close/>
                  <a:moveTo>
                    <a:pt x="151233" y="47506"/>
                  </a:moveTo>
                  <a:cubicBezTo>
                    <a:pt x="151233" y="47506"/>
                    <a:pt x="151233" y="47506"/>
                    <a:pt x="356850" y="47506"/>
                  </a:cubicBezTo>
                  <a:cubicBezTo>
                    <a:pt x="356850" y="47506"/>
                    <a:pt x="356850" y="47506"/>
                    <a:pt x="459969" y="227926"/>
                  </a:cubicBezTo>
                  <a:cubicBezTo>
                    <a:pt x="459969" y="227926"/>
                    <a:pt x="459969" y="227926"/>
                    <a:pt x="356850" y="408657"/>
                  </a:cubicBezTo>
                  <a:lnTo>
                    <a:pt x="151233" y="408657"/>
                  </a:lnTo>
                  <a:cubicBezTo>
                    <a:pt x="151233" y="408657"/>
                    <a:pt x="151233" y="408657"/>
                    <a:pt x="48425" y="227926"/>
                  </a:cubicBezTo>
                  <a:cubicBezTo>
                    <a:pt x="48425" y="227926"/>
                    <a:pt x="48425" y="227926"/>
                    <a:pt x="151233" y="47506"/>
                  </a:cubicBezTo>
                  <a:close/>
                  <a:moveTo>
                    <a:pt x="137925" y="18897"/>
                  </a:moveTo>
                  <a:lnTo>
                    <a:pt x="21785" y="227950"/>
                  </a:lnTo>
                  <a:lnTo>
                    <a:pt x="137925" y="437266"/>
                  </a:lnTo>
                  <a:lnTo>
                    <a:pt x="370206" y="437266"/>
                  </a:lnTo>
                  <a:lnTo>
                    <a:pt x="485691" y="227950"/>
                  </a:lnTo>
                  <a:lnTo>
                    <a:pt x="368894" y="18897"/>
                  </a:lnTo>
                  <a:close/>
                  <a:moveTo>
                    <a:pt x="126770" y="0"/>
                  </a:moveTo>
                  <a:lnTo>
                    <a:pt x="381361" y="0"/>
                  </a:lnTo>
                  <a:lnTo>
                    <a:pt x="387004" y="9580"/>
                  </a:lnTo>
                  <a:lnTo>
                    <a:pt x="503145" y="218895"/>
                  </a:lnTo>
                  <a:lnTo>
                    <a:pt x="508000" y="227950"/>
                  </a:lnTo>
                  <a:lnTo>
                    <a:pt x="503145" y="237268"/>
                  </a:lnTo>
                  <a:lnTo>
                    <a:pt x="387004" y="446321"/>
                  </a:lnTo>
                  <a:lnTo>
                    <a:pt x="381361" y="456163"/>
                  </a:lnTo>
                  <a:lnTo>
                    <a:pt x="126770" y="456163"/>
                  </a:lnTo>
                  <a:lnTo>
                    <a:pt x="121390" y="446321"/>
                  </a:lnTo>
                  <a:lnTo>
                    <a:pt x="5249" y="237268"/>
                  </a:lnTo>
                  <a:lnTo>
                    <a:pt x="0" y="227950"/>
                  </a:lnTo>
                  <a:lnTo>
                    <a:pt x="4987" y="218895"/>
                  </a:lnTo>
                  <a:lnTo>
                    <a:pt x="121390" y="958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 lnSpcReduction="10000"/>
            </a:bodyPr>
            <a:lstStyle/>
            <a:p>
              <a:pPr algn="ctr"/>
              <a:endParaRPr/>
            </a:p>
          </p:txBody>
        </p:sp>
        <p:sp>
          <p:nvSpPr>
            <p:cNvPr id="28" name="íṣ1iḋe">
              <a:extLst>
                <a:ext uri="{FF2B5EF4-FFF2-40B4-BE49-F238E27FC236}">
                  <a16:creationId xmlns:a16="http://schemas.microsoft.com/office/drawing/2014/main" id="{8AD0FF57-0F9E-43F3-9545-EFF6FBBCED8D}"/>
                </a:ext>
              </a:extLst>
            </p:cNvPr>
            <p:cNvSpPr txBox="1"/>
            <p:nvPr/>
          </p:nvSpPr>
          <p:spPr>
            <a:xfrm>
              <a:off x="7075197" y="1900701"/>
              <a:ext cx="3370562" cy="4270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867" b="1" dirty="0"/>
                <a:t>Text here</a:t>
              </a:r>
              <a:endParaRPr lang="zh-CN" altLang="en-US" sz="1867" b="1" dirty="0"/>
            </a:p>
          </p:txBody>
        </p:sp>
        <p:sp>
          <p:nvSpPr>
            <p:cNvPr id="29" name="ïṥ1îďé">
              <a:extLst>
                <a:ext uri="{FF2B5EF4-FFF2-40B4-BE49-F238E27FC236}">
                  <a16:creationId xmlns:a16="http://schemas.microsoft.com/office/drawing/2014/main" id="{7C7B6B41-A7D1-4BC4-88ED-0968B3AD7213}"/>
                </a:ext>
              </a:extLst>
            </p:cNvPr>
            <p:cNvSpPr txBox="1"/>
            <p:nvPr/>
          </p:nvSpPr>
          <p:spPr>
            <a:xfrm>
              <a:off x="7075488" y="4543224"/>
              <a:ext cx="3370562" cy="4270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867" b="1" dirty="0"/>
                <a:t>Text here</a:t>
              </a:r>
              <a:endParaRPr lang="zh-CN" altLang="en-US" sz="1867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616805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CF472E0-055F-4EE6-B5A9-B93B6F854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7186DCE-01A6-49BF-A549-760BDBE88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A2E4B12-60B0-4BAF-B85D-5EB9455F3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20755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4EC8355-B04D-4606-937C-3CE9F48CBD6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69831" y="2171601"/>
            <a:ext cx="10749069" cy="3380343"/>
            <a:chOff x="769831" y="2171601"/>
            <a:chExt cx="10749069" cy="3380343"/>
          </a:xfrm>
        </p:grpSpPr>
        <p:grpSp>
          <p:nvGrpSpPr>
            <p:cNvPr id="6" name="ïsḷíḋe">
              <a:extLst>
                <a:ext uri="{FF2B5EF4-FFF2-40B4-BE49-F238E27FC236}">
                  <a16:creationId xmlns:a16="http://schemas.microsoft.com/office/drawing/2014/main" id="{CEEA9F2D-B9FD-4D49-9EEE-878E1AC6617F}"/>
                </a:ext>
              </a:extLst>
            </p:cNvPr>
            <p:cNvGrpSpPr/>
            <p:nvPr/>
          </p:nvGrpSpPr>
          <p:grpSpPr>
            <a:xfrm>
              <a:off x="769831" y="2601457"/>
              <a:ext cx="2585611" cy="2950487"/>
              <a:chOff x="769831" y="2601457"/>
              <a:chExt cx="2585611" cy="2950487"/>
            </a:xfrm>
          </p:grpSpPr>
          <p:sp>
            <p:nvSpPr>
              <p:cNvPr id="35" name="ïS1îḑè">
                <a:extLst>
                  <a:ext uri="{FF2B5EF4-FFF2-40B4-BE49-F238E27FC236}">
                    <a16:creationId xmlns:a16="http://schemas.microsoft.com/office/drawing/2014/main" id="{77E67838-277B-4AB1-BDF7-378D0F932F6E}"/>
                  </a:ext>
                </a:extLst>
              </p:cNvPr>
              <p:cNvSpPr/>
              <p:nvPr/>
            </p:nvSpPr>
            <p:spPr>
              <a:xfrm>
                <a:off x="769831" y="2601457"/>
                <a:ext cx="2585611" cy="2950487"/>
              </a:xfrm>
              <a:custGeom>
                <a:avLst/>
                <a:gdLst>
                  <a:gd name="connsiteX0" fmla="*/ 1021691 w 2336780"/>
                  <a:gd name="connsiteY0" fmla="*/ 26076 h 2666541"/>
                  <a:gd name="connsiteX1" fmla="*/ 44173 w 2336780"/>
                  <a:gd name="connsiteY1" fmla="*/ 845866 h 2666541"/>
                  <a:gd name="connsiteX2" fmla="*/ 845865 w 2336780"/>
                  <a:gd name="connsiteY2" fmla="*/ 2027048 h 2666541"/>
                  <a:gd name="connsiteX3" fmla="*/ 1432592 w 2336780"/>
                  <a:gd name="connsiteY3" fmla="*/ 1963815 h 2666541"/>
                  <a:gd name="connsiteX4" fmla="*/ 1488842 w 2336780"/>
                  <a:gd name="connsiteY4" fmla="*/ 1933031 h 2666541"/>
                  <a:gd name="connsiteX5" fmla="*/ 1377325 w 2336780"/>
                  <a:gd name="connsiteY5" fmla="*/ 1789209 h 2666541"/>
                  <a:gd name="connsiteX6" fmla="*/ 1353182 w 2336780"/>
                  <a:gd name="connsiteY6" fmla="*/ 1802314 h 2666541"/>
                  <a:gd name="connsiteX7" fmla="*/ 1029613 w 2336780"/>
                  <a:gd name="connsiteY7" fmla="*/ 1867639 h 2666541"/>
                  <a:gd name="connsiteX8" fmla="*/ 198340 w 2336780"/>
                  <a:gd name="connsiteY8" fmla="*/ 1036366 h 2666541"/>
                  <a:gd name="connsiteX9" fmla="*/ 1029613 w 2336780"/>
                  <a:gd name="connsiteY9" fmla="*/ 205093 h 2666541"/>
                  <a:gd name="connsiteX10" fmla="*/ 1860886 w 2336780"/>
                  <a:gd name="connsiteY10" fmla="*/ 1036366 h 2666541"/>
                  <a:gd name="connsiteX11" fmla="*/ 1718918 w 2336780"/>
                  <a:gd name="connsiteY11" fmla="*/ 1501139 h 2666541"/>
                  <a:gd name="connsiteX12" fmla="*/ 1657810 w 2336780"/>
                  <a:gd name="connsiteY12" fmla="*/ 1575202 h 2666541"/>
                  <a:gd name="connsiteX13" fmla="*/ 1772950 w 2336780"/>
                  <a:gd name="connsiteY13" fmla="*/ 1723697 h 2666541"/>
                  <a:gd name="connsiteX14" fmla="*/ 1816942 w 2336780"/>
                  <a:gd name="connsiteY14" fmla="*/ 1675033 h 2666541"/>
                  <a:gd name="connsiteX15" fmla="*/ 2027047 w 2336780"/>
                  <a:gd name="connsiteY15" fmla="*/ 1225356 h 2666541"/>
                  <a:gd name="connsiteX16" fmla="*/ 1225355 w 2336780"/>
                  <a:gd name="connsiteY16" fmla="*/ 44174 h 2666541"/>
                  <a:gd name="connsiteX17" fmla="*/ 1021691 w 2336780"/>
                  <a:gd name="connsiteY17" fmla="*/ 26076 h 2666541"/>
                  <a:gd name="connsiteX18" fmla="*/ 1021333 w 2336780"/>
                  <a:gd name="connsiteY18" fmla="*/ 83 h 2666541"/>
                  <a:gd name="connsiteX19" fmla="*/ 1230241 w 2336780"/>
                  <a:gd name="connsiteY19" fmla="*/ 18647 h 2666541"/>
                  <a:gd name="connsiteX20" fmla="*/ 2052573 w 2336780"/>
                  <a:gd name="connsiteY20" fmla="*/ 1230242 h 2666541"/>
                  <a:gd name="connsiteX21" fmla="*/ 1837059 w 2336780"/>
                  <a:gd name="connsiteY21" fmla="*/ 1691496 h 2666541"/>
                  <a:gd name="connsiteX22" fmla="*/ 1789109 w 2336780"/>
                  <a:gd name="connsiteY22" fmla="*/ 1744538 h 2666541"/>
                  <a:gd name="connsiteX23" fmla="*/ 1799912 w 2336780"/>
                  <a:gd name="connsiteY23" fmla="*/ 1758471 h 2666541"/>
                  <a:gd name="connsiteX24" fmla="*/ 1837134 w 2336780"/>
                  <a:gd name="connsiteY24" fmla="*/ 1748296 h 2666541"/>
                  <a:gd name="connsiteX25" fmla="*/ 1871986 w 2336780"/>
                  <a:gd name="connsiteY25" fmla="*/ 1768184 h 2666541"/>
                  <a:gd name="connsiteX26" fmla="*/ 1893085 w 2336780"/>
                  <a:gd name="connsiteY26" fmla="*/ 1795394 h 2666541"/>
                  <a:gd name="connsiteX27" fmla="*/ 1897381 w 2336780"/>
                  <a:gd name="connsiteY27" fmla="*/ 1853193 h 2666541"/>
                  <a:gd name="connsiteX28" fmla="*/ 1884726 w 2336780"/>
                  <a:gd name="connsiteY28" fmla="*/ 1867855 h 2666541"/>
                  <a:gd name="connsiteX29" fmla="*/ 2267534 w 2336780"/>
                  <a:gd name="connsiteY29" fmla="*/ 2361560 h 2666541"/>
                  <a:gd name="connsiteX30" fmla="*/ 2282312 w 2336780"/>
                  <a:gd name="connsiteY30" fmla="*/ 2357520 h 2666541"/>
                  <a:gd name="connsiteX31" fmla="*/ 2310667 w 2336780"/>
                  <a:gd name="connsiteY31" fmla="*/ 2373701 h 2666541"/>
                  <a:gd name="connsiteX32" fmla="*/ 2327833 w 2336780"/>
                  <a:gd name="connsiteY32" fmla="*/ 2395840 h 2666541"/>
                  <a:gd name="connsiteX33" fmla="*/ 2320261 w 2336780"/>
                  <a:gd name="connsiteY33" fmla="*/ 2455686 h 2666541"/>
                  <a:gd name="connsiteX34" fmla="*/ 2059862 w 2336780"/>
                  <a:gd name="connsiteY34" fmla="*/ 2657593 h 2666541"/>
                  <a:gd name="connsiteX35" fmla="*/ 2000016 w 2336780"/>
                  <a:gd name="connsiteY35" fmla="*/ 2650021 h 2666541"/>
                  <a:gd name="connsiteX36" fmla="*/ 1982850 w 2336780"/>
                  <a:gd name="connsiteY36" fmla="*/ 2627883 h 2666541"/>
                  <a:gd name="connsiteX37" fmla="*/ 1974241 w 2336780"/>
                  <a:gd name="connsiteY37" fmla="*/ 2596392 h 2666541"/>
                  <a:gd name="connsiteX38" fmla="*/ 1986516 w 2336780"/>
                  <a:gd name="connsiteY38" fmla="*/ 2574880 h 2666541"/>
                  <a:gd name="connsiteX39" fmla="*/ 1606100 w 2336780"/>
                  <a:gd name="connsiteY39" fmla="*/ 2084259 h 2666541"/>
                  <a:gd name="connsiteX40" fmla="*/ 1606044 w 2336780"/>
                  <a:gd name="connsiteY40" fmla="*/ 2084302 h 2666541"/>
                  <a:gd name="connsiteX41" fmla="*/ 1532485 w 2336780"/>
                  <a:gd name="connsiteY41" fmla="*/ 2074995 h 2666541"/>
                  <a:gd name="connsiteX42" fmla="*/ 1511387 w 2336780"/>
                  <a:gd name="connsiteY42" fmla="*/ 2047784 h 2666541"/>
                  <a:gd name="connsiteX43" fmla="*/ 1520693 w 2336780"/>
                  <a:gd name="connsiteY43" fmla="*/ 1974225 h 2666541"/>
                  <a:gd name="connsiteX44" fmla="*/ 1520749 w 2336780"/>
                  <a:gd name="connsiteY44" fmla="*/ 1974182 h 2666541"/>
                  <a:gd name="connsiteX45" fmla="*/ 1507012 w 2336780"/>
                  <a:gd name="connsiteY45" fmla="*/ 1956465 h 2666541"/>
                  <a:gd name="connsiteX46" fmla="*/ 1442813 w 2336780"/>
                  <a:gd name="connsiteY46" fmla="*/ 1987714 h 2666541"/>
                  <a:gd name="connsiteX47" fmla="*/ 840980 w 2336780"/>
                  <a:gd name="connsiteY47" fmla="*/ 2052575 h 2666541"/>
                  <a:gd name="connsiteX48" fmla="*/ 18647 w 2336780"/>
                  <a:gd name="connsiteY48" fmla="*/ 840981 h 2666541"/>
                  <a:gd name="connsiteX49" fmla="*/ 1021333 w 2336780"/>
                  <a:gd name="connsiteY49" fmla="*/ 83 h 266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431113" h="2672823">
                    <a:moveTo>
                      <a:pt x="1110178" y="877"/>
                    </a:moveTo>
                    <a:cubicBezTo>
                      <a:pt x="1178972" y="0"/>
                      <a:pt x="1248879" y="6004"/>
                      <a:pt x="1319086" y="19441"/>
                    </a:cubicBezTo>
                    <a:cubicBezTo>
                      <a:pt x="1880739" y="126932"/>
                      <a:pt x="2248910" y="669382"/>
                      <a:pt x="2141418" y="1231036"/>
                    </a:cubicBezTo>
                    <a:cubicBezTo>
                      <a:pt x="2107827" y="1406552"/>
                      <a:pt x="2031760" y="1563174"/>
                      <a:pt x="1925904" y="1692290"/>
                    </a:cubicBezTo>
                    <a:lnTo>
                      <a:pt x="1877954" y="1745332"/>
                    </a:lnTo>
                    <a:lnTo>
                      <a:pt x="1888757" y="1759265"/>
                    </a:lnTo>
                    <a:lnTo>
                      <a:pt x="1925979" y="1749090"/>
                    </a:lnTo>
                    <a:cubicBezTo>
                      <a:pt x="1939291" y="1750774"/>
                      <a:pt x="1951960" y="1757536"/>
                      <a:pt x="1960831" y="1768978"/>
                    </a:cubicBezTo>
                    <a:lnTo>
                      <a:pt x="1981930" y="1796188"/>
                    </a:lnTo>
                    <a:cubicBezTo>
                      <a:pt x="1995237" y="1813350"/>
                      <a:pt x="1996220" y="1836166"/>
                      <a:pt x="1986226" y="1853987"/>
                    </a:cubicBezTo>
                    <a:lnTo>
                      <a:pt x="1973571" y="1868649"/>
                    </a:lnTo>
                    <a:lnTo>
                      <a:pt x="2356379" y="2362354"/>
                    </a:lnTo>
                    <a:lnTo>
                      <a:pt x="2371157" y="2358314"/>
                    </a:lnTo>
                    <a:cubicBezTo>
                      <a:pt x="2381987" y="2359685"/>
                      <a:pt x="2392294" y="2365187"/>
                      <a:pt x="2399512" y="2374495"/>
                    </a:cubicBezTo>
                    <a:lnTo>
                      <a:pt x="2416678" y="2396634"/>
                    </a:lnTo>
                    <a:cubicBezTo>
                      <a:pt x="2431113" y="2415251"/>
                      <a:pt x="2427723" y="2442045"/>
                      <a:pt x="2409106" y="2456480"/>
                    </a:cubicBezTo>
                    <a:lnTo>
                      <a:pt x="2148707" y="2658387"/>
                    </a:lnTo>
                    <a:cubicBezTo>
                      <a:pt x="2130090" y="2672823"/>
                      <a:pt x="2103296" y="2669433"/>
                      <a:pt x="2088861" y="2650815"/>
                    </a:cubicBezTo>
                    <a:lnTo>
                      <a:pt x="2071695" y="2628677"/>
                    </a:lnTo>
                    <a:cubicBezTo>
                      <a:pt x="2064477" y="2619368"/>
                      <a:pt x="2061716" y="2608015"/>
                      <a:pt x="2063086" y="2597186"/>
                    </a:cubicBezTo>
                    <a:lnTo>
                      <a:pt x="2075361" y="2575674"/>
                    </a:lnTo>
                    <a:lnTo>
                      <a:pt x="1694945" y="2085053"/>
                    </a:lnTo>
                    <a:lnTo>
                      <a:pt x="1694889" y="2085096"/>
                    </a:lnTo>
                    <a:cubicBezTo>
                      <a:pt x="1672006" y="2102839"/>
                      <a:pt x="1639073" y="2098672"/>
                      <a:pt x="1621330" y="2075789"/>
                    </a:cubicBezTo>
                    <a:lnTo>
                      <a:pt x="1600232" y="2048578"/>
                    </a:lnTo>
                    <a:cubicBezTo>
                      <a:pt x="1582489" y="2025695"/>
                      <a:pt x="1586655" y="1992762"/>
                      <a:pt x="1609538" y="1975019"/>
                    </a:cubicBezTo>
                    <a:lnTo>
                      <a:pt x="1609594" y="1974976"/>
                    </a:lnTo>
                    <a:lnTo>
                      <a:pt x="1595857" y="1957259"/>
                    </a:lnTo>
                    <a:lnTo>
                      <a:pt x="1531658" y="1988508"/>
                    </a:lnTo>
                    <a:cubicBezTo>
                      <a:pt x="1348364" y="2067098"/>
                      <a:pt x="1140445" y="2093679"/>
                      <a:pt x="929825" y="2053369"/>
                    </a:cubicBezTo>
                    <a:cubicBezTo>
                      <a:pt x="368171" y="1945878"/>
                      <a:pt x="0" y="1403428"/>
                      <a:pt x="107492" y="841775"/>
                    </a:cubicBezTo>
                    <a:cubicBezTo>
                      <a:pt x="201547" y="350328"/>
                      <a:pt x="628616" y="7015"/>
                      <a:pt x="1110178" y="877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6" name="iŝľïḑê">
                <a:extLst>
                  <a:ext uri="{FF2B5EF4-FFF2-40B4-BE49-F238E27FC236}">
                    <a16:creationId xmlns:a16="http://schemas.microsoft.com/office/drawing/2014/main" id="{77E67838-277B-4AB1-BDF7-378D0F932F6E}"/>
                  </a:ext>
                </a:extLst>
              </p:cNvPr>
              <p:cNvSpPr/>
              <p:nvPr/>
            </p:nvSpPr>
            <p:spPr>
              <a:xfrm>
                <a:off x="799848" y="2630174"/>
                <a:ext cx="2331793" cy="2253166"/>
              </a:xfrm>
              <a:custGeom>
                <a:avLst/>
                <a:gdLst>
                  <a:gd name="connsiteX0" fmla="*/ 1021691 w 2336780"/>
                  <a:gd name="connsiteY0" fmla="*/ 26076 h 2666541"/>
                  <a:gd name="connsiteX1" fmla="*/ 44173 w 2336780"/>
                  <a:gd name="connsiteY1" fmla="*/ 845866 h 2666541"/>
                  <a:gd name="connsiteX2" fmla="*/ 845865 w 2336780"/>
                  <a:gd name="connsiteY2" fmla="*/ 2027048 h 2666541"/>
                  <a:gd name="connsiteX3" fmla="*/ 1432592 w 2336780"/>
                  <a:gd name="connsiteY3" fmla="*/ 1963815 h 2666541"/>
                  <a:gd name="connsiteX4" fmla="*/ 1488842 w 2336780"/>
                  <a:gd name="connsiteY4" fmla="*/ 1933031 h 2666541"/>
                  <a:gd name="connsiteX5" fmla="*/ 1377325 w 2336780"/>
                  <a:gd name="connsiteY5" fmla="*/ 1789209 h 2666541"/>
                  <a:gd name="connsiteX6" fmla="*/ 1353182 w 2336780"/>
                  <a:gd name="connsiteY6" fmla="*/ 1802314 h 2666541"/>
                  <a:gd name="connsiteX7" fmla="*/ 1029613 w 2336780"/>
                  <a:gd name="connsiteY7" fmla="*/ 1867639 h 2666541"/>
                  <a:gd name="connsiteX8" fmla="*/ 198340 w 2336780"/>
                  <a:gd name="connsiteY8" fmla="*/ 1036366 h 2666541"/>
                  <a:gd name="connsiteX9" fmla="*/ 1029613 w 2336780"/>
                  <a:gd name="connsiteY9" fmla="*/ 205093 h 2666541"/>
                  <a:gd name="connsiteX10" fmla="*/ 1860886 w 2336780"/>
                  <a:gd name="connsiteY10" fmla="*/ 1036366 h 2666541"/>
                  <a:gd name="connsiteX11" fmla="*/ 1718918 w 2336780"/>
                  <a:gd name="connsiteY11" fmla="*/ 1501139 h 2666541"/>
                  <a:gd name="connsiteX12" fmla="*/ 1657810 w 2336780"/>
                  <a:gd name="connsiteY12" fmla="*/ 1575202 h 2666541"/>
                  <a:gd name="connsiteX13" fmla="*/ 1772950 w 2336780"/>
                  <a:gd name="connsiteY13" fmla="*/ 1723697 h 2666541"/>
                  <a:gd name="connsiteX14" fmla="*/ 1816942 w 2336780"/>
                  <a:gd name="connsiteY14" fmla="*/ 1675033 h 2666541"/>
                  <a:gd name="connsiteX15" fmla="*/ 2027047 w 2336780"/>
                  <a:gd name="connsiteY15" fmla="*/ 1225356 h 2666541"/>
                  <a:gd name="connsiteX16" fmla="*/ 1225355 w 2336780"/>
                  <a:gd name="connsiteY16" fmla="*/ 44174 h 2666541"/>
                  <a:gd name="connsiteX17" fmla="*/ 1021691 w 2336780"/>
                  <a:gd name="connsiteY17" fmla="*/ 26076 h 2666541"/>
                  <a:gd name="connsiteX18" fmla="*/ 1021333 w 2336780"/>
                  <a:gd name="connsiteY18" fmla="*/ 83 h 2666541"/>
                  <a:gd name="connsiteX19" fmla="*/ 1230241 w 2336780"/>
                  <a:gd name="connsiteY19" fmla="*/ 18647 h 2666541"/>
                  <a:gd name="connsiteX20" fmla="*/ 2052573 w 2336780"/>
                  <a:gd name="connsiteY20" fmla="*/ 1230242 h 2666541"/>
                  <a:gd name="connsiteX21" fmla="*/ 1837059 w 2336780"/>
                  <a:gd name="connsiteY21" fmla="*/ 1691496 h 2666541"/>
                  <a:gd name="connsiteX22" fmla="*/ 1789109 w 2336780"/>
                  <a:gd name="connsiteY22" fmla="*/ 1744538 h 2666541"/>
                  <a:gd name="connsiteX23" fmla="*/ 1799912 w 2336780"/>
                  <a:gd name="connsiteY23" fmla="*/ 1758471 h 2666541"/>
                  <a:gd name="connsiteX24" fmla="*/ 1837134 w 2336780"/>
                  <a:gd name="connsiteY24" fmla="*/ 1748296 h 2666541"/>
                  <a:gd name="connsiteX25" fmla="*/ 1871986 w 2336780"/>
                  <a:gd name="connsiteY25" fmla="*/ 1768184 h 2666541"/>
                  <a:gd name="connsiteX26" fmla="*/ 1893085 w 2336780"/>
                  <a:gd name="connsiteY26" fmla="*/ 1795394 h 2666541"/>
                  <a:gd name="connsiteX27" fmla="*/ 1897381 w 2336780"/>
                  <a:gd name="connsiteY27" fmla="*/ 1853193 h 2666541"/>
                  <a:gd name="connsiteX28" fmla="*/ 1884726 w 2336780"/>
                  <a:gd name="connsiteY28" fmla="*/ 1867855 h 2666541"/>
                  <a:gd name="connsiteX29" fmla="*/ 2267534 w 2336780"/>
                  <a:gd name="connsiteY29" fmla="*/ 2361560 h 2666541"/>
                  <a:gd name="connsiteX30" fmla="*/ 2282312 w 2336780"/>
                  <a:gd name="connsiteY30" fmla="*/ 2357520 h 2666541"/>
                  <a:gd name="connsiteX31" fmla="*/ 2310667 w 2336780"/>
                  <a:gd name="connsiteY31" fmla="*/ 2373701 h 2666541"/>
                  <a:gd name="connsiteX32" fmla="*/ 2327833 w 2336780"/>
                  <a:gd name="connsiteY32" fmla="*/ 2395840 h 2666541"/>
                  <a:gd name="connsiteX33" fmla="*/ 2320261 w 2336780"/>
                  <a:gd name="connsiteY33" fmla="*/ 2455686 h 2666541"/>
                  <a:gd name="connsiteX34" fmla="*/ 2059862 w 2336780"/>
                  <a:gd name="connsiteY34" fmla="*/ 2657593 h 2666541"/>
                  <a:gd name="connsiteX35" fmla="*/ 2000016 w 2336780"/>
                  <a:gd name="connsiteY35" fmla="*/ 2650021 h 2666541"/>
                  <a:gd name="connsiteX36" fmla="*/ 1982850 w 2336780"/>
                  <a:gd name="connsiteY36" fmla="*/ 2627883 h 2666541"/>
                  <a:gd name="connsiteX37" fmla="*/ 1974241 w 2336780"/>
                  <a:gd name="connsiteY37" fmla="*/ 2596392 h 2666541"/>
                  <a:gd name="connsiteX38" fmla="*/ 1986516 w 2336780"/>
                  <a:gd name="connsiteY38" fmla="*/ 2574880 h 2666541"/>
                  <a:gd name="connsiteX39" fmla="*/ 1606100 w 2336780"/>
                  <a:gd name="connsiteY39" fmla="*/ 2084259 h 2666541"/>
                  <a:gd name="connsiteX40" fmla="*/ 1606044 w 2336780"/>
                  <a:gd name="connsiteY40" fmla="*/ 2084302 h 2666541"/>
                  <a:gd name="connsiteX41" fmla="*/ 1532485 w 2336780"/>
                  <a:gd name="connsiteY41" fmla="*/ 2074995 h 2666541"/>
                  <a:gd name="connsiteX42" fmla="*/ 1511387 w 2336780"/>
                  <a:gd name="connsiteY42" fmla="*/ 2047784 h 2666541"/>
                  <a:gd name="connsiteX43" fmla="*/ 1520693 w 2336780"/>
                  <a:gd name="connsiteY43" fmla="*/ 1974225 h 2666541"/>
                  <a:gd name="connsiteX44" fmla="*/ 1520749 w 2336780"/>
                  <a:gd name="connsiteY44" fmla="*/ 1974182 h 2666541"/>
                  <a:gd name="connsiteX45" fmla="*/ 1507012 w 2336780"/>
                  <a:gd name="connsiteY45" fmla="*/ 1956465 h 2666541"/>
                  <a:gd name="connsiteX46" fmla="*/ 1442813 w 2336780"/>
                  <a:gd name="connsiteY46" fmla="*/ 1987714 h 2666541"/>
                  <a:gd name="connsiteX47" fmla="*/ 840980 w 2336780"/>
                  <a:gd name="connsiteY47" fmla="*/ 2052575 h 2666541"/>
                  <a:gd name="connsiteX48" fmla="*/ 18647 w 2336780"/>
                  <a:gd name="connsiteY48" fmla="*/ 840981 h 2666541"/>
                  <a:gd name="connsiteX49" fmla="*/ 1021333 w 2336780"/>
                  <a:gd name="connsiteY49" fmla="*/ 83 h 2666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2192462" h="2041125">
                    <a:moveTo>
                      <a:pt x="1082312" y="855"/>
                    </a:moveTo>
                    <a:cubicBezTo>
                      <a:pt x="612838" y="6839"/>
                      <a:pt x="196488" y="341534"/>
                      <a:pt x="104794" y="820645"/>
                    </a:cubicBezTo>
                    <a:cubicBezTo>
                      <a:pt x="0" y="1368200"/>
                      <a:pt x="358930" y="1897034"/>
                      <a:pt x="906486" y="2001827"/>
                    </a:cubicBezTo>
                    <a:cubicBezTo>
                      <a:pt x="1111819" y="2041125"/>
                      <a:pt x="1314520" y="2015211"/>
                      <a:pt x="1493213" y="1938594"/>
                    </a:cubicBezTo>
                    <a:lnTo>
                      <a:pt x="1549463" y="1907810"/>
                    </a:lnTo>
                    <a:lnTo>
                      <a:pt x="1437946" y="1763988"/>
                    </a:lnTo>
                    <a:lnTo>
                      <a:pt x="1413803" y="1777093"/>
                    </a:lnTo>
                    <a:cubicBezTo>
                      <a:pt x="1314351" y="1819157"/>
                      <a:pt x="1205009" y="1842418"/>
                      <a:pt x="1090234" y="1842418"/>
                    </a:cubicBezTo>
                    <a:cubicBezTo>
                      <a:pt x="631135" y="1842418"/>
                      <a:pt x="258961" y="1470244"/>
                      <a:pt x="258961" y="1011145"/>
                    </a:cubicBezTo>
                    <a:cubicBezTo>
                      <a:pt x="258961" y="552046"/>
                      <a:pt x="631135" y="179872"/>
                      <a:pt x="1090234" y="179872"/>
                    </a:cubicBezTo>
                    <a:cubicBezTo>
                      <a:pt x="1549333" y="179872"/>
                      <a:pt x="1921507" y="552046"/>
                      <a:pt x="1921507" y="1011145"/>
                    </a:cubicBezTo>
                    <a:cubicBezTo>
                      <a:pt x="1921507" y="1183307"/>
                      <a:pt x="1869170" y="1343246"/>
                      <a:pt x="1779539" y="1475918"/>
                    </a:cubicBezTo>
                    <a:lnTo>
                      <a:pt x="1718431" y="1549981"/>
                    </a:lnTo>
                    <a:lnTo>
                      <a:pt x="1833571" y="1698476"/>
                    </a:lnTo>
                    <a:lnTo>
                      <a:pt x="1877563" y="1649812"/>
                    </a:lnTo>
                    <a:cubicBezTo>
                      <a:pt x="1980762" y="1523937"/>
                      <a:pt x="2054920" y="1371246"/>
                      <a:pt x="2087668" y="1200135"/>
                    </a:cubicBezTo>
                    <a:cubicBezTo>
                      <a:pt x="2192462" y="652580"/>
                      <a:pt x="1833532" y="123746"/>
                      <a:pt x="1285976" y="18953"/>
                    </a:cubicBezTo>
                    <a:cubicBezTo>
                      <a:pt x="1217532" y="5853"/>
                      <a:pt x="1149380" y="0"/>
                      <a:pt x="1082312" y="85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iŝḻíḓé">
              <a:extLst>
                <a:ext uri="{FF2B5EF4-FFF2-40B4-BE49-F238E27FC236}">
                  <a16:creationId xmlns:a16="http://schemas.microsoft.com/office/drawing/2014/main" id="{B704CD02-326D-4431-B236-8759920B341F}"/>
                </a:ext>
              </a:extLst>
            </p:cNvPr>
            <p:cNvGrpSpPr/>
            <p:nvPr/>
          </p:nvGrpSpPr>
          <p:grpSpPr>
            <a:xfrm>
              <a:off x="4683673" y="2171601"/>
              <a:ext cx="2018491" cy="917145"/>
              <a:chOff x="2856482" y="2362517"/>
              <a:chExt cx="2430000" cy="917145"/>
            </a:xfrm>
          </p:grpSpPr>
          <p:sp>
            <p:nvSpPr>
              <p:cNvPr id="33" name="ïšḷiḍé">
                <a:extLst>
                  <a:ext uri="{FF2B5EF4-FFF2-40B4-BE49-F238E27FC236}">
                    <a16:creationId xmlns:a16="http://schemas.microsoft.com/office/drawing/2014/main" id="{526978F8-6625-42CB-89E6-C0629B387AFD}"/>
                  </a:ext>
                </a:extLst>
              </p:cNvPr>
              <p:cNvSpPr/>
              <p:nvPr/>
            </p:nvSpPr>
            <p:spPr bwMode="auto">
              <a:xfrm>
                <a:off x="2856482" y="2750116"/>
                <a:ext cx="2430000" cy="529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4" name="ïṣlïdé">
                <a:extLst>
                  <a:ext uri="{FF2B5EF4-FFF2-40B4-BE49-F238E27FC236}">
                    <a16:creationId xmlns:a16="http://schemas.microsoft.com/office/drawing/2014/main" id="{0F89A72E-A7E6-49D2-9C28-17AF1FA1BDB0}"/>
                  </a:ext>
                </a:extLst>
              </p:cNvPr>
              <p:cNvSpPr txBox="1"/>
              <p:nvPr/>
            </p:nvSpPr>
            <p:spPr bwMode="auto">
              <a:xfrm>
                <a:off x="2856482" y="2362517"/>
                <a:ext cx="243000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8" name="íSliḋe">
              <a:extLst>
                <a:ext uri="{FF2B5EF4-FFF2-40B4-BE49-F238E27FC236}">
                  <a16:creationId xmlns:a16="http://schemas.microsoft.com/office/drawing/2014/main" id="{6616AE2F-D6C4-431E-B073-93E67ABC44DD}"/>
                </a:ext>
              </a:extLst>
            </p:cNvPr>
            <p:cNvSpPr/>
            <p:nvPr/>
          </p:nvSpPr>
          <p:spPr bwMode="auto">
            <a:xfrm>
              <a:off x="5481436" y="3806845"/>
              <a:ext cx="422965" cy="420556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chemeClr val="lt1"/>
                </a:solidFill>
              </a:endParaRPr>
            </a:p>
          </p:txBody>
        </p:sp>
        <p:sp>
          <p:nvSpPr>
            <p:cNvPr id="9" name="íṡ1iďè">
              <a:extLst>
                <a:ext uri="{FF2B5EF4-FFF2-40B4-BE49-F238E27FC236}">
                  <a16:creationId xmlns:a16="http://schemas.microsoft.com/office/drawing/2014/main" id="{1C8B57FF-0B5F-4DEF-B5C5-7689A09195AD}"/>
                </a:ext>
              </a:extLst>
            </p:cNvPr>
            <p:cNvSpPr/>
            <p:nvPr/>
          </p:nvSpPr>
          <p:spPr>
            <a:xfrm>
              <a:off x="8674998" y="3806845"/>
              <a:ext cx="458156" cy="399949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0" name="iṣḻïdé">
              <a:extLst>
                <a:ext uri="{FF2B5EF4-FFF2-40B4-BE49-F238E27FC236}">
                  <a16:creationId xmlns:a16="http://schemas.microsoft.com/office/drawing/2014/main" id="{7E984F57-0650-49CA-84DD-F52452F0FE36}"/>
                </a:ext>
              </a:extLst>
            </p:cNvPr>
            <p:cNvGrpSpPr/>
            <p:nvPr/>
          </p:nvGrpSpPr>
          <p:grpSpPr>
            <a:xfrm>
              <a:off x="7894831" y="2171601"/>
              <a:ext cx="2018491" cy="917145"/>
              <a:chOff x="2856482" y="2362517"/>
              <a:chExt cx="2430000" cy="917145"/>
            </a:xfrm>
          </p:grpSpPr>
          <p:sp>
            <p:nvSpPr>
              <p:cNvPr id="31" name="îśḻïḓé">
                <a:extLst>
                  <a:ext uri="{FF2B5EF4-FFF2-40B4-BE49-F238E27FC236}">
                    <a16:creationId xmlns:a16="http://schemas.microsoft.com/office/drawing/2014/main" id="{526978F8-6625-42CB-89E6-C0629B387AFD}"/>
                  </a:ext>
                </a:extLst>
              </p:cNvPr>
              <p:cNvSpPr/>
              <p:nvPr/>
            </p:nvSpPr>
            <p:spPr bwMode="auto">
              <a:xfrm>
                <a:off x="2856482" y="2750116"/>
                <a:ext cx="2430000" cy="529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2" name="ïšļidè">
                <a:extLst>
                  <a:ext uri="{FF2B5EF4-FFF2-40B4-BE49-F238E27FC236}">
                    <a16:creationId xmlns:a16="http://schemas.microsoft.com/office/drawing/2014/main" id="{0F89A72E-A7E6-49D2-9C28-17AF1FA1BDB0}"/>
                  </a:ext>
                </a:extLst>
              </p:cNvPr>
              <p:cNvSpPr txBox="1"/>
              <p:nvPr/>
            </p:nvSpPr>
            <p:spPr bwMode="auto">
              <a:xfrm>
                <a:off x="2856482" y="2362517"/>
                <a:ext cx="243000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1" name="íṩḻîḑé">
              <a:extLst>
                <a:ext uri="{FF2B5EF4-FFF2-40B4-BE49-F238E27FC236}">
                  <a16:creationId xmlns:a16="http://schemas.microsoft.com/office/drawing/2014/main" id="{61C75686-AB9F-4B1D-A9C4-914F3FEC5044}"/>
                </a:ext>
              </a:extLst>
            </p:cNvPr>
            <p:cNvGrpSpPr/>
            <p:nvPr/>
          </p:nvGrpSpPr>
          <p:grpSpPr>
            <a:xfrm>
              <a:off x="3078094" y="3900698"/>
              <a:ext cx="2018491" cy="917145"/>
              <a:chOff x="2856482" y="2362517"/>
              <a:chExt cx="2430000" cy="917145"/>
            </a:xfrm>
          </p:grpSpPr>
          <p:sp>
            <p:nvSpPr>
              <p:cNvPr id="29" name="íṩļîḍê">
                <a:extLst>
                  <a:ext uri="{FF2B5EF4-FFF2-40B4-BE49-F238E27FC236}">
                    <a16:creationId xmlns:a16="http://schemas.microsoft.com/office/drawing/2014/main" id="{526978F8-6625-42CB-89E6-C0629B387AFD}"/>
                  </a:ext>
                </a:extLst>
              </p:cNvPr>
              <p:cNvSpPr/>
              <p:nvPr/>
            </p:nvSpPr>
            <p:spPr bwMode="auto">
              <a:xfrm>
                <a:off x="2856482" y="2750116"/>
                <a:ext cx="2430000" cy="529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0" name="íšḻídé">
                <a:extLst>
                  <a:ext uri="{FF2B5EF4-FFF2-40B4-BE49-F238E27FC236}">
                    <a16:creationId xmlns:a16="http://schemas.microsoft.com/office/drawing/2014/main" id="{0F89A72E-A7E6-49D2-9C28-17AF1FA1BDB0}"/>
                  </a:ext>
                </a:extLst>
              </p:cNvPr>
              <p:cNvSpPr txBox="1"/>
              <p:nvPr/>
            </p:nvSpPr>
            <p:spPr bwMode="auto">
              <a:xfrm>
                <a:off x="2856482" y="2362517"/>
                <a:ext cx="243000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íṣľíḓé">
              <a:extLst>
                <a:ext uri="{FF2B5EF4-FFF2-40B4-BE49-F238E27FC236}">
                  <a16:creationId xmlns:a16="http://schemas.microsoft.com/office/drawing/2014/main" id="{57ED0D0C-9398-4483-BBA8-CE0C4F7D6854}"/>
                </a:ext>
              </a:extLst>
            </p:cNvPr>
            <p:cNvGrpSpPr/>
            <p:nvPr/>
          </p:nvGrpSpPr>
          <p:grpSpPr>
            <a:xfrm>
              <a:off x="6289252" y="3900698"/>
              <a:ext cx="2018491" cy="917145"/>
              <a:chOff x="2856482" y="2362517"/>
              <a:chExt cx="2430000" cy="917145"/>
            </a:xfrm>
          </p:grpSpPr>
          <p:sp>
            <p:nvSpPr>
              <p:cNvPr id="27" name="isľíḍe">
                <a:extLst>
                  <a:ext uri="{FF2B5EF4-FFF2-40B4-BE49-F238E27FC236}">
                    <a16:creationId xmlns:a16="http://schemas.microsoft.com/office/drawing/2014/main" id="{526978F8-6625-42CB-89E6-C0629B387AFD}"/>
                  </a:ext>
                </a:extLst>
              </p:cNvPr>
              <p:cNvSpPr/>
              <p:nvPr/>
            </p:nvSpPr>
            <p:spPr bwMode="auto">
              <a:xfrm>
                <a:off x="2856482" y="2750116"/>
                <a:ext cx="2430000" cy="529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8" name="ïŝḻíḍe">
                <a:extLst>
                  <a:ext uri="{FF2B5EF4-FFF2-40B4-BE49-F238E27FC236}">
                    <a16:creationId xmlns:a16="http://schemas.microsoft.com/office/drawing/2014/main" id="{0F89A72E-A7E6-49D2-9C28-17AF1FA1BDB0}"/>
                  </a:ext>
                </a:extLst>
              </p:cNvPr>
              <p:cNvSpPr txBox="1"/>
              <p:nvPr/>
            </p:nvSpPr>
            <p:spPr bwMode="auto">
              <a:xfrm>
                <a:off x="2856482" y="2362517"/>
                <a:ext cx="243000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3" name="ïšļïḓé">
              <a:extLst>
                <a:ext uri="{FF2B5EF4-FFF2-40B4-BE49-F238E27FC236}">
                  <a16:creationId xmlns:a16="http://schemas.microsoft.com/office/drawing/2014/main" id="{92B44EF3-0BC6-4904-A34E-4D25661CEE8F}"/>
                </a:ext>
              </a:extLst>
            </p:cNvPr>
            <p:cNvGrpSpPr/>
            <p:nvPr/>
          </p:nvGrpSpPr>
          <p:grpSpPr>
            <a:xfrm>
              <a:off x="3027680" y="3495578"/>
              <a:ext cx="8491220" cy="73631"/>
              <a:chOff x="3027680" y="3495578"/>
              <a:chExt cx="8491220" cy="73631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:a16="http://schemas.microsoft.com/office/drawing/2014/main" id="{A793B29F-D5F5-4BA5-AB5B-23D4FC9C0473}"/>
                  </a:ext>
                </a:extLst>
              </p:cNvPr>
              <p:cNvCxnSpPr/>
              <p:nvPr/>
            </p:nvCxnSpPr>
            <p:spPr>
              <a:xfrm>
                <a:off x="3027680" y="3532393"/>
                <a:ext cx="8491220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ïşḻîdè">
                <a:extLst>
                  <a:ext uri="{FF2B5EF4-FFF2-40B4-BE49-F238E27FC236}">
                    <a16:creationId xmlns:a16="http://schemas.microsoft.com/office/drawing/2014/main" id="{EC20866C-C9ED-4D43-9DE2-CE99CBB94248}"/>
                  </a:ext>
                </a:extLst>
              </p:cNvPr>
              <p:cNvSpPr/>
              <p:nvPr/>
            </p:nvSpPr>
            <p:spPr>
              <a:xfrm>
                <a:off x="4988068" y="3495578"/>
                <a:ext cx="1409700" cy="73631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3" name="iśḻiḑê">
                <a:extLst>
                  <a:ext uri="{FF2B5EF4-FFF2-40B4-BE49-F238E27FC236}">
                    <a16:creationId xmlns:a16="http://schemas.microsoft.com/office/drawing/2014/main" id="{A6EF9C60-BEDF-4B88-A20E-B9996291B29F}"/>
                  </a:ext>
                </a:extLst>
              </p:cNvPr>
              <p:cNvSpPr/>
              <p:nvPr/>
            </p:nvSpPr>
            <p:spPr>
              <a:xfrm>
                <a:off x="8199226" y="3495578"/>
                <a:ext cx="1409700" cy="73631"/>
              </a:xfrm>
              <a:prstGeom prst="round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4" name="îŝḻiḓe">
                <a:extLst>
                  <a:ext uri="{FF2B5EF4-FFF2-40B4-BE49-F238E27FC236}">
                    <a16:creationId xmlns:a16="http://schemas.microsoft.com/office/drawing/2014/main" id="{4518C71C-996D-4FA8-A3D0-14E956DF0B32}"/>
                  </a:ext>
                </a:extLst>
              </p:cNvPr>
              <p:cNvSpPr/>
              <p:nvPr/>
            </p:nvSpPr>
            <p:spPr>
              <a:xfrm>
                <a:off x="3382489" y="3495578"/>
                <a:ext cx="1409700" cy="7363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5" name="í$1íḓé">
                <a:extLst>
                  <a:ext uri="{FF2B5EF4-FFF2-40B4-BE49-F238E27FC236}">
                    <a16:creationId xmlns:a16="http://schemas.microsoft.com/office/drawing/2014/main" id="{40FC3EDA-E24D-418C-B1CE-0562718CEE1D}"/>
                  </a:ext>
                </a:extLst>
              </p:cNvPr>
              <p:cNvSpPr/>
              <p:nvPr/>
            </p:nvSpPr>
            <p:spPr>
              <a:xfrm>
                <a:off x="6593647" y="3495578"/>
                <a:ext cx="1409700" cy="7363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  <p:sp>
            <p:nvSpPr>
              <p:cNvPr id="26" name="iṣľíḋè">
                <a:extLst>
                  <a:ext uri="{FF2B5EF4-FFF2-40B4-BE49-F238E27FC236}">
                    <a16:creationId xmlns:a16="http://schemas.microsoft.com/office/drawing/2014/main" id="{022A7148-B075-44D2-AF32-DDD89D3BA2C8}"/>
                  </a:ext>
                </a:extLst>
              </p:cNvPr>
              <p:cNvSpPr/>
              <p:nvPr/>
            </p:nvSpPr>
            <p:spPr>
              <a:xfrm>
                <a:off x="9804804" y="3495578"/>
                <a:ext cx="1409700" cy="73631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>
                  <a:solidFill>
                    <a:schemeClr val="bg1">
                      <a:lumMod val="85000"/>
                    </a:schemeClr>
                  </a:solidFill>
                </a:endParaRPr>
              </a:p>
            </p:txBody>
          </p:sp>
        </p:grpSp>
        <p:sp>
          <p:nvSpPr>
            <p:cNvPr id="14" name="íşḻíďé">
              <a:extLst>
                <a:ext uri="{FF2B5EF4-FFF2-40B4-BE49-F238E27FC236}">
                  <a16:creationId xmlns:a16="http://schemas.microsoft.com/office/drawing/2014/main" id="{B8769472-837F-4F35-935B-699A43B7531D}"/>
                </a:ext>
              </a:extLst>
            </p:cNvPr>
            <p:cNvSpPr/>
            <p:nvPr/>
          </p:nvSpPr>
          <p:spPr>
            <a:xfrm>
              <a:off x="3846518" y="2794590"/>
              <a:ext cx="481642" cy="463352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5" name="ïṧḻîḋê">
              <a:extLst>
                <a:ext uri="{FF2B5EF4-FFF2-40B4-BE49-F238E27FC236}">
                  <a16:creationId xmlns:a16="http://schemas.microsoft.com/office/drawing/2014/main" id="{924477BC-7ECD-40AB-B476-1A354EDD126E}"/>
                </a:ext>
              </a:extLst>
            </p:cNvPr>
            <p:cNvSpPr/>
            <p:nvPr/>
          </p:nvSpPr>
          <p:spPr bwMode="auto">
            <a:xfrm>
              <a:off x="7088535" y="2838657"/>
              <a:ext cx="419925" cy="41928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>
                <a:solidFill>
                  <a:schemeClr val="lt1"/>
                </a:solidFill>
              </a:endParaRPr>
            </a:p>
          </p:txBody>
        </p:sp>
        <p:sp>
          <p:nvSpPr>
            <p:cNvPr id="16" name="î$ļîḓé">
              <a:extLst>
                <a:ext uri="{FF2B5EF4-FFF2-40B4-BE49-F238E27FC236}">
                  <a16:creationId xmlns:a16="http://schemas.microsoft.com/office/drawing/2014/main" id="{E32D215C-3AAE-4439-B8A5-20A927DC565B}"/>
                </a:ext>
              </a:extLst>
            </p:cNvPr>
            <p:cNvSpPr/>
            <p:nvPr/>
          </p:nvSpPr>
          <p:spPr>
            <a:xfrm>
              <a:off x="10291556" y="2863256"/>
              <a:ext cx="436196" cy="394686"/>
            </a:xfrm>
            <a:custGeom>
              <a:avLst/>
              <a:gdLst>
                <a:gd name="connsiteX0" fmla="*/ 407586 w 606580"/>
                <a:gd name="connsiteY0" fmla="*/ 252695 h 548858"/>
                <a:gd name="connsiteX1" fmla="*/ 502285 w 606580"/>
                <a:gd name="connsiteY1" fmla="*/ 252695 h 548858"/>
                <a:gd name="connsiteX2" fmla="*/ 502285 w 606580"/>
                <a:gd name="connsiteY2" fmla="*/ 346759 h 548858"/>
                <a:gd name="connsiteX3" fmla="*/ 407586 w 606580"/>
                <a:gd name="connsiteY3" fmla="*/ 346759 h 548858"/>
                <a:gd name="connsiteX4" fmla="*/ 104296 w 606580"/>
                <a:gd name="connsiteY4" fmla="*/ 205698 h 548858"/>
                <a:gd name="connsiteX5" fmla="*/ 199065 w 606580"/>
                <a:gd name="connsiteY5" fmla="*/ 205698 h 548858"/>
                <a:gd name="connsiteX6" fmla="*/ 199065 w 606580"/>
                <a:gd name="connsiteY6" fmla="*/ 346758 h 548858"/>
                <a:gd name="connsiteX7" fmla="*/ 104296 w 606580"/>
                <a:gd name="connsiteY7" fmla="*/ 346758 h 548858"/>
                <a:gd name="connsiteX8" fmla="*/ 255870 w 606580"/>
                <a:gd name="connsiteY8" fmla="*/ 96040 h 548858"/>
                <a:gd name="connsiteX9" fmla="*/ 350710 w 606580"/>
                <a:gd name="connsiteY9" fmla="*/ 96040 h 548858"/>
                <a:gd name="connsiteX10" fmla="*/ 350710 w 606580"/>
                <a:gd name="connsiteY10" fmla="*/ 346759 h 548858"/>
                <a:gd name="connsiteX11" fmla="*/ 255870 w 606580"/>
                <a:gd name="connsiteY11" fmla="*/ 346759 h 548858"/>
                <a:gd name="connsiteX12" fmla="*/ 37882 w 606580"/>
                <a:gd name="connsiteY12" fmla="*/ 37913 h 548858"/>
                <a:gd name="connsiteX13" fmla="*/ 37882 w 606580"/>
                <a:gd name="connsiteY13" fmla="*/ 405363 h 548858"/>
                <a:gd name="connsiteX14" fmla="*/ 568698 w 606580"/>
                <a:gd name="connsiteY14" fmla="*/ 405363 h 548858"/>
                <a:gd name="connsiteX15" fmla="*/ 568698 w 606580"/>
                <a:gd name="connsiteY15" fmla="*/ 37913 h 548858"/>
                <a:gd name="connsiteX16" fmla="*/ 18941 w 606580"/>
                <a:gd name="connsiteY16" fmla="*/ 0 h 548858"/>
                <a:gd name="connsiteX17" fmla="*/ 587639 w 606580"/>
                <a:gd name="connsiteY17" fmla="*/ 0 h 548858"/>
                <a:gd name="connsiteX18" fmla="*/ 606580 w 606580"/>
                <a:gd name="connsiteY18" fmla="*/ 18910 h 548858"/>
                <a:gd name="connsiteX19" fmla="*/ 606580 w 606580"/>
                <a:gd name="connsiteY19" fmla="*/ 424274 h 548858"/>
                <a:gd name="connsiteX20" fmla="*/ 587639 w 606580"/>
                <a:gd name="connsiteY20" fmla="*/ 443184 h 548858"/>
                <a:gd name="connsiteX21" fmla="*/ 322278 w 606580"/>
                <a:gd name="connsiteY21" fmla="*/ 443184 h 548858"/>
                <a:gd name="connsiteX22" fmla="*/ 322278 w 606580"/>
                <a:gd name="connsiteY22" fmla="*/ 511038 h 548858"/>
                <a:gd name="connsiteX23" fmla="*/ 450223 w 606580"/>
                <a:gd name="connsiteY23" fmla="*/ 511038 h 548858"/>
                <a:gd name="connsiteX24" fmla="*/ 450223 w 606580"/>
                <a:gd name="connsiteY24" fmla="*/ 548858 h 548858"/>
                <a:gd name="connsiteX25" fmla="*/ 156357 w 606580"/>
                <a:gd name="connsiteY25" fmla="*/ 548858 h 548858"/>
                <a:gd name="connsiteX26" fmla="*/ 156357 w 606580"/>
                <a:gd name="connsiteY26" fmla="*/ 511038 h 548858"/>
                <a:gd name="connsiteX27" fmla="*/ 284302 w 606580"/>
                <a:gd name="connsiteY27" fmla="*/ 511038 h 548858"/>
                <a:gd name="connsiteX28" fmla="*/ 284302 w 606580"/>
                <a:gd name="connsiteY28" fmla="*/ 443184 h 548858"/>
                <a:gd name="connsiteX29" fmla="*/ 18941 w 606580"/>
                <a:gd name="connsiteY29" fmla="*/ 443184 h 548858"/>
                <a:gd name="connsiteX30" fmla="*/ 0 w 606580"/>
                <a:gd name="connsiteY30" fmla="*/ 424274 h 548858"/>
                <a:gd name="connsiteX31" fmla="*/ 0 w 606580"/>
                <a:gd name="connsiteY31" fmla="*/ 18910 h 548858"/>
                <a:gd name="connsiteX32" fmla="*/ 18941 w 606580"/>
                <a:gd name="connsiteY32" fmla="*/ 0 h 54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6580" h="548858">
                  <a:moveTo>
                    <a:pt x="407586" y="252695"/>
                  </a:moveTo>
                  <a:lnTo>
                    <a:pt x="502285" y="252695"/>
                  </a:lnTo>
                  <a:lnTo>
                    <a:pt x="502285" y="346759"/>
                  </a:lnTo>
                  <a:lnTo>
                    <a:pt x="407586" y="346759"/>
                  </a:lnTo>
                  <a:close/>
                  <a:moveTo>
                    <a:pt x="104296" y="205698"/>
                  </a:moveTo>
                  <a:lnTo>
                    <a:pt x="199065" y="205698"/>
                  </a:lnTo>
                  <a:lnTo>
                    <a:pt x="199065" y="346758"/>
                  </a:lnTo>
                  <a:lnTo>
                    <a:pt x="104296" y="346758"/>
                  </a:lnTo>
                  <a:close/>
                  <a:moveTo>
                    <a:pt x="255870" y="96040"/>
                  </a:moveTo>
                  <a:lnTo>
                    <a:pt x="350710" y="96040"/>
                  </a:lnTo>
                  <a:lnTo>
                    <a:pt x="350710" y="346759"/>
                  </a:lnTo>
                  <a:lnTo>
                    <a:pt x="255870" y="346759"/>
                  </a:lnTo>
                  <a:close/>
                  <a:moveTo>
                    <a:pt x="37882" y="37913"/>
                  </a:moveTo>
                  <a:lnTo>
                    <a:pt x="37882" y="405363"/>
                  </a:lnTo>
                  <a:lnTo>
                    <a:pt x="568698" y="405363"/>
                  </a:lnTo>
                  <a:lnTo>
                    <a:pt x="568698" y="37913"/>
                  </a:lnTo>
                  <a:close/>
                  <a:moveTo>
                    <a:pt x="18941" y="0"/>
                  </a:moveTo>
                  <a:lnTo>
                    <a:pt x="587639" y="0"/>
                  </a:lnTo>
                  <a:cubicBezTo>
                    <a:pt x="598038" y="0"/>
                    <a:pt x="606580" y="8528"/>
                    <a:pt x="606580" y="18910"/>
                  </a:cubicBezTo>
                  <a:lnTo>
                    <a:pt x="606580" y="424274"/>
                  </a:lnTo>
                  <a:cubicBezTo>
                    <a:pt x="606580" y="434656"/>
                    <a:pt x="598038" y="443184"/>
                    <a:pt x="587639" y="443184"/>
                  </a:cubicBezTo>
                  <a:lnTo>
                    <a:pt x="322278" y="443184"/>
                  </a:lnTo>
                  <a:lnTo>
                    <a:pt x="322278" y="511038"/>
                  </a:lnTo>
                  <a:lnTo>
                    <a:pt x="450223" y="511038"/>
                  </a:lnTo>
                  <a:lnTo>
                    <a:pt x="450223" y="548858"/>
                  </a:lnTo>
                  <a:lnTo>
                    <a:pt x="156357" y="548858"/>
                  </a:lnTo>
                  <a:lnTo>
                    <a:pt x="156357" y="511038"/>
                  </a:lnTo>
                  <a:lnTo>
                    <a:pt x="284302" y="511038"/>
                  </a:lnTo>
                  <a:lnTo>
                    <a:pt x="284302" y="443184"/>
                  </a:lnTo>
                  <a:lnTo>
                    <a:pt x="18941" y="443184"/>
                  </a:lnTo>
                  <a:cubicBezTo>
                    <a:pt x="8542" y="443184"/>
                    <a:pt x="0" y="434656"/>
                    <a:pt x="0" y="424274"/>
                  </a:cubicBezTo>
                  <a:lnTo>
                    <a:pt x="0" y="18910"/>
                  </a:lnTo>
                  <a:cubicBezTo>
                    <a:pt x="0" y="8528"/>
                    <a:pt x="8542" y="0"/>
                    <a:pt x="1894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grpSp>
          <p:nvGrpSpPr>
            <p:cNvPr id="17" name="ïşľïḓè">
              <a:extLst>
                <a:ext uri="{FF2B5EF4-FFF2-40B4-BE49-F238E27FC236}">
                  <a16:creationId xmlns:a16="http://schemas.microsoft.com/office/drawing/2014/main" id="{EED0A2F3-B6A5-4A2E-A3DD-A34F9082728D}"/>
                </a:ext>
              </a:extLst>
            </p:cNvPr>
            <p:cNvGrpSpPr/>
            <p:nvPr/>
          </p:nvGrpSpPr>
          <p:grpSpPr>
            <a:xfrm>
              <a:off x="9500409" y="3900698"/>
              <a:ext cx="2018491" cy="917145"/>
              <a:chOff x="2856482" y="2362517"/>
              <a:chExt cx="2430000" cy="917145"/>
            </a:xfrm>
          </p:grpSpPr>
          <p:sp>
            <p:nvSpPr>
              <p:cNvPr id="19" name="íŝḻïdè">
                <a:extLst>
                  <a:ext uri="{FF2B5EF4-FFF2-40B4-BE49-F238E27FC236}">
                    <a16:creationId xmlns:a16="http://schemas.microsoft.com/office/drawing/2014/main" id="{526978F8-6625-42CB-89E6-C0629B387AFD}"/>
                  </a:ext>
                </a:extLst>
              </p:cNvPr>
              <p:cNvSpPr/>
              <p:nvPr/>
            </p:nvSpPr>
            <p:spPr bwMode="auto">
              <a:xfrm>
                <a:off x="2856482" y="2750116"/>
                <a:ext cx="2430000" cy="5295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0" name="ïṩlíḍè">
                <a:extLst>
                  <a:ext uri="{FF2B5EF4-FFF2-40B4-BE49-F238E27FC236}">
                    <a16:creationId xmlns:a16="http://schemas.microsoft.com/office/drawing/2014/main" id="{0F89A72E-A7E6-49D2-9C28-17AF1FA1BDB0}"/>
                  </a:ext>
                </a:extLst>
              </p:cNvPr>
              <p:cNvSpPr txBox="1"/>
              <p:nvPr/>
            </p:nvSpPr>
            <p:spPr bwMode="auto">
              <a:xfrm>
                <a:off x="2856482" y="2362517"/>
                <a:ext cx="243000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8" name="ïŝ1îḑé">
              <a:extLst>
                <a:ext uri="{FF2B5EF4-FFF2-40B4-BE49-F238E27FC236}">
                  <a16:creationId xmlns:a16="http://schemas.microsoft.com/office/drawing/2014/main" id="{0214860C-9D33-4841-BADA-E312E5A96BE1}"/>
                </a:ext>
              </a:extLst>
            </p:cNvPr>
            <p:cNvSpPr/>
            <p:nvPr/>
          </p:nvSpPr>
          <p:spPr bwMode="auto">
            <a:xfrm>
              <a:off x="1599767" y="3337007"/>
              <a:ext cx="794848" cy="736406"/>
            </a:xfrm>
            <a:custGeom>
              <a:avLst/>
              <a:gdLst>
                <a:gd name="connsiteX0" fmla="*/ 445285 w 605804"/>
                <a:gd name="connsiteY0" fmla="*/ 326174 h 561262"/>
                <a:gd name="connsiteX1" fmla="*/ 441943 w 605804"/>
                <a:gd name="connsiteY1" fmla="*/ 329512 h 561262"/>
                <a:gd name="connsiteX2" fmla="*/ 441943 w 605804"/>
                <a:gd name="connsiteY2" fmla="*/ 343787 h 561262"/>
                <a:gd name="connsiteX3" fmla="*/ 419754 w 605804"/>
                <a:gd name="connsiteY3" fmla="*/ 353799 h 561262"/>
                <a:gd name="connsiteX4" fmla="*/ 410470 w 605804"/>
                <a:gd name="connsiteY4" fmla="*/ 376603 h 561262"/>
                <a:gd name="connsiteX5" fmla="*/ 419290 w 605804"/>
                <a:gd name="connsiteY5" fmla="*/ 399778 h 561262"/>
                <a:gd name="connsiteX6" fmla="*/ 447420 w 605804"/>
                <a:gd name="connsiteY6" fmla="*/ 415352 h 561262"/>
                <a:gd name="connsiteX7" fmla="*/ 458375 w 605804"/>
                <a:gd name="connsiteY7" fmla="*/ 422397 h 561262"/>
                <a:gd name="connsiteX8" fmla="*/ 461532 w 605804"/>
                <a:gd name="connsiteY8" fmla="*/ 432409 h 561262"/>
                <a:gd name="connsiteX9" fmla="*/ 458561 w 605804"/>
                <a:gd name="connsiteY9" fmla="*/ 441493 h 561262"/>
                <a:gd name="connsiteX10" fmla="*/ 449648 w 605804"/>
                <a:gd name="connsiteY10" fmla="*/ 444923 h 561262"/>
                <a:gd name="connsiteX11" fmla="*/ 438136 w 605804"/>
                <a:gd name="connsiteY11" fmla="*/ 440474 h 561262"/>
                <a:gd name="connsiteX12" fmla="*/ 433773 w 605804"/>
                <a:gd name="connsiteY12" fmla="*/ 429350 h 561262"/>
                <a:gd name="connsiteX13" fmla="*/ 429966 w 605804"/>
                <a:gd name="connsiteY13" fmla="*/ 426012 h 561262"/>
                <a:gd name="connsiteX14" fmla="*/ 410377 w 605804"/>
                <a:gd name="connsiteY14" fmla="*/ 426383 h 561262"/>
                <a:gd name="connsiteX15" fmla="*/ 406571 w 605804"/>
                <a:gd name="connsiteY15" fmla="*/ 430369 h 561262"/>
                <a:gd name="connsiteX16" fmla="*/ 416690 w 605804"/>
                <a:gd name="connsiteY16" fmla="*/ 454471 h 561262"/>
                <a:gd name="connsiteX17" fmla="*/ 441943 w 605804"/>
                <a:gd name="connsiteY17" fmla="*/ 465317 h 561262"/>
                <a:gd name="connsiteX18" fmla="*/ 441943 w 605804"/>
                <a:gd name="connsiteY18" fmla="*/ 478666 h 561262"/>
                <a:gd name="connsiteX19" fmla="*/ 445285 w 605804"/>
                <a:gd name="connsiteY19" fmla="*/ 482003 h 561262"/>
                <a:gd name="connsiteX20" fmla="*/ 457261 w 605804"/>
                <a:gd name="connsiteY20" fmla="*/ 482003 h 561262"/>
                <a:gd name="connsiteX21" fmla="*/ 460603 w 605804"/>
                <a:gd name="connsiteY21" fmla="*/ 478666 h 561262"/>
                <a:gd name="connsiteX22" fmla="*/ 460603 w 605804"/>
                <a:gd name="connsiteY22" fmla="*/ 464854 h 561262"/>
                <a:gd name="connsiteX23" fmla="*/ 480471 w 605804"/>
                <a:gd name="connsiteY23" fmla="*/ 455213 h 561262"/>
                <a:gd name="connsiteX24" fmla="*/ 489477 w 605804"/>
                <a:gd name="connsiteY24" fmla="*/ 432316 h 561262"/>
                <a:gd name="connsiteX25" fmla="*/ 480564 w 605804"/>
                <a:gd name="connsiteY25" fmla="*/ 409326 h 561262"/>
                <a:gd name="connsiteX26" fmla="*/ 452619 w 605804"/>
                <a:gd name="connsiteY26" fmla="*/ 393104 h 561262"/>
                <a:gd name="connsiteX27" fmla="*/ 441479 w 605804"/>
                <a:gd name="connsiteY27" fmla="*/ 385966 h 561262"/>
                <a:gd name="connsiteX28" fmla="*/ 438229 w 605804"/>
                <a:gd name="connsiteY28" fmla="*/ 376789 h 561262"/>
                <a:gd name="connsiteX29" fmla="*/ 441107 w 605804"/>
                <a:gd name="connsiteY29" fmla="*/ 367704 h 561262"/>
                <a:gd name="connsiteX30" fmla="*/ 449741 w 605804"/>
                <a:gd name="connsiteY30" fmla="*/ 364089 h 561262"/>
                <a:gd name="connsiteX31" fmla="*/ 458932 w 605804"/>
                <a:gd name="connsiteY31" fmla="*/ 368446 h 561262"/>
                <a:gd name="connsiteX32" fmla="*/ 462275 w 605804"/>
                <a:gd name="connsiteY32" fmla="*/ 378272 h 561262"/>
                <a:gd name="connsiteX33" fmla="*/ 466081 w 605804"/>
                <a:gd name="connsiteY33" fmla="*/ 381609 h 561262"/>
                <a:gd name="connsiteX34" fmla="*/ 485763 w 605804"/>
                <a:gd name="connsiteY34" fmla="*/ 381424 h 561262"/>
                <a:gd name="connsiteX35" fmla="*/ 489569 w 605804"/>
                <a:gd name="connsiteY35" fmla="*/ 377438 h 561262"/>
                <a:gd name="connsiteX36" fmla="*/ 481307 w 605804"/>
                <a:gd name="connsiteY36" fmla="*/ 355931 h 561262"/>
                <a:gd name="connsiteX37" fmla="*/ 460603 w 605804"/>
                <a:gd name="connsiteY37" fmla="*/ 344344 h 561262"/>
                <a:gd name="connsiteX38" fmla="*/ 460603 w 605804"/>
                <a:gd name="connsiteY38" fmla="*/ 329512 h 561262"/>
                <a:gd name="connsiteX39" fmla="*/ 457261 w 605804"/>
                <a:gd name="connsiteY39" fmla="*/ 326174 h 561262"/>
                <a:gd name="connsiteX40" fmla="*/ 434887 w 605804"/>
                <a:gd name="connsiteY40" fmla="*/ 246823 h 561262"/>
                <a:gd name="connsiteX41" fmla="*/ 461718 w 605804"/>
                <a:gd name="connsiteY41" fmla="*/ 246823 h 561262"/>
                <a:gd name="connsiteX42" fmla="*/ 461718 w 605804"/>
                <a:gd name="connsiteY42" fmla="*/ 278063 h 561262"/>
                <a:gd name="connsiteX43" fmla="*/ 574517 w 605804"/>
                <a:gd name="connsiteY43" fmla="*/ 390694 h 561262"/>
                <a:gd name="connsiteX44" fmla="*/ 605804 w 605804"/>
                <a:gd name="connsiteY44" fmla="*/ 390694 h 561262"/>
                <a:gd name="connsiteX45" fmla="*/ 605804 w 605804"/>
                <a:gd name="connsiteY45" fmla="*/ 417391 h 561262"/>
                <a:gd name="connsiteX46" fmla="*/ 574517 w 605804"/>
                <a:gd name="connsiteY46" fmla="*/ 417391 h 561262"/>
                <a:gd name="connsiteX47" fmla="*/ 461718 w 605804"/>
                <a:gd name="connsiteY47" fmla="*/ 529929 h 561262"/>
                <a:gd name="connsiteX48" fmla="*/ 461718 w 605804"/>
                <a:gd name="connsiteY48" fmla="*/ 561262 h 561262"/>
                <a:gd name="connsiteX49" fmla="*/ 434887 w 605804"/>
                <a:gd name="connsiteY49" fmla="*/ 561262 h 561262"/>
                <a:gd name="connsiteX50" fmla="*/ 434887 w 605804"/>
                <a:gd name="connsiteY50" fmla="*/ 530115 h 561262"/>
                <a:gd name="connsiteX51" fmla="*/ 322087 w 605804"/>
                <a:gd name="connsiteY51" fmla="*/ 417484 h 561262"/>
                <a:gd name="connsiteX52" fmla="*/ 290800 w 605804"/>
                <a:gd name="connsiteY52" fmla="*/ 417484 h 561262"/>
                <a:gd name="connsiteX53" fmla="*/ 290800 w 605804"/>
                <a:gd name="connsiteY53" fmla="*/ 390694 h 561262"/>
                <a:gd name="connsiteX54" fmla="*/ 322087 w 605804"/>
                <a:gd name="connsiteY54" fmla="*/ 390694 h 561262"/>
                <a:gd name="connsiteX55" fmla="*/ 434887 w 605804"/>
                <a:gd name="connsiteY55" fmla="*/ 278063 h 561262"/>
                <a:gd name="connsiteX56" fmla="*/ 229238 w 605804"/>
                <a:gd name="connsiteY56" fmla="*/ 401 h 561262"/>
                <a:gd name="connsiteX57" fmla="*/ 284946 w 605804"/>
                <a:gd name="connsiteY57" fmla="*/ 12174 h 561262"/>
                <a:gd name="connsiteX58" fmla="*/ 312057 w 605804"/>
                <a:gd name="connsiteY58" fmla="*/ 37295 h 561262"/>
                <a:gd name="connsiteX59" fmla="*/ 341954 w 605804"/>
                <a:gd name="connsiteY59" fmla="*/ 131662 h 561262"/>
                <a:gd name="connsiteX60" fmla="*/ 339911 w 605804"/>
                <a:gd name="connsiteY60" fmla="*/ 140098 h 561262"/>
                <a:gd name="connsiteX61" fmla="*/ 347896 w 605804"/>
                <a:gd name="connsiteY61" fmla="*/ 179773 h 561262"/>
                <a:gd name="connsiteX62" fmla="*/ 328677 w 605804"/>
                <a:gd name="connsiteY62" fmla="*/ 213144 h 561262"/>
                <a:gd name="connsiteX63" fmla="*/ 315214 w 605804"/>
                <a:gd name="connsiteY63" fmla="*/ 249945 h 561262"/>
                <a:gd name="connsiteX64" fmla="*/ 315214 w 605804"/>
                <a:gd name="connsiteY64" fmla="*/ 295831 h 561262"/>
                <a:gd name="connsiteX65" fmla="*/ 317628 w 605804"/>
                <a:gd name="connsiteY65" fmla="*/ 299632 h 561262"/>
                <a:gd name="connsiteX66" fmla="*/ 334712 w 605804"/>
                <a:gd name="connsiteY66" fmla="*/ 308438 h 561262"/>
                <a:gd name="connsiteX67" fmla="*/ 303794 w 605804"/>
                <a:gd name="connsiteY67" fmla="*/ 368877 h 561262"/>
                <a:gd name="connsiteX68" fmla="*/ 290795 w 605804"/>
                <a:gd name="connsiteY68" fmla="*/ 368877 h 561262"/>
                <a:gd name="connsiteX69" fmla="*/ 268976 w 605804"/>
                <a:gd name="connsiteY69" fmla="*/ 390662 h 561262"/>
                <a:gd name="connsiteX70" fmla="*/ 268976 w 605804"/>
                <a:gd name="connsiteY70" fmla="*/ 417359 h 561262"/>
                <a:gd name="connsiteX71" fmla="*/ 290795 w 605804"/>
                <a:gd name="connsiteY71" fmla="*/ 439050 h 561262"/>
                <a:gd name="connsiteX72" fmla="*/ 303794 w 605804"/>
                <a:gd name="connsiteY72" fmla="*/ 439050 h 561262"/>
                <a:gd name="connsiteX73" fmla="*/ 328398 w 605804"/>
                <a:gd name="connsiteY73" fmla="*/ 491332 h 561262"/>
                <a:gd name="connsiteX74" fmla="*/ 267769 w 605804"/>
                <a:gd name="connsiteY74" fmla="*/ 491332 h 561262"/>
                <a:gd name="connsiteX75" fmla="*/ 205655 w 605804"/>
                <a:gd name="connsiteY75" fmla="*/ 491332 h 561262"/>
                <a:gd name="connsiteX76" fmla="*/ 0 w 605804"/>
                <a:gd name="connsiteY76" fmla="*/ 491332 h 561262"/>
                <a:gd name="connsiteX77" fmla="*/ 0 w 605804"/>
                <a:gd name="connsiteY77" fmla="*/ 424775 h 561262"/>
                <a:gd name="connsiteX78" fmla="*/ 16991 w 605804"/>
                <a:gd name="connsiteY78" fmla="*/ 388529 h 561262"/>
                <a:gd name="connsiteX79" fmla="*/ 155704 w 605804"/>
                <a:gd name="connsiteY79" fmla="*/ 299632 h 561262"/>
                <a:gd name="connsiteX80" fmla="*/ 157839 w 605804"/>
                <a:gd name="connsiteY80" fmla="*/ 295831 h 561262"/>
                <a:gd name="connsiteX81" fmla="*/ 157839 w 605804"/>
                <a:gd name="connsiteY81" fmla="*/ 249945 h 561262"/>
                <a:gd name="connsiteX82" fmla="*/ 144376 w 605804"/>
                <a:gd name="connsiteY82" fmla="*/ 213144 h 561262"/>
                <a:gd name="connsiteX83" fmla="*/ 125157 w 605804"/>
                <a:gd name="connsiteY83" fmla="*/ 179773 h 561262"/>
                <a:gd name="connsiteX84" fmla="*/ 132678 w 605804"/>
                <a:gd name="connsiteY84" fmla="*/ 140098 h 561262"/>
                <a:gd name="connsiteX85" fmla="*/ 130728 w 605804"/>
                <a:gd name="connsiteY85" fmla="*/ 131662 h 561262"/>
                <a:gd name="connsiteX86" fmla="*/ 130449 w 605804"/>
                <a:gd name="connsiteY86" fmla="*/ 85313 h 561262"/>
                <a:gd name="connsiteX87" fmla="*/ 157561 w 605804"/>
                <a:gd name="connsiteY87" fmla="*/ 37852 h 561262"/>
                <a:gd name="connsiteX88" fmla="*/ 182722 w 605804"/>
                <a:gd name="connsiteY88" fmla="*/ 17087 h 561262"/>
                <a:gd name="connsiteX89" fmla="*/ 207141 w 605804"/>
                <a:gd name="connsiteY89" fmla="*/ 4665 h 561262"/>
                <a:gd name="connsiteX90" fmla="*/ 229238 w 605804"/>
                <a:gd name="connsiteY90" fmla="*/ 401 h 561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605804" h="561262">
                  <a:moveTo>
                    <a:pt x="445285" y="326174"/>
                  </a:moveTo>
                  <a:cubicBezTo>
                    <a:pt x="443428" y="326174"/>
                    <a:pt x="441943" y="327658"/>
                    <a:pt x="441943" y="329512"/>
                  </a:cubicBezTo>
                  <a:lnTo>
                    <a:pt x="441943" y="343787"/>
                  </a:lnTo>
                  <a:cubicBezTo>
                    <a:pt x="432752" y="345085"/>
                    <a:pt x="425510" y="348422"/>
                    <a:pt x="419754" y="353799"/>
                  </a:cubicBezTo>
                  <a:cubicBezTo>
                    <a:pt x="413627" y="359732"/>
                    <a:pt x="410470" y="367333"/>
                    <a:pt x="410470" y="376603"/>
                  </a:cubicBezTo>
                  <a:cubicBezTo>
                    <a:pt x="410470" y="386800"/>
                    <a:pt x="413441" y="394494"/>
                    <a:pt x="419290" y="399778"/>
                  </a:cubicBezTo>
                  <a:cubicBezTo>
                    <a:pt x="425139" y="405155"/>
                    <a:pt x="434516" y="410346"/>
                    <a:pt x="447420" y="415352"/>
                  </a:cubicBezTo>
                  <a:cubicBezTo>
                    <a:pt x="452619" y="417762"/>
                    <a:pt x="456333" y="420080"/>
                    <a:pt x="458375" y="422397"/>
                  </a:cubicBezTo>
                  <a:cubicBezTo>
                    <a:pt x="460511" y="424807"/>
                    <a:pt x="461532" y="428145"/>
                    <a:pt x="461532" y="432409"/>
                  </a:cubicBezTo>
                  <a:cubicBezTo>
                    <a:pt x="461532" y="436117"/>
                    <a:pt x="460511" y="439083"/>
                    <a:pt x="458561" y="441493"/>
                  </a:cubicBezTo>
                  <a:cubicBezTo>
                    <a:pt x="456519" y="443811"/>
                    <a:pt x="453548" y="444923"/>
                    <a:pt x="449648" y="444923"/>
                  </a:cubicBezTo>
                  <a:cubicBezTo>
                    <a:pt x="444914" y="444923"/>
                    <a:pt x="441107" y="443440"/>
                    <a:pt x="438136" y="440474"/>
                  </a:cubicBezTo>
                  <a:cubicBezTo>
                    <a:pt x="435630" y="438156"/>
                    <a:pt x="434237" y="434263"/>
                    <a:pt x="433773" y="429350"/>
                  </a:cubicBezTo>
                  <a:cubicBezTo>
                    <a:pt x="433680" y="427403"/>
                    <a:pt x="431916" y="426012"/>
                    <a:pt x="429966" y="426012"/>
                  </a:cubicBezTo>
                  <a:lnTo>
                    <a:pt x="410377" y="426383"/>
                  </a:lnTo>
                  <a:cubicBezTo>
                    <a:pt x="408242" y="426383"/>
                    <a:pt x="406385" y="428237"/>
                    <a:pt x="406571" y="430369"/>
                  </a:cubicBezTo>
                  <a:cubicBezTo>
                    <a:pt x="407035" y="440752"/>
                    <a:pt x="410470" y="448724"/>
                    <a:pt x="416690" y="454471"/>
                  </a:cubicBezTo>
                  <a:cubicBezTo>
                    <a:pt x="423375" y="460497"/>
                    <a:pt x="431916" y="464112"/>
                    <a:pt x="441943" y="465317"/>
                  </a:cubicBezTo>
                  <a:lnTo>
                    <a:pt x="441943" y="478666"/>
                  </a:lnTo>
                  <a:cubicBezTo>
                    <a:pt x="441943" y="480520"/>
                    <a:pt x="443428" y="482003"/>
                    <a:pt x="445285" y="482003"/>
                  </a:cubicBezTo>
                  <a:lnTo>
                    <a:pt x="457261" y="482003"/>
                  </a:lnTo>
                  <a:cubicBezTo>
                    <a:pt x="459118" y="482003"/>
                    <a:pt x="460603" y="480520"/>
                    <a:pt x="460603" y="478666"/>
                  </a:cubicBezTo>
                  <a:lnTo>
                    <a:pt x="460603" y="464854"/>
                  </a:lnTo>
                  <a:cubicBezTo>
                    <a:pt x="468773" y="463371"/>
                    <a:pt x="475365" y="460126"/>
                    <a:pt x="480471" y="455213"/>
                  </a:cubicBezTo>
                  <a:cubicBezTo>
                    <a:pt x="486506" y="449466"/>
                    <a:pt x="489477" y="441864"/>
                    <a:pt x="489477" y="432316"/>
                  </a:cubicBezTo>
                  <a:cubicBezTo>
                    <a:pt x="489477" y="422397"/>
                    <a:pt x="486506" y="414610"/>
                    <a:pt x="480564" y="409326"/>
                  </a:cubicBezTo>
                  <a:cubicBezTo>
                    <a:pt x="474622" y="403857"/>
                    <a:pt x="465245" y="398573"/>
                    <a:pt x="452619" y="393104"/>
                  </a:cubicBezTo>
                  <a:cubicBezTo>
                    <a:pt x="447142" y="390694"/>
                    <a:pt x="443428" y="388283"/>
                    <a:pt x="441479" y="385966"/>
                  </a:cubicBezTo>
                  <a:cubicBezTo>
                    <a:pt x="439436" y="383648"/>
                    <a:pt x="438508" y="380682"/>
                    <a:pt x="438229" y="376789"/>
                  </a:cubicBezTo>
                  <a:cubicBezTo>
                    <a:pt x="438229" y="373081"/>
                    <a:pt x="439250" y="370022"/>
                    <a:pt x="441107" y="367704"/>
                  </a:cubicBezTo>
                  <a:cubicBezTo>
                    <a:pt x="442964" y="365294"/>
                    <a:pt x="445935" y="364089"/>
                    <a:pt x="449741" y="364089"/>
                  </a:cubicBezTo>
                  <a:cubicBezTo>
                    <a:pt x="453548" y="364089"/>
                    <a:pt x="456519" y="365479"/>
                    <a:pt x="458932" y="368446"/>
                  </a:cubicBezTo>
                  <a:cubicBezTo>
                    <a:pt x="460789" y="370763"/>
                    <a:pt x="461903" y="374008"/>
                    <a:pt x="462275" y="378272"/>
                  </a:cubicBezTo>
                  <a:cubicBezTo>
                    <a:pt x="462367" y="380311"/>
                    <a:pt x="464131" y="381609"/>
                    <a:pt x="466081" y="381609"/>
                  </a:cubicBezTo>
                  <a:lnTo>
                    <a:pt x="485763" y="381424"/>
                  </a:lnTo>
                  <a:cubicBezTo>
                    <a:pt x="487991" y="381424"/>
                    <a:pt x="489755" y="379570"/>
                    <a:pt x="489569" y="377438"/>
                  </a:cubicBezTo>
                  <a:cubicBezTo>
                    <a:pt x="489105" y="368909"/>
                    <a:pt x="486227" y="361771"/>
                    <a:pt x="481307" y="355931"/>
                  </a:cubicBezTo>
                  <a:cubicBezTo>
                    <a:pt x="476108" y="349906"/>
                    <a:pt x="469145" y="346012"/>
                    <a:pt x="460603" y="344344"/>
                  </a:cubicBezTo>
                  <a:lnTo>
                    <a:pt x="460603" y="329512"/>
                  </a:lnTo>
                  <a:cubicBezTo>
                    <a:pt x="460603" y="327658"/>
                    <a:pt x="459118" y="326174"/>
                    <a:pt x="457261" y="326174"/>
                  </a:cubicBezTo>
                  <a:close/>
                  <a:moveTo>
                    <a:pt x="434887" y="246823"/>
                  </a:moveTo>
                  <a:lnTo>
                    <a:pt x="461718" y="246823"/>
                  </a:lnTo>
                  <a:lnTo>
                    <a:pt x="461718" y="278063"/>
                  </a:lnTo>
                  <a:cubicBezTo>
                    <a:pt x="521042" y="284367"/>
                    <a:pt x="568204" y="331458"/>
                    <a:pt x="574517" y="390694"/>
                  </a:cubicBezTo>
                  <a:lnTo>
                    <a:pt x="605804" y="390694"/>
                  </a:lnTo>
                  <a:lnTo>
                    <a:pt x="605804" y="417391"/>
                  </a:lnTo>
                  <a:lnTo>
                    <a:pt x="574517" y="417391"/>
                  </a:lnTo>
                  <a:cubicBezTo>
                    <a:pt x="568204" y="476534"/>
                    <a:pt x="521042" y="523626"/>
                    <a:pt x="461718" y="529929"/>
                  </a:cubicBezTo>
                  <a:lnTo>
                    <a:pt x="461718" y="561262"/>
                  </a:lnTo>
                  <a:lnTo>
                    <a:pt x="434887" y="561262"/>
                  </a:lnTo>
                  <a:lnTo>
                    <a:pt x="434887" y="530115"/>
                  </a:lnTo>
                  <a:cubicBezTo>
                    <a:pt x="375563" y="523811"/>
                    <a:pt x="328400" y="476719"/>
                    <a:pt x="322087" y="417484"/>
                  </a:cubicBezTo>
                  <a:lnTo>
                    <a:pt x="290800" y="417484"/>
                  </a:lnTo>
                  <a:lnTo>
                    <a:pt x="290800" y="390694"/>
                  </a:lnTo>
                  <a:lnTo>
                    <a:pt x="322087" y="390694"/>
                  </a:lnTo>
                  <a:cubicBezTo>
                    <a:pt x="328400" y="331458"/>
                    <a:pt x="375563" y="284367"/>
                    <a:pt x="434887" y="278063"/>
                  </a:cubicBezTo>
                  <a:close/>
                  <a:moveTo>
                    <a:pt x="229238" y="401"/>
                  </a:moveTo>
                  <a:cubicBezTo>
                    <a:pt x="253564" y="-1638"/>
                    <a:pt x="271855" y="4387"/>
                    <a:pt x="284946" y="12174"/>
                  </a:cubicBezTo>
                  <a:cubicBezTo>
                    <a:pt x="304629" y="22927"/>
                    <a:pt x="312057" y="37295"/>
                    <a:pt x="312057" y="37295"/>
                  </a:cubicBezTo>
                  <a:cubicBezTo>
                    <a:pt x="312057" y="37295"/>
                    <a:pt x="357180" y="40447"/>
                    <a:pt x="341954" y="131662"/>
                  </a:cubicBezTo>
                  <a:cubicBezTo>
                    <a:pt x="341396" y="134443"/>
                    <a:pt x="340654" y="137224"/>
                    <a:pt x="339911" y="140098"/>
                  </a:cubicBezTo>
                  <a:cubicBezTo>
                    <a:pt x="348453" y="140098"/>
                    <a:pt x="357273" y="146772"/>
                    <a:pt x="347896" y="179773"/>
                  </a:cubicBezTo>
                  <a:cubicBezTo>
                    <a:pt x="340561" y="205450"/>
                    <a:pt x="333876" y="212773"/>
                    <a:pt x="328677" y="213144"/>
                  </a:cubicBezTo>
                  <a:cubicBezTo>
                    <a:pt x="326820" y="224917"/>
                    <a:pt x="322270" y="237709"/>
                    <a:pt x="315214" y="249945"/>
                  </a:cubicBezTo>
                  <a:lnTo>
                    <a:pt x="315214" y="295831"/>
                  </a:lnTo>
                  <a:cubicBezTo>
                    <a:pt x="315214" y="297407"/>
                    <a:pt x="316142" y="298890"/>
                    <a:pt x="317628" y="299632"/>
                  </a:cubicBezTo>
                  <a:cubicBezTo>
                    <a:pt x="320785" y="301115"/>
                    <a:pt x="326727" y="304267"/>
                    <a:pt x="334712" y="308438"/>
                  </a:cubicBezTo>
                  <a:cubicBezTo>
                    <a:pt x="320135" y="325773"/>
                    <a:pt x="309364" y="346259"/>
                    <a:pt x="303794" y="368877"/>
                  </a:cubicBezTo>
                  <a:lnTo>
                    <a:pt x="290795" y="368877"/>
                  </a:lnTo>
                  <a:cubicBezTo>
                    <a:pt x="278818" y="368877"/>
                    <a:pt x="268976" y="378611"/>
                    <a:pt x="268976" y="390662"/>
                  </a:cubicBezTo>
                  <a:lnTo>
                    <a:pt x="268976" y="417359"/>
                  </a:lnTo>
                  <a:cubicBezTo>
                    <a:pt x="268976" y="429317"/>
                    <a:pt x="278818" y="439050"/>
                    <a:pt x="290795" y="439050"/>
                  </a:cubicBezTo>
                  <a:lnTo>
                    <a:pt x="303794" y="439050"/>
                  </a:lnTo>
                  <a:cubicBezTo>
                    <a:pt x="308529" y="458239"/>
                    <a:pt x="317071" y="475944"/>
                    <a:pt x="328398" y="491332"/>
                  </a:cubicBezTo>
                  <a:lnTo>
                    <a:pt x="267769" y="491332"/>
                  </a:lnTo>
                  <a:lnTo>
                    <a:pt x="205655" y="491332"/>
                  </a:lnTo>
                  <a:lnTo>
                    <a:pt x="0" y="491332"/>
                  </a:lnTo>
                  <a:lnTo>
                    <a:pt x="0" y="424775"/>
                  </a:lnTo>
                  <a:cubicBezTo>
                    <a:pt x="0" y="410777"/>
                    <a:pt x="6221" y="397429"/>
                    <a:pt x="16991" y="388529"/>
                  </a:cubicBezTo>
                  <a:cubicBezTo>
                    <a:pt x="77341" y="338936"/>
                    <a:pt x="142519" y="306121"/>
                    <a:pt x="155704" y="299632"/>
                  </a:cubicBezTo>
                  <a:cubicBezTo>
                    <a:pt x="157189" y="299076"/>
                    <a:pt x="158211" y="297407"/>
                    <a:pt x="157839" y="295831"/>
                  </a:cubicBezTo>
                  <a:lnTo>
                    <a:pt x="157839" y="249945"/>
                  </a:lnTo>
                  <a:cubicBezTo>
                    <a:pt x="150690" y="237709"/>
                    <a:pt x="146233" y="224731"/>
                    <a:pt x="144376" y="213144"/>
                  </a:cubicBezTo>
                  <a:cubicBezTo>
                    <a:pt x="139270" y="212773"/>
                    <a:pt x="132492" y="205450"/>
                    <a:pt x="125157" y="179773"/>
                  </a:cubicBezTo>
                  <a:cubicBezTo>
                    <a:pt x="115965" y="147236"/>
                    <a:pt x="124322" y="140376"/>
                    <a:pt x="132678" y="140098"/>
                  </a:cubicBezTo>
                  <a:cubicBezTo>
                    <a:pt x="131935" y="137224"/>
                    <a:pt x="131192" y="134536"/>
                    <a:pt x="130728" y="131662"/>
                  </a:cubicBezTo>
                  <a:cubicBezTo>
                    <a:pt x="127478" y="115255"/>
                    <a:pt x="126643" y="100052"/>
                    <a:pt x="130449" y="85313"/>
                  </a:cubicBezTo>
                  <a:cubicBezTo>
                    <a:pt x="135092" y="65661"/>
                    <a:pt x="145676" y="49995"/>
                    <a:pt x="157561" y="37852"/>
                  </a:cubicBezTo>
                  <a:cubicBezTo>
                    <a:pt x="165174" y="29879"/>
                    <a:pt x="173716" y="22834"/>
                    <a:pt x="182722" y="17087"/>
                  </a:cubicBezTo>
                  <a:cubicBezTo>
                    <a:pt x="190150" y="12081"/>
                    <a:pt x="198227" y="7632"/>
                    <a:pt x="207141" y="4665"/>
                  </a:cubicBezTo>
                  <a:cubicBezTo>
                    <a:pt x="214011" y="2255"/>
                    <a:pt x="221439" y="772"/>
                    <a:pt x="229238" y="4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89083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35DA4F-C22E-4F0B-A399-B4F910735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0D214F2-BEC5-4004-BEDD-6B70653C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F91149B-365E-423A-8843-AF36D04EC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172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E40DAEE-8F52-48C4-B0CC-58ED864B5A3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126959" y="1971179"/>
            <a:ext cx="9980255" cy="3197290"/>
            <a:chOff x="1126959" y="1971179"/>
            <a:chExt cx="9980255" cy="3197290"/>
          </a:xfrm>
        </p:grpSpPr>
        <p:sp>
          <p:nvSpPr>
            <p:cNvPr id="6" name="iṧ1iďê">
              <a:extLst>
                <a:ext uri="{FF2B5EF4-FFF2-40B4-BE49-F238E27FC236}">
                  <a16:creationId xmlns:a16="http://schemas.microsoft.com/office/drawing/2014/main" id="{29B58E48-9591-4377-9868-2E329EFE5147}"/>
                </a:ext>
              </a:extLst>
            </p:cNvPr>
            <p:cNvSpPr/>
            <p:nvPr/>
          </p:nvSpPr>
          <p:spPr>
            <a:xfrm>
              <a:off x="1585065" y="1971179"/>
              <a:ext cx="1526172" cy="152617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$ľïḍè">
              <a:extLst>
                <a:ext uri="{FF2B5EF4-FFF2-40B4-BE49-F238E27FC236}">
                  <a16:creationId xmlns:a16="http://schemas.microsoft.com/office/drawing/2014/main" id="{B2987517-797D-433C-86AA-008D4EBB7A98}"/>
                </a:ext>
              </a:extLst>
            </p:cNvPr>
            <p:cNvSpPr/>
            <p:nvPr/>
          </p:nvSpPr>
          <p:spPr>
            <a:xfrm>
              <a:off x="1333498" y="3094842"/>
              <a:ext cx="645688" cy="64568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</a:rPr>
                <a:t>1</a:t>
              </a:r>
            </a:p>
          </p:txBody>
        </p:sp>
        <p:grpSp>
          <p:nvGrpSpPr>
            <p:cNvPr id="8" name="ïślîḑé">
              <a:extLst>
                <a:ext uri="{FF2B5EF4-FFF2-40B4-BE49-F238E27FC236}">
                  <a16:creationId xmlns:a16="http://schemas.microsoft.com/office/drawing/2014/main" id="{BBDFA191-2AFE-4798-AC3F-6215A324A72A}"/>
                </a:ext>
              </a:extLst>
            </p:cNvPr>
            <p:cNvGrpSpPr/>
            <p:nvPr/>
          </p:nvGrpSpPr>
          <p:grpSpPr>
            <a:xfrm>
              <a:off x="1126959" y="4028631"/>
              <a:ext cx="2276642" cy="1139838"/>
              <a:chOff x="5122025" y="392687"/>
              <a:chExt cx="2020976" cy="1294723"/>
            </a:xfrm>
          </p:grpSpPr>
          <p:sp>
            <p:nvSpPr>
              <p:cNvPr id="28" name="ïṩľiḍê">
                <a:extLst>
                  <a:ext uri="{FF2B5EF4-FFF2-40B4-BE49-F238E27FC236}">
                    <a16:creationId xmlns:a16="http://schemas.microsoft.com/office/drawing/2014/main" id="{6B5565B7-567B-4346-AC99-05E4A1EA52B9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8605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29" name="îṡ1iḍé">
                <a:extLst>
                  <a:ext uri="{FF2B5EF4-FFF2-40B4-BE49-F238E27FC236}">
                    <a16:creationId xmlns:a16="http://schemas.microsoft.com/office/drawing/2014/main" id="{F0EFCFA6-1B08-4086-B0EA-883535406C99}"/>
                  </a:ext>
                </a:extLst>
              </p:cNvPr>
              <p:cNvSpPr/>
              <p:nvPr/>
            </p:nvSpPr>
            <p:spPr>
              <a:xfrm>
                <a:off x="5122025" y="392687"/>
                <a:ext cx="2020976" cy="45853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sp>
          <p:nvSpPr>
            <p:cNvPr id="9" name="îŝḷiḍè">
              <a:extLst>
                <a:ext uri="{FF2B5EF4-FFF2-40B4-BE49-F238E27FC236}">
                  <a16:creationId xmlns:a16="http://schemas.microsoft.com/office/drawing/2014/main" id="{F556A5BD-7180-4B09-9516-692356899125}"/>
                </a:ext>
              </a:extLst>
            </p:cNvPr>
            <p:cNvSpPr/>
            <p:nvPr/>
          </p:nvSpPr>
          <p:spPr bwMode="auto">
            <a:xfrm>
              <a:off x="1984190" y="2426692"/>
              <a:ext cx="727921" cy="615145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ṡḻïďé">
              <a:extLst>
                <a:ext uri="{FF2B5EF4-FFF2-40B4-BE49-F238E27FC236}">
                  <a16:creationId xmlns:a16="http://schemas.microsoft.com/office/drawing/2014/main" id="{C29E2E0B-70DC-4CD3-BBFF-49384B032817}"/>
                </a:ext>
              </a:extLst>
            </p:cNvPr>
            <p:cNvSpPr/>
            <p:nvPr/>
          </p:nvSpPr>
          <p:spPr>
            <a:xfrm>
              <a:off x="9205808" y="1971179"/>
              <a:ext cx="1526172" cy="1526171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ïšlîdê">
              <a:extLst>
                <a:ext uri="{FF2B5EF4-FFF2-40B4-BE49-F238E27FC236}">
                  <a16:creationId xmlns:a16="http://schemas.microsoft.com/office/drawing/2014/main" id="{3B1557C1-8B3D-4B9E-94E6-231C9417B76B}"/>
                </a:ext>
              </a:extLst>
            </p:cNvPr>
            <p:cNvSpPr/>
            <p:nvPr/>
          </p:nvSpPr>
          <p:spPr>
            <a:xfrm>
              <a:off x="8954242" y="3094842"/>
              <a:ext cx="645688" cy="645688"/>
            </a:xfrm>
            <a:prstGeom prst="round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12" name="íŝḷiḑé">
              <a:extLst>
                <a:ext uri="{FF2B5EF4-FFF2-40B4-BE49-F238E27FC236}">
                  <a16:creationId xmlns:a16="http://schemas.microsoft.com/office/drawing/2014/main" id="{626D3253-BF27-4635-AFA5-129F8799E993}"/>
                </a:ext>
              </a:extLst>
            </p:cNvPr>
            <p:cNvSpPr/>
            <p:nvPr/>
          </p:nvSpPr>
          <p:spPr bwMode="auto">
            <a:xfrm>
              <a:off x="9669030" y="2480857"/>
              <a:ext cx="599730" cy="50681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iSļídé">
              <a:extLst>
                <a:ext uri="{FF2B5EF4-FFF2-40B4-BE49-F238E27FC236}">
                  <a16:creationId xmlns:a16="http://schemas.microsoft.com/office/drawing/2014/main" id="{688182E1-2BAF-48B5-AB71-0BFB6F6B1E8E}"/>
                </a:ext>
              </a:extLst>
            </p:cNvPr>
            <p:cNvSpPr/>
            <p:nvPr/>
          </p:nvSpPr>
          <p:spPr>
            <a:xfrm>
              <a:off x="4070065" y="1971179"/>
              <a:ext cx="1526172" cy="1526171"/>
            </a:xfrm>
            <a:prstGeom prst="ellipse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ïşľíḑe">
              <a:extLst>
                <a:ext uri="{FF2B5EF4-FFF2-40B4-BE49-F238E27FC236}">
                  <a16:creationId xmlns:a16="http://schemas.microsoft.com/office/drawing/2014/main" id="{B627FAE1-864B-481D-A08E-157FAFB75C79}"/>
                </a:ext>
              </a:extLst>
            </p:cNvPr>
            <p:cNvSpPr/>
            <p:nvPr/>
          </p:nvSpPr>
          <p:spPr>
            <a:xfrm>
              <a:off x="3818498" y="3094842"/>
              <a:ext cx="645688" cy="645688"/>
            </a:xfrm>
            <a:prstGeom prst="round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15" name="i$ḷïḋe">
              <a:extLst>
                <a:ext uri="{FF2B5EF4-FFF2-40B4-BE49-F238E27FC236}">
                  <a16:creationId xmlns:a16="http://schemas.microsoft.com/office/drawing/2014/main" id="{DFA5D1C5-25E6-41EE-B1E3-4CC86EEC3903}"/>
                </a:ext>
              </a:extLst>
            </p:cNvPr>
            <p:cNvSpPr/>
            <p:nvPr/>
          </p:nvSpPr>
          <p:spPr bwMode="auto">
            <a:xfrm>
              <a:off x="4488125" y="2442692"/>
              <a:ext cx="690053" cy="58314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sļïḋé">
              <a:extLst>
                <a:ext uri="{FF2B5EF4-FFF2-40B4-BE49-F238E27FC236}">
                  <a16:creationId xmlns:a16="http://schemas.microsoft.com/office/drawing/2014/main" id="{668F3B7E-CB61-4734-8A4E-C8D50087E91A}"/>
                </a:ext>
              </a:extLst>
            </p:cNvPr>
            <p:cNvSpPr/>
            <p:nvPr/>
          </p:nvSpPr>
          <p:spPr>
            <a:xfrm>
              <a:off x="6637936" y="1971179"/>
              <a:ext cx="1526172" cy="1526171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íşľíḓé">
              <a:extLst>
                <a:ext uri="{FF2B5EF4-FFF2-40B4-BE49-F238E27FC236}">
                  <a16:creationId xmlns:a16="http://schemas.microsoft.com/office/drawing/2014/main" id="{0D2CFE63-8BD7-4E1E-ACB9-65F10E6E7E0D}"/>
                </a:ext>
              </a:extLst>
            </p:cNvPr>
            <p:cNvSpPr/>
            <p:nvPr/>
          </p:nvSpPr>
          <p:spPr>
            <a:xfrm>
              <a:off x="6386369" y="3094842"/>
              <a:ext cx="645688" cy="64568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altLang="zh-CN" sz="2800" b="1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18" name="iṣ1idè">
              <a:extLst>
                <a:ext uri="{FF2B5EF4-FFF2-40B4-BE49-F238E27FC236}">
                  <a16:creationId xmlns:a16="http://schemas.microsoft.com/office/drawing/2014/main" id="{395AAB98-D6B5-4D75-9F01-7E745F7E0D88}"/>
                </a:ext>
              </a:extLst>
            </p:cNvPr>
            <p:cNvSpPr/>
            <p:nvPr/>
          </p:nvSpPr>
          <p:spPr bwMode="auto">
            <a:xfrm>
              <a:off x="7129168" y="2513460"/>
              <a:ext cx="543708" cy="45947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9" name="íṡľîḋè">
              <a:extLst>
                <a:ext uri="{FF2B5EF4-FFF2-40B4-BE49-F238E27FC236}">
                  <a16:creationId xmlns:a16="http://schemas.microsoft.com/office/drawing/2014/main" id="{8ACE531F-62A9-4615-894C-C68D10EE7437}"/>
                </a:ext>
              </a:extLst>
            </p:cNvPr>
            <p:cNvGrpSpPr/>
            <p:nvPr/>
          </p:nvGrpSpPr>
          <p:grpSpPr>
            <a:xfrm>
              <a:off x="3694830" y="4028631"/>
              <a:ext cx="2276642" cy="1139838"/>
              <a:chOff x="5122025" y="392687"/>
              <a:chExt cx="2020976" cy="1294723"/>
            </a:xfrm>
          </p:grpSpPr>
          <p:sp>
            <p:nvSpPr>
              <p:cNvPr id="26" name="ï$liďê">
                <a:extLst>
                  <a:ext uri="{FF2B5EF4-FFF2-40B4-BE49-F238E27FC236}">
                    <a16:creationId xmlns:a16="http://schemas.microsoft.com/office/drawing/2014/main" id="{1F4A1400-55E2-4C9D-9E16-FC7A9698AFF8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8605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27" name="iṣliḑê">
                <a:extLst>
                  <a:ext uri="{FF2B5EF4-FFF2-40B4-BE49-F238E27FC236}">
                    <a16:creationId xmlns:a16="http://schemas.microsoft.com/office/drawing/2014/main" id="{CF532329-70BA-4EAA-A801-133231FB73C7}"/>
                  </a:ext>
                </a:extLst>
              </p:cNvPr>
              <p:cNvSpPr/>
              <p:nvPr/>
            </p:nvSpPr>
            <p:spPr>
              <a:xfrm>
                <a:off x="5122025" y="392687"/>
                <a:ext cx="2020976" cy="45853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20" name="iṩ1îḋé">
              <a:extLst>
                <a:ext uri="{FF2B5EF4-FFF2-40B4-BE49-F238E27FC236}">
                  <a16:creationId xmlns:a16="http://schemas.microsoft.com/office/drawing/2014/main" id="{368AADF6-FCF5-4ED1-B472-A0D19097AE28}"/>
                </a:ext>
              </a:extLst>
            </p:cNvPr>
            <p:cNvGrpSpPr/>
            <p:nvPr/>
          </p:nvGrpSpPr>
          <p:grpSpPr>
            <a:xfrm>
              <a:off x="6262701" y="4028631"/>
              <a:ext cx="2276642" cy="1139838"/>
              <a:chOff x="5122025" y="392687"/>
              <a:chExt cx="2020976" cy="1294723"/>
            </a:xfrm>
          </p:grpSpPr>
          <p:sp>
            <p:nvSpPr>
              <p:cNvPr id="24" name="iṡļîḑè">
                <a:extLst>
                  <a:ext uri="{FF2B5EF4-FFF2-40B4-BE49-F238E27FC236}">
                    <a16:creationId xmlns:a16="http://schemas.microsoft.com/office/drawing/2014/main" id="{260FBF07-93BC-4ACA-851C-3F4DA6006E99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8605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25" name="iṩḷïďe">
                <a:extLst>
                  <a:ext uri="{FF2B5EF4-FFF2-40B4-BE49-F238E27FC236}">
                    <a16:creationId xmlns:a16="http://schemas.microsoft.com/office/drawing/2014/main" id="{B5E92459-2065-465D-8333-6ABB04D0C469}"/>
                  </a:ext>
                </a:extLst>
              </p:cNvPr>
              <p:cNvSpPr/>
              <p:nvPr/>
            </p:nvSpPr>
            <p:spPr>
              <a:xfrm>
                <a:off x="5122025" y="392687"/>
                <a:ext cx="2020976" cy="45853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21" name="îšľiďè">
              <a:extLst>
                <a:ext uri="{FF2B5EF4-FFF2-40B4-BE49-F238E27FC236}">
                  <a16:creationId xmlns:a16="http://schemas.microsoft.com/office/drawing/2014/main" id="{E213667A-7A31-4C26-A1A1-8C03732C7C92}"/>
                </a:ext>
              </a:extLst>
            </p:cNvPr>
            <p:cNvGrpSpPr/>
            <p:nvPr/>
          </p:nvGrpSpPr>
          <p:grpSpPr>
            <a:xfrm>
              <a:off x="8830572" y="4028631"/>
              <a:ext cx="2276642" cy="1139838"/>
              <a:chOff x="5122025" y="392687"/>
              <a:chExt cx="2020976" cy="1294723"/>
            </a:xfrm>
          </p:grpSpPr>
          <p:sp>
            <p:nvSpPr>
              <p:cNvPr id="22" name="íṣ1îḋê">
                <a:extLst>
                  <a:ext uri="{FF2B5EF4-FFF2-40B4-BE49-F238E27FC236}">
                    <a16:creationId xmlns:a16="http://schemas.microsoft.com/office/drawing/2014/main" id="{F0447B94-EE2C-4AE4-A85C-161F0CF05CDB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860502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t" anchorCtr="1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23" name="išlídê">
                <a:extLst>
                  <a:ext uri="{FF2B5EF4-FFF2-40B4-BE49-F238E27FC236}">
                    <a16:creationId xmlns:a16="http://schemas.microsoft.com/office/drawing/2014/main" id="{2B99FDEF-964D-4F8B-99BE-E1EDB8D9C93C}"/>
                  </a:ext>
                </a:extLst>
              </p:cNvPr>
              <p:cNvSpPr/>
              <p:nvPr/>
            </p:nvSpPr>
            <p:spPr>
              <a:xfrm>
                <a:off x="5122025" y="392687"/>
                <a:ext cx="2020976" cy="45853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10120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F8D3B4-2788-4308-8E9E-E0E8ADACA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6268418-AE28-468E-AF06-714D1E00B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8406F79-B924-454E-962E-1F644F902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32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7F63363-A35A-4DDB-BBB7-2590681421C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034000"/>
            <a:ext cx="10858501" cy="3556000"/>
            <a:chOff x="660400" y="2034000"/>
            <a:chExt cx="10858501" cy="3556000"/>
          </a:xfrm>
        </p:grpSpPr>
        <p:sp>
          <p:nvSpPr>
            <p:cNvPr id="6" name="ïSľídè">
              <a:extLst>
                <a:ext uri="{FF2B5EF4-FFF2-40B4-BE49-F238E27FC236}">
                  <a16:creationId xmlns:a16="http://schemas.microsoft.com/office/drawing/2014/main" id="{C1863A5D-D7B2-4FF6-8607-24777659C32F}"/>
                </a:ext>
              </a:extLst>
            </p:cNvPr>
            <p:cNvSpPr/>
            <p:nvPr/>
          </p:nvSpPr>
          <p:spPr>
            <a:xfrm>
              <a:off x="660400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šliḋé">
              <a:extLst>
                <a:ext uri="{FF2B5EF4-FFF2-40B4-BE49-F238E27FC236}">
                  <a16:creationId xmlns:a16="http://schemas.microsoft.com/office/drawing/2014/main" id="{8FEF7C1D-4C4E-4D6D-B8F0-62F269EAFBB7}"/>
                </a:ext>
              </a:extLst>
            </p:cNvPr>
            <p:cNvSpPr/>
            <p:nvPr/>
          </p:nvSpPr>
          <p:spPr bwMode="auto">
            <a:xfrm>
              <a:off x="98154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8" name="íṧḷîdê">
              <a:extLst>
                <a:ext uri="{FF2B5EF4-FFF2-40B4-BE49-F238E27FC236}">
                  <a16:creationId xmlns:a16="http://schemas.microsoft.com/office/drawing/2014/main" id="{BCD7E3E3-F726-4324-8651-CDDEFA4A4CB1}"/>
                </a:ext>
              </a:extLst>
            </p:cNvPr>
            <p:cNvSpPr txBox="1"/>
            <p:nvPr/>
          </p:nvSpPr>
          <p:spPr bwMode="auto">
            <a:xfrm>
              <a:off x="660400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9" name="iş1ïḓé">
              <a:extLst>
                <a:ext uri="{FF2B5EF4-FFF2-40B4-BE49-F238E27FC236}">
                  <a16:creationId xmlns:a16="http://schemas.microsoft.com/office/drawing/2014/main" id="{628046AD-90E8-4447-B7AD-80F5A22A5D9C}"/>
                </a:ext>
              </a:extLst>
            </p:cNvPr>
            <p:cNvSpPr txBox="1"/>
            <p:nvPr/>
          </p:nvSpPr>
          <p:spPr bwMode="auto">
            <a:xfrm>
              <a:off x="660400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0" name="ïṥḷïḍè">
              <a:extLst>
                <a:ext uri="{FF2B5EF4-FFF2-40B4-BE49-F238E27FC236}">
                  <a16:creationId xmlns:a16="http://schemas.microsoft.com/office/drawing/2014/main" id="{7D0E6B67-7E84-4192-97B8-3C59812BDCE6}"/>
                </a:ext>
              </a:extLst>
            </p:cNvPr>
            <p:cNvSpPr/>
            <p:nvPr/>
          </p:nvSpPr>
          <p:spPr bwMode="auto">
            <a:xfrm>
              <a:off x="167759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śľíḍé">
              <a:extLst>
                <a:ext uri="{FF2B5EF4-FFF2-40B4-BE49-F238E27FC236}">
                  <a16:creationId xmlns:a16="http://schemas.microsoft.com/office/drawing/2014/main" id="{3B8D98E6-ACBB-446B-B21A-4F6451389C09}"/>
                </a:ext>
              </a:extLst>
            </p:cNvPr>
            <p:cNvSpPr/>
            <p:nvPr/>
          </p:nvSpPr>
          <p:spPr>
            <a:xfrm>
              <a:off x="339070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ślîḓé">
              <a:extLst>
                <a:ext uri="{FF2B5EF4-FFF2-40B4-BE49-F238E27FC236}">
                  <a16:creationId xmlns:a16="http://schemas.microsoft.com/office/drawing/2014/main" id="{A8BC1304-7178-4947-8C8E-CEFFA234304A}"/>
                </a:ext>
              </a:extLst>
            </p:cNvPr>
            <p:cNvSpPr/>
            <p:nvPr/>
          </p:nvSpPr>
          <p:spPr bwMode="auto">
            <a:xfrm>
              <a:off x="3711846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13" name="íṩľîḑè">
              <a:extLst>
                <a:ext uri="{FF2B5EF4-FFF2-40B4-BE49-F238E27FC236}">
                  <a16:creationId xmlns:a16="http://schemas.microsoft.com/office/drawing/2014/main" id="{B3023176-89C5-40C2-BE17-E29F7EE2AC30}"/>
                </a:ext>
              </a:extLst>
            </p:cNvPr>
            <p:cNvSpPr txBox="1"/>
            <p:nvPr/>
          </p:nvSpPr>
          <p:spPr bwMode="auto">
            <a:xfrm>
              <a:off x="339070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14" name="îš1îḓe">
              <a:extLst>
                <a:ext uri="{FF2B5EF4-FFF2-40B4-BE49-F238E27FC236}">
                  <a16:creationId xmlns:a16="http://schemas.microsoft.com/office/drawing/2014/main" id="{0ABAC475-0948-4D07-B2DA-5C2029AC705C}"/>
                </a:ext>
              </a:extLst>
            </p:cNvPr>
            <p:cNvSpPr txBox="1"/>
            <p:nvPr/>
          </p:nvSpPr>
          <p:spPr bwMode="auto">
            <a:xfrm>
              <a:off x="339070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5" name="íşlîḍé">
              <a:extLst>
                <a:ext uri="{FF2B5EF4-FFF2-40B4-BE49-F238E27FC236}">
                  <a16:creationId xmlns:a16="http://schemas.microsoft.com/office/drawing/2014/main" id="{2FDAEE2A-394B-46DC-AEB5-1796D855F05B}"/>
                </a:ext>
              </a:extLst>
            </p:cNvPr>
            <p:cNvSpPr/>
            <p:nvPr/>
          </p:nvSpPr>
          <p:spPr bwMode="auto">
            <a:xfrm>
              <a:off x="4407895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îšľïḓê">
              <a:extLst>
                <a:ext uri="{FF2B5EF4-FFF2-40B4-BE49-F238E27FC236}">
                  <a16:creationId xmlns:a16="http://schemas.microsoft.com/office/drawing/2014/main" id="{6011FC71-19CD-4A35-AE10-5B9B8F613EBF}"/>
                </a:ext>
              </a:extLst>
            </p:cNvPr>
            <p:cNvSpPr/>
            <p:nvPr/>
          </p:nvSpPr>
          <p:spPr>
            <a:xfrm>
              <a:off x="6121012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işliďê">
              <a:extLst>
                <a:ext uri="{FF2B5EF4-FFF2-40B4-BE49-F238E27FC236}">
                  <a16:creationId xmlns:a16="http://schemas.microsoft.com/office/drawing/2014/main" id="{2591B877-910D-426C-A9DE-58DE0E3FC539}"/>
                </a:ext>
              </a:extLst>
            </p:cNvPr>
            <p:cNvSpPr/>
            <p:nvPr/>
          </p:nvSpPr>
          <p:spPr bwMode="auto">
            <a:xfrm>
              <a:off x="644215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54 %</a:t>
              </a:r>
            </a:p>
          </p:txBody>
        </p:sp>
        <p:sp>
          <p:nvSpPr>
            <p:cNvPr id="18" name="íṣlíḍè">
              <a:extLst>
                <a:ext uri="{FF2B5EF4-FFF2-40B4-BE49-F238E27FC236}">
                  <a16:creationId xmlns:a16="http://schemas.microsoft.com/office/drawing/2014/main" id="{7B12DD6C-2BB8-40C4-8B5E-CF08954818EC}"/>
                </a:ext>
              </a:extLst>
            </p:cNvPr>
            <p:cNvSpPr txBox="1"/>
            <p:nvPr/>
          </p:nvSpPr>
          <p:spPr bwMode="auto">
            <a:xfrm>
              <a:off x="6121012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solidFill>
                    <a:schemeClr val="bg1">
                      <a:lumMod val="100000"/>
                    </a:schemeClr>
                  </a:solidFill>
                  <a:effectLst/>
                </a:rPr>
                <a:t>Text here</a:t>
              </a:r>
              <a:endParaRPr lang="zh-CN" altLang="en-US" b="1" dirty="0">
                <a:solidFill>
                  <a:schemeClr val="bg1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19" name="iśḻíḋé">
              <a:extLst>
                <a:ext uri="{FF2B5EF4-FFF2-40B4-BE49-F238E27FC236}">
                  <a16:creationId xmlns:a16="http://schemas.microsoft.com/office/drawing/2014/main" id="{751D29D4-10AB-4BD4-905C-EB1F99A26C83}"/>
                </a:ext>
              </a:extLst>
            </p:cNvPr>
            <p:cNvSpPr txBox="1"/>
            <p:nvPr/>
          </p:nvSpPr>
          <p:spPr bwMode="auto">
            <a:xfrm>
              <a:off x="6121012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0" name="iṣļídé">
              <a:extLst>
                <a:ext uri="{FF2B5EF4-FFF2-40B4-BE49-F238E27FC236}">
                  <a16:creationId xmlns:a16="http://schemas.microsoft.com/office/drawing/2014/main" id="{7F0C3EEC-5B0C-42F9-84AB-40B6A4CA6905}"/>
                </a:ext>
              </a:extLst>
            </p:cNvPr>
            <p:cNvSpPr/>
            <p:nvPr/>
          </p:nvSpPr>
          <p:spPr bwMode="auto">
            <a:xfrm>
              <a:off x="713820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1" name="íşḻïďê">
              <a:extLst>
                <a:ext uri="{FF2B5EF4-FFF2-40B4-BE49-F238E27FC236}">
                  <a16:creationId xmlns:a16="http://schemas.microsoft.com/office/drawing/2014/main" id="{819EBA8F-E324-4740-A2AC-64B34642F40B}"/>
                </a:ext>
              </a:extLst>
            </p:cNvPr>
            <p:cNvSpPr/>
            <p:nvPr/>
          </p:nvSpPr>
          <p:spPr>
            <a:xfrm>
              <a:off x="885131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iṩḷíḍé">
              <a:extLst>
                <a:ext uri="{FF2B5EF4-FFF2-40B4-BE49-F238E27FC236}">
                  <a16:creationId xmlns:a16="http://schemas.microsoft.com/office/drawing/2014/main" id="{9A8050E5-61B2-4153-9079-82CEF2ECB705}"/>
                </a:ext>
              </a:extLst>
            </p:cNvPr>
            <p:cNvSpPr/>
            <p:nvPr/>
          </p:nvSpPr>
          <p:spPr bwMode="auto">
            <a:xfrm>
              <a:off x="9172457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23" name="iṥḻíḋe">
              <a:extLst>
                <a:ext uri="{FF2B5EF4-FFF2-40B4-BE49-F238E27FC236}">
                  <a16:creationId xmlns:a16="http://schemas.microsoft.com/office/drawing/2014/main" id="{E16CC54E-CE48-4762-935C-DF091A18F2C8}"/>
                </a:ext>
              </a:extLst>
            </p:cNvPr>
            <p:cNvSpPr txBox="1"/>
            <p:nvPr/>
          </p:nvSpPr>
          <p:spPr bwMode="auto">
            <a:xfrm>
              <a:off x="885131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24" name="ïşļïḑe">
              <a:extLst>
                <a:ext uri="{FF2B5EF4-FFF2-40B4-BE49-F238E27FC236}">
                  <a16:creationId xmlns:a16="http://schemas.microsoft.com/office/drawing/2014/main" id="{005396AC-9235-485B-B445-D4C86EB87749}"/>
                </a:ext>
              </a:extLst>
            </p:cNvPr>
            <p:cNvSpPr txBox="1"/>
            <p:nvPr/>
          </p:nvSpPr>
          <p:spPr bwMode="auto">
            <a:xfrm>
              <a:off x="885131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5" name="îśļïḓe">
              <a:extLst>
                <a:ext uri="{FF2B5EF4-FFF2-40B4-BE49-F238E27FC236}">
                  <a16:creationId xmlns:a16="http://schemas.microsoft.com/office/drawing/2014/main" id="{9B608E3C-BA08-4B59-AAF7-25D276E82F23}"/>
                </a:ext>
              </a:extLst>
            </p:cNvPr>
            <p:cNvSpPr/>
            <p:nvPr/>
          </p:nvSpPr>
          <p:spPr bwMode="auto">
            <a:xfrm>
              <a:off x="9868506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91011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393821" y="1798897"/>
            <a:ext cx="1404358" cy="12210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0633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9A6DDC-1F12-4319-840E-D827925A5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04AECDE-E7BB-4C8B-A515-ADB90910D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995513E-FF5D-4B99-A937-BF7571293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042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C330D56-0D48-4641-9C7B-5562BC39397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74850"/>
            <a:ext cx="10847388" cy="4361119"/>
            <a:chOff x="673100" y="1474850"/>
            <a:chExt cx="10847388" cy="4361119"/>
          </a:xfrm>
        </p:grpSpPr>
        <p:sp>
          <p:nvSpPr>
            <p:cNvPr id="6" name="isļidé">
              <a:extLst>
                <a:ext uri="{FF2B5EF4-FFF2-40B4-BE49-F238E27FC236}">
                  <a16:creationId xmlns:a16="http://schemas.microsoft.com/office/drawing/2014/main" id="{2F95BD0C-3D0E-4A9D-ADED-99F47C0B199D}"/>
                </a:ext>
              </a:extLst>
            </p:cNvPr>
            <p:cNvSpPr/>
            <p:nvPr/>
          </p:nvSpPr>
          <p:spPr bwMode="auto">
            <a:xfrm flipH="1">
              <a:off x="2254651" y="1484250"/>
              <a:ext cx="2304375" cy="4318000"/>
            </a:xfrm>
            <a:custGeom>
              <a:avLst/>
              <a:gdLst>
                <a:gd name="T0" fmla="*/ 463 w 493"/>
                <a:gd name="T1" fmla="*/ 928 h 928"/>
                <a:gd name="T2" fmla="*/ 0 w 493"/>
                <a:gd name="T3" fmla="*/ 464 h 928"/>
                <a:gd name="T4" fmla="*/ 463 w 493"/>
                <a:gd name="T5" fmla="*/ 0 h 928"/>
                <a:gd name="T6" fmla="*/ 493 w 493"/>
                <a:gd name="T7" fmla="*/ 30 h 928"/>
                <a:gd name="T8" fmla="*/ 463 w 493"/>
                <a:gd name="T9" fmla="*/ 60 h 928"/>
                <a:gd name="T10" fmla="*/ 60 w 493"/>
                <a:gd name="T11" fmla="*/ 464 h 928"/>
                <a:gd name="T12" fmla="*/ 463 w 493"/>
                <a:gd name="T13" fmla="*/ 868 h 928"/>
                <a:gd name="T14" fmla="*/ 493 w 493"/>
                <a:gd name="T15" fmla="*/ 898 h 928"/>
                <a:gd name="T16" fmla="*/ 463 w 493"/>
                <a:gd name="T17" fmla="*/ 928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3" h="928">
                  <a:moveTo>
                    <a:pt x="463" y="928"/>
                  </a:moveTo>
                  <a:cubicBezTo>
                    <a:pt x="208" y="928"/>
                    <a:pt x="0" y="720"/>
                    <a:pt x="0" y="464"/>
                  </a:cubicBezTo>
                  <a:cubicBezTo>
                    <a:pt x="0" y="208"/>
                    <a:pt x="208" y="0"/>
                    <a:pt x="463" y="0"/>
                  </a:cubicBezTo>
                  <a:cubicBezTo>
                    <a:pt x="480" y="0"/>
                    <a:pt x="493" y="14"/>
                    <a:pt x="493" y="30"/>
                  </a:cubicBezTo>
                  <a:cubicBezTo>
                    <a:pt x="493" y="47"/>
                    <a:pt x="480" y="60"/>
                    <a:pt x="463" y="60"/>
                  </a:cubicBezTo>
                  <a:cubicBezTo>
                    <a:pt x="241" y="60"/>
                    <a:pt x="60" y="241"/>
                    <a:pt x="60" y="464"/>
                  </a:cubicBezTo>
                  <a:cubicBezTo>
                    <a:pt x="60" y="687"/>
                    <a:pt x="241" y="868"/>
                    <a:pt x="463" y="868"/>
                  </a:cubicBezTo>
                  <a:cubicBezTo>
                    <a:pt x="480" y="868"/>
                    <a:pt x="493" y="881"/>
                    <a:pt x="493" y="898"/>
                  </a:cubicBezTo>
                  <a:cubicBezTo>
                    <a:pt x="493" y="914"/>
                    <a:pt x="480" y="928"/>
                    <a:pt x="463" y="9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FEA247FC-B659-4ACD-BD6D-5AAF5C1A02A6}"/>
                </a:ext>
              </a:extLst>
            </p:cNvPr>
            <p:cNvCxnSpPr>
              <a:cxnSpLocks/>
              <a:stCxn id="16" idx="0"/>
            </p:cNvCxnSpPr>
            <p:nvPr/>
          </p:nvCxnSpPr>
          <p:spPr>
            <a:xfrm>
              <a:off x="3066448" y="1474850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46713D1E-E49A-4C24-8B5E-2F04EE9859BD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>
              <a:off x="3066448" y="5211051"/>
              <a:ext cx="8454040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13B38DC7-84AB-4648-818E-511DD4799C67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>
              <a:off x="4316502" y="39656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2E97B48-D955-4268-850C-0D7765CD3062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>
              <a:off x="4316502" y="2720249"/>
              <a:ext cx="7203986" cy="0"/>
            </a:xfrm>
            <a:prstGeom prst="line">
              <a:avLst/>
            </a:prstGeom>
            <a:noFill/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</p:cxnSp>
        <p:grpSp>
          <p:nvGrpSpPr>
            <p:cNvPr id="11" name="í$ľiďe">
              <a:extLst>
                <a:ext uri="{FF2B5EF4-FFF2-40B4-BE49-F238E27FC236}">
                  <a16:creationId xmlns:a16="http://schemas.microsoft.com/office/drawing/2014/main" id="{B94A73A0-6FCC-4DE0-86F3-CA3EF844C6B4}"/>
                </a:ext>
              </a:extLst>
            </p:cNvPr>
            <p:cNvGrpSpPr/>
            <p:nvPr/>
          </p:nvGrpSpPr>
          <p:grpSpPr>
            <a:xfrm>
              <a:off x="7761155" y="3441137"/>
              <a:ext cx="952304" cy="616203"/>
              <a:chOff x="6349908" y="3947608"/>
              <a:chExt cx="952304" cy="616203"/>
            </a:xfrm>
          </p:grpSpPr>
          <p:sp>
            <p:nvSpPr>
              <p:cNvPr id="34" name="îṧḷiḓê">
                <a:extLst>
                  <a:ext uri="{FF2B5EF4-FFF2-40B4-BE49-F238E27FC236}">
                    <a16:creationId xmlns:a16="http://schemas.microsoft.com/office/drawing/2014/main" id="{60C10615-D303-42C8-9AF2-5DCC350A4E39}"/>
                  </a:ext>
                </a:extLst>
              </p:cNvPr>
              <p:cNvSpPr txBox="1"/>
              <p:nvPr/>
            </p:nvSpPr>
            <p:spPr>
              <a:xfrm>
                <a:off x="6349908" y="4225257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Jul-Sep</a:t>
                </a:r>
              </a:p>
            </p:txBody>
          </p:sp>
          <p:grpSp>
            <p:nvGrpSpPr>
              <p:cNvPr id="35" name="ísḻiḋê">
                <a:extLst>
                  <a:ext uri="{FF2B5EF4-FFF2-40B4-BE49-F238E27FC236}">
                    <a16:creationId xmlns:a16="http://schemas.microsoft.com/office/drawing/2014/main" id="{A67B5E77-10C4-4CC1-9828-380CF83F311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697923" y="3947608"/>
                <a:ext cx="256271" cy="251999"/>
                <a:chOff x="314325" y="2508251"/>
                <a:chExt cx="285750" cy="280987"/>
              </a:xfrm>
              <a:solidFill>
                <a:sysClr val="window" lastClr="FFFFFF"/>
              </a:solidFill>
            </p:grpSpPr>
            <p:sp>
              <p:nvSpPr>
                <p:cNvPr id="36" name="íṣḷïḋê">
                  <a:extLst>
                    <a:ext uri="{FF2B5EF4-FFF2-40B4-BE49-F238E27FC236}">
                      <a16:creationId xmlns:a16="http://schemas.microsoft.com/office/drawing/2014/main" id="{FEDE9385-6780-4AAE-BEFE-44AFE42FD461}"/>
                    </a:ext>
                  </a:extLst>
                </p:cNvPr>
                <p:cNvSpPr/>
                <p:nvPr/>
              </p:nvSpPr>
              <p:spPr bwMode="auto">
                <a:xfrm>
                  <a:off x="314325" y="2508251"/>
                  <a:ext cx="214313" cy="195263"/>
                </a:xfrm>
                <a:custGeom>
                  <a:avLst/>
                  <a:gdLst>
                    <a:gd name="T0" fmla="*/ 383 w 674"/>
                    <a:gd name="T1" fmla="*/ 32 h 615"/>
                    <a:gd name="T2" fmla="*/ 442 w 674"/>
                    <a:gd name="T3" fmla="*/ 45 h 615"/>
                    <a:gd name="T4" fmla="*/ 495 w 674"/>
                    <a:gd name="T5" fmla="*/ 65 h 615"/>
                    <a:gd name="T6" fmla="*/ 544 w 674"/>
                    <a:gd name="T7" fmla="*/ 94 h 615"/>
                    <a:gd name="T8" fmla="*/ 583 w 674"/>
                    <a:gd name="T9" fmla="*/ 129 h 615"/>
                    <a:gd name="T10" fmla="*/ 613 w 674"/>
                    <a:gd name="T11" fmla="*/ 170 h 615"/>
                    <a:gd name="T12" fmla="*/ 635 w 674"/>
                    <a:gd name="T13" fmla="*/ 215 h 615"/>
                    <a:gd name="T14" fmla="*/ 643 w 674"/>
                    <a:gd name="T15" fmla="*/ 264 h 615"/>
                    <a:gd name="T16" fmla="*/ 672 w 674"/>
                    <a:gd name="T17" fmla="*/ 249 h 615"/>
                    <a:gd name="T18" fmla="*/ 659 w 674"/>
                    <a:gd name="T19" fmla="*/ 194 h 615"/>
                    <a:gd name="T20" fmla="*/ 633 w 674"/>
                    <a:gd name="T21" fmla="*/ 144 h 615"/>
                    <a:gd name="T22" fmla="*/ 597 w 674"/>
                    <a:gd name="T23" fmla="*/ 100 h 615"/>
                    <a:gd name="T24" fmla="*/ 551 w 674"/>
                    <a:gd name="T25" fmla="*/ 63 h 615"/>
                    <a:gd name="T26" fmla="*/ 498 w 674"/>
                    <a:gd name="T27" fmla="*/ 33 h 615"/>
                    <a:gd name="T28" fmla="*/ 437 w 674"/>
                    <a:gd name="T29" fmla="*/ 11 h 615"/>
                    <a:gd name="T30" fmla="*/ 371 w 674"/>
                    <a:gd name="T31" fmla="*/ 1 h 615"/>
                    <a:gd name="T32" fmla="*/ 303 w 674"/>
                    <a:gd name="T33" fmla="*/ 1 h 615"/>
                    <a:gd name="T34" fmla="*/ 236 w 674"/>
                    <a:gd name="T35" fmla="*/ 11 h 615"/>
                    <a:gd name="T36" fmla="*/ 177 w 674"/>
                    <a:gd name="T37" fmla="*/ 33 h 615"/>
                    <a:gd name="T38" fmla="*/ 123 w 674"/>
                    <a:gd name="T39" fmla="*/ 63 h 615"/>
                    <a:gd name="T40" fmla="*/ 77 w 674"/>
                    <a:gd name="T41" fmla="*/ 100 h 615"/>
                    <a:gd name="T42" fmla="*/ 41 w 674"/>
                    <a:gd name="T43" fmla="*/ 145 h 615"/>
                    <a:gd name="T44" fmla="*/ 15 w 674"/>
                    <a:gd name="T45" fmla="*/ 194 h 615"/>
                    <a:gd name="T46" fmla="*/ 2 w 674"/>
                    <a:gd name="T47" fmla="*/ 249 h 615"/>
                    <a:gd name="T48" fmla="*/ 1 w 674"/>
                    <a:gd name="T49" fmla="*/ 305 h 615"/>
                    <a:gd name="T50" fmla="*/ 13 w 674"/>
                    <a:gd name="T51" fmla="*/ 357 h 615"/>
                    <a:gd name="T52" fmla="*/ 34 w 674"/>
                    <a:gd name="T53" fmla="*/ 406 h 615"/>
                    <a:gd name="T54" fmla="*/ 66 w 674"/>
                    <a:gd name="T55" fmla="*/ 449 h 615"/>
                    <a:gd name="T56" fmla="*/ 15 w 674"/>
                    <a:gd name="T57" fmla="*/ 597 h 615"/>
                    <a:gd name="T58" fmla="*/ 21 w 674"/>
                    <a:gd name="T59" fmla="*/ 612 h 615"/>
                    <a:gd name="T60" fmla="*/ 33 w 674"/>
                    <a:gd name="T61" fmla="*/ 615 h 615"/>
                    <a:gd name="T62" fmla="*/ 254 w 674"/>
                    <a:gd name="T63" fmla="*/ 549 h 615"/>
                    <a:gd name="T64" fmla="*/ 273 w 674"/>
                    <a:gd name="T65" fmla="*/ 522 h 615"/>
                    <a:gd name="T66" fmla="*/ 225 w 674"/>
                    <a:gd name="T67" fmla="*/ 510 h 615"/>
                    <a:gd name="T68" fmla="*/ 120 w 674"/>
                    <a:gd name="T69" fmla="*/ 467 h 615"/>
                    <a:gd name="T70" fmla="*/ 105 w 674"/>
                    <a:gd name="T71" fmla="*/ 445 h 615"/>
                    <a:gd name="T72" fmla="*/ 71 w 674"/>
                    <a:gd name="T73" fmla="*/ 407 h 615"/>
                    <a:gd name="T74" fmla="*/ 47 w 674"/>
                    <a:gd name="T75" fmla="*/ 364 h 615"/>
                    <a:gd name="T76" fmla="*/ 33 w 674"/>
                    <a:gd name="T77" fmla="*/ 315 h 615"/>
                    <a:gd name="T78" fmla="*/ 30 w 674"/>
                    <a:gd name="T79" fmla="*/ 264 h 615"/>
                    <a:gd name="T80" fmla="*/ 40 w 674"/>
                    <a:gd name="T81" fmla="*/ 215 h 615"/>
                    <a:gd name="T82" fmla="*/ 60 w 674"/>
                    <a:gd name="T83" fmla="*/ 170 h 615"/>
                    <a:gd name="T84" fmla="*/ 91 w 674"/>
                    <a:gd name="T85" fmla="*/ 129 h 615"/>
                    <a:gd name="T86" fmla="*/ 131 w 674"/>
                    <a:gd name="T87" fmla="*/ 94 h 615"/>
                    <a:gd name="T88" fmla="*/ 178 w 674"/>
                    <a:gd name="T89" fmla="*/ 65 h 615"/>
                    <a:gd name="T90" fmla="*/ 231 w 674"/>
                    <a:gd name="T91" fmla="*/ 45 h 615"/>
                    <a:gd name="T92" fmla="*/ 290 w 674"/>
                    <a:gd name="T93" fmla="*/ 32 h 615"/>
                    <a:gd name="T94" fmla="*/ 337 w 674"/>
                    <a:gd name="T95" fmla="*/ 30 h 6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74" h="615">
                      <a:moveTo>
                        <a:pt x="337" y="30"/>
                      </a:moveTo>
                      <a:lnTo>
                        <a:pt x="353" y="30"/>
                      </a:lnTo>
                      <a:lnTo>
                        <a:pt x="368" y="31"/>
                      </a:lnTo>
                      <a:lnTo>
                        <a:pt x="383" y="32"/>
                      </a:lnTo>
                      <a:lnTo>
                        <a:pt x="399" y="34"/>
                      </a:lnTo>
                      <a:lnTo>
                        <a:pt x="413" y="37"/>
                      </a:lnTo>
                      <a:lnTo>
                        <a:pt x="428" y="40"/>
                      </a:lnTo>
                      <a:lnTo>
                        <a:pt x="442" y="45"/>
                      </a:lnTo>
                      <a:lnTo>
                        <a:pt x="456" y="49"/>
                      </a:lnTo>
                      <a:lnTo>
                        <a:pt x="470" y="54"/>
                      </a:lnTo>
                      <a:lnTo>
                        <a:pt x="483" y="60"/>
                      </a:lnTo>
                      <a:lnTo>
                        <a:pt x="495" y="65"/>
                      </a:lnTo>
                      <a:lnTo>
                        <a:pt x="508" y="71"/>
                      </a:lnTo>
                      <a:lnTo>
                        <a:pt x="520" y="79"/>
                      </a:lnTo>
                      <a:lnTo>
                        <a:pt x="532" y="86"/>
                      </a:lnTo>
                      <a:lnTo>
                        <a:pt x="544" y="94"/>
                      </a:lnTo>
                      <a:lnTo>
                        <a:pt x="554" y="102"/>
                      </a:lnTo>
                      <a:lnTo>
                        <a:pt x="564" y="111"/>
                      </a:lnTo>
                      <a:lnTo>
                        <a:pt x="574" y="120"/>
                      </a:lnTo>
                      <a:lnTo>
                        <a:pt x="583" y="129"/>
                      </a:lnTo>
                      <a:lnTo>
                        <a:pt x="592" y="139"/>
                      </a:lnTo>
                      <a:lnTo>
                        <a:pt x="599" y="148"/>
                      </a:lnTo>
                      <a:lnTo>
                        <a:pt x="607" y="159"/>
                      </a:lnTo>
                      <a:lnTo>
                        <a:pt x="613" y="170"/>
                      </a:lnTo>
                      <a:lnTo>
                        <a:pt x="620" y="181"/>
                      </a:lnTo>
                      <a:lnTo>
                        <a:pt x="625" y="192"/>
                      </a:lnTo>
                      <a:lnTo>
                        <a:pt x="630" y="203"/>
                      </a:lnTo>
                      <a:lnTo>
                        <a:pt x="635" y="215"/>
                      </a:lnTo>
                      <a:lnTo>
                        <a:pt x="638" y="228"/>
                      </a:lnTo>
                      <a:lnTo>
                        <a:pt x="640" y="239"/>
                      </a:lnTo>
                      <a:lnTo>
                        <a:pt x="642" y="251"/>
                      </a:lnTo>
                      <a:lnTo>
                        <a:pt x="643" y="264"/>
                      </a:lnTo>
                      <a:lnTo>
                        <a:pt x="644" y="277"/>
                      </a:lnTo>
                      <a:lnTo>
                        <a:pt x="674" y="277"/>
                      </a:lnTo>
                      <a:lnTo>
                        <a:pt x="673" y="263"/>
                      </a:lnTo>
                      <a:lnTo>
                        <a:pt x="672" y="249"/>
                      </a:lnTo>
                      <a:lnTo>
                        <a:pt x="670" y="235"/>
                      </a:lnTo>
                      <a:lnTo>
                        <a:pt x="667" y="221"/>
                      </a:lnTo>
                      <a:lnTo>
                        <a:pt x="663" y="207"/>
                      </a:lnTo>
                      <a:lnTo>
                        <a:pt x="659" y="194"/>
                      </a:lnTo>
                      <a:lnTo>
                        <a:pt x="654" y="182"/>
                      </a:lnTo>
                      <a:lnTo>
                        <a:pt x="647" y="169"/>
                      </a:lnTo>
                      <a:lnTo>
                        <a:pt x="641" y="157"/>
                      </a:lnTo>
                      <a:lnTo>
                        <a:pt x="633" y="144"/>
                      </a:lnTo>
                      <a:lnTo>
                        <a:pt x="625" y="133"/>
                      </a:lnTo>
                      <a:lnTo>
                        <a:pt x="616" y="122"/>
                      </a:lnTo>
                      <a:lnTo>
                        <a:pt x="607" y="111"/>
                      </a:lnTo>
                      <a:lnTo>
                        <a:pt x="597" y="100"/>
                      </a:lnTo>
                      <a:lnTo>
                        <a:pt x="586" y="91"/>
                      </a:lnTo>
                      <a:lnTo>
                        <a:pt x="575" y="81"/>
                      </a:lnTo>
                      <a:lnTo>
                        <a:pt x="563" y="71"/>
                      </a:lnTo>
                      <a:lnTo>
                        <a:pt x="551" y="63"/>
                      </a:lnTo>
                      <a:lnTo>
                        <a:pt x="538" y="54"/>
                      </a:lnTo>
                      <a:lnTo>
                        <a:pt x="525" y="47"/>
                      </a:lnTo>
                      <a:lnTo>
                        <a:pt x="511" y="39"/>
                      </a:lnTo>
                      <a:lnTo>
                        <a:pt x="498" y="33"/>
                      </a:lnTo>
                      <a:lnTo>
                        <a:pt x="483" y="26"/>
                      </a:lnTo>
                      <a:lnTo>
                        <a:pt x="468" y="21"/>
                      </a:lnTo>
                      <a:lnTo>
                        <a:pt x="453" y="16"/>
                      </a:lnTo>
                      <a:lnTo>
                        <a:pt x="437" y="11"/>
                      </a:lnTo>
                      <a:lnTo>
                        <a:pt x="421" y="8"/>
                      </a:lnTo>
                      <a:lnTo>
                        <a:pt x="404" y="5"/>
                      </a:lnTo>
                      <a:lnTo>
                        <a:pt x="388" y="3"/>
                      </a:lnTo>
                      <a:lnTo>
                        <a:pt x="371" y="1"/>
                      </a:lnTo>
                      <a:lnTo>
                        <a:pt x="354" y="0"/>
                      </a:lnTo>
                      <a:lnTo>
                        <a:pt x="337" y="0"/>
                      </a:lnTo>
                      <a:lnTo>
                        <a:pt x="320" y="0"/>
                      </a:lnTo>
                      <a:lnTo>
                        <a:pt x="303" y="1"/>
                      </a:lnTo>
                      <a:lnTo>
                        <a:pt x="286" y="3"/>
                      </a:lnTo>
                      <a:lnTo>
                        <a:pt x="269" y="5"/>
                      </a:lnTo>
                      <a:lnTo>
                        <a:pt x="253" y="8"/>
                      </a:lnTo>
                      <a:lnTo>
                        <a:pt x="236" y="11"/>
                      </a:lnTo>
                      <a:lnTo>
                        <a:pt x="221" y="16"/>
                      </a:lnTo>
                      <a:lnTo>
                        <a:pt x="205" y="21"/>
                      </a:lnTo>
                      <a:lnTo>
                        <a:pt x="190" y="26"/>
                      </a:lnTo>
                      <a:lnTo>
                        <a:pt x="177" y="33"/>
                      </a:lnTo>
                      <a:lnTo>
                        <a:pt x="163" y="39"/>
                      </a:lnTo>
                      <a:lnTo>
                        <a:pt x="149" y="47"/>
                      </a:lnTo>
                      <a:lnTo>
                        <a:pt x="136" y="54"/>
                      </a:lnTo>
                      <a:lnTo>
                        <a:pt x="123" y="63"/>
                      </a:lnTo>
                      <a:lnTo>
                        <a:pt x="110" y="71"/>
                      </a:lnTo>
                      <a:lnTo>
                        <a:pt x="98" y="81"/>
                      </a:lnTo>
                      <a:lnTo>
                        <a:pt x="88" y="91"/>
                      </a:lnTo>
                      <a:lnTo>
                        <a:pt x="77" y="100"/>
                      </a:lnTo>
                      <a:lnTo>
                        <a:pt x="67" y="111"/>
                      </a:lnTo>
                      <a:lnTo>
                        <a:pt x="58" y="122"/>
                      </a:lnTo>
                      <a:lnTo>
                        <a:pt x="49" y="133"/>
                      </a:lnTo>
                      <a:lnTo>
                        <a:pt x="41" y="145"/>
                      </a:lnTo>
                      <a:lnTo>
                        <a:pt x="33" y="157"/>
                      </a:lnTo>
                      <a:lnTo>
                        <a:pt x="27" y="169"/>
                      </a:lnTo>
                      <a:lnTo>
                        <a:pt x="20" y="182"/>
                      </a:lnTo>
                      <a:lnTo>
                        <a:pt x="15" y="194"/>
                      </a:lnTo>
                      <a:lnTo>
                        <a:pt x="11" y="207"/>
                      </a:lnTo>
                      <a:lnTo>
                        <a:pt x="6" y="221"/>
                      </a:lnTo>
                      <a:lnTo>
                        <a:pt x="4" y="235"/>
                      </a:lnTo>
                      <a:lnTo>
                        <a:pt x="2" y="249"/>
                      </a:lnTo>
                      <a:lnTo>
                        <a:pt x="0" y="263"/>
                      </a:lnTo>
                      <a:lnTo>
                        <a:pt x="0" y="277"/>
                      </a:lnTo>
                      <a:lnTo>
                        <a:pt x="0" y="291"/>
                      </a:lnTo>
                      <a:lnTo>
                        <a:pt x="1" y="305"/>
                      </a:lnTo>
                      <a:lnTo>
                        <a:pt x="3" y="319"/>
                      </a:lnTo>
                      <a:lnTo>
                        <a:pt x="5" y="331"/>
                      </a:lnTo>
                      <a:lnTo>
                        <a:pt x="9" y="344"/>
                      </a:lnTo>
                      <a:lnTo>
                        <a:pt x="13" y="357"/>
                      </a:lnTo>
                      <a:lnTo>
                        <a:pt x="17" y="370"/>
                      </a:lnTo>
                      <a:lnTo>
                        <a:pt x="22" y="383"/>
                      </a:lnTo>
                      <a:lnTo>
                        <a:pt x="28" y="395"/>
                      </a:lnTo>
                      <a:lnTo>
                        <a:pt x="34" y="406"/>
                      </a:lnTo>
                      <a:lnTo>
                        <a:pt x="42" y="417"/>
                      </a:lnTo>
                      <a:lnTo>
                        <a:pt x="49" y="429"/>
                      </a:lnTo>
                      <a:lnTo>
                        <a:pt x="58" y="440"/>
                      </a:lnTo>
                      <a:lnTo>
                        <a:pt x="66" y="449"/>
                      </a:lnTo>
                      <a:lnTo>
                        <a:pt x="76" y="459"/>
                      </a:lnTo>
                      <a:lnTo>
                        <a:pt x="86" y="468"/>
                      </a:lnTo>
                      <a:lnTo>
                        <a:pt x="17" y="593"/>
                      </a:lnTo>
                      <a:lnTo>
                        <a:pt x="15" y="597"/>
                      </a:lnTo>
                      <a:lnTo>
                        <a:pt x="15" y="601"/>
                      </a:lnTo>
                      <a:lnTo>
                        <a:pt x="16" y="606"/>
                      </a:lnTo>
                      <a:lnTo>
                        <a:pt x="18" y="610"/>
                      </a:lnTo>
                      <a:lnTo>
                        <a:pt x="21" y="612"/>
                      </a:lnTo>
                      <a:lnTo>
                        <a:pt x="24" y="614"/>
                      </a:lnTo>
                      <a:lnTo>
                        <a:pt x="27" y="615"/>
                      </a:lnTo>
                      <a:lnTo>
                        <a:pt x="30" y="615"/>
                      </a:lnTo>
                      <a:lnTo>
                        <a:pt x="33" y="615"/>
                      </a:lnTo>
                      <a:lnTo>
                        <a:pt x="35" y="614"/>
                      </a:lnTo>
                      <a:lnTo>
                        <a:pt x="226" y="540"/>
                      </a:lnTo>
                      <a:lnTo>
                        <a:pt x="239" y="544"/>
                      </a:lnTo>
                      <a:lnTo>
                        <a:pt x="254" y="549"/>
                      </a:lnTo>
                      <a:lnTo>
                        <a:pt x="269" y="552"/>
                      </a:lnTo>
                      <a:lnTo>
                        <a:pt x="284" y="555"/>
                      </a:lnTo>
                      <a:lnTo>
                        <a:pt x="288" y="525"/>
                      </a:lnTo>
                      <a:lnTo>
                        <a:pt x="273" y="522"/>
                      </a:lnTo>
                      <a:lnTo>
                        <a:pt x="257" y="519"/>
                      </a:lnTo>
                      <a:lnTo>
                        <a:pt x="242" y="514"/>
                      </a:lnTo>
                      <a:lnTo>
                        <a:pt x="230" y="510"/>
                      </a:lnTo>
                      <a:lnTo>
                        <a:pt x="225" y="510"/>
                      </a:lnTo>
                      <a:lnTo>
                        <a:pt x="219" y="511"/>
                      </a:lnTo>
                      <a:lnTo>
                        <a:pt x="63" y="571"/>
                      </a:lnTo>
                      <a:lnTo>
                        <a:pt x="119" y="472"/>
                      </a:lnTo>
                      <a:lnTo>
                        <a:pt x="120" y="467"/>
                      </a:lnTo>
                      <a:lnTo>
                        <a:pt x="120" y="462"/>
                      </a:lnTo>
                      <a:lnTo>
                        <a:pt x="118" y="457"/>
                      </a:lnTo>
                      <a:lnTo>
                        <a:pt x="114" y="453"/>
                      </a:lnTo>
                      <a:lnTo>
                        <a:pt x="105" y="445"/>
                      </a:lnTo>
                      <a:lnTo>
                        <a:pt x="95" y="436"/>
                      </a:lnTo>
                      <a:lnTo>
                        <a:pt x="87" y="427"/>
                      </a:lnTo>
                      <a:lnTo>
                        <a:pt x="78" y="417"/>
                      </a:lnTo>
                      <a:lnTo>
                        <a:pt x="71" y="407"/>
                      </a:lnTo>
                      <a:lnTo>
                        <a:pt x="64" y="397"/>
                      </a:lnTo>
                      <a:lnTo>
                        <a:pt x="58" y="386"/>
                      </a:lnTo>
                      <a:lnTo>
                        <a:pt x="51" y="375"/>
                      </a:lnTo>
                      <a:lnTo>
                        <a:pt x="47" y="364"/>
                      </a:lnTo>
                      <a:lnTo>
                        <a:pt x="43" y="352"/>
                      </a:lnTo>
                      <a:lnTo>
                        <a:pt x="39" y="340"/>
                      </a:lnTo>
                      <a:lnTo>
                        <a:pt x="35" y="328"/>
                      </a:lnTo>
                      <a:lnTo>
                        <a:pt x="33" y="315"/>
                      </a:lnTo>
                      <a:lnTo>
                        <a:pt x="31" y="303"/>
                      </a:lnTo>
                      <a:lnTo>
                        <a:pt x="30" y="290"/>
                      </a:lnTo>
                      <a:lnTo>
                        <a:pt x="30" y="277"/>
                      </a:lnTo>
                      <a:lnTo>
                        <a:pt x="30" y="264"/>
                      </a:lnTo>
                      <a:lnTo>
                        <a:pt x="32" y="251"/>
                      </a:lnTo>
                      <a:lnTo>
                        <a:pt x="33" y="239"/>
                      </a:lnTo>
                      <a:lnTo>
                        <a:pt x="36" y="227"/>
                      </a:lnTo>
                      <a:lnTo>
                        <a:pt x="40" y="215"/>
                      </a:lnTo>
                      <a:lnTo>
                        <a:pt x="44" y="203"/>
                      </a:lnTo>
                      <a:lnTo>
                        <a:pt x="48" y="192"/>
                      </a:lnTo>
                      <a:lnTo>
                        <a:pt x="55" y="181"/>
                      </a:lnTo>
                      <a:lnTo>
                        <a:pt x="60" y="170"/>
                      </a:lnTo>
                      <a:lnTo>
                        <a:pt x="67" y="159"/>
                      </a:lnTo>
                      <a:lnTo>
                        <a:pt x="75" y="148"/>
                      </a:lnTo>
                      <a:lnTo>
                        <a:pt x="82" y="139"/>
                      </a:lnTo>
                      <a:lnTo>
                        <a:pt x="91" y="129"/>
                      </a:lnTo>
                      <a:lnTo>
                        <a:pt x="101" y="120"/>
                      </a:lnTo>
                      <a:lnTo>
                        <a:pt x="110" y="111"/>
                      </a:lnTo>
                      <a:lnTo>
                        <a:pt x="120" y="102"/>
                      </a:lnTo>
                      <a:lnTo>
                        <a:pt x="131" y="94"/>
                      </a:lnTo>
                      <a:lnTo>
                        <a:pt x="142" y="86"/>
                      </a:lnTo>
                      <a:lnTo>
                        <a:pt x="153" y="79"/>
                      </a:lnTo>
                      <a:lnTo>
                        <a:pt x="166" y="71"/>
                      </a:lnTo>
                      <a:lnTo>
                        <a:pt x="178" y="65"/>
                      </a:lnTo>
                      <a:lnTo>
                        <a:pt x="190" y="60"/>
                      </a:lnTo>
                      <a:lnTo>
                        <a:pt x="204" y="54"/>
                      </a:lnTo>
                      <a:lnTo>
                        <a:pt x="217" y="49"/>
                      </a:lnTo>
                      <a:lnTo>
                        <a:pt x="231" y="45"/>
                      </a:lnTo>
                      <a:lnTo>
                        <a:pt x="246" y="40"/>
                      </a:lnTo>
                      <a:lnTo>
                        <a:pt x="260" y="37"/>
                      </a:lnTo>
                      <a:lnTo>
                        <a:pt x="275" y="34"/>
                      </a:lnTo>
                      <a:lnTo>
                        <a:pt x="290" y="32"/>
                      </a:lnTo>
                      <a:lnTo>
                        <a:pt x="306" y="31"/>
                      </a:lnTo>
                      <a:lnTo>
                        <a:pt x="321" y="30"/>
                      </a:lnTo>
                      <a:lnTo>
                        <a:pt x="337" y="30"/>
                      </a:lnTo>
                      <a:lnTo>
                        <a:pt x="337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7" name="îṧļíḍé">
                  <a:extLst>
                    <a:ext uri="{FF2B5EF4-FFF2-40B4-BE49-F238E27FC236}">
                      <a16:creationId xmlns:a16="http://schemas.microsoft.com/office/drawing/2014/main" id="{AF77289A-4272-4D5B-8AFB-D0C923EFF3AD}"/>
                    </a:ext>
                  </a:extLst>
                </p:cNvPr>
                <p:cNvSpPr/>
                <p:nvPr/>
              </p:nvSpPr>
              <p:spPr bwMode="auto">
                <a:xfrm>
                  <a:off x="422275" y="2620963"/>
                  <a:ext cx="177800" cy="168275"/>
                </a:xfrm>
                <a:custGeom>
                  <a:avLst/>
                  <a:gdLst>
                    <a:gd name="T0" fmla="*/ 377 w 560"/>
                    <a:gd name="T1" fmla="*/ 437 h 527"/>
                    <a:gd name="T2" fmla="*/ 336 w 560"/>
                    <a:gd name="T3" fmla="*/ 451 h 527"/>
                    <a:gd name="T4" fmla="*/ 285 w 560"/>
                    <a:gd name="T5" fmla="*/ 459 h 527"/>
                    <a:gd name="T6" fmla="*/ 248 w 560"/>
                    <a:gd name="T7" fmla="*/ 458 h 527"/>
                    <a:gd name="T8" fmla="*/ 179 w 560"/>
                    <a:gd name="T9" fmla="*/ 442 h 527"/>
                    <a:gd name="T10" fmla="*/ 102 w 560"/>
                    <a:gd name="T11" fmla="*/ 395 h 527"/>
                    <a:gd name="T12" fmla="*/ 59 w 560"/>
                    <a:gd name="T13" fmla="*/ 345 h 527"/>
                    <a:gd name="T14" fmla="*/ 41 w 560"/>
                    <a:gd name="T15" fmla="*/ 306 h 527"/>
                    <a:gd name="T16" fmla="*/ 31 w 560"/>
                    <a:gd name="T17" fmla="*/ 265 h 527"/>
                    <a:gd name="T18" fmla="*/ 31 w 560"/>
                    <a:gd name="T19" fmla="*/ 221 h 527"/>
                    <a:gd name="T20" fmla="*/ 41 w 560"/>
                    <a:gd name="T21" fmla="*/ 180 h 527"/>
                    <a:gd name="T22" fmla="*/ 60 w 560"/>
                    <a:gd name="T23" fmla="*/ 143 h 527"/>
                    <a:gd name="T24" fmla="*/ 104 w 560"/>
                    <a:gd name="T25" fmla="*/ 93 h 527"/>
                    <a:gd name="T26" fmla="*/ 183 w 560"/>
                    <a:gd name="T27" fmla="*/ 47 h 527"/>
                    <a:gd name="T28" fmla="*/ 255 w 560"/>
                    <a:gd name="T29" fmla="*/ 31 h 527"/>
                    <a:gd name="T30" fmla="*/ 305 w 560"/>
                    <a:gd name="T31" fmla="*/ 31 h 527"/>
                    <a:gd name="T32" fmla="*/ 376 w 560"/>
                    <a:gd name="T33" fmla="*/ 47 h 527"/>
                    <a:gd name="T34" fmla="*/ 456 w 560"/>
                    <a:gd name="T35" fmla="*/ 93 h 527"/>
                    <a:gd name="T36" fmla="*/ 499 w 560"/>
                    <a:gd name="T37" fmla="*/ 143 h 527"/>
                    <a:gd name="T38" fmla="*/ 518 w 560"/>
                    <a:gd name="T39" fmla="*/ 180 h 527"/>
                    <a:gd name="T40" fmla="*/ 529 w 560"/>
                    <a:gd name="T41" fmla="*/ 221 h 527"/>
                    <a:gd name="T42" fmla="*/ 529 w 560"/>
                    <a:gd name="T43" fmla="*/ 262 h 527"/>
                    <a:gd name="T44" fmla="*/ 520 w 560"/>
                    <a:gd name="T45" fmla="*/ 301 h 527"/>
                    <a:gd name="T46" fmla="*/ 502 w 560"/>
                    <a:gd name="T47" fmla="*/ 336 h 527"/>
                    <a:gd name="T48" fmla="*/ 476 w 560"/>
                    <a:gd name="T49" fmla="*/ 367 h 527"/>
                    <a:gd name="T50" fmla="*/ 455 w 560"/>
                    <a:gd name="T51" fmla="*/ 391 h 527"/>
                    <a:gd name="T52" fmla="*/ 386 w 560"/>
                    <a:gd name="T53" fmla="*/ 437 h 527"/>
                    <a:gd name="T54" fmla="*/ 512 w 560"/>
                    <a:gd name="T55" fmla="*/ 373 h 527"/>
                    <a:gd name="T56" fmla="*/ 536 w 560"/>
                    <a:gd name="T57" fmla="*/ 336 h 527"/>
                    <a:gd name="T58" fmla="*/ 552 w 560"/>
                    <a:gd name="T59" fmla="*/ 297 h 527"/>
                    <a:gd name="T60" fmla="*/ 560 w 560"/>
                    <a:gd name="T61" fmla="*/ 254 h 527"/>
                    <a:gd name="T62" fmla="*/ 557 w 560"/>
                    <a:gd name="T63" fmla="*/ 206 h 527"/>
                    <a:gd name="T64" fmla="*/ 543 w 560"/>
                    <a:gd name="T65" fmla="*/ 160 h 527"/>
                    <a:gd name="T66" fmla="*/ 519 w 560"/>
                    <a:gd name="T67" fmla="*/ 118 h 527"/>
                    <a:gd name="T68" fmla="*/ 486 w 560"/>
                    <a:gd name="T69" fmla="*/ 81 h 527"/>
                    <a:gd name="T70" fmla="*/ 447 w 560"/>
                    <a:gd name="T71" fmla="*/ 48 h 527"/>
                    <a:gd name="T72" fmla="*/ 401 w 560"/>
                    <a:gd name="T73" fmla="*/ 24 h 527"/>
                    <a:gd name="T74" fmla="*/ 349 w 560"/>
                    <a:gd name="T75" fmla="*/ 8 h 527"/>
                    <a:gd name="T76" fmla="*/ 295 w 560"/>
                    <a:gd name="T77" fmla="*/ 0 h 527"/>
                    <a:gd name="T78" fmla="*/ 238 w 560"/>
                    <a:gd name="T79" fmla="*/ 2 h 527"/>
                    <a:gd name="T80" fmla="*/ 184 w 560"/>
                    <a:gd name="T81" fmla="*/ 15 h 527"/>
                    <a:gd name="T82" fmla="*/ 136 w 560"/>
                    <a:gd name="T83" fmla="*/ 36 h 527"/>
                    <a:gd name="T84" fmla="*/ 92 w 560"/>
                    <a:gd name="T85" fmla="*/ 63 h 527"/>
                    <a:gd name="T86" fmla="*/ 56 w 560"/>
                    <a:gd name="T87" fmla="*/ 99 h 527"/>
                    <a:gd name="T88" fmla="*/ 28 w 560"/>
                    <a:gd name="T89" fmla="*/ 138 h 527"/>
                    <a:gd name="T90" fmla="*/ 9 w 560"/>
                    <a:gd name="T91" fmla="*/ 182 h 527"/>
                    <a:gd name="T92" fmla="*/ 0 w 560"/>
                    <a:gd name="T93" fmla="*/ 230 h 527"/>
                    <a:gd name="T94" fmla="*/ 4 w 560"/>
                    <a:gd name="T95" fmla="*/ 280 h 527"/>
                    <a:gd name="T96" fmla="*/ 16 w 560"/>
                    <a:gd name="T97" fmla="*/ 327 h 527"/>
                    <a:gd name="T98" fmla="*/ 40 w 560"/>
                    <a:gd name="T99" fmla="*/ 369 h 527"/>
                    <a:gd name="T100" fmla="*/ 72 w 560"/>
                    <a:gd name="T101" fmla="*/ 407 h 527"/>
                    <a:gd name="T102" fmla="*/ 111 w 560"/>
                    <a:gd name="T103" fmla="*/ 439 h 527"/>
                    <a:gd name="T104" fmla="*/ 155 w 560"/>
                    <a:gd name="T105" fmla="*/ 465 h 527"/>
                    <a:gd name="T106" fmla="*/ 205 w 560"/>
                    <a:gd name="T107" fmla="*/ 482 h 527"/>
                    <a:gd name="T108" fmla="*/ 258 w 560"/>
                    <a:gd name="T109" fmla="*/ 489 h 527"/>
                    <a:gd name="T110" fmla="*/ 300 w 560"/>
                    <a:gd name="T111" fmla="*/ 488 h 527"/>
                    <a:gd name="T112" fmla="*/ 353 w 560"/>
                    <a:gd name="T113" fmla="*/ 478 h 527"/>
                    <a:gd name="T114" fmla="*/ 527 w 560"/>
                    <a:gd name="T115" fmla="*/ 526 h 527"/>
                    <a:gd name="T116" fmla="*/ 539 w 560"/>
                    <a:gd name="T117" fmla="*/ 524 h 527"/>
                    <a:gd name="T118" fmla="*/ 545 w 560"/>
                    <a:gd name="T119" fmla="*/ 509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60" h="527">
                      <a:moveTo>
                        <a:pt x="386" y="437"/>
                      </a:moveTo>
                      <a:lnTo>
                        <a:pt x="382" y="437"/>
                      </a:lnTo>
                      <a:lnTo>
                        <a:pt x="380" y="436"/>
                      </a:lnTo>
                      <a:lnTo>
                        <a:pt x="377" y="437"/>
                      </a:lnTo>
                      <a:lnTo>
                        <a:pt x="374" y="438"/>
                      </a:lnTo>
                      <a:lnTo>
                        <a:pt x="362" y="442"/>
                      </a:lnTo>
                      <a:lnTo>
                        <a:pt x="349" y="447"/>
                      </a:lnTo>
                      <a:lnTo>
                        <a:pt x="336" y="451"/>
                      </a:lnTo>
                      <a:lnTo>
                        <a:pt x="323" y="454"/>
                      </a:lnTo>
                      <a:lnTo>
                        <a:pt x="311" y="456"/>
                      </a:lnTo>
                      <a:lnTo>
                        <a:pt x="298" y="458"/>
                      </a:lnTo>
                      <a:lnTo>
                        <a:pt x="285" y="459"/>
                      </a:lnTo>
                      <a:lnTo>
                        <a:pt x="272" y="459"/>
                      </a:lnTo>
                      <a:lnTo>
                        <a:pt x="272" y="459"/>
                      </a:lnTo>
                      <a:lnTo>
                        <a:pt x="259" y="459"/>
                      </a:lnTo>
                      <a:lnTo>
                        <a:pt x="248" y="458"/>
                      </a:lnTo>
                      <a:lnTo>
                        <a:pt x="236" y="457"/>
                      </a:lnTo>
                      <a:lnTo>
                        <a:pt x="224" y="455"/>
                      </a:lnTo>
                      <a:lnTo>
                        <a:pt x="200" y="450"/>
                      </a:lnTo>
                      <a:lnTo>
                        <a:pt x="179" y="442"/>
                      </a:lnTo>
                      <a:lnTo>
                        <a:pt x="158" y="433"/>
                      </a:lnTo>
                      <a:lnTo>
                        <a:pt x="137" y="422"/>
                      </a:lnTo>
                      <a:lnTo>
                        <a:pt x="119" y="409"/>
                      </a:lnTo>
                      <a:lnTo>
                        <a:pt x="102" y="395"/>
                      </a:lnTo>
                      <a:lnTo>
                        <a:pt x="86" y="379"/>
                      </a:lnTo>
                      <a:lnTo>
                        <a:pt x="72" y="363"/>
                      </a:lnTo>
                      <a:lnTo>
                        <a:pt x="66" y="353"/>
                      </a:lnTo>
                      <a:lnTo>
                        <a:pt x="59" y="345"/>
                      </a:lnTo>
                      <a:lnTo>
                        <a:pt x="54" y="335"/>
                      </a:lnTo>
                      <a:lnTo>
                        <a:pt x="50" y="326"/>
                      </a:lnTo>
                      <a:lnTo>
                        <a:pt x="45" y="316"/>
                      </a:lnTo>
                      <a:lnTo>
                        <a:pt x="41" y="306"/>
                      </a:lnTo>
                      <a:lnTo>
                        <a:pt x="38" y="296"/>
                      </a:lnTo>
                      <a:lnTo>
                        <a:pt x="35" y="285"/>
                      </a:lnTo>
                      <a:lnTo>
                        <a:pt x="32" y="275"/>
                      </a:lnTo>
                      <a:lnTo>
                        <a:pt x="31" y="265"/>
                      </a:lnTo>
                      <a:lnTo>
                        <a:pt x="30" y="254"/>
                      </a:lnTo>
                      <a:lnTo>
                        <a:pt x="30" y="242"/>
                      </a:lnTo>
                      <a:lnTo>
                        <a:pt x="30" y="231"/>
                      </a:lnTo>
                      <a:lnTo>
                        <a:pt x="31" y="221"/>
                      </a:lnTo>
                      <a:lnTo>
                        <a:pt x="32" y="211"/>
                      </a:lnTo>
                      <a:lnTo>
                        <a:pt x="35" y="200"/>
                      </a:lnTo>
                      <a:lnTo>
                        <a:pt x="38" y="190"/>
                      </a:lnTo>
                      <a:lnTo>
                        <a:pt x="41" y="180"/>
                      </a:lnTo>
                      <a:lnTo>
                        <a:pt x="45" y="170"/>
                      </a:lnTo>
                      <a:lnTo>
                        <a:pt x="50" y="161"/>
                      </a:lnTo>
                      <a:lnTo>
                        <a:pt x="55" y="151"/>
                      </a:lnTo>
                      <a:lnTo>
                        <a:pt x="60" y="143"/>
                      </a:lnTo>
                      <a:lnTo>
                        <a:pt x="67" y="133"/>
                      </a:lnTo>
                      <a:lnTo>
                        <a:pt x="73" y="124"/>
                      </a:lnTo>
                      <a:lnTo>
                        <a:pt x="88" y="108"/>
                      </a:lnTo>
                      <a:lnTo>
                        <a:pt x="104" y="93"/>
                      </a:lnTo>
                      <a:lnTo>
                        <a:pt x="122" y="79"/>
                      </a:lnTo>
                      <a:lnTo>
                        <a:pt x="142" y="67"/>
                      </a:lnTo>
                      <a:lnTo>
                        <a:pt x="162" y="56"/>
                      </a:lnTo>
                      <a:lnTo>
                        <a:pt x="183" y="47"/>
                      </a:lnTo>
                      <a:lnTo>
                        <a:pt x="207" y="40"/>
                      </a:lnTo>
                      <a:lnTo>
                        <a:pt x="230" y="35"/>
                      </a:lnTo>
                      <a:lnTo>
                        <a:pt x="242" y="32"/>
                      </a:lnTo>
                      <a:lnTo>
                        <a:pt x="255" y="31"/>
                      </a:lnTo>
                      <a:lnTo>
                        <a:pt x="267" y="30"/>
                      </a:lnTo>
                      <a:lnTo>
                        <a:pt x="280" y="30"/>
                      </a:lnTo>
                      <a:lnTo>
                        <a:pt x="292" y="30"/>
                      </a:lnTo>
                      <a:lnTo>
                        <a:pt x="305" y="31"/>
                      </a:lnTo>
                      <a:lnTo>
                        <a:pt x="317" y="32"/>
                      </a:lnTo>
                      <a:lnTo>
                        <a:pt x="330" y="35"/>
                      </a:lnTo>
                      <a:lnTo>
                        <a:pt x="353" y="40"/>
                      </a:lnTo>
                      <a:lnTo>
                        <a:pt x="376" y="47"/>
                      </a:lnTo>
                      <a:lnTo>
                        <a:pt x="398" y="56"/>
                      </a:lnTo>
                      <a:lnTo>
                        <a:pt x="419" y="67"/>
                      </a:lnTo>
                      <a:lnTo>
                        <a:pt x="438" y="79"/>
                      </a:lnTo>
                      <a:lnTo>
                        <a:pt x="456" y="93"/>
                      </a:lnTo>
                      <a:lnTo>
                        <a:pt x="472" y="108"/>
                      </a:lnTo>
                      <a:lnTo>
                        <a:pt x="486" y="124"/>
                      </a:lnTo>
                      <a:lnTo>
                        <a:pt x="494" y="133"/>
                      </a:lnTo>
                      <a:lnTo>
                        <a:pt x="499" y="143"/>
                      </a:lnTo>
                      <a:lnTo>
                        <a:pt x="505" y="151"/>
                      </a:lnTo>
                      <a:lnTo>
                        <a:pt x="510" y="161"/>
                      </a:lnTo>
                      <a:lnTo>
                        <a:pt x="515" y="170"/>
                      </a:lnTo>
                      <a:lnTo>
                        <a:pt x="518" y="180"/>
                      </a:lnTo>
                      <a:lnTo>
                        <a:pt x="521" y="190"/>
                      </a:lnTo>
                      <a:lnTo>
                        <a:pt x="525" y="200"/>
                      </a:lnTo>
                      <a:lnTo>
                        <a:pt x="527" y="211"/>
                      </a:lnTo>
                      <a:lnTo>
                        <a:pt x="529" y="221"/>
                      </a:lnTo>
                      <a:lnTo>
                        <a:pt x="530" y="231"/>
                      </a:lnTo>
                      <a:lnTo>
                        <a:pt x="530" y="242"/>
                      </a:lnTo>
                      <a:lnTo>
                        <a:pt x="530" y="253"/>
                      </a:lnTo>
                      <a:lnTo>
                        <a:pt x="529" y="262"/>
                      </a:lnTo>
                      <a:lnTo>
                        <a:pt x="528" y="272"/>
                      </a:lnTo>
                      <a:lnTo>
                        <a:pt x="526" y="282"/>
                      </a:lnTo>
                      <a:lnTo>
                        <a:pt x="522" y="291"/>
                      </a:lnTo>
                      <a:lnTo>
                        <a:pt x="520" y="301"/>
                      </a:lnTo>
                      <a:lnTo>
                        <a:pt x="516" y="311"/>
                      </a:lnTo>
                      <a:lnTo>
                        <a:pt x="512" y="319"/>
                      </a:lnTo>
                      <a:lnTo>
                        <a:pt x="508" y="328"/>
                      </a:lnTo>
                      <a:lnTo>
                        <a:pt x="502" y="336"/>
                      </a:lnTo>
                      <a:lnTo>
                        <a:pt x="497" y="345"/>
                      </a:lnTo>
                      <a:lnTo>
                        <a:pt x="490" y="352"/>
                      </a:lnTo>
                      <a:lnTo>
                        <a:pt x="483" y="360"/>
                      </a:lnTo>
                      <a:lnTo>
                        <a:pt x="476" y="367"/>
                      </a:lnTo>
                      <a:lnTo>
                        <a:pt x="468" y="375"/>
                      </a:lnTo>
                      <a:lnTo>
                        <a:pt x="459" y="382"/>
                      </a:lnTo>
                      <a:lnTo>
                        <a:pt x="456" y="386"/>
                      </a:lnTo>
                      <a:lnTo>
                        <a:pt x="455" y="391"/>
                      </a:lnTo>
                      <a:lnTo>
                        <a:pt x="454" y="396"/>
                      </a:lnTo>
                      <a:lnTo>
                        <a:pt x="456" y="400"/>
                      </a:lnTo>
                      <a:lnTo>
                        <a:pt x="498" y="483"/>
                      </a:lnTo>
                      <a:lnTo>
                        <a:pt x="386" y="437"/>
                      </a:lnTo>
                      <a:close/>
                      <a:moveTo>
                        <a:pt x="488" y="397"/>
                      </a:moveTo>
                      <a:lnTo>
                        <a:pt x="497" y="390"/>
                      </a:lnTo>
                      <a:lnTo>
                        <a:pt x="504" y="381"/>
                      </a:lnTo>
                      <a:lnTo>
                        <a:pt x="512" y="373"/>
                      </a:lnTo>
                      <a:lnTo>
                        <a:pt x="519" y="364"/>
                      </a:lnTo>
                      <a:lnTo>
                        <a:pt x="526" y="356"/>
                      </a:lnTo>
                      <a:lnTo>
                        <a:pt x="531" y="346"/>
                      </a:lnTo>
                      <a:lnTo>
                        <a:pt x="536" y="336"/>
                      </a:lnTo>
                      <a:lnTo>
                        <a:pt x="542" y="327"/>
                      </a:lnTo>
                      <a:lnTo>
                        <a:pt x="546" y="317"/>
                      </a:lnTo>
                      <a:lnTo>
                        <a:pt x="549" y="307"/>
                      </a:lnTo>
                      <a:lnTo>
                        <a:pt x="552" y="297"/>
                      </a:lnTo>
                      <a:lnTo>
                        <a:pt x="556" y="286"/>
                      </a:lnTo>
                      <a:lnTo>
                        <a:pt x="558" y="275"/>
                      </a:lnTo>
                      <a:lnTo>
                        <a:pt x="559" y="265"/>
                      </a:lnTo>
                      <a:lnTo>
                        <a:pt x="560" y="254"/>
                      </a:lnTo>
                      <a:lnTo>
                        <a:pt x="560" y="242"/>
                      </a:lnTo>
                      <a:lnTo>
                        <a:pt x="560" y="230"/>
                      </a:lnTo>
                      <a:lnTo>
                        <a:pt x="559" y="218"/>
                      </a:lnTo>
                      <a:lnTo>
                        <a:pt x="557" y="206"/>
                      </a:lnTo>
                      <a:lnTo>
                        <a:pt x="555" y="194"/>
                      </a:lnTo>
                      <a:lnTo>
                        <a:pt x="551" y="182"/>
                      </a:lnTo>
                      <a:lnTo>
                        <a:pt x="547" y="171"/>
                      </a:lnTo>
                      <a:lnTo>
                        <a:pt x="543" y="160"/>
                      </a:lnTo>
                      <a:lnTo>
                        <a:pt x="537" y="149"/>
                      </a:lnTo>
                      <a:lnTo>
                        <a:pt x="532" y="138"/>
                      </a:lnTo>
                      <a:lnTo>
                        <a:pt x="526" y="128"/>
                      </a:lnTo>
                      <a:lnTo>
                        <a:pt x="519" y="118"/>
                      </a:lnTo>
                      <a:lnTo>
                        <a:pt x="512" y="108"/>
                      </a:lnTo>
                      <a:lnTo>
                        <a:pt x="503" y="99"/>
                      </a:lnTo>
                      <a:lnTo>
                        <a:pt x="495" y="89"/>
                      </a:lnTo>
                      <a:lnTo>
                        <a:pt x="486" y="81"/>
                      </a:lnTo>
                      <a:lnTo>
                        <a:pt x="476" y="72"/>
                      </a:lnTo>
                      <a:lnTo>
                        <a:pt x="467" y="63"/>
                      </a:lnTo>
                      <a:lnTo>
                        <a:pt x="457" y="56"/>
                      </a:lnTo>
                      <a:lnTo>
                        <a:pt x="447" y="48"/>
                      </a:lnTo>
                      <a:lnTo>
                        <a:pt x="435" y="42"/>
                      </a:lnTo>
                      <a:lnTo>
                        <a:pt x="424" y="36"/>
                      </a:lnTo>
                      <a:lnTo>
                        <a:pt x="412" y="30"/>
                      </a:lnTo>
                      <a:lnTo>
                        <a:pt x="401" y="24"/>
                      </a:lnTo>
                      <a:lnTo>
                        <a:pt x="388" y="20"/>
                      </a:lnTo>
                      <a:lnTo>
                        <a:pt x="375" y="15"/>
                      </a:lnTo>
                      <a:lnTo>
                        <a:pt x="362" y="11"/>
                      </a:lnTo>
                      <a:lnTo>
                        <a:pt x="349" y="8"/>
                      </a:lnTo>
                      <a:lnTo>
                        <a:pt x="335" y="5"/>
                      </a:lnTo>
                      <a:lnTo>
                        <a:pt x="322" y="2"/>
                      </a:lnTo>
                      <a:lnTo>
                        <a:pt x="308" y="1"/>
                      </a:lnTo>
                      <a:lnTo>
                        <a:pt x="295" y="0"/>
                      </a:lnTo>
                      <a:lnTo>
                        <a:pt x="280" y="0"/>
                      </a:lnTo>
                      <a:lnTo>
                        <a:pt x="266" y="0"/>
                      </a:lnTo>
                      <a:lnTo>
                        <a:pt x="252" y="1"/>
                      </a:lnTo>
                      <a:lnTo>
                        <a:pt x="238" y="2"/>
                      </a:lnTo>
                      <a:lnTo>
                        <a:pt x="224" y="5"/>
                      </a:lnTo>
                      <a:lnTo>
                        <a:pt x="211" y="8"/>
                      </a:lnTo>
                      <a:lnTo>
                        <a:pt x="197" y="11"/>
                      </a:lnTo>
                      <a:lnTo>
                        <a:pt x="184" y="15"/>
                      </a:lnTo>
                      <a:lnTo>
                        <a:pt x="173" y="20"/>
                      </a:lnTo>
                      <a:lnTo>
                        <a:pt x="160" y="24"/>
                      </a:lnTo>
                      <a:lnTo>
                        <a:pt x="148" y="30"/>
                      </a:lnTo>
                      <a:lnTo>
                        <a:pt x="136" y="36"/>
                      </a:lnTo>
                      <a:lnTo>
                        <a:pt x="124" y="42"/>
                      </a:lnTo>
                      <a:lnTo>
                        <a:pt x="114" y="48"/>
                      </a:lnTo>
                      <a:lnTo>
                        <a:pt x="103" y="56"/>
                      </a:lnTo>
                      <a:lnTo>
                        <a:pt x="92" y="63"/>
                      </a:lnTo>
                      <a:lnTo>
                        <a:pt x="83" y="72"/>
                      </a:lnTo>
                      <a:lnTo>
                        <a:pt x="73" y="81"/>
                      </a:lnTo>
                      <a:lnTo>
                        <a:pt x="65" y="89"/>
                      </a:lnTo>
                      <a:lnTo>
                        <a:pt x="56" y="99"/>
                      </a:lnTo>
                      <a:lnTo>
                        <a:pt x="48" y="108"/>
                      </a:lnTo>
                      <a:lnTo>
                        <a:pt x="41" y="118"/>
                      </a:lnTo>
                      <a:lnTo>
                        <a:pt x="35" y="128"/>
                      </a:lnTo>
                      <a:lnTo>
                        <a:pt x="28" y="138"/>
                      </a:lnTo>
                      <a:lnTo>
                        <a:pt x="22" y="149"/>
                      </a:lnTo>
                      <a:lnTo>
                        <a:pt x="17" y="160"/>
                      </a:lnTo>
                      <a:lnTo>
                        <a:pt x="13" y="171"/>
                      </a:lnTo>
                      <a:lnTo>
                        <a:pt x="9" y="182"/>
                      </a:lnTo>
                      <a:lnTo>
                        <a:pt x="6" y="194"/>
                      </a:lnTo>
                      <a:lnTo>
                        <a:pt x="4" y="206"/>
                      </a:lnTo>
                      <a:lnTo>
                        <a:pt x="1" y="218"/>
                      </a:lnTo>
                      <a:lnTo>
                        <a:pt x="0" y="230"/>
                      </a:lnTo>
                      <a:lnTo>
                        <a:pt x="0" y="242"/>
                      </a:lnTo>
                      <a:lnTo>
                        <a:pt x="0" y="255"/>
                      </a:lnTo>
                      <a:lnTo>
                        <a:pt x="1" y="267"/>
                      </a:lnTo>
                      <a:lnTo>
                        <a:pt x="4" y="280"/>
                      </a:lnTo>
                      <a:lnTo>
                        <a:pt x="6" y="291"/>
                      </a:lnTo>
                      <a:lnTo>
                        <a:pt x="9" y="303"/>
                      </a:lnTo>
                      <a:lnTo>
                        <a:pt x="12" y="315"/>
                      </a:lnTo>
                      <a:lnTo>
                        <a:pt x="16" y="327"/>
                      </a:lnTo>
                      <a:lnTo>
                        <a:pt x="22" y="337"/>
                      </a:lnTo>
                      <a:lnTo>
                        <a:pt x="27" y="348"/>
                      </a:lnTo>
                      <a:lnTo>
                        <a:pt x="34" y="359"/>
                      </a:lnTo>
                      <a:lnTo>
                        <a:pt x="40" y="369"/>
                      </a:lnTo>
                      <a:lnTo>
                        <a:pt x="47" y="379"/>
                      </a:lnTo>
                      <a:lnTo>
                        <a:pt x="55" y="389"/>
                      </a:lnTo>
                      <a:lnTo>
                        <a:pt x="62" y="398"/>
                      </a:lnTo>
                      <a:lnTo>
                        <a:pt x="72" y="407"/>
                      </a:lnTo>
                      <a:lnTo>
                        <a:pt x="81" y="417"/>
                      </a:lnTo>
                      <a:lnTo>
                        <a:pt x="90" y="424"/>
                      </a:lnTo>
                      <a:lnTo>
                        <a:pt x="100" y="433"/>
                      </a:lnTo>
                      <a:lnTo>
                        <a:pt x="111" y="439"/>
                      </a:lnTo>
                      <a:lnTo>
                        <a:pt x="121" y="447"/>
                      </a:lnTo>
                      <a:lnTo>
                        <a:pt x="132" y="453"/>
                      </a:lnTo>
                      <a:lnTo>
                        <a:pt x="144" y="459"/>
                      </a:lnTo>
                      <a:lnTo>
                        <a:pt x="155" y="465"/>
                      </a:lnTo>
                      <a:lnTo>
                        <a:pt x="167" y="470"/>
                      </a:lnTo>
                      <a:lnTo>
                        <a:pt x="179" y="474"/>
                      </a:lnTo>
                      <a:lnTo>
                        <a:pt x="192" y="478"/>
                      </a:lnTo>
                      <a:lnTo>
                        <a:pt x="205" y="482"/>
                      </a:lnTo>
                      <a:lnTo>
                        <a:pt x="218" y="484"/>
                      </a:lnTo>
                      <a:lnTo>
                        <a:pt x="231" y="486"/>
                      </a:lnTo>
                      <a:lnTo>
                        <a:pt x="244" y="488"/>
                      </a:lnTo>
                      <a:lnTo>
                        <a:pt x="258" y="489"/>
                      </a:lnTo>
                      <a:lnTo>
                        <a:pt x="272" y="489"/>
                      </a:lnTo>
                      <a:lnTo>
                        <a:pt x="272" y="489"/>
                      </a:lnTo>
                      <a:lnTo>
                        <a:pt x="286" y="489"/>
                      </a:lnTo>
                      <a:lnTo>
                        <a:pt x="300" y="488"/>
                      </a:lnTo>
                      <a:lnTo>
                        <a:pt x="314" y="486"/>
                      </a:lnTo>
                      <a:lnTo>
                        <a:pt x="327" y="484"/>
                      </a:lnTo>
                      <a:lnTo>
                        <a:pt x="341" y="481"/>
                      </a:lnTo>
                      <a:lnTo>
                        <a:pt x="353" y="478"/>
                      </a:lnTo>
                      <a:lnTo>
                        <a:pt x="367" y="472"/>
                      </a:lnTo>
                      <a:lnTo>
                        <a:pt x="380" y="468"/>
                      </a:lnTo>
                      <a:lnTo>
                        <a:pt x="525" y="526"/>
                      </a:lnTo>
                      <a:lnTo>
                        <a:pt x="527" y="526"/>
                      </a:lnTo>
                      <a:lnTo>
                        <a:pt x="530" y="527"/>
                      </a:lnTo>
                      <a:lnTo>
                        <a:pt x="533" y="526"/>
                      </a:lnTo>
                      <a:lnTo>
                        <a:pt x="536" y="525"/>
                      </a:lnTo>
                      <a:lnTo>
                        <a:pt x="539" y="524"/>
                      </a:lnTo>
                      <a:lnTo>
                        <a:pt x="541" y="521"/>
                      </a:lnTo>
                      <a:lnTo>
                        <a:pt x="544" y="517"/>
                      </a:lnTo>
                      <a:lnTo>
                        <a:pt x="545" y="513"/>
                      </a:lnTo>
                      <a:lnTo>
                        <a:pt x="545" y="509"/>
                      </a:lnTo>
                      <a:lnTo>
                        <a:pt x="543" y="504"/>
                      </a:lnTo>
                      <a:lnTo>
                        <a:pt x="488" y="3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2" name="ïş1ïḍè">
              <a:extLst>
                <a:ext uri="{FF2B5EF4-FFF2-40B4-BE49-F238E27FC236}">
                  <a16:creationId xmlns:a16="http://schemas.microsoft.com/office/drawing/2014/main" id="{1795CE49-3A1B-4994-B13C-F5A40083BA02}"/>
                </a:ext>
              </a:extLst>
            </p:cNvPr>
            <p:cNvGrpSpPr/>
            <p:nvPr/>
          </p:nvGrpSpPr>
          <p:grpSpPr>
            <a:xfrm>
              <a:off x="7761155" y="2188828"/>
              <a:ext cx="952304" cy="623435"/>
              <a:chOff x="6349908" y="2695299"/>
              <a:chExt cx="952304" cy="623435"/>
            </a:xfrm>
          </p:grpSpPr>
          <p:sp>
            <p:nvSpPr>
              <p:cNvPr id="28" name="íslíďe">
                <a:extLst>
                  <a:ext uri="{FF2B5EF4-FFF2-40B4-BE49-F238E27FC236}">
                    <a16:creationId xmlns:a16="http://schemas.microsoft.com/office/drawing/2014/main" id="{74330071-823E-4C3D-97C8-402087975A26}"/>
                  </a:ext>
                </a:extLst>
              </p:cNvPr>
              <p:cNvSpPr txBox="1"/>
              <p:nvPr/>
            </p:nvSpPr>
            <p:spPr>
              <a:xfrm>
                <a:off x="6349908" y="2980180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Apr-Jun</a:t>
                </a:r>
              </a:p>
            </p:txBody>
          </p:sp>
          <p:grpSp>
            <p:nvGrpSpPr>
              <p:cNvPr id="29" name="ïSḻíḋè">
                <a:extLst>
                  <a:ext uri="{FF2B5EF4-FFF2-40B4-BE49-F238E27FC236}">
                    <a16:creationId xmlns:a16="http://schemas.microsoft.com/office/drawing/2014/main" id="{36ABE691-93DA-438F-BA08-348D6D0E018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700714" y="2695299"/>
                <a:ext cx="250681" cy="252001"/>
                <a:chOff x="1547813" y="3240088"/>
                <a:chExt cx="301626" cy="303213"/>
              </a:xfrm>
              <a:solidFill>
                <a:sysClr val="window" lastClr="FFFFFF"/>
              </a:solidFill>
            </p:grpSpPr>
            <p:sp>
              <p:nvSpPr>
                <p:cNvPr id="30" name="íṩ1íḓè">
                  <a:extLst>
                    <a:ext uri="{FF2B5EF4-FFF2-40B4-BE49-F238E27FC236}">
                      <a16:creationId xmlns:a16="http://schemas.microsoft.com/office/drawing/2014/main" id="{C735B9A9-B286-4DDB-96A9-C4EB645BB7D2}"/>
                    </a:ext>
                  </a:extLst>
                </p:cNvPr>
                <p:cNvSpPr/>
                <p:nvPr/>
              </p:nvSpPr>
              <p:spPr bwMode="auto">
                <a:xfrm>
                  <a:off x="1611313" y="3392488"/>
                  <a:ext cx="85725" cy="87313"/>
                </a:xfrm>
                <a:custGeom>
                  <a:avLst/>
                  <a:gdLst>
                    <a:gd name="T0" fmla="*/ 92 w 218"/>
                    <a:gd name="T1" fmla="*/ 191 h 219"/>
                    <a:gd name="T2" fmla="*/ 70 w 218"/>
                    <a:gd name="T3" fmla="*/ 183 h 219"/>
                    <a:gd name="T4" fmla="*/ 50 w 218"/>
                    <a:gd name="T5" fmla="*/ 168 h 219"/>
                    <a:gd name="T6" fmla="*/ 35 w 218"/>
                    <a:gd name="T7" fmla="*/ 149 h 219"/>
                    <a:gd name="T8" fmla="*/ 27 w 218"/>
                    <a:gd name="T9" fmla="*/ 125 h 219"/>
                    <a:gd name="T10" fmla="*/ 26 w 218"/>
                    <a:gd name="T11" fmla="*/ 101 h 219"/>
                    <a:gd name="T12" fmla="*/ 32 w 218"/>
                    <a:gd name="T13" fmla="*/ 77 h 219"/>
                    <a:gd name="T14" fmla="*/ 45 w 218"/>
                    <a:gd name="T15" fmla="*/ 56 h 219"/>
                    <a:gd name="T16" fmla="*/ 62 w 218"/>
                    <a:gd name="T17" fmla="*/ 40 h 219"/>
                    <a:gd name="T18" fmla="*/ 85 w 218"/>
                    <a:gd name="T19" fmla="*/ 29 h 219"/>
                    <a:gd name="T20" fmla="*/ 109 w 218"/>
                    <a:gd name="T21" fmla="*/ 26 h 219"/>
                    <a:gd name="T22" fmla="*/ 134 w 218"/>
                    <a:gd name="T23" fmla="*/ 29 h 219"/>
                    <a:gd name="T24" fmla="*/ 155 w 218"/>
                    <a:gd name="T25" fmla="*/ 40 h 219"/>
                    <a:gd name="T26" fmla="*/ 174 w 218"/>
                    <a:gd name="T27" fmla="*/ 56 h 219"/>
                    <a:gd name="T28" fmla="*/ 186 w 218"/>
                    <a:gd name="T29" fmla="*/ 77 h 219"/>
                    <a:gd name="T30" fmla="*/ 192 w 218"/>
                    <a:gd name="T31" fmla="*/ 101 h 219"/>
                    <a:gd name="T32" fmla="*/ 191 w 218"/>
                    <a:gd name="T33" fmla="*/ 125 h 219"/>
                    <a:gd name="T34" fmla="*/ 182 w 218"/>
                    <a:gd name="T35" fmla="*/ 149 h 219"/>
                    <a:gd name="T36" fmla="*/ 168 w 218"/>
                    <a:gd name="T37" fmla="*/ 168 h 219"/>
                    <a:gd name="T38" fmla="*/ 149 w 218"/>
                    <a:gd name="T39" fmla="*/ 183 h 219"/>
                    <a:gd name="T40" fmla="*/ 125 w 218"/>
                    <a:gd name="T41" fmla="*/ 191 h 219"/>
                    <a:gd name="T42" fmla="*/ 109 w 218"/>
                    <a:gd name="T43" fmla="*/ 0 h 219"/>
                    <a:gd name="T44" fmla="*/ 77 w 218"/>
                    <a:gd name="T45" fmla="*/ 4 h 219"/>
                    <a:gd name="T46" fmla="*/ 48 w 218"/>
                    <a:gd name="T47" fmla="*/ 18 h 219"/>
                    <a:gd name="T48" fmla="*/ 25 w 218"/>
                    <a:gd name="T49" fmla="*/ 40 h 219"/>
                    <a:gd name="T50" fmla="*/ 8 w 218"/>
                    <a:gd name="T51" fmla="*/ 66 h 219"/>
                    <a:gd name="T52" fmla="*/ 1 w 218"/>
                    <a:gd name="T53" fmla="*/ 98 h 219"/>
                    <a:gd name="T54" fmla="*/ 2 w 218"/>
                    <a:gd name="T55" fmla="*/ 131 h 219"/>
                    <a:gd name="T56" fmla="*/ 13 w 218"/>
                    <a:gd name="T57" fmla="*/ 161 h 219"/>
                    <a:gd name="T58" fmla="*/ 32 w 218"/>
                    <a:gd name="T59" fmla="*/ 187 h 219"/>
                    <a:gd name="T60" fmla="*/ 57 w 218"/>
                    <a:gd name="T61" fmla="*/ 205 h 219"/>
                    <a:gd name="T62" fmla="*/ 87 w 218"/>
                    <a:gd name="T63" fmla="*/ 217 h 219"/>
                    <a:gd name="T64" fmla="*/ 120 w 218"/>
                    <a:gd name="T65" fmla="*/ 218 h 219"/>
                    <a:gd name="T66" fmla="*/ 151 w 218"/>
                    <a:gd name="T67" fmla="*/ 210 h 219"/>
                    <a:gd name="T68" fmla="*/ 178 w 218"/>
                    <a:gd name="T69" fmla="*/ 193 h 219"/>
                    <a:gd name="T70" fmla="*/ 200 w 218"/>
                    <a:gd name="T71" fmla="*/ 171 h 219"/>
                    <a:gd name="T72" fmla="*/ 213 w 218"/>
                    <a:gd name="T73" fmla="*/ 142 h 219"/>
                    <a:gd name="T74" fmla="*/ 218 w 218"/>
                    <a:gd name="T75" fmla="*/ 109 h 219"/>
                    <a:gd name="T76" fmla="*/ 213 w 218"/>
                    <a:gd name="T77" fmla="*/ 77 h 219"/>
                    <a:gd name="T78" fmla="*/ 200 w 218"/>
                    <a:gd name="T79" fmla="*/ 48 h 219"/>
                    <a:gd name="T80" fmla="*/ 178 w 218"/>
                    <a:gd name="T81" fmla="*/ 25 h 219"/>
                    <a:gd name="T82" fmla="*/ 151 w 218"/>
                    <a:gd name="T83" fmla="*/ 8 h 219"/>
                    <a:gd name="T84" fmla="*/ 120 w 218"/>
                    <a:gd name="T85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18" h="219">
                      <a:moveTo>
                        <a:pt x="109" y="193"/>
                      </a:moveTo>
                      <a:lnTo>
                        <a:pt x="101" y="193"/>
                      </a:lnTo>
                      <a:lnTo>
                        <a:pt x="92" y="191"/>
                      </a:lnTo>
                      <a:lnTo>
                        <a:pt x="85" y="190"/>
                      </a:lnTo>
                      <a:lnTo>
                        <a:pt x="76" y="187"/>
                      </a:lnTo>
                      <a:lnTo>
                        <a:pt x="70" y="183"/>
                      </a:lnTo>
                      <a:lnTo>
                        <a:pt x="62" y="179"/>
                      </a:lnTo>
                      <a:lnTo>
                        <a:pt x="56" y="174"/>
                      </a:lnTo>
                      <a:lnTo>
                        <a:pt x="50" y="168"/>
                      </a:lnTo>
                      <a:lnTo>
                        <a:pt x="45" y="162"/>
                      </a:lnTo>
                      <a:lnTo>
                        <a:pt x="40" y="156"/>
                      </a:lnTo>
                      <a:lnTo>
                        <a:pt x="35" y="149"/>
                      </a:lnTo>
                      <a:lnTo>
                        <a:pt x="32" y="142"/>
                      </a:lnTo>
                      <a:lnTo>
                        <a:pt x="29" y="134"/>
                      </a:lnTo>
                      <a:lnTo>
                        <a:pt x="27" y="125"/>
                      </a:lnTo>
                      <a:lnTo>
                        <a:pt x="26" y="118"/>
                      </a:lnTo>
                      <a:lnTo>
                        <a:pt x="26" y="109"/>
                      </a:lnTo>
                      <a:lnTo>
                        <a:pt x="26" y="101"/>
                      </a:lnTo>
                      <a:lnTo>
                        <a:pt x="27" y="92"/>
                      </a:lnTo>
                      <a:lnTo>
                        <a:pt x="29" y="85"/>
                      </a:lnTo>
                      <a:lnTo>
                        <a:pt x="32" y="77"/>
                      </a:lnTo>
                      <a:lnTo>
                        <a:pt x="35" y="70"/>
                      </a:lnTo>
                      <a:lnTo>
                        <a:pt x="40" y="62"/>
                      </a:lnTo>
                      <a:lnTo>
                        <a:pt x="45" y="56"/>
                      </a:lnTo>
                      <a:lnTo>
                        <a:pt x="50" y="50"/>
                      </a:lnTo>
                      <a:lnTo>
                        <a:pt x="56" y="45"/>
                      </a:lnTo>
                      <a:lnTo>
                        <a:pt x="62" y="40"/>
                      </a:lnTo>
                      <a:lnTo>
                        <a:pt x="70" y="35"/>
                      </a:lnTo>
                      <a:lnTo>
                        <a:pt x="76" y="32"/>
                      </a:lnTo>
                      <a:lnTo>
                        <a:pt x="85" y="29"/>
                      </a:lnTo>
                      <a:lnTo>
                        <a:pt x="92" y="27"/>
                      </a:lnTo>
                      <a:lnTo>
                        <a:pt x="101" y="26"/>
                      </a:lnTo>
                      <a:lnTo>
                        <a:pt x="109" y="26"/>
                      </a:lnTo>
                      <a:lnTo>
                        <a:pt x="118" y="26"/>
                      </a:lnTo>
                      <a:lnTo>
                        <a:pt x="125" y="27"/>
                      </a:lnTo>
                      <a:lnTo>
                        <a:pt x="134" y="29"/>
                      </a:lnTo>
                      <a:lnTo>
                        <a:pt x="142" y="32"/>
                      </a:lnTo>
                      <a:lnTo>
                        <a:pt x="149" y="35"/>
                      </a:lnTo>
                      <a:lnTo>
                        <a:pt x="155" y="40"/>
                      </a:lnTo>
                      <a:lnTo>
                        <a:pt x="162" y="45"/>
                      </a:lnTo>
                      <a:lnTo>
                        <a:pt x="168" y="50"/>
                      </a:lnTo>
                      <a:lnTo>
                        <a:pt x="174" y="56"/>
                      </a:lnTo>
                      <a:lnTo>
                        <a:pt x="178" y="62"/>
                      </a:lnTo>
                      <a:lnTo>
                        <a:pt x="182" y="70"/>
                      </a:lnTo>
                      <a:lnTo>
                        <a:pt x="186" y="77"/>
                      </a:lnTo>
                      <a:lnTo>
                        <a:pt x="189" y="85"/>
                      </a:lnTo>
                      <a:lnTo>
                        <a:pt x="191" y="92"/>
                      </a:lnTo>
                      <a:lnTo>
                        <a:pt x="192" y="101"/>
                      </a:lnTo>
                      <a:lnTo>
                        <a:pt x="193" y="109"/>
                      </a:lnTo>
                      <a:lnTo>
                        <a:pt x="192" y="118"/>
                      </a:lnTo>
                      <a:lnTo>
                        <a:pt x="191" y="125"/>
                      </a:lnTo>
                      <a:lnTo>
                        <a:pt x="189" y="134"/>
                      </a:lnTo>
                      <a:lnTo>
                        <a:pt x="186" y="142"/>
                      </a:lnTo>
                      <a:lnTo>
                        <a:pt x="182" y="149"/>
                      </a:lnTo>
                      <a:lnTo>
                        <a:pt x="178" y="156"/>
                      </a:lnTo>
                      <a:lnTo>
                        <a:pt x="174" y="162"/>
                      </a:lnTo>
                      <a:lnTo>
                        <a:pt x="168" y="168"/>
                      </a:lnTo>
                      <a:lnTo>
                        <a:pt x="162" y="174"/>
                      </a:lnTo>
                      <a:lnTo>
                        <a:pt x="155" y="179"/>
                      </a:lnTo>
                      <a:lnTo>
                        <a:pt x="149" y="183"/>
                      </a:lnTo>
                      <a:lnTo>
                        <a:pt x="142" y="187"/>
                      </a:lnTo>
                      <a:lnTo>
                        <a:pt x="134" y="190"/>
                      </a:lnTo>
                      <a:lnTo>
                        <a:pt x="125" y="191"/>
                      </a:lnTo>
                      <a:lnTo>
                        <a:pt x="118" y="193"/>
                      </a:lnTo>
                      <a:lnTo>
                        <a:pt x="109" y="193"/>
                      </a:lnTo>
                      <a:close/>
                      <a:moveTo>
                        <a:pt x="109" y="0"/>
                      </a:moveTo>
                      <a:lnTo>
                        <a:pt x="98" y="0"/>
                      </a:lnTo>
                      <a:lnTo>
                        <a:pt x="87" y="2"/>
                      </a:lnTo>
                      <a:lnTo>
                        <a:pt x="77" y="4"/>
                      </a:lnTo>
                      <a:lnTo>
                        <a:pt x="66" y="8"/>
                      </a:lnTo>
                      <a:lnTo>
                        <a:pt x="57" y="13"/>
                      </a:lnTo>
                      <a:lnTo>
                        <a:pt x="48" y="18"/>
                      </a:lnTo>
                      <a:lnTo>
                        <a:pt x="40" y="25"/>
                      </a:lnTo>
                      <a:lnTo>
                        <a:pt x="32" y="32"/>
                      </a:lnTo>
                      <a:lnTo>
                        <a:pt x="25" y="40"/>
                      </a:lnTo>
                      <a:lnTo>
                        <a:pt x="19" y="48"/>
                      </a:lnTo>
                      <a:lnTo>
                        <a:pt x="13" y="57"/>
                      </a:lnTo>
                      <a:lnTo>
                        <a:pt x="8" y="66"/>
                      </a:lnTo>
                      <a:lnTo>
                        <a:pt x="5" y="77"/>
                      </a:lnTo>
                      <a:lnTo>
                        <a:pt x="2" y="87"/>
                      </a:lnTo>
                      <a:lnTo>
                        <a:pt x="1" y="98"/>
                      </a:lnTo>
                      <a:lnTo>
                        <a:pt x="0" y="109"/>
                      </a:lnTo>
                      <a:lnTo>
                        <a:pt x="1" y="120"/>
                      </a:lnTo>
                      <a:lnTo>
                        <a:pt x="2" y="131"/>
                      </a:lnTo>
                      <a:lnTo>
                        <a:pt x="5" y="142"/>
                      </a:lnTo>
                      <a:lnTo>
                        <a:pt x="8" y="151"/>
                      </a:lnTo>
                      <a:lnTo>
                        <a:pt x="13" y="161"/>
                      </a:lnTo>
                      <a:lnTo>
                        <a:pt x="19" y="171"/>
                      </a:lnTo>
                      <a:lnTo>
                        <a:pt x="25" y="178"/>
                      </a:lnTo>
                      <a:lnTo>
                        <a:pt x="32" y="187"/>
                      </a:lnTo>
                      <a:lnTo>
                        <a:pt x="40" y="193"/>
                      </a:lnTo>
                      <a:lnTo>
                        <a:pt x="48" y="200"/>
                      </a:lnTo>
                      <a:lnTo>
                        <a:pt x="57" y="205"/>
                      </a:lnTo>
                      <a:lnTo>
                        <a:pt x="66" y="210"/>
                      </a:lnTo>
                      <a:lnTo>
                        <a:pt x="77" y="214"/>
                      </a:lnTo>
                      <a:lnTo>
                        <a:pt x="87" y="217"/>
                      </a:lnTo>
                      <a:lnTo>
                        <a:pt x="98" y="218"/>
                      </a:lnTo>
                      <a:lnTo>
                        <a:pt x="109" y="219"/>
                      </a:lnTo>
                      <a:lnTo>
                        <a:pt x="120" y="218"/>
                      </a:lnTo>
                      <a:lnTo>
                        <a:pt x="131" y="217"/>
                      </a:lnTo>
                      <a:lnTo>
                        <a:pt x="142" y="214"/>
                      </a:lnTo>
                      <a:lnTo>
                        <a:pt x="151" y="210"/>
                      </a:lnTo>
                      <a:lnTo>
                        <a:pt x="161" y="205"/>
                      </a:lnTo>
                      <a:lnTo>
                        <a:pt x="169" y="200"/>
                      </a:lnTo>
                      <a:lnTo>
                        <a:pt x="178" y="193"/>
                      </a:lnTo>
                      <a:lnTo>
                        <a:pt x="187" y="187"/>
                      </a:lnTo>
                      <a:lnTo>
                        <a:pt x="193" y="178"/>
                      </a:lnTo>
                      <a:lnTo>
                        <a:pt x="200" y="171"/>
                      </a:lnTo>
                      <a:lnTo>
                        <a:pt x="205" y="161"/>
                      </a:lnTo>
                      <a:lnTo>
                        <a:pt x="209" y="151"/>
                      </a:lnTo>
                      <a:lnTo>
                        <a:pt x="213" y="142"/>
                      </a:lnTo>
                      <a:lnTo>
                        <a:pt x="216" y="131"/>
                      </a:lnTo>
                      <a:lnTo>
                        <a:pt x="218" y="120"/>
                      </a:lnTo>
                      <a:lnTo>
                        <a:pt x="218" y="109"/>
                      </a:lnTo>
                      <a:lnTo>
                        <a:pt x="218" y="98"/>
                      </a:lnTo>
                      <a:lnTo>
                        <a:pt x="216" y="87"/>
                      </a:lnTo>
                      <a:lnTo>
                        <a:pt x="213" y="77"/>
                      </a:lnTo>
                      <a:lnTo>
                        <a:pt x="209" y="66"/>
                      </a:lnTo>
                      <a:lnTo>
                        <a:pt x="205" y="57"/>
                      </a:lnTo>
                      <a:lnTo>
                        <a:pt x="200" y="48"/>
                      </a:lnTo>
                      <a:lnTo>
                        <a:pt x="193" y="40"/>
                      </a:lnTo>
                      <a:lnTo>
                        <a:pt x="187" y="32"/>
                      </a:lnTo>
                      <a:lnTo>
                        <a:pt x="178" y="25"/>
                      </a:lnTo>
                      <a:lnTo>
                        <a:pt x="169" y="18"/>
                      </a:lnTo>
                      <a:lnTo>
                        <a:pt x="161" y="13"/>
                      </a:lnTo>
                      <a:lnTo>
                        <a:pt x="151" y="8"/>
                      </a:lnTo>
                      <a:lnTo>
                        <a:pt x="142" y="4"/>
                      </a:lnTo>
                      <a:lnTo>
                        <a:pt x="131" y="2"/>
                      </a:lnTo>
                      <a:lnTo>
                        <a:pt x="120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1" name="îs1ïďê">
                  <a:extLst>
                    <a:ext uri="{FF2B5EF4-FFF2-40B4-BE49-F238E27FC236}">
                      <a16:creationId xmlns:a16="http://schemas.microsoft.com/office/drawing/2014/main" id="{98824B92-0AC2-4742-B3D4-095BB2606539}"/>
                    </a:ext>
                  </a:extLst>
                </p:cNvPr>
                <p:cNvSpPr/>
                <p:nvPr/>
              </p:nvSpPr>
              <p:spPr bwMode="auto">
                <a:xfrm>
                  <a:off x="1763713" y="3278188"/>
                  <a:ext cx="49213" cy="47625"/>
                </a:xfrm>
                <a:custGeom>
                  <a:avLst/>
                  <a:gdLst>
                    <a:gd name="T0" fmla="*/ 54 w 122"/>
                    <a:gd name="T1" fmla="*/ 96 h 121"/>
                    <a:gd name="T2" fmla="*/ 41 w 122"/>
                    <a:gd name="T3" fmla="*/ 90 h 121"/>
                    <a:gd name="T4" fmla="*/ 31 w 122"/>
                    <a:gd name="T5" fmla="*/ 81 h 121"/>
                    <a:gd name="T6" fmla="*/ 26 w 122"/>
                    <a:gd name="T7" fmla="*/ 68 h 121"/>
                    <a:gd name="T8" fmla="*/ 26 w 122"/>
                    <a:gd name="T9" fmla="*/ 54 h 121"/>
                    <a:gd name="T10" fmla="*/ 31 w 122"/>
                    <a:gd name="T11" fmla="*/ 41 h 121"/>
                    <a:gd name="T12" fmla="*/ 41 w 122"/>
                    <a:gd name="T13" fmla="*/ 31 h 121"/>
                    <a:gd name="T14" fmla="*/ 54 w 122"/>
                    <a:gd name="T15" fmla="*/ 26 h 121"/>
                    <a:gd name="T16" fmla="*/ 68 w 122"/>
                    <a:gd name="T17" fmla="*/ 26 h 121"/>
                    <a:gd name="T18" fmla="*/ 81 w 122"/>
                    <a:gd name="T19" fmla="*/ 31 h 121"/>
                    <a:gd name="T20" fmla="*/ 90 w 122"/>
                    <a:gd name="T21" fmla="*/ 41 h 121"/>
                    <a:gd name="T22" fmla="*/ 96 w 122"/>
                    <a:gd name="T23" fmla="*/ 54 h 121"/>
                    <a:gd name="T24" fmla="*/ 96 w 122"/>
                    <a:gd name="T25" fmla="*/ 68 h 121"/>
                    <a:gd name="T26" fmla="*/ 90 w 122"/>
                    <a:gd name="T27" fmla="*/ 81 h 121"/>
                    <a:gd name="T28" fmla="*/ 81 w 122"/>
                    <a:gd name="T29" fmla="*/ 90 h 121"/>
                    <a:gd name="T30" fmla="*/ 68 w 122"/>
                    <a:gd name="T31" fmla="*/ 96 h 121"/>
                    <a:gd name="T32" fmla="*/ 61 w 122"/>
                    <a:gd name="T33" fmla="*/ 0 h 121"/>
                    <a:gd name="T34" fmla="*/ 49 w 122"/>
                    <a:gd name="T35" fmla="*/ 1 h 121"/>
                    <a:gd name="T36" fmla="*/ 38 w 122"/>
                    <a:gd name="T37" fmla="*/ 4 h 121"/>
                    <a:gd name="T38" fmla="*/ 27 w 122"/>
                    <a:gd name="T39" fmla="*/ 11 h 121"/>
                    <a:gd name="T40" fmla="*/ 19 w 122"/>
                    <a:gd name="T41" fmla="*/ 18 h 121"/>
                    <a:gd name="T42" fmla="*/ 11 w 122"/>
                    <a:gd name="T43" fmla="*/ 27 h 121"/>
                    <a:gd name="T44" fmla="*/ 5 w 122"/>
                    <a:gd name="T45" fmla="*/ 38 h 121"/>
                    <a:gd name="T46" fmla="*/ 1 w 122"/>
                    <a:gd name="T47" fmla="*/ 48 h 121"/>
                    <a:gd name="T48" fmla="*/ 0 w 122"/>
                    <a:gd name="T49" fmla="*/ 61 h 121"/>
                    <a:gd name="T50" fmla="*/ 1 w 122"/>
                    <a:gd name="T51" fmla="*/ 73 h 121"/>
                    <a:gd name="T52" fmla="*/ 5 w 122"/>
                    <a:gd name="T53" fmla="*/ 85 h 121"/>
                    <a:gd name="T54" fmla="*/ 11 w 122"/>
                    <a:gd name="T55" fmla="*/ 96 h 121"/>
                    <a:gd name="T56" fmla="*/ 19 w 122"/>
                    <a:gd name="T57" fmla="*/ 104 h 121"/>
                    <a:gd name="T58" fmla="*/ 27 w 122"/>
                    <a:gd name="T59" fmla="*/ 112 h 121"/>
                    <a:gd name="T60" fmla="*/ 38 w 122"/>
                    <a:gd name="T61" fmla="*/ 117 h 121"/>
                    <a:gd name="T62" fmla="*/ 49 w 122"/>
                    <a:gd name="T63" fmla="*/ 120 h 121"/>
                    <a:gd name="T64" fmla="*/ 61 w 122"/>
                    <a:gd name="T65" fmla="*/ 121 h 121"/>
                    <a:gd name="T66" fmla="*/ 73 w 122"/>
                    <a:gd name="T67" fmla="*/ 120 h 121"/>
                    <a:gd name="T68" fmla="*/ 85 w 122"/>
                    <a:gd name="T69" fmla="*/ 117 h 121"/>
                    <a:gd name="T70" fmla="*/ 95 w 122"/>
                    <a:gd name="T71" fmla="*/ 112 h 121"/>
                    <a:gd name="T72" fmla="*/ 104 w 122"/>
                    <a:gd name="T73" fmla="*/ 104 h 121"/>
                    <a:gd name="T74" fmla="*/ 112 w 122"/>
                    <a:gd name="T75" fmla="*/ 96 h 121"/>
                    <a:gd name="T76" fmla="*/ 117 w 122"/>
                    <a:gd name="T77" fmla="*/ 85 h 121"/>
                    <a:gd name="T78" fmla="*/ 121 w 122"/>
                    <a:gd name="T79" fmla="*/ 73 h 121"/>
                    <a:gd name="T80" fmla="*/ 122 w 122"/>
                    <a:gd name="T81" fmla="*/ 61 h 121"/>
                    <a:gd name="T82" fmla="*/ 121 w 122"/>
                    <a:gd name="T83" fmla="*/ 48 h 121"/>
                    <a:gd name="T84" fmla="*/ 117 w 122"/>
                    <a:gd name="T85" fmla="*/ 38 h 121"/>
                    <a:gd name="T86" fmla="*/ 112 w 122"/>
                    <a:gd name="T87" fmla="*/ 27 h 121"/>
                    <a:gd name="T88" fmla="*/ 104 w 122"/>
                    <a:gd name="T89" fmla="*/ 18 h 121"/>
                    <a:gd name="T90" fmla="*/ 95 w 122"/>
                    <a:gd name="T91" fmla="*/ 11 h 121"/>
                    <a:gd name="T92" fmla="*/ 85 w 122"/>
                    <a:gd name="T93" fmla="*/ 4 h 121"/>
                    <a:gd name="T94" fmla="*/ 73 w 122"/>
                    <a:gd name="T95" fmla="*/ 1 h 121"/>
                    <a:gd name="T96" fmla="*/ 61 w 122"/>
                    <a:gd name="T9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22" h="121">
                      <a:moveTo>
                        <a:pt x="61" y="97"/>
                      </a:moveTo>
                      <a:lnTo>
                        <a:pt x="54" y="96"/>
                      </a:lnTo>
                      <a:lnTo>
                        <a:pt x="47" y="93"/>
                      </a:lnTo>
                      <a:lnTo>
                        <a:pt x="41" y="90"/>
                      </a:lnTo>
                      <a:lnTo>
                        <a:pt x="36" y="86"/>
                      </a:lnTo>
                      <a:lnTo>
                        <a:pt x="31" y="81"/>
                      </a:lnTo>
                      <a:lnTo>
                        <a:pt x="28" y="75"/>
                      </a:lnTo>
                      <a:lnTo>
                        <a:pt x="26" y="68"/>
                      </a:lnTo>
                      <a:lnTo>
                        <a:pt x="26" y="61"/>
                      </a:lnTo>
                      <a:lnTo>
                        <a:pt x="26" y="54"/>
                      </a:lnTo>
                      <a:lnTo>
                        <a:pt x="28" y="47"/>
                      </a:lnTo>
                      <a:lnTo>
                        <a:pt x="31" y="41"/>
                      </a:lnTo>
                      <a:lnTo>
                        <a:pt x="36" y="35"/>
                      </a:lnTo>
                      <a:lnTo>
                        <a:pt x="41" y="31"/>
                      </a:lnTo>
                      <a:lnTo>
                        <a:pt x="47" y="28"/>
                      </a:lnTo>
                      <a:lnTo>
                        <a:pt x="54" y="26"/>
                      </a:lnTo>
                      <a:lnTo>
                        <a:pt x="61" y="25"/>
                      </a:lnTo>
                      <a:lnTo>
                        <a:pt x="68" y="26"/>
                      </a:lnTo>
                      <a:lnTo>
                        <a:pt x="75" y="28"/>
                      </a:lnTo>
                      <a:lnTo>
                        <a:pt x="81" y="31"/>
                      </a:lnTo>
                      <a:lnTo>
                        <a:pt x="86" y="35"/>
                      </a:lnTo>
                      <a:lnTo>
                        <a:pt x="90" y="41"/>
                      </a:lnTo>
                      <a:lnTo>
                        <a:pt x="94" y="47"/>
                      </a:lnTo>
                      <a:lnTo>
                        <a:pt x="96" y="54"/>
                      </a:lnTo>
                      <a:lnTo>
                        <a:pt x="97" y="61"/>
                      </a:lnTo>
                      <a:lnTo>
                        <a:pt x="96" y="68"/>
                      </a:lnTo>
                      <a:lnTo>
                        <a:pt x="94" y="75"/>
                      </a:lnTo>
                      <a:lnTo>
                        <a:pt x="90" y="81"/>
                      </a:lnTo>
                      <a:lnTo>
                        <a:pt x="86" y="86"/>
                      </a:lnTo>
                      <a:lnTo>
                        <a:pt x="81" y="90"/>
                      </a:lnTo>
                      <a:lnTo>
                        <a:pt x="75" y="93"/>
                      </a:lnTo>
                      <a:lnTo>
                        <a:pt x="68" y="96"/>
                      </a:lnTo>
                      <a:lnTo>
                        <a:pt x="61" y="97"/>
                      </a:lnTo>
                      <a:close/>
                      <a:moveTo>
                        <a:pt x="61" y="0"/>
                      </a:moveTo>
                      <a:lnTo>
                        <a:pt x="55" y="0"/>
                      </a:lnTo>
                      <a:lnTo>
                        <a:pt x="49" y="1"/>
                      </a:lnTo>
                      <a:lnTo>
                        <a:pt x="43" y="2"/>
                      </a:lnTo>
                      <a:lnTo>
                        <a:pt x="38" y="4"/>
                      </a:lnTo>
                      <a:lnTo>
                        <a:pt x="32" y="8"/>
                      </a:lnTo>
                      <a:lnTo>
                        <a:pt x="27" y="11"/>
                      </a:lnTo>
                      <a:lnTo>
                        <a:pt x="23" y="14"/>
                      </a:lnTo>
                      <a:lnTo>
                        <a:pt x="19" y="18"/>
                      </a:lnTo>
                      <a:lnTo>
                        <a:pt x="14" y="23"/>
                      </a:lnTo>
                      <a:lnTo>
                        <a:pt x="11" y="27"/>
                      </a:lnTo>
                      <a:lnTo>
                        <a:pt x="8" y="32"/>
                      </a:lnTo>
                      <a:lnTo>
                        <a:pt x="5" y="38"/>
                      </a:lnTo>
                      <a:lnTo>
                        <a:pt x="3" y="43"/>
                      </a:lnTo>
                      <a:lnTo>
                        <a:pt x="1" y="48"/>
                      </a:lnTo>
                      <a:lnTo>
                        <a:pt x="0" y="55"/>
                      </a:lnTo>
                      <a:lnTo>
                        <a:pt x="0" y="61"/>
                      </a:lnTo>
                      <a:lnTo>
                        <a:pt x="0" y="67"/>
                      </a:lnTo>
                      <a:lnTo>
                        <a:pt x="1" y="73"/>
                      </a:lnTo>
                      <a:lnTo>
                        <a:pt x="3" y="79"/>
                      </a:lnTo>
                      <a:lnTo>
                        <a:pt x="5" y="85"/>
                      </a:lnTo>
                      <a:lnTo>
                        <a:pt x="8" y="90"/>
                      </a:lnTo>
                      <a:lnTo>
                        <a:pt x="11" y="96"/>
                      </a:lnTo>
                      <a:lnTo>
                        <a:pt x="14" y="100"/>
                      </a:lnTo>
                      <a:lnTo>
                        <a:pt x="19" y="104"/>
                      </a:lnTo>
                      <a:lnTo>
                        <a:pt x="23" y="108"/>
                      </a:lnTo>
                      <a:lnTo>
                        <a:pt x="27" y="112"/>
                      </a:lnTo>
                      <a:lnTo>
                        <a:pt x="32" y="115"/>
                      </a:lnTo>
                      <a:lnTo>
                        <a:pt x="38" y="117"/>
                      </a:lnTo>
                      <a:lnTo>
                        <a:pt x="43" y="119"/>
                      </a:lnTo>
                      <a:lnTo>
                        <a:pt x="49" y="120"/>
                      </a:lnTo>
                      <a:lnTo>
                        <a:pt x="55" y="121"/>
                      </a:lnTo>
                      <a:lnTo>
                        <a:pt x="61" y="121"/>
                      </a:lnTo>
                      <a:lnTo>
                        <a:pt x="68" y="121"/>
                      </a:lnTo>
                      <a:lnTo>
                        <a:pt x="73" y="120"/>
                      </a:lnTo>
                      <a:lnTo>
                        <a:pt x="80" y="119"/>
                      </a:lnTo>
                      <a:lnTo>
                        <a:pt x="85" y="117"/>
                      </a:lnTo>
                      <a:lnTo>
                        <a:pt x="90" y="115"/>
                      </a:lnTo>
                      <a:lnTo>
                        <a:pt x="95" y="112"/>
                      </a:lnTo>
                      <a:lnTo>
                        <a:pt x="100" y="108"/>
                      </a:lnTo>
                      <a:lnTo>
                        <a:pt x="104" y="104"/>
                      </a:lnTo>
                      <a:lnTo>
                        <a:pt x="108" y="100"/>
                      </a:lnTo>
                      <a:lnTo>
                        <a:pt x="112" y="96"/>
                      </a:lnTo>
                      <a:lnTo>
                        <a:pt x="115" y="90"/>
                      </a:lnTo>
                      <a:lnTo>
                        <a:pt x="117" y="85"/>
                      </a:lnTo>
                      <a:lnTo>
                        <a:pt x="119" y="79"/>
                      </a:lnTo>
                      <a:lnTo>
                        <a:pt x="121" y="73"/>
                      </a:lnTo>
                      <a:lnTo>
                        <a:pt x="122" y="67"/>
                      </a:lnTo>
                      <a:lnTo>
                        <a:pt x="122" y="61"/>
                      </a:lnTo>
                      <a:lnTo>
                        <a:pt x="122" y="55"/>
                      </a:lnTo>
                      <a:lnTo>
                        <a:pt x="121" y="48"/>
                      </a:lnTo>
                      <a:lnTo>
                        <a:pt x="119" y="43"/>
                      </a:lnTo>
                      <a:lnTo>
                        <a:pt x="117" y="38"/>
                      </a:lnTo>
                      <a:lnTo>
                        <a:pt x="115" y="32"/>
                      </a:lnTo>
                      <a:lnTo>
                        <a:pt x="112" y="27"/>
                      </a:lnTo>
                      <a:lnTo>
                        <a:pt x="108" y="23"/>
                      </a:lnTo>
                      <a:lnTo>
                        <a:pt x="104" y="18"/>
                      </a:lnTo>
                      <a:lnTo>
                        <a:pt x="100" y="14"/>
                      </a:lnTo>
                      <a:lnTo>
                        <a:pt x="95" y="11"/>
                      </a:lnTo>
                      <a:lnTo>
                        <a:pt x="90" y="8"/>
                      </a:lnTo>
                      <a:lnTo>
                        <a:pt x="85" y="4"/>
                      </a:lnTo>
                      <a:lnTo>
                        <a:pt x="80" y="2"/>
                      </a:lnTo>
                      <a:lnTo>
                        <a:pt x="73" y="1"/>
                      </a:lnTo>
                      <a:lnTo>
                        <a:pt x="68" y="0"/>
                      </a:lnTo>
                      <a:lnTo>
                        <a:pt x="6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2" name="ïṡḷíde">
                  <a:extLst>
                    <a:ext uri="{FF2B5EF4-FFF2-40B4-BE49-F238E27FC236}">
                      <a16:creationId xmlns:a16="http://schemas.microsoft.com/office/drawing/2014/main" id="{3C6B8E59-F70C-410B-8CC0-FAE860097B83}"/>
                    </a:ext>
                  </a:extLst>
                </p:cNvPr>
                <p:cNvSpPr/>
                <p:nvPr/>
              </p:nvSpPr>
              <p:spPr bwMode="auto">
                <a:xfrm>
                  <a:off x="1547813" y="3330576"/>
                  <a:ext cx="212725" cy="212725"/>
                </a:xfrm>
                <a:custGeom>
                  <a:avLst/>
                  <a:gdLst>
                    <a:gd name="T0" fmla="*/ 407 w 535"/>
                    <a:gd name="T1" fmla="*/ 408 h 536"/>
                    <a:gd name="T2" fmla="*/ 367 w 535"/>
                    <a:gd name="T3" fmla="*/ 436 h 536"/>
                    <a:gd name="T4" fmla="*/ 330 w 535"/>
                    <a:gd name="T5" fmla="*/ 452 h 536"/>
                    <a:gd name="T6" fmla="*/ 321 w 535"/>
                    <a:gd name="T7" fmla="*/ 465 h 536"/>
                    <a:gd name="T8" fmla="*/ 217 w 535"/>
                    <a:gd name="T9" fmla="*/ 461 h 536"/>
                    <a:gd name="T10" fmla="*/ 199 w 535"/>
                    <a:gd name="T11" fmla="*/ 449 h 536"/>
                    <a:gd name="T12" fmla="*/ 163 w 535"/>
                    <a:gd name="T13" fmla="*/ 432 h 536"/>
                    <a:gd name="T14" fmla="*/ 134 w 535"/>
                    <a:gd name="T15" fmla="*/ 409 h 536"/>
                    <a:gd name="T16" fmla="*/ 82 w 535"/>
                    <a:gd name="T17" fmla="*/ 433 h 536"/>
                    <a:gd name="T18" fmla="*/ 75 w 535"/>
                    <a:gd name="T19" fmla="*/ 316 h 536"/>
                    <a:gd name="T20" fmla="*/ 72 w 535"/>
                    <a:gd name="T21" fmla="*/ 287 h 536"/>
                    <a:gd name="T22" fmla="*/ 72 w 535"/>
                    <a:gd name="T23" fmla="*/ 246 h 536"/>
                    <a:gd name="T24" fmla="*/ 75 w 535"/>
                    <a:gd name="T25" fmla="*/ 217 h 536"/>
                    <a:gd name="T26" fmla="*/ 82 w 535"/>
                    <a:gd name="T27" fmla="*/ 99 h 536"/>
                    <a:gd name="T28" fmla="*/ 134 w 535"/>
                    <a:gd name="T29" fmla="*/ 124 h 536"/>
                    <a:gd name="T30" fmla="*/ 163 w 535"/>
                    <a:gd name="T31" fmla="*/ 101 h 536"/>
                    <a:gd name="T32" fmla="*/ 199 w 535"/>
                    <a:gd name="T33" fmla="*/ 84 h 536"/>
                    <a:gd name="T34" fmla="*/ 217 w 535"/>
                    <a:gd name="T35" fmla="*/ 72 h 536"/>
                    <a:gd name="T36" fmla="*/ 321 w 535"/>
                    <a:gd name="T37" fmla="*/ 68 h 536"/>
                    <a:gd name="T38" fmla="*/ 330 w 535"/>
                    <a:gd name="T39" fmla="*/ 81 h 536"/>
                    <a:gd name="T40" fmla="*/ 367 w 535"/>
                    <a:gd name="T41" fmla="*/ 97 h 536"/>
                    <a:gd name="T42" fmla="*/ 407 w 535"/>
                    <a:gd name="T43" fmla="*/ 124 h 536"/>
                    <a:gd name="T44" fmla="*/ 505 w 535"/>
                    <a:gd name="T45" fmla="*/ 188 h 536"/>
                    <a:gd name="T46" fmla="*/ 458 w 535"/>
                    <a:gd name="T47" fmla="*/ 221 h 536"/>
                    <a:gd name="T48" fmla="*/ 463 w 535"/>
                    <a:gd name="T49" fmla="*/ 256 h 536"/>
                    <a:gd name="T50" fmla="*/ 461 w 535"/>
                    <a:gd name="T51" fmla="*/ 297 h 536"/>
                    <a:gd name="T52" fmla="*/ 462 w 535"/>
                    <a:gd name="T53" fmla="*/ 319 h 536"/>
                    <a:gd name="T54" fmla="*/ 528 w 535"/>
                    <a:gd name="T55" fmla="*/ 329 h 536"/>
                    <a:gd name="T56" fmla="*/ 489 w 535"/>
                    <a:gd name="T57" fmla="*/ 276 h 536"/>
                    <a:gd name="T58" fmla="*/ 486 w 535"/>
                    <a:gd name="T59" fmla="*/ 238 h 536"/>
                    <a:gd name="T60" fmla="*/ 534 w 535"/>
                    <a:gd name="T61" fmla="*/ 197 h 536"/>
                    <a:gd name="T62" fmla="*/ 467 w 535"/>
                    <a:gd name="T63" fmla="*/ 74 h 536"/>
                    <a:gd name="T64" fmla="*/ 455 w 535"/>
                    <a:gd name="T65" fmla="*/ 70 h 536"/>
                    <a:gd name="T66" fmla="*/ 380 w 535"/>
                    <a:gd name="T67" fmla="*/ 74 h 536"/>
                    <a:gd name="T68" fmla="*/ 346 w 535"/>
                    <a:gd name="T69" fmla="*/ 8 h 536"/>
                    <a:gd name="T70" fmla="*/ 205 w 535"/>
                    <a:gd name="T71" fmla="*/ 0 h 536"/>
                    <a:gd name="T72" fmla="*/ 192 w 535"/>
                    <a:gd name="T73" fmla="*/ 13 h 536"/>
                    <a:gd name="T74" fmla="*/ 143 w 535"/>
                    <a:gd name="T75" fmla="*/ 84 h 536"/>
                    <a:gd name="T76" fmla="*/ 74 w 535"/>
                    <a:gd name="T77" fmla="*/ 70 h 536"/>
                    <a:gd name="T78" fmla="*/ 0 w 535"/>
                    <a:gd name="T79" fmla="*/ 191 h 536"/>
                    <a:gd name="T80" fmla="*/ 49 w 535"/>
                    <a:gd name="T81" fmla="*/ 229 h 536"/>
                    <a:gd name="T82" fmla="*/ 46 w 535"/>
                    <a:gd name="T83" fmla="*/ 266 h 536"/>
                    <a:gd name="T84" fmla="*/ 48 w 535"/>
                    <a:gd name="T85" fmla="*/ 303 h 536"/>
                    <a:gd name="T86" fmla="*/ 0 w 535"/>
                    <a:gd name="T87" fmla="*/ 340 h 536"/>
                    <a:gd name="T88" fmla="*/ 73 w 535"/>
                    <a:gd name="T89" fmla="*/ 463 h 536"/>
                    <a:gd name="T90" fmla="*/ 143 w 535"/>
                    <a:gd name="T91" fmla="*/ 449 h 536"/>
                    <a:gd name="T92" fmla="*/ 192 w 535"/>
                    <a:gd name="T93" fmla="*/ 523 h 536"/>
                    <a:gd name="T94" fmla="*/ 205 w 535"/>
                    <a:gd name="T95" fmla="*/ 536 h 536"/>
                    <a:gd name="T96" fmla="*/ 346 w 535"/>
                    <a:gd name="T97" fmla="*/ 528 h 536"/>
                    <a:gd name="T98" fmla="*/ 364 w 535"/>
                    <a:gd name="T99" fmla="*/ 467 h 536"/>
                    <a:gd name="T100" fmla="*/ 409 w 535"/>
                    <a:gd name="T101" fmla="*/ 437 h 536"/>
                    <a:gd name="T102" fmla="*/ 458 w 535"/>
                    <a:gd name="T103" fmla="*/ 463 h 536"/>
                    <a:gd name="T104" fmla="*/ 467 w 535"/>
                    <a:gd name="T105" fmla="*/ 459 h 536"/>
                    <a:gd name="T106" fmla="*/ 535 w 535"/>
                    <a:gd name="T107" fmla="*/ 335 h 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35" h="536">
                      <a:moveTo>
                        <a:pt x="453" y="433"/>
                      </a:moveTo>
                      <a:lnTo>
                        <a:pt x="414" y="410"/>
                      </a:lnTo>
                      <a:lnTo>
                        <a:pt x="410" y="409"/>
                      </a:lnTo>
                      <a:lnTo>
                        <a:pt x="407" y="408"/>
                      </a:lnTo>
                      <a:lnTo>
                        <a:pt x="403" y="409"/>
                      </a:lnTo>
                      <a:lnTo>
                        <a:pt x="399" y="411"/>
                      </a:lnTo>
                      <a:lnTo>
                        <a:pt x="383" y="424"/>
                      </a:lnTo>
                      <a:lnTo>
                        <a:pt x="367" y="436"/>
                      </a:lnTo>
                      <a:lnTo>
                        <a:pt x="359" y="441"/>
                      </a:lnTo>
                      <a:lnTo>
                        <a:pt x="350" y="446"/>
                      </a:lnTo>
                      <a:lnTo>
                        <a:pt x="340" y="449"/>
                      </a:lnTo>
                      <a:lnTo>
                        <a:pt x="330" y="452"/>
                      </a:lnTo>
                      <a:lnTo>
                        <a:pt x="326" y="454"/>
                      </a:lnTo>
                      <a:lnTo>
                        <a:pt x="323" y="457"/>
                      </a:lnTo>
                      <a:lnTo>
                        <a:pt x="321" y="461"/>
                      </a:lnTo>
                      <a:lnTo>
                        <a:pt x="321" y="465"/>
                      </a:lnTo>
                      <a:lnTo>
                        <a:pt x="321" y="511"/>
                      </a:lnTo>
                      <a:lnTo>
                        <a:pt x="218" y="511"/>
                      </a:lnTo>
                      <a:lnTo>
                        <a:pt x="218" y="465"/>
                      </a:lnTo>
                      <a:lnTo>
                        <a:pt x="217" y="461"/>
                      </a:lnTo>
                      <a:lnTo>
                        <a:pt x="216" y="457"/>
                      </a:lnTo>
                      <a:lnTo>
                        <a:pt x="213" y="454"/>
                      </a:lnTo>
                      <a:lnTo>
                        <a:pt x="208" y="452"/>
                      </a:lnTo>
                      <a:lnTo>
                        <a:pt x="199" y="449"/>
                      </a:lnTo>
                      <a:lnTo>
                        <a:pt x="189" y="446"/>
                      </a:lnTo>
                      <a:lnTo>
                        <a:pt x="180" y="441"/>
                      </a:lnTo>
                      <a:lnTo>
                        <a:pt x="172" y="437"/>
                      </a:lnTo>
                      <a:lnTo>
                        <a:pt x="163" y="432"/>
                      </a:lnTo>
                      <a:lnTo>
                        <a:pt x="155" y="425"/>
                      </a:lnTo>
                      <a:lnTo>
                        <a:pt x="146" y="419"/>
                      </a:lnTo>
                      <a:lnTo>
                        <a:pt x="137" y="411"/>
                      </a:lnTo>
                      <a:lnTo>
                        <a:pt x="134" y="409"/>
                      </a:lnTo>
                      <a:lnTo>
                        <a:pt x="130" y="408"/>
                      </a:lnTo>
                      <a:lnTo>
                        <a:pt x="126" y="409"/>
                      </a:lnTo>
                      <a:lnTo>
                        <a:pt x="122" y="410"/>
                      </a:lnTo>
                      <a:lnTo>
                        <a:pt x="82" y="433"/>
                      </a:lnTo>
                      <a:lnTo>
                        <a:pt x="30" y="344"/>
                      </a:lnTo>
                      <a:lnTo>
                        <a:pt x="70" y="321"/>
                      </a:lnTo>
                      <a:lnTo>
                        <a:pt x="73" y="319"/>
                      </a:lnTo>
                      <a:lnTo>
                        <a:pt x="75" y="316"/>
                      </a:lnTo>
                      <a:lnTo>
                        <a:pt x="75" y="311"/>
                      </a:lnTo>
                      <a:lnTo>
                        <a:pt x="75" y="307"/>
                      </a:lnTo>
                      <a:lnTo>
                        <a:pt x="74" y="297"/>
                      </a:lnTo>
                      <a:lnTo>
                        <a:pt x="72" y="287"/>
                      </a:lnTo>
                      <a:lnTo>
                        <a:pt x="72" y="277"/>
                      </a:lnTo>
                      <a:lnTo>
                        <a:pt x="71" y="266"/>
                      </a:lnTo>
                      <a:lnTo>
                        <a:pt x="72" y="257"/>
                      </a:lnTo>
                      <a:lnTo>
                        <a:pt x="72" y="246"/>
                      </a:lnTo>
                      <a:lnTo>
                        <a:pt x="74" y="236"/>
                      </a:lnTo>
                      <a:lnTo>
                        <a:pt x="75" y="226"/>
                      </a:lnTo>
                      <a:lnTo>
                        <a:pt x="76" y="221"/>
                      </a:lnTo>
                      <a:lnTo>
                        <a:pt x="75" y="217"/>
                      </a:lnTo>
                      <a:lnTo>
                        <a:pt x="73" y="214"/>
                      </a:lnTo>
                      <a:lnTo>
                        <a:pt x="70" y="212"/>
                      </a:lnTo>
                      <a:lnTo>
                        <a:pt x="30" y="188"/>
                      </a:lnTo>
                      <a:lnTo>
                        <a:pt x="82" y="99"/>
                      </a:lnTo>
                      <a:lnTo>
                        <a:pt x="122" y="122"/>
                      </a:lnTo>
                      <a:lnTo>
                        <a:pt x="126" y="124"/>
                      </a:lnTo>
                      <a:lnTo>
                        <a:pt x="130" y="124"/>
                      </a:lnTo>
                      <a:lnTo>
                        <a:pt x="134" y="124"/>
                      </a:lnTo>
                      <a:lnTo>
                        <a:pt x="137" y="121"/>
                      </a:lnTo>
                      <a:lnTo>
                        <a:pt x="146" y="114"/>
                      </a:lnTo>
                      <a:lnTo>
                        <a:pt x="155" y="106"/>
                      </a:lnTo>
                      <a:lnTo>
                        <a:pt x="163" y="101"/>
                      </a:lnTo>
                      <a:lnTo>
                        <a:pt x="172" y="96"/>
                      </a:lnTo>
                      <a:lnTo>
                        <a:pt x="180" y="91"/>
                      </a:lnTo>
                      <a:lnTo>
                        <a:pt x="189" y="87"/>
                      </a:lnTo>
                      <a:lnTo>
                        <a:pt x="199" y="84"/>
                      </a:lnTo>
                      <a:lnTo>
                        <a:pt x="208" y="81"/>
                      </a:lnTo>
                      <a:lnTo>
                        <a:pt x="213" y="78"/>
                      </a:lnTo>
                      <a:lnTo>
                        <a:pt x="215" y="76"/>
                      </a:lnTo>
                      <a:lnTo>
                        <a:pt x="217" y="72"/>
                      </a:lnTo>
                      <a:lnTo>
                        <a:pt x="218" y="68"/>
                      </a:lnTo>
                      <a:lnTo>
                        <a:pt x="218" y="26"/>
                      </a:lnTo>
                      <a:lnTo>
                        <a:pt x="321" y="26"/>
                      </a:lnTo>
                      <a:lnTo>
                        <a:pt x="321" y="68"/>
                      </a:lnTo>
                      <a:lnTo>
                        <a:pt x="321" y="72"/>
                      </a:lnTo>
                      <a:lnTo>
                        <a:pt x="323" y="76"/>
                      </a:lnTo>
                      <a:lnTo>
                        <a:pt x="326" y="78"/>
                      </a:lnTo>
                      <a:lnTo>
                        <a:pt x="330" y="81"/>
                      </a:lnTo>
                      <a:lnTo>
                        <a:pt x="340" y="84"/>
                      </a:lnTo>
                      <a:lnTo>
                        <a:pt x="350" y="87"/>
                      </a:lnTo>
                      <a:lnTo>
                        <a:pt x="360" y="91"/>
                      </a:lnTo>
                      <a:lnTo>
                        <a:pt x="367" y="97"/>
                      </a:lnTo>
                      <a:lnTo>
                        <a:pt x="383" y="107"/>
                      </a:lnTo>
                      <a:lnTo>
                        <a:pt x="399" y="121"/>
                      </a:lnTo>
                      <a:lnTo>
                        <a:pt x="403" y="124"/>
                      </a:lnTo>
                      <a:lnTo>
                        <a:pt x="407" y="124"/>
                      </a:lnTo>
                      <a:lnTo>
                        <a:pt x="410" y="124"/>
                      </a:lnTo>
                      <a:lnTo>
                        <a:pt x="414" y="122"/>
                      </a:lnTo>
                      <a:lnTo>
                        <a:pt x="453" y="99"/>
                      </a:lnTo>
                      <a:lnTo>
                        <a:pt x="505" y="188"/>
                      </a:lnTo>
                      <a:lnTo>
                        <a:pt x="465" y="212"/>
                      </a:lnTo>
                      <a:lnTo>
                        <a:pt x="462" y="214"/>
                      </a:lnTo>
                      <a:lnTo>
                        <a:pt x="460" y="217"/>
                      </a:lnTo>
                      <a:lnTo>
                        <a:pt x="458" y="221"/>
                      </a:lnTo>
                      <a:lnTo>
                        <a:pt x="458" y="226"/>
                      </a:lnTo>
                      <a:lnTo>
                        <a:pt x="461" y="235"/>
                      </a:lnTo>
                      <a:lnTo>
                        <a:pt x="462" y="246"/>
                      </a:lnTo>
                      <a:lnTo>
                        <a:pt x="463" y="256"/>
                      </a:lnTo>
                      <a:lnTo>
                        <a:pt x="463" y="266"/>
                      </a:lnTo>
                      <a:lnTo>
                        <a:pt x="463" y="277"/>
                      </a:lnTo>
                      <a:lnTo>
                        <a:pt x="462" y="287"/>
                      </a:lnTo>
                      <a:lnTo>
                        <a:pt x="461" y="297"/>
                      </a:lnTo>
                      <a:lnTo>
                        <a:pt x="458" y="307"/>
                      </a:lnTo>
                      <a:lnTo>
                        <a:pt x="458" y="311"/>
                      </a:lnTo>
                      <a:lnTo>
                        <a:pt x="460" y="316"/>
                      </a:lnTo>
                      <a:lnTo>
                        <a:pt x="462" y="319"/>
                      </a:lnTo>
                      <a:lnTo>
                        <a:pt x="465" y="321"/>
                      </a:lnTo>
                      <a:lnTo>
                        <a:pt x="505" y="344"/>
                      </a:lnTo>
                      <a:lnTo>
                        <a:pt x="453" y="433"/>
                      </a:lnTo>
                      <a:close/>
                      <a:moveTo>
                        <a:pt x="528" y="329"/>
                      </a:moveTo>
                      <a:lnTo>
                        <a:pt x="485" y="303"/>
                      </a:lnTo>
                      <a:lnTo>
                        <a:pt x="486" y="294"/>
                      </a:lnTo>
                      <a:lnTo>
                        <a:pt x="487" y="285"/>
                      </a:lnTo>
                      <a:lnTo>
                        <a:pt x="489" y="276"/>
                      </a:lnTo>
                      <a:lnTo>
                        <a:pt x="489" y="266"/>
                      </a:lnTo>
                      <a:lnTo>
                        <a:pt x="489" y="257"/>
                      </a:lnTo>
                      <a:lnTo>
                        <a:pt x="487" y="248"/>
                      </a:lnTo>
                      <a:lnTo>
                        <a:pt x="486" y="238"/>
                      </a:lnTo>
                      <a:lnTo>
                        <a:pt x="485" y="229"/>
                      </a:lnTo>
                      <a:lnTo>
                        <a:pt x="528" y="205"/>
                      </a:lnTo>
                      <a:lnTo>
                        <a:pt x="531" y="202"/>
                      </a:lnTo>
                      <a:lnTo>
                        <a:pt x="534" y="197"/>
                      </a:lnTo>
                      <a:lnTo>
                        <a:pt x="535" y="192"/>
                      </a:lnTo>
                      <a:lnTo>
                        <a:pt x="533" y="187"/>
                      </a:lnTo>
                      <a:lnTo>
                        <a:pt x="468" y="76"/>
                      </a:lnTo>
                      <a:lnTo>
                        <a:pt x="467" y="74"/>
                      </a:lnTo>
                      <a:lnTo>
                        <a:pt x="465" y="72"/>
                      </a:lnTo>
                      <a:lnTo>
                        <a:pt x="463" y="71"/>
                      </a:lnTo>
                      <a:lnTo>
                        <a:pt x="461" y="70"/>
                      </a:lnTo>
                      <a:lnTo>
                        <a:pt x="455" y="70"/>
                      </a:lnTo>
                      <a:lnTo>
                        <a:pt x="451" y="71"/>
                      </a:lnTo>
                      <a:lnTo>
                        <a:pt x="409" y="96"/>
                      </a:lnTo>
                      <a:lnTo>
                        <a:pt x="395" y="85"/>
                      </a:lnTo>
                      <a:lnTo>
                        <a:pt x="380" y="74"/>
                      </a:lnTo>
                      <a:lnTo>
                        <a:pt x="364" y="66"/>
                      </a:lnTo>
                      <a:lnTo>
                        <a:pt x="347" y="59"/>
                      </a:lnTo>
                      <a:lnTo>
                        <a:pt x="347" y="13"/>
                      </a:lnTo>
                      <a:lnTo>
                        <a:pt x="346" y="8"/>
                      </a:lnTo>
                      <a:lnTo>
                        <a:pt x="342" y="4"/>
                      </a:lnTo>
                      <a:lnTo>
                        <a:pt x="338" y="1"/>
                      </a:lnTo>
                      <a:lnTo>
                        <a:pt x="334" y="0"/>
                      </a:lnTo>
                      <a:lnTo>
                        <a:pt x="205" y="0"/>
                      </a:lnTo>
                      <a:lnTo>
                        <a:pt x="200" y="1"/>
                      </a:lnTo>
                      <a:lnTo>
                        <a:pt x="196" y="4"/>
                      </a:lnTo>
                      <a:lnTo>
                        <a:pt x="193" y="8"/>
                      </a:lnTo>
                      <a:lnTo>
                        <a:pt x="192" y="13"/>
                      </a:lnTo>
                      <a:lnTo>
                        <a:pt x="192" y="59"/>
                      </a:lnTo>
                      <a:lnTo>
                        <a:pt x="175" y="66"/>
                      </a:lnTo>
                      <a:lnTo>
                        <a:pt x="159" y="73"/>
                      </a:lnTo>
                      <a:lnTo>
                        <a:pt x="143" y="84"/>
                      </a:lnTo>
                      <a:lnTo>
                        <a:pt x="127" y="96"/>
                      </a:lnTo>
                      <a:lnTo>
                        <a:pt x="84" y="71"/>
                      </a:lnTo>
                      <a:lnTo>
                        <a:pt x="78" y="70"/>
                      </a:lnTo>
                      <a:lnTo>
                        <a:pt x="74" y="70"/>
                      </a:lnTo>
                      <a:lnTo>
                        <a:pt x="70" y="72"/>
                      </a:lnTo>
                      <a:lnTo>
                        <a:pt x="67" y="76"/>
                      </a:lnTo>
                      <a:lnTo>
                        <a:pt x="2" y="187"/>
                      </a:lnTo>
                      <a:lnTo>
                        <a:pt x="0" y="191"/>
                      </a:lnTo>
                      <a:lnTo>
                        <a:pt x="0" y="197"/>
                      </a:lnTo>
                      <a:lnTo>
                        <a:pt x="2" y="201"/>
                      </a:lnTo>
                      <a:lnTo>
                        <a:pt x="6" y="205"/>
                      </a:lnTo>
                      <a:lnTo>
                        <a:pt x="49" y="229"/>
                      </a:lnTo>
                      <a:lnTo>
                        <a:pt x="47" y="238"/>
                      </a:lnTo>
                      <a:lnTo>
                        <a:pt x="46" y="248"/>
                      </a:lnTo>
                      <a:lnTo>
                        <a:pt x="46" y="257"/>
                      </a:lnTo>
                      <a:lnTo>
                        <a:pt x="46" y="266"/>
                      </a:lnTo>
                      <a:lnTo>
                        <a:pt x="46" y="276"/>
                      </a:lnTo>
                      <a:lnTo>
                        <a:pt x="46" y="285"/>
                      </a:lnTo>
                      <a:lnTo>
                        <a:pt x="47" y="294"/>
                      </a:lnTo>
                      <a:lnTo>
                        <a:pt x="48" y="303"/>
                      </a:lnTo>
                      <a:lnTo>
                        <a:pt x="6" y="329"/>
                      </a:lnTo>
                      <a:lnTo>
                        <a:pt x="2" y="332"/>
                      </a:lnTo>
                      <a:lnTo>
                        <a:pt x="0" y="335"/>
                      </a:lnTo>
                      <a:lnTo>
                        <a:pt x="0" y="340"/>
                      </a:lnTo>
                      <a:lnTo>
                        <a:pt x="1" y="345"/>
                      </a:lnTo>
                      <a:lnTo>
                        <a:pt x="65" y="457"/>
                      </a:lnTo>
                      <a:lnTo>
                        <a:pt x="69" y="461"/>
                      </a:lnTo>
                      <a:lnTo>
                        <a:pt x="73" y="463"/>
                      </a:lnTo>
                      <a:lnTo>
                        <a:pt x="78" y="463"/>
                      </a:lnTo>
                      <a:lnTo>
                        <a:pt x="83" y="461"/>
                      </a:lnTo>
                      <a:lnTo>
                        <a:pt x="127" y="437"/>
                      </a:lnTo>
                      <a:lnTo>
                        <a:pt x="143" y="449"/>
                      </a:lnTo>
                      <a:lnTo>
                        <a:pt x="159" y="459"/>
                      </a:lnTo>
                      <a:lnTo>
                        <a:pt x="175" y="467"/>
                      </a:lnTo>
                      <a:lnTo>
                        <a:pt x="192" y="474"/>
                      </a:lnTo>
                      <a:lnTo>
                        <a:pt x="192" y="523"/>
                      </a:lnTo>
                      <a:lnTo>
                        <a:pt x="193" y="528"/>
                      </a:lnTo>
                      <a:lnTo>
                        <a:pt x="196" y="533"/>
                      </a:lnTo>
                      <a:lnTo>
                        <a:pt x="200" y="535"/>
                      </a:lnTo>
                      <a:lnTo>
                        <a:pt x="205" y="536"/>
                      </a:lnTo>
                      <a:lnTo>
                        <a:pt x="334" y="536"/>
                      </a:lnTo>
                      <a:lnTo>
                        <a:pt x="338" y="535"/>
                      </a:lnTo>
                      <a:lnTo>
                        <a:pt x="342" y="533"/>
                      </a:lnTo>
                      <a:lnTo>
                        <a:pt x="346" y="528"/>
                      </a:lnTo>
                      <a:lnTo>
                        <a:pt x="347" y="523"/>
                      </a:lnTo>
                      <a:lnTo>
                        <a:pt x="347" y="474"/>
                      </a:lnTo>
                      <a:lnTo>
                        <a:pt x="355" y="470"/>
                      </a:lnTo>
                      <a:lnTo>
                        <a:pt x="364" y="467"/>
                      </a:lnTo>
                      <a:lnTo>
                        <a:pt x="373" y="463"/>
                      </a:lnTo>
                      <a:lnTo>
                        <a:pt x="380" y="459"/>
                      </a:lnTo>
                      <a:lnTo>
                        <a:pt x="395" y="449"/>
                      </a:lnTo>
                      <a:lnTo>
                        <a:pt x="409" y="437"/>
                      </a:lnTo>
                      <a:lnTo>
                        <a:pt x="452" y="461"/>
                      </a:lnTo>
                      <a:lnTo>
                        <a:pt x="454" y="463"/>
                      </a:lnTo>
                      <a:lnTo>
                        <a:pt x="456" y="463"/>
                      </a:lnTo>
                      <a:lnTo>
                        <a:pt x="458" y="463"/>
                      </a:lnTo>
                      <a:lnTo>
                        <a:pt x="462" y="462"/>
                      </a:lnTo>
                      <a:lnTo>
                        <a:pt x="464" y="462"/>
                      </a:lnTo>
                      <a:lnTo>
                        <a:pt x="466" y="461"/>
                      </a:lnTo>
                      <a:lnTo>
                        <a:pt x="467" y="459"/>
                      </a:lnTo>
                      <a:lnTo>
                        <a:pt x="469" y="457"/>
                      </a:lnTo>
                      <a:lnTo>
                        <a:pt x="533" y="345"/>
                      </a:lnTo>
                      <a:lnTo>
                        <a:pt x="535" y="340"/>
                      </a:lnTo>
                      <a:lnTo>
                        <a:pt x="535" y="335"/>
                      </a:lnTo>
                      <a:lnTo>
                        <a:pt x="533" y="332"/>
                      </a:lnTo>
                      <a:lnTo>
                        <a:pt x="528" y="3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ïSļîḑê">
                  <a:extLst>
                    <a:ext uri="{FF2B5EF4-FFF2-40B4-BE49-F238E27FC236}">
                      <a16:creationId xmlns:a16="http://schemas.microsoft.com/office/drawing/2014/main" id="{10AAD074-8663-4495-93F9-CE376C565964}"/>
                    </a:ext>
                  </a:extLst>
                </p:cNvPr>
                <p:cNvSpPr/>
                <p:nvPr/>
              </p:nvSpPr>
              <p:spPr bwMode="auto">
                <a:xfrm>
                  <a:off x="1727201" y="3240088"/>
                  <a:ext cx="122238" cy="125413"/>
                </a:xfrm>
                <a:custGeom>
                  <a:avLst/>
                  <a:gdLst>
                    <a:gd name="T0" fmla="*/ 235 w 308"/>
                    <a:gd name="T1" fmla="*/ 227 h 315"/>
                    <a:gd name="T2" fmla="*/ 223 w 308"/>
                    <a:gd name="T3" fmla="*/ 229 h 315"/>
                    <a:gd name="T4" fmla="*/ 195 w 308"/>
                    <a:gd name="T5" fmla="*/ 248 h 315"/>
                    <a:gd name="T6" fmla="*/ 178 w 308"/>
                    <a:gd name="T7" fmla="*/ 257 h 315"/>
                    <a:gd name="T8" fmla="*/ 176 w 308"/>
                    <a:gd name="T9" fmla="*/ 289 h 315"/>
                    <a:gd name="T10" fmla="*/ 136 w 308"/>
                    <a:gd name="T11" fmla="*/ 260 h 315"/>
                    <a:gd name="T12" fmla="*/ 129 w 308"/>
                    <a:gd name="T13" fmla="*/ 253 h 315"/>
                    <a:gd name="T14" fmla="*/ 95 w 308"/>
                    <a:gd name="T15" fmla="*/ 237 h 315"/>
                    <a:gd name="T16" fmla="*/ 79 w 308"/>
                    <a:gd name="T17" fmla="*/ 226 h 315"/>
                    <a:gd name="T18" fmla="*/ 50 w 308"/>
                    <a:gd name="T19" fmla="*/ 240 h 315"/>
                    <a:gd name="T20" fmla="*/ 55 w 308"/>
                    <a:gd name="T21" fmla="*/ 192 h 315"/>
                    <a:gd name="T22" fmla="*/ 58 w 308"/>
                    <a:gd name="T23" fmla="*/ 180 h 315"/>
                    <a:gd name="T24" fmla="*/ 56 w 308"/>
                    <a:gd name="T25" fmla="*/ 145 h 315"/>
                    <a:gd name="T26" fmla="*/ 57 w 308"/>
                    <a:gd name="T27" fmla="*/ 126 h 315"/>
                    <a:gd name="T28" fmla="*/ 31 w 308"/>
                    <a:gd name="T29" fmla="*/ 108 h 315"/>
                    <a:gd name="T30" fmla="*/ 76 w 308"/>
                    <a:gd name="T31" fmla="*/ 87 h 315"/>
                    <a:gd name="T32" fmla="*/ 87 w 308"/>
                    <a:gd name="T33" fmla="*/ 84 h 315"/>
                    <a:gd name="T34" fmla="*/ 117 w 308"/>
                    <a:gd name="T35" fmla="*/ 66 h 315"/>
                    <a:gd name="T36" fmla="*/ 135 w 308"/>
                    <a:gd name="T37" fmla="*/ 57 h 315"/>
                    <a:gd name="T38" fmla="*/ 137 w 308"/>
                    <a:gd name="T39" fmla="*/ 25 h 315"/>
                    <a:gd name="T40" fmla="*/ 176 w 308"/>
                    <a:gd name="T41" fmla="*/ 53 h 315"/>
                    <a:gd name="T42" fmla="*/ 185 w 308"/>
                    <a:gd name="T43" fmla="*/ 62 h 315"/>
                    <a:gd name="T44" fmla="*/ 215 w 308"/>
                    <a:gd name="T45" fmla="*/ 77 h 315"/>
                    <a:gd name="T46" fmla="*/ 231 w 308"/>
                    <a:gd name="T47" fmla="*/ 88 h 315"/>
                    <a:gd name="T48" fmla="*/ 259 w 308"/>
                    <a:gd name="T49" fmla="*/ 76 h 315"/>
                    <a:gd name="T50" fmla="*/ 254 w 308"/>
                    <a:gd name="T51" fmla="*/ 123 h 315"/>
                    <a:gd name="T52" fmla="*/ 251 w 308"/>
                    <a:gd name="T53" fmla="*/ 134 h 315"/>
                    <a:gd name="T54" fmla="*/ 253 w 308"/>
                    <a:gd name="T55" fmla="*/ 169 h 315"/>
                    <a:gd name="T56" fmla="*/ 252 w 308"/>
                    <a:gd name="T57" fmla="*/ 188 h 315"/>
                    <a:gd name="T58" fmla="*/ 278 w 308"/>
                    <a:gd name="T59" fmla="*/ 207 h 315"/>
                    <a:gd name="T60" fmla="*/ 278 w 308"/>
                    <a:gd name="T61" fmla="*/ 178 h 315"/>
                    <a:gd name="T62" fmla="*/ 279 w 308"/>
                    <a:gd name="T63" fmla="*/ 148 h 315"/>
                    <a:gd name="T64" fmla="*/ 304 w 308"/>
                    <a:gd name="T65" fmla="*/ 123 h 315"/>
                    <a:gd name="T66" fmla="*/ 308 w 308"/>
                    <a:gd name="T67" fmla="*/ 116 h 315"/>
                    <a:gd name="T68" fmla="*/ 275 w 308"/>
                    <a:gd name="T69" fmla="*/ 51 h 315"/>
                    <a:gd name="T70" fmla="*/ 269 w 308"/>
                    <a:gd name="T71" fmla="*/ 46 h 315"/>
                    <a:gd name="T72" fmla="*/ 256 w 308"/>
                    <a:gd name="T73" fmla="*/ 46 h 315"/>
                    <a:gd name="T74" fmla="*/ 218 w 308"/>
                    <a:gd name="T75" fmla="*/ 49 h 315"/>
                    <a:gd name="T76" fmla="*/ 202 w 308"/>
                    <a:gd name="T77" fmla="*/ 13 h 315"/>
                    <a:gd name="T78" fmla="*/ 193 w 308"/>
                    <a:gd name="T79" fmla="*/ 2 h 315"/>
                    <a:gd name="T80" fmla="*/ 119 w 308"/>
                    <a:gd name="T81" fmla="*/ 2 h 315"/>
                    <a:gd name="T82" fmla="*/ 112 w 308"/>
                    <a:gd name="T83" fmla="*/ 13 h 315"/>
                    <a:gd name="T84" fmla="*/ 93 w 308"/>
                    <a:gd name="T85" fmla="*/ 50 h 315"/>
                    <a:gd name="T86" fmla="*/ 52 w 308"/>
                    <a:gd name="T87" fmla="*/ 46 h 315"/>
                    <a:gd name="T88" fmla="*/ 37 w 308"/>
                    <a:gd name="T89" fmla="*/ 47 h 315"/>
                    <a:gd name="T90" fmla="*/ 1 w 308"/>
                    <a:gd name="T91" fmla="*/ 111 h 315"/>
                    <a:gd name="T92" fmla="*/ 3 w 308"/>
                    <a:gd name="T93" fmla="*/ 121 h 315"/>
                    <a:gd name="T94" fmla="*/ 31 w 308"/>
                    <a:gd name="T95" fmla="*/ 138 h 315"/>
                    <a:gd name="T96" fmla="*/ 30 w 308"/>
                    <a:gd name="T97" fmla="*/ 167 h 315"/>
                    <a:gd name="T98" fmla="*/ 4 w 308"/>
                    <a:gd name="T99" fmla="*/ 193 h 315"/>
                    <a:gd name="T100" fmla="*/ 1 w 308"/>
                    <a:gd name="T101" fmla="*/ 199 h 315"/>
                    <a:gd name="T102" fmla="*/ 34 w 308"/>
                    <a:gd name="T103" fmla="*/ 263 h 315"/>
                    <a:gd name="T104" fmla="*/ 46 w 308"/>
                    <a:gd name="T105" fmla="*/ 270 h 315"/>
                    <a:gd name="T106" fmla="*/ 85 w 308"/>
                    <a:gd name="T107" fmla="*/ 259 h 315"/>
                    <a:gd name="T108" fmla="*/ 112 w 308"/>
                    <a:gd name="T109" fmla="*/ 274 h 315"/>
                    <a:gd name="T110" fmla="*/ 116 w 308"/>
                    <a:gd name="T111" fmla="*/ 311 h 315"/>
                    <a:gd name="T112" fmla="*/ 189 w 308"/>
                    <a:gd name="T113" fmla="*/ 315 h 315"/>
                    <a:gd name="T114" fmla="*/ 201 w 308"/>
                    <a:gd name="T115" fmla="*/ 306 h 315"/>
                    <a:gd name="T116" fmla="*/ 210 w 308"/>
                    <a:gd name="T117" fmla="*/ 270 h 315"/>
                    <a:gd name="T118" fmla="*/ 234 w 308"/>
                    <a:gd name="T119" fmla="*/ 255 h 315"/>
                    <a:gd name="T120" fmla="*/ 267 w 308"/>
                    <a:gd name="T121" fmla="*/ 270 h 315"/>
                    <a:gd name="T122" fmla="*/ 307 w 308"/>
                    <a:gd name="T123" fmla="*/ 208 h 315"/>
                    <a:gd name="T124" fmla="*/ 306 w 308"/>
                    <a:gd name="T125" fmla="*/ 194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08" h="315">
                      <a:moveTo>
                        <a:pt x="260" y="240"/>
                      </a:moveTo>
                      <a:lnTo>
                        <a:pt x="239" y="228"/>
                      </a:lnTo>
                      <a:lnTo>
                        <a:pt x="235" y="227"/>
                      </a:lnTo>
                      <a:lnTo>
                        <a:pt x="231" y="226"/>
                      </a:lnTo>
                      <a:lnTo>
                        <a:pt x="227" y="227"/>
                      </a:lnTo>
                      <a:lnTo>
                        <a:pt x="223" y="229"/>
                      </a:lnTo>
                      <a:lnTo>
                        <a:pt x="215" y="237"/>
                      </a:lnTo>
                      <a:lnTo>
                        <a:pt x="205" y="243"/>
                      </a:lnTo>
                      <a:lnTo>
                        <a:pt x="195" y="248"/>
                      </a:lnTo>
                      <a:lnTo>
                        <a:pt x="185" y="253"/>
                      </a:lnTo>
                      <a:lnTo>
                        <a:pt x="181" y="255"/>
                      </a:lnTo>
                      <a:lnTo>
                        <a:pt x="178" y="257"/>
                      </a:lnTo>
                      <a:lnTo>
                        <a:pt x="177" y="260"/>
                      </a:lnTo>
                      <a:lnTo>
                        <a:pt x="176" y="265"/>
                      </a:lnTo>
                      <a:lnTo>
                        <a:pt x="176" y="289"/>
                      </a:lnTo>
                      <a:lnTo>
                        <a:pt x="137" y="289"/>
                      </a:lnTo>
                      <a:lnTo>
                        <a:pt x="137" y="265"/>
                      </a:lnTo>
                      <a:lnTo>
                        <a:pt x="136" y="260"/>
                      </a:lnTo>
                      <a:lnTo>
                        <a:pt x="135" y="257"/>
                      </a:lnTo>
                      <a:lnTo>
                        <a:pt x="132" y="255"/>
                      </a:lnTo>
                      <a:lnTo>
                        <a:pt x="129" y="253"/>
                      </a:lnTo>
                      <a:lnTo>
                        <a:pt x="117" y="248"/>
                      </a:lnTo>
                      <a:lnTo>
                        <a:pt x="105" y="243"/>
                      </a:lnTo>
                      <a:lnTo>
                        <a:pt x="95" y="237"/>
                      </a:lnTo>
                      <a:lnTo>
                        <a:pt x="87" y="229"/>
                      </a:lnTo>
                      <a:lnTo>
                        <a:pt x="84" y="227"/>
                      </a:lnTo>
                      <a:lnTo>
                        <a:pt x="79" y="226"/>
                      </a:lnTo>
                      <a:lnTo>
                        <a:pt x="76" y="227"/>
                      </a:lnTo>
                      <a:lnTo>
                        <a:pt x="72" y="228"/>
                      </a:lnTo>
                      <a:lnTo>
                        <a:pt x="50" y="240"/>
                      </a:lnTo>
                      <a:lnTo>
                        <a:pt x="30" y="207"/>
                      </a:lnTo>
                      <a:lnTo>
                        <a:pt x="51" y="194"/>
                      </a:lnTo>
                      <a:lnTo>
                        <a:pt x="55" y="192"/>
                      </a:lnTo>
                      <a:lnTo>
                        <a:pt x="57" y="188"/>
                      </a:lnTo>
                      <a:lnTo>
                        <a:pt x="58" y="184"/>
                      </a:lnTo>
                      <a:lnTo>
                        <a:pt x="58" y="180"/>
                      </a:lnTo>
                      <a:lnTo>
                        <a:pt x="56" y="168"/>
                      </a:lnTo>
                      <a:lnTo>
                        <a:pt x="55" y="157"/>
                      </a:lnTo>
                      <a:lnTo>
                        <a:pt x="56" y="145"/>
                      </a:lnTo>
                      <a:lnTo>
                        <a:pt x="58" y="134"/>
                      </a:lnTo>
                      <a:lnTo>
                        <a:pt x="58" y="130"/>
                      </a:lnTo>
                      <a:lnTo>
                        <a:pt x="57" y="126"/>
                      </a:lnTo>
                      <a:lnTo>
                        <a:pt x="55" y="123"/>
                      </a:lnTo>
                      <a:lnTo>
                        <a:pt x="51" y="120"/>
                      </a:lnTo>
                      <a:lnTo>
                        <a:pt x="31" y="108"/>
                      </a:lnTo>
                      <a:lnTo>
                        <a:pt x="50" y="73"/>
                      </a:lnTo>
                      <a:lnTo>
                        <a:pt x="72" y="86"/>
                      </a:lnTo>
                      <a:lnTo>
                        <a:pt x="76" y="87"/>
                      </a:lnTo>
                      <a:lnTo>
                        <a:pt x="79" y="87"/>
                      </a:lnTo>
                      <a:lnTo>
                        <a:pt x="84" y="86"/>
                      </a:lnTo>
                      <a:lnTo>
                        <a:pt x="87" y="84"/>
                      </a:lnTo>
                      <a:lnTo>
                        <a:pt x="95" y="78"/>
                      </a:lnTo>
                      <a:lnTo>
                        <a:pt x="105" y="71"/>
                      </a:lnTo>
                      <a:lnTo>
                        <a:pt x="117" y="66"/>
                      </a:lnTo>
                      <a:lnTo>
                        <a:pt x="129" y="62"/>
                      </a:lnTo>
                      <a:lnTo>
                        <a:pt x="132" y="59"/>
                      </a:lnTo>
                      <a:lnTo>
                        <a:pt x="135" y="57"/>
                      </a:lnTo>
                      <a:lnTo>
                        <a:pt x="136" y="53"/>
                      </a:lnTo>
                      <a:lnTo>
                        <a:pt x="137" y="50"/>
                      </a:lnTo>
                      <a:lnTo>
                        <a:pt x="137" y="25"/>
                      </a:lnTo>
                      <a:lnTo>
                        <a:pt x="176" y="25"/>
                      </a:lnTo>
                      <a:lnTo>
                        <a:pt x="176" y="50"/>
                      </a:lnTo>
                      <a:lnTo>
                        <a:pt x="176" y="53"/>
                      </a:lnTo>
                      <a:lnTo>
                        <a:pt x="178" y="57"/>
                      </a:lnTo>
                      <a:lnTo>
                        <a:pt x="181" y="59"/>
                      </a:lnTo>
                      <a:lnTo>
                        <a:pt x="185" y="62"/>
                      </a:lnTo>
                      <a:lnTo>
                        <a:pt x="195" y="66"/>
                      </a:lnTo>
                      <a:lnTo>
                        <a:pt x="205" y="71"/>
                      </a:lnTo>
                      <a:lnTo>
                        <a:pt x="215" y="77"/>
                      </a:lnTo>
                      <a:lnTo>
                        <a:pt x="223" y="84"/>
                      </a:lnTo>
                      <a:lnTo>
                        <a:pt x="227" y="87"/>
                      </a:lnTo>
                      <a:lnTo>
                        <a:pt x="231" y="88"/>
                      </a:lnTo>
                      <a:lnTo>
                        <a:pt x="235" y="88"/>
                      </a:lnTo>
                      <a:lnTo>
                        <a:pt x="239" y="86"/>
                      </a:lnTo>
                      <a:lnTo>
                        <a:pt x="259" y="76"/>
                      </a:lnTo>
                      <a:lnTo>
                        <a:pt x="278" y="108"/>
                      </a:lnTo>
                      <a:lnTo>
                        <a:pt x="258" y="120"/>
                      </a:lnTo>
                      <a:lnTo>
                        <a:pt x="254" y="123"/>
                      </a:lnTo>
                      <a:lnTo>
                        <a:pt x="252" y="126"/>
                      </a:lnTo>
                      <a:lnTo>
                        <a:pt x="251" y="130"/>
                      </a:lnTo>
                      <a:lnTo>
                        <a:pt x="251" y="134"/>
                      </a:lnTo>
                      <a:lnTo>
                        <a:pt x="253" y="145"/>
                      </a:lnTo>
                      <a:lnTo>
                        <a:pt x="254" y="157"/>
                      </a:lnTo>
                      <a:lnTo>
                        <a:pt x="253" y="169"/>
                      </a:lnTo>
                      <a:lnTo>
                        <a:pt x="251" y="180"/>
                      </a:lnTo>
                      <a:lnTo>
                        <a:pt x="251" y="184"/>
                      </a:lnTo>
                      <a:lnTo>
                        <a:pt x="252" y="188"/>
                      </a:lnTo>
                      <a:lnTo>
                        <a:pt x="254" y="192"/>
                      </a:lnTo>
                      <a:lnTo>
                        <a:pt x="258" y="194"/>
                      </a:lnTo>
                      <a:lnTo>
                        <a:pt x="278" y="207"/>
                      </a:lnTo>
                      <a:lnTo>
                        <a:pt x="260" y="240"/>
                      </a:lnTo>
                      <a:close/>
                      <a:moveTo>
                        <a:pt x="302" y="192"/>
                      </a:moveTo>
                      <a:lnTo>
                        <a:pt x="278" y="178"/>
                      </a:lnTo>
                      <a:lnTo>
                        <a:pt x="279" y="167"/>
                      </a:lnTo>
                      <a:lnTo>
                        <a:pt x="279" y="157"/>
                      </a:lnTo>
                      <a:lnTo>
                        <a:pt x="279" y="148"/>
                      </a:lnTo>
                      <a:lnTo>
                        <a:pt x="278" y="138"/>
                      </a:lnTo>
                      <a:lnTo>
                        <a:pt x="302" y="124"/>
                      </a:lnTo>
                      <a:lnTo>
                        <a:pt x="304" y="123"/>
                      </a:lnTo>
                      <a:lnTo>
                        <a:pt x="306" y="121"/>
                      </a:lnTo>
                      <a:lnTo>
                        <a:pt x="307" y="119"/>
                      </a:lnTo>
                      <a:lnTo>
                        <a:pt x="308" y="116"/>
                      </a:lnTo>
                      <a:lnTo>
                        <a:pt x="308" y="111"/>
                      </a:lnTo>
                      <a:lnTo>
                        <a:pt x="306" y="106"/>
                      </a:lnTo>
                      <a:lnTo>
                        <a:pt x="275" y="51"/>
                      </a:lnTo>
                      <a:lnTo>
                        <a:pt x="273" y="49"/>
                      </a:lnTo>
                      <a:lnTo>
                        <a:pt x="271" y="47"/>
                      </a:lnTo>
                      <a:lnTo>
                        <a:pt x="269" y="46"/>
                      </a:lnTo>
                      <a:lnTo>
                        <a:pt x="266" y="44"/>
                      </a:lnTo>
                      <a:lnTo>
                        <a:pt x="262" y="44"/>
                      </a:lnTo>
                      <a:lnTo>
                        <a:pt x="256" y="46"/>
                      </a:lnTo>
                      <a:lnTo>
                        <a:pt x="234" y="59"/>
                      </a:lnTo>
                      <a:lnTo>
                        <a:pt x="226" y="54"/>
                      </a:lnTo>
                      <a:lnTo>
                        <a:pt x="218" y="49"/>
                      </a:lnTo>
                      <a:lnTo>
                        <a:pt x="210" y="44"/>
                      </a:lnTo>
                      <a:lnTo>
                        <a:pt x="202" y="41"/>
                      </a:lnTo>
                      <a:lnTo>
                        <a:pt x="202" y="13"/>
                      </a:lnTo>
                      <a:lnTo>
                        <a:pt x="201" y="8"/>
                      </a:lnTo>
                      <a:lnTo>
                        <a:pt x="197" y="4"/>
                      </a:lnTo>
                      <a:lnTo>
                        <a:pt x="193" y="2"/>
                      </a:lnTo>
                      <a:lnTo>
                        <a:pt x="189" y="0"/>
                      </a:lnTo>
                      <a:lnTo>
                        <a:pt x="124" y="0"/>
                      </a:lnTo>
                      <a:lnTo>
                        <a:pt x="119" y="2"/>
                      </a:lnTo>
                      <a:lnTo>
                        <a:pt x="116" y="4"/>
                      </a:lnTo>
                      <a:lnTo>
                        <a:pt x="113" y="8"/>
                      </a:lnTo>
                      <a:lnTo>
                        <a:pt x="112" y="13"/>
                      </a:lnTo>
                      <a:lnTo>
                        <a:pt x="112" y="41"/>
                      </a:lnTo>
                      <a:lnTo>
                        <a:pt x="102" y="44"/>
                      </a:lnTo>
                      <a:lnTo>
                        <a:pt x="93" y="50"/>
                      </a:lnTo>
                      <a:lnTo>
                        <a:pt x="85" y="54"/>
                      </a:lnTo>
                      <a:lnTo>
                        <a:pt x="77" y="59"/>
                      </a:lnTo>
                      <a:lnTo>
                        <a:pt x="52" y="46"/>
                      </a:lnTo>
                      <a:lnTo>
                        <a:pt x="47" y="44"/>
                      </a:lnTo>
                      <a:lnTo>
                        <a:pt x="43" y="44"/>
                      </a:lnTo>
                      <a:lnTo>
                        <a:pt x="37" y="47"/>
                      </a:lnTo>
                      <a:lnTo>
                        <a:pt x="34" y="51"/>
                      </a:lnTo>
                      <a:lnTo>
                        <a:pt x="2" y="106"/>
                      </a:lnTo>
                      <a:lnTo>
                        <a:pt x="1" y="111"/>
                      </a:lnTo>
                      <a:lnTo>
                        <a:pt x="1" y="116"/>
                      </a:lnTo>
                      <a:lnTo>
                        <a:pt x="2" y="119"/>
                      </a:lnTo>
                      <a:lnTo>
                        <a:pt x="3" y="121"/>
                      </a:lnTo>
                      <a:lnTo>
                        <a:pt x="5" y="123"/>
                      </a:lnTo>
                      <a:lnTo>
                        <a:pt x="7" y="124"/>
                      </a:lnTo>
                      <a:lnTo>
                        <a:pt x="31" y="138"/>
                      </a:lnTo>
                      <a:lnTo>
                        <a:pt x="30" y="148"/>
                      </a:lnTo>
                      <a:lnTo>
                        <a:pt x="29" y="157"/>
                      </a:lnTo>
                      <a:lnTo>
                        <a:pt x="30" y="167"/>
                      </a:lnTo>
                      <a:lnTo>
                        <a:pt x="31" y="178"/>
                      </a:lnTo>
                      <a:lnTo>
                        <a:pt x="6" y="192"/>
                      </a:lnTo>
                      <a:lnTo>
                        <a:pt x="4" y="193"/>
                      </a:lnTo>
                      <a:lnTo>
                        <a:pt x="3" y="194"/>
                      </a:lnTo>
                      <a:lnTo>
                        <a:pt x="2" y="196"/>
                      </a:lnTo>
                      <a:lnTo>
                        <a:pt x="1" y="199"/>
                      </a:lnTo>
                      <a:lnTo>
                        <a:pt x="0" y="203"/>
                      </a:lnTo>
                      <a:lnTo>
                        <a:pt x="2" y="208"/>
                      </a:lnTo>
                      <a:lnTo>
                        <a:pt x="34" y="263"/>
                      </a:lnTo>
                      <a:lnTo>
                        <a:pt x="37" y="268"/>
                      </a:lnTo>
                      <a:lnTo>
                        <a:pt x="42" y="270"/>
                      </a:lnTo>
                      <a:lnTo>
                        <a:pt x="46" y="270"/>
                      </a:lnTo>
                      <a:lnTo>
                        <a:pt x="51" y="269"/>
                      </a:lnTo>
                      <a:lnTo>
                        <a:pt x="77" y="254"/>
                      </a:lnTo>
                      <a:lnTo>
                        <a:pt x="85" y="259"/>
                      </a:lnTo>
                      <a:lnTo>
                        <a:pt x="93" y="266"/>
                      </a:lnTo>
                      <a:lnTo>
                        <a:pt x="102" y="270"/>
                      </a:lnTo>
                      <a:lnTo>
                        <a:pt x="112" y="274"/>
                      </a:lnTo>
                      <a:lnTo>
                        <a:pt x="112" y="302"/>
                      </a:lnTo>
                      <a:lnTo>
                        <a:pt x="113" y="306"/>
                      </a:lnTo>
                      <a:lnTo>
                        <a:pt x="116" y="311"/>
                      </a:lnTo>
                      <a:lnTo>
                        <a:pt x="119" y="314"/>
                      </a:lnTo>
                      <a:lnTo>
                        <a:pt x="124" y="315"/>
                      </a:lnTo>
                      <a:lnTo>
                        <a:pt x="189" y="315"/>
                      </a:lnTo>
                      <a:lnTo>
                        <a:pt x="193" y="314"/>
                      </a:lnTo>
                      <a:lnTo>
                        <a:pt x="197" y="311"/>
                      </a:lnTo>
                      <a:lnTo>
                        <a:pt x="201" y="306"/>
                      </a:lnTo>
                      <a:lnTo>
                        <a:pt x="202" y="302"/>
                      </a:lnTo>
                      <a:lnTo>
                        <a:pt x="202" y="274"/>
                      </a:lnTo>
                      <a:lnTo>
                        <a:pt x="210" y="270"/>
                      </a:lnTo>
                      <a:lnTo>
                        <a:pt x="218" y="266"/>
                      </a:lnTo>
                      <a:lnTo>
                        <a:pt x="226" y="260"/>
                      </a:lnTo>
                      <a:lnTo>
                        <a:pt x="234" y="255"/>
                      </a:lnTo>
                      <a:lnTo>
                        <a:pt x="258" y="268"/>
                      </a:lnTo>
                      <a:lnTo>
                        <a:pt x="262" y="270"/>
                      </a:lnTo>
                      <a:lnTo>
                        <a:pt x="267" y="270"/>
                      </a:lnTo>
                      <a:lnTo>
                        <a:pt x="271" y="268"/>
                      </a:lnTo>
                      <a:lnTo>
                        <a:pt x="275" y="263"/>
                      </a:lnTo>
                      <a:lnTo>
                        <a:pt x="307" y="208"/>
                      </a:lnTo>
                      <a:lnTo>
                        <a:pt x="308" y="202"/>
                      </a:lnTo>
                      <a:lnTo>
                        <a:pt x="308" y="198"/>
                      </a:lnTo>
                      <a:lnTo>
                        <a:pt x="306" y="194"/>
                      </a:lnTo>
                      <a:lnTo>
                        <a:pt x="302" y="1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3" name="iṡḷîḓè">
              <a:extLst>
                <a:ext uri="{FF2B5EF4-FFF2-40B4-BE49-F238E27FC236}">
                  <a16:creationId xmlns:a16="http://schemas.microsoft.com/office/drawing/2014/main" id="{420CC234-D25C-4C36-BD7B-D036D71A06E4}"/>
                </a:ext>
              </a:extLst>
            </p:cNvPr>
            <p:cNvGrpSpPr/>
            <p:nvPr/>
          </p:nvGrpSpPr>
          <p:grpSpPr>
            <a:xfrm>
              <a:off x="6895820" y="4707616"/>
              <a:ext cx="952304" cy="594799"/>
              <a:chOff x="5484573" y="5214090"/>
              <a:chExt cx="952304" cy="594799"/>
            </a:xfrm>
          </p:grpSpPr>
          <p:sp>
            <p:nvSpPr>
              <p:cNvPr id="24" name="iŝḷiḓê">
                <a:extLst>
                  <a:ext uri="{FF2B5EF4-FFF2-40B4-BE49-F238E27FC236}">
                    <a16:creationId xmlns:a16="http://schemas.microsoft.com/office/drawing/2014/main" id="{1BAB4F9E-7688-4E34-88AF-8367CF40C736}"/>
                  </a:ext>
                </a:extLst>
              </p:cNvPr>
              <p:cNvSpPr txBox="1"/>
              <p:nvPr/>
            </p:nvSpPr>
            <p:spPr>
              <a:xfrm>
                <a:off x="5484573" y="5470335"/>
                <a:ext cx="952304" cy="33855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rPr>
                  <a:t>Oct-Des</a:t>
                </a:r>
              </a:p>
            </p:txBody>
          </p:sp>
          <p:grpSp>
            <p:nvGrpSpPr>
              <p:cNvPr id="25" name="îṣļîḋe">
                <a:extLst>
                  <a:ext uri="{FF2B5EF4-FFF2-40B4-BE49-F238E27FC236}">
                    <a16:creationId xmlns:a16="http://schemas.microsoft.com/office/drawing/2014/main" id="{4326D78E-1F1A-49D9-9ADF-F1A67420250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835421" y="5214090"/>
                <a:ext cx="250608" cy="252000"/>
                <a:chOff x="10455275" y="2498725"/>
                <a:chExt cx="285750" cy="287338"/>
              </a:xfrm>
              <a:solidFill>
                <a:sysClr val="window" lastClr="FFFFFF"/>
              </a:solidFill>
            </p:grpSpPr>
            <p:sp>
              <p:nvSpPr>
                <p:cNvPr id="26" name="íśḻîḓe">
                  <a:extLst>
                    <a:ext uri="{FF2B5EF4-FFF2-40B4-BE49-F238E27FC236}">
                      <a16:creationId xmlns:a16="http://schemas.microsoft.com/office/drawing/2014/main" id="{5E00211E-C931-47AE-B125-78BA8031193B}"/>
                    </a:ext>
                  </a:extLst>
                </p:cNvPr>
                <p:cNvSpPr/>
                <p:nvPr/>
              </p:nvSpPr>
              <p:spPr bwMode="auto">
                <a:xfrm>
                  <a:off x="10455275" y="2593975"/>
                  <a:ext cx="285750" cy="192088"/>
                </a:xfrm>
                <a:custGeom>
                  <a:avLst/>
                  <a:gdLst>
                    <a:gd name="T0" fmla="*/ 812 w 903"/>
                    <a:gd name="T1" fmla="*/ 30 h 601"/>
                    <a:gd name="T2" fmla="*/ 512 w 903"/>
                    <a:gd name="T3" fmla="*/ 571 h 601"/>
                    <a:gd name="T4" fmla="*/ 602 w 903"/>
                    <a:gd name="T5" fmla="*/ 571 h 601"/>
                    <a:gd name="T6" fmla="*/ 301 w 903"/>
                    <a:gd name="T7" fmla="*/ 210 h 601"/>
                    <a:gd name="T8" fmla="*/ 301 w 903"/>
                    <a:gd name="T9" fmla="*/ 571 h 601"/>
                    <a:gd name="T10" fmla="*/ 181 w 903"/>
                    <a:gd name="T11" fmla="*/ 421 h 601"/>
                    <a:gd name="T12" fmla="*/ 888 w 903"/>
                    <a:gd name="T13" fmla="*/ 571 h 601"/>
                    <a:gd name="T14" fmla="*/ 842 w 903"/>
                    <a:gd name="T15" fmla="*/ 12 h 601"/>
                    <a:gd name="T16" fmla="*/ 838 w 903"/>
                    <a:gd name="T17" fmla="*/ 5 h 601"/>
                    <a:gd name="T18" fmla="*/ 830 w 903"/>
                    <a:gd name="T19" fmla="*/ 0 h 601"/>
                    <a:gd name="T20" fmla="*/ 704 w 903"/>
                    <a:gd name="T21" fmla="*/ 0 h 601"/>
                    <a:gd name="T22" fmla="*/ 696 w 903"/>
                    <a:gd name="T23" fmla="*/ 5 h 601"/>
                    <a:gd name="T24" fmla="*/ 692 w 903"/>
                    <a:gd name="T25" fmla="*/ 12 h 601"/>
                    <a:gd name="T26" fmla="*/ 632 w 903"/>
                    <a:gd name="T27" fmla="*/ 571 h 601"/>
                    <a:gd name="T28" fmla="*/ 631 w 903"/>
                    <a:gd name="T29" fmla="*/ 280 h 601"/>
                    <a:gd name="T30" fmla="*/ 626 w 903"/>
                    <a:gd name="T31" fmla="*/ 274 h 601"/>
                    <a:gd name="T32" fmla="*/ 617 w 903"/>
                    <a:gd name="T33" fmla="*/ 270 h 601"/>
                    <a:gd name="T34" fmla="*/ 491 w 903"/>
                    <a:gd name="T35" fmla="*/ 271 h 601"/>
                    <a:gd name="T36" fmla="*/ 484 w 903"/>
                    <a:gd name="T37" fmla="*/ 278 h 601"/>
                    <a:gd name="T38" fmla="*/ 482 w 903"/>
                    <a:gd name="T39" fmla="*/ 285 h 601"/>
                    <a:gd name="T40" fmla="*/ 421 w 903"/>
                    <a:gd name="T41" fmla="*/ 195 h 601"/>
                    <a:gd name="T42" fmla="*/ 419 w 903"/>
                    <a:gd name="T43" fmla="*/ 187 h 601"/>
                    <a:gd name="T44" fmla="*/ 412 w 903"/>
                    <a:gd name="T45" fmla="*/ 181 h 601"/>
                    <a:gd name="T46" fmla="*/ 286 w 903"/>
                    <a:gd name="T47" fmla="*/ 180 h 601"/>
                    <a:gd name="T48" fmla="*/ 277 w 903"/>
                    <a:gd name="T49" fmla="*/ 184 h 601"/>
                    <a:gd name="T50" fmla="*/ 272 w 903"/>
                    <a:gd name="T51" fmla="*/ 190 h 601"/>
                    <a:gd name="T52" fmla="*/ 271 w 903"/>
                    <a:gd name="T53" fmla="*/ 571 h 601"/>
                    <a:gd name="T54" fmla="*/ 211 w 903"/>
                    <a:gd name="T55" fmla="*/ 403 h 601"/>
                    <a:gd name="T56" fmla="*/ 207 w 903"/>
                    <a:gd name="T57" fmla="*/ 396 h 601"/>
                    <a:gd name="T58" fmla="*/ 199 w 903"/>
                    <a:gd name="T59" fmla="*/ 391 h 601"/>
                    <a:gd name="T60" fmla="*/ 73 w 903"/>
                    <a:gd name="T61" fmla="*/ 391 h 601"/>
                    <a:gd name="T62" fmla="*/ 65 w 903"/>
                    <a:gd name="T63" fmla="*/ 396 h 601"/>
                    <a:gd name="T64" fmla="*/ 61 w 903"/>
                    <a:gd name="T65" fmla="*/ 403 h 601"/>
                    <a:gd name="T66" fmla="*/ 16 w 903"/>
                    <a:gd name="T67" fmla="*/ 571 h 601"/>
                    <a:gd name="T68" fmla="*/ 7 w 903"/>
                    <a:gd name="T69" fmla="*/ 573 h 601"/>
                    <a:gd name="T70" fmla="*/ 2 w 903"/>
                    <a:gd name="T71" fmla="*/ 581 h 601"/>
                    <a:gd name="T72" fmla="*/ 1 w 903"/>
                    <a:gd name="T73" fmla="*/ 590 h 601"/>
                    <a:gd name="T74" fmla="*/ 5 w 903"/>
                    <a:gd name="T75" fmla="*/ 597 h 601"/>
                    <a:gd name="T76" fmla="*/ 13 w 903"/>
                    <a:gd name="T77" fmla="*/ 601 h 601"/>
                    <a:gd name="T78" fmla="*/ 196 w 903"/>
                    <a:gd name="T79" fmla="*/ 601 h 601"/>
                    <a:gd name="T80" fmla="*/ 497 w 903"/>
                    <a:gd name="T81" fmla="*/ 601 h 601"/>
                    <a:gd name="T82" fmla="*/ 827 w 903"/>
                    <a:gd name="T83" fmla="*/ 601 h 601"/>
                    <a:gd name="T84" fmla="*/ 893 w 903"/>
                    <a:gd name="T85" fmla="*/ 600 h 601"/>
                    <a:gd name="T86" fmla="*/ 900 w 903"/>
                    <a:gd name="T87" fmla="*/ 595 h 601"/>
                    <a:gd name="T88" fmla="*/ 903 w 903"/>
                    <a:gd name="T89" fmla="*/ 586 h 601"/>
                    <a:gd name="T90" fmla="*/ 900 w 903"/>
                    <a:gd name="T91" fmla="*/ 578 h 601"/>
                    <a:gd name="T92" fmla="*/ 893 w 903"/>
                    <a:gd name="T93" fmla="*/ 572 h 6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903" h="601">
                      <a:moveTo>
                        <a:pt x="722" y="571"/>
                      </a:moveTo>
                      <a:lnTo>
                        <a:pt x="722" y="30"/>
                      </a:lnTo>
                      <a:lnTo>
                        <a:pt x="812" y="30"/>
                      </a:lnTo>
                      <a:lnTo>
                        <a:pt x="812" y="571"/>
                      </a:lnTo>
                      <a:lnTo>
                        <a:pt x="722" y="571"/>
                      </a:lnTo>
                      <a:close/>
                      <a:moveTo>
                        <a:pt x="512" y="571"/>
                      </a:moveTo>
                      <a:lnTo>
                        <a:pt x="512" y="300"/>
                      </a:lnTo>
                      <a:lnTo>
                        <a:pt x="602" y="300"/>
                      </a:lnTo>
                      <a:lnTo>
                        <a:pt x="602" y="571"/>
                      </a:lnTo>
                      <a:lnTo>
                        <a:pt x="512" y="571"/>
                      </a:lnTo>
                      <a:close/>
                      <a:moveTo>
                        <a:pt x="301" y="571"/>
                      </a:moveTo>
                      <a:lnTo>
                        <a:pt x="301" y="210"/>
                      </a:lnTo>
                      <a:lnTo>
                        <a:pt x="391" y="210"/>
                      </a:lnTo>
                      <a:lnTo>
                        <a:pt x="391" y="571"/>
                      </a:lnTo>
                      <a:lnTo>
                        <a:pt x="301" y="571"/>
                      </a:lnTo>
                      <a:close/>
                      <a:moveTo>
                        <a:pt x="91" y="571"/>
                      </a:moveTo>
                      <a:lnTo>
                        <a:pt x="91" y="421"/>
                      </a:lnTo>
                      <a:lnTo>
                        <a:pt x="181" y="421"/>
                      </a:lnTo>
                      <a:lnTo>
                        <a:pt x="181" y="571"/>
                      </a:lnTo>
                      <a:lnTo>
                        <a:pt x="91" y="571"/>
                      </a:lnTo>
                      <a:close/>
                      <a:moveTo>
                        <a:pt x="888" y="571"/>
                      </a:moveTo>
                      <a:lnTo>
                        <a:pt x="842" y="571"/>
                      </a:lnTo>
                      <a:lnTo>
                        <a:pt x="842" y="15"/>
                      </a:lnTo>
                      <a:lnTo>
                        <a:pt x="842" y="12"/>
                      </a:lnTo>
                      <a:lnTo>
                        <a:pt x="841" y="9"/>
                      </a:lnTo>
                      <a:lnTo>
                        <a:pt x="840" y="7"/>
                      </a:lnTo>
                      <a:lnTo>
                        <a:pt x="838" y="5"/>
                      </a:lnTo>
                      <a:lnTo>
                        <a:pt x="836" y="3"/>
                      </a:lnTo>
                      <a:lnTo>
                        <a:pt x="833" y="1"/>
                      </a:lnTo>
                      <a:lnTo>
                        <a:pt x="830" y="0"/>
                      </a:lnTo>
                      <a:lnTo>
                        <a:pt x="827" y="0"/>
                      </a:lnTo>
                      <a:lnTo>
                        <a:pt x="707" y="0"/>
                      </a:lnTo>
                      <a:lnTo>
                        <a:pt x="704" y="0"/>
                      </a:lnTo>
                      <a:lnTo>
                        <a:pt x="702" y="1"/>
                      </a:lnTo>
                      <a:lnTo>
                        <a:pt x="698" y="3"/>
                      </a:lnTo>
                      <a:lnTo>
                        <a:pt x="696" y="5"/>
                      </a:lnTo>
                      <a:lnTo>
                        <a:pt x="694" y="7"/>
                      </a:lnTo>
                      <a:lnTo>
                        <a:pt x="693" y="9"/>
                      </a:lnTo>
                      <a:lnTo>
                        <a:pt x="692" y="12"/>
                      </a:lnTo>
                      <a:lnTo>
                        <a:pt x="692" y="15"/>
                      </a:lnTo>
                      <a:lnTo>
                        <a:pt x="692" y="571"/>
                      </a:lnTo>
                      <a:lnTo>
                        <a:pt x="632" y="571"/>
                      </a:lnTo>
                      <a:lnTo>
                        <a:pt x="632" y="285"/>
                      </a:lnTo>
                      <a:lnTo>
                        <a:pt x="632" y="283"/>
                      </a:lnTo>
                      <a:lnTo>
                        <a:pt x="631" y="280"/>
                      </a:lnTo>
                      <a:lnTo>
                        <a:pt x="630" y="278"/>
                      </a:lnTo>
                      <a:lnTo>
                        <a:pt x="628" y="275"/>
                      </a:lnTo>
                      <a:lnTo>
                        <a:pt x="626" y="274"/>
                      </a:lnTo>
                      <a:lnTo>
                        <a:pt x="622" y="271"/>
                      </a:lnTo>
                      <a:lnTo>
                        <a:pt x="620" y="271"/>
                      </a:lnTo>
                      <a:lnTo>
                        <a:pt x="617" y="270"/>
                      </a:lnTo>
                      <a:lnTo>
                        <a:pt x="497" y="270"/>
                      </a:lnTo>
                      <a:lnTo>
                        <a:pt x="494" y="271"/>
                      </a:lnTo>
                      <a:lnTo>
                        <a:pt x="491" y="271"/>
                      </a:lnTo>
                      <a:lnTo>
                        <a:pt x="488" y="274"/>
                      </a:lnTo>
                      <a:lnTo>
                        <a:pt x="486" y="275"/>
                      </a:lnTo>
                      <a:lnTo>
                        <a:pt x="484" y="278"/>
                      </a:lnTo>
                      <a:lnTo>
                        <a:pt x="483" y="280"/>
                      </a:lnTo>
                      <a:lnTo>
                        <a:pt x="482" y="283"/>
                      </a:lnTo>
                      <a:lnTo>
                        <a:pt x="482" y="285"/>
                      </a:lnTo>
                      <a:lnTo>
                        <a:pt x="482" y="571"/>
                      </a:lnTo>
                      <a:lnTo>
                        <a:pt x="421" y="571"/>
                      </a:lnTo>
                      <a:lnTo>
                        <a:pt x="421" y="195"/>
                      </a:lnTo>
                      <a:lnTo>
                        <a:pt x="421" y="192"/>
                      </a:lnTo>
                      <a:lnTo>
                        <a:pt x="420" y="190"/>
                      </a:lnTo>
                      <a:lnTo>
                        <a:pt x="419" y="187"/>
                      </a:lnTo>
                      <a:lnTo>
                        <a:pt x="417" y="185"/>
                      </a:lnTo>
                      <a:lnTo>
                        <a:pt x="415" y="184"/>
                      </a:lnTo>
                      <a:lnTo>
                        <a:pt x="412" y="181"/>
                      </a:lnTo>
                      <a:lnTo>
                        <a:pt x="409" y="180"/>
                      </a:lnTo>
                      <a:lnTo>
                        <a:pt x="406" y="180"/>
                      </a:lnTo>
                      <a:lnTo>
                        <a:pt x="286" y="180"/>
                      </a:lnTo>
                      <a:lnTo>
                        <a:pt x="283" y="180"/>
                      </a:lnTo>
                      <a:lnTo>
                        <a:pt x="281" y="181"/>
                      </a:lnTo>
                      <a:lnTo>
                        <a:pt x="277" y="184"/>
                      </a:lnTo>
                      <a:lnTo>
                        <a:pt x="275" y="185"/>
                      </a:lnTo>
                      <a:lnTo>
                        <a:pt x="274" y="187"/>
                      </a:lnTo>
                      <a:lnTo>
                        <a:pt x="272" y="190"/>
                      </a:lnTo>
                      <a:lnTo>
                        <a:pt x="271" y="192"/>
                      </a:lnTo>
                      <a:lnTo>
                        <a:pt x="271" y="195"/>
                      </a:lnTo>
                      <a:lnTo>
                        <a:pt x="271" y="571"/>
                      </a:lnTo>
                      <a:lnTo>
                        <a:pt x="211" y="571"/>
                      </a:lnTo>
                      <a:lnTo>
                        <a:pt x="211" y="406"/>
                      </a:lnTo>
                      <a:lnTo>
                        <a:pt x="211" y="403"/>
                      </a:lnTo>
                      <a:lnTo>
                        <a:pt x="210" y="400"/>
                      </a:lnTo>
                      <a:lnTo>
                        <a:pt x="209" y="398"/>
                      </a:lnTo>
                      <a:lnTo>
                        <a:pt x="207" y="396"/>
                      </a:lnTo>
                      <a:lnTo>
                        <a:pt x="205" y="394"/>
                      </a:lnTo>
                      <a:lnTo>
                        <a:pt x="201" y="392"/>
                      </a:lnTo>
                      <a:lnTo>
                        <a:pt x="199" y="391"/>
                      </a:lnTo>
                      <a:lnTo>
                        <a:pt x="196" y="391"/>
                      </a:lnTo>
                      <a:lnTo>
                        <a:pt x="76" y="391"/>
                      </a:lnTo>
                      <a:lnTo>
                        <a:pt x="73" y="391"/>
                      </a:lnTo>
                      <a:lnTo>
                        <a:pt x="70" y="392"/>
                      </a:lnTo>
                      <a:lnTo>
                        <a:pt x="67" y="394"/>
                      </a:lnTo>
                      <a:lnTo>
                        <a:pt x="65" y="396"/>
                      </a:lnTo>
                      <a:lnTo>
                        <a:pt x="63" y="398"/>
                      </a:lnTo>
                      <a:lnTo>
                        <a:pt x="62" y="400"/>
                      </a:lnTo>
                      <a:lnTo>
                        <a:pt x="61" y="403"/>
                      </a:lnTo>
                      <a:lnTo>
                        <a:pt x="61" y="406"/>
                      </a:lnTo>
                      <a:lnTo>
                        <a:pt x="61" y="571"/>
                      </a:lnTo>
                      <a:lnTo>
                        <a:pt x="16" y="571"/>
                      </a:lnTo>
                      <a:lnTo>
                        <a:pt x="13" y="571"/>
                      </a:lnTo>
                      <a:lnTo>
                        <a:pt x="10" y="572"/>
                      </a:lnTo>
                      <a:lnTo>
                        <a:pt x="7" y="573"/>
                      </a:lnTo>
                      <a:lnTo>
                        <a:pt x="5" y="576"/>
                      </a:lnTo>
                      <a:lnTo>
                        <a:pt x="3" y="578"/>
                      </a:lnTo>
                      <a:lnTo>
                        <a:pt x="2" y="581"/>
                      </a:lnTo>
                      <a:lnTo>
                        <a:pt x="1" y="583"/>
                      </a:lnTo>
                      <a:lnTo>
                        <a:pt x="0" y="586"/>
                      </a:lnTo>
                      <a:lnTo>
                        <a:pt x="1" y="590"/>
                      </a:lnTo>
                      <a:lnTo>
                        <a:pt x="2" y="593"/>
                      </a:lnTo>
                      <a:lnTo>
                        <a:pt x="3" y="595"/>
                      </a:lnTo>
                      <a:lnTo>
                        <a:pt x="5" y="597"/>
                      </a:lnTo>
                      <a:lnTo>
                        <a:pt x="7" y="599"/>
                      </a:lnTo>
                      <a:lnTo>
                        <a:pt x="10" y="600"/>
                      </a:lnTo>
                      <a:lnTo>
                        <a:pt x="13" y="601"/>
                      </a:lnTo>
                      <a:lnTo>
                        <a:pt x="16" y="601"/>
                      </a:lnTo>
                      <a:lnTo>
                        <a:pt x="76" y="601"/>
                      </a:lnTo>
                      <a:lnTo>
                        <a:pt x="196" y="601"/>
                      </a:lnTo>
                      <a:lnTo>
                        <a:pt x="286" y="601"/>
                      </a:lnTo>
                      <a:lnTo>
                        <a:pt x="406" y="601"/>
                      </a:lnTo>
                      <a:lnTo>
                        <a:pt x="497" y="601"/>
                      </a:lnTo>
                      <a:lnTo>
                        <a:pt x="617" y="601"/>
                      </a:lnTo>
                      <a:lnTo>
                        <a:pt x="707" y="601"/>
                      </a:lnTo>
                      <a:lnTo>
                        <a:pt x="827" y="601"/>
                      </a:lnTo>
                      <a:lnTo>
                        <a:pt x="888" y="601"/>
                      </a:lnTo>
                      <a:lnTo>
                        <a:pt x="890" y="601"/>
                      </a:lnTo>
                      <a:lnTo>
                        <a:pt x="893" y="600"/>
                      </a:lnTo>
                      <a:lnTo>
                        <a:pt x="896" y="599"/>
                      </a:lnTo>
                      <a:lnTo>
                        <a:pt x="898" y="597"/>
                      </a:lnTo>
                      <a:lnTo>
                        <a:pt x="900" y="595"/>
                      </a:lnTo>
                      <a:lnTo>
                        <a:pt x="901" y="593"/>
                      </a:lnTo>
                      <a:lnTo>
                        <a:pt x="902" y="590"/>
                      </a:lnTo>
                      <a:lnTo>
                        <a:pt x="903" y="586"/>
                      </a:lnTo>
                      <a:lnTo>
                        <a:pt x="902" y="583"/>
                      </a:lnTo>
                      <a:lnTo>
                        <a:pt x="901" y="581"/>
                      </a:lnTo>
                      <a:lnTo>
                        <a:pt x="900" y="578"/>
                      </a:lnTo>
                      <a:lnTo>
                        <a:pt x="898" y="576"/>
                      </a:lnTo>
                      <a:lnTo>
                        <a:pt x="896" y="573"/>
                      </a:lnTo>
                      <a:lnTo>
                        <a:pt x="893" y="572"/>
                      </a:lnTo>
                      <a:lnTo>
                        <a:pt x="890" y="571"/>
                      </a:lnTo>
                      <a:lnTo>
                        <a:pt x="888" y="57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" name="îSḻíḍe">
                  <a:extLst>
                    <a:ext uri="{FF2B5EF4-FFF2-40B4-BE49-F238E27FC236}">
                      <a16:creationId xmlns:a16="http://schemas.microsoft.com/office/drawing/2014/main" id="{2BF96DC2-F4D9-4190-9E6D-1B9075CCE8E5}"/>
                    </a:ext>
                  </a:extLst>
                </p:cNvPr>
                <p:cNvSpPr/>
                <p:nvPr/>
              </p:nvSpPr>
              <p:spPr bwMode="auto">
                <a:xfrm>
                  <a:off x="10474325" y="2498725"/>
                  <a:ext cx="252413" cy="157163"/>
                </a:xfrm>
                <a:custGeom>
                  <a:avLst/>
                  <a:gdLst>
                    <a:gd name="T0" fmla="*/ 83 w 796"/>
                    <a:gd name="T1" fmla="*/ 417 h 496"/>
                    <a:gd name="T2" fmla="*/ 89 w 796"/>
                    <a:gd name="T3" fmla="*/ 431 h 496"/>
                    <a:gd name="T4" fmla="*/ 76 w 796"/>
                    <a:gd name="T5" fmla="*/ 461 h 496"/>
                    <a:gd name="T6" fmla="*/ 43 w 796"/>
                    <a:gd name="T7" fmla="*/ 461 h 496"/>
                    <a:gd name="T8" fmla="*/ 30 w 796"/>
                    <a:gd name="T9" fmla="*/ 430 h 496"/>
                    <a:gd name="T10" fmla="*/ 54 w 796"/>
                    <a:gd name="T11" fmla="*/ 407 h 496"/>
                    <a:gd name="T12" fmla="*/ 302 w 796"/>
                    <a:gd name="T13" fmla="*/ 216 h 496"/>
                    <a:gd name="T14" fmla="*/ 315 w 796"/>
                    <a:gd name="T15" fmla="*/ 247 h 496"/>
                    <a:gd name="T16" fmla="*/ 291 w 796"/>
                    <a:gd name="T17" fmla="*/ 270 h 496"/>
                    <a:gd name="T18" fmla="*/ 260 w 796"/>
                    <a:gd name="T19" fmla="*/ 257 h 496"/>
                    <a:gd name="T20" fmla="*/ 260 w 796"/>
                    <a:gd name="T21" fmla="*/ 224 h 496"/>
                    <a:gd name="T22" fmla="*/ 511 w 796"/>
                    <a:gd name="T23" fmla="*/ 301 h 496"/>
                    <a:gd name="T24" fmla="*/ 530 w 796"/>
                    <a:gd name="T25" fmla="*/ 308 h 496"/>
                    <a:gd name="T26" fmla="*/ 541 w 796"/>
                    <a:gd name="T27" fmla="*/ 331 h 496"/>
                    <a:gd name="T28" fmla="*/ 523 w 796"/>
                    <a:gd name="T29" fmla="*/ 359 h 496"/>
                    <a:gd name="T30" fmla="*/ 490 w 796"/>
                    <a:gd name="T31" fmla="*/ 353 h 496"/>
                    <a:gd name="T32" fmla="*/ 483 w 796"/>
                    <a:gd name="T33" fmla="*/ 320 h 496"/>
                    <a:gd name="T34" fmla="*/ 511 w 796"/>
                    <a:gd name="T35" fmla="*/ 301 h 496"/>
                    <a:gd name="T36" fmla="*/ 757 w 796"/>
                    <a:gd name="T37" fmla="*/ 39 h 496"/>
                    <a:gd name="T38" fmla="*/ 764 w 796"/>
                    <a:gd name="T39" fmla="*/ 72 h 496"/>
                    <a:gd name="T40" fmla="*/ 736 w 796"/>
                    <a:gd name="T41" fmla="*/ 90 h 496"/>
                    <a:gd name="T42" fmla="*/ 708 w 796"/>
                    <a:gd name="T43" fmla="*/ 72 h 496"/>
                    <a:gd name="T44" fmla="*/ 716 w 796"/>
                    <a:gd name="T45" fmla="*/ 39 h 496"/>
                    <a:gd name="T46" fmla="*/ 60 w 796"/>
                    <a:gd name="T47" fmla="*/ 496 h 496"/>
                    <a:gd name="T48" fmla="*/ 93 w 796"/>
                    <a:gd name="T49" fmla="*/ 487 h 496"/>
                    <a:gd name="T50" fmla="*/ 115 w 796"/>
                    <a:gd name="T51" fmla="*/ 460 h 496"/>
                    <a:gd name="T52" fmla="*/ 118 w 796"/>
                    <a:gd name="T53" fmla="*/ 422 h 496"/>
                    <a:gd name="T54" fmla="*/ 276 w 796"/>
                    <a:gd name="T55" fmla="*/ 300 h 496"/>
                    <a:gd name="T56" fmla="*/ 318 w 796"/>
                    <a:gd name="T57" fmla="*/ 291 h 496"/>
                    <a:gd name="T58" fmla="*/ 451 w 796"/>
                    <a:gd name="T59" fmla="*/ 331 h 496"/>
                    <a:gd name="T60" fmla="*/ 461 w 796"/>
                    <a:gd name="T61" fmla="*/ 365 h 496"/>
                    <a:gd name="T62" fmla="*/ 487 w 796"/>
                    <a:gd name="T63" fmla="*/ 387 h 496"/>
                    <a:gd name="T64" fmla="*/ 523 w 796"/>
                    <a:gd name="T65" fmla="*/ 390 h 496"/>
                    <a:gd name="T66" fmla="*/ 554 w 796"/>
                    <a:gd name="T67" fmla="*/ 373 h 496"/>
                    <a:gd name="T68" fmla="*/ 570 w 796"/>
                    <a:gd name="T69" fmla="*/ 343 h 496"/>
                    <a:gd name="T70" fmla="*/ 559 w 796"/>
                    <a:gd name="T71" fmla="*/ 296 h 496"/>
                    <a:gd name="T72" fmla="*/ 742 w 796"/>
                    <a:gd name="T73" fmla="*/ 120 h 496"/>
                    <a:gd name="T74" fmla="*/ 775 w 796"/>
                    <a:gd name="T75" fmla="*/ 106 h 496"/>
                    <a:gd name="T76" fmla="*/ 794 w 796"/>
                    <a:gd name="T77" fmla="*/ 79 h 496"/>
                    <a:gd name="T78" fmla="*/ 794 w 796"/>
                    <a:gd name="T79" fmla="*/ 43 h 496"/>
                    <a:gd name="T80" fmla="*/ 775 w 796"/>
                    <a:gd name="T81" fmla="*/ 14 h 496"/>
                    <a:gd name="T82" fmla="*/ 742 w 796"/>
                    <a:gd name="T83" fmla="*/ 0 h 496"/>
                    <a:gd name="T84" fmla="*/ 708 w 796"/>
                    <a:gd name="T85" fmla="*/ 8 h 496"/>
                    <a:gd name="T86" fmla="*/ 683 w 796"/>
                    <a:gd name="T87" fmla="*/ 31 h 496"/>
                    <a:gd name="T88" fmla="*/ 677 w 796"/>
                    <a:gd name="T89" fmla="*/ 70 h 496"/>
                    <a:gd name="T90" fmla="*/ 524 w 796"/>
                    <a:gd name="T91" fmla="*/ 272 h 496"/>
                    <a:gd name="T92" fmla="*/ 483 w 796"/>
                    <a:gd name="T93" fmla="*/ 278 h 496"/>
                    <a:gd name="T94" fmla="*/ 345 w 796"/>
                    <a:gd name="T95" fmla="*/ 245 h 496"/>
                    <a:gd name="T96" fmla="*/ 339 w 796"/>
                    <a:gd name="T97" fmla="*/ 212 h 496"/>
                    <a:gd name="T98" fmla="*/ 314 w 796"/>
                    <a:gd name="T99" fmla="*/ 188 h 496"/>
                    <a:gd name="T100" fmla="*/ 280 w 796"/>
                    <a:gd name="T101" fmla="*/ 181 h 496"/>
                    <a:gd name="T102" fmla="*/ 247 w 796"/>
                    <a:gd name="T103" fmla="*/ 194 h 496"/>
                    <a:gd name="T104" fmla="*/ 228 w 796"/>
                    <a:gd name="T105" fmla="*/ 223 h 496"/>
                    <a:gd name="T106" fmla="*/ 229 w 796"/>
                    <a:gd name="T107" fmla="*/ 262 h 496"/>
                    <a:gd name="T108" fmla="*/ 60 w 796"/>
                    <a:gd name="T109" fmla="*/ 376 h 496"/>
                    <a:gd name="T110" fmla="*/ 26 w 796"/>
                    <a:gd name="T111" fmla="*/ 387 h 496"/>
                    <a:gd name="T112" fmla="*/ 4 w 796"/>
                    <a:gd name="T113" fmla="*/ 413 h 496"/>
                    <a:gd name="T114" fmla="*/ 1 w 796"/>
                    <a:gd name="T115" fmla="*/ 448 h 496"/>
                    <a:gd name="T116" fmla="*/ 17 w 796"/>
                    <a:gd name="T117" fmla="*/ 479 h 496"/>
                    <a:gd name="T118" fmla="*/ 47 w 796"/>
                    <a:gd name="T119" fmla="*/ 495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796" h="496">
                      <a:moveTo>
                        <a:pt x="60" y="406"/>
                      </a:moveTo>
                      <a:lnTo>
                        <a:pt x="66" y="407"/>
                      </a:lnTo>
                      <a:lnTo>
                        <a:pt x="73" y="410"/>
                      </a:lnTo>
                      <a:lnTo>
                        <a:pt x="78" y="413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3" y="417"/>
                      </a:lnTo>
                      <a:lnTo>
                        <a:pt x="86" y="421"/>
                      </a:lnTo>
                      <a:lnTo>
                        <a:pt x="88" y="426"/>
                      </a:lnTo>
                      <a:lnTo>
                        <a:pt x="89" y="431"/>
                      </a:lnTo>
                      <a:lnTo>
                        <a:pt x="90" y="436"/>
                      </a:lnTo>
                      <a:lnTo>
                        <a:pt x="89" y="443"/>
                      </a:lnTo>
                      <a:lnTo>
                        <a:pt x="88" y="448"/>
                      </a:lnTo>
                      <a:lnTo>
                        <a:pt x="85" y="453"/>
                      </a:lnTo>
                      <a:lnTo>
                        <a:pt x="81" y="458"/>
                      </a:lnTo>
                      <a:lnTo>
                        <a:pt x="76" y="461"/>
                      </a:lnTo>
                      <a:lnTo>
                        <a:pt x="72" y="464"/>
                      </a:lnTo>
                      <a:lnTo>
                        <a:pt x="65" y="466"/>
                      </a:lnTo>
                      <a:lnTo>
                        <a:pt x="60" y="466"/>
                      </a:lnTo>
                      <a:lnTo>
                        <a:pt x="54" y="466"/>
                      </a:lnTo>
                      <a:lnTo>
                        <a:pt x="48" y="464"/>
                      </a:lnTo>
                      <a:lnTo>
                        <a:pt x="43" y="461"/>
                      </a:lnTo>
                      <a:lnTo>
                        <a:pt x="39" y="458"/>
                      </a:lnTo>
                      <a:lnTo>
                        <a:pt x="34" y="453"/>
                      </a:lnTo>
                      <a:lnTo>
                        <a:pt x="32" y="448"/>
                      </a:lnTo>
                      <a:lnTo>
                        <a:pt x="30" y="443"/>
                      </a:lnTo>
                      <a:lnTo>
                        <a:pt x="30" y="436"/>
                      </a:lnTo>
                      <a:lnTo>
                        <a:pt x="30" y="430"/>
                      </a:lnTo>
                      <a:lnTo>
                        <a:pt x="32" y="425"/>
                      </a:lnTo>
                      <a:lnTo>
                        <a:pt x="34" y="419"/>
                      </a:lnTo>
                      <a:lnTo>
                        <a:pt x="39" y="415"/>
                      </a:lnTo>
                      <a:lnTo>
                        <a:pt x="43" y="412"/>
                      </a:lnTo>
                      <a:lnTo>
                        <a:pt x="48" y="409"/>
                      </a:lnTo>
                      <a:lnTo>
                        <a:pt x="54" y="407"/>
                      </a:lnTo>
                      <a:lnTo>
                        <a:pt x="60" y="406"/>
                      </a:lnTo>
                      <a:lnTo>
                        <a:pt x="60" y="406"/>
                      </a:lnTo>
                      <a:close/>
                      <a:moveTo>
                        <a:pt x="285" y="211"/>
                      </a:moveTo>
                      <a:lnTo>
                        <a:pt x="291" y="211"/>
                      </a:lnTo>
                      <a:lnTo>
                        <a:pt x="297" y="214"/>
                      </a:lnTo>
                      <a:lnTo>
                        <a:pt x="302" y="216"/>
                      </a:lnTo>
                      <a:lnTo>
                        <a:pt x="306" y="220"/>
                      </a:lnTo>
                      <a:lnTo>
                        <a:pt x="311" y="224"/>
                      </a:lnTo>
                      <a:lnTo>
                        <a:pt x="313" y="230"/>
                      </a:lnTo>
                      <a:lnTo>
                        <a:pt x="315" y="235"/>
                      </a:lnTo>
                      <a:lnTo>
                        <a:pt x="315" y="241"/>
                      </a:lnTo>
                      <a:lnTo>
                        <a:pt x="315" y="247"/>
                      </a:lnTo>
                      <a:lnTo>
                        <a:pt x="313" y="253"/>
                      </a:lnTo>
                      <a:lnTo>
                        <a:pt x="311" y="257"/>
                      </a:lnTo>
                      <a:lnTo>
                        <a:pt x="306" y="262"/>
                      </a:lnTo>
                      <a:lnTo>
                        <a:pt x="302" y="266"/>
                      </a:lnTo>
                      <a:lnTo>
                        <a:pt x="297" y="268"/>
                      </a:lnTo>
                      <a:lnTo>
                        <a:pt x="291" y="270"/>
                      </a:lnTo>
                      <a:lnTo>
                        <a:pt x="285" y="271"/>
                      </a:lnTo>
                      <a:lnTo>
                        <a:pt x="280" y="270"/>
                      </a:lnTo>
                      <a:lnTo>
                        <a:pt x="273" y="268"/>
                      </a:lnTo>
                      <a:lnTo>
                        <a:pt x="269" y="266"/>
                      </a:lnTo>
                      <a:lnTo>
                        <a:pt x="264" y="262"/>
                      </a:lnTo>
                      <a:lnTo>
                        <a:pt x="260" y="257"/>
                      </a:lnTo>
                      <a:lnTo>
                        <a:pt x="257" y="253"/>
                      </a:lnTo>
                      <a:lnTo>
                        <a:pt x="256" y="247"/>
                      </a:lnTo>
                      <a:lnTo>
                        <a:pt x="255" y="241"/>
                      </a:lnTo>
                      <a:lnTo>
                        <a:pt x="256" y="235"/>
                      </a:lnTo>
                      <a:lnTo>
                        <a:pt x="257" y="230"/>
                      </a:lnTo>
                      <a:lnTo>
                        <a:pt x="260" y="224"/>
                      </a:lnTo>
                      <a:lnTo>
                        <a:pt x="264" y="220"/>
                      </a:lnTo>
                      <a:lnTo>
                        <a:pt x="269" y="216"/>
                      </a:lnTo>
                      <a:lnTo>
                        <a:pt x="273" y="214"/>
                      </a:lnTo>
                      <a:lnTo>
                        <a:pt x="280" y="211"/>
                      </a:lnTo>
                      <a:lnTo>
                        <a:pt x="285" y="211"/>
                      </a:lnTo>
                      <a:close/>
                      <a:moveTo>
                        <a:pt x="511" y="301"/>
                      </a:moveTo>
                      <a:lnTo>
                        <a:pt x="516" y="301"/>
                      </a:lnTo>
                      <a:lnTo>
                        <a:pt x="521" y="302"/>
                      </a:lnTo>
                      <a:lnTo>
                        <a:pt x="526" y="306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0" y="308"/>
                      </a:lnTo>
                      <a:lnTo>
                        <a:pt x="535" y="313"/>
                      </a:lnTo>
                      <a:lnTo>
                        <a:pt x="538" y="319"/>
                      </a:lnTo>
                      <a:lnTo>
                        <a:pt x="540" y="325"/>
                      </a:lnTo>
                      <a:lnTo>
                        <a:pt x="541" y="331"/>
                      </a:lnTo>
                      <a:lnTo>
                        <a:pt x="540" y="337"/>
                      </a:lnTo>
                      <a:lnTo>
                        <a:pt x="539" y="343"/>
                      </a:lnTo>
                      <a:lnTo>
                        <a:pt x="536" y="347"/>
                      </a:lnTo>
                      <a:lnTo>
                        <a:pt x="532" y="353"/>
                      </a:lnTo>
                      <a:lnTo>
                        <a:pt x="527" y="356"/>
                      </a:lnTo>
                      <a:lnTo>
                        <a:pt x="523" y="359"/>
                      </a:lnTo>
                      <a:lnTo>
                        <a:pt x="516" y="360"/>
                      </a:lnTo>
                      <a:lnTo>
                        <a:pt x="511" y="361"/>
                      </a:lnTo>
                      <a:lnTo>
                        <a:pt x="505" y="360"/>
                      </a:lnTo>
                      <a:lnTo>
                        <a:pt x="499" y="359"/>
                      </a:lnTo>
                      <a:lnTo>
                        <a:pt x="494" y="356"/>
                      </a:lnTo>
                      <a:lnTo>
                        <a:pt x="490" y="353"/>
                      </a:lnTo>
                      <a:lnTo>
                        <a:pt x="486" y="349"/>
                      </a:lnTo>
                      <a:lnTo>
                        <a:pt x="483" y="343"/>
                      </a:lnTo>
                      <a:lnTo>
                        <a:pt x="481" y="337"/>
                      </a:lnTo>
                      <a:lnTo>
                        <a:pt x="481" y="331"/>
                      </a:lnTo>
                      <a:lnTo>
                        <a:pt x="481" y="325"/>
                      </a:lnTo>
                      <a:lnTo>
                        <a:pt x="483" y="320"/>
                      </a:lnTo>
                      <a:lnTo>
                        <a:pt x="486" y="314"/>
                      </a:lnTo>
                      <a:lnTo>
                        <a:pt x="490" y="310"/>
                      </a:lnTo>
                      <a:lnTo>
                        <a:pt x="494" y="307"/>
                      </a:lnTo>
                      <a:lnTo>
                        <a:pt x="499" y="304"/>
                      </a:lnTo>
                      <a:lnTo>
                        <a:pt x="505" y="301"/>
                      </a:lnTo>
                      <a:lnTo>
                        <a:pt x="511" y="301"/>
                      </a:lnTo>
                      <a:lnTo>
                        <a:pt x="511" y="301"/>
                      </a:lnTo>
                      <a:close/>
                      <a:moveTo>
                        <a:pt x="736" y="30"/>
                      </a:moveTo>
                      <a:lnTo>
                        <a:pt x="742" y="31"/>
                      </a:lnTo>
                      <a:lnTo>
                        <a:pt x="748" y="33"/>
                      </a:lnTo>
                      <a:lnTo>
                        <a:pt x="753" y="36"/>
                      </a:lnTo>
                      <a:lnTo>
                        <a:pt x="757" y="39"/>
                      </a:lnTo>
                      <a:lnTo>
                        <a:pt x="762" y="43"/>
                      </a:lnTo>
                      <a:lnTo>
                        <a:pt x="764" y="49"/>
                      </a:lnTo>
                      <a:lnTo>
                        <a:pt x="766" y="55"/>
                      </a:lnTo>
                      <a:lnTo>
                        <a:pt x="766" y="60"/>
                      </a:lnTo>
                      <a:lnTo>
                        <a:pt x="766" y="67"/>
                      </a:lnTo>
                      <a:lnTo>
                        <a:pt x="764" y="72"/>
                      </a:lnTo>
                      <a:lnTo>
                        <a:pt x="762" y="78"/>
                      </a:lnTo>
                      <a:lnTo>
                        <a:pt x="757" y="82"/>
                      </a:lnTo>
                      <a:lnTo>
                        <a:pt x="753" y="85"/>
                      </a:lnTo>
                      <a:lnTo>
                        <a:pt x="748" y="88"/>
                      </a:lnTo>
                      <a:lnTo>
                        <a:pt x="742" y="90"/>
                      </a:lnTo>
                      <a:lnTo>
                        <a:pt x="736" y="90"/>
                      </a:lnTo>
                      <a:lnTo>
                        <a:pt x="731" y="90"/>
                      </a:lnTo>
                      <a:lnTo>
                        <a:pt x="724" y="88"/>
                      </a:lnTo>
                      <a:lnTo>
                        <a:pt x="720" y="85"/>
                      </a:lnTo>
                      <a:lnTo>
                        <a:pt x="716" y="82"/>
                      </a:lnTo>
                      <a:lnTo>
                        <a:pt x="711" y="78"/>
                      </a:lnTo>
                      <a:lnTo>
                        <a:pt x="708" y="72"/>
                      </a:lnTo>
                      <a:lnTo>
                        <a:pt x="707" y="67"/>
                      </a:lnTo>
                      <a:lnTo>
                        <a:pt x="706" y="60"/>
                      </a:lnTo>
                      <a:lnTo>
                        <a:pt x="707" y="55"/>
                      </a:lnTo>
                      <a:lnTo>
                        <a:pt x="708" y="49"/>
                      </a:lnTo>
                      <a:lnTo>
                        <a:pt x="711" y="43"/>
                      </a:lnTo>
                      <a:lnTo>
                        <a:pt x="716" y="39"/>
                      </a:lnTo>
                      <a:lnTo>
                        <a:pt x="720" y="36"/>
                      </a:lnTo>
                      <a:lnTo>
                        <a:pt x="724" y="33"/>
                      </a:lnTo>
                      <a:lnTo>
                        <a:pt x="731" y="31"/>
                      </a:lnTo>
                      <a:lnTo>
                        <a:pt x="736" y="30"/>
                      </a:lnTo>
                      <a:lnTo>
                        <a:pt x="736" y="30"/>
                      </a:lnTo>
                      <a:close/>
                      <a:moveTo>
                        <a:pt x="60" y="496"/>
                      </a:moveTo>
                      <a:lnTo>
                        <a:pt x="66" y="496"/>
                      </a:lnTo>
                      <a:lnTo>
                        <a:pt x="72" y="495"/>
                      </a:lnTo>
                      <a:lnTo>
                        <a:pt x="77" y="494"/>
                      </a:lnTo>
                      <a:lnTo>
                        <a:pt x="84" y="492"/>
                      </a:lnTo>
                      <a:lnTo>
                        <a:pt x="89" y="489"/>
                      </a:lnTo>
                      <a:lnTo>
                        <a:pt x="93" y="487"/>
                      </a:lnTo>
                      <a:lnTo>
                        <a:pt x="98" y="482"/>
                      </a:lnTo>
                      <a:lnTo>
                        <a:pt x="102" y="479"/>
                      </a:lnTo>
                      <a:lnTo>
                        <a:pt x="106" y="475"/>
                      </a:lnTo>
                      <a:lnTo>
                        <a:pt x="109" y="470"/>
                      </a:lnTo>
                      <a:lnTo>
                        <a:pt x="113" y="465"/>
                      </a:lnTo>
                      <a:lnTo>
                        <a:pt x="115" y="460"/>
                      </a:lnTo>
                      <a:lnTo>
                        <a:pt x="117" y="455"/>
                      </a:lnTo>
                      <a:lnTo>
                        <a:pt x="119" y="448"/>
                      </a:lnTo>
                      <a:lnTo>
                        <a:pt x="120" y="443"/>
                      </a:lnTo>
                      <a:lnTo>
                        <a:pt x="120" y="436"/>
                      </a:lnTo>
                      <a:lnTo>
                        <a:pt x="119" y="429"/>
                      </a:lnTo>
                      <a:lnTo>
                        <a:pt x="118" y="422"/>
                      </a:lnTo>
                      <a:lnTo>
                        <a:pt x="116" y="416"/>
                      </a:lnTo>
                      <a:lnTo>
                        <a:pt x="114" y="410"/>
                      </a:lnTo>
                      <a:lnTo>
                        <a:pt x="251" y="291"/>
                      </a:lnTo>
                      <a:lnTo>
                        <a:pt x="259" y="295"/>
                      </a:lnTo>
                      <a:lnTo>
                        <a:pt x="267" y="298"/>
                      </a:lnTo>
                      <a:lnTo>
                        <a:pt x="276" y="300"/>
                      </a:lnTo>
                      <a:lnTo>
                        <a:pt x="285" y="301"/>
                      </a:lnTo>
                      <a:lnTo>
                        <a:pt x="292" y="300"/>
                      </a:lnTo>
                      <a:lnTo>
                        <a:pt x="300" y="299"/>
                      </a:lnTo>
                      <a:lnTo>
                        <a:pt x="306" y="297"/>
                      </a:lnTo>
                      <a:lnTo>
                        <a:pt x="313" y="294"/>
                      </a:lnTo>
                      <a:lnTo>
                        <a:pt x="318" y="291"/>
                      </a:lnTo>
                      <a:lnTo>
                        <a:pt x="325" y="286"/>
                      </a:lnTo>
                      <a:lnTo>
                        <a:pt x="329" y="282"/>
                      </a:lnTo>
                      <a:lnTo>
                        <a:pt x="333" y="277"/>
                      </a:lnTo>
                      <a:lnTo>
                        <a:pt x="451" y="324"/>
                      </a:lnTo>
                      <a:lnTo>
                        <a:pt x="451" y="327"/>
                      </a:lnTo>
                      <a:lnTo>
                        <a:pt x="451" y="331"/>
                      </a:lnTo>
                      <a:lnTo>
                        <a:pt x="451" y="338"/>
                      </a:lnTo>
                      <a:lnTo>
                        <a:pt x="452" y="343"/>
                      </a:lnTo>
                      <a:lnTo>
                        <a:pt x="453" y="350"/>
                      </a:lnTo>
                      <a:lnTo>
                        <a:pt x="455" y="355"/>
                      </a:lnTo>
                      <a:lnTo>
                        <a:pt x="457" y="360"/>
                      </a:lnTo>
                      <a:lnTo>
                        <a:pt x="461" y="365"/>
                      </a:lnTo>
                      <a:lnTo>
                        <a:pt x="464" y="370"/>
                      </a:lnTo>
                      <a:lnTo>
                        <a:pt x="468" y="374"/>
                      </a:lnTo>
                      <a:lnTo>
                        <a:pt x="472" y="377"/>
                      </a:lnTo>
                      <a:lnTo>
                        <a:pt x="477" y="381"/>
                      </a:lnTo>
                      <a:lnTo>
                        <a:pt x="482" y="384"/>
                      </a:lnTo>
                      <a:lnTo>
                        <a:pt x="487" y="387"/>
                      </a:lnTo>
                      <a:lnTo>
                        <a:pt x="493" y="388"/>
                      </a:lnTo>
                      <a:lnTo>
                        <a:pt x="498" y="390"/>
                      </a:lnTo>
                      <a:lnTo>
                        <a:pt x="505" y="391"/>
                      </a:lnTo>
                      <a:lnTo>
                        <a:pt x="511" y="391"/>
                      </a:lnTo>
                      <a:lnTo>
                        <a:pt x="517" y="391"/>
                      </a:lnTo>
                      <a:lnTo>
                        <a:pt x="523" y="390"/>
                      </a:lnTo>
                      <a:lnTo>
                        <a:pt x="529" y="388"/>
                      </a:lnTo>
                      <a:lnTo>
                        <a:pt x="535" y="387"/>
                      </a:lnTo>
                      <a:lnTo>
                        <a:pt x="540" y="384"/>
                      </a:lnTo>
                      <a:lnTo>
                        <a:pt x="544" y="381"/>
                      </a:lnTo>
                      <a:lnTo>
                        <a:pt x="550" y="377"/>
                      </a:lnTo>
                      <a:lnTo>
                        <a:pt x="554" y="373"/>
                      </a:lnTo>
                      <a:lnTo>
                        <a:pt x="557" y="370"/>
                      </a:lnTo>
                      <a:lnTo>
                        <a:pt x="560" y="365"/>
                      </a:lnTo>
                      <a:lnTo>
                        <a:pt x="564" y="360"/>
                      </a:lnTo>
                      <a:lnTo>
                        <a:pt x="567" y="355"/>
                      </a:lnTo>
                      <a:lnTo>
                        <a:pt x="568" y="350"/>
                      </a:lnTo>
                      <a:lnTo>
                        <a:pt x="570" y="343"/>
                      </a:lnTo>
                      <a:lnTo>
                        <a:pt x="571" y="338"/>
                      </a:lnTo>
                      <a:lnTo>
                        <a:pt x="571" y="331"/>
                      </a:lnTo>
                      <a:lnTo>
                        <a:pt x="570" y="322"/>
                      </a:lnTo>
                      <a:lnTo>
                        <a:pt x="568" y="312"/>
                      </a:lnTo>
                      <a:lnTo>
                        <a:pt x="565" y="304"/>
                      </a:lnTo>
                      <a:lnTo>
                        <a:pt x="559" y="296"/>
                      </a:lnTo>
                      <a:lnTo>
                        <a:pt x="710" y="115"/>
                      </a:lnTo>
                      <a:lnTo>
                        <a:pt x="717" y="117"/>
                      </a:lnTo>
                      <a:lnTo>
                        <a:pt x="723" y="119"/>
                      </a:lnTo>
                      <a:lnTo>
                        <a:pt x="730" y="120"/>
                      </a:lnTo>
                      <a:lnTo>
                        <a:pt x="736" y="120"/>
                      </a:lnTo>
                      <a:lnTo>
                        <a:pt x="742" y="120"/>
                      </a:lnTo>
                      <a:lnTo>
                        <a:pt x="749" y="119"/>
                      </a:lnTo>
                      <a:lnTo>
                        <a:pt x="754" y="118"/>
                      </a:lnTo>
                      <a:lnTo>
                        <a:pt x="760" y="116"/>
                      </a:lnTo>
                      <a:lnTo>
                        <a:pt x="765" y="114"/>
                      </a:lnTo>
                      <a:lnTo>
                        <a:pt x="770" y="111"/>
                      </a:lnTo>
                      <a:lnTo>
                        <a:pt x="775" y="106"/>
                      </a:lnTo>
                      <a:lnTo>
                        <a:pt x="779" y="103"/>
                      </a:lnTo>
                      <a:lnTo>
                        <a:pt x="783" y="99"/>
                      </a:lnTo>
                      <a:lnTo>
                        <a:pt x="786" y="95"/>
                      </a:lnTo>
                      <a:lnTo>
                        <a:pt x="790" y="89"/>
                      </a:lnTo>
                      <a:lnTo>
                        <a:pt x="792" y="84"/>
                      </a:lnTo>
                      <a:lnTo>
                        <a:pt x="794" y="79"/>
                      </a:lnTo>
                      <a:lnTo>
                        <a:pt x="795" y="73"/>
                      </a:lnTo>
                      <a:lnTo>
                        <a:pt x="796" y="67"/>
                      </a:lnTo>
                      <a:lnTo>
                        <a:pt x="796" y="60"/>
                      </a:lnTo>
                      <a:lnTo>
                        <a:pt x="796" y="54"/>
                      </a:lnTo>
                      <a:lnTo>
                        <a:pt x="795" y="49"/>
                      </a:lnTo>
                      <a:lnTo>
                        <a:pt x="794" y="43"/>
                      </a:lnTo>
                      <a:lnTo>
                        <a:pt x="792" y="37"/>
                      </a:lnTo>
                      <a:lnTo>
                        <a:pt x="790" y="31"/>
                      </a:lnTo>
                      <a:lnTo>
                        <a:pt x="786" y="27"/>
                      </a:lnTo>
                      <a:lnTo>
                        <a:pt x="783" y="23"/>
                      </a:lnTo>
                      <a:lnTo>
                        <a:pt x="779" y="19"/>
                      </a:lnTo>
                      <a:lnTo>
                        <a:pt x="775" y="14"/>
                      </a:lnTo>
                      <a:lnTo>
                        <a:pt x="770" y="11"/>
                      </a:lnTo>
                      <a:lnTo>
                        <a:pt x="765" y="8"/>
                      </a:lnTo>
                      <a:lnTo>
                        <a:pt x="760" y="5"/>
                      </a:lnTo>
                      <a:lnTo>
                        <a:pt x="754" y="4"/>
                      </a:lnTo>
                      <a:lnTo>
                        <a:pt x="749" y="1"/>
                      </a:lnTo>
                      <a:lnTo>
                        <a:pt x="742" y="0"/>
                      </a:lnTo>
                      <a:lnTo>
                        <a:pt x="736" y="0"/>
                      </a:lnTo>
                      <a:lnTo>
                        <a:pt x="731" y="0"/>
                      </a:lnTo>
                      <a:lnTo>
                        <a:pt x="724" y="1"/>
                      </a:lnTo>
                      <a:lnTo>
                        <a:pt x="719" y="4"/>
                      </a:lnTo>
                      <a:lnTo>
                        <a:pt x="712" y="5"/>
                      </a:lnTo>
                      <a:lnTo>
                        <a:pt x="708" y="8"/>
                      </a:lnTo>
                      <a:lnTo>
                        <a:pt x="703" y="11"/>
                      </a:lnTo>
                      <a:lnTo>
                        <a:pt x="698" y="14"/>
                      </a:lnTo>
                      <a:lnTo>
                        <a:pt x="694" y="19"/>
                      </a:lnTo>
                      <a:lnTo>
                        <a:pt x="690" y="22"/>
                      </a:lnTo>
                      <a:lnTo>
                        <a:pt x="687" y="27"/>
                      </a:lnTo>
                      <a:lnTo>
                        <a:pt x="683" y="31"/>
                      </a:lnTo>
                      <a:lnTo>
                        <a:pt x="681" y="37"/>
                      </a:lnTo>
                      <a:lnTo>
                        <a:pt x="679" y="43"/>
                      </a:lnTo>
                      <a:lnTo>
                        <a:pt x="677" y="49"/>
                      </a:lnTo>
                      <a:lnTo>
                        <a:pt x="676" y="54"/>
                      </a:lnTo>
                      <a:lnTo>
                        <a:pt x="676" y="60"/>
                      </a:lnTo>
                      <a:lnTo>
                        <a:pt x="677" y="70"/>
                      </a:lnTo>
                      <a:lnTo>
                        <a:pt x="679" y="80"/>
                      </a:lnTo>
                      <a:lnTo>
                        <a:pt x="682" y="88"/>
                      </a:lnTo>
                      <a:lnTo>
                        <a:pt x="688" y="96"/>
                      </a:lnTo>
                      <a:lnTo>
                        <a:pt x="537" y="277"/>
                      </a:lnTo>
                      <a:lnTo>
                        <a:pt x="530" y="275"/>
                      </a:lnTo>
                      <a:lnTo>
                        <a:pt x="524" y="272"/>
                      </a:lnTo>
                      <a:lnTo>
                        <a:pt x="517" y="271"/>
                      </a:lnTo>
                      <a:lnTo>
                        <a:pt x="511" y="271"/>
                      </a:lnTo>
                      <a:lnTo>
                        <a:pt x="504" y="271"/>
                      </a:lnTo>
                      <a:lnTo>
                        <a:pt x="496" y="272"/>
                      </a:lnTo>
                      <a:lnTo>
                        <a:pt x="490" y="275"/>
                      </a:lnTo>
                      <a:lnTo>
                        <a:pt x="483" y="278"/>
                      </a:lnTo>
                      <a:lnTo>
                        <a:pt x="478" y="281"/>
                      </a:lnTo>
                      <a:lnTo>
                        <a:pt x="472" y="285"/>
                      </a:lnTo>
                      <a:lnTo>
                        <a:pt x="467" y="291"/>
                      </a:lnTo>
                      <a:lnTo>
                        <a:pt x="463" y="296"/>
                      </a:lnTo>
                      <a:lnTo>
                        <a:pt x="345" y="249"/>
                      </a:lnTo>
                      <a:lnTo>
                        <a:pt x="345" y="245"/>
                      </a:lnTo>
                      <a:lnTo>
                        <a:pt x="345" y="241"/>
                      </a:lnTo>
                      <a:lnTo>
                        <a:pt x="345" y="235"/>
                      </a:lnTo>
                      <a:lnTo>
                        <a:pt x="344" y="229"/>
                      </a:lnTo>
                      <a:lnTo>
                        <a:pt x="343" y="223"/>
                      </a:lnTo>
                      <a:lnTo>
                        <a:pt x="341" y="218"/>
                      </a:lnTo>
                      <a:lnTo>
                        <a:pt x="339" y="212"/>
                      </a:lnTo>
                      <a:lnTo>
                        <a:pt x="335" y="207"/>
                      </a:lnTo>
                      <a:lnTo>
                        <a:pt x="332" y="203"/>
                      </a:lnTo>
                      <a:lnTo>
                        <a:pt x="328" y="199"/>
                      </a:lnTo>
                      <a:lnTo>
                        <a:pt x="324" y="194"/>
                      </a:lnTo>
                      <a:lnTo>
                        <a:pt x="319" y="191"/>
                      </a:lnTo>
                      <a:lnTo>
                        <a:pt x="314" y="188"/>
                      </a:lnTo>
                      <a:lnTo>
                        <a:pt x="309" y="186"/>
                      </a:lnTo>
                      <a:lnTo>
                        <a:pt x="303" y="184"/>
                      </a:lnTo>
                      <a:lnTo>
                        <a:pt x="298" y="182"/>
                      </a:lnTo>
                      <a:lnTo>
                        <a:pt x="291" y="181"/>
                      </a:lnTo>
                      <a:lnTo>
                        <a:pt x="285" y="180"/>
                      </a:lnTo>
                      <a:lnTo>
                        <a:pt x="280" y="181"/>
                      </a:lnTo>
                      <a:lnTo>
                        <a:pt x="273" y="182"/>
                      </a:lnTo>
                      <a:lnTo>
                        <a:pt x="268" y="184"/>
                      </a:lnTo>
                      <a:lnTo>
                        <a:pt x="261" y="186"/>
                      </a:lnTo>
                      <a:lnTo>
                        <a:pt x="257" y="188"/>
                      </a:lnTo>
                      <a:lnTo>
                        <a:pt x="252" y="191"/>
                      </a:lnTo>
                      <a:lnTo>
                        <a:pt x="247" y="194"/>
                      </a:lnTo>
                      <a:lnTo>
                        <a:pt x="243" y="199"/>
                      </a:lnTo>
                      <a:lnTo>
                        <a:pt x="239" y="203"/>
                      </a:lnTo>
                      <a:lnTo>
                        <a:pt x="236" y="207"/>
                      </a:lnTo>
                      <a:lnTo>
                        <a:pt x="232" y="212"/>
                      </a:lnTo>
                      <a:lnTo>
                        <a:pt x="230" y="218"/>
                      </a:lnTo>
                      <a:lnTo>
                        <a:pt x="228" y="223"/>
                      </a:lnTo>
                      <a:lnTo>
                        <a:pt x="226" y="229"/>
                      </a:lnTo>
                      <a:lnTo>
                        <a:pt x="225" y="235"/>
                      </a:lnTo>
                      <a:lnTo>
                        <a:pt x="225" y="241"/>
                      </a:lnTo>
                      <a:lnTo>
                        <a:pt x="226" y="248"/>
                      </a:lnTo>
                      <a:lnTo>
                        <a:pt x="227" y="255"/>
                      </a:lnTo>
                      <a:lnTo>
                        <a:pt x="229" y="262"/>
                      </a:lnTo>
                      <a:lnTo>
                        <a:pt x="231" y="267"/>
                      </a:lnTo>
                      <a:lnTo>
                        <a:pt x="94" y="387"/>
                      </a:lnTo>
                      <a:lnTo>
                        <a:pt x="86" y="383"/>
                      </a:lnTo>
                      <a:lnTo>
                        <a:pt x="78" y="380"/>
                      </a:lnTo>
                      <a:lnTo>
                        <a:pt x="69" y="377"/>
                      </a:lnTo>
                      <a:lnTo>
                        <a:pt x="60" y="376"/>
                      </a:lnTo>
                      <a:lnTo>
                        <a:pt x="54" y="376"/>
                      </a:lnTo>
                      <a:lnTo>
                        <a:pt x="47" y="377"/>
                      </a:lnTo>
                      <a:lnTo>
                        <a:pt x="42" y="379"/>
                      </a:lnTo>
                      <a:lnTo>
                        <a:pt x="36" y="381"/>
                      </a:lnTo>
                      <a:lnTo>
                        <a:pt x="31" y="384"/>
                      </a:lnTo>
                      <a:lnTo>
                        <a:pt x="26" y="387"/>
                      </a:lnTo>
                      <a:lnTo>
                        <a:pt x="21" y="390"/>
                      </a:lnTo>
                      <a:lnTo>
                        <a:pt x="17" y="394"/>
                      </a:lnTo>
                      <a:lnTo>
                        <a:pt x="13" y="398"/>
                      </a:lnTo>
                      <a:lnTo>
                        <a:pt x="10" y="403"/>
                      </a:lnTo>
                      <a:lnTo>
                        <a:pt x="6" y="407"/>
                      </a:lnTo>
                      <a:lnTo>
                        <a:pt x="4" y="413"/>
                      </a:lnTo>
                      <a:lnTo>
                        <a:pt x="2" y="418"/>
                      </a:lnTo>
                      <a:lnTo>
                        <a:pt x="1" y="425"/>
                      </a:lnTo>
                      <a:lnTo>
                        <a:pt x="0" y="430"/>
                      </a:lnTo>
                      <a:lnTo>
                        <a:pt x="0" y="436"/>
                      </a:lnTo>
                      <a:lnTo>
                        <a:pt x="0" y="443"/>
                      </a:lnTo>
                      <a:lnTo>
                        <a:pt x="1" y="448"/>
                      </a:lnTo>
                      <a:lnTo>
                        <a:pt x="2" y="455"/>
                      </a:lnTo>
                      <a:lnTo>
                        <a:pt x="4" y="460"/>
                      </a:lnTo>
                      <a:lnTo>
                        <a:pt x="6" y="465"/>
                      </a:lnTo>
                      <a:lnTo>
                        <a:pt x="10" y="470"/>
                      </a:lnTo>
                      <a:lnTo>
                        <a:pt x="13" y="475"/>
                      </a:lnTo>
                      <a:lnTo>
                        <a:pt x="17" y="479"/>
                      </a:lnTo>
                      <a:lnTo>
                        <a:pt x="21" y="482"/>
                      </a:lnTo>
                      <a:lnTo>
                        <a:pt x="26" y="487"/>
                      </a:lnTo>
                      <a:lnTo>
                        <a:pt x="31" y="489"/>
                      </a:lnTo>
                      <a:lnTo>
                        <a:pt x="36" y="492"/>
                      </a:lnTo>
                      <a:lnTo>
                        <a:pt x="42" y="494"/>
                      </a:lnTo>
                      <a:lnTo>
                        <a:pt x="47" y="495"/>
                      </a:lnTo>
                      <a:lnTo>
                        <a:pt x="54" y="496"/>
                      </a:lnTo>
                      <a:lnTo>
                        <a:pt x="60" y="49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4" name="îṧḻïḑe">
              <a:extLst>
                <a:ext uri="{FF2B5EF4-FFF2-40B4-BE49-F238E27FC236}">
                  <a16:creationId xmlns:a16="http://schemas.microsoft.com/office/drawing/2014/main" id="{F8ACF02D-E543-43E6-AB78-7D9EB47EDB16}"/>
                </a:ext>
              </a:extLst>
            </p:cNvPr>
            <p:cNvSpPr txBox="1"/>
            <p:nvPr/>
          </p:nvSpPr>
          <p:spPr>
            <a:xfrm>
              <a:off x="673100" y="3129835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îS1iḍê">
              <a:extLst>
                <a:ext uri="{FF2B5EF4-FFF2-40B4-BE49-F238E27FC236}">
                  <a16:creationId xmlns:a16="http://schemas.microsoft.com/office/drawing/2014/main" id="{5C7019DB-7023-4C2E-A5CF-ED5C29171A8F}"/>
                </a:ext>
              </a:extLst>
            </p:cNvPr>
            <p:cNvSpPr txBox="1"/>
            <p:nvPr/>
          </p:nvSpPr>
          <p:spPr>
            <a:xfrm>
              <a:off x="673100" y="3522347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6" name="îŝḻiḋe">
              <a:extLst>
                <a:ext uri="{FF2B5EF4-FFF2-40B4-BE49-F238E27FC236}">
                  <a16:creationId xmlns:a16="http://schemas.microsoft.com/office/drawing/2014/main" id="{658C06DF-D6FC-4BD2-BF27-A9C6AA8ECE7A}"/>
                </a:ext>
              </a:extLst>
            </p:cNvPr>
            <p:cNvSpPr/>
            <p:nvPr/>
          </p:nvSpPr>
          <p:spPr>
            <a:xfrm>
              <a:off x="2778448" y="1474850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01</a:t>
              </a:r>
            </a:p>
          </p:txBody>
        </p:sp>
        <p:sp>
          <p:nvSpPr>
            <p:cNvPr id="17" name="îṡľiḑé">
              <a:extLst>
                <a:ext uri="{FF2B5EF4-FFF2-40B4-BE49-F238E27FC236}">
                  <a16:creationId xmlns:a16="http://schemas.microsoft.com/office/drawing/2014/main" id="{BD403B49-41ED-41CC-9566-5949944DEEEF}"/>
                </a:ext>
              </a:extLst>
            </p:cNvPr>
            <p:cNvSpPr/>
            <p:nvPr/>
          </p:nvSpPr>
          <p:spPr>
            <a:xfrm>
              <a:off x="2778448" y="5211051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04</a:t>
              </a:r>
            </a:p>
          </p:txBody>
        </p:sp>
        <p:sp>
          <p:nvSpPr>
            <p:cNvPr id="18" name="ïsļîḓê">
              <a:extLst>
                <a:ext uri="{FF2B5EF4-FFF2-40B4-BE49-F238E27FC236}">
                  <a16:creationId xmlns:a16="http://schemas.microsoft.com/office/drawing/2014/main" id="{4ED7A279-4578-46E2-B55A-E27501CAE281}"/>
                </a:ext>
              </a:extLst>
            </p:cNvPr>
            <p:cNvSpPr/>
            <p:nvPr/>
          </p:nvSpPr>
          <p:spPr>
            <a:xfrm>
              <a:off x="4028502" y="3965649"/>
              <a:ext cx="576000" cy="576000"/>
            </a:xfrm>
            <a:prstGeom prst="ellipse">
              <a:avLst/>
            </a:prstGeom>
            <a:solidFill>
              <a:schemeClr val="bg1"/>
            </a:solidFill>
            <a:ln w="63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algn="ctr" defTabSz="914400"/>
              <a:r>
                <a:rPr lang="en-US" sz="1600" b="1" kern="0" dirty="0"/>
                <a:t>03</a:t>
              </a:r>
            </a:p>
          </p:txBody>
        </p:sp>
        <p:sp>
          <p:nvSpPr>
            <p:cNvPr id="19" name="íṩļíďê">
              <a:extLst>
                <a:ext uri="{FF2B5EF4-FFF2-40B4-BE49-F238E27FC236}">
                  <a16:creationId xmlns:a16="http://schemas.microsoft.com/office/drawing/2014/main" id="{8C90AB7F-CAEA-4E47-B728-37E9A09FF930}"/>
                </a:ext>
              </a:extLst>
            </p:cNvPr>
            <p:cNvSpPr/>
            <p:nvPr/>
          </p:nvSpPr>
          <p:spPr>
            <a:xfrm>
              <a:off x="4028502" y="2720249"/>
              <a:ext cx="576000" cy="576000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none" lIns="91440" tIns="45720" rIns="91440" bIns="45720" rtlCol="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02</a:t>
              </a:r>
            </a:p>
          </p:txBody>
        </p:sp>
        <p:sp>
          <p:nvSpPr>
            <p:cNvPr id="20" name="ïṡ1îḍé">
              <a:extLst>
                <a:ext uri="{FF2B5EF4-FFF2-40B4-BE49-F238E27FC236}">
                  <a16:creationId xmlns:a16="http://schemas.microsoft.com/office/drawing/2014/main" id="{E34DE167-152D-443C-B24C-0AC8F61A2585}"/>
                </a:ext>
              </a:extLst>
            </p:cNvPr>
            <p:cNvSpPr txBox="1"/>
            <p:nvPr/>
          </p:nvSpPr>
          <p:spPr>
            <a:xfrm>
              <a:off x="3893818" y="1474850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1" name="ï$ḷïḋe">
              <a:extLst>
                <a:ext uri="{FF2B5EF4-FFF2-40B4-BE49-F238E27FC236}">
                  <a16:creationId xmlns:a16="http://schemas.microsoft.com/office/drawing/2014/main" id="{62C4283B-AFC3-4A1F-BB3A-664F16F1D0BC}"/>
                </a:ext>
              </a:extLst>
            </p:cNvPr>
            <p:cNvSpPr txBox="1"/>
            <p:nvPr/>
          </p:nvSpPr>
          <p:spPr>
            <a:xfrm>
              <a:off x="4693710" y="273191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2" name="íṡḷïḓe">
              <a:extLst>
                <a:ext uri="{FF2B5EF4-FFF2-40B4-BE49-F238E27FC236}">
                  <a16:creationId xmlns:a16="http://schemas.microsoft.com/office/drawing/2014/main" id="{9492EF89-C45A-4338-BCB8-944C3AD7C26C}"/>
                </a:ext>
              </a:extLst>
            </p:cNvPr>
            <p:cNvSpPr txBox="1"/>
            <p:nvPr/>
          </p:nvSpPr>
          <p:spPr>
            <a:xfrm>
              <a:off x="4693710" y="3965156"/>
              <a:ext cx="682677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  <p:sp>
          <p:nvSpPr>
            <p:cNvPr id="23" name="îṩlíďè">
              <a:extLst>
                <a:ext uri="{FF2B5EF4-FFF2-40B4-BE49-F238E27FC236}">
                  <a16:creationId xmlns:a16="http://schemas.microsoft.com/office/drawing/2014/main" id="{A26F2622-828A-46F0-BC1F-57099B710462}"/>
                </a:ext>
              </a:extLst>
            </p:cNvPr>
            <p:cNvSpPr txBox="1"/>
            <p:nvPr/>
          </p:nvSpPr>
          <p:spPr>
            <a:xfrm>
              <a:off x="3893818" y="5211051"/>
              <a:ext cx="7626670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Clr>
                  <a:schemeClr val="tx1"/>
                </a:buClr>
                <a:buSzPct val="100000"/>
                <a:buFont typeface="Arial" panose="020B0604020202020204" pitchFamily="34" charset="0"/>
                <a:buChar char="•"/>
              </a:pPr>
              <a:r>
                <a:rPr lang="en-US" sz="1200" dirty="0"/>
                <a:t>.…</a:t>
              </a:r>
              <a:r>
                <a:rPr lang="de-DE" sz="1200" dirty="0"/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6058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186F0A-A5F2-4272-8007-0E7750A0D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2E109AB-AD46-4CC2-A202-EC8E42F23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42DD784-8DE0-4CEE-BA40-C27D7ABFF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  <p:grpSp>
        <p:nvGrpSpPr>
          <p:cNvPr id="5" name="207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BB10935-68F8-42F4-AAD5-F067100EF0B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0"/>
            <a:ext cx="11518900" cy="5982032"/>
            <a:chOff x="673100" y="-1"/>
            <a:chExt cx="11518900" cy="5982032"/>
          </a:xfrm>
        </p:grpSpPr>
        <p:grpSp>
          <p:nvGrpSpPr>
            <p:cNvPr id="6" name="íṣlíḍê">
              <a:extLst>
                <a:ext uri="{FF2B5EF4-FFF2-40B4-BE49-F238E27FC236}">
                  <a16:creationId xmlns:a16="http://schemas.microsoft.com/office/drawing/2014/main" id="{85FA2579-0613-4220-9F4D-2FB37966810A}"/>
                </a:ext>
              </a:extLst>
            </p:cNvPr>
            <p:cNvGrpSpPr/>
            <p:nvPr/>
          </p:nvGrpSpPr>
          <p:grpSpPr>
            <a:xfrm>
              <a:off x="8840680" y="-1"/>
              <a:ext cx="3351320" cy="2847730"/>
              <a:chOff x="8403493" y="-272731"/>
              <a:chExt cx="3940600" cy="3348462"/>
            </a:xfrm>
          </p:grpSpPr>
          <p:sp>
            <p:nvSpPr>
              <p:cNvPr id="55" name="îs1íḓê">
                <a:extLst>
                  <a:ext uri="{FF2B5EF4-FFF2-40B4-BE49-F238E27FC236}">
                    <a16:creationId xmlns:a16="http://schemas.microsoft.com/office/drawing/2014/main" id="{FC79BA04-29F2-4896-8CB5-35AD162C1481}"/>
                  </a:ext>
                </a:extLst>
              </p:cNvPr>
              <p:cNvSpPr/>
              <p:nvPr/>
            </p:nvSpPr>
            <p:spPr bwMode="auto">
              <a:xfrm>
                <a:off x="8403493" y="339185"/>
                <a:ext cx="3571666" cy="2736546"/>
              </a:xfrm>
              <a:custGeom>
                <a:avLst/>
                <a:gdLst>
                  <a:gd name="connsiteX0" fmla="*/ 3261426 w 3571666"/>
                  <a:gd name="connsiteY0" fmla="*/ 0 h 2736546"/>
                  <a:gd name="connsiteX1" fmla="*/ 3571666 w 3571666"/>
                  <a:gd name="connsiteY1" fmla="*/ 287025 h 2736546"/>
                  <a:gd name="connsiteX2" fmla="*/ 2608736 w 3571666"/>
                  <a:gd name="connsiteY2" fmla="*/ 1329583 h 2736546"/>
                  <a:gd name="connsiteX3" fmla="*/ 2608551 w 3571666"/>
                  <a:gd name="connsiteY3" fmla="*/ 1330967 h 2736546"/>
                  <a:gd name="connsiteX4" fmla="*/ 2600110 w 3571666"/>
                  <a:gd name="connsiteY4" fmla="*/ 1364735 h 2736546"/>
                  <a:gd name="connsiteX5" fmla="*/ 2591668 w 3571666"/>
                  <a:gd name="connsiteY5" fmla="*/ 1400613 h 2736546"/>
                  <a:gd name="connsiteX6" fmla="*/ 2581115 w 3571666"/>
                  <a:gd name="connsiteY6" fmla="*/ 1438601 h 2736546"/>
                  <a:gd name="connsiteX7" fmla="*/ 2570563 w 3571666"/>
                  <a:gd name="connsiteY7" fmla="*/ 1478700 h 2736546"/>
                  <a:gd name="connsiteX8" fmla="*/ 2555789 w 3571666"/>
                  <a:gd name="connsiteY8" fmla="*/ 1518800 h 2736546"/>
                  <a:gd name="connsiteX9" fmla="*/ 2538906 w 3571666"/>
                  <a:gd name="connsiteY9" fmla="*/ 1558899 h 2736546"/>
                  <a:gd name="connsiteX10" fmla="*/ 2522022 w 3571666"/>
                  <a:gd name="connsiteY10" fmla="*/ 1601108 h 2736546"/>
                  <a:gd name="connsiteX11" fmla="*/ 2503028 w 3571666"/>
                  <a:gd name="connsiteY11" fmla="*/ 1641207 h 2736546"/>
                  <a:gd name="connsiteX12" fmla="*/ 2481923 w 3571666"/>
                  <a:gd name="connsiteY12" fmla="*/ 1681306 h 2736546"/>
                  <a:gd name="connsiteX13" fmla="*/ 2460818 w 3571666"/>
                  <a:gd name="connsiteY13" fmla="*/ 1721406 h 2736546"/>
                  <a:gd name="connsiteX14" fmla="*/ 2437603 w 3571666"/>
                  <a:gd name="connsiteY14" fmla="*/ 1759394 h 2736546"/>
                  <a:gd name="connsiteX15" fmla="*/ 2412277 w 3571666"/>
                  <a:gd name="connsiteY15" fmla="*/ 1795272 h 2736546"/>
                  <a:gd name="connsiteX16" fmla="*/ 2386951 w 3571666"/>
                  <a:gd name="connsiteY16" fmla="*/ 1829040 h 2736546"/>
                  <a:gd name="connsiteX17" fmla="*/ 2359515 w 3571666"/>
                  <a:gd name="connsiteY17" fmla="*/ 1860697 h 2736546"/>
                  <a:gd name="connsiteX18" fmla="*/ 1838227 w 3571666"/>
                  <a:gd name="connsiteY18" fmla="*/ 2430527 h 2736546"/>
                  <a:gd name="connsiteX19" fmla="*/ 1827675 w 3571666"/>
                  <a:gd name="connsiteY19" fmla="*/ 2443190 h 2736546"/>
                  <a:gd name="connsiteX20" fmla="*/ 1815012 w 3571666"/>
                  <a:gd name="connsiteY20" fmla="*/ 2451631 h 2736546"/>
                  <a:gd name="connsiteX21" fmla="*/ 1791796 w 3571666"/>
                  <a:gd name="connsiteY21" fmla="*/ 2468515 h 2736546"/>
                  <a:gd name="connsiteX22" fmla="*/ 1766471 w 3571666"/>
                  <a:gd name="connsiteY22" fmla="*/ 2481178 h 2736546"/>
                  <a:gd name="connsiteX23" fmla="*/ 1739034 w 3571666"/>
                  <a:gd name="connsiteY23" fmla="*/ 2487510 h 2736546"/>
                  <a:gd name="connsiteX24" fmla="*/ 1711598 w 3571666"/>
                  <a:gd name="connsiteY24" fmla="*/ 2491731 h 2736546"/>
                  <a:gd name="connsiteX25" fmla="*/ 1686272 w 3571666"/>
                  <a:gd name="connsiteY25" fmla="*/ 2489620 h 2736546"/>
                  <a:gd name="connsiteX26" fmla="*/ 1658836 w 3571666"/>
                  <a:gd name="connsiteY26" fmla="*/ 2485399 h 2736546"/>
                  <a:gd name="connsiteX27" fmla="*/ 1633511 w 3571666"/>
                  <a:gd name="connsiteY27" fmla="*/ 2479068 h 2736546"/>
                  <a:gd name="connsiteX28" fmla="*/ 1610295 w 3571666"/>
                  <a:gd name="connsiteY28" fmla="*/ 2468515 h 2736546"/>
                  <a:gd name="connsiteX29" fmla="*/ 1587080 w 3571666"/>
                  <a:gd name="connsiteY29" fmla="*/ 2453742 h 2736546"/>
                  <a:gd name="connsiteX30" fmla="*/ 1568086 w 3571666"/>
                  <a:gd name="connsiteY30" fmla="*/ 2436858 h 2736546"/>
                  <a:gd name="connsiteX31" fmla="*/ 1551202 w 3571666"/>
                  <a:gd name="connsiteY31" fmla="*/ 2417864 h 2736546"/>
                  <a:gd name="connsiteX32" fmla="*/ 1538539 w 3571666"/>
                  <a:gd name="connsiteY32" fmla="*/ 2396759 h 2736546"/>
                  <a:gd name="connsiteX33" fmla="*/ 1530097 w 3571666"/>
                  <a:gd name="connsiteY33" fmla="*/ 2373544 h 2736546"/>
                  <a:gd name="connsiteX34" fmla="*/ 1525876 w 3571666"/>
                  <a:gd name="connsiteY34" fmla="*/ 2348218 h 2736546"/>
                  <a:gd name="connsiteX35" fmla="*/ 1525876 w 3571666"/>
                  <a:gd name="connsiteY35" fmla="*/ 2335555 h 2736546"/>
                  <a:gd name="connsiteX36" fmla="*/ 1525876 w 3571666"/>
                  <a:gd name="connsiteY36" fmla="*/ 2320782 h 2736546"/>
                  <a:gd name="connsiteX37" fmla="*/ 1500550 w 3571666"/>
                  <a:gd name="connsiteY37" fmla="*/ 2333445 h 2736546"/>
                  <a:gd name="connsiteX38" fmla="*/ 1473114 w 3571666"/>
                  <a:gd name="connsiteY38" fmla="*/ 2341887 h 2736546"/>
                  <a:gd name="connsiteX39" fmla="*/ 1447788 w 3571666"/>
                  <a:gd name="connsiteY39" fmla="*/ 2346108 h 2736546"/>
                  <a:gd name="connsiteX40" fmla="*/ 1420352 w 3571666"/>
                  <a:gd name="connsiteY40" fmla="*/ 2346108 h 2736546"/>
                  <a:gd name="connsiteX41" fmla="*/ 1392916 w 3571666"/>
                  <a:gd name="connsiteY41" fmla="*/ 2343997 h 2736546"/>
                  <a:gd name="connsiteX42" fmla="*/ 1367590 w 3571666"/>
                  <a:gd name="connsiteY42" fmla="*/ 2337666 h 2736546"/>
                  <a:gd name="connsiteX43" fmla="*/ 1342264 w 3571666"/>
                  <a:gd name="connsiteY43" fmla="*/ 2329224 h 2736546"/>
                  <a:gd name="connsiteX44" fmla="*/ 1319049 w 3571666"/>
                  <a:gd name="connsiteY44" fmla="*/ 2316561 h 2736546"/>
                  <a:gd name="connsiteX45" fmla="*/ 1297944 w 3571666"/>
                  <a:gd name="connsiteY45" fmla="*/ 2301787 h 2736546"/>
                  <a:gd name="connsiteX46" fmla="*/ 1281061 w 3571666"/>
                  <a:gd name="connsiteY46" fmla="*/ 2284904 h 2736546"/>
                  <a:gd name="connsiteX47" fmla="*/ 1264177 w 3571666"/>
                  <a:gd name="connsiteY47" fmla="*/ 2263799 h 2736546"/>
                  <a:gd name="connsiteX48" fmla="*/ 1251514 w 3571666"/>
                  <a:gd name="connsiteY48" fmla="*/ 2242694 h 2736546"/>
                  <a:gd name="connsiteX49" fmla="*/ 1243072 w 3571666"/>
                  <a:gd name="connsiteY49" fmla="*/ 2219479 h 2736546"/>
                  <a:gd name="connsiteX50" fmla="*/ 1238851 w 3571666"/>
                  <a:gd name="connsiteY50" fmla="*/ 2194153 h 2736546"/>
                  <a:gd name="connsiteX51" fmla="*/ 1238851 w 3571666"/>
                  <a:gd name="connsiteY51" fmla="*/ 2166717 h 2736546"/>
                  <a:gd name="connsiteX52" fmla="*/ 1245182 w 3571666"/>
                  <a:gd name="connsiteY52" fmla="*/ 2139281 h 2736546"/>
                  <a:gd name="connsiteX53" fmla="*/ 1219857 w 3571666"/>
                  <a:gd name="connsiteY53" fmla="*/ 2156164 h 2736546"/>
                  <a:gd name="connsiteX54" fmla="*/ 1194531 w 3571666"/>
                  <a:gd name="connsiteY54" fmla="*/ 2170938 h 2736546"/>
                  <a:gd name="connsiteX55" fmla="*/ 1167095 w 3571666"/>
                  <a:gd name="connsiteY55" fmla="*/ 2179380 h 2736546"/>
                  <a:gd name="connsiteX56" fmla="*/ 1139659 w 3571666"/>
                  <a:gd name="connsiteY56" fmla="*/ 2183601 h 2736546"/>
                  <a:gd name="connsiteX57" fmla="*/ 1112222 w 3571666"/>
                  <a:gd name="connsiteY57" fmla="*/ 2185711 h 2736546"/>
                  <a:gd name="connsiteX58" fmla="*/ 1084786 w 3571666"/>
                  <a:gd name="connsiteY58" fmla="*/ 2181490 h 2736546"/>
                  <a:gd name="connsiteX59" fmla="*/ 1059460 w 3571666"/>
                  <a:gd name="connsiteY59" fmla="*/ 2177269 h 2736546"/>
                  <a:gd name="connsiteX60" fmla="*/ 1034135 w 3571666"/>
                  <a:gd name="connsiteY60" fmla="*/ 2166717 h 2736546"/>
                  <a:gd name="connsiteX61" fmla="*/ 1008809 w 3571666"/>
                  <a:gd name="connsiteY61" fmla="*/ 2154054 h 2736546"/>
                  <a:gd name="connsiteX62" fmla="*/ 987704 w 3571666"/>
                  <a:gd name="connsiteY62" fmla="*/ 2139281 h 2736546"/>
                  <a:gd name="connsiteX63" fmla="*/ 968710 w 3571666"/>
                  <a:gd name="connsiteY63" fmla="*/ 2120286 h 2736546"/>
                  <a:gd name="connsiteX64" fmla="*/ 953936 w 3571666"/>
                  <a:gd name="connsiteY64" fmla="*/ 2101292 h 2736546"/>
                  <a:gd name="connsiteX65" fmla="*/ 941273 w 3571666"/>
                  <a:gd name="connsiteY65" fmla="*/ 2078077 h 2736546"/>
                  <a:gd name="connsiteX66" fmla="*/ 932832 w 3571666"/>
                  <a:gd name="connsiteY66" fmla="*/ 2052751 h 2736546"/>
                  <a:gd name="connsiteX67" fmla="*/ 928611 w 3571666"/>
                  <a:gd name="connsiteY67" fmla="*/ 2027425 h 2736546"/>
                  <a:gd name="connsiteX68" fmla="*/ 928611 w 3571666"/>
                  <a:gd name="connsiteY68" fmla="*/ 2012652 h 2736546"/>
                  <a:gd name="connsiteX69" fmla="*/ 930721 w 3571666"/>
                  <a:gd name="connsiteY69" fmla="*/ 1999989 h 2736546"/>
                  <a:gd name="connsiteX70" fmla="*/ 310240 w 3571666"/>
                  <a:gd name="connsiteY70" fmla="*/ 2675342 h 2736546"/>
                  <a:gd name="connsiteX71" fmla="*/ 295467 w 3571666"/>
                  <a:gd name="connsiteY71" fmla="*/ 2690116 h 2736546"/>
                  <a:gd name="connsiteX72" fmla="*/ 280694 w 3571666"/>
                  <a:gd name="connsiteY72" fmla="*/ 2700668 h 2736546"/>
                  <a:gd name="connsiteX73" fmla="*/ 265920 w 3571666"/>
                  <a:gd name="connsiteY73" fmla="*/ 2711220 h 2736546"/>
                  <a:gd name="connsiteX74" fmla="*/ 249036 w 3571666"/>
                  <a:gd name="connsiteY74" fmla="*/ 2719662 h 2736546"/>
                  <a:gd name="connsiteX75" fmla="*/ 232153 w 3571666"/>
                  <a:gd name="connsiteY75" fmla="*/ 2728104 h 2736546"/>
                  <a:gd name="connsiteX76" fmla="*/ 217379 w 3571666"/>
                  <a:gd name="connsiteY76" fmla="*/ 2732325 h 2736546"/>
                  <a:gd name="connsiteX77" fmla="*/ 200495 w 3571666"/>
                  <a:gd name="connsiteY77" fmla="*/ 2734436 h 2736546"/>
                  <a:gd name="connsiteX78" fmla="*/ 183612 w 3571666"/>
                  <a:gd name="connsiteY78" fmla="*/ 2736546 h 2736546"/>
                  <a:gd name="connsiteX79" fmla="*/ 166728 w 3571666"/>
                  <a:gd name="connsiteY79" fmla="*/ 2736546 h 2736546"/>
                  <a:gd name="connsiteX80" fmla="*/ 149844 w 3571666"/>
                  <a:gd name="connsiteY80" fmla="*/ 2734436 h 2736546"/>
                  <a:gd name="connsiteX81" fmla="*/ 132960 w 3571666"/>
                  <a:gd name="connsiteY81" fmla="*/ 2730215 h 2736546"/>
                  <a:gd name="connsiteX82" fmla="*/ 118187 w 3571666"/>
                  <a:gd name="connsiteY82" fmla="*/ 2725994 h 2736546"/>
                  <a:gd name="connsiteX83" fmla="*/ 101303 w 3571666"/>
                  <a:gd name="connsiteY83" fmla="*/ 2719662 h 2736546"/>
                  <a:gd name="connsiteX84" fmla="*/ 86530 w 3571666"/>
                  <a:gd name="connsiteY84" fmla="*/ 2713331 h 2736546"/>
                  <a:gd name="connsiteX85" fmla="*/ 73867 w 3571666"/>
                  <a:gd name="connsiteY85" fmla="*/ 2704889 h 2736546"/>
                  <a:gd name="connsiteX86" fmla="*/ 61204 w 3571666"/>
                  <a:gd name="connsiteY86" fmla="*/ 2694337 h 2736546"/>
                  <a:gd name="connsiteX87" fmla="*/ 48541 w 3571666"/>
                  <a:gd name="connsiteY87" fmla="*/ 2683784 h 2736546"/>
                  <a:gd name="connsiteX88" fmla="*/ 37989 w 3571666"/>
                  <a:gd name="connsiteY88" fmla="*/ 2671121 h 2736546"/>
                  <a:gd name="connsiteX89" fmla="*/ 27436 w 3571666"/>
                  <a:gd name="connsiteY89" fmla="*/ 2658458 h 2736546"/>
                  <a:gd name="connsiteX90" fmla="*/ 18994 w 3571666"/>
                  <a:gd name="connsiteY90" fmla="*/ 2645796 h 2736546"/>
                  <a:gd name="connsiteX91" fmla="*/ 12663 w 3571666"/>
                  <a:gd name="connsiteY91" fmla="*/ 2631022 h 2736546"/>
                  <a:gd name="connsiteX92" fmla="*/ 6331 w 3571666"/>
                  <a:gd name="connsiteY92" fmla="*/ 2616249 h 2736546"/>
                  <a:gd name="connsiteX93" fmla="*/ 2110 w 3571666"/>
                  <a:gd name="connsiteY93" fmla="*/ 2599365 h 2736546"/>
                  <a:gd name="connsiteX94" fmla="*/ 0 w 3571666"/>
                  <a:gd name="connsiteY94" fmla="*/ 2582481 h 2736546"/>
                  <a:gd name="connsiteX95" fmla="*/ 0 w 3571666"/>
                  <a:gd name="connsiteY95" fmla="*/ 2565597 h 2736546"/>
                  <a:gd name="connsiteX96" fmla="*/ 2110 w 3571666"/>
                  <a:gd name="connsiteY96" fmla="*/ 2548714 h 2736546"/>
                  <a:gd name="connsiteX97" fmla="*/ 6331 w 3571666"/>
                  <a:gd name="connsiteY97" fmla="*/ 2531830 h 2736546"/>
                  <a:gd name="connsiteX98" fmla="*/ 12663 w 3571666"/>
                  <a:gd name="connsiteY98" fmla="*/ 2512835 h 2736546"/>
                  <a:gd name="connsiteX99" fmla="*/ 21105 w 3571666"/>
                  <a:gd name="connsiteY99" fmla="*/ 2495952 h 2736546"/>
                  <a:gd name="connsiteX100" fmla="*/ 31657 w 3571666"/>
                  <a:gd name="connsiteY100" fmla="*/ 2476957 h 2736546"/>
                  <a:gd name="connsiteX101" fmla="*/ 46431 w 3571666"/>
                  <a:gd name="connsiteY101" fmla="*/ 2457963 h 2736546"/>
                  <a:gd name="connsiteX102" fmla="*/ 61204 w 3571666"/>
                  <a:gd name="connsiteY102" fmla="*/ 2438969 h 2736546"/>
                  <a:gd name="connsiteX103" fmla="*/ 882009 w 3571666"/>
                  <a:gd name="connsiteY103" fmla="*/ 1550456 h 2736546"/>
                  <a:gd name="connsiteX104" fmla="*/ 877959 w 3571666"/>
                  <a:gd name="connsiteY104" fmla="*/ 1550456 h 2736546"/>
                  <a:gd name="connsiteX105" fmla="*/ 856854 w 3571666"/>
                  <a:gd name="connsiteY105" fmla="*/ 1548346 h 2736546"/>
                  <a:gd name="connsiteX106" fmla="*/ 837860 w 3571666"/>
                  <a:gd name="connsiteY106" fmla="*/ 1544125 h 2736546"/>
                  <a:gd name="connsiteX107" fmla="*/ 818865 w 3571666"/>
                  <a:gd name="connsiteY107" fmla="*/ 1539904 h 2736546"/>
                  <a:gd name="connsiteX108" fmla="*/ 801982 w 3571666"/>
                  <a:gd name="connsiteY108" fmla="*/ 1533572 h 2736546"/>
                  <a:gd name="connsiteX109" fmla="*/ 785098 w 3571666"/>
                  <a:gd name="connsiteY109" fmla="*/ 1525130 h 2736546"/>
                  <a:gd name="connsiteX110" fmla="*/ 770324 w 3571666"/>
                  <a:gd name="connsiteY110" fmla="*/ 1516688 h 2736546"/>
                  <a:gd name="connsiteX111" fmla="*/ 755551 w 3571666"/>
                  <a:gd name="connsiteY111" fmla="*/ 1508247 h 2736546"/>
                  <a:gd name="connsiteX112" fmla="*/ 742888 w 3571666"/>
                  <a:gd name="connsiteY112" fmla="*/ 1499805 h 2736546"/>
                  <a:gd name="connsiteX113" fmla="*/ 734446 w 3571666"/>
                  <a:gd name="connsiteY113" fmla="*/ 1489252 h 2736546"/>
                  <a:gd name="connsiteX114" fmla="*/ 726004 w 3571666"/>
                  <a:gd name="connsiteY114" fmla="*/ 1478700 h 2736546"/>
                  <a:gd name="connsiteX115" fmla="*/ 719673 w 3571666"/>
                  <a:gd name="connsiteY115" fmla="*/ 1468147 h 2736546"/>
                  <a:gd name="connsiteX116" fmla="*/ 713341 w 3571666"/>
                  <a:gd name="connsiteY116" fmla="*/ 1457595 h 2736546"/>
                  <a:gd name="connsiteX117" fmla="*/ 709120 w 3571666"/>
                  <a:gd name="connsiteY117" fmla="*/ 1444932 h 2736546"/>
                  <a:gd name="connsiteX118" fmla="*/ 707010 w 3571666"/>
                  <a:gd name="connsiteY118" fmla="*/ 1432269 h 2736546"/>
                  <a:gd name="connsiteX119" fmla="*/ 707010 w 3571666"/>
                  <a:gd name="connsiteY119" fmla="*/ 1419606 h 2736546"/>
                  <a:gd name="connsiteX120" fmla="*/ 707010 w 3571666"/>
                  <a:gd name="connsiteY120" fmla="*/ 1406944 h 2736546"/>
                  <a:gd name="connsiteX121" fmla="*/ 709120 w 3571666"/>
                  <a:gd name="connsiteY121" fmla="*/ 1394281 h 2736546"/>
                  <a:gd name="connsiteX122" fmla="*/ 711231 w 3571666"/>
                  <a:gd name="connsiteY122" fmla="*/ 1381618 h 2736546"/>
                  <a:gd name="connsiteX123" fmla="*/ 717562 w 3571666"/>
                  <a:gd name="connsiteY123" fmla="*/ 1368955 h 2736546"/>
                  <a:gd name="connsiteX124" fmla="*/ 723894 w 3571666"/>
                  <a:gd name="connsiteY124" fmla="*/ 1358403 h 2736546"/>
                  <a:gd name="connsiteX125" fmla="*/ 730225 w 3571666"/>
                  <a:gd name="connsiteY125" fmla="*/ 1347850 h 2736546"/>
                  <a:gd name="connsiteX126" fmla="*/ 740778 w 3571666"/>
                  <a:gd name="connsiteY126" fmla="*/ 1337298 h 2736546"/>
                  <a:gd name="connsiteX127" fmla="*/ 751330 w 3571666"/>
                  <a:gd name="connsiteY127" fmla="*/ 1328856 h 2736546"/>
                  <a:gd name="connsiteX128" fmla="*/ 1287392 w 3571666"/>
                  <a:gd name="connsiteY128" fmla="*/ 934196 h 2736546"/>
                  <a:gd name="connsiteX129" fmla="*/ 1306386 w 3571666"/>
                  <a:gd name="connsiteY129" fmla="*/ 921534 h 2736546"/>
                  <a:gd name="connsiteX130" fmla="*/ 1329601 w 3571666"/>
                  <a:gd name="connsiteY130" fmla="*/ 908871 h 2736546"/>
                  <a:gd name="connsiteX131" fmla="*/ 1392916 w 3571666"/>
                  <a:gd name="connsiteY131" fmla="*/ 877214 h 2736546"/>
                  <a:gd name="connsiteX132" fmla="*/ 1468893 w 3571666"/>
                  <a:gd name="connsiteY132" fmla="*/ 847667 h 2736546"/>
                  <a:gd name="connsiteX133" fmla="*/ 1508992 w 3571666"/>
                  <a:gd name="connsiteY133" fmla="*/ 832894 h 2736546"/>
                  <a:gd name="connsiteX134" fmla="*/ 1551202 w 3571666"/>
                  <a:gd name="connsiteY134" fmla="*/ 818120 h 2736546"/>
                  <a:gd name="connsiteX135" fmla="*/ 1593411 w 3571666"/>
                  <a:gd name="connsiteY135" fmla="*/ 805457 h 2736546"/>
                  <a:gd name="connsiteX136" fmla="*/ 1597058 w 3571666"/>
                  <a:gd name="connsiteY136" fmla="*/ 804689 h 2736546"/>
                  <a:gd name="connsiteX137" fmla="*/ 1608185 w 3571666"/>
                  <a:gd name="connsiteY137" fmla="*/ 799126 h 2736546"/>
                  <a:gd name="connsiteX138" fmla="*/ 1629289 w 3571666"/>
                  <a:gd name="connsiteY138" fmla="*/ 790684 h 2736546"/>
                  <a:gd name="connsiteX139" fmla="*/ 1673609 w 3571666"/>
                  <a:gd name="connsiteY139" fmla="*/ 773800 h 2736546"/>
                  <a:gd name="connsiteX140" fmla="*/ 1724261 w 3571666"/>
                  <a:gd name="connsiteY140" fmla="*/ 759027 h 2736546"/>
                  <a:gd name="connsiteX141" fmla="*/ 1779133 w 3571666"/>
                  <a:gd name="connsiteY141" fmla="*/ 746364 h 2736546"/>
                  <a:gd name="connsiteX142" fmla="*/ 1890023 w 3571666"/>
                  <a:gd name="connsiteY142" fmla="*/ 719128 h 2736546"/>
                  <a:gd name="connsiteX143" fmla="*/ 2480549 w 3571666"/>
                  <a:gd name="connsiteY143" fmla="*/ 80198 h 27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3571666" h="2736546">
                    <a:moveTo>
                      <a:pt x="3261426" y="0"/>
                    </a:moveTo>
                    <a:lnTo>
                      <a:pt x="3571666" y="287025"/>
                    </a:lnTo>
                    <a:lnTo>
                      <a:pt x="2608736" y="1329583"/>
                    </a:lnTo>
                    <a:lnTo>
                      <a:pt x="2608551" y="1330967"/>
                    </a:lnTo>
                    <a:lnTo>
                      <a:pt x="2600110" y="1364735"/>
                    </a:lnTo>
                    <a:lnTo>
                      <a:pt x="2591668" y="1400613"/>
                    </a:lnTo>
                    <a:lnTo>
                      <a:pt x="2581115" y="1438601"/>
                    </a:lnTo>
                    <a:lnTo>
                      <a:pt x="2570563" y="1478700"/>
                    </a:lnTo>
                    <a:lnTo>
                      <a:pt x="2555789" y="1518800"/>
                    </a:lnTo>
                    <a:lnTo>
                      <a:pt x="2538906" y="1558899"/>
                    </a:lnTo>
                    <a:lnTo>
                      <a:pt x="2522022" y="1601108"/>
                    </a:lnTo>
                    <a:lnTo>
                      <a:pt x="2503028" y="1641207"/>
                    </a:lnTo>
                    <a:lnTo>
                      <a:pt x="2481923" y="1681306"/>
                    </a:lnTo>
                    <a:lnTo>
                      <a:pt x="2460818" y="1721406"/>
                    </a:lnTo>
                    <a:lnTo>
                      <a:pt x="2437603" y="1759394"/>
                    </a:lnTo>
                    <a:lnTo>
                      <a:pt x="2412277" y="1795272"/>
                    </a:lnTo>
                    <a:lnTo>
                      <a:pt x="2386951" y="1829040"/>
                    </a:lnTo>
                    <a:lnTo>
                      <a:pt x="2359515" y="1860697"/>
                    </a:lnTo>
                    <a:lnTo>
                      <a:pt x="1838227" y="2430527"/>
                    </a:lnTo>
                    <a:lnTo>
                      <a:pt x="1827675" y="2443190"/>
                    </a:lnTo>
                    <a:lnTo>
                      <a:pt x="1815012" y="2451631"/>
                    </a:lnTo>
                    <a:lnTo>
                      <a:pt x="1791796" y="2468515"/>
                    </a:lnTo>
                    <a:lnTo>
                      <a:pt x="1766471" y="2481178"/>
                    </a:lnTo>
                    <a:lnTo>
                      <a:pt x="1739034" y="2487510"/>
                    </a:lnTo>
                    <a:lnTo>
                      <a:pt x="1711598" y="2491731"/>
                    </a:lnTo>
                    <a:lnTo>
                      <a:pt x="1686272" y="2489620"/>
                    </a:lnTo>
                    <a:lnTo>
                      <a:pt x="1658836" y="2485399"/>
                    </a:lnTo>
                    <a:lnTo>
                      <a:pt x="1633511" y="2479068"/>
                    </a:lnTo>
                    <a:lnTo>
                      <a:pt x="1610295" y="2468515"/>
                    </a:lnTo>
                    <a:lnTo>
                      <a:pt x="1587080" y="2453742"/>
                    </a:lnTo>
                    <a:lnTo>
                      <a:pt x="1568086" y="2436858"/>
                    </a:lnTo>
                    <a:lnTo>
                      <a:pt x="1551202" y="2417864"/>
                    </a:lnTo>
                    <a:lnTo>
                      <a:pt x="1538539" y="2396759"/>
                    </a:lnTo>
                    <a:lnTo>
                      <a:pt x="1530097" y="2373544"/>
                    </a:lnTo>
                    <a:lnTo>
                      <a:pt x="1525876" y="2348218"/>
                    </a:lnTo>
                    <a:lnTo>
                      <a:pt x="1525876" y="2335555"/>
                    </a:lnTo>
                    <a:lnTo>
                      <a:pt x="1525876" y="2320782"/>
                    </a:lnTo>
                    <a:lnTo>
                      <a:pt x="1500550" y="2333445"/>
                    </a:lnTo>
                    <a:lnTo>
                      <a:pt x="1473114" y="2341887"/>
                    </a:lnTo>
                    <a:lnTo>
                      <a:pt x="1447788" y="2346108"/>
                    </a:lnTo>
                    <a:lnTo>
                      <a:pt x="1420352" y="2346108"/>
                    </a:lnTo>
                    <a:lnTo>
                      <a:pt x="1392916" y="2343997"/>
                    </a:lnTo>
                    <a:lnTo>
                      <a:pt x="1367590" y="2337666"/>
                    </a:lnTo>
                    <a:lnTo>
                      <a:pt x="1342264" y="2329224"/>
                    </a:lnTo>
                    <a:lnTo>
                      <a:pt x="1319049" y="2316561"/>
                    </a:lnTo>
                    <a:lnTo>
                      <a:pt x="1297944" y="2301787"/>
                    </a:lnTo>
                    <a:lnTo>
                      <a:pt x="1281061" y="2284904"/>
                    </a:lnTo>
                    <a:lnTo>
                      <a:pt x="1264177" y="2263799"/>
                    </a:lnTo>
                    <a:lnTo>
                      <a:pt x="1251514" y="2242694"/>
                    </a:lnTo>
                    <a:lnTo>
                      <a:pt x="1243072" y="2219479"/>
                    </a:lnTo>
                    <a:lnTo>
                      <a:pt x="1238851" y="2194153"/>
                    </a:lnTo>
                    <a:lnTo>
                      <a:pt x="1238851" y="2166717"/>
                    </a:lnTo>
                    <a:lnTo>
                      <a:pt x="1245182" y="2139281"/>
                    </a:lnTo>
                    <a:lnTo>
                      <a:pt x="1219857" y="2156164"/>
                    </a:lnTo>
                    <a:lnTo>
                      <a:pt x="1194531" y="2170938"/>
                    </a:lnTo>
                    <a:lnTo>
                      <a:pt x="1167095" y="2179380"/>
                    </a:lnTo>
                    <a:lnTo>
                      <a:pt x="1139659" y="2183601"/>
                    </a:lnTo>
                    <a:lnTo>
                      <a:pt x="1112222" y="2185711"/>
                    </a:lnTo>
                    <a:lnTo>
                      <a:pt x="1084786" y="2181490"/>
                    </a:lnTo>
                    <a:lnTo>
                      <a:pt x="1059460" y="2177269"/>
                    </a:lnTo>
                    <a:lnTo>
                      <a:pt x="1034135" y="2166717"/>
                    </a:lnTo>
                    <a:lnTo>
                      <a:pt x="1008809" y="2154054"/>
                    </a:lnTo>
                    <a:lnTo>
                      <a:pt x="987704" y="2139281"/>
                    </a:lnTo>
                    <a:lnTo>
                      <a:pt x="968710" y="2120286"/>
                    </a:lnTo>
                    <a:lnTo>
                      <a:pt x="953936" y="2101292"/>
                    </a:lnTo>
                    <a:lnTo>
                      <a:pt x="941273" y="2078077"/>
                    </a:lnTo>
                    <a:lnTo>
                      <a:pt x="932832" y="2052751"/>
                    </a:lnTo>
                    <a:lnTo>
                      <a:pt x="928611" y="2027425"/>
                    </a:lnTo>
                    <a:lnTo>
                      <a:pt x="928611" y="2012652"/>
                    </a:lnTo>
                    <a:lnTo>
                      <a:pt x="930721" y="1999989"/>
                    </a:lnTo>
                    <a:lnTo>
                      <a:pt x="310240" y="2675342"/>
                    </a:lnTo>
                    <a:lnTo>
                      <a:pt x="295467" y="2690116"/>
                    </a:lnTo>
                    <a:lnTo>
                      <a:pt x="280694" y="2700668"/>
                    </a:lnTo>
                    <a:lnTo>
                      <a:pt x="265920" y="2711220"/>
                    </a:lnTo>
                    <a:lnTo>
                      <a:pt x="249036" y="2719662"/>
                    </a:lnTo>
                    <a:lnTo>
                      <a:pt x="232153" y="2728104"/>
                    </a:lnTo>
                    <a:lnTo>
                      <a:pt x="217379" y="2732325"/>
                    </a:lnTo>
                    <a:lnTo>
                      <a:pt x="200495" y="2734436"/>
                    </a:lnTo>
                    <a:lnTo>
                      <a:pt x="183612" y="2736546"/>
                    </a:lnTo>
                    <a:lnTo>
                      <a:pt x="166728" y="2736546"/>
                    </a:lnTo>
                    <a:lnTo>
                      <a:pt x="149844" y="2734436"/>
                    </a:lnTo>
                    <a:lnTo>
                      <a:pt x="132960" y="2730215"/>
                    </a:lnTo>
                    <a:lnTo>
                      <a:pt x="118187" y="2725994"/>
                    </a:lnTo>
                    <a:lnTo>
                      <a:pt x="101303" y="2719662"/>
                    </a:lnTo>
                    <a:lnTo>
                      <a:pt x="86530" y="2713331"/>
                    </a:lnTo>
                    <a:lnTo>
                      <a:pt x="73867" y="2704889"/>
                    </a:lnTo>
                    <a:lnTo>
                      <a:pt x="61204" y="2694337"/>
                    </a:lnTo>
                    <a:lnTo>
                      <a:pt x="48541" y="2683784"/>
                    </a:lnTo>
                    <a:lnTo>
                      <a:pt x="37989" y="2671121"/>
                    </a:lnTo>
                    <a:lnTo>
                      <a:pt x="27436" y="2658458"/>
                    </a:lnTo>
                    <a:lnTo>
                      <a:pt x="18994" y="2645796"/>
                    </a:lnTo>
                    <a:lnTo>
                      <a:pt x="12663" y="2631022"/>
                    </a:lnTo>
                    <a:lnTo>
                      <a:pt x="6331" y="2616249"/>
                    </a:lnTo>
                    <a:lnTo>
                      <a:pt x="2110" y="2599365"/>
                    </a:lnTo>
                    <a:lnTo>
                      <a:pt x="0" y="2582481"/>
                    </a:lnTo>
                    <a:lnTo>
                      <a:pt x="0" y="2565597"/>
                    </a:lnTo>
                    <a:lnTo>
                      <a:pt x="2110" y="2548714"/>
                    </a:lnTo>
                    <a:lnTo>
                      <a:pt x="6331" y="2531830"/>
                    </a:lnTo>
                    <a:lnTo>
                      <a:pt x="12663" y="2512835"/>
                    </a:lnTo>
                    <a:lnTo>
                      <a:pt x="21105" y="2495952"/>
                    </a:lnTo>
                    <a:lnTo>
                      <a:pt x="31657" y="2476957"/>
                    </a:lnTo>
                    <a:lnTo>
                      <a:pt x="46431" y="2457963"/>
                    </a:lnTo>
                    <a:lnTo>
                      <a:pt x="61204" y="2438969"/>
                    </a:lnTo>
                    <a:lnTo>
                      <a:pt x="882009" y="1550456"/>
                    </a:lnTo>
                    <a:lnTo>
                      <a:pt x="877959" y="1550456"/>
                    </a:lnTo>
                    <a:lnTo>
                      <a:pt x="856854" y="1548346"/>
                    </a:lnTo>
                    <a:lnTo>
                      <a:pt x="837860" y="1544125"/>
                    </a:lnTo>
                    <a:lnTo>
                      <a:pt x="818865" y="1539904"/>
                    </a:lnTo>
                    <a:lnTo>
                      <a:pt x="801982" y="1533572"/>
                    </a:lnTo>
                    <a:lnTo>
                      <a:pt x="785098" y="1525130"/>
                    </a:lnTo>
                    <a:lnTo>
                      <a:pt x="770324" y="1516688"/>
                    </a:lnTo>
                    <a:lnTo>
                      <a:pt x="755551" y="1508247"/>
                    </a:lnTo>
                    <a:lnTo>
                      <a:pt x="742888" y="1499805"/>
                    </a:lnTo>
                    <a:lnTo>
                      <a:pt x="734446" y="1489252"/>
                    </a:lnTo>
                    <a:lnTo>
                      <a:pt x="726004" y="1478700"/>
                    </a:lnTo>
                    <a:lnTo>
                      <a:pt x="719673" y="1468147"/>
                    </a:lnTo>
                    <a:lnTo>
                      <a:pt x="713341" y="1457595"/>
                    </a:lnTo>
                    <a:lnTo>
                      <a:pt x="709120" y="1444932"/>
                    </a:lnTo>
                    <a:lnTo>
                      <a:pt x="707010" y="1432269"/>
                    </a:lnTo>
                    <a:lnTo>
                      <a:pt x="707010" y="1419606"/>
                    </a:lnTo>
                    <a:lnTo>
                      <a:pt x="707010" y="1406944"/>
                    </a:lnTo>
                    <a:lnTo>
                      <a:pt x="709120" y="1394281"/>
                    </a:lnTo>
                    <a:lnTo>
                      <a:pt x="711231" y="1381618"/>
                    </a:lnTo>
                    <a:lnTo>
                      <a:pt x="717562" y="1368955"/>
                    </a:lnTo>
                    <a:lnTo>
                      <a:pt x="723894" y="1358403"/>
                    </a:lnTo>
                    <a:lnTo>
                      <a:pt x="730225" y="1347850"/>
                    </a:lnTo>
                    <a:lnTo>
                      <a:pt x="740778" y="1337298"/>
                    </a:lnTo>
                    <a:lnTo>
                      <a:pt x="751330" y="1328856"/>
                    </a:lnTo>
                    <a:lnTo>
                      <a:pt x="1287392" y="934196"/>
                    </a:lnTo>
                    <a:lnTo>
                      <a:pt x="1306386" y="921534"/>
                    </a:lnTo>
                    <a:lnTo>
                      <a:pt x="1329601" y="908871"/>
                    </a:lnTo>
                    <a:lnTo>
                      <a:pt x="1392916" y="877214"/>
                    </a:lnTo>
                    <a:lnTo>
                      <a:pt x="1468893" y="847667"/>
                    </a:lnTo>
                    <a:lnTo>
                      <a:pt x="1508992" y="832894"/>
                    </a:lnTo>
                    <a:lnTo>
                      <a:pt x="1551202" y="818120"/>
                    </a:lnTo>
                    <a:lnTo>
                      <a:pt x="1593411" y="805457"/>
                    </a:lnTo>
                    <a:lnTo>
                      <a:pt x="1597058" y="804689"/>
                    </a:lnTo>
                    <a:lnTo>
                      <a:pt x="1608185" y="799126"/>
                    </a:lnTo>
                    <a:lnTo>
                      <a:pt x="1629289" y="790684"/>
                    </a:lnTo>
                    <a:lnTo>
                      <a:pt x="1673609" y="773800"/>
                    </a:lnTo>
                    <a:lnTo>
                      <a:pt x="1724261" y="759027"/>
                    </a:lnTo>
                    <a:lnTo>
                      <a:pt x="1779133" y="746364"/>
                    </a:lnTo>
                    <a:lnTo>
                      <a:pt x="1890023" y="719128"/>
                    </a:lnTo>
                    <a:lnTo>
                      <a:pt x="2480549" y="80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6" name="íšḷîdè">
                <a:extLst>
                  <a:ext uri="{FF2B5EF4-FFF2-40B4-BE49-F238E27FC236}">
                    <a16:creationId xmlns:a16="http://schemas.microsoft.com/office/drawing/2014/main" id="{BB95717F-45EC-49AB-8771-94A3B9E574E5}"/>
                  </a:ext>
                </a:extLst>
              </p:cNvPr>
              <p:cNvSpPr/>
              <p:nvPr/>
            </p:nvSpPr>
            <p:spPr bwMode="auto">
              <a:xfrm>
                <a:off x="10520304" y="258242"/>
                <a:ext cx="1483667" cy="1205084"/>
              </a:xfrm>
              <a:custGeom>
                <a:avLst/>
                <a:gdLst>
                  <a:gd name="T0" fmla="*/ 758 w 1406"/>
                  <a:gd name="T1" fmla="*/ 1142 h 1142"/>
                  <a:gd name="T2" fmla="*/ 1396 w 1406"/>
                  <a:gd name="T3" fmla="*/ 438 h 1142"/>
                  <a:gd name="T4" fmla="*/ 1406 w 1406"/>
                  <a:gd name="T5" fmla="*/ 248 h 1142"/>
                  <a:gd name="T6" fmla="*/ 1138 w 1406"/>
                  <a:gd name="T7" fmla="*/ 0 h 1142"/>
                  <a:gd name="T8" fmla="*/ 322 w 1406"/>
                  <a:gd name="T9" fmla="*/ 88 h 1142"/>
                  <a:gd name="T10" fmla="*/ 0 w 1406"/>
                  <a:gd name="T11" fmla="*/ 444 h 1142"/>
                  <a:gd name="T12" fmla="*/ 758 w 1406"/>
                  <a:gd name="T13" fmla="*/ 1142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1142">
                    <a:moveTo>
                      <a:pt x="758" y="1142"/>
                    </a:moveTo>
                    <a:lnTo>
                      <a:pt x="1396" y="438"/>
                    </a:lnTo>
                    <a:lnTo>
                      <a:pt x="1406" y="248"/>
                    </a:lnTo>
                    <a:lnTo>
                      <a:pt x="1138" y="0"/>
                    </a:lnTo>
                    <a:lnTo>
                      <a:pt x="322" y="88"/>
                    </a:lnTo>
                    <a:lnTo>
                      <a:pt x="0" y="444"/>
                    </a:lnTo>
                    <a:lnTo>
                      <a:pt x="758" y="1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7" name="îšḷïḓè">
                <a:extLst>
                  <a:ext uri="{FF2B5EF4-FFF2-40B4-BE49-F238E27FC236}">
                    <a16:creationId xmlns:a16="http://schemas.microsoft.com/office/drawing/2014/main" id="{65FD1B24-892B-4D97-B621-8BD497F94708}"/>
                  </a:ext>
                </a:extLst>
              </p:cNvPr>
              <p:cNvSpPr/>
              <p:nvPr/>
            </p:nvSpPr>
            <p:spPr bwMode="auto">
              <a:xfrm>
                <a:off x="10798887" y="-272731"/>
                <a:ext cx="1545206" cy="1438479"/>
              </a:xfrm>
              <a:custGeom>
                <a:avLst/>
                <a:gdLst>
                  <a:gd name="T0" fmla="*/ 1432 w 2042"/>
                  <a:gd name="T1" fmla="*/ 0 h 2314"/>
                  <a:gd name="T2" fmla="*/ 0 w 2042"/>
                  <a:gd name="T3" fmla="*/ 1586 h 2314"/>
                  <a:gd name="T4" fmla="*/ 796 w 2042"/>
                  <a:gd name="T5" fmla="*/ 2314 h 2314"/>
                  <a:gd name="T6" fmla="*/ 2042 w 2042"/>
                  <a:gd name="T7" fmla="*/ 934 h 2314"/>
                  <a:gd name="T8" fmla="*/ 2042 w 2042"/>
                  <a:gd name="T9" fmla="*/ 0 h 2314"/>
                  <a:gd name="T10" fmla="*/ 1432 w 2042"/>
                  <a:gd name="T11" fmla="*/ 0 h 2314"/>
                  <a:gd name="connsiteX0" fmla="*/ 7013 w 10000"/>
                  <a:gd name="connsiteY0" fmla="*/ 0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7013 w 10000"/>
                  <a:gd name="connsiteY5" fmla="*/ 0 h 10000"/>
                  <a:gd name="connsiteX0" fmla="*/ 2769 w 10000"/>
                  <a:gd name="connsiteY0" fmla="*/ 4109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2769 w 10000"/>
                  <a:gd name="connsiteY5" fmla="*/ 4109 h 10000"/>
                  <a:gd name="connsiteX0" fmla="*/ 2769 w 7171"/>
                  <a:gd name="connsiteY0" fmla="*/ 0 h 5891"/>
                  <a:gd name="connsiteX1" fmla="*/ 0 w 7171"/>
                  <a:gd name="connsiteY1" fmla="*/ 2745 h 5891"/>
                  <a:gd name="connsiteX2" fmla="*/ 3898 w 7171"/>
                  <a:gd name="connsiteY2" fmla="*/ 5891 h 5891"/>
                  <a:gd name="connsiteX3" fmla="*/ 7171 w 7171"/>
                  <a:gd name="connsiteY3" fmla="*/ 2163 h 5891"/>
                  <a:gd name="connsiteX4" fmla="*/ 7112 w 7171"/>
                  <a:gd name="connsiteY4" fmla="*/ 52 h 5891"/>
                  <a:gd name="connsiteX5" fmla="*/ 2769 w 7171"/>
                  <a:gd name="connsiteY5" fmla="*/ 0 h 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71" h="5891">
                    <a:moveTo>
                      <a:pt x="2769" y="0"/>
                    </a:moveTo>
                    <a:lnTo>
                      <a:pt x="0" y="2745"/>
                    </a:lnTo>
                    <a:lnTo>
                      <a:pt x="3898" y="5891"/>
                    </a:lnTo>
                    <a:lnTo>
                      <a:pt x="7171" y="2163"/>
                    </a:lnTo>
                    <a:cubicBezTo>
                      <a:pt x="7151" y="1459"/>
                      <a:pt x="7132" y="756"/>
                      <a:pt x="7112" y="52"/>
                    </a:cubicBezTo>
                    <a:lnTo>
                      <a:pt x="276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8" name="íSḻïḓe">
                <a:extLst>
                  <a:ext uri="{FF2B5EF4-FFF2-40B4-BE49-F238E27FC236}">
                    <a16:creationId xmlns:a16="http://schemas.microsoft.com/office/drawing/2014/main" id="{0FB4504D-5826-43DC-B50F-18E0ABEEE5E2}"/>
                  </a:ext>
                </a:extLst>
              </p:cNvPr>
              <p:cNvSpPr/>
              <p:nvPr/>
            </p:nvSpPr>
            <p:spPr bwMode="auto">
              <a:xfrm>
                <a:off x="9344805" y="2054223"/>
                <a:ext cx="787209" cy="618370"/>
              </a:xfrm>
              <a:custGeom>
                <a:avLst/>
                <a:gdLst>
                  <a:gd name="T0" fmla="*/ 746 w 746"/>
                  <a:gd name="T1" fmla="*/ 380 h 586"/>
                  <a:gd name="T2" fmla="*/ 746 w 746"/>
                  <a:gd name="T3" fmla="*/ 380 h 586"/>
                  <a:gd name="T4" fmla="*/ 566 w 746"/>
                  <a:gd name="T5" fmla="*/ 586 h 586"/>
                  <a:gd name="T6" fmla="*/ 566 w 746"/>
                  <a:gd name="T7" fmla="*/ 586 h 586"/>
                  <a:gd name="T8" fmla="*/ 566 w 746"/>
                  <a:gd name="T9" fmla="*/ 562 h 586"/>
                  <a:gd name="T10" fmla="*/ 566 w 746"/>
                  <a:gd name="T11" fmla="*/ 562 h 586"/>
                  <a:gd name="T12" fmla="*/ 550 w 746"/>
                  <a:gd name="T13" fmla="*/ 572 h 586"/>
                  <a:gd name="T14" fmla="*/ 532 w 746"/>
                  <a:gd name="T15" fmla="*/ 578 h 586"/>
                  <a:gd name="T16" fmla="*/ 532 w 746"/>
                  <a:gd name="T17" fmla="*/ 578 h 586"/>
                  <a:gd name="T18" fmla="*/ 676 w 746"/>
                  <a:gd name="T19" fmla="*/ 446 h 586"/>
                  <a:gd name="T20" fmla="*/ 746 w 746"/>
                  <a:gd name="T21" fmla="*/ 380 h 586"/>
                  <a:gd name="T22" fmla="*/ 0 w 746"/>
                  <a:gd name="T23" fmla="*/ 262 h 586"/>
                  <a:gd name="T24" fmla="*/ 0 w 746"/>
                  <a:gd name="T25" fmla="*/ 262 h 586"/>
                  <a:gd name="T26" fmla="*/ 0 w 746"/>
                  <a:gd name="T27" fmla="*/ 280 h 586"/>
                  <a:gd name="T28" fmla="*/ 2 w 746"/>
                  <a:gd name="T29" fmla="*/ 298 h 586"/>
                  <a:gd name="T30" fmla="*/ 2 w 746"/>
                  <a:gd name="T31" fmla="*/ 298 h 586"/>
                  <a:gd name="T32" fmla="*/ 82 w 746"/>
                  <a:gd name="T33" fmla="*/ 206 h 586"/>
                  <a:gd name="T34" fmla="*/ 164 w 746"/>
                  <a:gd name="T35" fmla="*/ 110 h 586"/>
                  <a:gd name="T36" fmla="*/ 256 w 746"/>
                  <a:gd name="T37" fmla="*/ 0 h 586"/>
                  <a:gd name="T38" fmla="*/ 256 w 746"/>
                  <a:gd name="T39" fmla="*/ 0 h 586"/>
                  <a:gd name="T40" fmla="*/ 156 w 746"/>
                  <a:gd name="T41" fmla="*/ 100 h 586"/>
                  <a:gd name="T42" fmla="*/ 72 w 746"/>
                  <a:gd name="T43" fmla="*/ 184 h 586"/>
                  <a:gd name="T44" fmla="*/ 2 w 746"/>
                  <a:gd name="T45" fmla="*/ 258 h 586"/>
                  <a:gd name="T46" fmla="*/ 2 w 746"/>
                  <a:gd name="T47" fmla="*/ 258 h 586"/>
                  <a:gd name="T48" fmla="*/ 2 w 746"/>
                  <a:gd name="T49" fmla="*/ 258 h 586"/>
                  <a:gd name="T50" fmla="*/ 0 w 746"/>
                  <a:gd name="T51" fmla="*/ 262 h 586"/>
                  <a:gd name="T52" fmla="*/ 244 w 746"/>
                  <a:gd name="T53" fmla="*/ 422 h 586"/>
                  <a:gd name="T54" fmla="*/ 244 w 746"/>
                  <a:gd name="T55" fmla="*/ 422 h 586"/>
                  <a:gd name="T56" fmla="*/ 258 w 746"/>
                  <a:gd name="T57" fmla="*/ 416 h 586"/>
                  <a:gd name="T58" fmla="*/ 274 w 746"/>
                  <a:gd name="T59" fmla="*/ 408 h 586"/>
                  <a:gd name="T60" fmla="*/ 286 w 746"/>
                  <a:gd name="T61" fmla="*/ 400 h 586"/>
                  <a:gd name="T62" fmla="*/ 300 w 746"/>
                  <a:gd name="T63" fmla="*/ 390 h 586"/>
                  <a:gd name="T64" fmla="*/ 300 w 746"/>
                  <a:gd name="T65" fmla="*/ 390 h 586"/>
                  <a:gd name="T66" fmla="*/ 296 w 746"/>
                  <a:gd name="T67" fmla="*/ 404 h 586"/>
                  <a:gd name="T68" fmla="*/ 294 w 746"/>
                  <a:gd name="T69" fmla="*/ 418 h 586"/>
                  <a:gd name="T70" fmla="*/ 294 w 746"/>
                  <a:gd name="T71" fmla="*/ 418 h 586"/>
                  <a:gd name="T72" fmla="*/ 508 w 746"/>
                  <a:gd name="T73" fmla="*/ 180 h 586"/>
                  <a:gd name="T74" fmla="*/ 508 w 746"/>
                  <a:gd name="T75" fmla="*/ 180 h 586"/>
                  <a:gd name="T76" fmla="*/ 414 w 746"/>
                  <a:gd name="T77" fmla="*/ 266 h 586"/>
                  <a:gd name="T78" fmla="*/ 328 w 746"/>
                  <a:gd name="T79" fmla="*/ 344 h 586"/>
                  <a:gd name="T80" fmla="*/ 244 w 746"/>
                  <a:gd name="T81" fmla="*/ 422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6" h="586">
                    <a:moveTo>
                      <a:pt x="746" y="380"/>
                    </a:moveTo>
                    <a:lnTo>
                      <a:pt x="746" y="380"/>
                    </a:lnTo>
                    <a:lnTo>
                      <a:pt x="566" y="586"/>
                    </a:lnTo>
                    <a:lnTo>
                      <a:pt x="566" y="586"/>
                    </a:lnTo>
                    <a:lnTo>
                      <a:pt x="566" y="562"/>
                    </a:lnTo>
                    <a:lnTo>
                      <a:pt x="566" y="562"/>
                    </a:lnTo>
                    <a:lnTo>
                      <a:pt x="550" y="572"/>
                    </a:lnTo>
                    <a:lnTo>
                      <a:pt x="532" y="578"/>
                    </a:lnTo>
                    <a:lnTo>
                      <a:pt x="532" y="578"/>
                    </a:lnTo>
                    <a:lnTo>
                      <a:pt x="676" y="446"/>
                    </a:lnTo>
                    <a:lnTo>
                      <a:pt x="746" y="380"/>
                    </a:lnTo>
                    <a:close/>
                    <a:moveTo>
                      <a:pt x="0" y="262"/>
                    </a:moveTo>
                    <a:lnTo>
                      <a:pt x="0" y="262"/>
                    </a:lnTo>
                    <a:lnTo>
                      <a:pt x="0" y="280"/>
                    </a:lnTo>
                    <a:lnTo>
                      <a:pt x="2" y="298"/>
                    </a:lnTo>
                    <a:lnTo>
                      <a:pt x="2" y="298"/>
                    </a:lnTo>
                    <a:lnTo>
                      <a:pt x="82" y="206"/>
                    </a:lnTo>
                    <a:lnTo>
                      <a:pt x="164" y="110"/>
                    </a:lnTo>
                    <a:lnTo>
                      <a:pt x="256" y="0"/>
                    </a:lnTo>
                    <a:lnTo>
                      <a:pt x="256" y="0"/>
                    </a:lnTo>
                    <a:lnTo>
                      <a:pt x="156" y="100"/>
                    </a:lnTo>
                    <a:lnTo>
                      <a:pt x="72" y="184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0" y="262"/>
                    </a:lnTo>
                    <a:close/>
                    <a:moveTo>
                      <a:pt x="244" y="422"/>
                    </a:moveTo>
                    <a:lnTo>
                      <a:pt x="244" y="422"/>
                    </a:lnTo>
                    <a:lnTo>
                      <a:pt x="258" y="416"/>
                    </a:lnTo>
                    <a:lnTo>
                      <a:pt x="274" y="408"/>
                    </a:lnTo>
                    <a:lnTo>
                      <a:pt x="286" y="400"/>
                    </a:lnTo>
                    <a:lnTo>
                      <a:pt x="300" y="390"/>
                    </a:lnTo>
                    <a:lnTo>
                      <a:pt x="300" y="390"/>
                    </a:lnTo>
                    <a:lnTo>
                      <a:pt x="296" y="404"/>
                    </a:lnTo>
                    <a:lnTo>
                      <a:pt x="294" y="418"/>
                    </a:lnTo>
                    <a:lnTo>
                      <a:pt x="294" y="418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414" y="266"/>
                    </a:lnTo>
                    <a:lnTo>
                      <a:pt x="328" y="344"/>
                    </a:lnTo>
                    <a:lnTo>
                      <a:pt x="244" y="4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9" name="iśḻíďé">
                <a:extLst>
                  <a:ext uri="{FF2B5EF4-FFF2-40B4-BE49-F238E27FC236}">
                    <a16:creationId xmlns:a16="http://schemas.microsoft.com/office/drawing/2014/main" id="{2F6F95D0-BA67-4A78-B7CB-CC40C3B17E37}"/>
                  </a:ext>
                </a:extLst>
              </p:cNvPr>
              <p:cNvSpPr/>
              <p:nvPr/>
            </p:nvSpPr>
            <p:spPr bwMode="auto">
              <a:xfrm>
                <a:off x="11155409" y="1019828"/>
                <a:ext cx="257480" cy="257480"/>
              </a:xfrm>
              <a:custGeom>
                <a:avLst/>
                <a:gdLst>
                  <a:gd name="T0" fmla="*/ 94 w 116"/>
                  <a:gd name="T1" fmla="*/ 14 h 116"/>
                  <a:gd name="T2" fmla="*/ 94 w 116"/>
                  <a:gd name="T3" fmla="*/ 14 h 116"/>
                  <a:gd name="T4" fmla="*/ 102 w 116"/>
                  <a:gd name="T5" fmla="*/ 22 h 116"/>
                  <a:gd name="T6" fmla="*/ 110 w 116"/>
                  <a:gd name="T7" fmla="*/ 32 h 116"/>
                  <a:gd name="T8" fmla="*/ 114 w 116"/>
                  <a:gd name="T9" fmla="*/ 42 h 116"/>
                  <a:gd name="T10" fmla="*/ 116 w 116"/>
                  <a:gd name="T11" fmla="*/ 52 h 116"/>
                  <a:gd name="T12" fmla="*/ 116 w 116"/>
                  <a:gd name="T13" fmla="*/ 64 h 116"/>
                  <a:gd name="T14" fmla="*/ 114 w 116"/>
                  <a:gd name="T15" fmla="*/ 76 h 116"/>
                  <a:gd name="T16" fmla="*/ 110 w 116"/>
                  <a:gd name="T17" fmla="*/ 86 h 116"/>
                  <a:gd name="T18" fmla="*/ 102 w 116"/>
                  <a:gd name="T19" fmla="*/ 96 h 116"/>
                  <a:gd name="T20" fmla="*/ 102 w 116"/>
                  <a:gd name="T21" fmla="*/ 96 h 116"/>
                  <a:gd name="T22" fmla="*/ 94 w 116"/>
                  <a:gd name="T23" fmla="*/ 104 h 116"/>
                  <a:gd name="T24" fmla="*/ 84 w 116"/>
                  <a:gd name="T25" fmla="*/ 110 h 116"/>
                  <a:gd name="T26" fmla="*/ 74 w 116"/>
                  <a:gd name="T27" fmla="*/ 114 h 116"/>
                  <a:gd name="T28" fmla="*/ 64 w 116"/>
                  <a:gd name="T29" fmla="*/ 116 h 116"/>
                  <a:gd name="T30" fmla="*/ 52 w 116"/>
                  <a:gd name="T31" fmla="*/ 116 h 116"/>
                  <a:gd name="T32" fmla="*/ 40 w 116"/>
                  <a:gd name="T33" fmla="*/ 114 h 116"/>
                  <a:gd name="T34" fmla="*/ 30 w 116"/>
                  <a:gd name="T35" fmla="*/ 110 h 116"/>
                  <a:gd name="T36" fmla="*/ 20 w 116"/>
                  <a:gd name="T37" fmla="*/ 104 h 116"/>
                  <a:gd name="T38" fmla="*/ 20 w 116"/>
                  <a:gd name="T39" fmla="*/ 104 h 116"/>
                  <a:gd name="T40" fmla="*/ 12 w 116"/>
                  <a:gd name="T41" fmla="*/ 96 h 116"/>
                  <a:gd name="T42" fmla="*/ 6 w 116"/>
                  <a:gd name="T43" fmla="*/ 86 h 116"/>
                  <a:gd name="T44" fmla="*/ 2 w 116"/>
                  <a:gd name="T45" fmla="*/ 76 h 116"/>
                  <a:gd name="T46" fmla="*/ 0 w 116"/>
                  <a:gd name="T47" fmla="*/ 64 h 116"/>
                  <a:gd name="T48" fmla="*/ 0 w 116"/>
                  <a:gd name="T49" fmla="*/ 54 h 116"/>
                  <a:gd name="T50" fmla="*/ 2 w 116"/>
                  <a:gd name="T51" fmla="*/ 42 h 116"/>
                  <a:gd name="T52" fmla="*/ 6 w 116"/>
                  <a:gd name="T53" fmla="*/ 32 h 116"/>
                  <a:gd name="T54" fmla="*/ 12 w 116"/>
                  <a:gd name="T55" fmla="*/ 22 h 116"/>
                  <a:gd name="T56" fmla="*/ 12 w 116"/>
                  <a:gd name="T57" fmla="*/ 22 h 116"/>
                  <a:gd name="T58" fmla="*/ 20 w 116"/>
                  <a:gd name="T59" fmla="*/ 14 h 116"/>
                  <a:gd name="T60" fmla="*/ 30 w 116"/>
                  <a:gd name="T61" fmla="*/ 6 h 116"/>
                  <a:gd name="T62" fmla="*/ 40 w 116"/>
                  <a:gd name="T63" fmla="*/ 2 h 116"/>
                  <a:gd name="T64" fmla="*/ 52 w 116"/>
                  <a:gd name="T65" fmla="*/ 0 h 116"/>
                  <a:gd name="T66" fmla="*/ 62 w 116"/>
                  <a:gd name="T67" fmla="*/ 0 h 116"/>
                  <a:gd name="T68" fmla="*/ 74 w 116"/>
                  <a:gd name="T69" fmla="*/ 2 h 116"/>
                  <a:gd name="T70" fmla="*/ 84 w 116"/>
                  <a:gd name="T71" fmla="*/ 6 h 116"/>
                  <a:gd name="T72" fmla="*/ 94 w 116"/>
                  <a:gd name="T73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116">
                    <a:moveTo>
                      <a:pt x="94" y="14"/>
                    </a:moveTo>
                    <a:lnTo>
                      <a:pt x="94" y="14"/>
                    </a:lnTo>
                    <a:lnTo>
                      <a:pt x="102" y="22"/>
                    </a:lnTo>
                    <a:lnTo>
                      <a:pt x="110" y="32"/>
                    </a:lnTo>
                    <a:lnTo>
                      <a:pt x="114" y="42"/>
                    </a:lnTo>
                    <a:lnTo>
                      <a:pt x="116" y="52"/>
                    </a:lnTo>
                    <a:lnTo>
                      <a:pt x="116" y="64"/>
                    </a:lnTo>
                    <a:lnTo>
                      <a:pt x="114" y="76"/>
                    </a:lnTo>
                    <a:lnTo>
                      <a:pt x="110" y="86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94" y="104"/>
                    </a:lnTo>
                    <a:lnTo>
                      <a:pt x="84" y="110"/>
                    </a:lnTo>
                    <a:lnTo>
                      <a:pt x="74" y="114"/>
                    </a:lnTo>
                    <a:lnTo>
                      <a:pt x="64" y="116"/>
                    </a:lnTo>
                    <a:lnTo>
                      <a:pt x="52" y="116"/>
                    </a:lnTo>
                    <a:lnTo>
                      <a:pt x="40" y="114"/>
                    </a:lnTo>
                    <a:lnTo>
                      <a:pt x="30" y="110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12" y="96"/>
                    </a:lnTo>
                    <a:lnTo>
                      <a:pt x="6" y="86"/>
                    </a:lnTo>
                    <a:lnTo>
                      <a:pt x="2" y="76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6" y="3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20" y="14"/>
                    </a:lnTo>
                    <a:lnTo>
                      <a:pt x="30" y="6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4" y="6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endParaRPr lang="en-AU"/>
              </a:p>
            </p:txBody>
          </p:sp>
          <p:sp>
            <p:nvSpPr>
              <p:cNvPr id="60" name="ï$liďé">
                <a:extLst>
                  <a:ext uri="{FF2B5EF4-FFF2-40B4-BE49-F238E27FC236}">
                    <a16:creationId xmlns:a16="http://schemas.microsoft.com/office/drawing/2014/main" id="{017D260C-5937-4608-A9C3-793E2500587D}"/>
                  </a:ext>
                </a:extLst>
              </p:cNvPr>
              <p:cNvSpPr/>
              <p:nvPr/>
            </p:nvSpPr>
            <p:spPr bwMode="auto">
              <a:xfrm>
                <a:off x="9243502" y="1408491"/>
                <a:ext cx="548724" cy="510736"/>
              </a:xfrm>
              <a:custGeom>
                <a:avLst/>
                <a:gdLst>
                  <a:gd name="T0" fmla="*/ 40 w 520"/>
                  <a:gd name="T1" fmla="*/ 480 h 484"/>
                  <a:gd name="T2" fmla="*/ 520 w 520"/>
                  <a:gd name="T3" fmla="*/ 0 h 484"/>
                  <a:gd name="T4" fmla="*/ 0 w 520"/>
                  <a:gd name="T5" fmla="*/ 484 h 484"/>
                  <a:gd name="T6" fmla="*/ 40 w 520"/>
                  <a:gd name="T7" fmla="*/ 48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484">
                    <a:moveTo>
                      <a:pt x="40" y="480"/>
                    </a:moveTo>
                    <a:lnTo>
                      <a:pt x="520" y="0"/>
                    </a:lnTo>
                    <a:lnTo>
                      <a:pt x="0" y="484"/>
                    </a:lnTo>
                    <a:lnTo>
                      <a:pt x="40" y="4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ïṧḷiḍe">
              <a:extLst>
                <a:ext uri="{FF2B5EF4-FFF2-40B4-BE49-F238E27FC236}">
                  <a16:creationId xmlns:a16="http://schemas.microsoft.com/office/drawing/2014/main" id="{7FE1E025-4C6F-4C0F-B751-86A779817BE7}"/>
                </a:ext>
              </a:extLst>
            </p:cNvPr>
            <p:cNvGrpSpPr/>
            <p:nvPr/>
          </p:nvGrpSpPr>
          <p:grpSpPr>
            <a:xfrm>
              <a:off x="6994959" y="2962538"/>
              <a:ext cx="3691442" cy="2929180"/>
              <a:chOff x="6096000" y="3182558"/>
              <a:chExt cx="3813125" cy="3025736"/>
            </a:xfrm>
          </p:grpSpPr>
          <p:grpSp>
            <p:nvGrpSpPr>
              <p:cNvPr id="28" name="íṩliḍè">
                <a:extLst>
                  <a:ext uri="{FF2B5EF4-FFF2-40B4-BE49-F238E27FC236}">
                    <a16:creationId xmlns:a16="http://schemas.microsoft.com/office/drawing/2014/main" id="{5FB47988-C1F9-4FE9-B73D-E00DC7DC5666}"/>
                  </a:ext>
                </a:extLst>
              </p:cNvPr>
              <p:cNvGrpSpPr/>
              <p:nvPr/>
            </p:nvGrpSpPr>
            <p:grpSpPr>
              <a:xfrm>
                <a:off x="6096000" y="3432684"/>
                <a:ext cx="1438225" cy="2339402"/>
                <a:chOff x="6096000" y="3432684"/>
                <a:chExt cx="1438225" cy="2339402"/>
              </a:xfrm>
            </p:grpSpPr>
            <p:grpSp>
              <p:nvGrpSpPr>
                <p:cNvPr id="47" name="işḷídè">
                  <a:extLst>
                    <a:ext uri="{FF2B5EF4-FFF2-40B4-BE49-F238E27FC236}">
                      <a16:creationId xmlns:a16="http://schemas.microsoft.com/office/drawing/2014/main" id="{A8257F51-4E28-427E-A5FF-CB2FFCB12CFF}"/>
                    </a:ext>
                  </a:extLst>
                </p:cNvPr>
                <p:cNvGrpSpPr/>
                <p:nvPr/>
              </p:nvGrpSpPr>
              <p:grpSpPr>
                <a:xfrm>
                  <a:off x="6096000" y="3432684"/>
                  <a:ext cx="1438225" cy="2339402"/>
                  <a:chOff x="6096000" y="3432684"/>
                  <a:chExt cx="1438225" cy="2339402"/>
                </a:xfrm>
              </p:grpSpPr>
              <p:sp>
                <p:nvSpPr>
                  <p:cNvPr id="49" name="ïṡḻïḋê">
                    <a:extLst>
                      <a:ext uri="{FF2B5EF4-FFF2-40B4-BE49-F238E27FC236}">
                        <a16:creationId xmlns:a16="http://schemas.microsoft.com/office/drawing/2014/main" id="{6DB0DFA2-8721-410D-9C4A-0CBA0D7B69FE}"/>
                      </a:ext>
                    </a:extLst>
                  </p:cNvPr>
                  <p:cNvSpPr/>
                  <p:nvPr/>
                </p:nvSpPr>
                <p:spPr>
                  <a:xfrm>
                    <a:off x="60960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0" name="íṣ1îďè">
                    <a:extLst>
                      <a:ext uri="{FF2B5EF4-FFF2-40B4-BE49-F238E27FC236}">
                        <a16:creationId xmlns:a16="http://schemas.microsoft.com/office/drawing/2014/main" id="{570F69F1-1236-48B4-A494-865B3188DE0D}"/>
                      </a:ext>
                    </a:extLst>
                  </p:cNvPr>
                  <p:cNvSpPr/>
                  <p:nvPr/>
                </p:nvSpPr>
                <p:spPr>
                  <a:xfrm>
                    <a:off x="65743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1" name="iṣ1iḋê">
                    <a:extLst>
                      <a:ext uri="{FF2B5EF4-FFF2-40B4-BE49-F238E27FC236}">
                        <a16:creationId xmlns:a16="http://schemas.microsoft.com/office/drawing/2014/main" id="{E06FD874-AAB5-49EC-BF4C-B50A250031FE}"/>
                      </a:ext>
                    </a:extLst>
                  </p:cNvPr>
                  <p:cNvSpPr/>
                  <p:nvPr/>
                </p:nvSpPr>
                <p:spPr>
                  <a:xfrm>
                    <a:off x="64636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2" name="iṣľïḋè">
                    <a:extLst>
                      <a:ext uri="{FF2B5EF4-FFF2-40B4-BE49-F238E27FC236}">
                        <a16:creationId xmlns:a16="http://schemas.microsoft.com/office/drawing/2014/main" id="{D5A4F42F-916C-434F-8CE4-4745F7C7C35A}"/>
                      </a:ext>
                    </a:extLst>
                  </p:cNvPr>
                  <p:cNvSpPr/>
                  <p:nvPr/>
                </p:nvSpPr>
                <p:spPr>
                  <a:xfrm flipH="1">
                    <a:off x="69597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3" name="ïšḻiḑê">
                    <a:extLst>
                      <a:ext uri="{FF2B5EF4-FFF2-40B4-BE49-F238E27FC236}">
                        <a16:creationId xmlns:a16="http://schemas.microsoft.com/office/drawing/2014/main" id="{226594EA-7E42-47D1-B666-5297485794A9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7905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4" name="iṡ1iďè">
                    <a:extLst>
                      <a:ext uri="{FF2B5EF4-FFF2-40B4-BE49-F238E27FC236}">
                        <a16:creationId xmlns:a16="http://schemas.microsoft.com/office/drawing/2014/main" id="{C731FB8A-AF31-4FAD-9334-50A95084085B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6597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8" name="íṩḷiḑe">
                  <a:extLst>
                    <a:ext uri="{FF2B5EF4-FFF2-40B4-BE49-F238E27FC236}">
                      <a16:creationId xmlns:a16="http://schemas.microsoft.com/office/drawing/2014/main" id="{5645B2BA-A072-4592-9F4D-D4B806EBEB8F}"/>
                    </a:ext>
                  </a:extLst>
                </p:cNvPr>
                <p:cNvSpPr txBox="1"/>
                <p:nvPr/>
              </p:nvSpPr>
              <p:spPr>
                <a:xfrm>
                  <a:off x="64645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29" name="îṡļîḑè">
                <a:extLst>
                  <a:ext uri="{FF2B5EF4-FFF2-40B4-BE49-F238E27FC236}">
                    <a16:creationId xmlns:a16="http://schemas.microsoft.com/office/drawing/2014/main" id="{F6EA63B9-A412-44A2-97EB-02CACF668150}"/>
                  </a:ext>
                </a:extLst>
              </p:cNvPr>
              <p:cNvGrpSpPr/>
              <p:nvPr/>
            </p:nvGrpSpPr>
            <p:grpSpPr>
              <a:xfrm>
                <a:off x="8470900" y="3432684"/>
                <a:ext cx="1438225" cy="2339402"/>
                <a:chOff x="8470900" y="3432684"/>
                <a:chExt cx="1438225" cy="2339402"/>
              </a:xfrm>
            </p:grpSpPr>
            <p:grpSp>
              <p:nvGrpSpPr>
                <p:cNvPr id="39" name="îŝḻïḍé">
                  <a:extLst>
                    <a:ext uri="{FF2B5EF4-FFF2-40B4-BE49-F238E27FC236}">
                      <a16:creationId xmlns:a16="http://schemas.microsoft.com/office/drawing/2014/main" id="{5A779A75-F5DF-4CA1-8CFB-EBFD9286097F}"/>
                    </a:ext>
                  </a:extLst>
                </p:cNvPr>
                <p:cNvGrpSpPr/>
                <p:nvPr/>
              </p:nvGrpSpPr>
              <p:grpSpPr>
                <a:xfrm>
                  <a:off x="8470900" y="3432684"/>
                  <a:ext cx="1438225" cy="2339402"/>
                  <a:chOff x="8470900" y="3432684"/>
                  <a:chExt cx="1438225" cy="2339402"/>
                </a:xfrm>
              </p:grpSpPr>
              <p:sp>
                <p:nvSpPr>
                  <p:cNvPr id="41" name="ïṩľíḋè">
                    <a:extLst>
                      <a:ext uri="{FF2B5EF4-FFF2-40B4-BE49-F238E27FC236}">
                        <a16:creationId xmlns:a16="http://schemas.microsoft.com/office/drawing/2014/main" id="{22647664-4EF0-4EB1-8E42-8DCBBA7407E5}"/>
                      </a:ext>
                    </a:extLst>
                  </p:cNvPr>
                  <p:cNvSpPr/>
                  <p:nvPr/>
                </p:nvSpPr>
                <p:spPr>
                  <a:xfrm>
                    <a:off x="84709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2" name="îṧḻíde">
                    <a:extLst>
                      <a:ext uri="{FF2B5EF4-FFF2-40B4-BE49-F238E27FC236}">
                        <a16:creationId xmlns:a16="http://schemas.microsoft.com/office/drawing/2014/main" id="{8C1B0B00-D51E-4856-AB7F-42DE0C7DC374}"/>
                      </a:ext>
                    </a:extLst>
                  </p:cNvPr>
                  <p:cNvSpPr/>
                  <p:nvPr/>
                </p:nvSpPr>
                <p:spPr>
                  <a:xfrm>
                    <a:off x="89492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3" name="iS1îďè">
                    <a:extLst>
                      <a:ext uri="{FF2B5EF4-FFF2-40B4-BE49-F238E27FC236}">
                        <a16:creationId xmlns:a16="http://schemas.microsoft.com/office/drawing/2014/main" id="{94A9C5EF-67E2-4715-8CDC-22F06E42A24B}"/>
                      </a:ext>
                    </a:extLst>
                  </p:cNvPr>
                  <p:cNvSpPr/>
                  <p:nvPr/>
                </p:nvSpPr>
                <p:spPr>
                  <a:xfrm>
                    <a:off x="88385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4" name="ïSḻíḑé">
                    <a:extLst>
                      <a:ext uri="{FF2B5EF4-FFF2-40B4-BE49-F238E27FC236}">
                        <a16:creationId xmlns:a16="http://schemas.microsoft.com/office/drawing/2014/main" id="{BD8CDBEB-16B8-481F-B11C-4B7CD4C37AB0}"/>
                      </a:ext>
                    </a:extLst>
                  </p:cNvPr>
                  <p:cNvSpPr/>
                  <p:nvPr/>
                </p:nvSpPr>
                <p:spPr>
                  <a:xfrm flipH="1">
                    <a:off x="93346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5" name="íšḷîḓé">
                    <a:extLst>
                      <a:ext uri="{FF2B5EF4-FFF2-40B4-BE49-F238E27FC236}">
                        <a16:creationId xmlns:a16="http://schemas.microsoft.com/office/drawing/2014/main" id="{9F61D750-8C5F-4910-AFB7-ACA9CFC31DA5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1654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6" name="iSḻídê">
                    <a:extLst>
                      <a:ext uri="{FF2B5EF4-FFF2-40B4-BE49-F238E27FC236}">
                        <a16:creationId xmlns:a16="http://schemas.microsoft.com/office/drawing/2014/main" id="{3A44C278-6E41-401F-A858-3B3E1C6E78E3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0346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0" name="iṡļîḓê">
                  <a:extLst>
                    <a:ext uri="{FF2B5EF4-FFF2-40B4-BE49-F238E27FC236}">
                      <a16:creationId xmlns:a16="http://schemas.microsoft.com/office/drawing/2014/main" id="{28425B7D-4307-4328-B783-C290DEC716DE}"/>
                    </a:ext>
                  </a:extLst>
                </p:cNvPr>
                <p:cNvSpPr txBox="1"/>
                <p:nvPr/>
              </p:nvSpPr>
              <p:spPr>
                <a:xfrm>
                  <a:off x="88394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30" name="ïšļïḓè">
                <a:extLst>
                  <a:ext uri="{FF2B5EF4-FFF2-40B4-BE49-F238E27FC236}">
                    <a16:creationId xmlns:a16="http://schemas.microsoft.com/office/drawing/2014/main" id="{DB108F2C-62E1-4727-B167-50FFBC2138E1}"/>
                  </a:ext>
                </a:extLst>
              </p:cNvPr>
              <p:cNvGrpSpPr/>
              <p:nvPr/>
            </p:nvGrpSpPr>
            <p:grpSpPr>
              <a:xfrm>
                <a:off x="7077037" y="3182558"/>
                <a:ext cx="1860172" cy="3025736"/>
                <a:chOff x="7077037" y="3182558"/>
                <a:chExt cx="1860172" cy="3025736"/>
              </a:xfrm>
            </p:grpSpPr>
            <p:grpSp>
              <p:nvGrpSpPr>
                <p:cNvPr id="31" name="ïs1íḓe">
                  <a:extLst>
                    <a:ext uri="{FF2B5EF4-FFF2-40B4-BE49-F238E27FC236}">
                      <a16:creationId xmlns:a16="http://schemas.microsoft.com/office/drawing/2014/main" id="{A740FAA0-865C-4700-9231-8BFCF05C8EA2}"/>
                    </a:ext>
                  </a:extLst>
                </p:cNvPr>
                <p:cNvGrpSpPr/>
                <p:nvPr/>
              </p:nvGrpSpPr>
              <p:grpSpPr>
                <a:xfrm>
                  <a:off x="7077037" y="3182558"/>
                  <a:ext cx="1860172" cy="3025736"/>
                  <a:chOff x="7077037" y="3182558"/>
                  <a:chExt cx="1860172" cy="3025736"/>
                </a:xfrm>
              </p:grpSpPr>
              <p:sp>
                <p:nvSpPr>
                  <p:cNvPr id="33" name="ïṣľïdê">
                    <a:extLst>
                      <a:ext uri="{FF2B5EF4-FFF2-40B4-BE49-F238E27FC236}">
                        <a16:creationId xmlns:a16="http://schemas.microsoft.com/office/drawing/2014/main" id="{C2917821-4723-4E03-AD7A-2FCDCA357413}"/>
                      </a:ext>
                    </a:extLst>
                  </p:cNvPr>
                  <p:cNvSpPr/>
                  <p:nvPr/>
                </p:nvSpPr>
                <p:spPr>
                  <a:xfrm>
                    <a:off x="7077037" y="4010053"/>
                    <a:ext cx="1860172" cy="2198241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íṧļîḍé">
                    <a:extLst>
                      <a:ext uri="{FF2B5EF4-FFF2-40B4-BE49-F238E27FC236}">
                        <a16:creationId xmlns:a16="http://schemas.microsoft.com/office/drawing/2014/main" id="{4E09B938-AB9A-45E0-9D55-071CD63FB207}"/>
                      </a:ext>
                    </a:extLst>
                  </p:cNvPr>
                  <p:cNvSpPr/>
                  <p:nvPr/>
                </p:nvSpPr>
                <p:spPr>
                  <a:xfrm>
                    <a:off x="7695779" y="3582114"/>
                    <a:ext cx="1130090" cy="508346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5" name="iṣḻïdè">
                    <a:extLst>
                      <a:ext uri="{FF2B5EF4-FFF2-40B4-BE49-F238E27FC236}">
                        <a16:creationId xmlns:a16="http://schemas.microsoft.com/office/drawing/2014/main" id="{DCF537AD-DB25-46B1-9664-F70E6956E49C}"/>
                      </a:ext>
                    </a:extLst>
                  </p:cNvPr>
                  <p:cNvSpPr/>
                  <p:nvPr/>
                </p:nvSpPr>
                <p:spPr>
                  <a:xfrm>
                    <a:off x="7552539" y="3182558"/>
                    <a:ext cx="875020" cy="615397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6" name="îşḻiḋe">
                    <a:extLst>
                      <a:ext uri="{FF2B5EF4-FFF2-40B4-BE49-F238E27FC236}">
                        <a16:creationId xmlns:a16="http://schemas.microsoft.com/office/drawing/2014/main" id="{0E2508CC-4B16-4C2F-BB73-9C7A6849D153}"/>
                      </a:ext>
                    </a:extLst>
                  </p:cNvPr>
                  <p:cNvSpPr/>
                  <p:nvPr/>
                </p:nvSpPr>
                <p:spPr>
                  <a:xfrm flipH="1">
                    <a:off x="8194175" y="3337327"/>
                    <a:ext cx="222018" cy="44147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7" name="iṣḻíḍé">
                    <a:extLst>
                      <a:ext uri="{FF2B5EF4-FFF2-40B4-BE49-F238E27FC236}">
                        <a16:creationId xmlns:a16="http://schemas.microsoft.com/office/drawing/2014/main" id="{33994DCA-BC6A-407B-8DA3-4AFAECD6B0E1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975326" y="3245362"/>
                    <a:ext cx="257855" cy="33373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8" name="î$liḍê">
                    <a:extLst>
                      <a:ext uri="{FF2B5EF4-FFF2-40B4-BE49-F238E27FC236}">
                        <a16:creationId xmlns:a16="http://schemas.microsoft.com/office/drawing/2014/main" id="{52AB392B-A6C2-41CF-960D-8A53F3001C8F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806223" y="3218921"/>
                    <a:ext cx="132556" cy="34481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32" name="iṣḷîḋe">
                  <a:extLst>
                    <a:ext uri="{FF2B5EF4-FFF2-40B4-BE49-F238E27FC236}">
                      <a16:creationId xmlns:a16="http://schemas.microsoft.com/office/drawing/2014/main" id="{E8E36F4A-8F0B-44C7-8EA3-6066DF5E68DA}"/>
                    </a:ext>
                  </a:extLst>
                </p:cNvPr>
                <p:cNvSpPr txBox="1"/>
                <p:nvPr/>
              </p:nvSpPr>
              <p:spPr>
                <a:xfrm>
                  <a:off x="7587307" y="4523512"/>
                  <a:ext cx="839633" cy="101573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lnSpcReduction="10000"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66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</p:grpSp>
        <p:grpSp>
          <p:nvGrpSpPr>
            <p:cNvPr id="8" name="ïŝľíḍè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673100" y="1130300"/>
              <a:ext cx="5771983" cy="1358891"/>
              <a:chOff x="2856011" y="1611904"/>
              <a:chExt cx="6488014" cy="1358891"/>
            </a:xfrm>
          </p:grpSpPr>
          <p:sp>
            <p:nvSpPr>
              <p:cNvPr id="26" name="iṥḷíḋè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7" name="ïśliďê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ïŝľíḑè">
              <a:extLst>
                <a:ext uri="{FF2B5EF4-FFF2-40B4-BE49-F238E27FC236}">
                  <a16:creationId xmlns:a16="http://schemas.microsoft.com/office/drawing/2014/main" id="{23F97C7E-671D-4089-B640-CBA5EF4F297F}"/>
                </a:ext>
              </a:extLst>
            </p:cNvPr>
            <p:cNvSpPr/>
            <p:nvPr/>
          </p:nvSpPr>
          <p:spPr>
            <a:xfrm>
              <a:off x="673101" y="2977351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ïSľïḓe">
              <a:extLst>
                <a:ext uri="{FF2B5EF4-FFF2-40B4-BE49-F238E27FC236}">
                  <a16:creationId xmlns:a16="http://schemas.microsoft.com/office/drawing/2014/main" id="{0539B07A-882C-44CC-BCC8-ABE53E3AC56E}"/>
                </a:ext>
              </a:extLst>
            </p:cNvPr>
            <p:cNvSpPr/>
            <p:nvPr/>
          </p:nvSpPr>
          <p:spPr bwMode="auto">
            <a:xfrm>
              <a:off x="835567" y="3147328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isļïḓê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1588483" y="2948445"/>
              <a:ext cx="4858189" cy="775197"/>
              <a:chOff x="5130801" y="2820874"/>
              <a:chExt cx="3632195" cy="775197"/>
            </a:xfrm>
          </p:grpSpPr>
          <p:sp>
            <p:nvSpPr>
              <p:cNvPr id="24" name="íSlïḑè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ïşļïdé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íšľîḋe">
              <a:extLst>
                <a:ext uri="{FF2B5EF4-FFF2-40B4-BE49-F238E27FC236}">
                  <a16:creationId xmlns:a16="http://schemas.microsoft.com/office/drawing/2014/main" id="{C9BABF1A-01D6-49E1-A124-23DA7A0D6541}"/>
                </a:ext>
              </a:extLst>
            </p:cNvPr>
            <p:cNvSpPr/>
            <p:nvPr/>
          </p:nvSpPr>
          <p:spPr>
            <a:xfrm>
              <a:off x="673101" y="4106546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ṣlîḋé">
              <a:extLst>
                <a:ext uri="{FF2B5EF4-FFF2-40B4-BE49-F238E27FC236}">
                  <a16:creationId xmlns:a16="http://schemas.microsoft.com/office/drawing/2014/main" id="{189D7AB3-1A0E-42AC-8F1B-43F58468B13A}"/>
                </a:ext>
              </a:extLst>
            </p:cNvPr>
            <p:cNvSpPr/>
            <p:nvPr/>
          </p:nvSpPr>
          <p:spPr bwMode="auto">
            <a:xfrm>
              <a:off x="829010" y="4270156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iṩ1îḍé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1588483" y="4077640"/>
              <a:ext cx="4858189" cy="775197"/>
              <a:chOff x="5130801" y="2820874"/>
              <a:chExt cx="3632195" cy="775197"/>
            </a:xfrm>
          </p:grpSpPr>
          <p:sp>
            <p:nvSpPr>
              <p:cNvPr id="22" name="îṧ1iḓè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î$ḷîdè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5" name="isļïḋe">
              <a:extLst>
                <a:ext uri="{FF2B5EF4-FFF2-40B4-BE49-F238E27FC236}">
                  <a16:creationId xmlns:a16="http://schemas.microsoft.com/office/drawing/2014/main" id="{F975BE1C-A89A-4F28-B3A8-AD66B2E512C6}"/>
                </a:ext>
              </a:extLst>
            </p:cNvPr>
            <p:cNvSpPr/>
            <p:nvPr/>
          </p:nvSpPr>
          <p:spPr>
            <a:xfrm>
              <a:off x="673101" y="523574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6" name="išļîdé">
              <a:extLst>
                <a:ext uri="{FF2B5EF4-FFF2-40B4-BE49-F238E27FC236}">
                  <a16:creationId xmlns:a16="http://schemas.microsoft.com/office/drawing/2014/main" id="{85046E86-4307-4223-85EC-82254DC02F7C}"/>
                </a:ext>
              </a:extLst>
            </p:cNvPr>
            <p:cNvSpPr/>
            <p:nvPr/>
          </p:nvSpPr>
          <p:spPr bwMode="auto">
            <a:xfrm>
              <a:off x="831540" y="5394554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íṣ1îḍé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1588483" y="5206834"/>
              <a:ext cx="4858189" cy="775197"/>
              <a:chOff x="5130801" y="2820874"/>
              <a:chExt cx="3632195" cy="775197"/>
            </a:xfrm>
          </p:grpSpPr>
          <p:sp>
            <p:nvSpPr>
              <p:cNvPr id="20" name="iṩḷiḓe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ïṧḷíḋê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90064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5029836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8615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15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5C9BCCF-C716-4571-A055-4F68DFC4CCB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14686" y="1340768"/>
            <a:ext cx="9165790" cy="4450776"/>
            <a:chOff x="1214686" y="1340768"/>
            <a:chExt cx="9165790" cy="4450776"/>
          </a:xfrm>
        </p:grpSpPr>
        <p:sp>
          <p:nvSpPr>
            <p:cNvPr id="3" name="í$liḍe">
              <a:extLst>
                <a:ext uri="{FF2B5EF4-FFF2-40B4-BE49-F238E27FC236}">
                  <a16:creationId xmlns:a16="http://schemas.microsoft.com/office/drawing/2014/main" id="{1CEA32D5-5E86-4489-8428-CFC258D4598D}"/>
                </a:ext>
              </a:extLst>
            </p:cNvPr>
            <p:cNvSpPr/>
            <p:nvPr/>
          </p:nvSpPr>
          <p:spPr bwMode="auto">
            <a:xfrm>
              <a:off x="5832830" y="1340768"/>
              <a:ext cx="814372" cy="814372"/>
            </a:xfrm>
            <a:prstGeom prst="diamond">
              <a:avLst/>
            </a:prstGeom>
            <a:solidFill>
              <a:schemeClr val="accent1">
                <a:lumMod val="10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01</a:t>
              </a:r>
            </a:p>
          </p:txBody>
        </p:sp>
        <p:sp>
          <p:nvSpPr>
            <p:cNvPr id="4" name="ïṥḷiďe">
              <a:extLst>
                <a:ext uri="{FF2B5EF4-FFF2-40B4-BE49-F238E27FC236}">
                  <a16:creationId xmlns:a16="http://schemas.microsoft.com/office/drawing/2014/main" id="{549773DA-F737-43DC-A240-07863DF6DE5C}"/>
                </a:ext>
              </a:extLst>
            </p:cNvPr>
            <p:cNvSpPr/>
            <p:nvPr/>
          </p:nvSpPr>
          <p:spPr bwMode="auto">
            <a:xfrm>
              <a:off x="5832830" y="4977172"/>
              <a:ext cx="814372" cy="814372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04</a:t>
              </a:r>
            </a:p>
          </p:txBody>
        </p:sp>
        <p:sp>
          <p:nvSpPr>
            <p:cNvPr id="5" name="išḻíďé">
              <a:extLst>
                <a:ext uri="{FF2B5EF4-FFF2-40B4-BE49-F238E27FC236}">
                  <a16:creationId xmlns:a16="http://schemas.microsoft.com/office/drawing/2014/main" id="{F835E2CF-A623-4EDC-A251-DDF6DF295034}"/>
                </a:ext>
              </a:extLst>
            </p:cNvPr>
            <p:cNvSpPr/>
            <p:nvPr/>
          </p:nvSpPr>
          <p:spPr bwMode="auto">
            <a:xfrm>
              <a:off x="5267908" y="2552903"/>
              <a:ext cx="814372" cy="814372"/>
            </a:xfrm>
            <a:prstGeom prst="diamond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02</a:t>
              </a:r>
            </a:p>
          </p:txBody>
        </p:sp>
        <p:sp>
          <p:nvSpPr>
            <p:cNvPr id="6" name="íšlíḑê">
              <a:extLst>
                <a:ext uri="{FF2B5EF4-FFF2-40B4-BE49-F238E27FC236}">
                  <a16:creationId xmlns:a16="http://schemas.microsoft.com/office/drawing/2014/main" id="{0F50EB7C-BFF6-4795-8E12-90795FD651C1}"/>
                </a:ext>
              </a:extLst>
            </p:cNvPr>
            <p:cNvSpPr/>
            <p:nvPr/>
          </p:nvSpPr>
          <p:spPr bwMode="auto">
            <a:xfrm>
              <a:off x="5267908" y="3765038"/>
              <a:ext cx="814372" cy="814372"/>
            </a:xfrm>
            <a:prstGeom prst="diamond">
              <a:avLst/>
            </a:prstGeom>
            <a:solidFill>
              <a:schemeClr val="accent1"/>
            </a:solidFill>
            <a:ln w="19050">
              <a:noFill/>
              <a:round/>
              <a:headEnd/>
              <a:tailEnd/>
            </a:ln>
          </p:spPr>
          <p:txBody>
            <a:bodyPr rot="0" spcFirstLastPara="0" vert="horz" wrap="square" lIns="91440" tIns="45720" rIns="91440" bIns="4572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altLang="zh-CN" sz="1600">
                  <a:solidFill>
                    <a:schemeClr val="bg1">
                      <a:lumMod val="100000"/>
                    </a:schemeClr>
                  </a:solidFill>
                  <a:latin typeface="Impact" panose="020B0806030902050204" pitchFamily="34" charset="0"/>
                </a:rPr>
                <a:t>03</a:t>
              </a:r>
            </a:p>
          </p:txBody>
        </p:sp>
        <p:sp>
          <p:nvSpPr>
            <p:cNvPr id="7" name="ïś1ïḋè">
              <a:extLst>
                <a:ext uri="{FF2B5EF4-FFF2-40B4-BE49-F238E27FC236}">
                  <a16:creationId xmlns:a16="http://schemas.microsoft.com/office/drawing/2014/main" id="{677CE362-637D-4DD6-8940-02D6C47EAB49}"/>
                </a:ext>
              </a:extLst>
            </p:cNvPr>
            <p:cNvSpPr txBox="1"/>
            <p:nvPr/>
          </p:nvSpPr>
          <p:spPr>
            <a:xfrm>
              <a:off x="6815013" y="1340768"/>
              <a:ext cx="3565463" cy="3684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92500" lnSpcReduction="20000"/>
            </a:bodyPr>
            <a:lstStyle/>
            <a:p>
              <a:r>
                <a:rPr lang="en-US" altLang="zh-CN" sz="2400" b="1" dirty="0"/>
                <a:t>Text here</a:t>
              </a:r>
              <a:endParaRPr lang="zh-CN" altLang="en-US" sz="2400" b="1" dirty="0"/>
            </a:p>
          </p:txBody>
        </p:sp>
        <p:sp>
          <p:nvSpPr>
            <p:cNvPr id="8" name="îS1ídé">
              <a:extLst>
                <a:ext uri="{FF2B5EF4-FFF2-40B4-BE49-F238E27FC236}">
                  <a16:creationId xmlns:a16="http://schemas.microsoft.com/office/drawing/2014/main" id="{8373BBC9-C16A-4C5C-ACA5-57E6E20282E3}"/>
                </a:ext>
              </a:extLst>
            </p:cNvPr>
            <p:cNvSpPr txBox="1"/>
            <p:nvPr/>
          </p:nvSpPr>
          <p:spPr>
            <a:xfrm>
              <a:off x="6815013" y="1709201"/>
              <a:ext cx="3565463" cy="397763"/>
            </a:xfrm>
            <a:prstGeom prst="rect">
              <a:avLst/>
            </a:prstGeom>
          </p:spPr>
          <p:txBody>
            <a:bodyPr vert="horz" wrap="square" lIns="91440" tIns="45720" rIns="91440" bIns="4572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</a:p>
          </p:txBody>
        </p:sp>
        <p:sp>
          <p:nvSpPr>
            <p:cNvPr id="9" name="iṥ1ïdê">
              <a:extLst>
                <a:ext uri="{FF2B5EF4-FFF2-40B4-BE49-F238E27FC236}">
                  <a16:creationId xmlns:a16="http://schemas.microsoft.com/office/drawing/2014/main" id="{18B0027C-ECDA-4C35-A76E-7D6EC19E1075}"/>
                </a:ext>
              </a:extLst>
            </p:cNvPr>
            <p:cNvSpPr txBox="1"/>
            <p:nvPr/>
          </p:nvSpPr>
          <p:spPr>
            <a:xfrm>
              <a:off x="6250091" y="2552903"/>
              <a:ext cx="3565463" cy="3684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92500" lnSpcReduction="20000"/>
            </a:bodyPr>
            <a:lstStyle/>
            <a:p>
              <a:r>
                <a:rPr lang="en-US" altLang="zh-CN" sz="2400" b="1" dirty="0"/>
                <a:t>Text here</a:t>
              </a:r>
              <a:endParaRPr lang="zh-CN" altLang="en-US" sz="2400" b="1" dirty="0"/>
            </a:p>
          </p:txBody>
        </p:sp>
        <p:sp>
          <p:nvSpPr>
            <p:cNvPr id="10" name="işļïḑê">
              <a:extLst>
                <a:ext uri="{FF2B5EF4-FFF2-40B4-BE49-F238E27FC236}">
                  <a16:creationId xmlns:a16="http://schemas.microsoft.com/office/drawing/2014/main" id="{A063479B-009E-49C6-AB38-74B1AD622664}"/>
                </a:ext>
              </a:extLst>
            </p:cNvPr>
            <p:cNvSpPr txBox="1"/>
            <p:nvPr/>
          </p:nvSpPr>
          <p:spPr>
            <a:xfrm>
              <a:off x="6250091" y="2921336"/>
              <a:ext cx="3565463" cy="397763"/>
            </a:xfrm>
            <a:prstGeom prst="rect">
              <a:avLst/>
            </a:prstGeom>
          </p:spPr>
          <p:txBody>
            <a:bodyPr vert="horz" wrap="square" lIns="91440" tIns="45720" rIns="91440" bIns="4572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</a:p>
          </p:txBody>
        </p:sp>
        <p:sp>
          <p:nvSpPr>
            <p:cNvPr id="11" name="íşľïďê">
              <a:extLst>
                <a:ext uri="{FF2B5EF4-FFF2-40B4-BE49-F238E27FC236}">
                  <a16:creationId xmlns:a16="http://schemas.microsoft.com/office/drawing/2014/main" id="{13C2585F-7AEB-494B-8207-3AC1CFEF6033}"/>
                </a:ext>
              </a:extLst>
            </p:cNvPr>
            <p:cNvSpPr txBox="1"/>
            <p:nvPr/>
          </p:nvSpPr>
          <p:spPr>
            <a:xfrm>
              <a:off x="6250091" y="3765038"/>
              <a:ext cx="3565463" cy="3684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92500" lnSpcReduction="20000"/>
            </a:bodyPr>
            <a:lstStyle/>
            <a:p>
              <a:r>
                <a:rPr lang="en-US" altLang="zh-CN" sz="2400" b="1" dirty="0"/>
                <a:t>Text here</a:t>
              </a:r>
              <a:endParaRPr lang="zh-CN" altLang="en-US" sz="2400" b="1" dirty="0"/>
            </a:p>
          </p:txBody>
        </p:sp>
        <p:sp>
          <p:nvSpPr>
            <p:cNvPr id="12" name="işļîḋe">
              <a:extLst>
                <a:ext uri="{FF2B5EF4-FFF2-40B4-BE49-F238E27FC236}">
                  <a16:creationId xmlns:a16="http://schemas.microsoft.com/office/drawing/2014/main" id="{AF4E3B7B-4D9B-4027-9048-5FD6614525D0}"/>
                </a:ext>
              </a:extLst>
            </p:cNvPr>
            <p:cNvSpPr txBox="1"/>
            <p:nvPr/>
          </p:nvSpPr>
          <p:spPr>
            <a:xfrm>
              <a:off x="6250091" y="4133471"/>
              <a:ext cx="3565463" cy="397763"/>
            </a:xfrm>
            <a:prstGeom prst="rect">
              <a:avLst/>
            </a:prstGeom>
          </p:spPr>
          <p:txBody>
            <a:bodyPr vert="horz" wrap="square" lIns="91440" tIns="45720" rIns="91440" bIns="4572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</a:p>
          </p:txBody>
        </p:sp>
        <p:sp>
          <p:nvSpPr>
            <p:cNvPr id="13" name="isľíḓê">
              <a:extLst>
                <a:ext uri="{FF2B5EF4-FFF2-40B4-BE49-F238E27FC236}">
                  <a16:creationId xmlns:a16="http://schemas.microsoft.com/office/drawing/2014/main" id="{68955C41-37E5-4D83-A34D-07EEF30E2726}"/>
                </a:ext>
              </a:extLst>
            </p:cNvPr>
            <p:cNvSpPr txBox="1"/>
            <p:nvPr/>
          </p:nvSpPr>
          <p:spPr>
            <a:xfrm>
              <a:off x="6815013" y="4977172"/>
              <a:ext cx="3565463" cy="368434"/>
            </a:xfrm>
            <a:prstGeom prst="rect">
              <a:avLst/>
            </a:prstGeom>
            <a:noFill/>
          </p:spPr>
          <p:txBody>
            <a:bodyPr wrap="square" lIns="91440" tIns="45720" rIns="91440" bIns="45720" anchor="b" anchorCtr="0">
              <a:normAutofit fontScale="92500" lnSpcReduction="20000"/>
            </a:bodyPr>
            <a:lstStyle/>
            <a:p>
              <a:r>
                <a:rPr lang="en-US" altLang="zh-CN" sz="2400" b="1" dirty="0"/>
                <a:t>Text here</a:t>
              </a:r>
              <a:endParaRPr lang="zh-CN" altLang="en-US" sz="2400" b="1" dirty="0"/>
            </a:p>
          </p:txBody>
        </p:sp>
        <p:sp>
          <p:nvSpPr>
            <p:cNvPr id="14" name="iŝḷídè">
              <a:extLst>
                <a:ext uri="{FF2B5EF4-FFF2-40B4-BE49-F238E27FC236}">
                  <a16:creationId xmlns:a16="http://schemas.microsoft.com/office/drawing/2014/main" id="{16238509-B606-4331-A256-AE693A502098}"/>
                </a:ext>
              </a:extLst>
            </p:cNvPr>
            <p:cNvSpPr txBox="1"/>
            <p:nvPr/>
          </p:nvSpPr>
          <p:spPr>
            <a:xfrm>
              <a:off x="6815013" y="5345605"/>
              <a:ext cx="3565463" cy="397763"/>
            </a:xfrm>
            <a:prstGeom prst="rect">
              <a:avLst/>
            </a:prstGeom>
          </p:spPr>
          <p:txBody>
            <a:bodyPr vert="horz" wrap="square" lIns="91440" tIns="45720" rIns="91440" bIns="4572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  <a:r>
                <a:rPr lang="zh-CN" altLang="en-US" sz="1100" dirty="0">
                  <a:solidFill>
                    <a:schemeClr val="dk1">
                      <a:lumMod val="100000"/>
                    </a:schemeClr>
                  </a:solidFill>
                </a:rPr>
                <a:t> </a:t>
              </a:r>
            </a:p>
          </p:txBody>
        </p:sp>
        <p:sp>
          <p:nvSpPr>
            <p:cNvPr id="15" name="íṣḷídé">
              <a:extLst>
                <a:ext uri="{FF2B5EF4-FFF2-40B4-BE49-F238E27FC236}">
                  <a16:creationId xmlns:a16="http://schemas.microsoft.com/office/drawing/2014/main" id="{2A0B379E-EEDB-4FC6-819A-B3F00C9BFE98}"/>
                </a:ext>
              </a:extLst>
            </p:cNvPr>
            <p:cNvSpPr/>
            <p:nvPr/>
          </p:nvSpPr>
          <p:spPr>
            <a:xfrm>
              <a:off x="1504950" y="3058441"/>
              <a:ext cx="1995744" cy="532484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tx2"/>
                  </a:solidFill>
                </a:rPr>
                <a:t>CONTENTS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2C689D5D-F992-4865-A49F-543271CE8B87}"/>
                </a:ext>
              </a:extLst>
            </p:cNvPr>
            <p:cNvCxnSpPr/>
            <p:nvPr/>
          </p:nvCxnSpPr>
          <p:spPr>
            <a:xfrm flipH="1">
              <a:off x="1214686" y="2921337"/>
              <a:ext cx="757737" cy="0"/>
            </a:xfrm>
            <a:prstGeom prst="line">
              <a:avLst/>
            </a:prstGeom>
            <a:ln w="222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09FFC058-8F19-446B-B510-EF4F065E48B2}"/>
                </a:ext>
              </a:extLst>
            </p:cNvPr>
            <p:cNvCxnSpPr/>
            <p:nvPr/>
          </p:nvCxnSpPr>
          <p:spPr>
            <a:xfrm>
              <a:off x="2086723" y="3721614"/>
              <a:ext cx="1800200" cy="0"/>
            </a:xfrm>
            <a:prstGeom prst="line">
              <a:avLst/>
            </a:prstGeom>
            <a:ln w="2222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20977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98D598-266C-49A4-A0C7-7D6AD201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09F35F2-BDAE-4E15-87EB-CB3DFAD92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2E8B41B-E103-497A-B423-A1A33C37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089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00F446F-8D06-4B19-9900-085E7C77E4F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1" y="2089644"/>
            <a:ext cx="11518898" cy="3085112"/>
            <a:chOff x="673101" y="2089644"/>
            <a:chExt cx="11518898" cy="3085112"/>
          </a:xfrm>
        </p:grpSpPr>
        <p:sp>
          <p:nvSpPr>
            <p:cNvPr id="6" name="ï$líḍê">
              <a:extLst>
                <a:ext uri="{FF2B5EF4-FFF2-40B4-BE49-F238E27FC236}">
                  <a16:creationId xmlns:a16="http://schemas.microsoft.com/office/drawing/2014/main" id="{F395A13B-5FB1-4AF1-9C3B-35D28E65260E}"/>
                </a:ext>
              </a:extLst>
            </p:cNvPr>
            <p:cNvSpPr/>
            <p:nvPr/>
          </p:nvSpPr>
          <p:spPr>
            <a:xfrm>
              <a:off x="8221994" y="2802048"/>
              <a:ext cx="3970005" cy="1660304"/>
            </a:xfrm>
            <a:prstGeom prst="rect">
              <a:avLst/>
            </a:prstGeom>
            <a:blipFill>
              <a:blip r:embed="rId3"/>
              <a:stretch>
                <a:fillRect t="-23343" b="-22989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íSḻîḍé">
              <a:extLst>
                <a:ext uri="{FF2B5EF4-FFF2-40B4-BE49-F238E27FC236}">
                  <a16:creationId xmlns:a16="http://schemas.microsoft.com/office/drawing/2014/main" id="{1C9947D1-91B1-43C4-B819-D753D9F3C755}"/>
                </a:ext>
              </a:extLst>
            </p:cNvPr>
            <p:cNvGrpSpPr/>
            <p:nvPr/>
          </p:nvGrpSpPr>
          <p:grpSpPr>
            <a:xfrm>
              <a:off x="6336623" y="2140265"/>
              <a:ext cx="2983871" cy="2983870"/>
              <a:chOff x="6336623" y="1844824"/>
              <a:chExt cx="2983871" cy="2983870"/>
            </a:xfrm>
          </p:grpSpPr>
          <p:sp>
            <p:nvSpPr>
              <p:cNvPr id="26" name="í$ļíḑê">
                <a:extLst>
                  <a:ext uri="{FF2B5EF4-FFF2-40B4-BE49-F238E27FC236}">
                    <a16:creationId xmlns:a16="http://schemas.microsoft.com/office/drawing/2014/main" id="{F3713992-5BC7-410E-B7D2-F64CBB467544}"/>
                  </a:ext>
                </a:extLst>
              </p:cNvPr>
              <p:cNvSpPr/>
              <p:nvPr/>
            </p:nvSpPr>
            <p:spPr>
              <a:xfrm>
                <a:off x="6336623" y="1844824"/>
                <a:ext cx="2983871" cy="2983870"/>
              </a:xfrm>
              <a:prstGeom prst="ellipse">
                <a:avLst/>
              </a:prstGeom>
              <a:noFill/>
              <a:ln w="22225"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" name="íś1íḋé">
                <a:extLst>
                  <a:ext uri="{FF2B5EF4-FFF2-40B4-BE49-F238E27FC236}">
                    <a16:creationId xmlns:a16="http://schemas.microsoft.com/office/drawing/2014/main" id="{49E805C6-E14F-4184-AAF4-BDA6587982C7}"/>
                  </a:ext>
                </a:extLst>
              </p:cNvPr>
              <p:cNvGrpSpPr/>
              <p:nvPr/>
            </p:nvGrpSpPr>
            <p:grpSpPr>
              <a:xfrm>
                <a:off x="6370228" y="1881486"/>
                <a:ext cx="2916660" cy="2910546"/>
                <a:chOff x="6289544" y="1754760"/>
                <a:chExt cx="3122364" cy="3115820"/>
              </a:xfrm>
            </p:grpSpPr>
            <p:sp>
              <p:nvSpPr>
                <p:cNvPr id="29" name="ïSlîḓe">
                  <a:extLst>
                    <a:ext uri="{FF2B5EF4-FFF2-40B4-BE49-F238E27FC236}">
                      <a16:creationId xmlns:a16="http://schemas.microsoft.com/office/drawing/2014/main" id="{755959D3-8D88-46B7-9448-E55D715F318E}"/>
                    </a:ext>
                  </a:extLst>
                </p:cNvPr>
                <p:cNvSpPr/>
                <p:nvPr/>
              </p:nvSpPr>
              <p:spPr bwMode="auto">
                <a:xfrm>
                  <a:off x="6289544" y="1754760"/>
                  <a:ext cx="3122364" cy="3115820"/>
                </a:xfrm>
                <a:custGeom>
                  <a:avLst/>
                  <a:gdLst>
                    <a:gd name="T0" fmla="*/ 1837 w 2205"/>
                    <a:gd name="T1" fmla="*/ 1768 h 2205"/>
                    <a:gd name="T2" fmla="*/ 437 w 2205"/>
                    <a:gd name="T3" fmla="*/ 1837 h 2205"/>
                    <a:gd name="T4" fmla="*/ 367 w 2205"/>
                    <a:gd name="T5" fmla="*/ 437 h 2205"/>
                    <a:gd name="T6" fmla="*/ 1768 w 2205"/>
                    <a:gd name="T7" fmla="*/ 367 h 2205"/>
                    <a:gd name="T8" fmla="*/ 1837 w 2205"/>
                    <a:gd name="T9" fmla="*/ 1768 h 2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05" h="2205">
                      <a:moveTo>
                        <a:pt x="1837" y="1768"/>
                      </a:moveTo>
                      <a:cubicBezTo>
                        <a:pt x="1470" y="2174"/>
                        <a:pt x="843" y="2205"/>
                        <a:pt x="437" y="1837"/>
                      </a:cubicBezTo>
                      <a:cubicBezTo>
                        <a:pt x="31" y="1470"/>
                        <a:pt x="0" y="843"/>
                        <a:pt x="367" y="437"/>
                      </a:cubicBezTo>
                      <a:cubicBezTo>
                        <a:pt x="735" y="31"/>
                        <a:pt x="1362" y="0"/>
                        <a:pt x="1768" y="367"/>
                      </a:cubicBezTo>
                      <a:cubicBezTo>
                        <a:pt x="2174" y="735"/>
                        <a:pt x="2205" y="1362"/>
                        <a:pt x="1837" y="1768"/>
                      </a:cubicBez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grpSp>
              <p:nvGrpSpPr>
                <p:cNvPr id="30" name="íś1iḑè">
                  <a:extLst>
                    <a:ext uri="{FF2B5EF4-FFF2-40B4-BE49-F238E27FC236}">
                      <a16:creationId xmlns:a16="http://schemas.microsoft.com/office/drawing/2014/main" id="{886FCB68-EDAF-4A67-BEFA-378D25819A0E}"/>
                    </a:ext>
                  </a:extLst>
                </p:cNvPr>
                <p:cNvGrpSpPr/>
                <p:nvPr/>
              </p:nvGrpSpPr>
              <p:grpSpPr>
                <a:xfrm>
                  <a:off x="6512103" y="1908588"/>
                  <a:ext cx="2677247" cy="2808165"/>
                  <a:chOff x="6592906" y="1908587"/>
                  <a:chExt cx="2677247" cy="2808165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31" name="iš1îḑè">
                    <a:extLst>
                      <a:ext uri="{FF2B5EF4-FFF2-40B4-BE49-F238E27FC236}">
                        <a16:creationId xmlns:a16="http://schemas.microsoft.com/office/drawing/2014/main" id="{6B99E604-3489-4E59-AD3C-FE72615408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92906" y="2137692"/>
                    <a:ext cx="1544818" cy="1721556"/>
                  </a:xfrm>
                  <a:custGeom>
                    <a:avLst/>
                    <a:gdLst>
                      <a:gd name="T0" fmla="*/ 494 w 1093"/>
                      <a:gd name="T1" fmla="*/ 1104 h 1217"/>
                      <a:gd name="T2" fmla="*/ 443 w 1093"/>
                      <a:gd name="T3" fmla="*/ 1055 h 1217"/>
                      <a:gd name="T4" fmla="*/ 357 w 1093"/>
                      <a:gd name="T5" fmla="*/ 1006 h 1217"/>
                      <a:gd name="T6" fmla="*/ 443 w 1093"/>
                      <a:gd name="T7" fmla="*/ 845 h 1217"/>
                      <a:gd name="T8" fmla="*/ 481 w 1093"/>
                      <a:gd name="T9" fmla="*/ 833 h 1217"/>
                      <a:gd name="T10" fmla="*/ 563 w 1093"/>
                      <a:gd name="T11" fmla="*/ 842 h 1217"/>
                      <a:gd name="T12" fmla="*/ 620 w 1093"/>
                      <a:gd name="T13" fmla="*/ 818 h 1217"/>
                      <a:gd name="T14" fmla="*/ 709 w 1093"/>
                      <a:gd name="T15" fmla="*/ 729 h 1217"/>
                      <a:gd name="T16" fmla="*/ 733 w 1093"/>
                      <a:gd name="T17" fmla="*/ 666 h 1217"/>
                      <a:gd name="T18" fmla="*/ 813 w 1093"/>
                      <a:gd name="T19" fmla="*/ 591 h 1217"/>
                      <a:gd name="T20" fmla="*/ 851 w 1093"/>
                      <a:gd name="T21" fmla="*/ 531 h 1217"/>
                      <a:gd name="T22" fmla="*/ 898 w 1093"/>
                      <a:gd name="T23" fmla="*/ 533 h 1217"/>
                      <a:gd name="T24" fmla="*/ 1017 w 1093"/>
                      <a:gd name="T25" fmla="*/ 492 h 1217"/>
                      <a:gd name="T26" fmla="*/ 967 w 1093"/>
                      <a:gd name="T27" fmla="*/ 494 h 1217"/>
                      <a:gd name="T28" fmla="*/ 930 w 1093"/>
                      <a:gd name="T29" fmla="*/ 451 h 1217"/>
                      <a:gd name="T30" fmla="*/ 855 w 1093"/>
                      <a:gd name="T31" fmla="*/ 450 h 1217"/>
                      <a:gd name="T32" fmla="*/ 905 w 1093"/>
                      <a:gd name="T33" fmla="*/ 398 h 1217"/>
                      <a:gd name="T34" fmla="*/ 1069 w 1093"/>
                      <a:gd name="T35" fmla="*/ 373 h 1217"/>
                      <a:gd name="T36" fmla="*/ 1059 w 1093"/>
                      <a:gd name="T37" fmla="*/ 304 h 1217"/>
                      <a:gd name="T38" fmla="*/ 975 w 1093"/>
                      <a:gd name="T39" fmla="*/ 240 h 1217"/>
                      <a:gd name="T40" fmla="*/ 869 w 1093"/>
                      <a:gd name="T41" fmla="*/ 221 h 1217"/>
                      <a:gd name="T42" fmla="*/ 849 w 1093"/>
                      <a:gd name="T43" fmla="*/ 170 h 1217"/>
                      <a:gd name="T44" fmla="*/ 705 w 1093"/>
                      <a:gd name="T45" fmla="*/ 142 h 1217"/>
                      <a:gd name="T46" fmla="*/ 711 w 1093"/>
                      <a:gd name="T47" fmla="*/ 193 h 1217"/>
                      <a:gd name="T48" fmla="*/ 665 w 1093"/>
                      <a:gd name="T49" fmla="*/ 306 h 1217"/>
                      <a:gd name="T50" fmla="*/ 636 w 1093"/>
                      <a:gd name="T51" fmla="*/ 365 h 1217"/>
                      <a:gd name="T52" fmla="*/ 503 w 1093"/>
                      <a:gd name="T53" fmla="*/ 264 h 1217"/>
                      <a:gd name="T54" fmla="*/ 431 w 1093"/>
                      <a:gd name="T55" fmla="*/ 215 h 1217"/>
                      <a:gd name="T56" fmla="*/ 501 w 1093"/>
                      <a:gd name="T57" fmla="*/ 137 h 1217"/>
                      <a:gd name="T58" fmla="*/ 573 w 1093"/>
                      <a:gd name="T59" fmla="*/ 95 h 1217"/>
                      <a:gd name="T60" fmla="*/ 629 w 1093"/>
                      <a:gd name="T61" fmla="*/ 68 h 1217"/>
                      <a:gd name="T62" fmla="*/ 666 w 1093"/>
                      <a:gd name="T63" fmla="*/ 23 h 1217"/>
                      <a:gd name="T64" fmla="*/ 589 w 1093"/>
                      <a:gd name="T65" fmla="*/ 53 h 1217"/>
                      <a:gd name="T66" fmla="*/ 537 w 1093"/>
                      <a:gd name="T67" fmla="*/ 34 h 1217"/>
                      <a:gd name="T68" fmla="*/ 513 w 1093"/>
                      <a:gd name="T69" fmla="*/ 11 h 1217"/>
                      <a:gd name="T70" fmla="*/ 468 w 1093"/>
                      <a:gd name="T71" fmla="*/ 47 h 1217"/>
                      <a:gd name="T72" fmla="*/ 486 w 1093"/>
                      <a:gd name="T73" fmla="*/ 57 h 1217"/>
                      <a:gd name="T74" fmla="*/ 455 w 1093"/>
                      <a:gd name="T75" fmla="*/ 75 h 1217"/>
                      <a:gd name="T76" fmla="*/ 313 w 1093"/>
                      <a:gd name="T77" fmla="*/ 134 h 1217"/>
                      <a:gd name="T78" fmla="*/ 164 w 1093"/>
                      <a:gd name="T79" fmla="*/ 174 h 1217"/>
                      <a:gd name="T80" fmla="*/ 109 w 1093"/>
                      <a:gd name="T81" fmla="*/ 217 h 1217"/>
                      <a:gd name="T82" fmla="*/ 63 w 1093"/>
                      <a:gd name="T83" fmla="*/ 410 h 1217"/>
                      <a:gd name="T84" fmla="*/ 63 w 1093"/>
                      <a:gd name="T85" fmla="*/ 457 h 1217"/>
                      <a:gd name="T86" fmla="*/ 60 w 1093"/>
                      <a:gd name="T87" fmla="*/ 612 h 1217"/>
                      <a:gd name="T88" fmla="*/ 118 w 1093"/>
                      <a:gd name="T89" fmla="*/ 837 h 1217"/>
                      <a:gd name="T90" fmla="*/ 183 w 1093"/>
                      <a:gd name="T91" fmla="*/ 938 h 1217"/>
                      <a:gd name="T92" fmla="*/ 161 w 1093"/>
                      <a:gd name="T93" fmla="*/ 857 h 1217"/>
                      <a:gd name="T94" fmla="*/ 243 w 1093"/>
                      <a:gd name="T95" fmla="*/ 1021 h 1217"/>
                      <a:gd name="T96" fmla="*/ 399 w 1093"/>
                      <a:gd name="T97" fmla="*/ 1095 h 1217"/>
                      <a:gd name="T98" fmla="*/ 552 w 1093"/>
                      <a:gd name="T99" fmla="*/ 1214 h 12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1093" h="1217">
                        <a:moveTo>
                          <a:pt x="582" y="1176"/>
                        </a:moveTo>
                        <a:cubicBezTo>
                          <a:pt x="584" y="1167"/>
                          <a:pt x="594" y="1130"/>
                          <a:pt x="586" y="1124"/>
                        </a:cubicBezTo>
                        <a:cubicBezTo>
                          <a:pt x="573" y="1114"/>
                          <a:pt x="567" y="1103"/>
                          <a:pt x="543" y="1103"/>
                        </a:cubicBezTo>
                        <a:cubicBezTo>
                          <a:pt x="526" y="1104"/>
                          <a:pt x="512" y="1106"/>
                          <a:pt x="494" y="1104"/>
                        </a:cubicBezTo>
                        <a:cubicBezTo>
                          <a:pt x="510" y="1072"/>
                          <a:pt x="504" y="1046"/>
                          <a:pt x="523" y="1016"/>
                        </a:cubicBezTo>
                        <a:cubicBezTo>
                          <a:pt x="537" y="992"/>
                          <a:pt x="476" y="1003"/>
                          <a:pt x="469" y="1005"/>
                        </a:cubicBezTo>
                        <a:cubicBezTo>
                          <a:pt x="455" y="1009"/>
                          <a:pt x="458" y="1016"/>
                          <a:pt x="456" y="1029"/>
                        </a:cubicBezTo>
                        <a:cubicBezTo>
                          <a:pt x="454" y="1038"/>
                          <a:pt x="442" y="1047"/>
                          <a:pt x="443" y="1055"/>
                        </a:cubicBezTo>
                        <a:cubicBezTo>
                          <a:pt x="437" y="1053"/>
                          <a:pt x="430" y="1054"/>
                          <a:pt x="423" y="1055"/>
                        </a:cubicBezTo>
                        <a:cubicBezTo>
                          <a:pt x="413" y="1056"/>
                          <a:pt x="403" y="1057"/>
                          <a:pt x="396" y="1051"/>
                        </a:cubicBezTo>
                        <a:cubicBezTo>
                          <a:pt x="384" y="1042"/>
                          <a:pt x="376" y="1056"/>
                          <a:pt x="367" y="1041"/>
                        </a:cubicBezTo>
                        <a:cubicBezTo>
                          <a:pt x="362" y="1031"/>
                          <a:pt x="363" y="1016"/>
                          <a:pt x="357" y="1006"/>
                        </a:cubicBezTo>
                        <a:cubicBezTo>
                          <a:pt x="344" y="986"/>
                          <a:pt x="339" y="945"/>
                          <a:pt x="353" y="925"/>
                        </a:cubicBezTo>
                        <a:cubicBezTo>
                          <a:pt x="365" y="907"/>
                          <a:pt x="345" y="889"/>
                          <a:pt x="364" y="874"/>
                        </a:cubicBezTo>
                        <a:cubicBezTo>
                          <a:pt x="373" y="867"/>
                          <a:pt x="382" y="842"/>
                          <a:pt x="382" y="828"/>
                        </a:cubicBezTo>
                        <a:cubicBezTo>
                          <a:pt x="398" y="827"/>
                          <a:pt x="429" y="844"/>
                          <a:pt x="443" y="845"/>
                        </a:cubicBezTo>
                        <a:cubicBezTo>
                          <a:pt x="447" y="855"/>
                          <a:pt x="468" y="864"/>
                          <a:pt x="470" y="850"/>
                        </a:cubicBezTo>
                        <a:cubicBezTo>
                          <a:pt x="475" y="854"/>
                          <a:pt x="480" y="862"/>
                          <a:pt x="487" y="856"/>
                        </a:cubicBezTo>
                        <a:cubicBezTo>
                          <a:pt x="487" y="851"/>
                          <a:pt x="484" y="848"/>
                          <a:pt x="479" y="847"/>
                        </a:cubicBezTo>
                        <a:cubicBezTo>
                          <a:pt x="482" y="842"/>
                          <a:pt x="482" y="838"/>
                          <a:pt x="481" y="833"/>
                        </a:cubicBezTo>
                        <a:cubicBezTo>
                          <a:pt x="491" y="827"/>
                          <a:pt x="501" y="835"/>
                          <a:pt x="508" y="836"/>
                        </a:cubicBezTo>
                        <a:cubicBezTo>
                          <a:pt x="515" y="832"/>
                          <a:pt x="522" y="834"/>
                          <a:pt x="529" y="835"/>
                        </a:cubicBezTo>
                        <a:cubicBezTo>
                          <a:pt x="534" y="836"/>
                          <a:pt x="547" y="828"/>
                          <a:pt x="552" y="826"/>
                        </a:cubicBezTo>
                        <a:cubicBezTo>
                          <a:pt x="550" y="839"/>
                          <a:pt x="556" y="847"/>
                          <a:pt x="563" y="842"/>
                        </a:cubicBezTo>
                        <a:cubicBezTo>
                          <a:pt x="576" y="833"/>
                          <a:pt x="578" y="847"/>
                          <a:pt x="587" y="855"/>
                        </a:cubicBezTo>
                        <a:cubicBezTo>
                          <a:pt x="600" y="867"/>
                          <a:pt x="583" y="894"/>
                          <a:pt x="608" y="908"/>
                        </a:cubicBezTo>
                        <a:cubicBezTo>
                          <a:pt x="606" y="919"/>
                          <a:pt x="622" y="947"/>
                          <a:pt x="627" y="947"/>
                        </a:cubicBezTo>
                        <a:cubicBezTo>
                          <a:pt x="671" y="941"/>
                          <a:pt x="613" y="844"/>
                          <a:pt x="620" y="818"/>
                        </a:cubicBezTo>
                        <a:cubicBezTo>
                          <a:pt x="625" y="801"/>
                          <a:pt x="632" y="793"/>
                          <a:pt x="647" y="784"/>
                        </a:cubicBezTo>
                        <a:cubicBezTo>
                          <a:pt x="660" y="777"/>
                          <a:pt x="646" y="748"/>
                          <a:pt x="659" y="744"/>
                        </a:cubicBezTo>
                        <a:cubicBezTo>
                          <a:pt x="672" y="739"/>
                          <a:pt x="693" y="746"/>
                          <a:pt x="706" y="741"/>
                        </a:cubicBezTo>
                        <a:cubicBezTo>
                          <a:pt x="713" y="738"/>
                          <a:pt x="718" y="734"/>
                          <a:pt x="709" y="729"/>
                        </a:cubicBezTo>
                        <a:cubicBezTo>
                          <a:pt x="711" y="726"/>
                          <a:pt x="727" y="716"/>
                          <a:pt x="728" y="716"/>
                        </a:cubicBezTo>
                        <a:cubicBezTo>
                          <a:pt x="727" y="706"/>
                          <a:pt x="712" y="690"/>
                          <a:pt x="713" y="683"/>
                        </a:cubicBezTo>
                        <a:cubicBezTo>
                          <a:pt x="715" y="684"/>
                          <a:pt x="720" y="680"/>
                          <a:pt x="720" y="682"/>
                        </a:cubicBezTo>
                        <a:cubicBezTo>
                          <a:pt x="722" y="688"/>
                          <a:pt x="733" y="667"/>
                          <a:pt x="733" y="666"/>
                        </a:cubicBezTo>
                        <a:cubicBezTo>
                          <a:pt x="741" y="653"/>
                          <a:pt x="721" y="645"/>
                          <a:pt x="725" y="634"/>
                        </a:cubicBezTo>
                        <a:cubicBezTo>
                          <a:pt x="731" y="636"/>
                          <a:pt x="749" y="641"/>
                          <a:pt x="753" y="632"/>
                        </a:cubicBezTo>
                        <a:cubicBezTo>
                          <a:pt x="757" y="622"/>
                          <a:pt x="745" y="573"/>
                          <a:pt x="740" y="574"/>
                        </a:cubicBezTo>
                        <a:cubicBezTo>
                          <a:pt x="756" y="555"/>
                          <a:pt x="798" y="606"/>
                          <a:pt x="813" y="591"/>
                        </a:cubicBezTo>
                        <a:cubicBezTo>
                          <a:pt x="826" y="592"/>
                          <a:pt x="832" y="593"/>
                          <a:pt x="832" y="580"/>
                        </a:cubicBezTo>
                        <a:cubicBezTo>
                          <a:pt x="827" y="574"/>
                          <a:pt x="818" y="580"/>
                          <a:pt x="814" y="572"/>
                        </a:cubicBezTo>
                        <a:cubicBezTo>
                          <a:pt x="817" y="558"/>
                          <a:pt x="827" y="552"/>
                          <a:pt x="842" y="547"/>
                        </a:cubicBezTo>
                        <a:cubicBezTo>
                          <a:pt x="847" y="545"/>
                          <a:pt x="848" y="536"/>
                          <a:pt x="851" y="531"/>
                        </a:cubicBezTo>
                        <a:cubicBezTo>
                          <a:pt x="859" y="530"/>
                          <a:pt x="865" y="524"/>
                          <a:pt x="873" y="521"/>
                        </a:cubicBezTo>
                        <a:cubicBezTo>
                          <a:pt x="895" y="513"/>
                          <a:pt x="880" y="515"/>
                          <a:pt x="887" y="512"/>
                        </a:cubicBezTo>
                        <a:cubicBezTo>
                          <a:pt x="888" y="511"/>
                          <a:pt x="924" y="508"/>
                          <a:pt x="922" y="505"/>
                        </a:cubicBezTo>
                        <a:cubicBezTo>
                          <a:pt x="925" y="511"/>
                          <a:pt x="897" y="520"/>
                          <a:pt x="898" y="533"/>
                        </a:cubicBezTo>
                        <a:cubicBezTo>
                          <a:pt x="901" y="553"/>
                          <a:pt x="924" y="528"/>
                          <a:pt x="937" y="525"/>
                        </a:cubicBezTo>
                        <a:cubicBezTo>
                          <a:pt x="947" y="503"/>
                          <a:pt x="975" y="515"/>
                          <a:pt x="998" y="510"/>
                        </a:cubicBezTo>
                        <a:cubicBezTo>
                          <a:pt x="1000" y="503"/>
                          <a:pt x="992" y="506"/>
                          <a:pt x="993" y="500"/>
                        </a:cubicBezTo>
                        <a:cubicBezTo>
                          <a:pt x="1004" y="502"/>
                          <a:pt x="1013" y="497"/>
                          <a:pt x="1017" y="492"/>
                        </a:cubicBezTo>
                        <a:cubicBezTo>
                          <a:pt x="1020" y="488"/>
                          <a:pt x="1018" y="483"/>
                          <a:pt x="1008" y="484"/>
                        </a:cubicBezTo>
                        <a:cubicBezTo>
                          <a:pt x="1008" y="479"/>
                          <a:pt x="997" y="435"/>
                          <a:pt x="981" y="455"/>
                        </a:cubicBezTo>
                        <a:cubicBezTo>
                          <a:pt x="973" y="465"/>
                          <a:pt x="987" y="484"/>
                          <a:pt x="987" y="495"/>
                        </a:cubicBezTo>
                        <a:cubicBezTo>
                          <a:pt x="980" y="493"/>
                          <a:pt x="974" y="494"/>
                          <a:pt x="967" y="494"/>
                        </a:cubicBezTo>
                        <a:cubicBezTo>
                          <a:pt x="962" y="494"/>
                          <a:pt x="957" y="495"/>
                          <a:pt x="952" y="494"/>
                        </a:cubicBezTo>
                        <a:cubicBezTo>
                          <a:pt x="948" y="487"/>
                          <a:pt x="945" y="487"/>
                          <a:pt x="937" y="484"/>
                        </a:cubicBezTo>
                        <a:cubicBezTo>
                          <a:pt x="931" y="482"/>
                          <a:pt x="925" y="465"/>
                          <a:pt x="922" y="466"/>
                        </a:cubicBezTo>
                        <a:cubicBezTo>
                          <a:pt x="925" y="461"/>
                          <a:pt x="928" y="456"/>
                          <a:pt x="930" y="451"/>
                        </a:cubicBezTo>
                        <a:cubicBezTo>
                          <a:pt x="929" y="450"/>
                          <a:pt x="911" y="447"/>
                          <a:pt x="906" y="447"/>
                        </a:cubicBezTo>
                        <a:cubicBezTo>
                          <a:pt x="917" y="447"/>
                          <a:pt x="950" y="440"/>
                          <a:pt x="934" y="425"/>
                        </a:cubicBezTo>
                        <a:cubicBezTo>
                          <a:pt x="922" y="414"/>
                          <a:pt x="904" y="426"/>
                          <a:pt x="891" y="431"/>
                        </a:cubicBezTo>
                        <a:cubicBezTo>
                          <a:pt x="878" y="435"/>
                          <a:pt x="866" y="442"/>
                          <a:pt x="855" y="450"/>
                        </a:cubicBezTo>
                        <a:cubicBezTo>
                          <a:pt x="851" y="452"/>
                          <a:pt x="837" y="451"/>
                          <a:pt x="830" y="453"/>
                        </a:cubicBezTo>
                        <a:cubicBezTo>
                          <a:pt x="830" y="445"/>
                          <a:pt x="854" y="429"/>
                          <a:pt x="860" y="425"/>
                        </a:cubicBezTo>
                        <a:cubicBezTo>
                          <a:pt x="872" y="419"/>
                          <a:pt x="880" y="423"/>
                          <a:pt x="887" y="410"/>
                        </a:cubicBezTo>
                        <a:cubicBezTo>
                          <a:pt x="889" y="400"/>
                          <a:pt x="895" y="396"/>
                          <a:pt x="905" y="398"/>
                        </a:cubicBezTo>
                        <a:cubicBezTo>
                          <a:pt x="918" y="397"/>
                          <a:pt x="937" y="389"/>
                          <a:pt x="952" y="390"/>
                        </a:cubicBezTo>
                        <a:cubicBezTo>
                          <a:pt x="976" y="392"/>
                          <a:pt x="996" y="402"/>
                          <a:pt x="1017" y="396"/>
                        </a:cubicBezTo>
                        <a:cubicBezTo>
                          <a:pt x="1027" y="392"/>
                          <a:pt x="1034" y="383"/>
                          <a:pt x="1041" y="375"/>
                        </a:cubicBezTo>
                        <a:cubicBezTo>
                          <a:pt x="1050" y="375"/>
                          <a:pt x="1060" y="374"/>
                          <a:pt x="1069" y="373"/>
                        </a:cubicBezTo>
                        <a:cubicBezTo>
                          <a:pt x="1082" y="372"/>
                          <a:pt x="1093" y="361"/>
                          <a:pt x="1089" y="351"/>
                        </a:cubicBezTo>
                        <a:cubicBezTo>
                          <a:pt x="1085" y="342"/>
                          <a:pt x="1090" y="311"/>
                          <a:pt x="1066" y="324"/>
                        </a:cubicBezTo>
                        <a:cubicBezTo>
                          <a:pt x="1062" y="323"/>
                          <a:pt x="1063" y="309"/>
                          <a:pt x="1047" y="311"/>
                        </a:cubicBezTo>
                        <a:cubicBezTo>
                          <a:pt x="1051" y="309"/>
                          <a:pt x="1056" y="307"/>
                          <a:pt x="1059" y="304"/>
                        </a:cubicBezTo>
                        <a:cubicBezTo>
                          <a:pt x="1055" y="294"/>
                          <a:pt x="1012" y="291"/>
                          <a:pt x="1002" y="295"/>
                        </a:cubicBezTo>
                        <a:cubicBezTo>
                          <a:pt x="1000" y="290"/>
                          <a:pt x="1008" y="279"/>
                          <a:pt x="996" y="270"/>
                        </a:cubicBezTo>
                        <a:cubicBezTo>
                          <a:pt x="990" y="266"/>
                          <a:pt x="972" y="266"/>
                          <a:pt x="974" y="255"/>
                        </a:cubicBezTo>
                        <a:cubicBezTo>
                          <a:pt x="984" y="265"/>
                          <a:pt x="998" y="248"/>
                          <a:pt x="975" y="240"/>
                        </a:cubicBezTo>
                        <a:cubicBezTo>
                          <a:pt x="975" y="236"/>
                          <a:pt x="992" y="239"/>
                          <a:pt x="975" y="228"/>
                        </a:cubicBezTo>
                        <a:cubicBezTo>
                          <a:pt x="971" y="226"/>
                          <a:pt x="958" y="218"/>
                          <a:pt x="960" y="213"/>
                        </a:cubicBezTo>
                        <a:cubicBezTo>
                          <a:pt x="965" y="204"/>
                          <a:pt x="927" y="169"/>
                          <a:pt x="917" y="208"/>
                        </a:cubicBezTo>
                        <a:cubicBezTo>
                          <a:pt x="915" y="213"/>
                          <a:pt x="873" y="228"/>
                          <a:pt x="869" y="221"/>
                        </a:cubicBezTo>
                        <a:cubicBezTo>
                          <a:pt x="864" y="209"/>
                          <a:pt x="861" y="216"/>
                          <a:pt x="855" y="217"/>
                        </a:cubicBezTo>
                        <a:cubicBezTo>
                          <a:pt x="852" y="219"/>
                          <a:pt x="845" y="216"/>
                          <a:pt x="839" y="212"/>
                        </a:cubicBezTo>
                        <a:cubicBezTo>
                          <a:pt x="837" y="206"/>
                          <a:pt x="850" y="208"/>
                          <a:pt x="846" y="191"/>
                        </a:cubicBezTo>
                        <a:cubicBezTo>
                          <a:pt x="843" y="176"/>
                          <a:pt x="841" y="182"/>
                          <a:pt x="849" y="170"/>
                        </a:cubicBezTo>
                        <a:cubicBezTo>
                          <a:pt x="855" y="160"/>
                          <a:pt x="806" y="168"/>
                          <a:pt x="810" y="152"/>
                        </a:cubicBezTo>
                        <a:cubicBezTo>
                          <a:pt x="798" y="145"/>
                          <a:pt x="785" y="132"/>
                          <a:pt x="770" y="137"/>
                        </a:cubicBezTo>
                        <a:cubicBezTo>
                          <a:pt x="758" y="142"/>
                          <a:pt x="748" y="151"/>
                          <a:pt x="735" y="147"/>
                        </a:cubicBezTo>
                        <a:cubicBezTo>
                          <a:pt x="726" y="145"/>
                          <a:pt x="713" y="133"/>
                          <a:pt x="705" y="142"/>
                        </a:cubicBezTo>
                        <a:cubicBezTo>
                          <a:pt x="699" y="148"/>
                          <a:pt x="699" y="157"/>
                          <a:pt x="709" y="160"/>
                        </a:cubicBezTo>
                        <a:cubicBezTo>
                          <a:pt x="704" y="166"/>
                          <a:pt x="700" y="171"/>
                          <a:pt x="696" y="178"/>
                        </a:cubicBezTo>
                        <a:cubicBezTo>
                          <a:pt x="700" y="180"/>
                          <a:pt x="703" y="180"/>
                          <a:pt x="707" y="179"/>
                        </a:cubicBezTo>
                        <a:cubicBezTo>
                          <a:pt x="706" y="184"/>
                          <a:pt x="707" y="189"/>
                          <a:pt x="711" y="193"/>
                        </a:cubicBezTo>
                        <a:cubicBezTo>
                          <a:pt x="708" y="197"/>
                          <a:pt x="708" y="204"/>
                          <a:pt x="704" y="206"/>
                        </a:cubicBezTo>
                        <a:cubicBezTo>
                          <a:pt x="700" y="221"/>
                          <a:pt x="679" y="220"/>
                          <a:pt x="700" y="231"/>
                        </a:cubicBezTo>
                        <a:cubicBezTo>
                          <a:pt x="716" y="240"/>
                          <a:pt x="743" y="258"/>
                          <a:pt x="733" y="278"/>
                        </a:cubicBezTo>
                        <a:cubicBezTo>
                          <a:pt x="726" y="293"/>
                          <a:pt x="682" y="303"/>
                          <a:pt x="665" y="306"/>
                        </a:cubicBezTo>
                        <a:cubicBezTo>
                          <a:pt x="663" y="321"/>
                          <a:pt x="673" y="321"/>
                          <a:pt x="673" y="335"/>
                        </a:cubicBezTo>
                        <a:cubicBezTo>
                          <a:pt x="673" y="343"/>
                          <a:pt x="678" y="352"/>
                          <a:pt x="678" y="360"/>
                        </a:cubicBezTo>
                        <a:cubicBezTo>
                          <a:pt x="676" y="378"/>
                          <a:pt x="669" y="370"/>
                          <a:pt x="661" y="378"/>
                        </a:cubicBezTo>
                        <a:cubicBezTo>
                          <a:pt x="651" y="388"/>
                          <a:pt x="644" y="369"/>
                          <a:pt x="636" y="365"/>
                        </a:cubicBezTo>
                        <a:cubicBezTo>
                          <a:pt x="623" y="359"/>
                          <a:pt x="620" y="350"/>
                          <a:pt x="621" y="337"/>
                        </a:cubicBezTo>
                        <a:cubicBezTo>
                          <a:pt x="622" y="325"/>
                          <a:pt x="626" y="303"/>
                          <a:pt x="612" y="301"/>
                        </a:cubicBezTo>
                        <a:cubicBezTo>
                          <a:pt x="588" y="296"/>
                          <a:pt x="558" y="304"/>
                          <a:pt x="536" y="288"/>
                        </a:cubicBezTo>
                        <a:cubicBezTo>
                          <a:pt x="526" y="281"/>
                          <a:pt x="518" y="266"/>
                          <a:pt x="503" y="264"/>
                        </a:cubicBezTo>
                        <a:cubicBezTo>
                          <a:pt x="496" y="262"/>
                          <a:pt x="486" y="271"/>
                          <a:pt x="480" y="273"/>
                        </a:cubicBezTo>
                        <a:cubicBezTo>
                          <a:pt x="475" y="275"/>
                          <a:pt x="467" y="271"/>
                          <a:pt x="464" y="276"/>
                        </a:cubicBezTo>
                        <a:cubicBezTo>
                          <a:pt x="468" y="269"/>
                          <a:pt x="462" y="241"/>
                          <a:pt x="446" y="241"/>
                        </a:cubicBezTo>
                        <a:cubicBezTo>
                          <a:pt x="430" y="242"/>
                          <a:pt x="427" y="222"/>
                          <a:pt x="431" y="215"/>
                        </a:cubicBezTo>
                        <a:cubicBezTo>
                          <a:pt x="435" y="206"/>
                          <a:pt x="464" y="196"/>
                          <a:pt x="465" y="188"/>
                        </a:cubicBezTo>
                        <a:cubicBezTo>
                          <a:pt x="465" y="185"/>
                          <a:pt x="495" y="162"/>
                          <a:pt x="485" y="162"/>
                        </a:cubicBezTo>
                        <a:cubicBezTo>
                          <a:pt x="515" y="152"/>
                          <a:pt x="509" y="152"/>
                          <a:pt x="482" y="145"/>
                        </a:cubicBezTo>
                        <a:cubicBezTo>
                          <a:pt x="485" y="142"/>
                          <a:pt x="493" y="136"/>
                          <a:pt x="501" y="137"/>
                        </a:cubicBezTo>
                        <a:cubicBezTo>
                          <a:pt x="515" y="138"/>
                          <a:pt x="528" y="145"/>
                          <a:pt x="522" y="131"/>
                        </a:cubicBezTo>
                        <a:cubicBezTo>
                          <a:pt x="541" y="137"/>
                          <a:pt x="562" y="123"/>
                          <a:pt x="568" y="105"/>
                        </a:cubicBezTo>
                        <a:cubicBezTo>
                          <a:pt x="563" y="103"/>
                          <a:pt x="524" y="103"/>
                          <a:pt x="527" y="96"/>
                        </a:cubicBezTo>
                        <a:cubicBezTo>
                          <a:pt x="542" y="101"/>
                          <a:pt x="559" y="106"/>
                          <a:pt x="573" y="95"/>
                        </a:cubicBezTo>
                        <a:cubicBezTo>
                          <a:pt x="585" y="86"/>
                          <a:pt x="593" y="83"/>
                          <a:pt x="579" y="78"/>
                        </a:cubicBezTo>
                        <a:cubicBezTo>
                          <a:pt x="593" y="74"/>
                          <a:pt x="608" y="73"/>
                          <a:pt x="623" y="75"/>
                        </a:cubicBezTo>
                        <a:cubicBezTo>
                          <a:pt x="621" y="68"/>
                          <a:pt x="616" y="65"/>
                          <a:pt x="609" y="65"/>
                        </a:cubicBezTo>
                        <a:cubicBezTo>
                          <a:pt x="616" y="59"/>
                          <a:pt x="623" y="67"/>
                          <a:pt x="629" y="68"/>
                        </a:cubicBezTo>
                        <a:cubicBezTo>
                          <a:pt x="641" y="70"/>
                          <a:pt x="650" y="65"/>
                          <a:pt x="658" y="57"/>
                        </a:cubicBezTo>
                        <a:cubicBezTo>
                          <a:pt x="676" y="36"/>
                          <a:pt x="636" y="45"/>
                          <a:pt x="643" y="28"/>
                        </a:cubicBezTo>
                        <a:cubicBezTo>
                          <a:pt x="645" y="26"/>
                          <a:pt x="653" y="26"/>
                          <a:pt x="656" y="27"/>
                        </a:cubicBezTo>
                        <a:cubicBezTo>
                          <a:pt x="661" y="29"/>
                          <a:pt x="665" y="30"/>
                          <a:pt x="666" y="23"/>
                        </a:cubicBezTo>
                        <a:cubicBezTo>
                          <a:pt x="668" y="12"/>
                          <a:pt x="657" y="15"/>
                          <a:pt x="648" y="12"/>
                        </a:cubicBezTo>
                        <a:cubicBezTo>
                          <a:pt x="634" y="9"/>
                          <a:pt x="587" y="22"/>
                          <a:pt x="617" y="27"/>
                        </a:cubicBezTo>
                        <a:cubicBezTo>
                          <a:pt x="612" y="30"/>
                          <a:pt x="608" y="33"/>
                          <a:pt x="602" y="34"/>
                        </a:cubicBezTo>
                        <a:cubicBezTo>
                          <a:pt x="599" y="41"/>
                          <a:pt x="595" y="47"/>
                          <a:pt x="589" y="53"/>
                        </a:cubicBezTo>
                        <a:cubicBezTo>
                          <a:pt x="579" y="64"/>
                          <a:pt x="569" y="67"/>
                          <a:pt x="560" y="53"/>
                        </a:cubicBezTo>
                        <a:cubicBezTo>
                          <a:pt x="561" y="50"/>
                          <a:pt x="581" y="25"/>
                          <a:pt x="557" y="33"/>
                        </a:cubicBezTo>
                        <a:cubicBezTo>
                          <a:pt x="548" y="36"/>
                          <a:pt x="542" y="46"/>
                          <a:pt x="534" y="51"/>
                        </a:cubicBezTo>
                        <a:cubicBezTo>
                          <a:pt x="539" y="45"/>
                          <a:pt x="529" y="37"/>
                          <a:pt x="537" y="34"/>
                        </a:cubicBezTo>
                        <a:cubicBezTo>
                          <a:pt x="534" y="30"/>
                          <a:pt x="528" y="32"/>
                          <a:pt x="523" y="33"/>
                        </a:cubicBezTo>
                        <a:cubicBezTo>
                          <a:pt x="519" y="35"/>
                          <a:pt x="516" y="36"/>
                          <a:pt x="514" y="35"/>
                        </a:cubicBezTo>
                        <a:cubicBezTo>
                          <a:pt x="513" y="26"/>
                          <a:pt x="524" y="31"/>
                          <a:pt x="526" y="24"/>
                        </a:cubicBezTo>
                        <a:cubicBezTo>
                          <a:pt x="521" y="16"/>
                          <a:pt x="511" y="22"/>
                          <a:pt x="513" y="11"/>
                        </a:cubicBezTo>
                        <a:cubicBezTo>
                          <a:pt x="516" y="0"/>
                          <a:pt x="492" y="9"/>
                          <a:pt x="489" y="10"/>
                        </a:cubicBezTo>
                        <a:cubicBezTo>
                          <a:pt x="478" y="15"/>
                          <a:pt x="472" y="25"/>
                          <a:pt x="461" y="32"/>
                        </a:cubicBezTo>
                        <a:cubicBezTo>
                          <a:pt x="463" y="34"/>
                          <a:pt x="465" y="35"/>
                          <a:pt x="468" y="34"/>
                        </a:cubicBezTo>
                        <a:cubicBezTo>
                          <a:pt x="467" y="38"/>
                          <a:pt x="453" y="46"/>
                          <a:pt x="468" y="47"/>
                        </a:cubicBezTo>
                        <a:cubicBezTo>
                          <a:pt x="474" y="48"/>
                          <a:pt x="480" y="47"/>
                          <a:pt x="486" y="45"/>
                        </a:cubicBezTo>
                        <a:cubicBezTo>
                          <a:pt x="491" y="44"/>
                          <a:pt x="496" y="43"/>
                          <a:pt x="501" y="43"/>
                        </a:cubicBezTo>
                        <a:cubicBezTo>
                          <a:pt x="501" y="46"/>
                          <a:pt x="480" y="54"/>
                          <a:pt x="479" y="55"/>
                        </a:cubicBezTo>
                        <a:cubicBezTo>
                          <a:pt x="479" y="59"/>
                          <a:pt x="483" y="58"/>
                          <a:pt x="486" y="57"/>
                        </a:cubicBezTo>
                        <a:cubicBezTo>
                          <a:pt x="488" y="56"/>
                          <a:pt x="490" y="56"/>
                          <a:pt x="492" y="56"/>
                        </a:cubicBezTo>
                        <a:cubicBezTo>
                          <a:pt x="487" y="65"/>
                          <a:pt x="472" y="68"/>
                          <a:pt x="465" y="73"/>
                        </a:cubicBezTo>
                        <a:cubicBezTo>
                          <a:pt x="453" y="81"/>
                          <a:pt x="464" y="81"/>
                          <a:pt x="458" y="89"/>
                        </a:cubicBezTo>
                        <a:cubicBezTo>
                          <a:pt x="445" y="91"/>
                          <a:pt x="453" y="80"/>
                          <a:pt x="455" y="75"/>
                        </a:cubicBezTo>
                        <a:cubicBezTo>
                          <a:pt x="447" y="73"/>
                          <a:pt x="423" y="73"/>
                          <a:pt x="425" y="86"/>
                        </a:cubicBezTo>
                        <a:cubicBezTo>
                          <a:pt x="416" y="91"/>
                          <a:pt x="379" y="109"/>
                          <a:pt x="370" y="104"/>
                        </a:cubicBezTo>
                        <a:cubicBezTo>
                          <a:pt x="350" y="93"/>
                          <a:pt x="324" y="121"/>
                          <a:pt x="312" y="135"/>
                        </a:cubicBezTo>
                        <a:cubicBezTo>
                          <a:pt x="313" y="135"/>
                          <a:pt x="313" y="134"/>
                          <a:pt x="313" y="134"/>
                        </a:cubicBezTo>
                        <a:cubicBezTo>
                          <a:pt x="287" y="133"/>
                          <a:pt x="273" y="156"/>
                          <a:pt x="249" y="160"/>
                        </a:cubicBezTo>
                        <a:cubicBezTo>
                          <a:pt x="254" y="155"/>
                          <a:pt x="259" y="151"/>
                          <a:pt x="264" y="147"/>
                        </a:cubicBezTo>
                        <a:cubicBezTo>
                          <a:pt x="254" y="140"/>
                          <a:pt x="212" y="176"/>
                          <a:pt x="205" y="184"/>
                        </a:cubicBezTo>
                        <a:cubicBezTo>
                          <a:pt x="175" y="217"/>
                          <a:pt x="196" y="178"/>
                          <a:pt x="164" y="174"/>
                        </a:cubicBezTo>
                        <a:cubicBezTo>
                          <a:pt x="160" y="178"/>
                          <a:pt x="170" y="181"/>
                          <a:pt x="169" y="187"/>
                        </a:cubicBezTo>
                        <a:cubicBezTo>
                          <a:pt x="163" y="187"/>
                          <a:pt x="148" y="194"/>
                          <a:pt x="143" y="196"/>
                        </a:cubicBezTo>
                        <a:cubicBezTo>
                          <a:pt x="137" y="199"/>
                          <a:pt x="124" y="202"/>
                          <a:pt x="115" y="208"/>
                        </a:cubicBezTo>
                        <a:cubicBezTo>
                          <a:pt x="113" y="211"/>
                          <a:pt x="111" y="214"/>
                          <a:pt x="109" y="217"/>
                        </a:cubicBezTo>
                        <a:cubicBezTo>
                          <a:pt x="108" y="217"/>
                          <a:pt x="108" y="218"/>
                          <a:pt x="108" y="218"/>
                        </a:cubicBezTo>
                        <a:cubicBezTo>
                          <a:pt x="65" y="272"/>
                          <a:pt x="29" y="328"/>
                          <a:pt x="0" y="387"/>
                        </a:cubicBezTo>
                        <a:cubicBezTo>
                          <a:pt x="13" y="387"/>
                          <a:pt x="27" y="387"/>
                          <a:pt x="30" y="390"/>
                        </a:cubicBezTo>
                        <a:cubicBezTo>
                          <a:pt x="24" y="405"/>
                          <a:pt x="64" y="401"/>
                          <a:pt x="63" y="410"/>
                        </a:cubicBezTo>
                        <a:cubicBezTo>
                          <a:pt x="67" y="408"/>
                          <a:pt x="60" y="428"/>
                          <a:pt x="61" y="428"/>
                        </a:cubicBezTo>
                        <a:cubicBezTo>
                          <a:pt x="58" y="435"/>
                          <a:pt x="56" y="443"/>
                          <a:pt x="55" y="449"/>
                        </a:cubicBezTo>
                        <a:cubicBezTo>
                          <a:pt x="63" y="446"/>
                          <a:pt x="57" y="433"/>
                          <a:pt x="65" y="430"/>
                        </a:cubicBezTo>
                        <a:cubicBezTo>
                          <a:pt x="65" y="433"/>
                          <a:pt x="64" y="456"/>
                          <a:pt x="63" y="457"/>
                        </a:cubicBezTo>
                        <a:cubicBezTo>
                          <a:pt x="65" y="469"/>
                          <a:pt x="54" y="503"/>
                          <a:pt x="58" y="508"/>
                        </a:cubicBezTo>
                        <a:cubicBezTo>
                          <a:pt x="60" y="512"/>
                          <a:pt x="73" y="527"/>
                          <a:pt x="70" y="531"/>
                        </a:cubicBezTo>
                        <a:cubicBezTo>
                          <a:pt x="65" y="538"/>
                          <a:pt x="69" y="562"/>
                          <a:pt x="67" y="572"/>
                        </a:cubicBezTo>
                        <a:cubicBezTo>
                          <a:pt x="65" y="585"/>
                          <a:pt x="61" y="598"/>
                          <a:pt x="60" y="612"/>
                        </a:cubicBezTo>
                        <a:cubicBezTo>
                          <a:pt x="57" y="632"/>
                          <a:pt x="52" y="656"/>
                          <a:pt x="55" y="677"/>
                        </a:cubicBezTo>
                        <a:cubicBezTo>
                          <a:pt x="59" y="703"/>
                          <a:pt x="67" y="727"/>
                          <a:pt x="75" y="752"/>
                        </a:cubicBezTo>
                        <a:cubicBezTo>
                          <a:pt x="80" y="770"/>
                          <a:pt x="89" y="759"/>
                          <a:pt x="96" y="774"/>
                        </a:cubicBezTo>
                        <a:cubicBezTo>
                          <a:pt x="104" y="792"/>
                          <a:pt x="109" y="817"/>
                          <a:pt x="118" y="837"/>
                        </a:cubicBezTo>
                        <a:cubicBezTo>
                          <a:pt x="121" y="844"/>
                          <a:pt x="146" y="878"/>
                          <a:pt x="126" y="875"/>
                        </a:cubicBezTo>
                        <a:cubicBezTo>
                          <a:pt x="124" y="896"/>
                          <a:pt x="156" y="897"/>
                          <a:pt x="158" y="916"/>
                        </a:cubicBezTo>
                        <a:cubicBezTo>
                          <a:pt x="160" y="938"/>
                          <a:pt x="178" y="945"/>
                          <a:pt x="185" y="966"/>
                        </a:cubicBezTo>
                        <a:cubicBezTo>
                          <a:pt x="202" y="967"/>
                          <a:pt x="183" y="942"/>
                          <a:pt x="183" y="938"/>
                        </a:cubicBezTo>
                        <a:cubicBezTo>
                          <a:pt x="173" y="937"/>
                          <a:pt x="167" y="909"/>
                          <a:pt x="166" y="897"/>
                        </a:cubicBezTo>
                        <a:cubicBezTo>
                          <a:pt x="155" y="892"/>
                          <a:pt x="150" y="870"/>
                          <a:pt x="145" y="861"/>
                        </a:cubicBezTo>
                        <a:cubicBezTo>
                          <a:pt x="136" y="845"/>
                          <a:pt x="127" y="831"/>
                          <a:pt x="129" y="811"/>
                        </a:cubicBezTo>
                        <a:cubicBezTo>
                          <a:pt x="150" y="817"/>
                          <a:pt x="154" y="836"/>
                          <a:pt x="161" y="857"/>
                        </a:cubicBezTo>
                        <a:cubicBezTo>
                          <a:pt x="165" y="866"/>
                          <a:pt x="170" y="882"/>
                          <a:pt x="175" y="887"/>
                        </a:cubicBezTo>
                        <a:cubicBezTo>
                          <a:pt x="187" y="897"/>
                          <a:pt x="188" y="903"/>
                          <a:pt x="189" y="916"/>
                        </a:cubicBezTo>
                        <a:cubicBezTo>
                          <a:pt x="213" y="929"/>
                          <a:pt x="227" y="965"/>
                          <a:pt x="238" y="987"/>
                        </a:cubicBezTo>
                        <a:cubicBezTo>
                          <a:pt x="245" y="1000"/>
                          <a:pt x="235" y="1008"/>
                          <a:pt x="243" y="1021"/>
                        </a:cubicBezTo>
                        <a:cubicBezTo>
                          <a:pt x="250" y="1032"/>
                          <a:pt x="264" y="1037"/>
                          <a:pt x="269" y="1050"/>
                        </a:cubicBezTo>
                        <a:cubicBezTo>
                          <a:pt x="292" y="1057"/>
                          <a:pt x="314" y="1073"/>
                          <a:pt x="334" y="1085"/>
                        </a:cubicBezTo>
                        <a:cubicBezTo>
                          <a:pt x="346" y="1091"/>
                          <a:pt x="357" y="1099"/>
                          <a:pt x="370" y="1102"/>
                        </a:cubicBezTo>
                        <a:cubicBezTo>
                          <a:pt x="381" y="1105"/>
                          <a:pt x="389" y="1095"/>
                          <a:pt x="399" y="1095"/>
                        </a:cubicBezTo>
                        <a:cubicBezTo>
                          <a:pt x="419" y="1095"/>
                          <a:pt x="438" y="1128"/>
                          <a:pt x="453" y="1139"/>
                        </a:cubicBezTo>
                        <a:cubicBezTo>
                          <a:pt x="460" y="1139"/>
                          <a:pt x="513" y="1161"/>
                          <a:pt x="513" y="1153"/>
                        </a:cubicBezTo>
                        <a:cubicBezTo>
                          <a:pt x="516" y="1153"/>
                          <a:pt x="540" y="1191"/>
                          <a:pt x="548" y="1195"/>
                        </a:cubicBezTo>
                        <a:cubicBezTo>
                          <a:pt x="550" y="1204"/>
                          <a:pt x="542" y="1206"/>
                          <a:pt x="552" y="1214"/>
                        </a:cubicBezTo>
                        <a:cubicBezTo>
                          <a:pt x="551" y="1213"/>
                          <a:pt x="554" y="1215"/>
                          <a:pt x="558" y="1217"/>
                        </a:cubicBezTo>
                        <a:cubicBezTo>
                          <a:pt x="568" y="1212"/>
                          <a:pt x="579" y="1208"/>
                          <a:pt x="590" y="1204"/>
                        </a:cubicBezTo>
                        <a:cubicBezTo>
                          <a:pt x="584" y="1195"/>
                          <a:pt x="580" y="1186"/>
                          <a:pt x="582" y="117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2" name="iśļíde">
                    <a:extLst>
                      <a:ext uri="{FF2B5EF4-FFF2-40B4-BE49-F238E27FC236}">
                        <a16:creationId xmlns:a16="http://schemas.microsoft.com/office/drawing/2014/main" id="{F254C402-B284-418A-AD34-2CB2DC7132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8407" y="3839610"/>
                    <a:ext cx="1125884" cy="877142"/>
                  </a:xfrm>
                  <a:custGeom>
                    <a:avLst/>
                    <a:gdLst>
                      <a:gd name="T0" fmla="*/ 741 w 797"/>
                      <a:gd name="T1" fmla="*/ 294 h 623"/>
                      <a:gd name="T2" fmla="*/ 658 w 797"/>
                      <a:gd name="T3" fmla="*/ 269 h 623"/>
                      <a:gd name="T4" fmla="*/ 596 w 797"/>
                      <a:gd name="T5" fmla="*/ 262 h 623"/>
                      <a:gd name="T6" fmla="*/ 569 w 797"/>
                      <a:gd name="T7" fmla="*/ 251 h 623"/>
                      <a:gd name="T8" fmla="*/ 509 w 797"/>
                      <a:gd name="T9" fmla="*/ 269 h 623"/>
                      <a:gd name="T10" fmla="*/ 529 w 797"/>
                      <a:gd name="T11" fmla="*/ 205 h 623"/>
                      <a:gd name="T12" fmla="*/ 454 w 797"/>
                      <a:gd name="T13" fmla="*/ 155 h 623"/>
                      <a:gd name="T14" fmla="*/ 385 w 797"/>
                      <a:gd name="T15" fmla="*/ 147 h 623"/>
                      <a:gd name="T16" fmla="*/ 353 w 797"/>
                      <a:gd name="T17" fmla="*/ 103 h 623"/>
                      <a:gd name="T18" fmla="*/ 347 w 797"/>
                      <a:gd name="T19" fmla="*/ 76 h 623"/>
                      <a:gd name="T20" fmla="*/ 328 w 797"/>
                      <a:gd name="T21" fmla="*/ 79 h 623"/>
                      <a:gd name="T22" fmla="*/ 240 w 797"/>
                      <a:gd name="T23" fmla="*/ 77 h 623"/>
                      <a:gd name="T24" fmla="*/ 193 w 797"/>
                      <a:gd name="T25" fmla="*/ 62 h 623"/>
                      <a:gd name="T26" fmla="*/ 182 w 797"/>
                      <a:gd name="T27" fmla="*/ 61 h 623"/>
                      <a:gd name="T28" fmla="*/ 155 w 797"/>
                      <a:gd name="T29" fmla="*/ 58 h 623"/>
                      <a:gd name="T30" fmla="*/ 127 w 797"/>
                      <a:gd name="T31" fmla="*/ 23 h 623"/>
                      <a:gd name="T32" fmla="*/ 36 w 797"/>
                      <a:gd name="T33" fmla="*/ 0 h 623"/>
                      <a:gd name="T34" fmla="*/ 11 w 797"/>
                      <a:gd name="T35" fmla="*/ 12 h 623"/>
                      <a:gd name="T36" fmla="*/ 50 w 797"/>
                      <a:gd name="T37" fmla="*/ 42 h 623"/>
                      <a:gd name="T38" fmla="*/ 77 w 797"/>
                      <a:gd name="T39" fmla="*/ 53 h 623"/>
                      <a:gd name="T40" fmla="*/ 92 w 797"/>
                      <a:gd name="T41" fmla="*/ 42 h 623"/>
                      <a:gd name="T42" fmla="*/ 126 w 797"/>
                      <a:gd name="T43" fmla="*/ 61 h 623"/>
                      <a:gd name="T44" fmla="*/ 80 w 797"/>
                      <a:gd name="T45" fmla="*/ 93 h 623"/>
                      <a:gd name="T46" fmla="*/ 55 w 797"/>
                      <a:gd name="T47" fmla="*/ 104 h 623"/>
                      <a:gd name="T48" fmla="*/ 49 w 797"/>
                      <a:gd name="T49" fmla="*/ 124 h 623"/>
                      <a:gd name="T50" fmla="*/ 61 w 797"/>
                      <a:gd name="T51" fmla="*/ 190 h 623"/>
                      <a:gd name="T52" fmla="*/ 30 w 797"/>
                      <a:gd name="T53" fmla="*/ 219 h 623"/>
                      <a:gd name="T54" fmla="*/ 16 w 797"/>
                      <a:gd name="T55" fmla="*/ 270 h 623"/>
                      <a:gd name="T56" fmla="*/ 10 w 797"/>
                      <a:gd name="T57" fmla="*/ 292 h 623"/>
                      <a:gd name="T58" fmla="*/ 35 w 797"/>
                      <a:gd name="T59" fmla="*/ 326 h 623"/>
                      <a:gd name="T60" fmla="*/ 80 w 797"/>
                      <a:gd name="T61" fmla="*/ 387 h 623"/>
                      <a:gd name="T62" fmla="*/ 158 w 797"/>
                      <a:gd name="T63" fmla="*/ 454 h 623"/>
                      <a:gd name="T64" fmla="*/ 210 w 797"/>
                      <a:gd name="T65" fmla="*/ 519 h 623"/>
                      <a:gd name="T66" fmla="*/ 206 w 797"/>
                      <a:gd name="T67" fmla="*/ 584 h 623"/>
                      <a:gd name="T68" fmla="*/ 191 w 797"/>
                      <a:gd name="T69" fmla="*/ 604 h 623"/>
                      <a:gd name="T70" fmla="*/ 412 w 797"/>
                      <a:gd name="T71" fmla="*/ 617 h 623"/>
                      <a:gd name="T72" fmla="*/ 469 w 797"/>
                      <a:gd name="T73" fmla="*/ 606 h 623"/>
                      <a:gd name="T74" fmla="*/ 489 w 797"/>
                      <a:gd name="T75" fmla="*/ 589 h 623"/>
                      <a:gd name="T76" fmla="*/ 596 w 797"/>
                      <a:gd name="T77" fmla="*/ 499 h 623"/>
                      <a:gd name="T78" fmla="*/ 696 w 797"/>
                      <a:gd name="T79" fmla="*/ 441 h 623"/>
                      <a:gd name="T80" fmla="*/ 734 w 797"/>
                      <a:gd name="T81" fmla="*/ 375 h 6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97" h="623">
                        <a:moveTo>
                          <a:pt x="788" y="304"/>
                        </a:moveTo>
                        <a:cubicBezTo>
                          <a:pt x="783" y="286"/>
                          <a:pt x="753" y="303"/>
                          <a:pt x="741" y="294"/>
                        </a:cubicBezTo>
                        <a:cubicBezTo>
                          <a:pt x="730" y="287"/>
                          <a:pt x="719" y="274"/>
                          <a:pt x="705" y="275"/>
                        </a:cubicBezTo>
                        <a:cubicBezTo>
                          <a:pt x="688" y="276"/>
                          <a:pt x="675" y="272"/>
                          <a:pt x="658" y="269"/>
                        </a:cubicBezTo>
                        <a:cubicBezTo>
                          <a:pt x="646" y="267"/>
                          <a:pt x="641" y="282"/>
                          <a:pt x="631" y="281"/>
                        </a:cubicBezTo>
                        <a:cubicBezTo>
                          <a:pt x="633" y="265"/>
                          <a:pt x="615" y="259"/>
                          <a:pt x="596" y="262"/>
                        </a:cubicBezTo>
                        <a:cubicBezTo>
                          <a:pt x="590" y="253"/>
                          <a:pt x="577" y="255"/>
                          <a:pt x="566" y="261"/>
                        </a:cubicBezTo>
                        <a:cubicBezTo>
                          <a:pt x="568" y="258"/>
                          <a:pt x="569" y="255"/>
                          <a:pt x="569" y="251"/>
                        </a:cubicBezTo>
                        <a:cubicBezTo>
                          <a:pt x="560" y="244"/>
                          <a:pt x="552" y="252"/>
                          <a:pt x="542" y="251"/>
                        </a:cubicBezTo>
                        <a:cubicBezTo>
                          <a:pt x="533" y="259"/>
                          <a:pt x="525" y="268"/>
                          <a:pt x="509" y="269"/>
                        </a:cubicBezTo>
                        <a:cubicBezTo>
                          <a:pt x="515" y="250"/>
                          <a:pt x="535" y="246"/>
                          <a:pt x="545" y="230"/>
                        </a:cubicBezTo>
                        <a:cubicBezTo>
                          <a:pt x="550" y="222"/>
                          <a:pt x="532" y="213"/>
                          <a:pt x="529" y="205"/>
                        </a:cubicBezTo>
                        <a:cubicBezTo>
                          <a:pt x="520" y="181"/>
                          <a:pt x="522" y="185"/>
                          <a:pt x="502" y="171"/>
                        </a:cubicBezTo>
                        <a:cubicBezTo>
                          <a:pt x="489" y="162"/>
                          <a:pt x="471" y="156"/>
                          <a:pt x="454" y="155"/>
                        </a:cubicBezTo>
                        <a:cubicBezTo>
                          <a:pt x="439" y="154"/>
                          <a:pt x="438" y="160"/>
                          <a:pt x="425" y="155"/>
                        </a:cubicBezTo>
                        <a:cubicBezTo>
                          <a:pt x="416" y="152"/>
                          <a:pt x="397" y="146"/>
                          <a:pt x="385" y="147"/>
                        </a:cubicBezTo>
                        <a:cubicBezTo>
                          <a:pt x="390" y="119"/>
                          <a:pt x="357" y="114"/>
                          <a:pt x="341" y="116"/>
                        </a:cubicBezTo>
                        <a:cubicBezTo>
                          <a:pt x="344" y="111"/>
                          <a:pt x="348" y="107"/>
                          <a:pt x="353" y="103"/>
                        </a:cubicBezTo>
                        <a:cubicBezTo>
                          <a:pt x="350" y="99"/>
                          <a:pt x="346" y="96"/>
                          <a:pt x="340" y="95"/>
                        </a:cubicBezTo>
                        <a:cubicBezTo>
                          <a:pt x="348" y="94"/>
                          <a:pt x="344" y="81"/>
                          <a:pt x="347" y="76"/>
                        </a:cubicBezTo>
                        <a:cubicBezTo>
                          <a:pt x="333" y="74"/>
                          <a:pt x="326" y="95"/>
                          <a:pt x="318" y="86"/>
                        </a:cubicBezTo>
                        <a:cubicBezTo>
                          <a:pt x="321" y="83"/>
                          <a:pt x="328" y="85"/>
                          <a:pt x="328" y="79"/>
                        </a:cubicBezTo>
                        <a:cubicBezTo>
                          <a:pt x="316" y="72"/>
                          <a:pt x="294" y="76"/>
                          <a:pt x="283" y="83"/>
                        </a:cubicBezTo>
                        <a:cubicBezTo>
                          <a:pt x="268" y="94"/>
                          <a:pt x="255" y="75"/>
                          <a:pt x="240" y="77"/>
                        </a:cubicBezTo>
                        <a:cubicBezTo>
                          <a:pt x="227" y="78"/>
                          <a:pt x="222" y="82"/>
                          <a:pt x="215" y="71"/>
                        </a:cubicBezTo>
                        <a:cubicBezTo>
                          <a:pt x="211" y="63"/>
                          <a:pt x="202" y="61"/>
                          <a:pt x="193" y="62"/>
                        </a:cubicBezTo>
                        <a:cubicBezTo>
                          <a:pt x="189" y="59"/>
                          <a:pt x="188" y="44"/>
                          <a:pt x="179" y="49"/>
                        </a:cubicBezTo>
                        <a:cubicBezTo>
                          <a:pt x="174" y="52"/>
                          <a:pt x="174" y="60"/>
                          <a:pt x="182" y="61"/>
                        </a:cubicBezTo>
                        <a:cubicBezTo>
                          <a:pt x="175" y="67"/>
                          <a:pt x="163" y="64"/>
                          <a:pt x="157" y="70"/>
                        </a:cubicBezTo>
                        <a:cubicBezTo>
                          <a:pt x="154" y="70"/>
                          <a:pt x="149" y="60"/>
                          <a:pt x="155" y="58"/>
                        </a:cubicBezTo>
                        <a:cubicBezTo>
                          <a:pt x="181" y="52"/>
                          <a:pt x="146" y="44"/>
                          <a:pt x="141" y="36"/>
                        </a:cubicBezTo>
                        <a:cubicBezTo>
                          <a:pt x="138" y="29"/>
                          <a:pt x="133" y="25"/>
                          <a:pt x="127" y="23"/>
                        </a:cubicBezTo>
                        <a:cubicBezTo>
                          <a:pt x="107" y="14"/>
                          <a:pt x="77" y="24"/>
                          <a:pt x="58" y="26"/>
                        </a:cubicBezTo>
                        <a:cubicBezTo>
                          <a:pt x="52" y="18"/>
                          <a:pt x="43" y="9"/>
                          <a:pt x="36" y="0"/>
                        </a:cubicBezTo>
                        <a:cubicBezTo>
                          <a:pt x="24" y="4"/>
                          <a:pt x="13" y="8"/>
                          <a:pt x="3" y="13"/>
                        </a:cubicBezTo>
                        <a:cubicBezTo>
                          <a:pt x="7" y="16"/>
                          <a:pt x="13" y="18"/>
                          <a:pt x="11" y="12"/>
                        </a:cubicBezTo>
                        <a:cubicBezTo>
                          <a:pt x="17" y="26"/>
                          <a:pt x="30" y="16"/>
                          <a:pt x="30" y="34"/>
                        </a:cubicBezTo>
                        <a:cubicBezTo>
                          <a:pt x="32" y="40"/>
                          <a:pt x="47" y="42"/>
                          <a:pt x="50" y="42"/>
                        </a:cubicBezTo>
                        <a:cubicBezTo>
                          <a:pt x="54" y="42"/>
                          <a:pt x="58" y="42"/>
                          <a:pt x="61" y="44"/>
                        </a:cubicBezTo>
                        <a:cubicBezTo>
                          <a:pt x="67" y="46"/>
                          <a:pt x="72" y="50"/>
                          <a:pt x="77" y="53"/>
                        </a:cubicBezTo>
                        <a:cubicBezTo>
                          <a:pt x="85" y="60"/>
                          <a:pt x="85" y="58"/>
                          <a:pt x="98" y="58"/>
                        </a:cubicBezTo>
                        <a:cubicBezTo>
                          <a:pt x="96" y="52"/>
                          <a:pt x="94" y="47"/>
                          <a:pt x="92" y="42"/>
                        </a:cubicBezTo>
                        <a:cubicBezTo>
                          <a:pt x="105" y="42"/>
                          <a:pt x="105" y="34"/>
                          <a:pt x="120" y="37"/>
                        </a:cubicBezTo>
                        <a:cubicBezTo>
                          <a:pt x="119" y="43"/>
                          <a:pt x="130" y="57"/>
                          <a:pt x="126" y="61"/>
                        </a:cubicBezTo>
                        <a:cubicBezTo>
                          <a:pt x="114" y="64"/>
                          <a:pt x="99" y="60"/>
                          <a:pt x="90" y="71"/>
                        </a:cubicBezTo>
                        <a:cubicBezTo>
                          <a:pt x="86" y="75"/>
                          <a:pt x="86" y="92"/>
                          <a:pt x="80" y="93"/>
                        </a:cubicBezTo>
                        <a:cubicBezTo>
                          <a:pt x="72" y="94"/>
                          <a:pt x="66" y="102"/>
                          <a:pt x="65" y="110"/>
                        </a:cubicBezTo>
                        <a:cubicBezTo>
                          <a:pt x="62" y="107"/>
                          <a:pt x="59" y="105"/>
                          <a:pt x="55" y="104"/>
                        </a:cubicBezTo>
                        <a:cubicBezTo>
                          <a:pt x="50" y="108"/>
                          <a:pt x="63" y="112"/>
                          <a:pt x="58" y="116"/>
                        </a:cubicBezTo>
                        <a:cubicBezTo>
                          <a:pt x="54" y="117"/>
                          <a:pt x="51" y="120"/>
                          <a:pt x="49" y="124"/>
                        </a:cubicBezTo>
                        <a:cubicBezTo>
                          <a:pt x="48" y="133"/>
                          <a:pt x="59" y="141"/>
                          <a:pt x="60" y="150"/>
                        </a:cubicBezTo>
                        <a:cubicBezTo>
                          <a:pt x="61" y="159"/>
                          <a:pt x="66" y="182"/>
                          <a:pt x="61" y="190"/>
                        </a:cubicBezTo>
                        <a:cubicBezTo>
                          <a:pt x="59" y="193"/>
                          <a:pt x="37" y="206"/>
                          <a:pt x="44" y="207"/>
                        </a:cubicBezTo>
                        <a:cubicBezTo>
                          <a:pt x="34" y="208"/>
                          <a:pt x="42" y="218"/>
                          <a:pt x="30" y="219"/>
                        </a:cubicBezTo>
                        <a:cubicBezTo>
                          <a:pt x="21" y="217"/>
                          <a:pt x="19" y="221"/>
                          <a:pt x="22" y="230"/>
                        </a:cubicBezTo>
                        <a:cubicBezTo>
                          <a:pt x="20" y="237"/>
                          <a:pt x="0" y="264"/>
                          <a:pt x="16" y="270"/>
                        </a:cubicBezTo>
                        <a:cubicBezTo>
                          <a:pt x="17" y="271"/>
                          <a:pt x="31" y="272"/>
                          <a:pt x="32" y="271"/>
                        </a:cubicBezTo>
                        <a:cubicBezTo>
                          <a:pt x="32" y="285"/>
                          <a:pt x="16" y="283"/>
                          <a:pt x="10" y="292"/>
                        </a:cubicBezTo>
                        <a:cubicBezTo>
                          <a:pt x="9" y="302"/>
                          <a:pt x="29" y="313"/>
                          <a:pt x="15" y="313"/>
                        </a:cubicBezTo>
                        <a:cubicBezTo>
                          <a:pt x="19" y="321"/>
                          <a:pt x="28" y="322"/>
                          <a:pt x="35" y="326"/>
                        </a:cubicBezTo>
                        <a:cubicBezTo>
                          <a:pt x="39" y="333"/>
                          <a:pt x="44" y="340"/>
                          <a:pt x="50" y="346"/>
                        </a:cubicBezTo>
                        <a:cubicBezTo>
                          <a:pt x="62" y="359"/>
                          <a:pt x="74" y="371"/>
                          <a:pt x="80" y="387"/>
                        </a:cubicBezTo>
                        <a:cubicBezTo>
                          <a:pt x="96" y="399"/>
                          <a:pt x="101" y="419"/>
                          <a:pt x="115" y="430"/>
                        </a:cubicBezTo>
                        <a:cubicBezTo>
                          <a:pt x="128" y="441"/>
                          <a:pt x="143" y="448"/>
                          <a:pt x="158" y="454"/>
                        </a:cubicBezTo>
                        <a:cubicBezTo>
                          <a:pt x="175" y="461"/>
                          <a:pt x="189" y="468"/>
                          <a:pt x="205" y="477"/>
                        </a:cubicBezTo>
                        <a:cubicBezTo>
                          <a:pt x="208" y="485"/>
                          <a:pt x="216" y="512"/>
                          <a:pt x="210" y="519"/>
                        </a:cubicBezTo>
                        <a:cubicBezTo>
                          <a:pt x="208" y="521"/>
                          <a:pt x="206" y="571"/>
                          <a:pt x="209" y="571"/>
                        </a:cubicBezTo>
                        <a:cubicBezTo>
                          <a:pt x="207" y="583"/>
                          <a:pt x="196" y="565"/>
                          <a:pt x="206" y="584"/>
                        </a:cubicBezTo>
                        <a:cubicBezTo>
                          <a:pt x="209" y="586"/>
                          <a:pt x="209" y="589"/>
                          <a:pt x="208" y="592"/>
                        </a:cubicBezTo>
                        <a:cubicBezTo>
                          <a:pt x="208" y="593"/>
                          <a:pt x="199" y="609"/>
                          <a:pt x="191" y="604"/>
                        </a:cubicBezTo>
                        <a:cubicBezTo>
                          <a:pt x="192" y="607"/>
                          <a:pt x="194" y="610"/>
                          <a:pt x="197" y="611"/>
                        </a:cubicBezTo>
                        <a:cubicBezTo>
                          <a:pt x="268" y="621"/>
                          <a:pt x="340" y="623"/>
                          <a:pt x="412" y="617"/>
                        </a:cubicBezTo>
                        <a:cubicBezTo>
                          <a:pt x="406" y="614"/>
                          <a:pt x="406" y="609"/>
                          <a:pt x="396" y="610"/>
                        </a:cubicBezTo>
                        <a:cubicBezTo>
                          <a:pt x="422" y="606"/>
                          <a:pt x="444" y="619"/>
                          <a:pt x="469" y="606"/>
                        </a:cubicBezTo>
                        <a:cubicBezTo>
                          <a:pt x="474" y="603"/>
                          <a:pt x="483" y="593"/>
                          <a:pt x="490" y="588"/>
                        </a:cubicBezTo>
                        <a:cubicBezTo>
                          <a:pt x="490" y="589"/>
                          <a:pt x="489" y="589"/>
                          <a:pt x="489" y="589"/>
                        </a:cubicBezTo>
                        <a:cubicBezTo>
                          <a:pt x="503" y="590"/>
                          <a:pt x="536" y="564"/>
                          <a:pt x="538" y="552"/>
                        </a:cubicBezTo>
                        <a:cubicBezTo>
                          <a:pt x="540" y="523"/>
                          <a:pt x="584" y="519"/>
                          <a:pt x="596" y="499"/>
                        </a:cubicBezTo>
                        <a:cubicBezTo>
                          <a:pt x="627" y="496"/>
                          <a:pt x="642" y="506"/>
                          <a:pt x="663" y="488"/>
                        </a:cubicBezTo>
                        <a:cubicBezTo>
                          <a:pt x="680" y="473"/>
                          <a:pt x="685" y="457"/>
                          <a:pt x="696" y="441"/>
                        </a:cubicBezTo>
                        <a:cubicBezTo>
                          <a:pt x="703" y="430"/>
                          <a:pt x="684" y="406"/>
                          <a:pt x="691" y="393"/>
                        </a:cubicBezTo>
                        <a:cubicBezTo>
                          <a:pt x="705" y="390"/>
                          <a:pt x="728" y="387"/>
                          <a:pt x="734" y="375"/>
                        </a:cubicBezTo>
                        <a:cubicBezTo>
                          <a:pt x="761" y="362"/>
                          <a:pt x="797" y="335"/>
                          <a:pt x="788" y="30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3" name="iṡľïḑe">
                    <a:extLst>
                      <a:ext uri="{FF2B5EF4-FFF2-40B4-BE49-F238E27FC236}">
                        <a16:creationId xmlns:a16="http://schemas.microsoft.com/office/drawing/2014/main" id="{0C1975AB-4242-486B-B20E-DDB2DDF4A0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54739" y="2190059"/>
                    <a:ext cx="320746" cy="183284"/>
                  </a:xfrm>
                  <a:custGeom>
                    <a:avLst/>
                    <a:gdLst>
                      <a:gd name="T0" fmla="*/ 16 w 228"/>
                      <a:gd name="T1" fmla="*/ 108 h 126"/>
                      <a:gd name="T2" fmla="*/ 39 w 228"/>
                      <a:gd name="T3" fmla="*/ 126 h 126"/>
                      <a:gd name="T4" fmla="*/ 79 w 228"/>
                      <a:gd name="T5" fmla="*/ 87 h 126"/>
                      <a:gd name="T6" fmla="*/ 71 w 228"/>
                      <a:gd name="T7" fmla="*/ 95 h 126"/>
                      <a:gd name="T8" fmla="*/ 76 w 228"/>
                      <a:gd name="T9" fmla="*/ 95 h 126"/>
                      <a:gd name="T10" fmla="*/ 65 w 228"/>
                      <a:gd name="T11" fmla="*/ 108 h 126"/>
                      <a:gd name="T12" fmla="*/ 97 w 228"/>
                      <a:gd name="T13" fmla="*/ 98 h 126"/>
                      <a:gd name="T14" fmla="*/ 138 w 228"/>
                      <a:gd name="T15" fmla="*/ 71 h 126"/>
                      <a:gd name="T16" fmla="*/ 171 w 228"/>
                      <a:gd name="T17" fmla="*/ 58 h 126"/>
                      <a:gd name="T18" fmla="*/ 210 w 228"/>
                      <a:gd name="T19" fmla="*/ 38 h 126"/>
                      <a:gd name="T20" fmla="*/ 195 w 228"/>
                      <a:gd name="T21" fmla="*/ 41 h 126"/>
                      <a:gd name="T22" fmla="*/ 225 w 228"/>
                      <a:gd name="T23" fmla="*/ 22 h 126"/>
                      <a:gd name="T24" fmla="*/ 193 w 228"/>
                      <a:gd name="T25" fmla="*/ 22 h 126"/>
                      <a:gd name="T26" fmla="*/ 196 w 228"/>
                      <a:gd name="T27" fmla="*/ 2 h 126"/>
                      <a:gd name="T28" fmla="*/ 164 w 228"/>
                      <a:gd name="T29" fmla="*/ 29 h 126"/>
                      <a:gd name="T30" fmla="*/ 161 w 228"/>
                      <a:gd name="T31" fmla="*/ 21 h 126"/>
                      <a:gd name="T32" fmla="*/ 137 w 228"/>
                      <a:gd name="T33" fmla="*/ 38 h 126"/>
                      <a:gd name="T34" fmla="*/ 88 w 228"/>
                      <a:gd name="T35" fmla="*/ 55 h 126"/>
                      <a:gd name="T36" fmla="*/ 57 w 228"/>
                      <a:gd name="T37" fmla="*/ 47 h 126"/>
                      <a:gd name="T38" fmla="*/ 49 w 228"/>
                      <a:gd name="T39" fmla="*/ 48 h 126"/>
                      <a:gd name="T40" fmla="*/ 30 w 228"/>
                      <a:gd name="T41" fmla="*/ 66 h 126"/>
                      <a:gd name="T42" fmla="*/ 27 w 228"/>
                      <a:gd name="T43" fmla="*/ 73 h 126"/>
                      <a:gd name="T44" fmla="*/ 17 w 228"/>
                      <a:gd name="T45" fmla="*/ 95 h 126"/>
                      <a:gd name="T46" fmla="*/ 16 w 228"/>
                      <a:gd name="T47" fmla="*/ 108 h 1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228" h="126">
                        <a:moveTo>
                          <a:pt x="16" y="108"/>
                        </a:moveTo>
                        <a:cubicBezTo>
                          <a:pt x="31" y="110"/>
                          <a:pt x="29" y="116"/>
                          <a:pt x="39" y="126"/>
                        </a:cubicBezTo>
                        <a:cubicBezTo>
                          <a:pt x="41" y="122"/>
                          <a:pt x="75" y="83"/>
                          <a:pt x="79" y="87"/>
                        </a:cubicBezTo>
                        <a:cubicBezTo>
                          <a:pt x="76" y="89"/>
                          <a:pt x="73" y="92"/>
                          <a:pt x="71" y="95"/>
                        </a:cubicBezTo>
                        <a:cubicBezTo>
                          <a:pt x="73" y="94"/>
                          <a:pt x="74" y="94"/>
                          <a:pt x="76" y="95"/>
                        </a:cubicBezTo>
                        <a:cubicBezTo>
                          <a:pt x="71" y="99"/>
                          <a:pt x="67" y="103"/>
                          <a:pt x="65" y="108"/>
                        </a:cubicBezTo>
                        <a:cubicBezTo>
                          <a:pt x="75" y="108"/>
                          <a:pt x="91" y="101"/>
                          <a:pt x="97" y="98"/>
                        </a:cubicBezTo>
                        <a:cubicBezTo>
                          <a:pt x="112" y="91"/>
                          <a:pt x="125" y="82"/>
                          <a:pt x="138" y="71"/>
                        </a:cubicBezTo>
                        <a:cubicBezTo>
                          <a:pt x="148" y="73"/>
                          <a:pt x="158" y="58"/>
                          <a:pt x="171" y="58"/>
                        </a:cubicBezTo>
                        <a:cubicBezTo>
                          <a:pt x="185" y="57"/>
                          <a:pt x="202" y="50"/>
                          <a:pt x="210" y="38"/>
                        </a:cubicBezTo>
                        <a:cubicBezTo>
                          <a:pt x="205" y="32"/>
                          <a:pt x="198" y="45"/>
                          <a:pt x="195" y="41"/>
                        </a:cubicBezTo>
                        <a:cubicBezTo>
                          <a:pt x="202" y="34"/>
                          <a:pt x="228" y="33"/>
                          <a:pt x="225" y="22"/>
                        </a:cubicBezTo>
                        <a:cubicBezTo>
                          <a:pt x="214" y="19"/>
                          <a:pt x="203" y="28"/>
                          <a:pt x="193" y="22"/>
                        </a:cubicBezTo>
                        <a:cubicBezTo>
                          <a:pt x="200" y="16"/>
                          <a:pt x="196" y="9"/>
                          <a:pt x="196" y="2"/>
                        </a:cubicBezTo>
                        <a:cubicBezTo>
                          <a:pt x="176" y="0"/>
                          <a:pt x="172" y="15"/>
                          <a:pt x="164" y="29"/>
                        </a:cubicBezTo>
                        <a:cubicBezTo>
                          <a:pt x="159" y="29"/>
                          <a:pt x="164" y="21"/>
                          <a:pt x="161" y="21"/>
                        </a:cubicBezTo>
                        <a:cubicBezTo>
                          <a:pt x="151" y="22"/>
                          <a:pt x="146" y="32"/>
                          <a:pt x="137" y="38"/>
                        </a:cubicBezTo>
                        <a:cubicBezTo>
                          <a:pt x="138" y="40"/>
                          <a:pt x="100" y="56"/>
                          <a:pt x="88" y="55"/>
                        </a:cubicBezTo>
                        <a:cubicBezTo>
                          <a:pt x="73" y="53"/>
                          <a:pt x="73" y="45"/>
                          <a:pt x="57" y="47"/>
                        </a:cubicBezTo>
                        <a:cubicBezTo>
                          <a:pt x="54" y="47"/>
                          <a:pt x="52" y="48"/>
                          <a:pt x="49" y="48"/>
                        </a:cubicBezTo>
                        <a:cubicBezTo>
                          <a:pt x="43" y="54"/>
                          <a:pt x="36" y="60"/>
                          <a:pt x="30" y="66"/>
                        </a:cubicBezTo>
                        <a:cubicBezTo>
                          <a:pt x="30" y="67"/>
                          <a:pt x="29" y="70"/>
                          <a:pt x="27" y="73"/>
                        </a:cubicBezTo>
                        <a:cubicBezTo>
                          <a:pt x="19" y="86"/>
                          <a:pt x="18" y="80"/>
                          <a:pt x="17" y="95"/>
                        </a:cubicBezTo>
                        <a:cubicBezTo>
                          <a:pt x="15" y="101"/>
                          <a:pt x="0" y="106"/>
                          <a:pt x="16" y="10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4" name="iṥḷîḑè">
                    <a:extLst>
                      <a:ext uri="{FF2B5EF4-FFF2-40B4-BE49-F238E27FC236}">
                        <a16:creationId xmlns:a16="http://schemas.microsoft.com/office/drawing/2014/main" id="{11B5076E-FCFD-47A5-8F38-DBDD729B8F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95827" y="2373342"/>
                    <a:ext cx="26183" cy="13091"/>
                  </a:xfrm>
                  <a:custGeom>
                    <a:avLst/>
                    <a:gdLst>
                      <a:gd name="T0" fmla="*/ 11 w 20"/>
                      <a:gd name="T1" fmla="*/ 1 h 13"/>
                      <a:gd name="T2" fmla="*/ 0 w 20"/>
                      <a:gd name="T3" fmla="*/ 13 h 13"/>
                      <a:gd name="T4" fmla="*/ 20 w 20"/>
                      <a:gd name="T5" fmla="*/ 3 h 13"/>
                      <a:gd name="T6" fmla="*/ 11 w 20"/>
                      <a:gd name="T7" fmla="*/ 1 h 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20" h="13">
                        <a:moveTo>
                          <a:pt x="11" y="1"/>
                        </a:moveTo>
                        <a:cubicBezTo>
                          <a:pt x="8" y="4"/>
                          <a:pt x="4" y="9"/>
                          <a:pt x="0" y="13"/>
                        </a:cubicBezTo>
                        <a:cubicBezTo>
                          <a:pt x="9" y="9"/>
                          <a:pt x="17" y="6"/>
                          <a:pt x="20" y="3"/>
                        </a:cubicBezTo>
                        <a:cubicBezTo>
                          <a:pt x="19" y="1"/>
                          <a:pt x="15" y="0"/>
                          <a:pt x="1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5" name="íşḻiḑè">
                    <a:extLst>
                      <a:ext uri="{FF2B5EF4-FFF2-40B4-BE49-F238E27FC236}">
                        <a16:creationId xmlns:a16="http://schemas.microsoft.com/office/drawing/2014/main" id="{C04DDC41-5643-4818-9E96-1FF0D2AD2A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5420" y="2883917"/>
                    <a:ext cx="13091" cy="39275"/>
                  </a:xfrm>
                  <a:custGeom>
                    <a:avLst/>
                    <a:gdLst>
                      <a:gd name="T0" fmla="*/ 10 w 11"/>
                      <a:gd name="T1" fmla="*/ 27 h 27"/>
                      <a:gd name="T2" fmla="*/ 5 w 11"/>
                      <a:gd name="T3" fmla="*/ 0 h 27"/>
                      <a:gd name="T4" fmla="*/ 10 w 11"/>
                      <a:gd name="T5" fmla="*/ 27 h 2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11" h="27">
                        <a:moveTo>
                          <a:pt x="10" y="27"/>
                        </a:moveTo>
                        <a:cubicBezTo>
                          <a:pt x="11" y="16"/>
                          <a:pt x="9" y="7"/>
                          <a:pt x="5" y="0"/>
                        </a:cubicBezTo>
                        <a:cubicBezTo>
                          <a:pt x="0" y="8"/>
                          <a:pt x="3" y="22"/>
                          <a:pt x="10" y="27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6" name="íṧḻïḍè">
                    <a:extLst>
                      <a:ext uri="{FF2B5EF4-FFF2-40B4-BE49-F238E27FC236}">
                        <a16:creationId xmlns:a16="http://schemas.microsoft.com/office/drawing/2014/main" id="{73197025-66A0-440D-AF09-67DE5478C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23224" y="2458438"/>
                    <a:ext cx="130917" cy="216012"/>
                  </a:xfrm>
                  <a:custGeom>
                    <a:avLst/>
                    <a:gdLst>
                      <a:gd name="T0" fmla="*/ 16 w 93"/>
                      <a:gd name="T1" fmla="*/ 52 h 151"/>
                      <a:gd name="T2" fmla="*/ 19 w 93"/>
                      <a:gd name="T3" fmla="*/ 45 h 151"/>
                      <a:gd name="T4" fmla="*/ 46 w 93"/>
                      <a:gd name="T5" fmla="*/ 92 h 151"/>
                      <a:gd name="T6" fmla="*/ 35 w 93"/>
                      <a:gd name="T7" fmla="*/ 92 h 151"/>
                      <a:gd name="T8" fmla="*/ 42 w 93"/>
                      <a:gd name="T9" fmla="*/ 105 h 151"/>
                      <a:gd name="T10" fmla="*/ 34 w 93"/>
                      <a:gd name="T11" fmla="*/ 106 h 151"/>
                      <a:gd name="T12" fmla="*/ 56 w 93"/>
                      <a:gd name="T13" fmla="*/ 127 h 151"/>
                      <a:gd name="T14" fmla="*/ 45 w 93"/>
                      <a:gd name="T15" fmla="*/ 122 h 151"/>
                      <a:gd name="T16" fmla="*/ 58 w 93"/>
                      <a:gd name="T17" fmla="*/ 144 h 151"/>
                      <a:gd name="T18" fmla="*/ 59 w 93"/>
                      <a:gd name="T19" fmla="*/ 138 h 151"/>
                      <a:gd name="T20" fmla="*/ 93 w 93"/>
                      <a:gd name="T21" fmla="*/ 151 h 151"/>
                      <a:gd name="T22" fmla="*/ 91 w 93"/>
                      <a:gd name="T23" fmla="*/ 128 h 151"/>
                      <a:gd name="T24" fmla="*/ 63 w 93"/>
                      <a:gd name="T25" fmla="*/ 89 h 151"/>
                      <a:gd name="T26" fmla="*/ 35 w 93"/>
                      <a:gd name="T27" fmla="*/ 51 h 151"/>
                      <a:gd name="T28" fmla="*/ 15 w 93"/>
                      <a:gd name="T29" fmla="*/ 18 h 151"/>
                      <a:gd name="T30" fmla="*/ 21 w 93"/>
                      <a:gd name="T31" fmla="*/ 13 h 151"/>
                      <a:gd name="T32" fmla="*/ 0 w 93"/>
                      <a:gd name="T33" fmla="*/ 0 h 151"/>
                      <a:gd name="T34" fmla="*/ 3 w 93"/>
                      <a:gd name="T35" fmla="*/ 11 h 151"/>
                      <a:gd name="T36" fmla="*/ 0 w 93"/>
                      <a:gd name="T37" fmla="*/ 10 h 151"/>
                      <a:gd name="T38" fmla="*/ 16 w 93"/>
                      <a:gd name="T39" fmla="*/ 52 h 1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93" h="151">
                        <a:moveTo>
                          <a:pt x="16" y="52"/>
                        </a:moveTo>
                        <a:cubicBezTo>
                          <a:pt x="14" y="50"/>
                          <a:pt x="16" y="40"/>
                          <a:pt x="19" y="45"/>
                        </a:cubicBezTo>
                        <a:cubicBezTo>
                          <a:pt x="7" y="57"/>
                          <a:pt x="48" y="76"/>
                          <a:pt x="46" y="92"/>
                        </a:cubicBezTo>
                        <a:cubicBezTo>
                          <a:pt x="43" y="90"/>
                          <a:pt x="39" y="90"/>
                          <a:pt x="35" y="92"/>
                        </a:cubicBezTo>
                        <a:cubicBezTo>
                          <a:pt x="37" y="96"/>
                          <a:pt x="39" y="101"/>
                          <a:pt x="42" y="105"/>
                        </a:cubicBezTo>
                        <a:cubicBezTo>
                          <a:pt x="39" y="106"/>
                          <a:pt x="36" y="106"/>
                          <a:pt x="34" y="106"/>
                        </a:cubicBezTo>
                        <a:cubicBezTo>
                          <a:pt x="35" y="119"/>
                          <a:pt x="51" y="117"/>
                          <a:pt x="56" y="127"/>
                        </a:cubicBezTo>
                        <a:cubicBezTo>
                          <a:pt x="52" y="126"/>
                          <a:pt x="48" y="124"/>
                          <a:pt x="45" y="122"/>
                        </a:cubicBezTo>
                        <a:cubicBezTo>
                          <a:pt x="37" y="151"/>
                          <a:pt x="36" y="129"/>
                          <a:pt x="58" y="144"/>
                        </a:cubicBezTo>
                        <a:cubicBezTo>
                          <a:pt x="57" y="142"/>
                          <a:pt x="58" y="140"/>
                          <a:pt x="59" y="138"/>
                        </a:cubicBezTo>
                        <a:cubicBezTo>
                          <a:pt x="71" y="142"/>
                          <a:pt x="78" y="148"/>
                          <a:pt x="93" y="151"/>
                        </a:cubicBezTo>
                        <a:cubicBezTo>
                          <a:pt x="93" y="149"/>
                          <a:pt x="92" y="131"/>
                          <a:pt x="91" y="128"/>
                        </a:cubicBezTo>
                        <a:cubicBezTo>
                          <a:pt x="86" y="116"/>
                          <a:pt x="71" y="101"/>
                          <a:pt x="63" y="89"/>
                        </a:cubicBezTo>
                        <a:cubicBezTo>
                          <a:pt x="55" y="76"/>
                          <a:pt x="44" y="63"/>
                          <a:pt x="35" y="51"/>
                        </a:cubicBezTo>
                        <a:cubicBezTo>
                          <a:pt x="33" y="27"/>
                          <a:pt x="25" y="35"/>
                          <a:pt x="15" y="18"/>
                        </a:cubicBezTo>
                        <a:cubicBezTo>
                          <a:pt x="18" y="17"/>
                          <a:pt x="20" y="16"/>
                          <a:pt x="21" y="13"/>
                        </a:cubicBezTo>
                        <a:cubicBezTo>
                          <a:pt x="14" y="8"/>
                          <a:pt x="7" y="4"/>
                          <a:pt x="0" y="0"/>
                        </a:cubicBezTo>
                        <a:cubicBezTo>
                          <a:pt x="0" y="4"/>
                          <a:pt x="1" y="8"/>
                          <a:pt x="3" y="11"/>
                        </a:cubicBezTo>
                        <a:cubicBezTo>
                          <a:pt x="2" y="11"/>
                          <a:pt x="1" y="10"/>
                          <a:pt x="0" y="10"/>
                        </a:cubicBezTo>
                        <a:cubicBezTo>
                          <a:pt x="1" y="18"/>
                          <a:pt x="8" y="51"/>
                          <a:pt x="16" y="5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7" name="íśļïḋe">
                    <a:extLst>
                      <a:ext uri="{FF2B5EF4-FFF2-40B4-BE49-F238E27FC236}">
                        <a16:creationId xmlns:a16="http://schemas.microsoft.com/office/drawing/2014/main" id="{3A1D2FA0-C48C-45D4-BAA3-7EA8E6F8A2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31582" y="2648267"/>
                    <a:ext cx="438571" cy="1165160"/>
                  </a:xfrm>
                  <a:custGeom>
                    <a:avLst/>
                    <a:gdLst>
                      <a:gd name="T0" fmla="*/ 285 w 307"/>
                      <a:gd name="T1" fmla="*/ 336 h 822"/>
                      <a:gd name="T2" fmla="*/ 268 w 307"/>
                      <a:gd name="T3" fmla="*/ 314 h 822"/>
                      <a:gd name="T4" fmla="*/ 253 w 307"/>
                      <a:gd name="T5" fmla="*/ 255 h 822"/>
                      <a:gd name="T6" fmla="*/ 223 w 307"/>
                      <a:gd name="T7" fmla="*/ 252 h 822"/>
                      <a:gd name="T8" fmla="*/ 191 w 307"/>
                      <a:gd name="T9" fmla="*/ 262 h 822"/>
                      <a:gd name="T10" fmla="*/ 143 w 307"/>
                      <a:gd name="T11" fmla="*/ 255 h 822"/>
                      <a:gd name="T12" fmla="*/ 164 w 307"/>
                      <a:gd name="T13" fmla="*/ 245 h 822"/>
                      <a:gd name="T14" fmla="*/ 187 w 307"/>
                      <a:gd name="T15" fmla="*/ 219 h 822"/>
                      <a:gd name="T16" fmla="*/ 183 w 307"/>
                      <a:gd name="T17" fmla="*/ 201 h 822"/>
                      <a:gd name="T18" fmla="*/ 191 w 307"/>
                      <a:gd name="T19" fmla="*/ 179 h 822"/>
                      <a:gd name="T20" fmla="*/ 205 w 307"/>
                      <a:gd name="T21" fmla="*/ 147 h 822"/>
                      <a:gd name="T22" fmla="*/ 222 w 307"/>
                      <a:gd name="T23" fmla="*/ 160 h 822"/>
                      <a:gd name="T24" fmla="*/ 232 w 307"/>
                      <a:gd name="T25" fmla="*/ 147 h 822"/>
                      <a:gd name="T26" fmla="*/ 257 w 307"/>
                      <a:gd name="T27" fmla="*/ 203 h 822"/>
                      <a:gd name="T28" fmla="*/ 258 w 307"/>
                      <a:gd name="T29" fmla="*/ 204 h 822"/>
                      <a:gd name="T30" fmla="*/ 176 w 307"/>
                      <a:gd name="T31" fmla="*/ 0 h 822"/>
                      <a:gd name="T32" fmla="*/ 170 w 307"/>
                      <a:gd name="T33" fmla="*/ 18 h 822"/>
                      <a:gd name="T34" fmla="*/ 154 w 307"/>
                      <a:gd name="T35" fmla="*/ 31 h 822"/>
                      <a:gd name="T36" fmla="*/ 144 w 307"/>
                      <a:gd name="T37" fmla="*/ 28 h 822"/>
                      <a:gd name="T38" fmla="*/ 136 w 307"/>
                      <a:gd name="T39" fmla="*/ 24 h 822"/>
                      <a:gd name="T40" fmla="*/ 141 w 307"/>
                      <a:gd name="T41" fmla="*/ 41 h 822"/>
                      <a:gd name="T42" fmla="*/ 114 w 307"/>
                      <a:gd name="T43" fmla="*/ 32 h 822"/>
                      <a:gd name="T44" fmla="*/ 151 w 307"/>
                      <a:gd name="T45" fmla="*/ 81 h 822"/>
                      <a:gd name="T46" fmla="*/ 159 w 307"/>
                      <a:gd name="T47" fmla="*/ 130 h 822"/>
                      <a:gd name="T48" fmla="*/ 86 w 307"/>
                      <a:gd name="T49" fmla="*/ 114 h 822"/>
                      <a:gd name="T50" fmla="*/ 97 w 307"/>
                      <a:gd name="T51" fmla="*/ 160 h 822"/>
                      <a:gd name="T52" fmla="*/ 93 w 307"/>
                      <a:gd name="T53" fmla="*/ 198 h 822"/>
                      <a:gd name="T54" fmla="*/ 124 w 307"/>
                      <a:gd name="T55" fmla="*/ 230 h 822"/>
                      <a:gd name="T56" fmla="*/ 120 w 307"/>
                      <a:gd name="T57" fmla="*/ 288 h 822"/>
                      <a:gd name="T58" fmla="*/ 101 w 307"/>
                      <a:gd name="T59" fmla="*/ 322 h 822"/>
                      <a:gd name="T60" fmla="*/ 94 w 307"/>
                      <a:gd name="T61" fmla="*/ 368 h 822"/>
                      <a:gd name="T62" fmla="*/ 65 w 307"/>
                      <a:gd name="T63" fmla="*/ 397 h 822"/>
                      <a:gd name="T64" fmla="*/ 41 w 307"/>
                      <a:gd name="T65" fmla="*/ 446 h 822"/>
                      <a:gd name="T66" fmla="*/ 16 w 307"/>
                      <a:gd name="T67" fmla="*/ 481 h 822"/>
                      <a:gd name="T68" fmla="*/ 12 w 307"/>
                      <a:gd name="T69" fmla="*/ 515 h 822"/>
                      <a:gd name="T70" fmla="*/ 19 w 307"/>
                      <a:gd name="T71" fmla="*/ 517 h 822"/>
                      <a:gd name="T72" fmla="*/ 24 w 307"/>
                      <a:gd name="T73" fmla="*/ 560 h 822"/>
                      <a:gd name="T74" fmla="*/ 13 w 307"/>
                      <a:gd name="T75" fmla="*/ 608 h 822"/>
                      <a:gd name="T76" fmla="*/ 12 w 307"/>
                      <a:gd name="T77" fmla="*/ 645 h 822"/>
                      <a:gd name="T78" fmla="*/ 30 w 307"/>
                      <a:gd name="T79" fmla="*/ 671 h 822"/>
                      <a:gd name="T80" fmla="*/ 53 w 307"/>
                      <a:gd name="T81" fmla="*/ 726 h 822"/>
                      <a:gd name="T82" fmla="*/ 97 w 307"/>
                      <a:gd name="T83" fmla="*/ 769 h 822"/>
                      <a:gd name="T84" fmla="*/ 131 w 307"/>
                      <a:gd name="T85" fmla="*/ 765 h 822"/>
                      <a:gd name="T86" fmla="*/ 165 w 307"/>
                      <a:gd name="T87" fmla="*/ 758 h 822"/>
                      <a:gd name="T88" fmla="*/ 221 w 307"/>
                      <a:gd name="T89" fmla="*/ 721 h 822"/>
                      <a:gd name="T90" fmla="*/ 227 w 307"/>
                      <a:gd name="T91" fmla="*/ 746 h 822"/>
                      <a:gd name="T92" fmla="*/ 244 w 307"/>
                      <a:gd name="T93" fmla="*/ 735 h 822"/>
                      <a:gd name="T94" fmla="*/ 230 w 307"/>
                      <a:gd name="T95" fmla="*/ 819 h 822"/>
                      <a:gd name="T96" fmla="*/ 230 w 307"/>
                      <a:gd name="T97" fmla="*/ 822 h 822"/>
                      <a:gd name="T98" fmla="*/ 285 w 307"/>
                      <a:gd name="T99" fmla="*/ 336 h 8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07" h="822">
                        <a:moveTo>
                          <a:pt x="285" y="336"/>
                        </a:moveTo>
                        <a:cubicBezTo>
                          <a:pt x="280" y="325"/>
                          <a:pt x="273" y="315"/>
                          <a:pt x="268" y="314"/>
                        </a:cubicBezTo>
                        <a:cubicBezTo>
                          <a:pt x="256" y="312"/>
                          <a:pt x="277" y="257"/>
                          <a:pt x="253" y="255"/>
                        </a:cubicBezTo>
                        <a:cubicBezTo>
                          <a:pt x="246" y="261"/>
                          <a:pt x="231" y="254"/>
                          <a:pt x="223" y="252"/>
                        </a:cubicBezTo>
                        <a:cubicBezTo>
                          <a:pt x="209" y="249"/>
                          <a:pt x="200" y="253"/>
                          <a:pt x="191" y="262"/>
                        </a:cubicBezTo>
                        <a:cubicBezTo>
                          <a:pt x="192" y="265"/>
                          <a:pt x="152" y="273"/>
                          <a:pt x="143" y="255"/>
                        </a:cubicBezTo>
                        <a:cubicBezTo>
                          <a:pt x="138" y="244"/>
                          <a:pt x="159" y="245"/>
                          <a:pt x="164" y="245"/>
                        </a:cubicBezTo>
                        <a:cubicBezTo>
                          <a:pt x="182" y="246"/>
                          <a:pt x="179" y="230"/>
                          <a:pt x="187" y="219"/>
                        </a:cubicBezTo>
                        <a:cubicBezTo>
                          <a:pt x="192" y="212"/>
                          <a:pt x="187" y="209"/>
                          <a:pt x="183" y="201"/>
                        </a:cubicBezTo>
                        <a:cubicBezTo>
                          <a:pt x="186" y="194"/>
                          <a:pt x="189" y="187"/>
                          <a:pt x="191" y="179"/>
                        </a:cubicBezTo>
                        <a:cubicBezTo>
                          <a:pt x="216" y="182"/>
                          <a:pt x="194" y="154"/>
                          <a:pt x="205" y="147"/>
                        </a:cubicBezTo>
                        <a:cubicBezTo>
                          <a:pt x="210" y="153"/>
                          <a:pt x="216" y="157"/>
                          <a:pt x="222" y="160"/>
                        </a:cubicBezTo>
                        <a:cubicBezTo>
                          <a:pt x="224" y="155"/>
                          <a:pt x="228" y="151"/>
                          <a:pt x="232" y="147"/>
                        </a:cubicBezTo>
                        <a:cubicBezTo>
                          <a:pt x="244" y="164"/>
                          <a:pt x="248" y="185"/>
                          <a:pt x="257" y="203"/>
                        </a:cubicBezTo>
                        <a:cubicBezTo>
                          <a:pt x="258" y="203"/>
                          <a:pt x="258" y="203"/>
                          <a:pt x="258" y="204"/>
                        </a:cubicBezTo>
                        <a:cubicBezTo>
                          <a:pt x="238" y="133"/>
                          <a:pt x="211" y="65"/>
                          <a:pt x="176" y="0"/>
                        </a:cubicBezTo>
                        <a:cubicBezTo>
                          <a:pt x="172" y="3"/>
                          <a:pt x="169" y="10"/>
                          <a:pt x="170" y="18"/>
                        </a:cubicBezTo>
                        <a:cubicBezTo>
                          <a:pt x="158" y="12"/>
                          <a:pt x="160" y="27"/>
                          <a:pt x="154" y="31"/>
                        </a:cubicBezTo>
                        <a:cubicBezTo>
                          <a:pt x="148" y="35"/>
                          <a:pt x="146" y="32"/>
                          <a:pt x="144" y="28"/>
                        </a:cubicBezTo>
                        <a:cubicBezTo>
                          <a:pt x="142" y="26"/>
                          <a:pt x="140" y="24"/>
                          <a:pt x="136" y="24"/>
                        </a:cubicBezTo>
                        <a:cubicBezTo>
                          <a:pt x="139" y="29"/>
                          <a:pt x="141" y="35"/>
                          <a:pt x="141" y="41"/>
                        </a:cubicBezTo>
                        <a:cubicBezTo>
                          <a:pt x="130" y="33"/>
                          <a:pt x="128" y="34"/>
                          <a:pt x="114" y="32"/>
                        </a:cubicBezTo>
                        <a:cubicBezTo>
                          <a:pt x="113" y="46"/>
                          <a:pt x="143" y="69"/>
                          <a:pt x="151" y="81"/>
                        </a:cubicBezTo>
                        <a:cubicBezTo>
                          <a:pt x="157" y="90"/>
                          <a:pt x="165" y="120"/>
                          <a:pt x="159" y="130"/>
                        </a:cubicBezTo>
                        <a:cubicBezTo>
                          <a:pt x="144" y="119"/>
                          <a:pt x="98" y="102"/>
                          <a:pt x="86" y="114"/>
                        </a:cubicBezTo>
                        <a:cubicBezTo>
                          <a:pt x="84" y="122"/>
                          <a:pt x="95" y="151"/>
                          <a:pt x="97" y="160"/>
                        </a:cubicBezTo>
                        <a:cubicBezTo>
                          <a:pt x="98" y="168"/>
                          <a:pt x="96" y="191"/>
                          <a:pt x="93" y="198"/>
                        </a:cubicBezTo>
                        <a:cubicBezTo>
                          <a:pt x="115" y="211"/>
                          <a:pt x="87" y="237"/>
                          <a:pt x="124" y="230"/>
                        </a:cubicBezTo>
                        <a:cubicBezTo>
                          <a:pt x="140" y="249"/>
                          <a:pt x="140" y="274"/>
                          <a:pt x="120" y="288"/>
                        </a:cubicBezTo>
                        <a:cubicBezTo>
                          <a:pt x="103" y="301"/>
                          <a:pt x="111" y="309"/>
                          <a:pt x="101" y="322"/>
                        </a:cubicBezTo>
                        <a:cubicBezTo>
                          <a:pt x="90" y="336"/>
                          <a:pt x="108" y="351"/>
                          <a:pt x="94" y="368"/>
                        </a:cubicBezTo>
                        <a:cubicBezTo>
                          <a:pt x="84" y="379"/>
                          <a:pt x="69" y="384"/>
                          <a:pt x="65" y="397"/>
                        </a:cubicBezTo>
                        <a:cubicBezTo>
                          <a:pt x="59" y="416"/>
                          <a:pt x="41" y="423"/>
                          <a:pt x="41" y="446"/>
                        </a:cubicBezTo>
                        <a:cubicBezTo>
                          <a:pt x="23" y="454"/>
                          <a:pt x="28" y="469"/>
                          <a:pt x="16" y="481"/>
                        </a:cubicBezTo>
                        <a:cubicBezTo>
                          <a:pt x="6" y="490"/>
                          <a:pt x="14" y="504"/>
                          <a:pt x="12" y="515"/>
                        </a:cubicBezTo>
                        <a:cubicBezTo>
                          <a:pt x="15" y="515"/>
                          <a:pt x="17" y="515"/>
                          <a:pt x="19" y="517"/>
                        </a:cubicBezTo>
                        <a:cubicBezTo>
                          <a:pt x="23" y="523"/>
                          <a:pt x="25" y="553"/>
                          <a:pt x="24" y="560"/>
                        </a:cubicBezTo>
                        <a:cubicBezTo>
                          <a:pt x="23" y="571"/>
                          <a:pt x="20" y="599"/>
                          <a:pt x="13" y="608"/>
                        </a:cubicBezTo>
                        <a:cubicBezTo>
                          <a:pt x="0" y="624"/>
                          <a:pt x="16" y="629"/>
                          <a:pt x="12" y="645"/>
                        </a:cubicBezTo>
                        <a:cubicBezTo>
                          <a:pt x="8" y="657"/>
                          <a:pt x="15" y="674"/>
                          <a:pt x="30" y="671"/>
                        </a:cubicBezTo>
                        <a:cubicBezTo>
                          <a:pt x="21" y="689"/>
                          <a:pt x="58" y="701"/>
                          <a:pt x="53" y="726"/>
                        </a:cubicBezTo>
                        <a:cubicBezTo>
                          <a:pt x="58" y="741"/>
                          <a:pt x="84" y="757"/>
                          <a:pt x="97" y="769"/>
                        </a:cubicBezTo>
                        <a:cubicBezTo>
                          <a:pt x="111" y="781"/>
                          <a:pt x="121" y="773"/>
                          <a:pt x="131" y="765"/>
                        </a:cubicBezTo>
                        <a:cubicBezTo>
                          <a:pt x="141" y="757"/>
                          <a:pt x="151" y="750"/>
                          <a:pt x="165" y="758"/>
                        </a:cubicBezTo>
                        <a:cubicBezTo>
                          <a:pt x="170" y="762"/>
                          <a:pt x="213" y="726"/>
                          <a:pt x="221" y="721"/>
                        </a:cubicBezTo>
                        <a:cubicBezTo>
                          <a:pt x="227" y="727"/>
                          <a:pt x="225" y="739"/>
                          <a:pt x="227" y="746"/>
                        </a:cubicBezTo>
                        <a:cubicBezTo>
                          <a:pt x="234" y="745"/>
                          <a:pt x="240" y="741"/>
                          <a:pt x="244" y="735"/>
                        </a:cubicBezTo>
                        <a:cubicBezTo>
                          <a:pt x="250" y="766"/>
                          <a:pt x="228" y="790"/>
                          <a:pt x="230" y="819"/>
                        </a:cubicBezTo>
                        <a:cubicBezTo>
                          <a:pt x="230" y="820"/>
                          <a:pt x="230" y="821"/>
                          <a:pt x="230" y="822"/>
                        </a:cubicBezTo>
                        <a:cubicBezTo>
                          <a:pt x="289" y="666"/>
                          <a:pt x="307" y="499"/>
                          <a:pt x="285" y="33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8" name="íš1íde">
                    <a:extLst>
                      <a:ext uri="{FF2B5EF4-FFF2-40B4-BE49-F238E27FC236}">
                        <a16:creationId xmlns:a16="http://schemas.microsoft.com/office/drawing/2014/main" id="{501C1A79-B8F9-4324-89F7-B97DEFC021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3949" y="2517350"/>
                    <a:ext cx="98188" cy="104734"/>
                  </a:xfrm>
                  <a:custGeom>
                    <a:avLst/>
                    <a:gdLst>
                      <a:gd name="T0" fmla="*/ 7 w 70"/>
                      <a:gd name="T1" fmla="*/ 46 h 72"/>
                      <a:gd name="T2" fmla="*/ 45 w 70"/>
                      <a:gd name="T3" fmla="*/ 33 h 72"/>
                      <a:gd name="T4" fmla="*/ 21 w 70"/>
                      <a:gd name="T5" fmla="*/ 1 h 72"/>
                      <a:gd name="T6" fmla="*/ 13 w 70"/>
                      <a:gd name="T7" fmla="*/ 9 h 72"/>
                      <a:gd name="T8" fmla="*/ 20 w 70"/>
                      <a:gd name="T9" fmla="*/ 14 h 72"/>
                      <a:gd name="T10" fmla="*/ 4 w 70"/>
                      <a:gd name="T11" fmla="*/ 9 h 72"/>
                      <a:gd name="T12" fmla="*/ 7 w 70"/>
                      <a:gd name="T13" fmla="*/ 46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0" h="72">
                        <a:moveTo>
                          <a:pt x="7" y="46"/>
                        </a:moveTo>
                        <a:cubicBezTo>
                          <a:pt x="23" y="72"/>
                          <a:pt x="70" y="68"/>
                          <a:pt x="45" y="33"/>
                        </a:cubicBezTo>
                        <a:cubicBezTo>
                          <a:pt x="58" y="32"/>
                          <a:pt x="29" y="0"/>
                          <a:pt x="21" y="1"/>
                        </a:cubicBezTo>
                        <a:cubicBezTo>
                          <a:pt x="18" y="3"/>
                          <a:pt x="16" y="6"/>
                          <a:pt x="13" y="9"/>
                        </a:cubicBezTo>
                        <a:cubicBezTo>
                          <a:pt x="17" y="10"/>
                          <a:pt x="19" y="11"/>
                          <a:pt x="20" y="14"/>
                        </a:cubicBezTo>
                        <a:cubicBezTo>
                          <a:pt x="14" y="14"/>
                          <a:pt x="10" y="10"/>
                          <a:pt x="4" y="9"/>
                        </a:cubicBezTo>
                        <a:cubicBezTo>
                          <a:pt x="0" y="17"/>
                          <a:pt x="26" y="49"/>
                          <a:pt x="7" y="46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39" name="îsľiḑe">
                    <a:extLst>
                      <a:ext uri="{FF2B5EF4-FFF2-40B4-BE49-F238E27FC236}">
                        <a16:creationId xmlns:a16="http://schemas.microsoft.com/office/drawing/2014/main" id="{D0E46A0A-06BE-4ACB-91BD-C6C57901B6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43161" y="1915134"/>
                    <a:ext cx="752771" cy="438571"/>
                  </a:xfrm>
                  <a:custGeom>
                    <a:avLst/>
                    <a:gdLst>
                      <a:gd name="T0" fmla="*/ 50 w 533"/>
                      <a:gd name="T1" fmla="*/ 1 h 311"/>
                      <a:gd name="T2" fmla="*/ 24 w 533"/>
                      <a:gd name="T3" fmla="*/ 12 h 311"/>
                      <a:gd name="T4" fmla="*/ 0 w 533"/>
                      <a:gd name="T5" fmla="*/ 16 h 311"/>
                      <a:gd name="T6" fmla="*/ 21 w 533"/>
                      <a:gd name="T7" fmla="*/ 30 h 311"/>
                      <a:gd name="T8" fmla="*/ 112 w 533"/>
                      <a:gd name="T9" fmla="*/ 56 h 311"/>
                      <a:gd name="T10" fmla="*/ 131 w 533"/>
                      <a:gd name="T11" fmla="*/ 57 h 311"/>
                      <a:gd name="T12" fmla="*/ 132 w 533"/>
                      <a:gd name="T13" fmla="*/ 64 h 311"/>
                      <a:gd name="T14" fmla="*/ 132 w 533"/>
                      <a:gd name="T15" fmla="*/ 71 h 311"/>
                      <a:gd name="T16" fmla="*/ 130 w 533"/>
                      <a:gd name="T17" fmla="*/ 73 h 311"/>
                      <a:gd name="T18" fmla="*/ 165 w 533"/>
                      <a:gd name="T19" fmla="*/ 75 h 311"/>
                      <a:gd name="T20" fmla="*/ 161 w 533"/>
                      <a:gd name="T21" fmla="*/ 79 h 311"/>
                      <a:gd name="T22" fmla="*/ 194 w 533"/>
                      <a:gd name="T23" fmla="*/ 92 h 311"/>
                      <a:gd name="T24" fmla="*/ 145 w 533"/>
                      <a:gd name="T25" fmla="*/ 90 h 311"/>
                      <a:gd name="T26" fmla="*/ 135 w 533"/>
                      <a:gd name="T27" fmla="*/ 117 h 311"/>
                      <a:gd name="T28" fmla="*/ 175 w 533"/>
                      <a:gd name="T29" fmla="*/ 99 h 311"/>
                      <a:gd name="T30" fmla="*/ 192 w 533"/>
                      <a:gd name="T31" fmla="*/ 106 h 311"/>
                      <a:gd name="T32" fmla="*/ 202 w 533"/>
                      <a:gd name="T33" fmla="*/ 109 h 311"/>
                      <a:gd name="T34" fmla="*/ 159 w 533"/>
                      <a:gd name="T35" fmla="*/ 141 h 311"/>
                      <a:gd name="T36" fmla="*/ 158 w 533"/>
                      <a:gd name="T37" fmla="*/ 150 h 311"/>
                      <a:gd name="T38" fmla="*/ 194 w 533"/>
                      <a:gd name="T39" fmla="*/ 176 h 311"/>
                      <a:gd name="T40" fmla="*/ 196 w 533"/>
                      <a:gd name="T41" fmla="*/ 205 h 311"/>
                      <a:gd name="T42" fmla="*/ 214 w 533"/>
                      <a:gd name="T43" fmla="*/ 226 h 311"/>
                      <a:gd name="T44" fmla="*/ 230 w 533"/>
                      <a:gd name="T45" fmla="*/ 261 h 311"/>
                      <a:gd name="T46" fmla="*/ 265 w 533"/>
                      <a:gd name="T47" fmla="*/ 266 h 311"/>
                      <a:gd name="T48" fmla="*/ 265 w 533"/>
                      <a:gd name="T49" fmla="*/ 266 h 311"/>
                      <a:gd name="T50" fmla="*/ 296 w 533"/>
                      <a:gd name="T51" fmla="*/ 283 h 311"/>
                      <a:gd name="T52" fmla="*/ 329 w 533"/>
                      <a:gd name="T53" fmla="*/ 286 h 311"/>
                      <a:gd name="T54" fmla="*/ 337 w 533"/>
                      <a:gd name="T55" fmla="*/ 284 h 311"/>
                      <a:gd name="T56" fmla="*/ 345 w 533"/>
                      <a:gd name="T57" fmla="*/ 295 h 311"/>
                      <a:gd name="T58" fmla="*/ 383 w 533"/>
                      <a:gd name="T59" fmla="*/ 311 h 311"/>
                      <a:gd name="T60" fmla="*/ 413 w 533"/>
                      <a:gd name="T61" fmla="*/ 308 h 311"/>
                      <a:gd name="T62" fmla="*/ 411 w 533"/>
                      <a:gd name="T63" fmla="*/ 301 h 311"/>
                      <a:gd name="T64" fmla="*/ 413 w 533"/>
                      <a:gd name="T65" fmla="*/ 274 h 311"/>
                      <a:gd name="T66" fmla="*/ 410 w 533"/>
                      <a:gd name="T67" fmla="*/ 244 h 311"/>
                      <a:gd name="T68" fmla="*/ 426 w 533"/>
                      <a:gd name="T69" fmla="*/ 224 h 311"/>
                      <a:gd name="T70" fmla="*/ 421 w 533"/>
                      <a:gd name="T71" fmla="*/ 211 h 311"/>
                      <a:gd name="T72" fmla="*/ 421 w 533"/>
                      <a:gd name="T73" fmla="*/ 198 h 311"/>
                      <a:gd name="T74" fmla="*/ 469 w 533"/>
                      <a:gd name="T75" fmla="*/ 207 h 311"/>
                      <a:gd name="T76" fmla="*/ 481 w 533"/>
                      <a:gd name="T77" fmla="*/ 181 h 311"/>
                      <a:gd name="T78" fmla="*/ 510 w 533"/>
                      <a:gd name="T79" fmla="*/ 156 h 311"/>
                      <a:gd name="T80" fmla="*/ 76 w 533"/>
                      <a:gd name="T81" fmla="*/ 0 h 3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533" h="311">
                        <a:moveTo>
                          <a:pt x="76" y="0"/>
                        </a:moveTo>
                        <a:cubicBezTo>
                          <a:pt x="68" y="1"/>
                          <a:pt x="59" y="1"/>
                          <a:pt x="50" y="1"/>
                        </a:cubicBezTo>
                        <a:cubicBezTo>
                          <a:pt x="34" y="1"/>
                          <a:pt x="17" y="0"/>
                          <a:pt x="4" y="8"/>
                        </a:cubicBezTo>
                        <a:cubicBezTo>
                          <a:pt x="11" y="7"/>
                          <a:pt x="18" y="9"/>
                          <a:pt x="24" y="12"/>
                        </a:cubicBezTo>
                        <a:cubicBezTo>
                          <a:pt x="23" y="13"/>
                          <a:pt x="20" y="12"/>
                          <a:pt x="17" y="12"/>
                        </a:cubicBezTo>
                        <a:cubicBezTo>
                          <a:pt x="11" y="12"/>
                          <a:pt x="3" y="11"/>
                          <a:pt x="0" y="16"/>
                        </a:cubicBezTo>
                        <a:cubicBezTo>
                          <a:pt x="5" y="17"/>
                          <a:pt x="7" y="17"/>
                          <a:pt x="8" y="16"/>
                        </a:cubicBezTo>
                        <a:cubicBezTo>
                          <a:pt x="10" y="16"/>
                          <a:pt x="23" y="25"/>
                          <a:pt x="21" y="30"/>
                        </a:cubicBezTo>
                        <a:cubicBezTo>
                          <a:pt x="62" y="35"/>
                          <a:pt x="90" y="14"/>
                          <a:pt x="126" y="41"/>
                        </a:cubicBezTo>
                        <a:cubicBezTo>
                          <a:pt x="126" y="43"/>
                          <a:pt x="109" y="54"/>
                          <a:pt x="112" y="56"/>
                        </a:cubicBezTo>
                        <a:cubicBezTo>
                          <a:pt x="124" y="53"/>
                          <a:pt x="127" y="51"/>
                          <a:pt x="137" y="53"/>
                        </a:cubicBezTo>
                        <a:cubicBezTo>
                          <a:pt x="135" y="54"/>
                          <a:pt x="132" y="55"/>
                          <a:pt x="131" y="57"/>
                        </a:cubicBezTo>
                        <a:cubicBezTo>
                          <a:pt x="136" y="57"/>
                          <a:pt x="142" y="59"/>
                          <a:pt x="146" y="63"/>
                        </a:cubicBezTo>
                        <a:cubicBezTo>
                          <a:pt x="146" y="63"/>
                          <a:pt x="130" y="63"/>
                          <a:pt x="132" y="64"/>
                        </a:cubicBezTo>
                        <a:cubicBezTo>
                          <a:pt x="135" y="63"/>
                          <a:pt x="138" y="64"/>
                          <a:pt x="140" y="66"/>
                        </a:cubicBezTo>
                        <a:cubicBezTo>
                          <a:pt x="137" y="67"/>
                          <a:pt x="134" y="68"/>
                          <a:pt x="132" y="71"/>
                        </a:cubicBezTo>
                        <a:cubicBezTo>
                          <a:pt x="134" y="70"/>
                          <a:pt x="136" y="71"/>
                          <a:pt x="137" y="72"/>
                        </a:cubicBezTo>
                        <a:cubicBezTo>
                          <a:pt x="134" y="72"/>
                          <a:pt x="132" y="72"/>
                          <a:pt x="130" y="73"/>
                        </a:cubicBezTo>
                        <a:cubicBezTo>
                          <a:pt x="122" y="76"/>
                          <a:pt x="150" y="78"/>
                          <a:pt x="161" y="77"/>
                        </a:cubicBezTo>
                        <a:cubicBezTo>
                          <a:pt x="162" y="75"/>
                          <a:pt x="163" y="75"/>
                          <a:pt x="165" y="75"/>
                        </a:cubicBezTo>
                        <a:cubicBezTo>
                          <a:pt x="166" y="76"/>
                          <a:pt x="164" y="77"/>
                          <a:pt x="161" y="77"/>
                        </a:cubicBezTo>
                        <a:cubicBezTo>
                          <a:pt x="161" y="78"/>
                          <a:pt x="161" y="78"/>
                          <a:pt x="161" y="79"/>
                        </a:cubicBezTo>
                        <a:cubicBezTo>
                          <a:pt x="172" y="82"/>
                          <a:pt x="190" y="81"/>
                          <a:pt x="196" y="90"/>
                        </a:cubicBezTo>
                        <a:cubicBezTo>
                          <a:pt x="192" y="89"/>
                          <a:pt x="193" y="90"/>
                          <a:pt x="194" y="92"/>
                        </a:cubicBezTo>
                        <a:cubicBezTo>
                          <a:pt x="195" y="94"/>
                          <a:pt x="196" y="96"/>
                          <a:pt x="184" y="91"/>
                        </a:cubicBezTo>
                        <a:cubicBezTo>
                          <a:pt x="173" y="88"/>
                          <a:pt x="155" y="82"/>
                          <a:pt x="145" y="90"/>
                        </a:cubicBezTo>
                        <a:cubicBezTo>
                          <a:pt x="148" y="90"/>
                          <a:pt x="150" y="92"/>
                          <a:pt x="151" y="95"/>
                        </a:cubicBezTo>
                        <a:cubicBezTo>
                          <a:pt x="141" y="93"/>
                          <a:pt x="135" y="116"/>
                          <a:pt x="135" y="117"/>
                        </a:cubicBezTo>
                        <a:cubicBezTo>
                          <a:pt x="143" y="124"/>
                          <a:pt x="183" y="120"/>
                          <a:pt x="189" y="106"/>
                        </a:cubicBezTo>
                        <a:cubicBezTo>
                          <a:pt x="185" y="103"/>
                          <a:pt x="180" y="101"/>
                          <a:pt x="175" y="99"/>
                        </a:cubicBezTo>
                        <a:cubicBezTo>
                          <a:pt x="182" y="100"/>
                          <a:pt x="190" y="102"/>
                          <a:pt x="197" y="104"/>
                        </a:cubicBezTo>
                        <a:cubicBezTo>
                          <a:pt x="195" y="103"/>
                          <a:pt x="194" y="104"/>
                          <a:pt x="192" y="106"/>
                        </a:cubicBezTo>
                        <a:cubicBezTo>
                          <a:pt x="193" y="109"/>
                          <a:pt x="196" y="108"/>
                          <a:pt x="198" y="108"/>
                        </a:cubicBezTo>
                        <a:cubicBezTo>
                          <a:pt x="200" y="108"/>
                          <a:pt x="202" y="108"/>
                          <a:pt x="202" y="109"/>
                        </a:cubicBezTo>
                        <a:cubicBezTo>
                          <a:pt x="207" y="128"/>
                          <a:pt x="176" y="123"/>
                          <a:pt x="166" y="129"/>
                        </a:cubicBezTo>
                        <a:cubicBezTo>
                          <a:pt x="174" y="131"/>
                          <a:pt x="160" y="136"/>
                          <a:pt x="159" y="141"/>
                        </a:cubicBezTo>
                        <a:cubicBezTo>
                          <a:pt x="156" y="146"/>
                          <a:pt x="157" y="148"/>
                          <a:pt x="163" y="147"/>
                        </a:cubicBezTo>
                        <a:cubicBezTo>
                          <a:pt x="161" y="148"/>
                          <a:pt x="159" y="149"/>
                          <a:pt x="158" y="150"/>
                        </a:cubicBezTo>
                        <a:cubicBezTo>
                          <a:pt x="164" y="156"/>
                          <a:pt x="176" y="151"/>
                          <a:pt x="182" y="156"/>
                        </a:cubicBezTo>
                        <a:cubicBezTo>
                          <a:pt x="153" y="156"/>
                          <a:pt x="171" y="173"/>
                          <a:pt x="194" y="176"/>
                        </a:cubicBezTo>
                        <a:cubicBezTo>
                          <a:pt x="194" y="188"/>
                          <a:pt x="187" y="192"/>
                          <a:pt x="199" y="194"/>
                        </a:cubicBezTo>
                        <a:cubicBezTo>
                          <a:pt x="189" y="194"/>
                          <a:pt x="191" y="200"/>
                          <a:pt x="196" y="205"/>
                        </a:cubicBezTo>
                        <a:cubicBezTo>
                          <a:pt x="200" y="211"/>
                          <a:pt x="207" y="216"/>
                          <a:pt x="207" y="216"/>
                        </a:cubicBezTo>
                        <a:cubicBezTo>
                          <a:pt x="209" y="224"/>
                          <a:pt x="206" y="220"/>
                          <a:pt x="214" y="226"/>
                        </a:cubicBezTo>
                        <a:cubicBezTo>
                          <a:pt x="217" y="228"/>
                          <a:pt x="229" y="228"/>
                          <a:pt x="231" y="231"/>
                        </a:cubicBezTo>
                        <a:cubicBezTo>
                          <a:pt x="228" y="240"/>
                          <a:pt x="229" y="249"/>
                          <a:pt x="230" y="261"/>
                        </a:cubicBezTo>
                        <a:cubicBezTo>
                          <a:pt x="243" y="265"/>
                          <a:pt x="251" y="252"/>
                          <a:pt x="257" y="261"/>
                        </a:cubicBezTo>
                        <a:cubicBezTo>
                          <a:pt x="258" y="262"/>
                          <a:pt x="263" y="266"/>
                          <a:pt x="265" y="266"/>
                        </a:cubicBezTo>
                        <a:cubicBezTo>
                          <a:pt x="266" y="265"/>
                          <a:pt x="266" y="265"/>
                          <a:pt x="266" y="265"/>
                        </a:cubicBezTo>
                        <a:cubicBezTo>
                          <a:pt x="266" y="266"/>
                          <a:pt x="266" y="266"/>
                          <a:pt x="265" y="266"/>
                        </a:cubicBezTo>
                        <a:cubicBezTo>
                          <a:pt x="255" y="276"/>
                          <a:pt x="285" y="276"/>
                          <a:pt x="290" y="276"/>
                        </a:cubicBezTo>
                        <a:cubicBezTo>
                          <a:pt x="290" y="281"/>
                          <a:pt x="292" y="283"/>
                          <a:pt x="296" y="283"/>
                        </a:cubicBezTo>
                        <a:cubicBezTo>
                          <a:pt x="302" y="283"/>
                          <a:pt x="302" y="285"/>
                          <a:pt x="296" y="289"/>
                        </a:cubicBezTo>
                        <a:cubicBezTo>
                          <a:pt x="308" y="290"/>
                          <a:pt x="318" y="289"/>
                          <a:pt x="329" y="286"/>
                        </a:cubicBezTo>
                        <a:cubicBezTo>
                          <a:pt x="327" y="288"/>
                          <a:pt x="326" y="290"/>
                          <a:pt x="328" y="292"/>
                        </a:cubicBezTo>
                        <a:cubicBezTo>
                          <a:pt x="338" y="295"/>
                          <a:pt x="335" y="284"/>
                          <a:pt x="337" y="284"/>
                        </a:cubicBezTo>
                        <a:cubicBezTo>
                          <a:pt x="338" y="284"/>
                          <a:pt x="354" y="286"/>
                          <a:pt x="355" y="287"/>
                        </a:cubicBezTo>
                        <a:cubicBezTo>
                          <a:pt x="350" y="289"/>
                          <a:pt x="347" y="291"/>
                          <a:pt x="345" y="295"/>
                        </a:cubicBezTo>
                        <a:cubicBezTo>
                          <a:pt x="353" y="297"/>
                          <a:pt x="361" y="298"/>
                          <a:pt x="369" y="300"/>
                        </a:cubicBezTo>
                        <a:cubicBezTo>
                          <a:pt x="359" y="311"/>
                          <a:pt x="373" y="306"/>
                          <a:pt x="383" y="311"/>
                        </a:cubicBezTo>
                        <a:cubicBezTo>
                          <a:pt x="388" y="309"/>
                          <a:pt x="394" y="309"/>
                          <a:pt x="399" y="309"/>
                        </a:cubicBezTo>
                        <a:cubicBezTo>
                          <a:pt x="404" y="309"/>
                          <a:pt x="408" y="310"/>
                          <a:pt x="413" y="308"/>
                        </a:cubicBezTo>
                        <a:cubicBezTo>
                          <a:pt x="416" y="298"/>
                          <a:pt x="413" y="300"/>
                          <a:pt x="411" y="301"/>
                        </a:cubicBezTo>
                        <a:cubicBezTo>
                          <a:pt x="409" y="303"/>
                          <a:pt x="410" y="302"/>
                          <a:pt x="411" y="301"/>
                        </a:cubicBezTo>
                        <a:cubicBezTo>
                          <a:pt x="412" y="300"/>
                          <a:pt x="414" y="298"/>
                          <a:pt x="418" y="294"/>
                        </a:cubicBezTo>
                        <a:cubicBezTo>
                          <a:pt x="415" y="286"/>
                          <a:pt x="408" y="290"/>
                          <a:pt x="413" y="274"/>
                        </a:cubicBezTo>
                        <a:cubicBezTo>
                          <a:pt x="419" y="256"/>
                          <a:pt x="407" y="260"/>
                          <a:pt x="400" y="246"/>
                        </a:cubicBezTo>
                        <a:cubicBezTo>
                          <a:pt x="404" y="246"/>
                          <a:pt x="407" y="246"/>
                          <a:pt x="410" y="244"/>
                        </a:cubicBezTo>
                        <a:cubicBezTo>
                          <a:pt x="410" y="241"/>
                          <a:pt x="409" y="238"/>
                          <a:pt x="405" y="237"/>
                        </a:cubicBezTo>
                        <a:cubicBezTo>
                          <a:pt x="413" y="235"/>
                          <a:pt x="421" y="237"/>
                          <a:pt x="426" y="224"/>
                        </a:cubicBezTo>
                        <a:cubicBezTo>
                          <a:pt x="420" y="221"/>
                          <a:pt x="415" y="217"/>
                          <a:pt x="410" y="213"/>
                        </a:cubicBezTo>
                        <a:cubicBezTo>
                          <a:pt x="414" y="214"/>
                          <a:pt x="417" y="213"/>
                          <a:pt x="421" y="211"/>
                        </a:cubicBezTo>
                        <a:cubicBezTo>
                          <a:pt x="418" y="207"/>
                          <a:pt x="414" y="203"/>
                          <a:pt x="410" y="200"/>
                        </a:cubicBezTo>
                        <a:cubicBezTo>
                          <a:pt x="414" y="201"/>
                          <a:pt x="417" y="200"/>
                          <a:pt x="421" y="198"/>
                        </a:cubicBezTo>
                        <a:cubicBezTo>
                          <a:pt x="420" y="194"/>
                          <a:pt x="418" y="191"/>
                          <a:pt x="415" y="189"/>
                        </a:cubicBezTo>
                        <a:cubicBezTo>
                          <a:pt x="435" y="196"/>
                          <a:pt x="449" y="207"/>
                          <a:pt x="469" y="207"/>
                        </a:cubicBezTo>
                        <a:cubicBezTo>
                          <a:pt x="468" y="204"/>
                          <a:pt x="467" y="179"/>
                          <a:pt x="467" y="176"/>
                        </a:cubicBezTo>
                        <a:cubicBezTo>
                          <a:pt x="471" y="179"/>
                          <a:pt x="476" y="181"/>
                          <a:pt x="481" y="181"/>
                        </a:cubicBezTo>
                        <a:cubicBezTo>
                          <a:pt x="484" y="171"/>
                          <a:pt x="476" y="160"/>
                          <a:pt x="486" y="152"/>
                        </a:cubicBezTo>
                        <a:cubicBezTo>
                          <a:pt x="493" y="155"/>
                          <a:pt x="503" y="160"/>
                          <a:pt x="510" y="156"/>
                        </a:cubicBezTo>
                        <a:cubicBezTo>
                          <a:pt x="510" y="156"/>
                          <a:pt x="526" y="154"/>
                          <a:pt x="533" y="150"/>
                        </a:cubicBezTo>
                        <a:cubicBezTo>
                          <a:pt x="393" y="61"/>
                          <a:pt x="235" y="12"/>
                          <a:pt x="76" y="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0" name="îṣlîḋé">
                    <a:extLst>
                      <a:ext uri="{FF2B5EF4-FFF2-40B4-BE49-F238E27FC236}">
                        <a16:creationId xmlns:a16="http://schemas.microsoft.com/office/drawing/2014/main" id="{260C9574-4447-4A4E-B260-2382D0AA39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211240" y="3001743"/>
                    <a:ext cx="6546" cy="26183"/>
                  </a:xfrm>
                  <a:custGeom>
                    <a:avLst/>
                    <a:gdLst>
                      <a:gd name="T0" fmla="*/ 3 w 7"/>
                      <a:gd name="T1" fmla="*/ 1 h 20"/>
                      <a:gd name="T2" fmla="*/ 0 w 7"/>
                      <a:gd name="T3" fmla="*/ 2 h 20"/>
                      <a:gd name="T4" fmla="*/ 7 w 7"/>
                      <a:gd name="T5" fmla="*/ 20 h 20"/>
                      <a:gd name="T6" fmla="*/ 3 w 7"/>
                      <a:gd name="T7" fmla="*/ 1 h 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7" h="20">
                        <a:moveTo>
                          <a:pt x="3" y="1"/>
                        </a:moveTo>
                        <a:cubicBezTo>
                          <a:pt x="2" y="1"/>
                          <a:pt x="1" y="0"/>
                          <a:pt x="0" y="2"/>
                        </a:cubicBezTo>
                        <a:cubicBezTo>
                          <a:pt x="0" y="9"/>
                          <a:pt x="3" y="15"/>
                          <a:pt x="7" y="20"/>
                        </a:cubicBezTo>
                        <a:cubicBezTo>
                          <a:pt x="6" y="14"/>
                          <a:pt x="4" y="8"/>
                          <a:pt x="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1" name="íSḷiďè">
                    <a:extLst>
                      <a:ext uri="{FF2B5EF4-FFF2-40B4-BE49-F238E27FC236}">
                        <a16:creationId xmlns:a16="http://schemas.microsoft.com/office/drawing/2014/main" id="{8B086FBC-10F6-4D90-968D-B8CF763D13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71966" y="2923193"/>
                    <a:ext cx="13091" cy="52367"/>
                  </a:xfrm>
                  <a:custGeom>
                    <a:avLst/>
                    <a:gdLst>
                      <a:gd name="T0" fmla="*/ 13 w 13"/>
                      <a:gd name="T1" fmla="*/ 34 h 35"/>
                      <a:gd name="T2" fmla="*/ 0 w 13"/>
                      <a:gd name="T3" fmla="*/ 0 h 35"/>
                      <a:gd name="T4" fmla="*/ 10 w 13"/>
                      <a:gd name="T5" fmla="*/ 35 h 35"/>
                      <a:gd name="T6" fmla="*/ 13 w 13"/>
                      <a:gd name="T7" fmla="*/ 34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3" h="35">
                        <a:moveTo>
                          <a:pt x="13" y="34"/>
                        </a:moveTo>
                        <a:cubicBezTo>
                          <a:pt x="12" y="16"/>
                          <a:pt x="10" y="8"/>
                          <a:pt x="0" y="0"/>
                        </a:cubicBezTo>
                        <a:cubicBezTo>
                          <a:pt x="3" y="12"/>
                          <a:pt x="3" y="25"/>
                          <a:pt x="10" y="35"/>
                        </a:cubicBezTo>
                        <a:cubicBezTo>
                          <a:pt x="10" y="32"/>
                          <a:pt x="11" y="32"/>
                          <a:pt x="13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2" name="íṡ1ïḍè">
                    <a:extLst>
                      <a:ext uri="{FF2B5EF4-FFF2-40B4-BE49-F238E27FC236}">
                        <a16:creationId xmlns:a16="http://schemas.microsoft.com/office/drawing/2014/main" id="{28B3521B-8662-44C8-9431-1A0DC3B0C5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24227" y="1908587"/>
                    <a:ext cx="445117" cy="130917"/>
                  </a:xfrm>
                  <a:custGeom>
                    <a:avLst/>
                    <a:gdLst>
                      <a:gd name="T0" fmla="*/ 94 w 317"/>
                      <a:gd name="T1" fmla="*/ 35 h 89"/>
                      <a:gd name="T2" fmla="*/ 123 w 317"/>
                      <a:gd name="T3" fmla="*/ 30 h 89"/>
                      <a:gd name="T4" fmla="*/ 94 w 317"/>
                      <a:gd name="T5" fmla="*/ 35 h 89"/>
                      <a:gd name="T6" fmla="*/ 76 w 317"/>
                      <a:gd name="T7" fmla="*/ 39 h 89"/>
                      <a:gd name="T8" fmla="*/ 63 w 317"/>
                      <a:gd name="T9" fmla="*/ 46 h 89"/>
                      <a:gd name="T10" fmla="*/ 63 w 317"/>
                      <a:gd name="T11" fmla="*/ 51 h 89"/>
                      <a:gd name="T12" fmla="*/ 67 w 317"/>
                      <a:gd name="T13" fmla="*/ 46 h 89"/>
                      <a:gd name="T14" fmla="*/ 102 w 317"/>
                      <a:gd name="T15" fmla="*/ 46 h 89"/>
                      <a:gd name="T16" fmla="*/ 45 w 317"/>
                      <a:gd name="T17" fmla="*/ 62 h 89"/>
                      <a:gd name="T18" fmla="*/ 85 w 317"/>
                      <a:gd name="T19" fmla="*/ 60 h 89"/>
                      <a:gd name="T20" fmla="*/ 4 w 317"/>
                      <a:gd name="T21" fmla="*/ 89 h 89"/>
                      <a:gd name="T22" fmla="*/ 48 w 317"/>
                      <a:gd name="T23" fmla="*/ 79 h 89"/>
                      <a:gd name="T24" fmla="*/ 94 w 317"/>
                      <a:gd name="T25" fmla="*/ 68 h 89"/>
                      <a:gd name="T26" fmla="*/ 158 w 317"/>
                      <a:gd name="T27" fmla="*/ 52 h 89"/>
                      <a:gd name="T28" fmla="*/ 105 w 317"/>
                      <a:gd name="T29" fmla="*/ 56 h 89"/>
                      <a:gd name="T30" fmla="*/ 146 w 317"/>
                      <a:gd name="T31" fmla="*/ 50 h 89"/>
                      <a:gd name="T32" fmla="*/ 166 w 317"/>
                      <a:gd name="T33" fmla="*/ 41 h 89"/>
                      <a:gd name="T34" fmla="*/ 204 w 317"/>
                      <a:gd name="T35" fmla="*/ 25 h 89"/>
                      <a:gd name="T36" fmla="*/ 175 w 317"/>
                      <a:gd name="T37" fmla="*/ 27 h 89"/>
                      <a:gd name="T38" fmla="*/ 226 w 317"/>
                      <a:gd name="T39" fmla="*/ 19 h 89"/>
                      <a:gd name="T40" fmla="*/ 216 w 317"/>
                      <a:gd name="T41" fmla="*/ 17 h 89"/>
                      <a:gd name="T42" fmla="*/ 317 w 317"/>
                      <a:gd name="T43" fmla="*/ 1 h 89"/>
                      <a:gd name="T44" fmla="*/ 312 w 317"/>
                      <a:gd name="T45" fmla="*/ 1 h 89"/>
                      <a:gd name="T46" fmla="*/ 227 w 317"/>
                      <a:gd name="T47" fmla="*/ 3 h 89"/>
                      <a:gd name="T48" fmla="*/ 150 w 317"/>
                      <a:gd name="T49" fmla="*/ 18 h 89"/>
                      <a:gd name="T50" fmla="*/ 69 w 317"/>
                      <a:gd name="T51" fmla="*/ 40 h 89"/>
                      <a:gd name="T52" fmla="*/ 76 w 317"/>
                      <a:gd name="T53" fmla="*/ 39 h 89"/>
                      <a:gd name="T54" fmla="*/ 94 w 317"/>
                      <a:gd name="T55" fmla="*/ 35 h 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317" h="89">
                        <a:moveTo>
                          <a:pt x="94" y="35"/>
                        </a:moveTo>
                        <a:cubicBezTo>
                          <a:pt x="104" y="32"/>
                          <a:pt x="113" y="30"/>
                          <a:pt x="123" y="30"/>
                        </a:cubicBezTo>
                        <a:cubicBezTo>
                          <a:pt x="116" y="32"/>
                          <a:pt x="105" y="33"/>
                          <a:pt x="94" y="35"/>
                        </a:cubicBezTo>
                        <a:cubicBezTo>
                          <a:pt x="88" y="36"/>
                          <a:pt x="82" y="38"/>
                          <a:pt x="76" y="39"/>
                        </a:cubicBezTo>
                        <a:cubicBezTo>
                          <a:pt x="71" y="41"/>
                          <a:pt x="66" y="43"/>
                          <a:pt x="63" y="46"/>
                        </a:cubicBezTo>
                        <a:cubicBezTo>
                          <a:pt x="65" y="44"/>
                          <a:pt x="64" y="49"/>
                          <a:pt x="63" y="51"/>
                        </a:cubicBezTo>
                        <a:cubicBezTo>
                          <a:pt x="66" y="50"/>
                          <a:pt x="73" y="49"/>
                          <a:pt x="67" y="46"/>
                        </a:cubicBezTo>
                        <a:cubicBezTo>
                          <a:pt x="73" y="45"/>
                          <a:pt x="98" y="42"/>
                          <a:pt x="102" y="46"/>
                        </a:cubicBezTo>
                        <a:cubicBezTo>
                          <a:pt x="94" y="46"/>
                          <a:pt x="46" y="50"/>
                          <a:pt x="45" y="62"/>
                        </a:cubicBezTo>
                        <a:cubicBezTo>
                          <a:pt x="54" y="61"/>
                          <a:pt x="78" y="55"/>
                          <a:pt x="85" y="60"/>
                        </a:cubicBezTo>
                        <a:cubicBezTo>
                          <a:pt x="76" y="63"/>
                          <a:pt x="0" y="68"/>
                          <a:pt x="4" y="89"/>
                        </a:cubicBezTo>
                        <a:cubicBezTo>
                          <a:pt x="17" y="89"/>
                          <a:pt x="34" y="81"/>
                          <a:pt x="48" y="79"/>
                        </a:cubicBezTo>
                        <a:cubicBezTo>
                          <a:pt x="63" y="77"/>
                          <a:pt x="79" y="72"/>
                          <a:pt x="94" y="68"/>
                        </a:cubicBezTo>
                        <a:cubicBezTo>
                          <a:pt x="110" y="63"/>
                          <a:pt x="146" y="71"/>
                          <a:pt x="158" y="52"/>
                        </a:cubicBezTo>
                        <a:cubicBezTo>
                          <a:pt x="141" y="52"/>
                          <a:pt x="122" y="60"/>
                          <a:pt x="105" y="56"/>
                        </a:cubicBezTo>
                        <a:cubicBezTo>
                          <a:pt x="119" y="52"/>
                          <a:pt x="132" y="54"/>
                          <a:pt x="146" y="50"/>
                        </a:cubicBezTo>
                        <a:cubicBezTo>
                          <a:pt x="155" y="48"/>
                          <a:pt x="156" y="42"/>
                          <a:pt x="166" y="41"/>
                        </a:cubicBezTo>
                        <a:cubicBezTo>
                          <a:pt x="174" y="41"/>
                          <a:pt x="200" y="34"/>
                          <a:pt x="204" y="25"/>
                        </a:cubicBezTo>
                        <a:cubicBezTo>
                          <a:pt x="195" y="24"/>
                          <a:pt x="184" y="30"/>
                          <a:pt x="175" y="27"/>
                        </a:cubicBezTo>
                        <a:cubicBezTo>
                          <a:pt x="191" y="21"/>
                          <a:pt x="210" y="26"/>
                          <a:pt x="226" y="19"/>
                        </a:cubicBezTo>
                        <a:cubicBezTo>
                          <a:pt x="222" y="20"/>
                          <a:pt x="219" y="19"/>
                          <a:pt x="216" y="17"/>
                        </a:cubicBezTo>
                        <a:cubicBezTo>
                          <a:pt x="227" y="18"/>
                          <a:pt x="287" y="4"/>
                          <a:pt x="317" y="1"/>
                        </a:cubicBezTo>
                        <a:cubicBezTo>
                          <a:pt x="315" y="1"/>
                          <a:pt x="314" y="1"/>
                          <a:pt x="312" y="1"/>
                        </a:cubicBezTo>
                        <a:cubicBezTo>
                          <a:pt x="284" y="0"/>
                          <a:pt x="255" y="1"/>
                          <a:pt x="227" y="3"/>
                        </a:cubicBezTo>
                        <a:cubicBezTo>
                          <a:pt x="201" y="7"/>
                          <a:pt x="175" y="12"/>
                          <a:pt x="150" y="18"/>
                        </a:cubicBezTo>
                        <a:cubicBezTo>
                          <a:pt x="125" y="23"/>
                          <a:pt x="90" y="25"/>
                          <a:pt x="69" y="40"/>
                        </a:cubicBezTo>
                        <a:cubicBezTo>
                          <a:pt x="71" y="40"/>
                          <a:pt x="74" y="39"/>
                          <a:pt x="76" y="39"/>
                        </a:cubicBezTo>
                        <a:cubicBezTo>
                          <a:pt x="82" y="37"/>
                          <a:pt x="88" y="36"/>
                          <a:pt x="94" y="3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3" name="îSlîḋé">
                    <a:extLst>
                      <a:ext uri="{FF2B5EF4-FFF2-40B4-BE49-F238E27FC236}">
                        <a16:creationId xmlns:a16="http://schemas.microsoft.com/office/drawing/2014/main" id="{F239FEDA-102A-4F62-A571-A1E762A96B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02778" y="1967500"/>
                    <a:ext cx="13091" cy="6546"/>
                  </a:xfrm>
                  <a:custGeom>
                    <a:avLst/>
                    <a:gdLst>
                      <a:gd name="T0" fmla="*/ 4 w 9"/>
                      <a:gd name="T1" fmla="*/ 3 h 3"/>
                      <a:gd name="T2" fmla="*/ 9 w 9"/>
                      <a:gd name="T3" fmla="*/ 0 h 3"/>
                      <a:gd name="T4" fmla="*/ 4 w 9"/>
                      <a:gd name="T5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9" h="3">
                        <a:moveTo>
                          <a:pt x="4" y="3"/>
                        </a:moveTo>
                        <a:cubicBezTo>
                          <a:pt x="6" y="2"/>
                          <a:pt x="8" y="1"/>
                          <a:pt x="9" y="0"/>
                        </a:cubicBezTo>
                        <a:cubicBezTo>
                          <a:pt x="7" y="0"/>
                          <a:pt x="0" y="2"/>
                          <a:pt x="4" y="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4" name="íşḷîḑè">
                    <a:extLst>
                      <a:ext uri="{FF2B5EF4-FFF2-40B4-BE49-F238E27FC236}">
                        <a16:creationId xmlns:a16="http://schemas.microsoft.com/office/drawing/2014/main" id="{90FD9C61-3026-449B-99A0-1D879050F8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96935" y="2111509"/>
                    <a:ext cx="111279" cy="58913"/>
                  </a:xfrm>
                  <a:custGeom>
                    <a:avLst/>
                    <a:gdLst>
                      <a:gd name="T0" fmla="*/ 0 w 77"/>
                      <a:gd name="T1" fmla="*/ 41 h 41"/>
                      <a:gd name="T2" fmla="*/ 57 w 77"/>
                      <a:gd name="T3" fmla="*/ 2 h 41"/>
                      <a:gd name="T4" fmla="*/ 0 w 77"/>
                      <a:gd name="T5" fmla="*/ 41 h 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77" h="41">
                        <a:moveTo>
                          <a:pt x="0" y="41"/>
                        </a:moveTo>
                        <a:cubicBezTo>
                          <a:pt x="56" y="20"/>
                          <a:pt x="77" y="0"/>
                          <a:pt x="57" y="2"/>
                        </a:cubicBezTo>
                        <a:cubicBezTo>
                          <a:pt x="43" y="3"/>
                          <a:pt x="8" y="28"/>
                          <a:pt x="0" y="4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5" name="iślîḋé">
                    <a:extLst>
                      <a:ext uri="{FF2B5EF4-FFF2-40B4-BE49-F238E27FC236}">
                        <a16:creationId xmlns:a16="http://schemas.microsoft.com/office/drawing/2014/main" id="{5CBD0DDC-C798-4656-B14C-0A68339E6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58769" y="1974045"/>
                    <a:ext cx="144008" cy="58913"/>
                  </a:xfrm>
                  <a:custGeom>
                    <a:avLst/>
                    <a:gdLst>
                      <a:gd name="T0" fmla="*/ 13 w 104"/>
                      <a:gd name="T1" fmla="*/ 35 h 40"/>
                      <a:gd name="T2" fmla="*/ 17 w 104"/>
                      <a:gd name="T3" fmla="*/ 34 h 40"/>
                      <a:gd name="T4" fmla="*/ 17 w 104"/>
                      <a:gd name="T5" fmla="*/ 34 h 40"/>
                      <a:gd name="T6" fmla="*/ 19 w 104"/>
                      <a:gd name="T7" fmla="*/ 33 h 40"/>
                      <a:gd name="T8" fmla="*/ 65 w 104"/>
                      <a:gd name="T9" fmla="*/ 24 h 40"/>
                      <a:gd name="T10" fmla="*/ 104 w 104"/>
                      <a:gd name="T11" fmla="*/ 5 h 40"/>
                      <a:gd name="T12" fmla="*/ 95 w 104"/>
                      <a:gd name="T13" fmla="*/ 2 h 40"/>
                      <a:gd name="T14" fmla="*/ 97 w 104"/>
                      <a:gd name="T15" fmla="*/ 0 h 40"/>
                      <a:gd name="T16" fmla="*/ 91 w 104"/>
                      <a:gd name="T17" fmla="*/ 2 h 40"/>
                      <a:gd name="T18" fmla="*/ 74 w 104"/>
                      <a:gd name="T19" fmla="*/ 7 h 40"/>
                      <a:gd name="T20" fmla="*/ 75 w 104"/>
                      <a:gd name="T21" fmla="*/ 7 h 40"/>
                      <a:gd name="T22" fmla="*/ 73 w 104"/>
                      <a:gd name="T23" fmla="*/ 8 h 40"/>
                      <a:gd name="T24" fmla="*/ 76 w 104"/>
                      <a:gd name="T25" fmla="*/ 7 h 40"/>
                      <a:gd name="T26" fmla="*/ 72 w 104"/>
                      <a:gd name="T27" fmla="*/ 9 h 40"/>
                      <a:gd name="T28" fmla="*/ 76 w 104"/>
                      <a:gd name="T29" fmla="*/ 7 h 40"/>
                      <a:gd name="T30" fmla="*/ 2 w 104"/>
                      <a:gd name="T31" fmla="*/ 40 h 40"/>
                      <a:gd name="T32" fmla="*/ 13 w 104"/>
                      <a:gd name="T33" fmla="*/ 35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04" h="40">
                        <a:moveTo>
                          <a:pt x="13" y="35"/>
                        </a:moveTo>
                        <a:cubicBezTo>
                          <a:pt x="15" y="35"/>
                          <a:pt x="16" y="34"/>
                          <a:pt x="17" y="34"/>
                        </a:cubicBezTo>
                        <a:cubicBezTo>
                          <a:pt x="17" y="34"/>
                          <a:pt x="17" y="34"/>
                          <a:pt x="17" y="34"/>
                        </a:cubicBezTo>
                        <a:cubicBezTo>
                          <a:pt x="18" y="34"/>
                          <a:pt x="18" y="34"/>
                          <a:pt x="19" y="33"/>
                        </a:cubicBezTo>
                        <a:cubicBezTo>
                          <a:pt x="35" y="28"/>
                          <a:pt x="56" y="24"/>
                          <a:pt x="65" y="24"/>
                        </a:cubicBezTo>
                        <a:cubicBezTo>
                          <a:pt x="76" y="15"/>
                          <a:pt x="93" y="10"/>
                          <a:pt x="104" y="5"/>
                        </a:cubicBezTo>
                        <a:cubicBezTo>
                          <a:pt x="102" y="6"/>
                          <a:pt x="95" y="2"/>
                          <a:pt x="95" y="2"/>
                        </a:cubicBezTo>
                        <a:cubicBezTo>
                          <a:pt x="96" y="1"/>
                          <a:pt x="97" y="0"/>
                          <a:pt x="97" y="0"/>
                        </a:cubicBezTo>
                        <a:cubicBezTo>
                          <a:pt x="96" y="0"/>
                          <a:pt x="94" y="1"/>
                          <a:pt x="91" y="2"/>
                        </a:cubicBezTo>
                        <a:cubicBezTo>
                          <a:pt x="87" y="2"/>
                          <a:pt x="79" y="6"/>
                          <a:pt x="74" y="7"/>
                        </a:cubicBezTo>
                        <a:cubicBezTo>
                          <a:pt x="74" y="7"/>
                          <a:pt x="74" y="7"/>
                          <a:pt x="75" y="7"/>
                        </a:cubicBezTo>
                        <a:cubicBezTo>
                          <a:pt x="75" y="7"/>
                          <a:pt x="73" y="8"/>
                          <a:pt x="73" y="8"/>
                        </a:cubicBezTo>
                        <a:cubicBezTo>
                          <a:pt x="76" y="7"/>
                          <a:pt x="76" y="7"/>
                          <a:pt x="76" y="7"/>
                        </a:cubicBezTo>
                        <a:cubicBezTo>
                          <a:pt x="78" y="7"/>
                          <a:pt x="70" y="9"/>
                          <a:pt x="72" y="9"/>
                        </a:cubicBezTo>
                        <a:cubicBezTo>
                          <a:pt x="70" y="9"/>
                          <a:pt x="78" y="7"/>
                          <a:pt x="76" y="7"/>
                        </a:cubicBezTo>
                        <a:cubicBezTo>
                          <a:pt x="46" y="16"/>
                          <a:pt x="0" y="29"/>
                          <a:pt x="2" y="40"/>
                        </a:cubicBezTo>
                        <a:cubicBezTo>
                          <a:pt x="5" y="38"/>
                          <a:pt x="9" y="36"/>
                          <a:pt x="13" y="3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6" name="iŝ1ïḑè">
                    <a:extLst>
                      <a:ext uri="{FF2B5EF4-FFF2-40B4-BE49-F238E27FC236}">
                        <a16:creationId xmlns:a16="http://schemas.microsoft.com/office/drawing/2014/main" id="{46B34B24-569A-4DDB-8F3D-4D57F805BD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69749" y="2190059"/>
                    <a:ext cx="183283" cy="111279"/>
                  </a:xfrm>
                  <a:custGeom>
                    <a:avLst/>
                    <a:gdLst>
                      <a:gd name="T0" fmla="*/ 113 w 130"/>
                      <a:gd name="T1" fmla="*/ 48 h 79"/>
                      <a:gd name="T2" fmla="*/ 91 w 130"/>
                      <a:gd name="T3" fmla="*/ 27 h 79"/>
                      <a:gd name="T4" fmla="*/ 87 w 130"/>
                      <a:gd name="T5" fmla="*/ 27 h 79"/>
                      <a:gd name="T6" fmla="*/ 76 w 130"/>
                      <a:gd name="T7" fmla="*/ 26 h 79"/>
                      <a:gd name="T8" fmla="*/ 44 w 130"/>
                      <a:gd name="T9" fmla="*/ 16 h 79"/>
                      <a:gd name="T10" fmla="*/ 46 w 130"/>
                      <a:gd name="T11" fmla="*/ 23 h 79"/>
                      <a:gd name="T12" fmla="*/ 13 w 130"/>
                      <a:gd name="T13" fmla="*/ 0 h 79"/>
                      <a:gd name="T14" fmla="*/ 16 w 130"/>
                      <a:gd name="T15" fmla="*/ 7 h 79"/>
                      <a:gd name="T16" fmla="*/ 0 w 130"/>
                      <a:gd name="T17" fmla="*/ 8 h 79"/>
                      <a:gd name="T18" fmla="*/ 30 w 130"/>
                      <a:gd name="T19" fmla="*/ 23 h 79"/>
                      <a:gd name="T20" fmla="*/ 23 w 130"/>
                      <a:gd name="T21" fmla="*/ 22 h 79"/>
                      <a:gd name="T22" fmla="*/ 11 w 130"/>
                      <a:gd name="T23" fmla="*/ 24 h 79"/>
                      <a:gd name="T24" fmla="*/ 38 w 130"/>
                      <a:gd name="T25" fmla="*/ 37 h 79"/>
                      <a:gd name="T26" fmla="*/ 30 w 130"/>
                      <a:gd name="T27" fmla="*/ 42 h 79"/>
                      <a:gd name="T28" fmla="*/ 128 w 130"/>
                      <a:gd name="T29" fmla="*/ 62 h 79"/>
                      <a:gd name="T30" fmla="*/ 124 w 130"/>
                      <a:gd name="T31" fmla="*/ 55 h 79"/>
                      <a:gd name="T32" fmla="*/ 113 w 130"/>
                      <a:gd name="T33" fmla="*/ 48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130" h="79">
                        <a:moveTo>
                          <a:pt x="113" y="48"/>
                        </a:moveTo>
                        <a:cubicBezTo>
                          <a:pt x="112" y="42"/>
                          <a:pt x="97" y="30"/>
                          <a:pt x="91" y="27"/>
                        </a:cubicBezTo>
                        <a:cubicBezTo>
                          <a:pt x="88" y="25"/>
                          <a:pt x="88" y="26"/>
                          <a:pt x="87" y="27"/>
                        </a:cubicBezTo>
                        <a:cubicBezTo>
                          <a:pt x="86" y="29"/>
                          <a:pt x="85" y="30"/>
                          <a:pt x="76" y="26"/>
                        </a:cubicBezTo>
                        <a:cubicBezTo>
                          <a:pt x="72" y="24"/>
                          <a:pt x="45" y="14"/>
                          <a:pt x="44" y="16"/>
                        </a:cubicBezTo>
                        <a:cubicBezTo>
                          <a:pt x="47" y="18"/>
                          <a:pt x="47" y="20"/>
                          <a:pt x="46" y="23"/>
                        </a:cubicBezTo>
                        <a:cubicBezTo>
                          <a:pt x="46" y="20"/>
                          <a:pt x="21" y="2"/>
                          <a:pt x="13" y="0"/>
                        </a:cubicBezTo>
                        <a:cubicBezTo>
                          <a:pt x="11" y="4"/>
                          <a:pt x="19" y="6"/>
                          <a:pt x="16" y="7"/>
                        </a:cubicBezTo>
                        <a:cubicBezTo>
                          <a:pt x="10" y="5"/>
                          <a:pt x="1" y="0"/>
                          <a:pt x="0" y="8"/>
                        </a:cubicBezTo>
                        <a:cubicBezTo>
                          <a:pt x="5" y="20"/>
                          <a:pt x="26" y="10"/>
                          <a:pt x="30" y="23"/>
                        </a:cubicBezTo>
                        <a:cubicBezTo>
                          <a:pt x="28" y="23"/>
                          <a:pt x="26" y="22"/>
                          <a:pt x="23" y="22"/>
                        </a:cubicBezTo>
                        <a:cubicBezTo>
                          <a:pt x="18" y="20"/>
                          <a:pt x="12" y="19"/>
                          <a:pt x="11" y="24"/>
                        </a:cubicBezTo>
                        <a:cubicBezTo>
                          <a:pt x="19" y="29"/>
                          <a:pt x="32" y="28"/>
                          <a:pt x="38" y="37"/>
                        </a:cubicBezTo>
                        <a:cubicBezTo>
                          <a:pt x="33" y="35"/>
                          <a:pt x="31" y="37"/>
                          <a:pt x="30" y="42"/>
                        </a:cubicBezTo>
                        <a:cubicBezTo>
                          <a:pt x="39" y="44"/>
                          <a:pt x="130" y="79"/>
                          <a:pt x="128" y="62"/>
                        </a:cubicBezTo>
                        <a:cubicBezTo>
                          <a:pt x="128" y="62"/>
                          <a:pt x="127" y="58"/>
                          <a:pt x="124" y="55"/>
                        </a:cubicBezTo>
                        <a:cubicBezTo>
                          <a:pt x="121" y="51"/>
                          <a:pt x="117" y="47"/>
                          <a:pt x="113" y="48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7" name="ísḻïdê">
                    <a:extLst>
                      <a:ext uri="{FF2B5EF4-FFF2-40B4-BE49-F238E27FC236}">
                        <a16:creationId xmlns:a16="http://schemas.microsoft.com/office/drawing/2014/main" id="{CBC13966-A6CD-432F-96ED-A25895520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3505772"/>
                    <a:ext cx="281471" cy="98188"/>
                  </a:xfrm>
                  <a:custGeom>
                    <a:avLst/>
                    <a:gdLst>
                      <a:gd name="T0" fmla="*/ 198 w 198"/>
                      <a:gd name="T1" fmla="*/ 68 h 72"/>
                      <a:gd name="T2" fmla="*/ 171 w 198"/>
                      <a:gd name="T3" fmla="*/ 54 h 72"/>
                      <a:gd name="T4" fmla="*/ 173 w 198"/>
                      <a:gd name="T5" fmla="*/ 46 h 72"/>
                      <a:gd name="T6" fmla="*/ 139 w 198"/>
                      <a:gd name="T7" fmla="*/ 37 h 72"/>
                      <a:gd name="T8" fmla="*/ 121 w 198"/>
                      <a:gd name="T9" fmla="*/ 23 h 72"/>
                      <a:gd name="T10" fmla="*/ 82 w 198"/>
                      <a:gd name="T11" fmla="*/ 8 h 72"/>
                      <a:gd name="T12" fmla="*/ 33 w 198"/>
                      <a:gd name="T13" fmla="*/ 5 h 72"/>
                      <a:gd name="T14" fmla="*/ 8 w 198"/>
                      <a:gd name="T15" fmla="*/ 34 h 72"/>
                      <a:gd name="T16" fmla="*/ 52 w 198"/>
                      <a:gd name="T17" fmla="*/ 15 h 72"/>
                      <a:gd name="T18" fmla="*/ 89 w 198"/>
                      <a:gd name="T19" fmla="*/ 34 h 72"/>
                      <a:gd name="T20" fmla="*/ 117 w 198"/>
                      <a:gd name="T21" fmla="*/ 46 h 72"/>
                      <a:gd name="T22" fmla="*/ 141 w 198"/>
                      <a:gd name="T23" fmla="*/ 59 h 72"/>
                      <a:gd name="T24" fmla="*/ 132 w 198"/>
                      <a:gd name="T25" fmla="*/ 72 h 72"/>
                      <a:gd name="T26" fmla="*/ 198 w 198"/>
                      <a:gd name="T27" fmla="*/ 68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98" h="72">
                        <a:moveTo>
                          <a:pt x="198" y="68"/>
                        </a:moveTo>
                        <a:cubicBezTo>
                          <a:pt x="198" y="54"/>
                          <a:pt x="182" y="54"/>
                          <a:pt x="171" y="54"/>
                        </a:cubicBezTo>
                        <a:cubicBezTo>
                          <a:pt x="170" y="50"/>
                          <a:pt x="176" y="50"/>
                          <a:pt x="173" y="46"/>
                        </a:cubicBezTo>
                        <a:cubicBezTo>
                          <a:pt x="162" y="41"/>
                          <a:pt x="151" y="39"/>
                          <a:pt x="139" y="37"/>
                        </a:cubicBezTo>
                        <a:cubicBezTo>
                          <a:pt x="136" y="29"/>
                          <a:pt x="128" y="26"/>
                          <a:pt x="121" y="23"/>
                        </a:cubicBezTo>
                        <a:cubicBezTo>
                          <a:pt x="107" y="19"/>
                          <a:pt x="95" y="8"/>
                          <a:pt x="82" y="8"/>
                        </a:cubicBezTo>
                        <a:cubicBezTo>
                          <a:pt x="65" y="8"/>
                          <a:pt x="52" y="0"/>
                          <a:pt x="33" y="5"/>
                        </a:cubicBezTo>
                        <a:cubicBezTo>
                          <a:pt x="25" y="8"/>
                          <a:pt x="0" y="21"/>
                          <a:pt x="8" y="34"/>
                        </a:cubicBezTo>
                        <a:cubicBezTo>
                          <a:pt x="17" y="36"/>
                          <a:pt x="43" y="20"/>
                          <a:pt x="52" y="15"/>
                        </a:cubicBezTo>
                        <a:cubicBezTo>
                          <a:pt x="55" y="30"/>
                          <a:pt x="74" y="27"/>
                          <a:pt x="89" y="34"/>
                        </a:cubicBezTo>
                        <a:cubicBezTo>
                          <a:pt x="101" y="40"/>
                          <a:pt x="111" y="34"/>
                          <a:pt x="117" y="46"/>
                        </a:cubicBezTo>
                        <a:cubicBezTo>
                          <a:pt x="122" y="57"/>
                          <a:pt x="131" y="53"/>
                          <a:pt x="141" y="59"/>
                        </a:cubicBezTo>
                        <a:cubicBezTo>
                          <a:pt x="138" y="65"/>
                          <a:pt x="130" y="63"/>
                          <a:pt x="132" y="72"/>
                        </a:cubicBezTo>
                        <a:cubicBezTo>
                          <a:pt x="154" y="68"/>
                          <a:pt x="176" y="71"/>
                          <a:pt x="198" y="6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8" name="iŝḷiḍé">
                    <a:extLst>
                      <a:ext uri="{FF2B5EF4-FFF2-40B4-BE49-F238E27FC236}">
                        <a16:creationId xmlns:a16="http://schemas.microsoft.com/office/drawing/2014/main" id="{BC0A9C92-D727-4946-9148-A3F900905D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515869" y="3630143"/>
                    <a:ext cx="85096" cy="32730"/>
                  </a:xfrm>
                  <a:custGeom>
                    <a:avLst/>
                    <a:gdLst>
                      <a:gd name="T0" fmla="*/ 28 w 60"/>
                      <a:gd name="T1" fmla="*/ 16 h 23"/>
                      <a:gd name="T2" fmla="*/ 58 w 60"/>
                      <a:gd name="T3" fmla="*/ 15 h 23"/>
                      <a:gd name="T4" fmla="*/ 28 w 60"/>
                      <a:gd name="T5" fmla="*/ 16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0" h="23">
                        <a:moveTo>
                          <a:pt x="28" y="16"/>
                        </a:moveTo>
                        <a:cubicBezTo>
                          <a:pt x="30" y="17"/>
                          <a:pt x="60" y="23"/>
                          <a:pt x="58" y="15"/>
                        </a:cubicBezTo>
                        <a:cubicBezTo>
                          <a:pt x="50" y="0"/>
                          <a:pt x="0" y="1"/>
                          <a:pt x="28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49" name="işlîḋè">
                    <a:extLst>
                      <a:ext uri="{FF2B5EF4-FFF2-40B4-BE49-F238E27FC236}">
                        <a16:creationId xmlns:a16="http://schemas.microsoft.com/office/drawing/2014/main" id="{4C93B036-8FA2-412D-BE38-B02BA86F03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40240" y="3590868"/>
                    <a:ext cx="163646" cy="78550"/>
                  </a:xfrm>
                  <a:custGeom>
                    <a:avLst/>
                    <a:gdLst>
                      <a:gd name="T0" fmla="*/ 29 w 118"/>
                      <a:gd name="T1" fmla="*/ 42 h 56"/>
                      <a:gd name="T2" fmla="*/ 49 w 118"/>
                      <a:gd name="T3" fmla="*/ 43 h 56"/>
                      <a:gd name="T4" fmla="*/ 63 w 118"/>
                      <a:gd name="T5" fmla="*/ 52 h 56"/>
                      <a:gd name="T6" fmla="*/ 118 w 118"/>
                      <a:gd name="T7" fmla="*/ 33 h 56"/>
                      <a:gd name="T8" fmla="*/ 62 w 118"/>
                      <a:gd name="T9" fmla="*/ 8 h 56"/>
                      <a:gd name="T10" fmla="*/ 19 w 118"/>
                      <a:gd name="T11" fmla="*/ 11 h 56"/>
                      <a:gd name="T12" fmla="*/ 38 w 118"/>
                      <a:gd name="T13" fmla="*/ 32 h 56"/>
                      <a:gd name="T14" fmla="*/ 3 w 118"/>
                      <a:gd name="T15" fmla="*/ 30 h 56"/>
                      <a:gd name="T16" fmla="*/ 29 w 118"/>
                      <a:gd name="T17" fmla="*/ 42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118" h="56">
                        <a:moveTo>
                          <a:pt x="29" y="42"/>
                        </a:moveTo>
                        <a:cubicBezTo>
                          <a:pt x="35" y="43"/>
                          <a:pt x="42" y="44"/>
                          <a:pt x="49" y="43"/>
                        </a:cubicBezTo>
                        <a:cubicBezTo>
                          <a:pt x="52" y="48"/>
                          <a:pt x="57" y="51"/>
                          <a:pt x="63" y="52"/>
                        </a:cubicBezTo>
                        <a:cubicBezTo>
                          <a:pt x="67" y="22"/>
                          <a:pt x="118" y="56"/>
                          <a:pt x="118" y="33"/>
                        </a:cubicBezTo>
                        <a:cubicBezTo>
                          <a:pt x="106" y="18"/>
                          <a:pt x="79" y="6"/>
                          <a:pt x="62" y="8"/>
                        </a:cubicBezTo>
                        <a:cubicBezTo>
                          <a:pt x="53" y="9"/>
                          <a:pt x="21" y="0"/>
                          <a:pt x="19" y="11"/>
                        </a:cubicBezTo>
                        <a:cubicBezTo>
                          <a:pt x="19" y="11"/>
                          <a:pt x="39" y="32"/>
                          <a:pt x="38" y="32"/>
                        </a:cubicBezTo>
                        <a:cubicBezTo>
                          <a:pt x="26" y="37"/>
                          <a:pt x="15" y="25"/>
                          <a:pt x="3" y="30"/>
                        </a:cubicBezTo>
                        <a:cubicBezTo>
                          <a:pt x="0" y="49"/>
                          <a:pt x="21" y="40"/>
                          <a:pt x="29" y="4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0" name="ïŝľiḋé">
                    <a:extLst>
                      <a:ext uri="{FF2B5EF4-FFF2-40B4-BE49-F238E27FC236}">
                        <a16:creationId xmlns:a16="http://schemas.microsoft.com/office/drawing/2014/main" id="{D0647BF7-130A-49D1-978B-700D1B0124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830069" y="3630143"/>
                    <a:ext cx="52367" cy="39275"/>
                  </a:xfrm>
                  <a:custGeom>
                    <a:avLst/>
                    <a:gdLst>
                      <a:gd name="T0" fmla="*/ 1 w 35"/>
                      <a:gd name="T1" fmla="*/ 16 h 31"/>
                      <a:gd name="T2" fmla="*/ 33 w 35"/>
                      <a:gd name="T3" fmla="*/ 14 h 31"/>
                      <a:gd name="T4" fmla="*/ 1 w 35"/>
                      <a:gd name="T5" fmla="*/ 16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" h="31">
                        <a:moveTo>
                          <a:pt x="1" y="16"/>
                        </a:moveTo>
                        <a:cubicBezTo>
                          <a:pt x="2" y="31"/>
                          <a:pt x="35" y="23"/>
                          <a:pt x="33" y="14"/>
                        </a:cubicBezTo>
                        <a:cubicBezTo>
                          <a:pt x="29" y="13"/>
                          <a:pt x="0" y="0"/>
                          <a:pt x="1" y="1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1" name="iŝ1íḓé">
                    <a:extLst>
                      <a:ext uri="{FF2B5EF4-FFF2-40B4-BE49-F238E27FC236}">
                        <a16:creationId xmlns:a16="http://schemas.microsoft.com/office/drawing/2014/main" id="{FBB1B235-3968-4DA2-A8F9-4D144C23D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01669" y="2104963"/>
                    <a:ext cx="72004" cy="39275"/>
                  </a:xfrm>
                  <a:custGeom>
                    <a:avLst/>
                    <a:gdLst>
                      <a:gd name="T0" fmla="*/ 15 w 53"/>
                      <a:gd name="T1" fmla="*/ 13 h 28"/>
                      <a:gd name="T2" fmla="*/ 53 w 53"/>
                      <a:gd name="T3" fmla="*/ 3 h 28"/>
                      <a:gd name="T4" fmla="*/ 15 w 53"/>
                      <a:gd name="T5" fmla="*/ 13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53" h="28">
                        <a:moveTo>
                          <a:pt x="15" y="13"/>
                        </a:moveTo>
                        <a:cubicBezTo>
                          <a:pt x="34" y="28"/>
                          <a:pt x="47" y="3"/>
                          <a:pt x="53" y="3"/>
                        </a:cubicBezTo>
                        <a:cubicBezTo>
                          <a:pt x="48" y="2"/>
                          <a:pt x="0" y="0"/>
                          <a:pt x="15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2" name="iṧľïde">
                    <a:extLst>
                      <a:ext uri="{FF2B5EF4-FFF2-40B4-BE49-F238E27FC236}">
                        <a16:creationId xmlns:a16="http://schemas.microsoft.com/office/drawing/2014/main" id="{D60F1A5F-E4D7-4BE8-8D84-59CA17DA47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92202" y="2190059"/>
                    <a:ext cx="72004" cy="52367"/>
                  </a:xfrm>
                  <a:custGeom>
                    <a:avLst/>
                    <a:gdLst>
                      <a:gd name="T0" fmla="*/ 23 w 52"/>
                      <a:gd name="T1" fmla="*/ 19 h 37"/>
                      <a:gd name="T2" fmla="*/ 0 w 52"/>
                      <a:gd name="T3" fmla="*/ 27 h 37"/>
                      <a:gd name="T4" fmla="*/ 49 w 52"/>
                      <a:gd name="T5" fmla="*/ 6 h 37"/>
                      <a:gd name="T6" fmla="*/ 36 w 52"/>
                      <a:gd name="T7" fmla="*/ 0 h 37"/>
                      <a:gd name="T8" fmla="*/ 12 w 52"/>
                      <a:gd name="T9" fmla="*/ 6 h 37"/>
                      <a:gd name="T10" fmla="*/ 23 w 52"/>
                      <a:gd name="T11" fmla="*/ 19 h 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2" h="37">
                        <a:moveTo>
                          <a:pt x="23" y="19"/>
                        </a:moveTo>
                        <a:cubicBezTo>
                          <a:pt x="17" y="19"/>
                          <a:pt x="0" y="16"/>
                          <a:pt x="0" y="27"/>
                        </a:cubicBezTo>
                        <a:cubicBezTo>
                          <a:pt x="11" y="37"/>
                          <a:pt x="52" y="23"/>
                          <a:pt x="49" y="6"/>
                        </a:cubicBezTo>
                        <a:cubicBezTo>
                          <a:pt x="44" y="6"/>
                          <a:pt x="40" y="3"/>
                          <a:pt x="36" y="0"/>
                        </a:cubicBezTo>
                        <a:cubicBezTo>
                          <a:pt x="27" y="0"/>
                          <a:pt x="20" y="2"/>
                          <a:pt x="12" y="6"/>
                        </a:cubicBezTo>
                        <a:cubicBezTo>
                          <a:pt x="8" y="7"/>
                          <a:pt x="22" y="18"/>
                          <a:pt x="23" y="1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3" name="ïṣḷiḑê">
                    <a:extLst>
                      <a:ext uri="{FF2B5EF4-FFF2-40B4-BE49-F238E27FC236}">
                        <a16:creationId xmlns:a16="http://schemas.microsoft.com/office/drawing/2014/main" id="{C158F243-EC0D-497A-95BE-096FBF476C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58769" y="2006775"/>
                    <a:ext cx="248742" cy="72004"/>
                  </a:xfrm>
                  <a:custGeom>
                    <a:avLst/>
                    <a:gdLst>
                      <a:gd name="T0" fmla="*/ 2 w 173"/>
                      <a:gd name="T1" fmla="*/ 51 h 51"/>
                      <a:gd name="T2" fmla="*/ 90 w 173"/>
                      <a:gd name="T3" fmla="*/ 32 h 51"/>
                      <a:gd name="T4" fmla="*/ 118 w 173"/>
                      <a:gd name="T5" fmla="*/ 21 h 51"/>
                      <a:gd name="T6" fmla="*/ 147 w 173"/>
                      <a:gd name="T7" fmla="*/ 22 h 51"/>
                      <a:gd name="T8" fmla="*/ 173 w 173"/>
                      <a:gd name="T9" fmla="*/ 8 h 51"/>
                      <a:gd name="T10" fmla="*/ 88 w 173"/>
                      <a:gd name="T11" fmla="*/ 19 h 51"/>
                      <a:gd name="T12" fmla="*/ 58 w 173"/>
                      <a:gd name="T13" fmla="*/ 27 h 51"/>
                      <a:gd name="T14" fmla="*/ 24 w 173"/>
                      <a:gd name="T15" fmla="*/ 32 h 51"/>
                      <a:gd name="T16" fmla="*/ 42 w 173"/>
                      <a:gd name="T17" fmla="*/ 23 h 51"/>
                      <a:gd name="T18" fmla="*/ 1 w 173"/>
                      <a:gd name="T19" fmla="*/ 34 h 51"/>
                      <a:gd name="T20" fmla="*/ 7 w 173"/>
                      <a:gd name="T21" fmla="*/ 39 h 51"/>
                      <a:gd name="T22" fmla="*/ 2 w 173"/>
                      <a:gd name="T23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3" h="51">
                        <a:moveTo>
                          <a:pt x="2" y="51"/>
                        </a:moveTo>
                        <a:cubicBezTo>
                          <a:pt x="33" y="48"/>
                          <a:pt x="60" y="32"/>
                          <a:pt x="90" y="32"/>
                        </a:cubicBezTo>
                        <a:cubicBezTo>
                          <a:pt x="99" y="31"/>
                          <a:pt x="113" y="29"/>
                          <a:pt x="118" y="21"/>
                        </a:cubicBezTo>
                        <a:cubicBezTo>
                          <a:pt x="125" y="30"/>
                          <a:pt x="139" y="24"/>
                          <a:pt x="147" y="22"/>
                        </a:cubicBezTo>
                        <a:cubicBezTo>
                          <a:pt x="158" y="19"/>
                          <a:pt x="162" y="15"/>
                          <a:pt x="173" y="8"/>
                        </a:cubicBezTo>
                        <a:cubicBezTo>
                          <a:pt x="146" y="0"/>
                          <a:pt x="114" y="9"/>
                          <a:pt x="88" y="19"/>
                        </a:cubicBezTo>
                        <a:cubicBezTo>
                          <a:pt x="77" y="23"/>
                          <a:pt x="69" y="22"/>
                          <a:pt x="58" y="27"/>
                        </a:cubicBezTo>
                        <a:cubicBezTo>
                          <a:pt x="50" y="30"/>
                          <a:pt x="30" y="27"/>
                          <a:pt x="24" y="32"/>
                        </a:cubicBezTo>
                        <a:cubicBezTo>
                          <a:pt x="28" y="26"/>
                          <a:pt x="37" y="28"/>
                          <a:pt x="42" y="23"/>
                        </a:cubicBezTo>
                        <a:cubicBezTo>
                          <a:pt x="27" y="23"/>
                          <a:pt x="14" y="28"/>
                          <a:pt x="1" y="34"/>
                        </a:cubicBezTo>
                        <a:cubicBezTo>
                          <a:pt x="0" y="41"/>
                          <a:pt x="7" y="35"/>
                          <a:pt x="7" y="39"/>
                        </a:cubicBezTo>
                        <a:cubicBezTo>
                          <a:pt x="3" y="44"/>
                          <a:pt x="0" y="43"/>
                          <a:pt x="2" y="5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4" name="ïşḻîḑè">
                    <a:extLst>
                      <a:ext uri="{FF2B5EF4-FFF2-40B4-BE49-F238E27FC236}">
                        <a16:creationId xmlns:a16="http://schemas.microsoft.com/office/drawing/2014/main" id="{07C53F66-E52B-434F-90E7-C384A5BA48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620603" y="2163876"/>
                    <a:ext cx="52367" cy="39275"/>
                  </a:xfrm>
                  <a:custGeom>
                    <a:avLst/>
                    <a:gdLst>
                      <a:gd name="T0" fmla="*/ 38 w 40"/>
                      <a:gd name="T1" fmla="*/ 6 h 31"/>
                      <a:gd name="T2" fmla="*/ 0 w 40"/>
                      <a:gd name="T3" fmla="*/ 25 h 31"/>
                      <a:gd name="T4" fmla="*/ 38 w 40"/>
                      <a:gd name="T5" fmla="*/ 6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0" h="31">
                        <a:moveTo>
                          <a:pt x="38" y="6"/>
                        </a:moveTo>
                        <a:cubicBezTo>
                          <a:pt x="22" y="0"/>
                          <a:pt x="0" y="5"/>
                          <a:pt x="0" y="25"/>
                        </a:cubicBezTo>
                        <a:cubicBezTo>
                          <a:pt x="15" y="31"/>
                          <a:pt x="40" y="26"/>
                          <a:pt x="38" y="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5" name="íṣľïďê">
                    <a:extLst>
                      <a:ext uri="{FF2B5EF4-FFF2-40B4-BE49-F238E27FC236}">
                        <a16:creationId xmlns:a16="http://schemas.microsoft.com/office/drawing/2014/main" id="{476E945E-1865-4856-8A71-453EAAE3B2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2039505"/>
                    <a:ext cx="628400" cy="307655"/>
                  </a:xfrm>
                  <a:custGeom>
                    <a:avLst/>
                    <a:gdLst>
                      <a:gd name="T0" fmla="*/ 299 w 441"/>
                      <a:gd name="T1" fmla="*/ 51 h 214"/>
                      <a:gd name="T2" fmla="*/ 292 w 441"/>
                      <a:gd name="T3" fmla="*/ 39 h 214"/>
                      <a:gd name="T4" fmla="*/ 242 w 441"/>
                      <a:gd name="T5" fmla="*/ 35 h 214"/>
                      <a:gd name="T6" fmla="*/ 217 w 441"/>
                      <a:gd name="T7" fmla="*/ 31 h 214"/>
                      <a:gd name="T8" fmla="*/ 161 w 441"/>
                      <a:gd name="T9" fmla="*/ 31 h 214"/>
                      <a:gd name="T10" fmla="*/ 131 w 441"/>
                      <a:gd name="T11" fmla="*/ 31 h 214"/>
                      <a:gd name="T12" fmla="*/ 79 w 441"/>
                      <a:gd name="T13" fmla="*/ 25 h 214"/>
                      <a:gd name="T14" fmla="*/ 66 w 441"/>
                      <a:gd name="T15" fmla="*/ 36 h 214"/>
                      <a:gd name="T16" fmla="*/ 63 w 441"/>
                      <a:gd name="T17" fmla="*/ 47 h 214"/>
                      <a:gd name="T18" fmla="*/ 58 w 441"/>
                      <a:gd name="T19" fmla="*/ 58 h 214"/>
                      <a:gd name="T20" fmla="*/ 52 w 441"/>
                      <a:gd name="T21" fmla="*/ 36 h 214"/>
                      <a:gd name="T22" fmla="*/ 11 w 441"/>
                      <a:gd name="T23" fmla="*/ 56 h 214"/>
                      <a:gd name="T24" fmla="*/ 12 w 441"/>
                      <a:gd name="T25" fmla="*/ 65 h 214"/>
                      <a:gd name="T26" fmla="*/ 8 w 441"/>
                      <a:gd name="T27" fmla="*/ 75 h 214"/>
                      <a:gd name="T28" fmla="*/ 44 w 441"/>
                      <a:gd name="T29" fmla="*/ 77 h 214"/>
                      <a:gd name="T30" fmla="*/ 125 w 441"/>
                      <a:gd name="T31" fmla="*/ 74 h 214"/>
                      <a:gd name="T32" fmla="*/ 153 w 441"/>
                      <a:gd name="T33" fmla="*/ 67 h 214"/>
                      <a:gd name="T34" fmla="*/ 201 w 441"/>
                      <a:gd name="T35" fmla="*/ 73 h 214"/>
                      <a:gd name="T36" fmla="*/ 205 w 441"/>
                      <a:gd name="T37" fmla="*/ 80 h 214"/>
                      <a:gd name="T38" fmla="*/ 215 w 441"/>
                      <a:gd name="T39" fmla="*/ 127 h 214"/>
                      <a:gd name="T40" fmla="*/ 177 w 441"/>
                      <a:gd name="T41" fmla="*/ 147 h 214"/>
                      <a:gd name="T42" fmla="*/ 208 w 441"/>
                      <a:gd name="T43" fmla="*/ 153 h 214"/>
                      <a:gd name="T44" fmla="*/ 255 w 441"/>
                      <a:gd name="T45" fmla="*/ 186 h 214"/>
                      <a:gd name="T46" fmla="*/ 355 w 441"/>
                      <a:gd name="T47" fmla="*/ 214 h 214"/>
                      <a:gd name="T48" fmla="*/ 356 w 441"/>
                      <a:gd name="T49" fmla="*/ 183 h 214"/>
                      <a:gd name="T50" fmla="*/ 375 w 441"/>
                      <a:gd name="T51" fmla="*/ 182 h 214"/>
                      <a:gd name="T52" fmla="*/ 366 w 441"/>
                      <a:gd name="T53" fmla="*/ 160 h 214"/>
                      <a:gd name="T54" fmla="*/ 321 w 441"/>
                      <a:gd name="T55" fmla="*/ 127 h 214"/>
                      <a:gd name="T56" fmla="*/ 328 w 441"/>
                      <a:gd name="T57" fmla="*/ 119 h 214"/>
                      <a:gd name="T58" fmla="*/ 399 w 441"/>
                      <a:gd name="T59" fmla="*/ 147 h 214"/>
                      <a:gd name="T60" fmla="*/ 420 w 441"/>
                      <a:gd name="T61" fmla="*/ 130 h 214"/>
                      <a:gd name="T62" fmla="*/ 425 w 441"/>
                      <a:gd name="T63" fmla="*/ 109 h 214"/>
                      <a:gd name="T64" fmla="*/ 378 w 441"/>
                      <a:gd name="T65" fmla="*/ 101 h 214"/>
                      <a:gd name="T66" fmla="*/ 317 w 441"/>
                      <a:gd name="T67" fmla="*/ 75 h 214"/>
                      <a:gd name="T68" fmla="*/ 320 w 441"/>
                      <a:gd name="T69" fmla="*/ 65 h 214"/>
                      <a:gd name="T70" fmla="*/ 334 w 441"/>
                      <a:gd name="T71" fmla="*/ 61 h 214"/>
                      <a:gd name="T72" fmla="*/ 322 w 441"/>
                      <a:gd name="T73" fmla="*/ 48 h 2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441" h="214">
                        <a:moveTo>
                          <a:pt x="322" y="48"/>
                        </a:moveTo>
                        <a:cubicBezTo>
                          <a:pt x="315" y="49"/>
                          <a:pt x="306" y="53"/>
                          <a:pt x="299" y="51"/>
                        </a:cubicBezTo>
                        <a:cubicBezTo>
                          <a:pt x="305" y="50"/>
                          <a:pt x="311" y="47"/>
                          <a:pt x="317" y="45"/>
                        </a:cubicBezTo>
                        <a:cubicBezTo>
                          <a:pt x="315" y="37"/>
                          <a:pt x="303" y="38"/>
                          <a:pt x="292" y="39"/>
                        </a:cubicBezTo>
                        <a:cubicBezTo>
                          <a:pt x="282" y="40"/>
                          <a:pt x="265" y="48"/>
                          <a:pt x="264" y="43"/>
                        </a:cubicBezTo>
                        <a:cubicBezTo>
                          <a:pt x="273" y="43"/>
                          <a:pt x="250" y="17"/>
                          <a:pt x="242" y="35"/>
                        </a:cubicBezTo>
                        <a:cubicBezTo>
                          <a:pt x="241" y="25"/>
                          <a:pt x="234" y="27"/>
                          <a:pt x="227" y="29"/>
                        </a:cubicBezTo>
                        <a:cubicBezTo>
                          <a:pt x="223" y="30"/>
                          <a:pt x="219" y="31"/>
                          <a:pt x="217" y="31"/>
                        </a:cubicBezTo>
                        <a:cubicBezTo>
                          <a:pt x="222" y="29"/>
                          <a:pt x="227" y="26"/>
                          <a:pt x="231" y="23"/>
                        </a:cubicBezTo>
                        <a:cubicBezTo>
                          <a:pt x="220" y="15"/>
                          <a:pt x="162" y="8"/>
                          <a:pt x="161" y="31"/>
                        </a:cubicBezTo>
                        <a:cubicBezTo>
                          <a:pt x="154" y="26"/>
                          <a:pt x="150" y="28"/>
                          <a:pt x="145" y="30"/>
                        </a:cubicBezTo>
                        <a:cubicBezTo>
                          <a:pt x="141" y="32"/>
                          <a:pt x="136" y="34"/>
                          <a:pt x="131" y="31"/>
                        </a:cubicBezTo>
                        <a:cubicBezTo>
                          <a:pt x="135" y="27"/>
                          <a:pt x="139" y="22"/>
                          <a:pt x="142" y="16"/>
                        </a:cubicBezTo>
                        <a:cubicBezTo>
                          <a:pt x="125" y="0"/>
                          <a:pt x="95" y="14"/>
                          <a:pt x="79" y="25"/>
                        </a:cubicBezTo>
                        <a:cubicBezTo>
                          <a:pt x="82" y="24"/>
                          <a:pt x="84" y="24"/>
                          <a:pt x="87" y="26"/>
                        </a:cubicBezTo>
                        <a:cubicBezTo>
                          <a:pt x="80" y="26"/>
                          <a:pt x="68" y="26"/>
                          <a:pt x="66" y="36"/>
                        </a:cubicBezTo>
                        <a:cubicBezTo>
                          <a:pt x="69" y="37"/>
                          <a:pt x="71" y="38"/>
                          <a:pt x="72" y="40"/>
                        </a:cubicBezTo>
                        <a:cubicBezTo>
                          <a:pt x="68" y="40"/>
                          <a:pt x="64" y="42"/>
                          <a:pt x="63" y="47"/>
                        </a:cubicBezTo>
                        <a:cubicBezTo>
                          <a:pt x="65" y="52"/>
                          <a:pt x="74" y="47"/>
                          <a:pt x="76" y="53"/>
                        </a:cubicBezTo>
                        <a:cubicBezTo>
                          <a:pt x="71" y="58"/>
                          <a:pt x="65" y="60"/>
                          <a:pt x="58" y="58"/>
                        </a:cubicBezTo>
                        <a:cubicBezTo>
                          <a:pt x="62" y="58"/>
                          <a:pt x="65" y="56"/>
                          <a:pt x="68" y="53"/>
                        </a:cubicBezTo>
                        <a:cubicBezTo>
                          <a:pt x="63" y="45"/>
                          <a:pt x="53" y="44"/>
                          <a:pt x="52" y="36"/>
                        </a:cubicBezTo>
                        <a:cubicBezTo>
                          <a:pt x="59" y="27"/>
                          <a:pt x="72" y="25"/>
                          <a:pt x="79" y="17"/>
                        </a:cubicBezTo>
                        <a:cubicBezTo>
                          <a:pt x="59" y="19"/>
                          <a:pt x="3" y="34"/>
                          <a:pt x="11" y="56"/>
                        </a:cubicBezTo>
                        <a:cubicBezTo>
                          <a:pt x="5" y="57"/>
                          <a:pt x="1" y="60"/>
                          <a:pt x="0" y="66"/>
                        </a:cubicBezTo>
                        <a:cubicBezTo>
                          <a:pt x="4" y="66"/>
                          <a:pt x="8" y="66"/>
                          <a:pt x="12" y="65"/>
                        </a:cubicBezTo>
                        <a:cubicBezTo>
                          <a:pt x="19" y="64"/>
                          <a:pt x="25" y="64"/>
                          <a:pt x="31" y="66"/>
                        </a:cubicBezTo>
                        <a:cubicBezTo>
                          <a:pt x="25" y="71"/>
                          <a:pt x="10" y="66"/>
                          <a:pt x="8" y="75"/>
                        </a:cubicBezTo>
                        <a:cubicBezTo>
                          <a:pt x="14" y="83"/>
                          <a:pt x="27" y="79"/>
                          <a:pt x="34" y="77"/>
                        </a:cubicBezTo>
                        <a:cubicBezTo>
                          <a:pt x="43" y="74"/>
                          <a:pt x="43" y="75"/>
                          <a:pt x="44" y="77"/>
                        </a:cubicBezTo>
                        <a:cubicBezTo>
                          <a:pt x="46" y="78"/>
                          <a:pt x="49" y="79"/>
                          <a:pt x="59" y="77"/>
                        </a:cubicBezTo>
                        <a:cubicBezTo>
                          <a:pt x="82" y="75"/>
                          <a:pt x="103" y="73"/>
                          <a:pt x="125" y="74"/>
                        </a:cubicBezTo>
                        <a:cubicBezTo>
                          <a:pt x="126" y="64"/>
                          <a:pt x="131" y="66"/>
                          <a:pt x="138" y="68"/>
                        </a:cubicBezTo>
                        <a:cubicBezTo>
                          <a:pt x="142" y="69"/>
                          <a:pt x="147" y="70"/>
                          <a:pt x="153" y="67"/>
                        </a:cubicBezTo>
                        <a:cubicBezTo>
                          <a:pt x="169" y="61"/>
                          <a:pt x="150" y="59"/>
                          <a:pt x="149" y="56"/>
                        </a:cubicBezTo>
                        <a:cubicBezTo>
                          <a:pt x="155" y="52"/>
                          <a:pt x="195" y="70"/>
                          <a:pt x="201" y="73"/>
                        </a:cubicBezTo>
                        <a:cubicBezTo>
                          <a:pt x="195" y="76"/>
                          <a:pt x="190" y="77"/>
                          <a:pt x="183" y="77"/>
                        </a:cubicBezTo>
                        <a:cubicBezTo>
                          <a:pt x="181" y="91"/>
                          <a:pt x="198" y="82"/>
                          <a:pt x="205" y="80"/>
                        </a:cubicBezTo>
                        <a:cubicBezTo>
                          <a:pt x="219" y="76"/>
                          <a:pt x="217" y="84"/>
                          <a:pt x="230" y="87"/>
                        </a:cubicBezTo>
                        <a:cubicBezTo>
                          <a:pt x="265" y="95"/>
                          <a:pt x="236" y="122"/>
                          <a:pt x="215" y="127"/>
                        </a:cubicBezTo>
                        <a:cubicBezTo>
                          <a:pt x="215" y="133"/>
                          <a:pt x="229" y="137"/>
                          <a:pt x="226" y="141"/>
                        </a:cubicBezTo>
                        <a:cubicBezTo>
                          <a:pt x="208" y="143"/>
                          <a:pt x="195" y="146"/>
                          <a:pt x="177" y="147"/>
                        </a:cubicBezTo>
                        <a:cubicBezTo>
                          <a:pt x="168" y="147"/>
                          <a:pt x="149" y="155"/>
                          <a:pt x="152" y="169"/>
                        </a:cubicBezTo>
                        <a:cubicBezTo>
                          <a:pt x="163" y="169"/>
                          <a:pt x="207" y="162"/>
                          <a:pt x="208" y="153"/>
                        </a:cubicBezTo>
                        <a:cubicBezTo>
                          <a:pt x="208" y="148"/>
                          <a:pt x="255" y="174"/>
                          <a:pt x="261" y="179"/>
                        </a:cubicBezTo>
                        <a:cubicBezTo>
                          <a:pt x="258" y="180"/>
                          <a:pt x="256" y="182"/>
                          <a:pt x="255" y="186"/>
                        </a:cubicBezTo>
                        <a:cubicBezTo>
                          <a:pt x="268" y="196"/>
                          <a:pt x="289" y="194"/>
                          <a:pt x="300" y="210"/>
                        </a:cubicBezTo>
                        <a:cubicBezTo>
                          <a:pt x="318" y="207"/>
                          <a:pt x="337" y="213"/>
                          <a:pt x="355" y="214"/>
                        </a:cubicBezTo>
                        <a:cubicBezTo>
                          <a:pt x="355" y="189"/>
                          <a:pt x="337" y="189"/>
                          <a:pt x="304" y="181"/>
                        </a:cubicBezTo>
                        <a:cubicBezTo>
                          <a:pt x="325" y="186"/>
                          <a:pt x="353" y="180"/>
                          <a:pt x="356" y="183"/>
                        </a:cubicBezTo>
                        <a:cubicBezTo>
                          <a:pt x="366" y="188"/>
                          <a:pt x="365" y="200"/>
                          <a:pt x="376" y="200"/>
                        </a:cubicBezTo>
                        <a:cubicBezTo>
                          <a:pt x="376" y="197"/>
                          <a:pt x="377" y="183"/>
                          <a:pt x="375" y="182"/>
                        </a:cubicBezTo>
                        <a:cubicBezTo>
                          <a:pt x="377" y="183"/>
                          <a:pt x="380" y="184"/>
                          <a:pt x="382" y="184"/>
                        </a:cubicBezTo>
                        <a:cubicBezTo>
                          <a:pt x="385" y="169"/>
                          <a:pt x="373" y="169"/>
                          <a:pt x="366" y="160"/>
                        </a:cubicBezTo>
                        <a:cubicBezTo>
                          <a:pt x="369" y="161"/>
                          <a:pt x="370" y="160"/>
                          <a:pt x="371" y="157"/>
                        </a:cubicBezTo>
                        <a:cubicBezTo>
                          <a:pt x="363" y="157"/>
                          <a:pt x="319" y="130"/>
                          <a:pt x="321" y="127"/>
                        </a:cubicBezTo>
                        <a:cubicBezTo>
                          <a:pt x="326" y="131"/>
                          <a:pt x="330" y="132"/>
                          <a:pt x="336" y="130"/>
                        </a:cubicBezTo>
                        <a:cubicBezTo>
                          <a:pt x="337" y="122"/>
                          <a:pt x="329" y="125"/>
                          <a:pt x="328" y="119"/>
                        </a:cubicBezTo>
                        <a:cubicBezTo>
                          <a:pt x="343" y="113"/>
                          <a:pt x="361" y="112"/>
                          <a:pt x="374" y="121"/>
                        </a:cubicBezTo>
                        <a:cubicBezTo>
                          <a:pt x="384" y="129"/>
                          <a:pt x="387" y="148"/>
                          <a:pt x="399" y="147"/>
                        </a:cubicBezTo>
                        <a:cubicBezTo>
                          <a:pt x="401" y="143"/>
                          <a:pt x="393" y="137"/>
                          <a:pt x="398" y="133"/>
                        </a:cubicBezTo>
                        <a:cubicBezTo>
                          <a:pt x="404" y="132"/>
                          <a:pt x="413" y="130"/>
                          <a:pt x="420" y="130"/>
                        </a:cubicBezTo>
                        <a:cubicBezTo>
                          <a:pt x="425" y="127"/>
                          <a:pt x="414" y="124"/>
                          <a:pt x="420" y="122"/>
                        </a:cubicBezTo>
                        <a:cubicBezTo>
                          <a:pt x="431" y="123"/>
                          <a:pt x="441" y="114"/>
                          <a:pt x="425" y="109"/>
                        </a:cubicBezTo>
                        <a:cubicBezTo>
                          <a:pt x="412" y="104"/>
                          <a:pt x="410" y="110"/>
                          <a:pt x="404" y="101"/>
                        </a:cubicBezTo>
                        <a:cubicBezTo>
                          <a:pt x="396" y="102"/>
                          <a:pt x="386" y="106"/>
                          <a:pt x="378" y="101"/>
                        </a:cubicBezTo>
                        <a:cubicBezTo>
                          <a:pt x="383" y="103"/>
                          <a:pt x="387" y="102"/>
                          <a:pt x="390" y="98"/>
                        </a:cubicBezTo>
                        <a:cubicBezTo>
                          <a:pt x="378" y="80"/>
                          <a:pt x="335" y="86"/>
                          <a:pt x="317" y="75"/>
                        </a:cubicBezTo>
                        <a:cubicBezTo>
                          <a:pt x="319" y="73"/>
                          <a:pt x="321" y="72"/>
                          <a:pt x="325" y="73"/>
                        </a:cubicBezTo>
                        <a:cubicBezTo>
                          <a:pt x="326" y="69"/>
                          <a:pt x="316" y="67"/>
                          <a:pt x="320" y="65"/>
                        </a:cubicBezTo>
                        <a:cubicBezTo>
                          <a:pt x="328" y="68"/>
                          <a:pt x="336" y="69"/>
                          <a:pt x="345" y="68"/>
                        </a:cubicBezTo>
                        <a:cubicBezTo>
                          <a:pt x="346" y="61"/>
                          <a:pt x="340" y="61"/>
                          <a:pt x="334" y="61"/>
                        </a:cubicBezTo>
                        <a:cubicBezTo>
                          <a:pt x="329" y="61"/>
                          <a:pt x="325" y="61"/>
                          <a:pt x="323" y="57"/>
                        </a:cubicBezTo>
                        <a:cubicBezTo>
                          <a:pt x="354" y="57"/>
                          <a:pt x="333" y="46"/>
                          <a:pt x="322" y="48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6" name="ï$ḻíḓè">
                    <a:extLst>
                      <a:ext uri="{FF2B5EF4-FFF2-40B4-BE49-F238E27FC236}">
                        <a16:creationId xmlns:a16="http://schemas.microsoft.com/office/drawing/2014/main" id="{F0C7A845-57B1-464B-80C1-272795B11D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71861" y="2268608"/>
                    <a:ext cx="163646" cy="78550"/>
                  </a:xfrm>
                  <a:custGeom>
                    <a:avLst/>
                    <a:gdLst>
                      <a:gd name="T0" fmla="*/ 63 w 113"/>
                      <a:gd name="T1" fmla="*/ 32 h 56"/>
                      <a:gd name="T2" fmla="*/ 112 w 113"/>
                      <a:gd name="T3" fmla="*/ 32 h 56"/>
                      <a:gd name="T4" fmla="*/ 87 w 113"/>
                      <a:gd name="T5" fmla="*/ 28 h 56"/>
                      <a:gd name="T6" fmla="*/ 59 w 113"/>
                      <a:gd name="T7" fmla="*/ 19 h 56"/>
                      <a:gd name="T8" fmla="*/ 41 w 113"/>
                      <a:gd name="T9" fmla="*/ 11 h 56"/>
                      <a:gd name="T10" fmla="*/ 33 w 113"/>
                      <a:gd name="T11" fmla="*/ 0 h 56"/>
                      <a:gd name="T12" fmla="*/ 18 w 113"/>
                      <a:gd name="T13" fmla="*/ 25 h 56"/>
                      <a:gd name="T14" fmla="*/ 0 w 113"/>
                      <a:gd name="T15" fmla="*/ 51 h 56"/>
                      <a:gd name="T16" fmla="*/ 25 w 113"/>
                      <a:gd name="T17" fmla="*/ 46 h 56"/>
                      <a:gd name="T18" fmla="*/ 25 w 113"/>
                      <a:gd name="T19" fmla="*/ 56 h 56"/>
                      <a:gd name="T20" fmla="*/ 60 w 113"/>
                      <a:gd name="T21" fmla="*/ 41 h 56"/>
                      <a:gd name="T22" fmla="*/ 63 w 113"/>
                      <a:gd name="T23" fmla="*/ 32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3" h="56">
                        <a:moveTo>
                          <a:pt x="63" y="32"/>
                        </a:moveTo>
                        <a:cubicBezTo>
                          <a:pt x="70" y="32"/>
                          <a:pt x="113" y="56"/>
                          <a:pt x="112" y="32"/>
                        </a:cubicBezTo>
                        <a:cubicBezTo>
                          <a:pt x="104" y="28"/>
                          <a:pt x="96" y="27"/>
                          <a:pt x="87" y="28"/>
                        </a:cubicBezTo>
                        <a:cubicBezTo>
                          <a:pt x="91" y="14"/>
                          <a:pt x="69" y="24"/>
                          <a:pt x="59" y="19"/>
                        </a:cubicBezTo>
                        <a:cubicBezTo>
                          <a:pt x="36" y="10"/>
                          <a:pt x="57" y="13"/>
                          <a:pt x="41" y="11"/>
                        </a:cubicBezTo>
                        <a:cubicBezTo>
                          <a:pt x="41" y="5"/>
                          <a:pt x="39" y="1"/>
                          <a:pt x="33" y="0"/>
                        </a:cubicBezTo>
                        <a:cubicBezTo>
                          <a:pt x="29" y="9"/>
                          <a:pt x="21" y="15"/>
                          <a:pt x="18" y="25"/>
                        </a:cubicBezTo>
                        <a:cubicBezTo>
                          <a:pt x="14" y="41"/>
                          <a:pt x="7" y="36"/>
                          <a:pt x="0" y="51"/>
                        </a:cubicBezTo>
                        <a:cubicBezTo>
                          <a:pt x="8" y="52"/>
                          <a:pt x="17" y="44"/>
                          <a:pt x="25" y="46"/>
                        </a:cubicBezTo>
                        <a:cubicBezTo>
                          <a:pt x="24" y="49"/>
                          <a:pt x="24" y="52"/>
                          <a:pt x="25" y="56"/>
                        </a:cubicBezTo>
                        <a:cubicBezTo>
                          <a:pt x="39" y="55"/>
                          <a:pt x="46" y="42"/>
                          <a:pt x="60" y="41"/>
                        </a:cubicBezTo>
                        <a:cubicBezTo>
                          <a:pt x="64" y="38"/>
                          <a:pt x="57" y="32"/>
                          <a:pt x="63" y="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7" name="îšḻiďé">
                    <a:extLst>
                      <a:ext uri="{FF2B5EF4-FFF2-40B4-BE49-F238E27FC236}">
                        <a16:creationId xmlns:a16="http://schemas.microsoft.com/office/drawing/2014/main" id="{9B1FE889-C11F-421E-A040-AD644F7AC9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76594" y="2222787"/>
                    <a:ext cx="104734" cy="72004"/>
                  </a:xfrm>
                  <a:custGeom>
                    <a:avLst/>
                    <a:gdLst>
                      <a:gd name="T0" fmla="*/ 73 w 74"/>
                      <a:gd name="T1" fmla="*/ 12 h 48"/>
                      <a:gd name="T2" fmla="*/ 52 w 74"/>
                      <a:gd name="T3" fmla="*/ 14 h 48"/>
                      <a:gd name="T4" fmla="*/ 73 w 74"/>
                      <a:gd name="T5" fmla="*/ 0 h 48"/>
                      <a:gd name="T6" fmla="*/ 26 w 74"/>
                      <a:gd name="T7" fmla="*/ 20 h 48"/>
                      <a:gd name="T8" fmla="*/ 32 w 74"/>
                      <a:gd name="T9" fmla="*/ 22 h 48"/>
                      <a:gd name="T10" fmla="*/ 0 w 74"/>
                      <a:gd name="T11" fmla="*/ 40 h 48"/>
                      <a:gd name="T12" fmla="*/ 73 w 74"/>
                      <a:gd name="T13" fmla="*/ 12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74" h="48">
                        <a:moveTo>
                          <a:pt x="73" y="12"/>
                        </a:moveTo>
                        <a:cubicBezTo>
                          <a:pt x="67" y="11"/>
                          <a:pt x="57" y="17"/>
                          <a:pt x="52" y="14"/>
                        </a:cubicBezTo>
                        <a:cubicBezTo>
                          <a:pt x="61" y="11"/>
                          <a:pt x="67" y="6"/>
                          <a:pt x="73" y="0"/>
                        </a:cubicBezTo>
                        <a:cubicBezTo>
                          <a:pt x="60" y="0"/>
                          <a:pt x="34" y="11"/>
                          <a:pt x="26" y="20"/>
                        </a:cubicBezTo>
                        <a:cubicBezTo>
                          <a:pt x="28" y="20"/>
                          <a:pt x="30" y="20"/>
                          <a:pt x="32" y="22"/>
                        </a:cubicBezTo>
                        <a:cubicBezTo>
                          <a:pt x="24" y="24"/>
                          <a:pt x="5" y="34"/>
                          <a:pt x="0" y="40"/>
                        </a:cubicBezTo>
                        <a:cubicBezTo>
                          <a:pt x="14" y="48"/>
                          <a:pt x="74" y="39"/>
                          <a:pt x="73" y="1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8" name="isḷiḓé">
                    <a:extLst>
                      <a:ext uri="{FF2B5EF4-FFF2-40B4-BE49-F238E27FC236}">
                        <a16:creationId xmlns:a16="http://schemas.microsoft.com/office/drawing/2014/main" id="{FD360794-D311-424E-A479-B02D690C8F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06402" y="2039505"/>
                    <a:ext cx="52367" cy="19637"/>
                  </a:xfrm>
                  <a:custGeom>
                    <a:avLst/>
                    <a:gdLst>
                      <a:gd name="T0" fmla="*/ 0 w 35"/>
                      <a:gd name="T1" fmla="*/ 14 h 14"/>
                      <a:gd name="T2" fmla="*/ 35 w 35"/>
                      <a:gd name="T3" fmla="*/ 0 h 14"/>
                      <a:gd name="T4" fmla="*/ 0 w 35"/>
                      <a:gd name="T5" fmla="*/ 14 h 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5" h="14">
                        <a:moveTo>
                          <a:pt x="0" y="14"/>
                        </a:moveTo>
                        <a:cubicBezTo>
                          <a:pt x="14" y="12"/>
                          <a:pt x="25" y="6"/>
                          <a:pt x="35" y="0"/>
                        </a:cubicBezTo>
                        <a:cubicBezTo>
                          <a:pt x="22" y="3"/>
                          <a:pt x="9" y="7"/>
                          <a:pt x="0" y="1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59" name="íṧlîḍe">
                    <a:extLst>
                      <a:ext uri="{FF2B5EF4-FFF2-40B4-BE49-F238E27FC236}">
                        <a16:creationId xmlns:a16="http://schemas.microsoft.com/office/drawing/2014/main" id="{B16FB99B-3142-403E-BD7B-5CCE151EB8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88577" y="2209696"/>
                    <a:ext cx="65458" cy="32730"/>
                  </a:xfrm>
                  <a:custGeom>
                    <a:avLst/>
                    <a:gdLst>
                      <a:gd name="T0" fmla="*/ 49 w 49"/>
                      <a:gd name="T1" fmla="*/ 8 h 26"/>
                      <a:gd name="T2" fmla="*/ 22 w 49"/>
                      <a:gd name="T3" fmla="*/ 0 h 26"/>
                      <a:gd name="T4" fmla="*/ 0 w 49"/>
                      <a:gd name="T5" fmla="*/ 23 h 26"/>
                      <a:gd name="T6" fmla="*/ 49 w 49"/>
                      <a:gd name="T7" fmla="*/ 8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9" h="26">
                        <a:moveTo>
                          <a:pt x="49" y="8"/>
                        </a:moveTo>
                        <a:cubicBezTo>
                          <a:pt x="43" y="9"/>
                          <a:pt x="29" y="1"/>
                          <a:pt x="22" y="0"/>
                        </a:cubicBezTo>
                        <a:cubicBezTo>
                          <a:pt x="17" y="5"/>
                          <a:pt x="2" y="17"/>
                          <a:pt x="0" y="23"/>
                        </a:cubicBezTo>
                        <a:cubicBezTo>
                          <a:pt x="17" y="21"/>
                          <a:pt x="37" y="26"/>
                          <a:pt x="49" y="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0" name="îṩ1îďe">
                    <a:extLst>
                      <a:ext uri="{FF2B5EF4-FFF2-40B4-BE49-F238E27FC236}">
                        <a16:creationId xmlns:a16="http://schemas.microsoft.com/office/drawing/2014/main" id="{8697B622-7FA6-4F85-BED7-4B8BC74643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496232" y="1974045"/>
                    <a:ext cx="6546" cy="0"/>
                  </a:xfrm>
                  <a:custGeom>
                    <a:avLst/>
                    <a:gdLst>
                      <a:gd name="T0" fmla="*/ 0 w 4"/>
                      <a:gd name="T1" fmla="*/ 2 h 2"/>
                      <a:gd name="T2" fmla="*/ 4 w 4"/>
                      <a:gd name="T3" fmla="*/ 0 h 2"/>
                      <a:gd name="T4" fmla="*/ 0 w 4"/>
                      <a:gd name="T5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4" h="2">
                        <a:moveTo>
                          <a:pt x="0" y="2"/>
                        </a:moveTo>
                        <a:cubicBezTo>
                          <a:pt x="2" y="1"/>
                          <a:pt x="3" y="1"/>
                          <a:pt x="4" y="0"/>
                        </a:cubicBezTo>
                        <a:cubicBezTo>
                          <a:pt x="2" y="1"/>
                          <a:pt x="1" y="1"/>
                          <a:pt x="0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1" name="iṡḻîdê">
                    <a:extLst>
                      <a:ext uri="{FF2B5EF4-FFF2-40B4-BE49-F238E27FC236}">
                        <a16:creationId xmlns:a16="http://schemas.microsoft.com/office/drawing/2014/main" id="{B8932696-B671-4566-A9FD-0F42C8EB74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306402" y="2072233"/>
                    <a:ext cx="52367" cy="19637"/>
                  </a:xfrm>
                  <a:custGeom>
                    <a:avLst/>
                    <a:gdLst>
                      <a:gd name="T0" fmla="*/ 0 w 37"/>
                      <a:gd name="T1" fmla="*/ 13 h 18"/>
                      <a:gd name="T2" fmla="*/ 34 w 37"/>
                      <a:gd name="T3" fmla="*/ 0 h 18"/>
                      <a:gd name="T4" fmla="*/ 0 w 37"/>
                      <a:gd name="T5" fmla="*/ 13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7" h="18">
                        <a:moveTo>
                          <a:pt x="0" y="13"/>
                        </a:moveTo>
                        <a:cubicBezTo>
                          <a:pt x="9" y="18"/>
                          <a:pt x="37" y="2"/>
                          <a:pt x="34" y="0"/>
                        </a:cubicBezTo>
                        <a:cubicBezTo>
                          <a:pt x="23" y="5"/>
                          <a:pt x="10" y="5"/>
                          <a:pt x="0" y="1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2" name="iṥḻíḋé">
                    <a:extLst>
                      <a:ext uri="{FF2B5EF4-FFF2-40B4-BE49-F238E27FC236}">
                        <a16:creationId xmlns:a16="http://schemas.microsoft.com/office/drawing/2014/main" id="{9AD6A388-15C4-4C03-AE9C-2788C10221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93310" y="2072233"/>
                    <a:ext cx="91641" cy="65458"/>
                  </a:xfrm>
                  <a:custGeom>
                    <a:avLst/>
                    <a:gdLst>
                      <a:gd name="T0" fmla="*/ 0 w 66"/>
                      <a:gd name="T1" fmla="*/ 40 h 46"/>
                      <a:gd name="T2" fmla="*/ 53 w 66"/>
                      <a:gd name="T3" fmla="*/ 11 h 46"/>
                      <a:gd name="T4" fmla="*/ 0 w 66"/>
                      <a:gd name="T5" fmla="*/ 40 h 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66" h="46">
                        <a:moveTo>
                          <a:pt x="0" y="40"/>
                        </a:moveTo>
                        <a:cubicBezTo>
                          <a:pt x="11" y="46"/>
                          <a:pt x="22" y="38"/>
                          <a:pt x="53" y="11"/>
                        </a:cubicBezTo>
                        <a:cubicBezTo>
                          <a:pt x="66" y="0"/>
                          <a:pt x="17" y="24"/>
                          <a:pt x="0" y="4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3" name="ïŝ1íḑè">
                    <a:extLst>
                      <a:ext uri="{FF2B5EF4-FFF2-40B4-BE49-F238E27FC236}">
                        <a16:creationId xmlns:a16="http://schemas.microsoft.com/office/drawing/2014/main" id="{3280F131-6E74-4BE8-AED9-A26918D73B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234398" y="2065688"/>
                    <a:ext cx="52367" cy="26183"/>
                  </a:xfrm>
                  <a:custGeom>
                    <a:avLst/>
                    <a:gdLst>
                      <a:gd name="T0" fmla="*/ 38 w 38"/>
                      <a:gd name="T1" fmla="*/ 2 h 17"/>
                      <a:gd name="T2" fmla="*/ 0 w 38"/>
                      <a:gd name="T3" fmla="*/ 9 h 17"/>
                      <a:gd name="T4" fmla="*/ 38 w 38"/>
                      <a:gd name="T5" fmla="*/ 2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8" h="17">
                        <a:moveTo>
                          <a:pt x="38" y="2"/>
                        </a:moveTo>
                        <a:cubicBezTo>
                          <a:pt x="34" y="0"/>
                          <a:pt x="0" y="6"/>
                          <a:pt x="0" y="9"/>
                        </a:cubicBezTo>
                        <a:cubicBezTo>
                          <a:pt x="9" y="8"/>
                          <a:pt x="36" y="17"/>
                          <a:pt x="38" y="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4" name="îśḻïḍe">
                    <a:extLst>
                      <a:ext uri="{FF2B5EF4-FFF2-40B4-BE49-F238E27FC236}">
                        <a16:creationId xmlns:a16="http://schemas.microsoft.com/office/drawing/2014/main" id="{0E185881-49B8-421F-9401-D09CE3814A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62394" y="2150783"/>
                    <a:ext cx="58913" cy="45821"/>
                  </a:xfrm>
                  <a:custGeom>
                    <a:avLst/>
                    <a:gdLst>
                      <a:gd name="T0" fmla="*/ 8 w 42"/>
                      <a:gd name="T1" fmla="*/ 24 h 30"/>
                      <a:gd name="T2" fmla="*/ 2 w 42"/>
                      <a:gd name="T3" fmla="*/ 30 h 30"/>
                      <a:gd name="T4" fmla="*/ 42 w 42"/>
                      <a:gd name="T5" fmla="*/ 3 h 30"/>
                      <a:gd name="T6" fmla="*/ 8 w 42"/>
                      <a:gd name="T7" fmla="*/ 24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42" h="30">
                        <a:moveTo>
                          <a:pt x="8" y="24"/>
                        </a:moveTo>
                        <a:cubicBezTo>
                          <a:pt x="6" y="25"/>
                          <a:pt x="4" y="28"/>
                          <a:pt x="2" y="30"/>
                        </a:cubicBezTo>
                        <a:cubicBezTo>
                          <a:pt x="16" y="29"/>
                          <a:pt x="39" y="18"/>
                          <a:pt x="42" y="3"/>
                        </a:cubicBezTo>
                        <a:cubicBezTo>
                          <a:pt x="21" y="0"/>
                          <a:pt x="0" y="23"/>
                          <a:pt x="8" y="2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  <p:sp>
                <p:nvSpPr>
                  <p:cNvPr id="65" name="î$ḷîḑe">
                    <a:extLst>
                      <a:ext uri="{FF2B5EF4-FFF2-40B4-BE49-F238E27FC236}">
                        <a16:creationId xmlns:a16="http://schemas.microsoft.com/office/drawing/2014/main" id="{87BEADF5-DF9B-4D2D-9787-C21053D3E9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046081" y="2674451"/>
                    <a:ext cx="183283" cy="157101"/>
                  </a:xfrm>
                  <a:custGeom>
                    <a:avLst/>
                    <a:gdLst>
                      <a:gd name="T0" fmla="*/ 62 w 128"/>
                      <a:gd name="T1" fmla="*/ 0 h 110"/>
                      <a:gd name="T2" fmla="*/ 56 w 128"/>
                      <a:gd name="T3" fmla="*/ 1 h 110"/>
                      <a:gd name="T4" fmla="*/ 32 w 128"/>
                      <a:gd name="T5" fmla="*/ 25 h 110"/>
                      <a:gd name="T6" fmla="*/ 17 w 128"/>
                      <a:gd name="T7" fmla="*/ 54 h 110"/>
                      <a:gd name="T8" fmla="*/ 16 w 128"/>
                      <a:gd name="T9" fmla="*/ 56 h 110"/>
                      <a:gd name="T10" fmla="*/ 14 w 128"/>
                      <a:gd name="T11" fmla="*/ 69 h 110"/>
                      <a:gd name="T12" fmla="*/ 1 w 128"/>
                      <a:gd name="T13" fmla="*/ 78 h 110"/>
                      <a:gd name="T14" fmla="*/ 0 w 128"/>
                      <a:gd name="T15" fmla="*/ 82 h 110"/>
                      <a:gd name="T16" fmla="*/ 11 w 128"/>
                      <a:gd name="T17" fmla="*/ 88 h 110"/>
                      <a:gd name="T18" fmla="*/ 16 w 128"/>
                      <a:gd name="T19" fmla="*/ 88 h 110"/>
                      <a:gd name="T20" fmla="*/ 21 w 128"/>
                      <a:gd name="T21" fmla="*/ 88 h 110"/>
                      <a:gd name="T22" fmla="*/ 26 w 128"/>
                      <a:gd name="T23" fmla="*/ 88 h 110"/>
                      <a:gd name="T24" fmla="*/ 27 w 128"/>
                      <a:gd name="T25" fmla="*/ 88 h 110"/>
                      <a:gd name="T26" fmla="*/ 32 w 128"/>
                      <a:gd name="T27" fmla="*/ 88 h 110"/>
                      <a:gd name="T28" fmla="*/ 46 w 128"/>
                      <a:gd name="T29" fmla="*/ 88 h 110"/>
                      <a:gd name="T30" fmla="*/ 62 w 128"/>
                      <a:gd name="T31" fmla="*/ 88 h 110"/>
                      <a:gd name="T32" fmla="*/ 72 w 128"/>
                      <a:gd name="T33" fmla="*/ 88 h 110"/>
                      <a:gd name="T34" fmla="*/ 78 w 128"/>
                      <a:gd name="T35" fmla="*/ 89 h 110"/>
                      <a:gd name="T36" fmla="*/ 75 w 128"/>
                      <a:gd name="T37" fmla="*/ 90 h 110"/>
                      <a:gd name="T38" fmla="*/ 62 w 128"/>
                      <a:gd name="T39" fmla="*/ 102 h 110"/>
                      <a:gd name="T40" fmla="*/ 69 w 128"/>
                      <a:gd name="T41" fmla="*/ 104 h 110"/>
                      <a:gd name="T42" fmla="*/ 82 w 128"/>
                      <a:gd name="T43" fmla="*/ 97 h 110"/>
                      <a:gd name="T44" fmla="*/ 84 w 128"/>
                      <a:gd name="T45" fmla="*/ 96 h 110"/>
                      <a:gd name="T46" fmla="*/ 96 w 128"/>
                      <a:gd name="T47" fmla="*/ 90 h 110"/>
                      <a:gd name="T48" fmla="*/ 98 w 128"/>
                      <a:gd name="T49" fmla="*/ 91 h 110"/>
                      <a:gd name="T50" fmla="*/ 110 w 128"/>
                      <a:gd name="T51" fmla="*/ 109 h 110"/>
                      <a:gd name="T52" fmla="*/ 115 w 128"/>
                      <a:gd name="T53" fmla="*/ 110 h 110"/>
                      <a:gd name="T54" fmla="*/ 123 w 128"/>
                      <a:gd name="T55" fmla="*/ 97 h 110"/>
                      <a:gd name="T56" fmla="*/ 105 w 128"/>
                      <a:gd name="T57" fmla="*/ 81 h 110"/>
                      <a:gd name="T58" fmla="*/ 110 w 128"/>
                      <a:gd name="T59" fmla="*/ 74 h 110"/>
                      <a:gd name="T60" fmla="*/ 116 w 128"/>
                      <a:gd name="T61" fmla="*/ 65 h 110"/>
                      <a:gd name="T62" fmla="*/ 112 w 128"/>
                      <a:gd name="T63" fmla="*/ 64 h 110"/>
                      <a:gd name="T64" fmla="*/ 108 w 128"/>
                      <a:gd name="T65" fmla="*/ 66 h 110"/>
                      <a:gd name="T66" fmla="*/ 103 w 128"/>
                      <a:gd name="T67" fmla="*/ 67 h 110"/>
                      <a:gd name="T68" fmla="*/ 101 w 128"/>
                      <a:gd name="T69" fmla="*/ 67 h 110"/>
                      <a:gd name="T70" fmla="*/ 99 w 128"/>
                      <a:gd name="T71" fmla="*/ 47 h 110"/>
                      <a:gd name="T72" fmla="*/ 93 w 128"/>
                      <a:gd name="T73" fmla="*/ 46 h 110"/>
                      <a:gd name="T74" fmla="*/ 85 w 128"/>
                      <a:gd name="T75" fmla="*/ 47 h 110"/>
                      <a:gd name="T76" fmla="*/ 78 w 128"/>
                      <a:gd name="T77" fmla="*/ 48 h 110"/>
                      <a:gd name="T78" fmla="*/ 65 w 128"/>
                      <a:gd name="T79" fmla="*/ 42 h 110"/>
                      <a:gd name="T80" fmla="*/ 53 w 128"/>
                      <a:gd name="T81" fmla="*/ 35 h 110"/>
                      <a:gd name="T82" fmla="*/ 51 w 128"/>
                      <a:gd name="T83" fmla="*/ 35 h 110"/>
                      <a:gd name="T84" fmla="*/ 70 w 128"/>
                      <a:gd name="T85" fmla="*/ 9 h 110"/>
                      <a:gd name="T86" fmla="*/ 73 w 128"/>
                      <a:gd name="T87" fmla="*/ 2 h 110"/>
                      <a:gd name="T88" fmla="*/ 62 w 128"/>
                      <a:gd name="T89" fmla="*/ 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28" h="110">
                        <a:moveTo>
                          <a:pt x="62" y="0"/>
                        </a:moveTo>
                        <a:cubicBezTo>
                          <a:pt x="60" y="0"/>
                          <a:pt x="58" y="1"/>
                          <a:pt x="56" y="1"/>
                        </a:cubicBezTo>
                        <a:cubicBezTo>
                          <a:pt x="44" y="3"/>
                          <a:pt x="38" y="14"/>
                          <a:pt x="32" y="25"/>
                        </a:cubicBezTo>
                        <a:cubicBezTo>
                          <a:pt x="27" y="36"/>
                          <a:pt x="23" y="48"/>
                          <a:pt x="17" y="54"/>
                        </a:cubicBezTo>
                        <a:cubicBezTo>
                          <a:pt x="17" y="55"/>
                          <a:pt x="16" y="55"/>
                          <a:pt x="16" y="56"/>
                        </a:cubicBezTo>
                        <a:cubicBezTo>
                          <a:pt x="11" y="59"/>
                          <a:pt x="11" y="64"/>
                          <a:pt x="14" y="69"/>
                        </a:cubicBezTo>
                        <a:cubicBezTo>
                          <a:pt x="8" y="69"/>
                          <a:pt x="4" y="72"/>
                          <a:pt x="1" y="78"/>
                        </a:cubicBezTo>
                        <a:cubicBezTo>
                          <a:pt x="0" y="79"/>
                          <a:pt x="0" y="81"/>
                          <a:pt x="0" y="82"/>
                        </a:cubicBezTo>
                        <a:cubicBezTo>
                          <a:pt x="1" y="86"/>
                          <a:pt x="5" y="88"/>
                          <a:pt x="11" y="88"/>
                        </a:cubicBezTo>
                        <a:cubicBezTo>
                          <a:pt x="12" y="88"/>
                          <a:pt x="14" y="88"/>
                          <a:pt x="16" y="88"/>
                        </a:cubicBezTo>
                        <a:cubicBezTo>
                          <a:pt x="18" y="88"/>
                          <a:pt x="20" y="88"/>
                          <a:pt x="21" y="88"/>
                        </a:cubicBezTo>
                        <a:cubicBezTo>
                          <a:pt x="23" y="88"/>
                          <a:pt x="25" y="88"/>
                          <a:pt x="26" y="88"/>
                        </a:cubicBezTo>
                        <a:cubicBezTo>
                          <a:pt x="26" y="88"/>
                          <a:pt x="27" y="88"/>
                          <a:pt x="27" y="88"/>
                        </a:cubicBezTo>
                        <a:cubicBezTo>
                          <a:pt x="28" y="88"/>
                          <a:pt x="30" y="88"/>
                          <a:pt x="32" y="88"/>
                        </a:cubicBezTo>
                        <a:cubicBezTo>
                          <a:pt x="35" y="88"/>
                          <a:pt x="40" y="88"/>
                          <a:pt x="46" y="88"/>
                        </a:cubicBezTo>
                        <a:cubicBezTo>
                          <a:pt x="51" y="88"/>
                          <a:pt x="57" y="88"/>
                          <a:pt x="62" y="88"/>
                        </a:cubicBezTo>
                        <a:cubicBezTo>
                          <a:pt x="66" y="88"/>
                          <a:pt x="69" y="88"/>
                          <a:pt x="72" y="88"/>
                        </a:cubicBezTo>
                        <a:cubicBezTo>
                          <a:pt x="75" y="88"/>
                          <a:pt x="78" y="89"/>
                          <a:pt x="78" y="89"/>
                        </a:cubicBezTo>
                        <a:cubicBezTo>
                          <a:pt x="77" y="89"/>
                          <a:pt x="76" y="90"/>
                          <a:pt x="75" y="90"/>
                        </a:cubicBezTo>
                        <a:cubicBezTo>
                          <a:pt x="70" y="93"/>
                          <a:pt x="65" y="97"/>
                          <a:pt x="62" y="102"/>
                        </a:cubicBezTo>
                        <a:cubicBezTo>
                          <a:pt x="65" y="103"/>
                          <a:pt x="67" y="104"/>
                          <a:pt x="69" y="104"/>
                        </a:cubicBezTo>
                        <a:cubicBezTo>
                          <a:pt x="74" y="104"/>
                          <a:pt x="79" y="100"/>
                          <a:pt x="82" y="97"/>
                        </a:cubicBezTo>
                        <a:cubicBezTo>
                          <a:pt x="83" y="97"/>
                          <a:pt x="83" y="96"/>
                          <a:pt x="84" y="96"/>
                        </a:cubicBezTo>
                        <a:cubicBezTo>
                          <a:pt x="87" y="93"/>
                          <a:pt x="91" y="90"/>
                          <a:pt x="96" y="90"/>
                        </a:cubicBezTo>
                        <a:cubicBezTo>
                          <a:pt x="96" y="90"/>
                          <a:pt x="97" y="90"/>
                          <a:pt x="98" y="91"/>
                        </a:cubicBezTo>
                        <a:cubicBezTo>
                          <a:pt x="97" y="104"/>
                          <a:pt x="94" y="104"/>
                          <a:pt x="110" y="109"/>
                        </a:cubicBezTo>
                        <a:cubicBezTo>
                          <a:pt x="112" y="110"/>
                          <a:pt x="114" y="110"/>
                          <a:pt x="115" y="110"/>
                        </a:cubicBezTo>
                        <a:cubicBezTo>
                          <a:pt x="121" y="110"/>
                          <a:pt x="121" y="104"/>
                          <a:pt x="123" y="97"/>
                        </a:cubicBezTo>
                        <a:cubicBezTo>
                          <a:pt x="128" y="82"/>
                          <a:pt x="108" y="85"/>
                          <a:pt x="105" y="81"/>
                        </a:cubicBezTo>
                        <a:cubicBezTo>
                          <a:pt x="104" y="77"/>
                          <a:pt x="107" y="75"/>
                          <a:pt x="110" y="74"/>
                        </a:cubicBezTo>
                        <a:cubicBezTo>
                          <a:pt x="113" y="73"/>
                          <a:pt x="117" y="71"/>
                          <a:pt x="116" y="65"/>
                        </a:cubicBezTo>
                        <a:cubicBezTo>
                          <a:pt x="114" y="64"/>
                          <a:pt x="113" y="64"/>
                          <a:pt x="112" y="64"/>
                        </a:cubicBezTo>
                        <a:cubicBezTo>
                          <a:pt x="111" y="64"/>
                          <a:pt x="109" y="65"/>
                          <a:pt x="108" y="66"/>
                        </a:cubicBezTo>
                        <a:cubicBezTo>
                          <a:pt x="106" y="66"/>
                          <a:pt x="104" y="67"/>
                          <a:pt x="103" y="67"/>
                        </a:cubicBezTo>
                        <a:cubicBezTo>
                          <a:pt x="102" y="67"/>
                          <a:pt x="102" y="67"/>
                          <a:pt x="101" y="67"/>
                        </a:cubicBezTo>
                        <a:cubicBezTo>
                          <a:pt x="102" y="59"/>
                          <a:pt x="114" y="50"/>
                          <a:pt x="99" y="47"/>
                        </a:cubicBezTo>
                        <a:cubicBezTo>
                          <a:pt x="97" y="46"/>
                          <a:pt x="95" y="46"/>
                          <a:pt x="93" y="46"/>
                        </a:cubicBezTo>
                        <a:cubicBezTo>
                          <a:pt x="90" y="46"/>
                          <a:pt x="87" y="46"/>
                          <a:pt x="85" y="47"/>
                        </a:cubicBezTo>
                        <a:cubicBezTo>
                          <a:pt x="83" y="47"/>
                          <a:pt x="80" y="48"/>
                          <a:pt x="78" y="48"/>
                        </a:cubicBezTo>
                        <a:cubicBezTo>
                          <a:pt x="74" y="48"/>
                          <a:pt x="70" y="46"/>
                          <a:pt x="65" y="42"/>
                        </a:cubicBezTo>
                        <a:cubicBezTo>
                          <a:pt x="83" y="36"/>
                          <a:pt x="60" y="35"/>
                          <a:pt x="53" y="35"/>
                        </a:cubicBezTo>
                        <a:cubicBezTo>
                          <a:pt x="52" y="35"/>
                          <a:pt x="51" y="35"/>
                          <a:pt x="51" y="35"/>
                        </a:cubicBezTo>
                        <a:cubicBezTo>
                          <a:pt x="55" y="29"/>
                          <a:pt x="65" y="17"/>
                          <a:pt x="70" y="9"/>
                        </a:cubicBezTo>
                        <a:cubicBezTo>
                          <a:pt x="72" y="6"/>
                          <a:pt x="73" y="4"/>
                          <a:pt x="73" y="2"/>
                        </a:cubicBezTo>
                        <a:cubicBezTo>
                          <a:pt x="69" y="1"/>
                          <a:pt x="65" y="0"/>
                          <a:pt x="62" y="0"/>
                        </a:cubicBez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/>
                  </a:p>
                </p:txBody>
              </p:sp>
            </p:grpSp>
          </p:grpSp>
          <p:sp>
            <p:nvSpPr>
              <p:cNvPr id="28" name="iSḻïḓè">
                <a:extLst>
                  <a:ext uri="{FF2B5EF4-FFF2-40B4-BE49-F238E27FC236}">
                    <a16:creationId xmlns:a16="http://schemas.microsoft.com/office/drawing/2014/main" id="{DE73A78A-A29D-4C23-B585-652DB109999C}"/>
                  </a:ext>
                </a:extLst>
              </p:cNvPr>
              <p:cNvSpPr/>
              <p:nvPr/>
            </p:nvSpPr>
            <p:spPr>
              <a:xfrm>
                <a:off x="6336623" y="1844824"/>
                <a:ext cx="2983871" cy="2983870"/>
              </a:xfrm>
              <a:prstGeom prst="arc">
                <a:avLst>
                  <a:gd name="adj1" fmla="val 16124419"/>
                  <a:gd name="adj2" fmla="val 9280618"/>
                </a:avLst>
              </a:prstGeom>
              <a:ln w="111125" cap="rnd">
                <a:solidFill>
                  <a:schemeClr val="accent1"/>
                </a:solidFill>
                <a:round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8" name="îṥ1ïďe">
              <a:extLst>
                <a:ext uri="{FF2B5EF4-FFF2-40B4-BE49-F238E27FC236}">
                  <a16:creationId xmlns:a16="http://schemas.microsoft.com/office/drawing/2014/main" id="{497C3B64-CAD4-48A0-8550-0E3B5280C259}"/>
                </a:ext>
              </a:extLst>
            </p:cNvPr>
            <p:cNvSpPr txBox="1"/>
            <p:nvPr/>
          </p:nvSpPr>
          <p:spPr>
            <a:xfrm>
              <a:off x="5821773" y="4500475"/>
              <a:ext cx="904415" cy="523220"/>
            </a:xfrm>
            <a:prstGeom prst="rect">
              <a:avLst/>
            </a:prstGeom>
            <a:noFill/>
          </p:spPr>
          <p:txBody>
            <a:bodyPr wrap="square" rtlCol="0">
              <a:normAutofit/>
            </a:bodyPr>
            <a:lstStyle/>
            <a:p>
              <a:pPr algn="ctr"/>
              <a:r>
                <a:rPr lang="en-US" altLang="zh-CN" b="1" dirty="0"/>
                <a:t>Text</a:t>
              </a:r>
              <a:endParaRPr lang="id-ID" sz="2000" b="1" dirty="0"/>
            </a:p>
          </p:txBody>
        </p:sp>
        <p:sp>
          <p:nvSpPr>
            <p:cNvPr id="9" name="îSļîḓé">
              <a:extLst>
                <a:ext uri="{FF2B5EF4-FFF2-40B4-BE49-F238E27FC236}">
                  <a16:creationId xmlns:a16="http://schemas.microsoft.com/office/drawing/2014/main" id="{CFF3A16F-F9CC-4ABF-A3A7-F6D835E652B1}"/>
                </a:ext>
              </a:extLst>
            </p:cNvPr>
            <p:cNvSpPr/>
            <p:nvPr/>
          </p:nvSpPr>
          <p:spPr>
            <a:xfrm>
              <a:off x="673101" y="211855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iśḻîdé">
              <a:extLst>
                <a:ext uri="{FF2B5EF4-FFF2-40B4-BE49-F238E27FC236}">
                  <a16:creationId xmlns:a16="http://schemas.microsoft.com/office/drawing/2014/main" id="{BEC37B42-B1AB-4777-BA1F-6FAE74B2A181}"/>
                </a:ext>
              </a:extLst>
            </p:cNvPr>
            <p:cNvSpPr/>
            <p:nvPr/>
          </p:nvSpPr>
          <p:spPr bwMode="auto">
            <a:xfrm>
              <a:off x="835567" y="2288527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</p:sp>
        <p:grpSp>
          <p:nvGrpSpPr>
            <p:cNvPr id="11" name="îṡlîḍe">
              <a:extLst>
                <a:ext uri="{FF2B5EF4-FFF2-40B4-BE49-F238E27FC236}">
                  <a16:creationId xmlns:a16="http://schemas.microsoft.com/office/drawing/2014/main" id="{0BC33D75-ABD3-45A0-98CE-DC6E1CA5B4F2}"/>
                </a:ext>
              </a:extLst>
            </p:cNvPr>
            <p:cNvGrpSpPr/>
            <p:nvPr/>
          </p:nvGrpSpPr>
          <p:grpSpPr>
            <a:xfrm>
              <a:off x="1588484" y="2089644"/>
              <a:ext cx="3858444" cy="775197"/>
              <a:chOff x="5130801" y="2820874"/>
              <a:chExt cx="3632195" cy="775197"/>
            </a:xfrm>
          </p:grpSpPr>
          <p:sp>
            <p:nvSpPr>
              <p:cNvPr id="24" name="iṡḻîďê">
                <a:extLst>
                  <a:ext uri="{FF2B5EF4-FFF2-40B4-BE49-F238E27FC236}">
                    <a16:creationId xmlns:a16="http://schemas.microsoft.com/office/drawing/2014/main" id="{DBB80A37-CB8B-4F69-A65F-40BE8C3E51C6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iṥ1ïḋè">
                <a:extLst>
                  <a:ext uri="{FF2B5EF4-FFF2-40B4-BE49-F238E27FC236}">
                    <a16:creationId xmlns:a16="http://schemas.microsoft.com/office/drawing/2014/main" id="{0B9F68BE-8AD5-481B-9A91-CC7E0405F9E6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01.Text here</a:t>
                </a:r>
              </a:p>
            </p:txBody>
          </p:sp>
        </p:grpSp>
        <p:sp>
          <p:nvSpPr>
            <p:cNvPr id="12" name="îşḻîḓê">
              <a:extLst>
                <a:ext uri="{FF2B5EF4-FFF2-40B4-BE49-F238E27FC236}">
                  <a16:creationId xmlns:a16="http://schemas.microsoft.com/office/drawing/2014/main" id="{14375535-FD01-443A-A134-B8340020B0E7}"/>
                </a:ext>
              </a:extLst>
            </p:cNvPr>
            <p:cNvSpPr/>
            <p:nvPr/>
          </p:nvSpPr>
          <p:spPr>
            <a:xfrm>
              <a:off x="673101" y="3273507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ŝľïḋè">
              <a:extLst>
                <a:ext uri="{FF2B5EF4-FFF2-40B4-BE49-F238E27FC236}">
                  <a16:creationId xmlns:a16="http://schemas.microsoft.com/office/drawing/2014/main" id="{19CDC9F2-87AD-4EAF-B6EC-DB5A9A7296B3}"/>
                </a:ext>
              </a:extLst>
            </p:cNvPr>
            <p:cNvSpPr/>
            <p:nvPr/>
          </p:nvSpPr>
          <p:spPr bwMode="auto">
            <a:xfrm>
              <a:off x="829010" y="3437117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grpSp>
          <p:nvGrpSpPr>
            <p:cNvPr id="14" name="îśľîḋè">
              <a:extLst>
                <a:ext uri="{FF2B5EF4-FFF2-40B4-BE49-F238E27FC236}">
                  <a16:creationId xmlns:a16="http://schemas.microsoft.com/office/drawing/2014/main" id="{B849449A-5A44-4D0C-8B6A-F45C62CF8EAA}"/>
                </a:ext>
              </a:extLst>
            </p:cNvPr>
            <p:cNvGrpSpPr>
              <a:grpSpLocks/>
            </p:cNvGrpSpPr>
            <p:nvPr/>
          </p:nvGrpSpPr>
          <p:grpSpPr>
            <a:xfrm>
              <a:off x="1588484" y="3244601"/>
              <a:ext cx="3858444" cy="775197"/>
              <a:chOff x="5130801" y="2820874"/>
              <a:chExt cx="3632195" cy="775197"/>
            </a:xfrm>
          </p:grpSpPr>
          <p:sp>
            <p:nvSpPr>
              <p:cNvPr id="22" name="îSľiḑè">
                <a:extLst>
                  <a:ext uri="{FF2B5EF4-FFF2-40B4-BE49-F238E27FC236}">
                    <a16:creationId xmlns:a16="http://schemas.microsoft.com/office/drawing/2014/main" id="{5F316A1D-3C06-4129-9282-5E75E525C73A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íṣḻíḓè">
                <a:extLst>
                  <a:ext uri="{FF2B5EF4-FFF2-40B4-BE49-F238E27FC236}">
                    <a16:creationId xmlns:a16="http://schemas.microsoft.com/office/drawing/2014/main" id="{1698F102-1275-4FC3-8F36-EED6CA67781F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02.Text here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854997C2-0E02-406D-B812-3468AE19A626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05472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íSļiḓè">
              <a:extLst>
                <a:ext uri="{FF2B5EF4-FFF2-40B4-BE49-F238E27FC236}">
                  <a16:creationId xmlns:a16="http://schemas.microsoft.com/office/drawing/2014/main" id="{69EA8D63-D5CA-4252-AC5D-BDE6FC17E133}"/>
                </a:ext>
              </a:extLst>
            </p:cNvPr>
            <p:cNvSpPr/>
            <p:nvPr/>
          </p:nvSpPr>
          <p:spPr>
            <a:xfrm>
              <a:off x="673101" y="4428465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7" name="išḻíďê">
              <a:extLst>
                <a:ext uri="{FF2B5EF4-FFF2-40B4-BE49-F238E27FC236}">
                  <a16:creationId xmlns:a16="http://schemas.microsoft.com/office/drawing/2014/main" id="{7AE8CDEE-EE31-4667-9D9E-CE7D49DBB1A3}"/>
                </a:ext>
              </a:extLst>
            </p:cNvPr>
            <p:cNvSpPr/>
            <p:nvPr/>
          </p:nvSpPr>
          <p:spPr bwMode="auto">
            <a:xfrm>
              <a:off x="831540" y="4587279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8" name="íš1îḓé">
              <a:extLst>
                <a:ext uri="{FF2B5EF4-FFF2-40B4-BE49-F238E27FC236}">
                  <a16:creationId xmlns:a16="http://schemas.microsoft.com/office/drawing/2014/main" id="{41AD75BD-F913-4127-9833-FB84D6E1BD55}"/>
                </a:ext>
              </a:extLst>
            </p:cNvPr>
            <p:cNvGrpSpPr>
              <a:grpSpLocks/>
            </p:cNvGrpSpPr>
            <p:nvPr/>
          </p:nvGrpSpPr>
          <p:grpSpPr>
            <a:xfrm>
              <a:off x="1588483" y="4399559"/>
              <a:ext cx="3858444" cy="775197"/>
              <a:chOff x="5130801" y="2820874"/>
              <a:chExt cx="3632195" cy="775197"/>
            </a:xfrm>
          </p:grpSpPr>
          <p:sp>
            <p:nvSpPr>
              <p:cNvPr id="20" name="ïṩļïḋè">
                <a:extLst>
                  <a:ext uri="{FF2B5EF4-FFF2-40B4-BE49-F238E27FC236}">
                    <a16:creationId xmlns:a16="http://schemas.microsoft.com/office/drawing/2014/main" id="{58D36E11-359B-41E3-8D39-370DA9E9B719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iślîdê">
                <a:extLst>
                  <a:ext uri="{FF2B5EF4-FFF2-40B4-BE49-F238E27FC236}">
                    <a16:creationId xmlns:a16="http://schemas.microsoft.com/office/drawing/2014/main" id="{7DCEBC31-0711-45DE-A550-4B73E817FB81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03.Text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94675117-7435-4DD8-8DA6-E3F9014E0EFD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4209678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0130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8BB997B-BB03-4817-91D4-C1C0B3A76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1039349-CF42-4B10-B844-A9C96A44D2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5DD987E-15A0-4C3A-B640-EC100E00D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d5da97a-d2c2-4fb7-ae7d-b8d48b0e2d6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47323BE-DDD8-4301-A118-424DEA921C0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983440" y="1518574"/>
            <a:ext cx="10225120" cy="3926198"/>
            <a:chOff x="983440" y="1518574"/>
            <a:chExt cx="10225120" cy="3926198"/>
          </a:xfrm>
        </p:grpSpPr>
        <p:sp>
          <p:nvSpPr>
            <p:cNvPr id="6" name="ïṡ1ïḑé">
              <a:extLst>
                <a:ext uri="{FF2B5EF4-FFF2-40B4-BE49-F238E27FC236}">
                  <a16:creationId xmlns:a16="http://schemas.microsoft.com/office/drawing/2014/main" id="{3804BD3C-6DB0-41F7-B7CB-1212EC7E4408}"/>
                </a:ext>
              </a:extLst>
            </p:cNvPr>
            <p:cNvSpPr/>
            <p:nvPr/>
          </p:nvSpPr>
          <p:spPr>
            <a:xfrm>
              <a:off x="983440" y="3219423"/>
              <a:ext cx="10225120" cy="419154"/>
            </a:xfrm>
            <a:prstGeom prst="rightArrow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7" name="isḷíḓé">
              <a:extLst>
                <a:ext uri="{FF2B5EF4-FFF2-40B4-BE49-F238E27FC236}">
                  <a16:creationId xmlns:a16="http://schemas.microsoft.com/office/drawing/2014/main" id="{C30C20CD-1A4A-4E6B-A991-2878C640CE87}"/>
                </a:ext>
              </a:extLst>
            </p:cNvPr>
            <p:cNvGrpSpPr/>
            <p:nvPr/>
          </p:nvGrpSpPr>
          <p:grpSpPr>
            <a:xfrm>
              <a:off x="2357791" y="3177651"/>
              <a:ext cx="571222" cy="571221"/>
              <a:chOff x="1832789" y="4687184"/>
              <a:chExt cx="925890" cy="925888"/>
            </a:xfrm>
          </p:grpSpPr>
          <p:sp>
            <p:nvSpPr>
              <p:cNvPr id="40" name="îSļíḑe">
                <a:extLst>
                  <a:ext uri="{FF2B5EF4-FFF2-40B4-BE49-F238E27FC236}">
                    <a16:creationId xmlns:a16="http://schemas.microsoft.com/office/drawing/2014/main" id="{1DB3C71C-1FCB-4E6F-85B2-A7EA989B9FED}"/>
                  </a:ext>
                </a:extLst>
              </p:cNvPr>
              <p:cNvSpPr/>
              <p:nvPr/>
            </p:nvSpPr>
            <p:spPr>
              <a:xfrm>
                <a:off x="1832789" y="4687184"/>
                <a:ext cx="925890" cy="925888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sz="200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41" name="íṥ1íḍe">
                <a:extLst>
                  <a:ext uri="{FF2B5EF4-FFF2-40B4-BE49-F238E27FC236}">
                    <a16:creationId xmlns:a16="http://schemas.microsoft.com/office/drawing/2014/main" id="{E1E2617D-D64E-4919-86A7-D20CEC160F5B}"/>
                  </a:ext>
                </a:extLst>
              </p:cNvPr>
              <p:cNvGrpSpPr/>
              <p:nvPr/>
            </p:nvGrpSpPr>
            <p:grpSpPr>
              <a:xfrm>
                <a:off x="2054227" y="4894312"/>
                <a:ext cx="483010" cy="511632"/>
                <a:chOff x="0" y="0"/>
                <a:chExt cx="483010" cy="511631"/>
              </a:xfrm>
            </p:grpSpPr>
            <p:sp>
              <p:nvSpPr>
                <p:cNvPr id="42" name="iśľïḍê">
                  <a:extLst>
                    <a:ext uri="{FF2B5EF4-FFF2-40B4-BE49-F238E27FC236}">
                      <a16:creationId xmlns:a16="http://schemas.microsoft.com/office/drawing/2014/main" id="{363CFECD-F572-4AA8-AA7A-E3BBF20C2940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483010" cy="3613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16450" y="93983"/>
                      </a:moveTo>
                      <a:cubicBezTo>
                        <a:pt x="116450" y="97905"/>
                        <a:pt x="114061" y="101100"/>
                        <a:pt x="111122" y="101100"/>
                      </a:cubicBezTo>
                      <a:lnTo>
                        <a:pt x="8877" y="101100"/>
                      </a:lnTo>
                      <a:cubicBezTo>
                        <a:pt x="5938" y="101100"/>
                        <a:pt x="3550" y="97905"/>
                        <a:pt x="3550" y="93983"/>
                      </a:cubicBezTo>
                      <a:lnTo>
                        <a:pt x="3550" y="11855"/>
                      </a:lnTo>
                      <a:cubicBezTo>
                        <a:pt x="3550" y="7933"/>
                        <a:pt x="5938" y="4738"/>
                        <a:pt x="8877" y="4738"/>
                      </a:cubicBezTo>
                      <a:lnTo>
                        <a:pt x="111122" y="4738"/>
                      </a:lnTo>
                      <a:cubicBezTo>
                        <a:pt x="114061" y="4738"/>
                        <a:pt x="116450" y="7933"/>
                        <a:pt x="116450" y="11855"/>
                      </a:cubicBezTo>
                      <a:cubicBezTo>
                        <a:pt x="116450" y="11855"/>
                        <a:pt x="116450" y="93983"/>
                        <a:pt x="116450" y="93983"/>
                      </a:cubicBezTo>
                      <a:close/>
                      <a:moveTo>
                        <a:pt x="111122" y="0"/>
                      </a:moveTo>
                      <a:lnTo>
                        <a:pt x="8877" y="0"/>
                      </a:lnTo>
                      <a:cubicBezTo>
                        <a:pt x="3983" y="0"/>
                        <a:pt x="0" y="5316"/>
                        <a:pt x="0" y="11855"/>
                      </a:cubicBezTo>
                      <a:lnTo>
                        <a:pt x="0" y="93983"/>
                      </a:lnTo>
                      <a:cubicBezTo>
                        <a:pt x="0" y="100522"/>
                        <a:pt x="3983" y="105838"/>
                        <a:pt x="8877" y="105838"/>
                      </a:cubicBezTo>
                      <a:lnTo>
                        <a:pt x="58222" y="105838"/>
                      </a:lnTo>
                      <a:lnTo>
                        <a:pt x="58222" y="115261"/>
                      </a:lnTo>
                      <a:lnTo>
                        <a:pt x="36472" y="115261"/>
                      </a:lnTo>
                      <a:lnTo>
                        <a:pt x="36472" y="120000"/>
                      </a:lnTo>
                      <a:lnTo>
                        <a:pt x="83522" y="120000"/>
                      </a:lnTo>
                      <a:lnTo>
                        <a:pt x="83522" y="115261"/>
                      </a:lnTo>
                      <a:lnTo>
                        <a:pt x="61772" y="115261"/>
                      </a:lnTo>
                      <a:lnTo>
                        <a:pt x="61772" y="105838"/>
                      </a:lnTo>
                      <a:lnTo>
                        <a:pt x="111122" y="105838"/>
                      </a:lnTo>
                      <a:cubicBezTo>
                        <a:pt x="116016" y="105838"/>
                        <a:pt x="120000" y="100522"/>
                        <a:pt x="120000" y="93983"/>
                      </a:cubicBezTo>
                      <a:lnTo>
                        <a:pt x="120000" y="11855"/>
                      </a:lnTo>
                      <a:cubicBezTo>
                        <a:pt x="120000" y="5316"/>
                        <a:pt x="116016" y="0"/>
                        <a:pt x="1111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3" name="ïšlíḑé">
                  <a:extLst>
                    <a:ext uri="{FF2B5EF4-FFF2-40B4-BE49-F238E27FC236}">
                      <a16:creationId xmlns:a16="http://schemas.microsoft.com/office/drawing/2014/main" id="{D81C7A3B-ABE0-4EEB-ADDF-9FD98C0E48F5}"/>
                    </a:ext>
                  </a:extLst>
                </p:cNvPr>
                <p:cNvSpPr/>
                <p:nvPr/>
              </p:nvSpPr>
              <p:spPr>
                <a:xfrm>
                  <a:off x="28622" y="28623"/>
                  <a:ext cx="398932" cy="2450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294" y="6994"/>
                      </a:moveTo>
                      <a:lnTo>
                        <a:pt x="115705" y="6994"/>
                      </a:lnTo>
                      <a:lnTo>
                        <a:pt x="115705" y="113005"/>
                      </a:lnTo>
                      <a:lnTo>
                        <a:pt x="4294" y="113005"/>
                      </a:lnTo>
                      <a:cubicBezTo>
                        <a:pt x="4294" y="113005"/>
                        <a:pt x="4294" y="6994"/>
                        <a:pt x="4294" y="6994"/>
                      </a:cubicBezTo>
                      <a:close/>
                      <a:moveTo>
                        <a:pt x="0" y="120000"/>
                      </a:moveTo>
                      <a:lnTo>
                        <a:pt x="12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0" y="0"/>
                        <a:pt x="0" y="120000"/>
                        <a:pt x="0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4" name="iṡľíḑê">
                  <a:extLst>
                    <a:ext uri="{FF2B5EF4-FFF2-40B4-BE49-F238E27FC236}">
                      <a16:creationId xmlns:a16="http://schemas.microsoft.com/office/drawing/2014/main" id="{18AD451D-52E5-4AC7-8622-01896119FB7B}"/>
                    </a:ext>
                  </a:extLst>
                </p:cNvPr>
                <p:cNvSpPr/>
                <p:nvPr/>
              </p:nvSpPr>
              <p:spPr>
                <a:xfrm>
                  <a:off x="0" y="400717"/>
                  <a:ext cx="483010" cy="11091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3550" y="15388"/>
                      </a:moveTo>
                      <a:lnTo>
                        <a:pt x="116450" y="15388"/>
                      </a:lnTo>
                      <a:lnTo>
                        <a:pt x="116450" y="104611"/>
                      </a:lnTo>
                      <a:lnTo>
                        <a:pt x="3550" y="104611"/>
                      </a:lnTo>
                      <a:cubicBezTo>
                        <a:pt x="3550" y="104611"/>
                        <a:pt x="3550" y="15388"/>
                        <a:pt x="3550" y="15388"/>
                      </a:cubicBezTo>
                      <a:close/>
                      <a:moveTo>
                        <a:pt x="0" y="120000"/>
                      </a:moveTo>
                      <a:lnTo>
                        <a:pt x="12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0" y="0"/>
                        <a:pt x="0" y="120000"/>
                        <a:pt x="0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5" name="îśḻídè">
                  <a:extLst>
                    <a:ext uri="{FF2B5EF4-FFF2-40B4-BE49-F238E27FC236}">
                      <a16:creationId xmlns:a16="http://schemas.microsoft.com/office/drawing/2014/main" id="{952F964E-21D5-43C6-A775-600A49C97236}"/>
                    </a:ext>
                  </a:extLst>
                </p:cNvPr>
                <p:cNvSpPr/>
                <p:nvPr/>
              </p:nvSpPr>
              <p:spPr>
                <a:xfrm>
                  <a:off x="28622" y="429341"/>
                  <a:ext cx="48302" cy="4830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9966" y="84833"/>
                      </a:moveTo>
                      <a:cubicBezTo>
                        <a:pt x="46294" y="84833"/>
                        <a:pt x="35166" y="73666"/>
                        <a:pt x="35166" y="59966"/>
                      </a:cubicBezTo>
                      <a:cubicBezTo>
                        <a:pt x="35166" y="46294"/>
                        <a:pt x="46294" y="35166"/>
                        <a:pt x="59966" y="35166"/>
                      </a:cubicBezTo>
                      <a:cubicBezTo>
                        <a:pt x="73666" y="35166"/>
                        <a:pt x="84833" y="46294"/>
                        <a:pt x="84833" y="59966"/>
                      </a:cubicBezTo>
                      <a:cubicBezTo>
                        <a:pt x="84833" y="73666"/>
                        <a:pt x="73666" y="84833"/>
                        <a:pt x="59966" y="84833"/>
                      </a:cubicBezTo>
                      <a:close/>
                      <a:moveTo>
                        <a:pt x="59966" y="0"/>
                      </a:moveTo>
                      <a:cubicBezTo>
                        <a:pt x="26894" y="0"/>
                        <a:pt x="0" y="26894"/>
                        <a:pt x="0" y="59966"/>
                      </a:cubicBezTo>
                      <a:cubicBezTo>
                        <a:pt x="0" y="93072"/>
                        <a:pt x="26894" y="120000"/>
                        <a:pt x="59966" y="120000"/>
                      </a:cubicBezTo>
                      <a:cubicBezTo>
                        <a:pt x="93072" y="120000"/>
                        <a:pt x="120000" y="93072"/>
                        <a:pt x="120000" y="59966"/>
                      </a:cubicBezTo>
                      <a:cubicBezTo>
                        <a:pt x="120000" y="26894"/>
                        <a:pt x="93072" y="0"/>
                        <a:pt x="5996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6" name="íṩlïďê">
                  <a:extLst>
                    <a:ext uri="{FF2B5EF4-FFF2-40B4-BE49-F238E27FC236}">
                      <a16:creationId xmlns:a16="http://schemas.microsoft.com/office/drawing/2014/main" id="{A5060C7C-B039-4623-A8B7-E6084BE32083}"/>
                    </a:ext>
                  </a:extLst>
                </p:cNvPr>
                <p:cNvSpPr/>
                <p:nvPr/>
              </p:nvSpPr>
              <p:spPr>
                <a:xfrm>
                  <a:off x="271914" y="457964"/>
                  <a:ext cx="148481" cy="14312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12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0" y="0"/>
                        <a:pt x="0" y="120000"/>
                        <a:pt x="0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8" name="íṩļíďê">
              <a:extLst>
                <a:ext uri="{FF2B5EF4-FFF2-40B4-BE49-F238E27FC236}">
                  <a16:creationId xmlns:a16="http://schemas.microsoft.com/office/drawing/2014/main" id="{48603105-6245-4809-9869-F866F29006BF}"/>
                </a:ext>
              </a:extLst>
            </p:cNvPr>
            <p:cNvGrpSpPr/>
            <p:nvPr/>
          </p:nvGrpSpPr>
          <p:grpSpPr>
            <a:xfrm>
              <a:off x="5818276" y="3177651"/>
              <a:ext cx="571222" cy="571221"/>
              <a:chOff x="6113405" y="4034755"/>
              <a:chExt cx="518325" cy="518324"/>
            </a:xfrm>
          </p:grpSpPr>
          <p:sp>
            <p:nvSpPr>
              <p:cNvPr id="36" name="îşļîḑé">
                <a:extLst>
                  <a:ext uri="{FF2B5EF4-FFF2-40B4-BE49-F238E27FC236}">
                    <a16:creationId xmlns:a16="http://schemas.microsoft.com/office/drawing/2014/main" id="{F832413E-DADA-4D28-93D0-2D26934574B0}"/>
                  </a:ext>
                </a:extLst>
              </p:cNvPr>
              <p:cNvSpPr/>
              <p:nvPr/>
            </p:nvSpPr>
            <p:spPr>
              <a:xfrm>
                <a:off x="6113405" y="4034755"/>
                <a:ext cx="518325" cy="518324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sz="2000" dirty="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37" name="îṩḷiḍe">
                <a:extLst>
                  <a:ext uri="{FF2B5EF4-FFF2-40B4-BE49-F238E27FC236}">
                    <a16:creationId xmlns:a16="http://schemas.microsoft.com/office/drawing/2014/main" id="{B40C7451-40B6-4F7C-A7DE-3ADDD66EEC04}"/>
                  </a:ext>
                </a:extLst>
              </p:cNvPr>
              <p:cNvGrpSpPr/>
              <p:nvPr/>
            </p:nvGrpSpPr>
            <p:grpSpPr>
              <a:xfrm>
                <a:off x="6246891" y="4139123"/>
                <a:ext cx="308502" cy="309589"/>
                <a:chOff x="0" y="0"/>
                <a:chExt cx="509836" cy="511631"/>
              </a:xfrm>
            </p:grpSpPr>
            <p:sp>
              <p:nvSpPr>
                <p:cNvPr id="38" name="îṥḷiḋé">
                  <a:extLst>
                    <a:ext uri="{FF2B5EF4-FFF2-40B4-BE49-F238E27FC236}">
                      <a16:creationId xmlns:a16="http://schemas.microsoft.com/office/drawing/2014/main" id="{F86A5A9A-832C-49AF-A772-3FD72B906574}"/>
                    </a:ext>
                  </a:extLst>
                </p:cNvPr>
                <p:cNvSpPr/>
                <p:nvPr/>
              </p:nvSpPr>
              <p:spPr>
                <a:xfrm>
                  <a:off x="258509" y="272868"/>
                  <a:ext cx="251327" cy="23876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84122" y="101244"/>
                      </a:moveTo>
                      <a:lnTo>
                        <a:pt x="60005" y="82805"/>
                      </a:lnTo>
                      <a:lnTo>
                        <a:pt x="35888" y="101244"/>
                      </a:lnTo>
                      <a:lnTo>
                        <a:pt x="45094" y="71416"/>
                      </a:lnTo>
                      <a:lnTo>
                        <a:pt x="20972" y="52994"/>
                      </a:lnTo>
                      <a:lnTo>
                        <a:pt x="50783" y="52994"/>
                      </a:lnTo>
                      <a:lnTo>
                        <a:pt x="60005" y="23177"/>
                      </a:lnTo>
                      <a:lnTo>
                        <a:pt x="69211" y="52994"/>
                      </a:lnTo>
                      <a:lnTo>
                        <a:pt x="99027" y="52994"/>
                      </a:lnTo>
                      <a:lnTo>
                        <a:pt x="74916" y="71416"/>
                      </a:lnTo>
                      <a:cubicBezTo>
                        <a:pt x="74916" y="71416"/>
                        <a:pt x="84122" y="101244"/>
                        <a:pt x="84122" y="101244"/>
                      </a:cubicBezTo>
                      <a:close/>
                      <a:moveTo>
                        <a:pt x="120000" y="45827"/>
                      </a:moveTo>
                      <a:lnTo>
                        <a:pt x="74161" y="45827"/>
                      </a:lnTo>
                      <a:lnTo>
                        <a:pt x="60005" y="0"/>
                      </a:lnTo>
                      <a:lnTo>
                        <a:pt x="45833" y="45827"/>
                      </a:lnTo>
                      <a:lnTo>
                        <a:pt x="0" y="45827"/>
                      </a:lnTo>
                      <a:lnTo>
                        <a:pt x="37083" y="74161"/>
                      </a:lnTo>
                      <a:lnTo>
                        <a:pt x="22944" y="120000"/>
                      </a:lnTo>
                      <a:lnTo>
                        <a:pt x="60005" y="91666"/>
                      </a:lnTo>
                      <a:lnTo>
                        <a:pt x="97083" y="120000"/>
                      </a:lnTo>
                      <a:lnTo>
                        <a:pt x="82927" y="74161"/>
                      </a:lnTo>
                      <a:cubicBezTo>
                        <a:pt x="82927" y="74161"/>
                        <a:pt x="120000" y="45827"/>
                        <a:pt x="120000" y="458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9" name="íṩḷíḑe">
                  <a:extLst>
                    <a:ext uri="{FF2B5EF4-FFF2-40B4-BE49-F238E27FC236}">
                      <a16:creationId xmlns:a16="http://schemas.microsoft.com/office/drawing/2014/main" id="{FE051C36-4096-490F-99A7-881C094ADAD2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382377" cy="43982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4500" y="22594"/>
                      </a:moveTo>
                      <a:cubicBezTo>
                        <a:pt x="4655" y="22700"/>
                        <a:pt x="4855" y="22800"/>
                        <a:pt x="5022" y="22900"/>
                      </a:cubicBezTo>
                      <a:cubicBezTo>
                        <a:pt x="5244" y="23038"/>
                        <a:pt x="5483" y="23177"/>
                        <a:pt x="5716" y="23316"/>
                      </a:cubicBezTo>
                      <a:cubicBezTo>
                        <a:pt x="6311" y="23650"/>
                        <a:pt x="6938" y="23977"/>
                        <a:pt x="7611" y="24294"/>
                      </a:cubicBezTo>
                      <a:cubicBezTo>
                        <a:pt x="7850" y="24411"/>
                        <a:pt x="8077" y="24527"/>
                        <a:pt x="8327" y="24644"/>
                      </a:cubicBezTo>
                      <a:cubicBezTo>
                        <a:pt x="10194" y="25477"/>
                        <a:pt x="12327" y="26250"/>
                        <a:pt x="14683" y="26955"/>
                      </a:cubicBezTo>
                      <a:cubicBezTo>
                        <a:pt x="15005" y="27050"/>
                        <a:pt x="15350" y="27144"/>
                        <a:pt x="15688" y="27238"/>
                      </a:cubicBezTo>
                      <a:cubicBezTo>
                        <a:pt x="16583" y="27494"/>
                        <a:pt x="17505" y="27738"/>
                        <a:pt x="18450" y="27972"/>
                      </a:cubicBezTo>
                      <a:cubicBezTo>
                        <a:pt x="18833" y="28072"/>
                        <a:pt x="19205" y="28161"/>
                        <a:pt x="19600" y="28255"/>
                      </a:cubicBezTo>
                      <a:cubicBezTo>
                        <a:pt x="20711" y="28511"/>
                        <a:pt x="21855" y="28761"/>
                        <a:pt x="23027" y="29000"/>
                      </a:cubicBezTo>
                      <a:cubicBezTo>
                        <a:pt x="23238" y="29038"/>
                        <a:pt x="23433" y="29088"/>
                        <a:pt x="23638" y="29122"/>
                      </a:cubicBezTo>
                      <a:cubicBezTo>
                        <a:pt x="25033" y="29394"/>
                        <a:pt x="26472" y="29650"/>
                        <a:pt x="27938" y="29883"/>
                      </a:cubicBezTo>
                      <a:cubicBezTo>
                        <a:pt x="28311" y="29944"/>
                        <a:pt x="28700" y="30005"/>
                        <a:pt x="29083" y="30061"/>
                      </a:cubicBezTo>
                      <a:cubicBezTo>
                        <a:pt x="30200" y="30233"/>
                        <a:pt x="31327" y="30394"/>
                        <a:pt x="32477" y="30544"/>
                      </a:cubicBezTo>
                      <a:cubicBezTo>
                        <a:pt x="32961" y="30611"/>
                        <a:pt x="33444" y="30672"/>
                        <a:pt x="33938" y="30733"/>
                      </a:cubicBezTo>
                      <a:cubicBezTo>
                        <a:pt x="35111" y="30877"/>
                        <a:pt x="36300" y="31011"/>
                        <a:pt x="37500" y="31133"/>
                      </a:cubicBezTo>
                      <a:cubicBezTo>
                        <a:pt x="37894" y="31177"/>
                        <a:pt x="38283" y="31222"/>
                        <a:pt x="38677" y="31261"/>
                      </a:cubicBezTo>
                      <a:cubicBezTo>
                        <a:pt x="40266" y="31416"/>
                        <a:pt x="41866" y="31555"/>
                        <a:pt x="43494" y="31677"/>
                      </a:cubicBezTo>
                      <a:cubicBezTo>
                        <a:pt x="43794" y="31700"/>
                        <a:pt x="44094" y="31716"/>
                        <a:pt x="44400" y="31733"/>
                      </a:cubicBezTo>
                      <a:cubicBezTo>
                        <a:pt x="45727" y="31827"/>
                        <a:pt x="47066" y="31905"/>
                        <a:pt x="48405" y="31977"/>
                      </a:cubicBezTo>
                      <a:cubicBezTo>
                        <a:pt x="48933" y="32005"/>
                        <a:pt x="49461" y="32027"/>
                        <a:pt x="49988" y="32050"/>
                      </a:cubicBezTo>
                      <a:cubicBezTo>
                        <a:pt x="51177" y="32105"/>
                        <a:pt x="52372" y="32144"/>
                        <a:pt x="53572" y="32183"/>
                      </a:cubicBezTo>
                      <a:cubicBezTo>
                        <a:pt x="54066" y="32194"/>
                        <a:pt x="54550" y="32211"/>
                        <a:pt x="55044" y="32222"/>
                      </a:cubicBezTo>
                      <a:cubicBezTo>
                        <a:pt x="56700" y="32261"/>
                        <a:pt x="58355" y="32283"/>
                        <a:pt x="60005" y="32283"/>
                      </a:cubicBezTo>
                      <a:cubicBezTo>
                        <a:pt x="61650" y="32283"/>
                        <a:pt x="63305" y="32261"/>
                        <a:pt x="64961" y="32222"/>
                      </a:cubicBezTo>
                      <a:cubicBezTo>
                        <a:pt x="65455" y="32211"/>
                        <a:pt x="65944" y="32194"/>
                        <a:pt x="66438" y="32183"/>
                      </a:cubicBezTo>
                      <a:cubicBezTo>
                        <a:pt x="67633" y="32144"/>
                        <a:pt x="68827" y="32105"/>
                        <a:pt x="70022" y="32050"/>
                      </a:cubicBezTo>
                      <a:cubicBezTo>
                        <a:pt x="70550" y="32027"/>
                        <a:pt x="71077" y="32005"/>
                        <a:pt x="71605" y="31977"/>
                      </a:cubicBezTo>
                      <a:cubicBezTo>
                        <a:pt x="72938" y="31905"/>
                        <a:pt x="74266" y="31833"/>
                        <a:pt x="75594" y="31733"/>
                      </a:cubicBezTo>
                      <a:cubicBezTo>
                        <a:pt x="75900" y="31716"/>
                        <a:pt x="76211" y="31700"/>
                        <a:pt x="76516" y="31677"/>
                      </a:cubicBezTo>
                      <a:cubicBezTo>
                        <a:pt x="78133" y="31555"/>
                        <a:pt x="79733" y="31416"/>
                        <a:pt x="81316" y="31266"/>
                      </a:cubicBezTo>
                      <a:cubicBezTo>
                        <a:pt x="81727" y="31222"/>
                        <a:pt x="82122" y="31177"/>
                        <a:pt x="82527" y="31133"/>
                      </a:cubicBezTo>
                      <a:cubicBezTo>
                        <a:pt x="83716" y="31011"/>
                        <a:pt x="84888" y="30877"/>
                        <a:pt x="86050" y="30738"/>
                      </a:cubicBezTo>
                      <a:cubicBezTo>
                        <a:pt x="86550" y="30677"/>
                        <a:pt x="87050" y="30605"/>
                        <a:pt x="87544" y="30544"/>
                      </a:cubicBezTo>
                      <a:cubicBezTo>
                        <a:pt x="88677" y="30394"/>
                        <a:pt x="89783" y="30233"/>
                        <a:pt x="90883" y="30066"/>
                      </a:cubicBezTo>
                      <a:cubicBezTo>
                        <a:pt x="91283" y="30005"/>
                        <a:pt x="91688" y="29950"/>
                        <a:pt x="92083" y="29883"/>
                      </a:cubicBezTo>
                      <a:cubicBezTo>
                        <a:pt x="93538" y="29650"/>
                        <a:pt x="94961" y="29400"/>
                        <a:pt x="96344" y="29127"/>
                      </a:cubicBezTo>
                      <a:cubicBezTo>
                        <a:pt x="96583" y="29077"/>
                        <a:pt x="96811" y="29027"/>
                        <a:pt x="97050" y="28977"/>
                      </a:cubicBezTo>
                      <a:cubicBezTo>
                        <a:pt x="98188" y="28750"/>
                        <a:pt x="99300" y="28511"/>
                        <a:pt x="100372" y="28261"/>
                      </a:cubicBezTo>
                      <a:cubicBezTo>
                        <a:pt x="100788" y="28161"/>
                        <a:pt x="101188" y="28061"/>
                        <a:pt x="101588" y="27961"/>
                      </a:cubicBezTo>
                      <a:cubicBezTo>
                        <a:pt x="102505" y="27733"/>
                        <a:pt x="103400" y="27494"/>
                        <a:pt x="104266" y="27250"/>
                      </a:cubicBezTo>
                      <a:cubicBezTo>
                        <a:pt x="104627" y="27150"/>
                        <a:pt x="104994" y="27050"/>
                        <a:pt x="105344" y="26944"/>
                      </a:cubicBezTo>
                      <a:cubicBezTo>
                        <a:pt x="106477" y="26605"/>
                        <a:pt x="107566" y="26255"/>
                        <a:pt x="108594" y="25883"/>
                      </a:cubicBezTo>
                      <a:cubicBezTo>
                        <a:pt x="108627" y="25877"/>
                        <a:pt x="108666" y="25866"/>
                        <a:pt x="108694" y="25850"/>
                      </a:cubicBezTo>
                      <a:cubicBezTo>
                        <a:pt x="109750" y="25472"/>
                        <a:pt x="110727" y="25066"/>
                        <a:pt x="111655" y="24650"/>
                      </a:cubicBezTo>
                      <a:cubicBezTo>
                        <a:pt x="111922" y="24527"/>
                        <a:pt x="112161" y="24405"/>
                        <a:pt x="112411" y="24283"/>
                      </a:cubicBezTo>
                      <a:cubicBezTo>
                        <a:pt x="113072" y="23972"/>
                        <a:pt x="113688" y="23650"/>
                        <a:pt x="114272" y="23316"/>
                      </a:cubicBezTo>
                      <a:cubicBezTo>
                        <a:pt x="114511" y="23177"/>
                        <a:pt x="114755" y="23038"/>
                        <a:pt x="114983" y="22900"/>
                      </a:cubicBezTo>
                      <a:cubicBezTo>
                        <a:pt x="115150" y="22794"/>
                        <a:pt x="115344" y="22700"/>
                        <a:pt x="115500" y="22594"/>
                      </a:cubicBezTo>
                      <a:lnTo>
                        <a:pt x="115500" y="48161"/>
                      </a:lnTo>
                      <a:cubicBezTo>
                        <a:pt x="115500" y="53266"/>
                        <a:pt x="94388" y="60383"/>
                        <a:pt x="60005" y="60383"/>
                      </a:cubicBezTo>
                      <a:cubicBezTo>
                        <a:pt x="25611" y="60383"/>
                        <a:pt x="4500" y="53266"/>
                        <a:pt x="4500" y="48161"/>
                      </a:cubicBezTo>
                      <a:cubicBezTo>
                        <a:pt x="4500" y="48161"/>
                        <a:pt x="4500" y="22594"/>
                        <a:pt x="4500" y="22594"/>
                      </a:cubicBezTo>
                      <a:close/>
                      <a:moveTo>
                        <a:pt x="60005" y="3916"/>
                      </a:moveTo>
                      <a:cubicBezTo>
                        <a:pt x="94388" y="3916"/>
                        <a:pt x="115500" y="11033"/>
                        <a:pt x="115500" y="16144"/>
                      </a:cubicBezTo>
                      <a:cubicBezTo>
                        <a:pt x="115500" y="21244"/>
                        <a:pt x="94388" y="28366"/>
                        <a:pt x="60005" y="28366"/>
                      </a:cubicBezTo>
                      <a:cubicBezTo>
                        <a:pt x="25611" y="28366"/>
                        <a:pt x="4500" y="21244"/>
                        <a:pt x="4500" y="16144"/>
                      </a:cubicBezTo>
                      <a:cubicBezTo>
                        <a:pt x="4500" y="11033"/>
                        <a:pt x="25611" y="3916"/>
                        <a:pt x="60005" y="3916"/>
                      </a:cubicBezTo>
                      <a:close/>
                      <a:moveTo>
                        <a:pt x="75866" y="88200"/>
                      </a:moveTo>
                      <a:cubicBezTo>
                        <a:pt x="70727" y="88561"/>
                        <a:pt x="65388" y="88750"/>
                        <a:pt x="60005" y="88750"/>
                      </a:cubicBezTo>
                      <a:cubicBezTo>
                        <a:pt x="25611" y="88750"/>
                        <a:pt x="4500" y="81627"/>
                        <a:pt x="4500" y="76527"/>
                      </a:cubicBezTo>
                      <a:lnTo>
                        <a:pt x="4500" y="54555"/>
                      </a:lnTo>
                      <a:cubicBezTo>
                        <a:pt x="14066" y="60911"/>
                        <a:pt x="37550" y="64300"/>
                        <a:pt x="60005" y="64300"/>
                      </a:cubicBezTo>
                      <a:cubicBezTo>
                        <a:pt x="82455" y="64300"/>
                        <a:pt x="105933" y="60911"/>
                        <a:pt x="115500" y="54555"/>
                      </a:cubicBezTo>
                      <a:lnTo>
                        <a:pt x="115500" y="65105"/>
                      </a:lnTo>
                      <a:lnTo>
                        <a:pt x="120000" y="65105"/>
                      </a:lnTo>
                      <a:lnTo>
                        <a:pt x="120000" y="16144"/>
                      </a:lnTo>
                      <a:cubicBezTo>
                        <a:pt x="120000" y="5655"/>
                        <a:pt x="89088" y="0"/>
                        <a:pt x="60005" y="0"/>
                      </a:cubicBezTo>
                      <a:cubicBezTo>
                        <a:pt x="30916" y="0"/>
                        <a:pt x="0" y="5655"/>
                        <a:pt x="0" y="16144"/>
                      </a:cubicBezTo>
                      <a:lnTo>
                        <a:pt x="0" y="103861"/>
                      </a:lnTo>
                      <a:cubicBezTo>
                        <a:pt x="0" y="114344"/>
                        <a:pt x="30916" y="120000"/>
                        <a:pt x="60005" y="120000"/>
                      </a:cubicBezTo>
                      <a:cubicBezTo>
                        <a:pt x="65355" y="119994"/>
                        <a:pt x="70605" y="119822"/>
                        <a:pt x="75616" y="119477"/>
                      </a:cubicBezTo>
                      <a:lnTo>
                        <a:pt x="75261" y="115577"/>
                      </a:lnTo>
                      <a:cubicBezTo>
                        <a:pt x="70372" y="115911"/>
                        <a:pt x="65238" y="116083"/>
                        <a:pt x="60005" y="116083"/>
                      </a:cubicBezTo>
                      <a:cubicBezTo>
                        <a:pt x="25611" y="116083"/>
                        <a:pt x="4500" y="108966"/>
                        <a:pt x="4500" y="103861"/>
                      </a:cubicBezTo>
                      <a:lnTo>
                        <a:pt x="4500" y="82922"/>
                      </a:lnTo>
                      <a:cubicBezTo>
                        <a:pt x="14066" y="89277"/>
                        <a:pt x="37550" y="92666"/>
                        <a:pt x="60005" y="92666"/>
                      </a:cubicBezTo>
                      <a:cubicBezTo>
                        <a:pt x="65511" y="92666"/>
                        <a:pt x="70972" y="92472"/>
                        <a:pt x="76233" y="92100"/>
                      </a:cubicBezTo>
                      <a:lnTo>
                        <a:pt x="79116" y="91872"/>
                      </a:lnTo>
                      <a:lnTo>
                        <a:pt x="78677" y="87972"/>
                      </a:lnTo>
                      <a:cubicBezTo>
                        <a:pt x="78677" y="87972"/>
                        <a:pt x="75866" y="88200"/>
                        <a:pt x="75866" y="88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FFFFFF"/>
                    </a:buClr>
                    <a:buFont typeface="Cabin"/>
                    <a:buNone/>
                  </a:pPr>
                  <a:endParaRPr sz="5400" b="0" i="0" u="none" strike="noStrike" cap="none" dirty="0">
                    <a:solidFill>
                      <a:srgbClr val="000000"/>
                    </a:solidFill>
                  </a:endParaRPr>
                </a:p>
              </p:txBody>
            </p:sp>
          </p:grpSp>
        </p:grpSp>
        <p:grpSp>
          <p:nvGrpSpPr>
            <p:cNvPr id="9" name="îṧ1îďè">
              <a:extLst>
                <a:ext uri="{FF2B5EF4-FFF2-40B4-BE49-F238E27FC236}">
                  <a16:creationId xmlns:a16="http://schemas.microsoft.com/office/drawing/2014/main" id="{0A79ED17-3AF7-4A9D-A2F3-BF95CA47E6AB}"/>
                </a:ext>
              </a:extLst>
            </p:cNvPr>
            <p:cNvGrpSpPr/>
            <p:nvPr/>
          </p:nvGrpSpPr>
          <p:grpSpPr>
            <a:xfrm>
              <a:off x="9278761" y="3177651"/>
              <a:ext cx="571222" cy="571221"/>
              <a:chOff x="9161405" y="4034755"/>
              <a:chExt cx="518325" cy="518324"/>
            </a:xfrm>
          </p:grpSpPr>
          <p:sp>
            <p:nvSpPr>
              <p:cNvPr id="29" name="iṩļîḓè">
                <a:extLst>
                  <a:ext uri="{FF2B5EF4-FFF2-40B4-BE49-F238E27FC236}">
                    <a16:creationId xmlns:a16="http://schemas.microsoft.com/office/drawing/2014/main" id="{3E78D301-ECDF-4853-BC7E-85B3ED72FACE}"/>
                  </a:ext>
                </a:extLst>
              </p:cNvPr>
              <p:cNvSpPr/>
              <p:nvPr/>
            </p:nvSpPr>
            <p:spPr>
              <a:xfrm>
                <a:off x="9161405" y="4034755"/>
                <a:ext cx="518325" cy="518324"/>
              </a:xfrm>
              <a:prstGeom prst="ellipse">
                <a:avLst/>
              </a:prstGeom>
              <a:solidFill>
                <a:schemeClr val="accent5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sz="2000">
                  <a:solidFill>
                    <a:schemeClr val="dk1"/>
                  </a:solidFill>
                </a:endParaRPr>
              </a:p>
            </p:txBody>
          </p:sp>
          <p:grpSp>
            <p:nvGrpSpPr>
              <p:cNvPr id="30" name="iSļîḍé">
                <a:extLst>
                  <a:ext uri="{FF2B5EF4-FFF2-40B4-BE49-F238E27FC236}">
                    <a16:creationId xmlns:a16="http://schemas.microsoft.com/office/drawing/2014/main" id="{C2CE7330-F400-4D6A-B54C-133007E724ED}"/>
                  </a:ext>
                </a:extLst>
              </p:cNvPr>
              <p:cNvGrpSpPr/>
              <p:nvPr/>
            </p:nvGrpSpPr>
            <p:grpSpPr>
              <a:xfrm>
                <a:off x="9265220" y="4153947"/>
                <a:ext cx="310694" cy="279940"/>
                <a:chOff x="0" y="0"/>
                <a:chExt cx="567835" cy="511630"/>
              </a:xfrm>
            </p:grpSpPr>
            <p:sp>
              <p:nvSpPr>
                <p:cNvPr id="31" name="íṣ1ïḑê">
                  <a:extLst>
                    <a:ext uri="{FF2B5EF4-FFF2-40B4-BE49-F238E27FC236}">
                      <a16:creationId xmlns:a16="http://schemas.microsoft.com/office/drawing/2014/main" id="{06E6BDE9-6A6A-4DCA-B6F9-02D5CEADC2B4}"/>
                    </a:ext>
                  </a:extLst>
                </p:cNvPr>
                <p:cNvSpPr/>
                <p:nvPr/>
              </p:nvSpPr>
              <p:spPr>
                <a:xfrm>
                  <a:off x="0" y="62015"/>
                  <a:ext cx="567835" cy="405044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106683" y="75038"/>
                      </a:moveTo>
                      <a:cubicBezTo>
                        <a:pt x="101155" y="75038"/>
                        <a:pt x="96655" y="68727"/>
                        <a:pt x="96655" y="60972"/>
                      </a:cubicBezTo>
                      <a:lnTo>
                        <a:pt x="93383" y="60972"/>
                      </a:lnTo>
                      <a:cubicBezTo>
                        <a:pt x="93383" y="68727"/>
                        <a:pt x="88877" y="75038"/>
                        <a:pt x="83338" y="75038"/>
                      </a:cubicBezTo>
                      <a:cubicBezTo>
                        <a:pt x="77811" y="75038"/>
                        <a:pt x="73311" y="68727"/>
                        <a:pt x="73311" y="60972"/>
                      </a:cubicBezTo>
                      <a:lnTo>
                        <a:pt x="70038" y="60972"/>
                      </a:lnTo>
                      <a:cubicBezTo>
                        <a:pt x="70038" y="68727"/>
                        <a:pt x="65533" y="75038"/>
                        <a:pt x="59994" y="75038"/>
                      </a:cubicBezTo>
                      <a:cubicBezTo>
                        <a:pt x="54466" y="75038"/>
                        <a:pt x="49961" y="68727"/>
                        <a:pt x="49961" y="60972"/>
                      </a:cubicBezTo>
                      <a:lnTo>
                        <a:pt x="46688" y="60972"/>
                      </a:lnTo>
                      <a:cubicBezTo>
                        <a:pt x="46688" y="68727"/>
                        <a:pt x="42188" y="75038"/>
                        <a:pt x="36650" y="75038"/>
                      </a:cubicBezTo>
                      <a:cubicBezTo>
                        <a:pt x="31122" y="75038"/>
                        <a:pt x="26616" y="68727"/>
                        <a:pt x="26616" y="60972"/>
                      </a:cubicBezTo>
                      <a:lnTo>
                        <a:pt x="23344" y="60972"/>
                      </a:lnTo>
                      <a:cubicBezTo>
                        <a:pt x="23344" y="68727"/>
                        <a:pt x="18844" y="75038"/>
                        <a:pt x="13311" y="75038"/>
                      </a:cubicBezTo>
                      <a:cubicBezTo>
                        <a:pt x="7777" y="75038"/>
                        <a:pt x="3272" y="68727"/>
                        <a:pt x="3272" y="60972"/>
                      </a:cubicBezTo>
                      <a:lnTo>
                        <a:pt x="3272" y="33122"/>
                      </a:lnTo>
                      <a:lnTo>
                        <a:pt x="116727" y="33122"/>
                      </a:lnTo>
                      <a:lnTo>
                        <a:pt x="116727" y="60972"/>
                      </a:lnTo>
                      <a:cubicBezTo>
                        <a:pt x="116727" y="68727"/>
                        <a:pt x="112222" y="75038"/>
                        <a:pt x="106683" y="75038"/>
                      </a:cubicBezTo>
                      <a:close/>
                      <a:moveTo>
                        <a:pt x="116727" y="115411"/>
                      </a:moveTo>
                      <a:lnTo>
                        <a:pt x="3272" y="115411"/>
                      </a:lnTo>
                      <a:lnTo>
                        <a:pt x="3272" y="73088"/>
                      </a:lnTo>
                      <a:cubicBezTo>
                        <a:pt x="5716" y="77055"/>
                        <a:pt x="9288" y="79627"/>
                        <a:pt x="13311" y="79627"/>
                      </a:cubicBezTo>
                      <a:cubicBezTo>
                        <a:pt x="18377" y="79627"/>
                        <a:pt x="22738" y="75594"/>
                        <a:pt x="24983" y="69744"/>
                      </a:cubicBezTo>
                      <a:cubicBezTo>
                        <a:pt x="27233" y="75594"/>
                        <a:pt x="31588" y="79627"/>
                        <a:pt x="36650" y="79627"/>
                      </a:cubicBezTo>
                      <a:cubicBezTo>
                        <a:pt x="41722" y="79627"/>
                        <a:pt x="46083" y="75594"/>
                        <a:pt x="48322" y="69744"/>
                      </a:cubicBezTo>
                      <a:cubicBezTo>
                        <a:pt x="50572" y="75594"/>
                        <a:pt x="54933" y="79627"/>
                        <a:pt x="59994" y="79627"/>
                      </a:cubicBezTo>
                      <a:cubicBezTo>
                        <a:pt x="65066" y="79627"/>
                        <a:pt x="69427" y="75594"/>
                        <a:pt x="71677" y="69744"/>
                      </a:cubicBezTo>
                      <a:cubicBezTo>
                        <a:pt x="73927" y="75594"/>
                        <a:pt x="78277" y="79627"/>
                        <a:pt x="83338" y="79627"/>
                      </a:cubicBezTo>
                      <a:cubicBezTo>
                        <a:pt x="88411" y="79627"/>
                        <a:pt x="92766" y="75594"/>
                        <a:pt x="95022" y="69744"/>
                      </a:cubicBezTo>
                      <a:cubicBezTo>
                        <a:pt x="97272" y="75594"/>
                        <a:pt x="101622" y="79627"/>
                        <a:pt x="106683" y="79627"/>
                      </a:cubicBezTo>
                      <a:cubicBezTo>
                        <a:pt x="110711" y="79627"/>
                        <a:pt x="114283" y="77055"/>
                        <a:pt x="116727" y="73088"/>
                      </a:cubicBezTo>
                      <a:cubicBezTo>
                        <a:pt x="116727" y="73088"/>
                        <a:pt x="116727" y="115411"/>
                        <a:pt x="116727" y="115411"/>
                      </a:cubicBezTo>
                      <a:close/>
                      <a:moveTo>
                        <a:pt x="26116" y="4588"/>
                      </a:moveTo>
                      <a:lnTo>
                        <a:pt x="31894" y="4588"/>
                      </a:lnTo>
                      <a:lnTo>
                        <a:pt x="31894" y="28538"/>
                      </a:lnTo>
                      <a:lnTo>
                        <a:pt x="26116" y="28538"/>
                      </a:lnTo>
                      <a:cubicBezTo>
                        <a:pt x="26116" y="28538"/>
                        <a:pt x="26116" y="4588"/>
                        <a:pt x="26116" y="4588"/>
                      </a:cubicBezTo>
                      <a:close/>
                      <a:moveTo>
                        <a:pt x="57105" y="4588"/>
                      </a:moveTo>
                      <a:lnTo>
                        <a:pt x="62883" y="4588"/>
                      </a:lnTo>
                      <a:lnTo>
                        <a:pt x="62883" y="28538"/>
                      </a:lnTo>
                      <a:lnTo>
                        <a:pt x="57105" y="28538"/>
                      </a:lnTo>
                      <a:cubicBezTo>
                        <a:pt x="57105" y="28538"/>
                        <a:pt x="57105" y="4588"/>
                        <a:pt x="57105" y="4588"/>
                      </a:cubicBezTo>
                      <a:close/>
                      <a:moveTo>
                        <a:pt x="88094" y="4588"/>
                      </a:moveTo>
                      <a:lnTo>
                        <a:pt x="93877" y="4588"/>
                      </a:lnTo>
                      <a:lnTo>
                        <a:pt x="93877" y="28538"/>
                      </a:lnTo>
                      <a:lnTo>
                        <a:pt x="88094" y="28538"/>
                      </a:lnTo>
                      <a:cubicBezTo>
                        <a:pt x="88094" y="28538"/>
                        <a:pt x="88094" y="4588"/>
                        <a:pt x="88094" y="4588"/>
                      </a:cubicBezTo>
                      <a:close/>
                      <a:moveTo>
                        <a:pt x="97150" y="28538"/>
                      </a:moveTo>
                      <a:lnTo>
                        <a:pt x="97150" y="0"/>
                      </a:lnTo>
                      <a:lnTo>
                        <a:pt x="84822" y="0"/>
                      </a:lnTo>
                      <a:lnTo>
                        <a:pt x="84822" y="28538"/>
                      </a:lnTo>
                      <a:lnTo>
                        <a:pt x="66161" y="28538"/>
                      </a:lnTo>
                      <a:lnTo>
                        <a:pt x="66161" y="0"/>
                      </a:lnTo>
                      <a:lnTo>
                        <a:pt x="53833" y="0"/>
                      </a:lnTo>
                      <a:lnTo>
                        <a:pt x="53833" y="28538"/>
                      </a:lnTo>
                      <a:lnTo>
                        <a:pt x="35172" y="28538"/>
                      </a:lnTo>
                      <a:lnTo>
                        <a:pt x="35172" y="0"/>
                      </a:lnTo>
                      <a:lnTo>
                        <a:pt x="22844" y="0"/>
                      </a:lnTo>
                      <a:lnTo>
                        <a:pt x="22844" y="28538"/>
                      </a:lnTo>
                      <a:lnTo>
                        <a:pt x="0" y="28538"/>
                      </a:lnTo>
                      <a:lnTo>
                        <a:pt x="0" y="120000"/>
                      </a:lnTo>
                      <a:lnTo>
                        <a:pt x="120000" y="120000"/>
                      </a:lnTo>
                      <a:lnTo>
                        <a:pt x="120000" y="28538"/>
                      </a:lnTo>
                      <a:cubicBezTo>
                        <a:pt x="120000" y="28538"/>
                        <a:pt x="97150" y="28538"/>
                        <a:pt x="97150" y="285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" name="îSḻîďé">
                  <a:extLst>
                    <a:ext uri="{FF2B5EF4-FFF2-40B4-BE49-F238E27FC236}">
                      <a16:creationId xmlns:a16="http://schemas.microsoft.com/office/drawing/2014/main" id="{B1FD3819-A534-4367-B2BD-ABD03DC038E7}"/>
                    </a:ext>
                  </a:extLst>
                </p:cNvPr>
                <p:cNvSpPr/>
                <p:nvPr/>
              </p:nvSpPr>
              <p:spPr>
                <a:xfrm>
                  <a:off x="0" y="496127"/>
                  <a:ext cx="552330" cy="1550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0" y="120000"/>
                      </a:moveTo>
                      <a:lnTo>
                        <a:pt x="120000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ubicBezTo>
                        <a:pt x="0" y="0"/>
                        <a:pt x="0" y="120000"/>
                        <a:pt x="0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" name="iṣḷîḑê">
                  <a:extLst>
                    <a:ext uri="{FF2B5EF4-FFF2-40B4-BE49-F238E27FC236}">
                      <a16:creationId xmlns:a16="http://schemas.microsoft.com/office/drawing/2014/main" id="{1CDC5AA5-961E-4587-AC91-9E971AB00333}"/>
                    </a:ext>
                  </a:extLst>
                </p:cNvPr>
                <p:cNvSpPr/>
                <p:nvPr/>
              </p:nvSpPr>
              <p:spPr>
                <a:xfrm>
                  <a:off x="108527" y="0"/>
                  <a:ext cx="62015" cy="620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9972" y="29694"/>
                      </a:moveTo>
                      <a:cubicBezTo>
                        <a:pt x="76672" y="29694"/>
                        <a:pt x="90305" y="43294"/>
                        <a:pt x="90305" y="60000"/>
                      </a:cubicBezTo>
                      <a:cubicBezTo>
                        <a:pt x="90305" y="76705"/>
                        <a:pt x="76672" y="90305"/>
                        <a:pt x="59972" y="90305"/>
                      </a:cubicBezTo>
                      <a:cubicBezTo>
                        <a:pt x="43266" y="90305"/>
                        <a:pt x="29694" y="76705"/>
                        <a:pt x="29694" y="60000"/>
                      </a:cubicBezTo>
                      <a:cubicBezTo>
                        <a:pt x="29694" y="43294"/>
                        <a:pt x="43266" y="29694"/>
                        <a:pt x="59972" y="29694"/>
                      </a:cubicBezTo>
                      <a:close/>
                      <a:moveTo>
                        <a:pt x="59972" y="120000"/>
                      </a:moveTo>
                      <a:cubicBezTo>
                        <a:pt x="93027" y="120000"/>
                        <a:pt x="120000" y="93088"/>
                        <a:pt x="120000" y="60000"/>
                      </a:cubicBezTo>
                      <a:cubicBezTo>
                        <a:pt x="120000" y="26911"/>
                        <a:pt x="93027" y="0"/>
                        <a:pt x="59972" y="0"/>
                      </a:cubicBezTo>
                      <a:cubicBezTo>
                        <a:pt x="26911" y="0"/>
                        <a:pt x="0" y="26911"/>
                        <a:pt x="0" y="60000"/>
                      </a:cubicBezTo>
                      <a:cubicBezTo>
                        <a:pt x="0" y="93088"/>
                        <a:pt x="26911" y="120000"/>
                        <a:pt x="59972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4" name="iṥ1idé">
                  <a:extLst>
                    <a:ext uri="{FF2B5EF4-FFF2-40B4-BE49-F238E27FC236}">
                      <a16:creationId xmlns:a16="http://schemas.microsoft.com/office/drawing/2014/main" id="{C7C20E06-DB50-46C1-859A-5F612747954D}"/>
                    </a:ext>
                  </a:extLst>
                </p:cNvPr>
                <p:cNvSpPr/>
                <p:nvPr/>
              </p:nvSpPr>
              <p:spPr>
                <a:xfrm>
                  <a:off x="248062" y="0"/>
                  <a:ext cx="62015" cy="620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9972" y="29694"/>
                      </a:moveTo>
                      <a:cubicBezTo>
                        <a:pt x="76672" y="29694"/>
                        <a:pt x="90305" y="43294"/>
                        <a:pt x="90305" y="60000"/>
                      </a:cubicBezTo>
                      <a:cubicBezTo>
                        <a:pt x="90305" y="76705"/>
                        <a:pt x="76672" y="90305"/>
                        <a:pt x="59972" y="90305"/>
                      </a:cubicBezTo>
                      <a:cubicBezTo>
                        <a:pt x="43266" y="90305"/>
                        <a:pt x="29694" y="76705"/>
                        <a:pt x="29694" y="60000"/>
                      </a:cubicBezTo>
                      <a:cubicBezTo>
                        <a:pt x="29694" y="43294"/>
                        <a:pt x="43266" y="29694"/>
                        <a:pt x="59972" y="29694"/>
                      </a:cubicBezTo>
                      <a:close/>
                      <a:moveTo>
                        <a:pt x="59972" y="120000"/>
                      </a:moveTo>
                      <a:cubicBezTo>
                        <a:pt x="93027" y="120000"/>
                        <a:pt x="120000" y="93088"/>
                        <a:pt x="120000" y="60000"/>
                      </a:cubicBezTo>
                      <a:cubicBezTo>
                        <a:pt x="120000" y="26911"/>
                        <a:pt x="93027" y="0"/>
                        <a:pt x="59972" y="0"/>
                      </a:cubicBezTo>
                      <a:cubicBezTo>
                        <a:pt x="26911" y="0"/>
                        <a:pt x="0" y="26911"/>
                        <a:pt x="0" y="60000"/>
                      </a:cubicBezTo>
                      <a:cubicBezTo>
                        <a:pt x="0" y="93088"/>
                        <a:pt x="26911" y="120000"/>
                        <a:pt x="59972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5" name="îşḻiḑé">
                  <a:extLst>
                    <a:ext uri="{FF2B5EF4-FFF2-40B4-BE49-F238E27FC236}">
                      <a16:creationId xmlns:a16="http://schemas.microsoft.com/office/drawing/2014/main" id="{81C0A2C0-36CE-4C0B-B79D-581CD4BB6FA4}"/>
                    </a:ext>
                  </a:extLst>
                </p:cNvPr>
                <p:cNvSpPr/>
                <p:nvPr/>
              </p:nvSpPr>
              <p:spPr>
                <a:xfrm>
                  <a:off x="403104" y="0"/>
                  <a:ext cx="62015" cy="62015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120000" h="120000" extrusionOk="0">
                      <a:moveTo>
                        <a:pt x="59972" y="29694"/>
                      </a:moveTo>
                      <a:cubicBezTo>
                        <a:pt x="76672" y="29694"/>
                        <a:pt x="90305" y="43294"/>
                        <a:pt x="90305" y="60000"/>
                      </a:cubicBezTo>
                      <a:cubicBezTo>
                        <a:pt x="90305" y="76705"/>
                        <a:pt x="76672" y="90305"/>
                        <a:pt x="59972" y="90305"/>
                      </a:cubicBezTo>
                      <a:cubicBezTo>
                        <a:pt x="43266" y="90305"/>
                        <a:pt x="29694" y="76705"/>
                        <a:pt x="29694" y="60000"/>
                      </a:cubicBezTo>
                      <a:cubicBezTo>
                        <a:pt x="29694" y="43294"/>
                        <a:pt x="43266" y="29694"/>
                        <a:pt x="59972" y="29694"/>
                      </a:cubicBezTo>
                      <a:close/>
                      <a:moveTo>
                        <a:pt x="59972" y="120000"/>
                      </a:moveTo>
                      <a:cubicBezTo>
                        <a:pt x="93027" y="120000"/>
                        <a:pt x="120000" y="93088"/>
                        <a:pt x="120000" y="60000"/>
                      </a:cubicBezTo>
                      <a:cubicBezTo>
                        <a:pt x="120000" y="26911"/>
                        <a:pt x="93027" y="0"/>
                        <a:pt x="59972" y="0"/>
                      </a:cubicBezTo>
                      <a:cubicBezTo>
                        <a:pt x="26911" y="0"/>
                        <a:pt x="0" y="26911"/>
                        <a:pt x="0" y="60000"/>
                      </a:cubicBezTo>
                      <a:cubicBezTo>
                        <a:pt x="0" y="93088"/>
                        <a:pt x="26911" y="120000"/>
                        <a:pt x="59972" y="1200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lIns="45700" tIns="45700" rIns="45700" bIns="45700" anchor="t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Font typeface="Cabin"/>
                    <a:buNone/>
                  </a:pPr>
                  <a:endParaRPr sz="5400" b="0" i="0" u="none" strike="noStrike" cap="none">
                    <a:solidFill>
                      <a:srgbClr val="000000"/>
                    </a:solidFill>
                  </a:endParaRPr>
                </a:p>
              </p:txBody>
            </p:sp>
          </p:grpSp>
        </p:grpSp>
        <p:sp>
          <p:nvSpPr>
            <p:cNvPr id="10" name="íş1iḋê">
              <a:extLst>
                <a:ext uri="{FF2B5EF4-FFF2-40B4-BE49-F238E27FC236}">
                  <a16:creationId xmlns:a16="http://schemas.microsoft.com/office/drawing/2014/main" id="{4F6972AE-F1B4-41F0-AFAC-D17B6BD58699}"/>
                </a:ext>
              </a:extLst>
            </p:cNvPr>
            <p:cNvSpPr txBox="1"/>
            <p:nvPr/>
          </p:nvSpPr>
          <p:spPr>
            <a:xfrm>
              <a:off x="1171639" y="4465131"/>
              <a:ext cx="2931708" cy="97964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</a:p>
          </p:txBody>
        </p:sp>
        <p:sp>
          <p:nvSpPr>
            <p:cNvPr id="11" name="îŝ1ïḍe">
              <a:extLst>
                <a:ext uri="{FF2B5EF4-FFF2-40B4-BE49-F238E27FC236}">
                  <a16:creationId xmlns:a16="http://schemas.microsoft.com/office/drawing/2014/main" id="{F5E16611-30C4-4445-8714-34B7A203B910}"/>
                </a:ext>
              </a:extLst>
            </p:cNvPr>
            <p:cNvSpPr txBox="1"/>
            <p:nvPr/>
          </p:nvSpPr>
          <p:spPr>
            <a:xfrm>
              <a:off x="1171639" y="3993311"/>
              <a:ext cx="2931708" cy="47182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1"/>
                  </a:solidFill>
                </a:rPr>
                <a:t>Text here</a:t>
              </a:r>
              <a:endParaRPr lang="zh-CN" altLang="en-US" sz="1400" b="1" dirty="0">
                <a:solidFill>
                  <a:schemeClr val="accent1"/>
                </a:solidFill>
              </a:endParaRPr>
            </a:p>
          </p:txBody>
        </p:sp>
        <p:sp>
          <p:nvSpPr>
            <p:cNvPr id="12" name="ïṧļiḍê">
              <a:extLst>
                <a:ext uri="{FF2B5EF4-FFF2-40B4-BE49-F238E27FC236}">
                  <a16:creationId xmlns:a16="http://schemas.microsoft.com/office/drawing/2014/main" id="{A09ED1A2-C275-423A-8BA1-C14C65115BE0}"/>
                </a:ext>
              </a:extLst>
            </p:cNvPr>
            <p:cNvSpPr txBox="1"/>
            <p:nvPr/>
          </p:nvSpPr>
          <p:spPr>
            <a:xfrm>
              <a:off x="4664031" y="4465131"/>
              <a:ext cx="2931708" cy="97964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</a:p>
          </p:txBody>
        </p:sp>
        <p:sp>
          <p:nvSpPr>
            <p:cNvPr id="13" name="íṥḷîḍe">
              <a:extLst>
                <a:ext uri="{FF2B5EF4-FFF2-40B4-BE49-F238E27FC236}">
                  <a16:creationId xmlns:a16="http://schemas.microsoft.com/office/drawing/2014/main" id="{F8704E64-A738-4E44-8CE1-704D8D8B110D}"/>
                </a:ext>
              </a:extLst>
            </p:cNvPr>
            <p:cNvSpPr txBox="1"/>
            <p:nvPr/>
          </p:nvSpPr>
          <p:spPr>
            <a:xfrm>
              <a:off x="4664031" y="3993311"/>
              <a:ext cx="2931708" cy="47182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3"/>
                  </a:solidFill>
                </a:rPr>
                <a:t>Text here</a:t>
              </a:r>
              <a:endParaRPr lang="zh-CN" altLang="en-US" sz="1400" b="1" dirty="0">
                <a:solidFill>
                  <a:schemeClr val="accent3"/>
                </a:solidFill>
              </a:endParaRPr>
            </a:p>
          </p:txBody>
        </p:sp>
        <p:sp>
          <p:nvSpPr>
            <p:cNvPr id="14" name="í$ļîḋé">
              <a:extLst>
                <a:ext uri="{FF2B5EF4-FFF2-40B4-BE49-F238E27FC236}">
                  <a16:creationId xmlns:a16="http://schemas.microsoft.com/office/drawing/2014/main" id="{1F0CE641-36BC-433E-AC8E-827A471B414E}"/>
                </a:ext>
              </a:extLst>
            </p:cNvPr>
            <p:cNvSpPr txBox="1"/>
            <p:nvPr/>
          </p:nvSpPr>
          <p:spPr>
            <a:xfrm>
              <a:off x="8114292" y="4465131"/>
              <a:ext cx="2931708" cy="97964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</a:p>
          </p:txBody>
        </p:sp>
        <p:sp>
          <p:nvSpPr>
            <p:cNvPr id="15" name="iṥľíḋê">
              <a:extLst>
                <a:ext uri="{FF2B5EF4-FFF2-40B4-BE49-F238E27FC236}">
                  <a16:creationId xmlns:a16="http://schemas.microsoft.com/office/drawing/2014/main" id="{D0A6DB53-6665-4285-B079-D692BBC09E83}"/>
                </a:ext>
              </a:extLst>
            </p:cNvPr>
            <p:cNvSpPr txBox="1"/>
            <p:nvPr/>
          </p:nvSpPr>
          <p:spPr>
            <a:xfrm>
              <a:off x="8114292" y="3993311"/>
              <a:ext cx="2931708" cy="47182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5"/>
                  </a:solidFill>
                </a:rPr>
                <a:t>Text here</a:t>
              </a:r>
              <a:endParaRPr lang="zh-CN" altLang="en-US" sz="1400" b="1" dirty="0">
                <a:solidFill>
                  <a:schemeClr val="accent5"/>
                </a:solidFill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C6E86EB9-5CAA-474B-860E-9C0E94A52832}"/>
                </a:ext>
              </a:extLst>
            </p:cNvPr>
            <p:cNvCxnSpPr>
              <a:cxnSpLocks/>
            </p:cNvCxnSpPr>
            <p:nvPr/>
          </p:nvCxnSpPr>
          <p:spPr>
            <a:xfrm>
              <a:off x="4341000" y="4398311"/>
              <a:ext cx="0" cy="104646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73490984-E833-4F3F-B4B3-F974EC0ADC87}"/>
                </a:ext>
              </a:extLst>
            </p:cNvPr>
            <p:cNvCxnSpPr>
              <a:cxnSpLocks/>
            </p:cNvCxnSpPr>
            <p:nvPr/>
          </p:nvCxnSpPr>
          <p:spPr>
            <a:xfrm>
              <a:off x="7851000" y="4398311"/>
              <a:ext cx="0" cy="104646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šľïdê">
              <a:extLst>
                <a:ext uri="{FF2B5EF4-FFF2-40B4-BE49-F238E27FC236}">
                  <a16:creationId xmlns:a16="http://schemas.microsoft.com/office/drawing/2014/main" id="{43335562-7090-462B-BD00-23A6BAB9C7E0}"/>
                </a:ext>
              </a:extLst>
            </p:cNvPr>
            <p:cNvSpPr txBox="1"/>
            <p:nvPr/>
          </p:nvSpPr>
          <p:spPr>
            <a:xfrm>
              <a:off x="2981701" y="1990394"/>
              <a:ext cx="2931708" cy="97964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</a:p>
          </p:txBody>
        </p:sp>
        <p:sp>
          <p:nvSpPr>
            <p:cNvPr id="19" name="ïṡlïḋè">
              <a:extLst>
                <a:ext uri="{FF2B5EF4-FFF2-40B4-BE49-F238E27FC236}">
                  <a16:creationId xmlns:a16="http://schemas.microsoft.com/office/drawing/2014/main" id="{9E094E08-E76D-4ABE-A603-1DA027A61470}"/>
                </a:ext>
              </a:extLst>
            </p:cNvPr>
            <p:cNvSpPr txBox="1"/>
            <p:nvPr/>
          </p:nvSpPr>
          <p:spPr>
            <a:xfrm>
              <a:off x="2981701" y="1518574"/>
              <a:ext cx="2931708" cy="47182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2"/>
                  </a:solidFill>
                </a:rPr>
                <a:t>Text here</a:t>
              </a:r>
              <a:endParaRPr lang="zh-CN" altLang="en-US" sz="1400" b="1" dirty="0">
                <a:solidFill>
                  <a:schemeClr val="accent2"/>
                </a:solidFill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FB8DBE18-AEAF-4DEA-B7A6-175DD208F5B2}"/>
                </a:ext>
              </a:extLst>
            </p:cNvPr>
            <p:cNvCxnSpPr>
              <a:cxnSpLocks/>
            </p:cNvCxnSpPr>
            <p:nvPr/>
          </p:nvCxnSpPr>
          <p:spPr>
            <a:xfrm>
              <a:off x="6103887" y="1772816"/>
              <a:ext cx="0" cy="104646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ṥļïḓe">
              <a:extLst>
                <a:ext uri="{FF2B5EF4-FFF2-40B4-BE49-F238E27FC236}">
                  <a16:creationId xmlns:a16="http://schemas.microsoft.com/office/drawing/2014/main" id="{7932F076-FF50-4946-9F35-C5162707A8A2}"/>
                </a:ext>
              </a:extLst>
            </p:cNvPr>
            <p:cNvSpPr txBox="1"/>
            <p:nvPr/>
          </p:nvSpPr>
          <p:spPr>
            <a:xfrm>
              <a:off x="6406575" y="2000909"/>
              <a:ext cx="2931708" cy="97964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Supporting text here.</a:t>
              </a:r>
            </a:p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en-US" altLang="zh-CN" sz="900" dirty="0"/>
                <a:t>You can use the icon library in iSlide  (www.islide.cc) to filter and replace existing icon elements with one click.</a:t>
              </a:r>
            </a:p>
          </p:txBody>
        </p:sp>
        <p:sp>
          <p:nvSpPr>
            <p:cNvPr id="22" name="îŝļïďê">
              <a:extLst>
                <a:ext uri="{FF2B5EF4-FFF2-40B4-BE49-F238E27FC236}">
                  <a16:creationId xmlns:a16="http://schemas.microsoft.com/office/drawing/2014/main" id="{A59AF457-0352-4A51-92FF-EA24B2B18286}"/>
                </a:ext>
              </a:extLst>
            </p:cNvPr>
            <p:cNvSpPr txBox="1"/>
            <p:nvPr/>
          </p:nvSpPr>
          <p:spPr>
            <a:xfrm>
              <a:off x="6406575" y="1529089"/>
              <a:ext cx="2931708" cy="471820"/>
            </a:xfrm>
            <a:prstGeom prst="rect">
              <a:avLst/>
            </a:prstGeom>
            <a:noFill/>
          </p:spPr>
          <p:txBody>
            <a:bodyPr wrap="none" rtlCol="0" anchor="ctr">
              <a:norm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accent4"/>
                  </a:solidFill>
                </a:rPr>
                <a:t>Text here</a:t>
              </a:r>
              <a:endParaRPr lang="zh-CN" altLang="en-US" sz="1400" b="1" dirty="0">
                <a:solidFill>
                  <a:schemeClr val="accent4"/>
                </a:solidFill>
              </a:endParaRPr>
            </a:p>
          </p:txBody>
        </p:sp>
        <p:grpSp>
          <p:nvGrpSpPr>
            <p:cNvPr id="23" name="ïṥḷide">
              <a:extLst>
                <a:ext uri="{FF2B5EF4-FFF2-40B4-BE49-F238E27FC236}">
                  <a16:creationId xmlns:a16="http://schemas.microsoft.com/office/drawing/2014/main" id="{C9B84F2D-9472-4337-BAE0-3B5692A11B1F}"/>
                </a:ext>
              </a:extLst>
            </p:cNvPr>
            <p:cNvGrpSpPr/>
            <p:nvPr/>
          </p:nvGrpSpPr>
          <p:grpSpPr>
            <a:xfrm>
              <a:off x="7648023" y="3177650"/>
              <a:ext cx="571222" cy="571221"/>
              <a:chOff x="7648023" y="3343058"/>
              <a:chExt cx="571222" cy="571221"/>
            </a:xfrm>
          </p:grpSpPr>
          <p:sp>
            <p:nvSpPr>
              <p:cNvPr id="27" name="íSľíḓê">
                <a:extLst>
                  <a:ext uri="{FF2B5EF4-FFF2-40B4-BE49-F238E27FC236}">
                    <a16:creationId xmlns:a16="http://schemas.microsoft.com/office/drawing/2014/main" id="{6C4DDBE8-0645-4D1A-B308-44DD83E77B9C}"/>
                  </a:ext>
                </a:extLst>
              </p:cNvPr>
              <p:cNvSpPr/>
              <p:nvPr/>
            </p:nvSpPr>
            <p:spPr>
              <a:xfrm>
                <a:off x="7648023" y="3343058"/>
                <a:ext cx="571222" cy="571221"/>
              </a:xfrm>
              <a:prstGeom prst="ellipse">
                <a:avLst/>
              </a:prstGeom>
              <a:solidFill>
                <a:schemeClr val="accent4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sz="20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28" name="ïṩļîḓè">
                <a:extLst>
                  <a:ext uri="{FF2B5EF4-FFF2-40B4-BE49-F238E27FC236}">
                    <a16:creationId xmlns:a16="http://schemas.microsoft.com/office/drawing/2014/main" id="{784B2698-4772-4BCA-A6A8-B433D5D0293D}"/>
                  </a:ext>
                </a:extLst>
              </p:cNvPr>
              <p:cNvSpPr/>
              <p:nvPr/>
            </p:nvSpPr>
            <p:spPr bwMode="auto">
              <a:xfrm>
                <a:off x="7760220" y="3510334"/>
                <a:ext cx="346829" cy="236669"/>
              </a:xfrm>
              <a:custGeom>
                <a:avLst/>
                <a:gdLst>
                  <a:gd name="connsiteX0" fmla="*/ 20293 w 607639"/>
                  <a:gd name="connsiteY0" fmla="*/ 364067 h 414642"/>
                  <a:gd name="connsiteX1" fmla="*/ 20293 w 607639"/>
                  <a:gd name="connsiteY1" fmla="*/ 384244 h 414642"/>
                  <a:gd name="connsiteX2" fmla="*/ 30351 w 607639"/>
                  <a:gd name="connsiteY2" fmla="*/ 394377 h 414642"/>
                  <a:gd name="connsiteX3" fmla="*/ 577199 w 607639"/>
                  <a:gd name="connsiteY3" fmla="*/ 394377 h 414642"/>
                  <a:gd name="connsiteX4" fmla="*/ 587346 w 607639"/>
                  <a:gd name="connsiteY4" fmla="*/ 384244 h 414642"/>
                  <a:gd name="connsiteX5" fmla="*/ 587346 w 607639"/>
                  <a:gd name="connsiteY5" fmla="*/ 364067 h 414642"/>
                  <a:gd name="connsiteX6" fmla="*/ 556995 w 607639"/>
                  <a:gd name="connsiteY6" fmla="*/ 364067 h 414642"/>
                  <a:gd name="connsiteX7" fmla="*/ 394917 w 607639"/>
                  <a:gd name="connsiteY7" fmla="*/ 364067 h 414642"/>
                  <a:gd name="connsiteX8" fmla="*/ 394917 w 607639"/>
                  <a:gd name="connsiteY8" fmla="*/ 374200 h 414642"/>
                  <a:gd name="connsiteX9" fmla="*/ 384859 w 607639"/>
                  <a:gd name="connsiteY9" fmla="*/ 384244 h 414642"/>
                  <a:gd name="connsiteX10" fmla="*/ 222780 w 607639"/>
                  <a:gd name="connsiteY10" fmla="*/ 384244 h 414642"/>
                  <a:gd name="connsiteX11" fmla="*/ 212634 w 607639"/>
                  <a:gd name="connsiteY11" fmla="*/ 374200 h 414642"/>
                  <a:gd name="connsiteX12" fmla="*/ 212634 w 607639"/>
                  <a:gd name="connsiteY12" fmla="*/ 364067 h 414642"/>
                  <a:gd name="connsiteX13" fmla="*/ 50644 w 607639"/>
                  <a:gd name="connsiteY13" fmla="*/ 364067 h 414642"/>
                  <a:gd name="connsiteX14" fmla="*/ 111412 w 607639"/>
                  <a:gd name="connsiteY14" fmla="*/ 303360 h 414642"/>
                  <a:gd name="connsiteX15" fmla="*/ 192442 w 607639"/>
                  <a:gd name="connsiteY15" fmla="*/ 303360 h 414642"/>
                  <a:gd name="connsiteX16" fmla="*/ 202593 w 607639"/>
                  <a:gd name="connsiteY16" fmla="*/ 313486 h 414642"/>
                  <a:gd name="connsiteX17" fmla="*/ 192442 w 607639"/>
                  <a:gd name="connsiteY17" fmla="*/ 323612 h 414642"/>
                  <a:gd name="connsiteX18" fmla="*/ 111412 w 607639"/>
                  <a:gd name="connsiteY18" fmla="*/ 323612 h 414642"/>
                  <a:gd name="connsiteX19" fmla="*/ 101261 w 607639"/>
                  <a:gd name="connsiteY19" fmla="*/ 313486 h 414642"/>
                  <a:gd name="connsiteX20" fmla="*/ 111412 w 607639"/>
                  <a:gd name="connsiteY20" fmla="*/ 303360 h 414642"/>
                  <a:gd name="connsiteX21" fmla="*/ 212645 w 607639"/>
                  <a:gd name="connsiteY21" fmla="*/ 262926 h 414642"/>
                  <a:gd name="connsiteX22" fmla="*/ 243067 w 607639"/>
                  <a:gd name="connsiteY22" fmla="*/ 262926 h 414642"/>
                  <a:gd name="connsiteX23" fmla="*/ 253118 w 607639"/>
                  <a:gd name="connsiteY23" fmla="*/ 273052 h 414642"/>
                  <a:gd name="connsiteX24" fmla="*/ 243067 w 607639"/>
                  <a:gd name="connsiteY24" fmla="*/ 283178 h 414642"/>
                  <a:gd name="connsiteX25" fmla="*/ 212645 w 607639"/>
                  <a:gd name="connsiteY25" fmla="*/ 283178 h 414642"/>
                  <a:gd name="connsiteX26" fmla="*/ 202593 w 607639"/>
                  <a:gd name="connsiteY26" fmla="*/ 273052 h 414642"/>
                  <a:gd name="connsiteX27" fmla="*/ 212645 w 607639"/>
                  <a:gd name="connsiteY27" fmla="*/ 262926 h 414642"/>
                  <a:gd name="connsiteX28" fmla="*/ 111410 w 607639"/>
                  <a:gd name="connsiteY28" fmla="*/ 262926 h 414642"/>
                  <a:gd name="connsiteX29" fmla="*/ 131618 w 607639"/>
                  <a:gd name="connsiteY29" fmla="*/ 262926 h 414642"/>
                  <a:gd name="connsiteX30" fmla="*/ 141766 w 607639"/>
                  <a:gd name="connsiteY30" fmla="*/ 273052 h 414642"/>
                  <a:gd name="connsiteX31" fmla="*/ 131618 w 607639"/>
                  <a:gd name="connsiteY31" fmla="*/ 283178 h 414642"/>
                  <a:gd name="connsiteX32" fmla="*/ 111410 w 607639"/>
                  <a:gd name="connsiteY32" fmla="*/ 283178 h 414642"/>
                  <a:gd name="connsiteX33" fmla="*/ 101261 w 607639"/>
                  <a:gd name="connsiteY33" fmla="*/ 273052 h 414642"/>
                  <a:gd name="connsiteX34" fmla="*/ 111410 w 607639"/>
                  <a:gd name="connsiteY34" fmla="*/ 262926 h 414642"/>
                  <a:gd name="connsiteX35" fmla="*/ 506325 w 607639"/>
                  <a:gd name="connsiteY35" fmla="*/ 60757 h 414642"/>
                  <a:gd name="connsiteX36" fmla="*/ 516469 w 607639"/>
                  <a:gd name="connsiteY36" fmla="*/ 70799 h 414642"/>
                  <a:gd name="connsiteX37" fmla="*/ 516469 w 607639"/>
                  <a:gd name="connsiteY37" fmla="*/ 293230 h 414642"/>
                  <a:gd name="connsiteX38" fmla="*/ 506325 w 607639"/>
                  <a:gd name="connsiteY38" fmla="*/ 303361 h 414642"/>
                  <a:gd name="connsiteX39" fmla="*/ 496181 w 607639"/>
                  <a:gd name="connsiteY39" fmla="*/ 293230 h 414642"/>
                  <a:gd name="connsiteX40" fmla="*/ 496181 w 607639"/>
                  <a:gd name="connsiteY40" fmla="*/ 283189 h 414642"/>
                  <a:gd name="connsiteX41" fmla="*/ 425352 w 607639"/>
                  <a:gd name="connsiteY41" fmla="*/ 283189 h 414642"/>
                  <a:gd name="connsiteX42" fmla="*/ 415208 w 607639"/>
                  <a:gd name="connsiteY42" fmla="*/ 273058 h 414642"/>
                  <a:gd name="connsiteX43" fmla="*/ 425352 w 607639"/>
                  <a:gd name="connsiteY43" fmla="*/ 262927 h 414642"/>
                  <a:gd name="connsiteX44" fmla="*/ 496181 w 607639"/>
                  <a:gd name="connsiteY44" fmla="*/ 262927 h 414642"/>
                  <a:gd name="connsiteX45" fmla="*/ 496181 w 607639"/>
                  <a:gd name="connsiteY45" fmla="*/ 222493 h 414642"/>
                  <a:gd name="connsiteX46" fmla="*/ 455695 w 607639"/>
                  <a:gd name="connsiteY46" fmla="*/ 222493 h 414642"/>
                  <a:gd name="connsiteX47" fmla="*/ 445551 w 607639"/>
                  <a:gd name="connsiteY47" fmla="*/ 212362 h 414642"/>
                  <a:gd name="connsiteX48" fmla="*/ 455695 w 607639"/>
                  <a:gd name="connsiteY48" fmla="*/ 202232 h 414642"/>
                  <a:gd name="connsiteX49" fmla="*/ 496181 w 607639"/>
                  <a:gd name="connsiteY49" fmla="*/ 202232 h 414642"/>
                  <a:gd name="connsiteX50" fmla="*/ 496181 w 607639"/>
                  <a:gd name="connsiteY50" fmla="*/ 161798 h 414642"/>
                  <a:gd name="connsiteX51" fmla="*/ 354433 w 607639"/>
                  <a:gd name="connsiteY51" fmla="*/ 161798 h 414642"/>
                  <a:gd name="connsiteX52" fmla="*/ 344289 w 607639"/>
                  <a:gd name="connsiteY52" fmla="*/ 151756 h 414642"/>
                  <a:gd name="connsiteX53" fmla="*/ 354433 w 607639"/>
                  <a:gd name="connsiteY53" fmla="*/ 141625 h 414642"/>
                  <a:gd name="connsiteX54" fmla="*/ 496181 w 607639"/>
                  <a:gd name="connsiteY54" fmla="*/ 141625 h 414642"/>
                  <a:gd name="connsiteX55" fmla="*/ 496181 w 607639"/>
                  <a:gd name="connsiteY55" fmla="*/ 101191 h 414642"/>
                  <a:gd name="connsiteX56" fmla="*/ 425352 w 607639"/>
                  <a:gd name="connsiteY56" fmla="*/ 101191 h 414642"/>
                  <a:gd name="connsiteX57" fmla="*/ 415208 w 607639"/>
                  <a:gd name="connsiteY57" fmla="*/ 91060 h 414642"/>
                  <a:gd name="connsiteX58" fmla="*/ 425352 w 607639"/>
                  <a:gd name="connsiteY58" fmla="*/ 80930 h 414642"/>
                  <a:gd name="connsiteX59" fmla="*/ 496181 w 607639"/>
                  <a:gd name="connsiteY59" fmla="*/ 80930 h 414642"/>
                  <a:gd name="connsiteX60" fmla="*/ 496181 w 607639"/>
                  <a:gd name="connsiteY60" fmla="*/ 70799 h 414642"/>
                  <a:gd name="connsiteX61" fmla="*/ 506325 w 607639"/>
                  <a:gd name="connsiteY61" fmla="*/ 60757 h 414642"/>
                  <a:gd name="connsiteX62" fmla="*/ 151927 w 607639"/>
                  <a:gd name="connsiteY62" fmla="*/ 40505 h 414642"/>
                  <a:gd name="connsiteX63" fmla="*/ 161989 w 607639"/>
                  <a:gd name="connsiteY63" fmla="*/ 50635 h 414642"/>
                  <a:gd name="connsiteX64" fmla="*/ 161989 w 607639"/>
                  <a:gd name="connsiteY64" fmla="*/ 61742 h 414642"/>
                  <a:gd name="connsiteX65" fmla="*/ 202593 w 607639"/>
                  <a:gd name="connsiteY65" fmla="*/ 111236 h 414642"/>
                  <a:gd name="connsiteX66" fmla="*/ 192442 w 607639"/>
                  <a:gd name="connsiteY66" fmla="*/ 121366 h 414642"/>
                  <a:gd name="connsiteX67" fmla="*/ 182291 w 607639"/>
                  <a:gd name="connsiteY67" fmla="*/ 111236 h 414642"/>
                  <a:gd name="connsiteX68" fmla="*/ 151927 w 607639"/>
                  <a:gd name="connsiteY68" fmla="*/ 80935 h 414642"/>
                  <a:gd name="connsiteX69" fmla="*/ 128598 w 607639"/>
                  <a:gd name="connsiteY69" fmla="*/ 92043 h 414642"/>
                  <a:gd name="connsiteX70" fmla="*/ 125570 w 607639"/>
                  <a:gd name="connsiteY70" fmla="*/ 103150 h 414642"/>
                  <a:gd name="connsiteX71" fmla="*/ 131625 w 607639"/>
                  <a:gd name="connsiteY71" fmla="*/ 114346 h 414642"/>
                  <a:gd name="connsiteX72" fmla="*/ 184339 w 607639"/>
                  <a:gd name="connsiteY72" fmla="*/ 155753 h 414642"/>
                  <a:gd name="connsiteX73" fmla="*/ 198497 w 607639"/>
                  <a:gd name="connsiteY73" fmla="*/ 181078 h 414642"/>
                  <a:gd name="connsiteX74" fmla="*/ 190394 w 607639"/>
                  <a:gd name="connsiteY74" fmla="*/ 207291 h 414642"/>
                  <a:gd name="connsiteX75" fmla="*/ 161989 w 607639"/>
                  <a:gd name="connsiteY75" fmla="*/ 221775 h 414642"/>
                  <a:gd name="connsiteX76" fmla="*/ 161989 w 607639"/>
                  <a:gd name="connsiteY76" fmla="*/ 232615 h 414642"/>
                  <a:gd name="connsiteX77" fmla="*/ 151927 w 607639"/>
                  <a:gd name="connsiteY77" fmla="*/ 242745 h 414642"/>
                  <a:gd name="connsiteX78" fmla="*/ 141776 w 607639"/>
                  <a:gd name="connsiteY78" fmla="*/ 232615 h 414642"/>
                  <a:gd name="connsiteX79" fmla="*/ 141776 w 607639"/>
                  <a:gd name="connsiteY79" fmla="*/ 221508 h 414642"/>
                  <a:gd name="connsiteX80" fmla="*/ 101261 w 607639"/>
                  <a:gd name="connsiteY80" fmla="*/ 173969 h 414642"/>
                  <a:gd name="connsiteX81" fmla="*/ 111412 w 607639"/>
                  <a:gd name="connsiteY81" fmla="*/ 163840 h 414642"/>
                  <a:gd name="connsiteX82" fmla="*/ 121474 w 607639"/>
                  <a:gd name="connsiteY82" fmla="*/ 173969 h 414642"/>
                  <a:gd name="connsiteX83" fmla="*/ 151927 w 607639"/>
                  <a:gd name="connsiteY83" fmla="*/ 202226 h 414642"/>
                  <a:gd name="connsiteX84" fmla="*/ 175168 w 607639"/>
                  <a:gd name="connsiteY84" fmla="*/ 194140 h 414642"/>
                  <a:gd name="connsiteX85" fmla="*/ 178195 w 607639"/>
                  <a:gd name="connsiteY85" fmla="*/ 183033 h 414642"/>
                  <a:gd name="connsiteX86" fmla="*/ 172140 w 607639"/>
                  <a:gd name="connsiteY86" fmla="*/ 171926 h 414642"/>
                  <a:gd name="connsiteX87" fmla="*/ 119515 w 607639"/>
                  <a:gd name="connsiteY87" fmla="*/ 130518 h 414642"/>
                  <a:gd name="connsiteX88" fmla="*/ 105268 w 607639"/>
                  <a:gd name="connsiteY88" fmla="*/ 105193 h 414642"/>
                  <a:gd name="connsiteX89" fmla="*/ 113371 w 607639"/>
                  <a:gd name="connsiteY89" fmla="*/ 78892 h 414642"/>
                  <a:gd name="connsiteX90" fmla="*/ 141776 w 607639"/>
                  <a:gd name="connsiteY90" fmla="*/ 61653 h 414642"/>
                  <a:gd name="connsiteX91" fmla="*/ 141776 w 607639"/>
                  <a:gd name="connsiteY91" fmla="*/ 50635 h 414642"/>
                  <a:gd name="connsiteX92" fmla="*/ 151927 w 607639"/>
                  <a:gd name="connsiteY92" fmla="*/ 40505 h 414642"/>
                  <a:gd name="connsiteX93" fmla="*/ 70848 w 607639"/>
                  <a:gd name="connsiteY93" fmla="*/ 20177 h 414642"/>
                  <a:gd name="connsiteX94" fmla="*/ 60791 w 607639"/>
                  <a:gd name="connsiteY94" fmla="*/ 30309 h 414642"/>
                  <a:gd name="connsiteX95" fmla="*/ 60791 w 607639"/>
                  <a:gd name="connsiteY95" fmla="*/ 343802 h 414642"/>
                  <a:gd name="connsiteX96" fmla="*/ 222780 w 607639"/>
                  <a:gd name="connsiteY96" fmla="*/ 343802 h 414642"/>
                  <a:gd name="connsiteX97" fmla="*/ 232927 w 607639"/>
                  <a:gd name="connsiteY97" fmla="*/ 353935 h 414642"/>
                  <a:gd name="connsiteX98" fmla="*/ 232927 w 607639"/>
                  <a:gd name="connsiteY98" fmla="*/ 364067 h 414642"/>
                  <a:gd name="connsiteX99" fmla="*/ 374712 w 607639"/>
                  <a:gd name="connsiteY99" fmla="*/ 364067 h 414642"/>
                  <a:gd name="connsiteX100" fmla="*/ 374712 w 607639"/>
                  <a:gd name="connsiteY100" fmla="*/ 353935 h 414642"/>
                  <a:gd name="connsiteX101" fmla="*/ 384859 w 607639"/>
                  <a:gd name="connsiteY101" fmla="*/ 343802 h 414642"/>
                  <a:gd name="connsiteX102" fmla="*/ 546849 w 607639"/>
                  <a:gd name="connsiteY102" fmla="*/ 343802 h 414642"/>
                  <a:gd name="connsiteX103" fmla="*/ 546849 w 607639"/>
                  <a:gd name="connsiteY103" fmla="*/ 30309 h 414642"/>
                  <a:gd name="connsiteX104" fmla="*/ 536702 w 607639"/>
                  <a:gd name="connsiteY104" fmla="*/ 20177 h 414642"/>
                  <a:gd name="connsiteX105" fmla="*/ 70848 w 607639"/>
                  <a:gd name="connsiteY105" fmla="*/ 0 h 414642"/>
                  <a:gd name="connsiteX106" fmla="*/ 536702 w 607639"/>
                  <a:gd name="connsiteY106" fmla="*/ 0 h 414642"/>
                  <a:gd name="connsiteX107" fmla="*/ 567142 w 607639"/>
                  <a:gd name="connsiteY107" fmla="*/ 30309 h 414642"/>
                  <a:gd name="connsiteX108" fmla="*/ 567142 w 607639"/>
                  <a:gd name="connsiteY108" fmla="*/ 343802 h 414642"/>
                  <a:gd name="connsiteX109" fmla="*/ 597493 w 607639"/>
                  <a:gd name="connsiteY109" fmla="*/ 343802 h 414642"/>
                  <a:gd name="connsiteX110" fmla="*/ 607639 w 607639"/>
                  <a:gd name="connsiteY110" fmla="*/ 353935 h 414642"/>
                  <a:gd name="connsiteX111" fmla="*/ 607639 w 607639"/>
                  <a:gd name="connsiteY111" fmla="*/ 384244 h 414642"/>
                  <a:gd name="connsiteX112" fmla="*/ 577199 w 607639"/>
                  <a:gd name="connsiteY112" fmla="*/ 414642 h 414642"/>
                  <a:gd name="connsiteX113" fmla="*/ 30351 w 607639"/>
                  <a:gd name="connsiteY113" fmla="*/ 414642 h 414642"/>
                  <a:gd name="connsiteX114" fmla="*/ 0 w 607639"/>
                  <a:gd name="connsiteY114" fmla="*/ 384244 h 414642"/>
                  <a:gd name="connsiteX115" fmla="*/ 0 w 607639"/>
                  <a:gd name="connsiteY115" fmla="*/ 353935 h 414642"/>
                  <a:gd name="connsiteX116" fmla="*/ 10147 w 607639"/>
                  <a:gd name="connsiteY116" fmla="*/ 343802 h 414642"/>
                  <a:gd name="connsiteX117" fmla="*/ 40498 w 607639"/>
                  <a:gd name="connsiteY117" fmla="*/ 343802 h 414642"/>
                  <a:gd name="connsiteX118" fmla="*/ 40498 w 607639"/>
                  <a:gd name="connsiteY118" fmla="*/ 30309 h 414642"/>
                  <a:gd name="connsiteX119" fmla="*/ 70848 w 607639"/>
                  <a:gd name="connsiteY119" fmla="*/ 0 h 414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607639" h="414642">
                    <a:moveTo>
                      <a:pt x="20293" y="364067"/>
                    </a:moveTo>
                    <a:lnTo>
                      <a:pt x="20293" y="384244"/>
                    </a:lnTo>
                    <a:cubicBezTo>
                      <a:pt x="20293" y="390377"/>
                      <a:pt x="24299" y="394377"/>
                      <a:pt x="30351" y="394377"/>
                    </a:cubicBezTo>
                    <a:lnTo>
                      <a:pt x="577199" y="394377"/>
                    </a:lnTo>
                    <a:cubicBezTo>
                      <a:pt x="583341" y="394377"/>
                      <a:pt x="587346" y="390377"/>
                      <a:pt x="587346" y="384244"/>
                    </a:cubicBezTo>
                    <a:lnTo>
                      <a:pt x="587346" y="364067"/>
                    </a:lnTo>
                    <a:lnTo>
                      <a:pt x="556995" y="364067"/>
                    </a:lnTo>
                    <a:lnTo>
                      <a:pt x="394917" y="364067"/>
                    </a:lnTo>
                    <a:lnTo>
                      <a:pt x="394917" y="374200"/>
                    </a:lnTo>
                    <a:cubicBezTo>
                      <a:pt x="394917" y="380244"/>
                      <a:pt x="390911" y="384244"/>
                      <a:pt x="384859" y="384244"/>
                    </a:cubicBezTo>
                    <a:lnTo>
                      <a:pt x="222780" y="384244"/>
                    </a:lnTo>
                    <a:cubicBezTo>
                      <a:pt x="216728" y="384244"/>
                      <a:pt x="212634" y="380244"/>
                      <a:pt x="212634" y="374200"/>
                    </a:cubicBezTo>
                    <a:lnTo>
                      <a:pt x="212634" y="364067"/>
                    </a:lnTo>
                    <a:lnTo>
                      <a:pt x="50644" y="364067"/>
                    </a:lnTo>
                    <a:close/>
                    <a:moveTo>
                      <a:pt x="111412" y="303360"/>
                    </a:moveTo>
                    <a:lnTo>
                      <a:pt x="192442" y="303360"/>
                    </a:lnTo>
                    <a:cubicBezTo>
                      <a:pt x="198497" y="303360"/>
                      <a:pt x="202593" y="307446"/>
                      <a:pt x="202593" y="313486"/>
                    </a:cubicBezTo>
                    <a:cubicBezTo>
                      <a:pt x="202593" y="319526"/>
                      <a:pt x="198497" y="323612"/>
                      <a:pt x="192442" y="323612"/>
                    </a:cubicBezTo>
                    <a:lnTo>
                      <a:pt x="111412" y="323612"/>
                    </a:lnTo>
                    <a:cubicBezTo>
                      <a:pt x="105268" y="323612"/>
                      <a:pt x="101261" y="319526"/>
                      <a:pt x="101261" y="313486"/>
                    </a:cubicBezTo>
                    <a:cubicBezTo>
                      <a:pt x="101261" y="307446"/>
                      <a:pt x="105268" y="303360"/>
                      <a:pt x="111412" y="303360"/>
                    </a:cubicBezTo>
                    <a:close/>
                    <a:moveTo>
                      <a:pt x="212645" y="262926"/>
                    </a:moveTo>
                    <a:lnTo>
                      <a:pt x="243067" y="262926"/>
                    </a:lnTo>
                    <a:cubicBezTo>
                      <a:pt x="249115" y="262926"/>
                      <a:pt x="253118" y="267012"/>
                      <a:pt x="253118" y="273052"/>
                    </a:cubicBezTo>
                    <a:cubicBezTo>
                      <a:pt x="253118" y="279092"/>
                      <a:pt x="249115" y="283178"/>
                      <a:pt x="243067" y="283178"/>
                    </a:cubicBezTo>
                    <a:lnTo>
                      <a:pt x="212645" y="283178"/>
                    </a:lnTo>
                    <a:cubicBezTo>
                      <a:pt x="206596" y="283178"/>
                      <a:pt x="202593" y="279092"/>
                      <a:pt x="202593" y="273052"/>
                    </a:cubicBezTo>
                    <a:cubicBezTo>
                      <a:pt x="202593" y="267012"/>
                      <a:pt x="206596" y="262926"/>
                      <a:pt x="212645" y="262926"/>
                    </a:cubicBezTo>
                    <a:close/>
                    <a:moveTo>
                      <a:pt x="111410" y="262926"/>
                    </a:moveTo>
                    <a:lnTo>
                      <a:pt x="131618" y="262926"/>
                    </a:lnTo>
                    <a:cubicBezTo>
                      <a:pt x="137671" y="262926"/>
                      <a:pt x="141766" y="267012"/>
                      <a:pt x="141766" y="273052"/>
                    </a:cubicBezTo>
                    <a:cubicBezTo>
                      <a:pt x="141766" y="279092"/>
                      <a:pt x="137671" y="283178"/>
                      <a:pt x="131618" y="283178"/>
                    </a:cubicBezTo>
                    <a:lnTo>
                      <a:pt x="111410" y="283178"/>
                    </a:lnTo>
                    <a:cubicBezTo>
                      <a:pt x="105267" y="283178"/>
                      <a:pt x="101261" y="279092"/>
                      <a:pt x="101261" y="273052"/>
                    </a:cubicBezTo>
                    <a:cubicBezTo>
                      <a:pt x="101261" y="267012"/>
                      <a:pt x="105267" y="262926"/>
                      <a:pt x="111410" y="262926"/>
                    </a:cubicBezTo>
                    <a:close/>
                    <a:moveTo>
                      <a:pt x="506325" y="60757"/>
                    </a:moveTo>
                    <a:cubicBezTo>
                      <a:pt x="512376" y="60757"/>
                      <a:pt x="516469" y="64756"/>
                      <a:pt x="516469" y="70799"/>
                    </a:cubicBezTo>
                    <a:lnTo>
                      <a:pt x="516469" y="293230"/>
                    </a:lnTo>
                    <a:cubicBezTo>
                      <a:pt x="516469" y="299362"/>
                      <a:pt x="512376" y="303361"/>
                      <a:pt x="506325" y="303361"/>
                    </a:cubicBezTo>
                    <a:cubicBezTo>
                      <a:pt x="500275" y="303361"/>
                      <a:pt x="496181" y="299362"/>
                      <a:pt x="496181" y="293230"/>
                    </a:cubicBezTo>
                    <a:lnTo>
                      <a:pt x="496181" y="283189"/>
                    </a:lnTo>
                    <a:lnTo>
                      <a:pt x="425352" y="283189"/>
                    </a:lnTo>
                    <a:cubicBezTo>
                      <a:pt x="419212" y="283189"/>
                      <a:pt x="415208" y="279101"/>
                      <a:pt x="415208" y="273058"/>
                    </a:cubicBezTo>
                    <a:cubicBezTo>
                      <a:pt x="415208" y="267015"/>
                      <a:pt x="419212" y="262927"/>
                      <a:pt x="425352" y="262927"/>
                    </a:cubicBezTo>
                    <a:lnTo>
                      <a:pt x="496181" y="262927"/>
                    </a:lnTo>
                    <a:lnTo>
                      <a:pt x="496181" y="222493"/>
                    </a:lnTo>
                    <a:lnTo>
                      <a:pt x="455695" y="222493"/>
                    </a:lnTo>
                    <a:cubicBezTo>
                      <a:pt x="449644" y="222493"/>
                      <a:pt x="445551" y="218405"/>
                      <a:pt x="445551" y="212362"/>
                    </a:cubicBezTo>
                    <a:cubicBezTo>
                      <a:pt x="445551" y="206320"/>
                      <a:pt x="449644" y="202232"/>
                      <a:pt x="455695" y="202232"/>
                    </a:cubicBezTo>
                    <a:lnTo>
                      <a:pt x="496181" y="202232"/>
                    </a:lnTo>
                    <a:lnTo>
                      <a:pt x="496181" y="161798"/>
                    </a:lnTo>
                    <a:lnTo>
                      <a:pt x="354433" y="161798"/>
                    </a:lnTo>
                    <a:cubicBezTo>
                      <a:pt x="348382" y="161798"/>
                      <a:pt x="344289" y="157799"/>
                      <a:pt x="344289" y="151756"/>
                    </a:cubicBezTo>
                    <a:cubicBezTo>
                      <a:pt x="344289" y="145624"/>
                      <a:pt x="348382" y="141625"/>
                      <a:pt x="354433" y="141625"/>
                    </a:cubicBezTo>
                    <a:lnTo>
                      <a:pt x="496181" y="141625"/>
                    </a:lnTo>
                    <a:lnTo>
                      <a:pt x="496181" y="101191"/>
                    </a:lnTo>
                    <a:lnTo>
                      <a:pt x="425352" y="101191"/>
                    </a:lnTo>
                    <a:cubicBezTo>
                      <a:pt x="419212" y="101191"/>
                      <a:pt x="415208" y="97103"/>
                      <a:pt x="415208" y="91060"/>
                    </a:cubicBezTo>
                    <a:cubicBezTo>
                      <a:pt x="415208" y="85018"/>
                      <a:pt x="419212" y="80930"/>
                      <a:pt x="425352" y="80930"/>
                    </a:cubicBezTo>
                    <a:lnTo>
                      <a:pt x="496181" y="80930"/>
                    </a:lnTo>
                    <a:lnTo>
                      <a:pt x="496181" y="70799"/>
                    </a:lnTo>
                    <a:cubicBezTo>
                      <a:pt x="496181" y="64756"/>
                      <a:pt x="500275" y="60757"/>
                      <a:pt x="506325" y="60757"/>
                    </a:cubicBezTo>
                    <a:close/>
                    <a:moveTo>
                      <a:pt x="151927" y="40505"/>
                    </a:moveTo>
                    <a:cubicBezTo>
                      <a:pt x="157982" y="40505"/>
                      <a:pt x="161989" y="44593"/>
                      <a:pt x="161989" y="50635"/>
                    </a:cubicBezTo>
                    <a:lnTo>
                      <a:pt x="161989" y="61742"/>
                    </a:lnTo>
                    <a:cubicBezTo>
                      <a:pt x="185408" y="66274"/>
                      <a:pt x="202593" y="86445"/>
                      <a:pt x="202593" y="111236"/>
                    </a:cubicBezTo>
                    <a:cubicBezTo>
                      <a:pt x="202593" y="117367"/>
                      <a:pt x="198497" y="121366"/>
                      <a:pt x="192442" y="121366"/>
                    </a:cubicBezTo>
                    <a:cubicBezTo>
                      <a:pt x="186387" y="121366"/>
                      <a:pt x="182291" y="117367"/>
                      <a:pt x="182291" y="111236"/>
                    </a:cubicBezTo>
                    <a:cubicBezTo>
                      <a:pt x="182291" y="94086"/>
                      <a:pt x="169113" y="80935"/>
                      <a:pt x="151927" y="80935"/>
                    </a:cubicBezTo>
                    <a:cubicBezTo>
                      <a:pt x="142756" y="80935"/>
                      <a:pt x="134653" y="85023"/>
                      <a:pt x="128598" y="92043"/>
                    </a:cubicBezTo>
                    <a:cubicBezTo>
                      <a:pt x="125570" y="95064"/>
                      <a:pt x="124502" y="99151"/>
                      <a:pt x="125570" y="103150"/>
                    </a:cubicBezTo>
                    <a:cubicBezTo>
                      <a:pt x="125570" y="107237"/>
                      <a:pt x="128598" y="111236"/>
                      <a:pt x="131625" y="114346"/>
                    </a:cubicBezTo>
                    <a:lnTo>
                      <a:pt x="184339" y="155753"/>
                    </a:lnTo>
                    <a:cubicBezTo>
                      <a:pt x="192442" y="161796"/>
                      <a:pt x="197518" y="170948"/>
                      <a:pt x="198497" y="181078"/>
                    </a:cubicBezTo>
                    <a:cubicBezTo>
                      <a:pt x="199477" y="191119"/>
                      <a:pt x="196449" y="200271"/>
                      <a:pt x="190394" y="207291"/>
                    </a:cubicBezTo>
                    <a:cubicBezTo>
                      <a:pt x="183182" y="215288"/>
                      <a:pt x="174010" y="220175"/>
                      <a:pt x="161989" y="221775"/>
                    </a:cubicBezTo>
                    <a:lnTo>
                      <a:pt x="161989" y="232615"/>
                    </a:lnTo>
                    <a:cubicBezTo>
                      <a:pt x="161989" y="238658"/>
                      <a:pt x="157982" y="242745"/>
                      <a:pt x="151927" y="242745"/>
                    </a:cubicBezTo>
                    <a:cubicBezTo>
                      <a:pt x="145783" y="242745"/>
                      <a:pt x="141776" y="238658"/>
                      <a:pt x="141776" y="232615"/>
                    </a:cubicBezTo>
                    <a:lnTo>
                      <a:pt x="141776" y="221508"/>
                    </a:lnTo>
                    <a:cubicBezTo>
                      <a:pt x="118358" y="217154"/>
                      <a:pt x="101261" y="197872"/>
                      <a:pt x="101261" y="173969"/>
                    </a:cubicBezTo>
                    <a:cubicBezTo>
                      <a:pt x="101261" y="167927"/>
                      <a:pt x="105268" y="163840"/>
                      <a:pt x="111412" y="163840"/>
                    </a:cubicBezTo>
                    <a:cubicBezTo>
                      <a:pt x="117467" y="163840"/>
                      <a:pt x="121474" y="167927"/>
                      <a:pt x="121474" y="173969"/>
                    </a:cubicBezTo>
                    <a:cubicBezTo>
                      <a:pt x="121474" y="190141"/>
                      <a:pt x="134653" y="202226"/>
                      <a:pt x="151927" y="202226"/>
                    </a:cubicBezTo>
                    <a:cubicBezTo>
                      <a:pt x="163058" y="202226"/>
                      <a:pt x="170092" y="199205"/>
                      <a:pt x="175168" y="194140"/>
                    </a:cubicBezTo>
                    <a:cubicBezTo>
                      <a:pt x="178195" y="191119"/>
                      <a:pt x="179264" y="187120"/>
                      <a:pt x="178195" y="183033"/>
                    </a:cubicBezTo>
                    <a:cubicBezTo>
                      <a:pt x="178195" y="179034"/>
                      <a:pt x="175168" y="174947"/>
                      <a:pt x="172140" y="171926"/>
                    </a:cubicBezTo>
                    <a:lnTo>
                      <a:pt x="119515" y="130518"/>
                    </a:lnTo>
                    <a:cubicBezTo>
                      <a:pt x="111412" y="124387"/>
                      <a:pt x="106337" y="115323"/>
                      <a:pt x="105268" y="105193"/>
                    </a:cubicBezTo>
                    <a:cubicBezTo>
                      <a:pt x="104289" y="95064"/>
                      <a:pt x="107316" y="86000"/>
                      <a:pt x="113371" y="78892"/>
                    </a:cubicBezTo>
                    <a:cubicBezTo>
                      <a:pt x="120406" y="69562"/>
                      <a:pt x="130557" y="63786"/>
                      <a:pt x="141776" y="61653"/>
                    </a:cubicBezTo>
                    <a:lnTo>
                      <a:pt x="141776" y="50635"/>
                    </a:lnTo>
                    <a:cubicBezTo>
                      <a:pt x="141776" y="44593"/>
                      <a:pt x="145783" y="40505"/>
                      <a:pt x="151927" y="40505"/>
                    </a:cubicBezTo>
                    <a:close/>
                    <a:moveTo>
                      <a:pt x="70848" y="20177"/>
                    </a:moveTo>
                    <a:cubicBezTo>
                      <a:pt x="64796" y="20177"/>
                      <a:pt x="60791" y="24265"/>
                      <a:pt x="60791" y="30309"/>
                    </a:cubicBezTo>
                    <a:lnTo>
                      <a:pt x="60791" y="343802"/>
                    </a:lnTo>
                    <a:lnTo>
                      <a:pt x="222780" y="343802"/>
                    </a:lnTo>
                    <a:cubicBezTo>
                      <a:pt x="228833" y="343802"/>
                      <a:pt x="232927" y="347891"/>
                      <a:pt x="232927" y="353935"/>
                    </a:cubicBezTo>
                    <a:lnTo>
                      <a:pt x="232927" y="364067"/>
                    </a:lnTo>
                    <a:lnTo>
                      <a:pt x="374712" y="364067"/>
                    </a:lnTo>
                    <a:lnTo>
                      <a:pt x="374712" y="353935"/>
                    </a:lnTo>
                    <a:cubicBezTo>
                      <a:pt x="374712" y="347891"/>
                      <a:pt x="378718" y="343802"/>
                      <a:pt x="384859" y="343802"/>
                    </a:cubicBezTo>
                    <a:lnTo>
                      <a:pt x="546849" y="343802"/>
                    </a:lnTo>
                    <a:lnTo>
                      <a:pt x="546849" y="30309"/>
                    </a:lnTo>
                    <a:cubicBezTo>
                      <a:pt x="546849" y="24265"/>
                      <a:pt x="542754" y="20177"/>
                      <a:pt x="536702" y="20177"/>
                    </a:cubicBezTo>
                    <a:close/>
                    <a:moveTo>
                      <a:pt x="70848" y="0"/>
                    </a:moveTo>
                    <a:lnTo>
                      <a:pt x="536702" y="0"/>
                    </a:lnTo>
                    <a:cubicBezTo>
                      <a:pt x="553969" y="0"/>
                      <a:pt x="567142" y="13155"/>
                      <a:pt x="567142" y="30309"/>
                    </a:cubicBezTo>
                    <a:lnTo>
                      <a:pt x="567142" y="343802"/>
                    </a:lnTo>
                    <a:lnTo>
                      <a:pt x="597493" y="343802"/>
                    </a:lnTo>
                    <a:cubicBezTo>
                      <a:pt x="603545" y="343802"/>
                      <a:pt x="607639" y="347891"/>
                      <a:pt x="607639" y="353935"/>
                    </a:cubicBezTo>
                    <a:lnTo>
                      <a:pt x="607639" y="384244"/>
                    </a:lnTo>
                    <a:cubicBezTo>
                      <a:pt x="607639" y="401487"/>
                      <a:pt x="594466" y="414642"/>
                      <a:pt x="577199" y="414642"/>
                    </a:cubicBezTo>
                    <a:lnTo>
                      <a:pt x="30351" y="414642"/>
                    </a:lnTo>
                    <a:cubicBezTo>
                      <a:pt x="13173" y="414642"/>
                      <a:pt x="0" y="401487"/>
                      <a:pt x="0" y="384244"/>
                    </a:cubicBezTo>
                    <a:lnTo>
                      <a:pt x="0" y="353935"/>
                    </a:lnTo>
                    <a:cubicBezTo>
                      <a:pt x="0" y="347891"/>
                      <a:pt x="4094" y="343802"/>
                      <a:pt x="10147" y="343802"/>
                    </a:cubicBezTo>
                    <a:lnTo>
                      <a:pt x="40498" y="343802"/>
                    </a:lnTo>
                    <a:lnTo>
                      <a:pt x="40498" y="30309"/>
                    </a:lnTo>
                    <a:cubicBezTo>
                      <a:pt x="40498" y="13155"/>
                      <a:pt x="53670" y="0"/>
                      <a:pt x="708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</p:grpSp>
        <p:grpSp>
          <p:nvGrpSpPr>
            <p:cNvPr id="24" name="íş1íḍe">
              <a:extLst>
                <a:ext uri="{FF2B5EF4-FFF2-40B4-BE49-F238E27FC236}">
                  <a16:creationId xmlns:a16="http://schemas.microsoft.com/office/drawing/2014/main" id="{2F312258-D016-46EA-9044-B0D7863D4033}"/>
                </a:ext>
              </a:extLst>
            </p:cNvPr>
            <p:cNvGrpSpPr/>
            <p:nvPr/>
          </p:nvGrpSpPr>
          <p:grpSpPr>
            <a:xfrm>
              <a:off x="3988529" y="3177650"/>
              <a:ext cx="571222" cy="571221"/>
              <a:chOff x="3981576" y="3391926"/>
              <a:chExt cx="571222" cy="571221"/>
            </a:xfrm>
          </p:grpSpPr>
          <p:sp>
            <p:nvSpPr>
              <p:cNvPr id="25" name="íṥľïḑê">
                <a:extLst>
                  <a:ext uri="{FF2B5EF4-FFF2-40B4-BE49-F238E27FC236}">
                    <a16:creationId xmlns:a16="http://schemas.microsoft.com/office/drawing/2014/main" id="{3AD30B2F-9774-4A43-B9F3-9632A0CA62C3}"/>
                  </a:ext>
                </a:extLst>
              </p:cNvPr>
              <p:cNvSpPr/>
              <p:nvPr/>
            </p:nvSpPr>
            <p:spPr>
              <a:xfrm>
                <a:off x="3981576" y="3391926"/>
                <a:ext cx="571222" cy="571221"/>
              </a:xfrm>
              <a:prstGeom prst="ellipse">
                <a:avLst/>
              </a:prstGeom>
              <a:solidFill>
                <a:schemeClr val="accent2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/>
                <a:endParaRPr sz="2000" dirty="0">
                  <a:solidFill>
                    <a:schemeClr val="dk1"/>
                  </a:solidFill>
                </a:endParaRPr>
              </a:p>
            </p:txBody>
          </p:sp>
          <p:sp>
            <p:nvSpPr>
              <p:cNvPr id="26" name="iṥḻíḍé">
                <a:extLst>
                  <a:ext uri="{FF2B5EF4-FFF2-40B4-BE49-F238E27FC236}">
                    <a16:creationId xmlns:a16="http://schemas.microsoft.com/office/drawing/2014/main" id="{8008AEF9-E37D-40AC-B26A-DBB473E8F4BA}"/>
                  </a:ext>
                </a:extLst>
              </p:cNvPr>
              <p:cNvSpPr/>
              <p:nvPr/>
            </p:nvSpPr>
            <p:spPr bwMode="auto">
              <a:xfrm>
                <a:off x="4093773" y="3555678"/>
                <a:ext cx="346829" cy="243717"/>
              </a:xfrm>
              <a:custGeom>
                <a:avLst/>
                <a:gdLst>
                  <a:gd name="connsiteX0" fmla="*/ 450100 w 607639"/>
                  <a:gd name="connsiteY0" fmla="*/ 313203 h 426991"/>
                  <a:gd name="connsiteX1" fmla="*/ 450100 w 607639"/>
                  <a:gd name="connsiteY1" fmla="*/ 403167 h 426991"/>
                  <a:gd name="connsiteX2" fmla="*/ 585744 w 607639"/>
                  <a:gd name="connsiteY2" fmla="*/ 403167 h 426991"/>
                  <a:gd name="connsiteX3" fmla="*/ 586100 w 607639"/>
                  <a:gd name="connsiteY3" fmla="*/ 313203 h 426991"/>
                  <a:gd name="connsiteX4" fmla="*/ 530294 w 607639"/>
                  <a:gd name="connsiteY4" fmla="*/ 313203 h 426991"/>
                  <a:gd name="connsiteX5" fmla="*/ 530116 w 607639"/>
                  <a:gd name="connsiteY5" fmla="*/ 313203 h 426991"/>
                  <a:gd name="connsiteX6" fmla="*/ 529760 w 607639"/>
                  <a:gd name="connsiteY6" fmla="*/ 313203 h 426991"/>
                  <a:gd name="connsiteX7" fmla="*/ 450901 w 607639"/>
                  <a:gd name="connsiteY7" fmla="*/ 313203 h 426991"/>
                  <a:gd name="connsiteX8" fmla="*/ 236309 w 607639"/>
                  <a:gd name="connsiteY8" fmla="*/ 313203 h 426991"/>
                  <a:gd name="connsiteX9" fmla="*/ 236309 w 607639"/>
                  <a:gd name="connsiteY9" fmla="*/ 403167 h 426991"/>
                  <a:gd name="connsiteX10" fmla="*/ 371953 w 607639"/>
                  <a:gd name="connsiteY10" fmla="*/ 403167 h 426991"/>
                  <a:gd name="connsiteX11" fmla="*/ 372754 w 607639"/>
                  <a:gd name="connsiteY11" fmla="*/ 313203 h 426991"/>
                  <a:gd name="connsiteX12" fmla="*/ 237110 w 607639"/>
                  <a:gd name="connsiteY12" fmla="*/ 313203 h 426991"/>
                  <a:gd name="connsiteX13" fmla="*/ 22519 w 607639"/>
                  <a:gd name="connsiteY13" fmla="*/ 313203 h 426991"/>
                  <a:gd name="connsiteX14" fmla="*/ 22519 w 607639"/>
                  <a:gd name="connsiteY14" fmla="*/ 403167 h 426991"/>
                  <a:gd name="connsiteX15" fmla="*/ 158163 w 607639"/>
                  <a:gd name="connsiteY15" fmla="*/ 403167 h 426991"/>
                  <a:gd name="connsiteX16" fmla="*/ 158964 w 607639"/>
                  <a:gd name="connsiteY16" fmla="*/ 313203 h 426991"/>
                  <a:gd name="connsiteX17" fmla="*/ 91498 w 607639"/>
                  <a:gd name="connsiteY17" fmla="*/ 313203 h 426991"/>
                  <a:gd name="connsiteX18" fmla="*/ 91231 w 607639"/>
                  <a:gd name="connsiteY18" fmla="*/ 313203 h 426991"/>
                  <a:gd name="connsiteX19" fmla="*/ 90964 w 607639"/>
                  <a:gd name="connsiteY19" fmla="*/ 313203 h 426991"/>
                  <a:gd name="connsiteX20" fmla="*/ 23320 w 607639"/>
                  <a:gd name="connsiteY20" fmla="*/ 313203 h 426991"/>
                  <a:gd name="connsiteX21" fmla="*/ 91409 w 607639"/>
                  <a:gd name="connsiteY21" fmla="*/ 224751 h 426991"/>
                  <a:gd name="connsiteX22" fmla="*/ 530294 w 607639"/>
                  <a:gd name="connsiteY22" fmla="*/ 224751 h 426991"/>
                  <a:gd name="connsiteX23" fmla="*/ 540084 w 607639"/>
                  <a:gd name="connsiteY23" fmla="*/ 234530 h 426991"/>
                  <a:gd name="connsiteX24" fmla="*/ 540084 w 607639"/>
                  <a:gd name="connsiteY24" fmla="*/ 292135 h 426991"/>
                  <a:gd name="connsiteX25" fmla="*/ 586456 w 607639"/>
                  <a:gd name="connsiteY25" fmla="*/ 292135 h 426991"/>
                  <a:gd name="connsiteX26" fmla="*/ 607639 w 607639"/>
                  <a:gd name="connsiteY26" fmla="*/ 313203 h 426991"/>
                  <a:gd name="connsiteX27" fmla="*/ 607639 w 607639"/>
                  <a:gd name="connsiteY27" fmla="*/ 403167 h 426991"/>
                  <a:gd name="connsiteX28" fmla="*/ 586456 w 607639"/>
                  <a:gd name="connsiteY28" fmla="*/ 426991 h 426991"/>
                  <a:gd name="connsiteX29" fmla="*/ 451524 w 607639"/>
                  <a:gd name="connsiteY29" fmla="*/ 426991 h 426991"/>
                  <a:gd name="connsiteX30" fmla="*/ 427582 w 607639"/>
                  <a:gd name="connsiteY30" fmla="*/ 403167 h 426991"/>
                  <a:gd name="connsiteX31" fmla="*/ 427582 w 607639"/>
                  <a:gd name="connsiteY31" fmla="*/ 313203 h 426991"/>
                  <a:gd name="connsiteX32" fmla="*/ 451524 w 607639"/>
                  <a:gd name="connsiteY32" fmla="*/ 292135 h 426991"/>
                  <a:gd name="connsiteX33" fmla="*/ 517566 w 607639"/>
                  <a:gd name="connsiteY33" fmla="*/ 292135 h 426991"/>
                  <a:gd name="connsiteX34" fmla="*/ 517566 w 607639"/>
                  <a:gd name="connsiteY34" fmla="*/ 247242 h 426991"/>
                  <a:gd name="connsiteX35" fmla="*/ 315079 w 607639"/>
                  <a:gd name="connsiteY35" fmla="*/ 247242 h 426991"/>
                  <a:gd name="connsiteX36" fmla="*/ 315079 w 607639"/>
                  <a:gd name="connsiteY36" fmla="*/ 292135 h 426991"/>
                  <a:gd name="connsiteX37" fmla="*/ 372665 w 607639"/>
                  <a:gd name="connsiteY37" fmla="*/ 292135 h 426991"/>
                  <a:gd name="connsiteX38" fmla="*/ 393849 w 607639"/>
                  <a:gd name="connsiteY38" fmla="*/ 313203 h 426991"/>
                  <a:gd name="connsiteX39" fmla="*/ 393849 w 607639"/>
                  <a:gd name="connsiteY39" fmla="*/ 403167 h 426991"/>
                  <a:gd name="connsiteX40" fmla="*/ 372665 w 607639"/>
                  <a:gd name="connsiteY40" fmla="*/ 426991 h 426991"/>
                  <a:gd name="connsiteX41" fmla="*/ 237733 w 607639"/>
                  <a:gd name="connsiteY41" fmla="*/ 426991 h 426991"/>
                  <a:gd name="connsiteX42" fmla="*/ 213791 w 607639"/>
                  <a:gd name="connsiteY42" fmla="*/ 403167 h 426991"/>
                  <a:gd name="connsiteX43" fmla="*/ 213791 w 607639"/>
                  <a:gd name="connsiteY43" fmla="*/ 313203 h 426991"/>
                  <a:gd name="connsiteX44" fmla="*/ 237733 w 607639"/>
                  <a:gd name="connsiteY44" fmla="*/ 292135 h 426991"/>
                  <a:gd name="connsiteX45" fmla="*/ 292561 w 607639"/>
                  <a:gd name="connsiteY45" fmla="*/ 292135 h 426991"/>
                  <a:gd name="connsiteX46" fmla="*/ 292561 w 607639"/>
                  <a:gd name="connsiteY46" fmla="*/ 247242 h 426991"/>
                  <a:gd name="connsiteX47" fmla="*/ 101288 w 607639"/>
                  <a:gd name="connsiteY47" fmla="*/ 247242 h 426991"/>
                  <a:gd name="connsiteX48" fmla="*/ 101288 w 607639"/>
                  <a:gd name="connsiteY48" fmla="*/ 292135 h 426991"/>
                  <a:gd name="connsiteX49" fmla="*/ 158875 w 607639"/>
                  <a:gd name="connsiteY49" fmla="*/ 292135 h 426991"/>
                  <a:gd name="connsiteX50" fmla="*/ 180058 w 607639"/>
                  <a:gd name="connsiteY50" fmla="*/ 313203 h 426991"/>
                  <a:gd name="connsiteX51" fmla="*/ 180058 w 607639"/>
                  <a:gd name="connsiteY51" fmla="*/ 403167 h 426991"/>
                  <a:gd name="connsiteX52" fmla="*/ 158875 w 607639"/>
                  <a:gd name="connsiteY52" fmla="*/ 426991 h 426991"/>
                  <a:gd name="connsiteX53" fmla="*/ 24032 w 607639"/>
                  <a:gd name="connsiteY53" fmla="*/ 426991 h 426991"/>
                  <a:gd name="connsiteX54" fmla="*/ 0 w 607639"/>
                  <a:gd name="connsiteY54" fmla="*/ 403167 h 426991"/>
                  <a:gd name="connsiteX55" fmla="*/ 0 w 607639"/>
                  <a:gd name="connsiteY55" fmla="*/ 313203 h 426991"/>
                  <a:gd name="connsiteX56" fmla="*/ 24032 w 607639"/>
                  <a:gd name="connsiteY56" fmla="*/ 292135 h 426991"/>
                  <a:gd name="connsiteX57" fmla="*/ 78770 w 607639"/>
                  <a:gd name="connsiteY57" fmla="*/ 292135 h 426991"/>
                  <a:gd name="connsiteX58" fmla="*/ 78770 w 607639"/>
                  <a:gd name="connsiteY58" fmla="*/ 234530 h 426991"/>
                  <a:gd name="connsiteX59" fmla="*/ 91409 w 607639"/>
                  <a:gd name="connsiteY59" fmla="*/ 224751 h 426991"/>
                  <a:gd name="connsiteX60" fmla="*/ 236326 w 607639"/>
                  <a:gd name="connsiteY60" fmla="*/ 21066 h 426991"/>
                  <a:gd name="connsiteX61" fmla="*/ 236326 w 607639"/>
                  <a:gd name="connsiteY61" fmla="*/ 111021 h 426991"/>
                  <a:gd name="connsiteX62" fmla="*/ 371758 w 607639"/>
                  <a:gd name="connsiteY62" fmla="*/ 111021 h 426991"/>
                  <a:gd name="connsiteX63" fmla="*/ 372380 w 607639"/>
                  <a:gd name="connsiteY63" fmla="*/ 21066 h 426991"/>
                  <a:gd name="connsiteX64" fmla="*/ 237127 w 607639"/>
                  <a:gd name="connsiteY64" fmla="*/ 21066 h 426991"/>
                  <a:gd name="connsiteX65" fmla="*/ 237750 w 607639"/>
                  <a:gd name="connsiteY65" fmla="*/ 0 h 426991"/>
                  <a:gd name="connsiteX66" fmla="*/ 372647 w 607639"/>
                  <a:gd name="connsiteY66" fmla="*/ 0 h 426991"/>
                  <a:gd name="connsiteX67" fmla="*/ 393825 w 607639"/>
                  <a:gd name="connsiteY67" fmla="*/ 21066 h 426991"/>
                  <a:gd name="connsiteX68" fmla="*/ 393825 w 607639"/>
                  <a:gd name="connsiteY68" fmla="*/ 111021 h 426991"/>
                  <a:gd name="connsiteX69" fmla="*/ 372647 w 607639"/>
                  <a:gd name="connsiteY69" fmla="*/ 134843 h 426991"/>
                  <a:gd name="connsiteX70" fmla="*/ 315076 w 607639"/>
                  <a:gd name="connsiteY70" fmla="*/ 134843 h 426991"/>
                  <a:gd name="connsiteX71" fmla="*/ 315076 w 607639"/>
                  <a:gd name="connsiteY71" fmla="*/ 191020 h 426991"/>
                  <a:gd name="connsiteX72" fmla="*/ 292563 w 607639"/>
                  <a:gd name="connsiteY72" fmla="*/ 191020 h 426991"/>
                  <a:gd name="connsiteX73" fmla="*/ 292563 w 607639"/>
                  <a:gd name="connsiteY73" fmla="*/ 134843 h 426991"/>
                  <a:gd name="connsiteX74" fmla="*/ 237750 w 607639"/>
                  <a:gd name="connsiteY74" fmla="*/ 134843 h 426991"/>
                  <a:gd name="connsiteX75" fmla="*/ 213813 w 607639"/>
                  <a:gd name="connsiteY75" fmla="*/ 111021 h 426991"/>
                  <a:gd name="connsiteX76" fmla="*/ 213813 w 607639"/>
                  <a:gd name="connsiteY76" fmla="*/ 21066 h 426991"/>
                  <a:gd name="connsiteX77" fmla="*/ 237750 w 607639"/>
                  <a:gd name="connsiteY77" fmla="*/ 0 h 426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607639" h="426991">
                    <a:moveTo>
                      <a:pt x="450100" y="313203"/>
                    </a:moveTo>
                    <a:lnTo>
                      <a:pt x="450100" y="403167"/>
                    </a:lnTo>
                    <a:lnTo>
                      <a:pt x="585744" y="403167"/>
                    </a:lnTo>
                    <a:lnTo>
                      <a:pt x="586100" y="313203"/>
                    </a:lnTo>
                    <a:lnTo>
                      <a:pt x="530294" y="313203"/>
                    </a:lnTo>
                    <a:cubicBezTo>
                      <a:pt x="530294" y="313203"/>
                      <a:pt x="530116" y="313203"/>
                      <a:pt x="530116" y="313203"/>
                    </a:cubicBezTo>
                    <a:cubicBezTo>
                      <a:pt x="530027" y="313203"/>
                      <a:pt x="529849" y="313203"/>
                      <a:pt x="529760" y="313203"/>
                    </a:cubicBezTo>
                    <a:lnTo>
                      <a:pt x="450901" y="313203"/>
                    </a:lnTo>
                    <a:close/>
                    <a:moveTo>
                      <a:pt x="236309" y="313203"/>
                    </a:moveTo>
                    <a:lnTo>
                      <a:pt x="236309" y="403167"/>
                    </a:lnTo>
                    <a:lnTo>
                      <a:pt x="371953" y="403167"/>
                    </a:lnTo>
                    <a:lnTo>
                      <a:pt x="372754" y="313203"/>
                    </a:lnTo>
                    <a:lnTo>
                      <a:pt x="237110" y="313203"/>
                    </a:lnTo>
                    <a:close/>
                    <a:moveTo>
                      <a:pt x="22519" y="313203"/>
                    </a:moveTo>
                    <a:lnTo>
                      <a:pt x="22519" y="403167"/>
                    </a:lnTo>
                    <a:lnTo>
                      <a:pt x="158163" y="403167"/>
                    </a:lnTo>
                    <a:lnTo>
                      <a:pt x="158964" y="313203"/>
                    </a:lnTo>
                    <a:lnTo>
                      <a:pt x="91498" y="313203"/>
                    </a:lnTo>
                    <a:cubicBezTo>
                      <a:pt x="91409" y="313203"/>
                      <a:pt x="91320" y="313203"/>
                      <a:pt x="91231" y="313203"/>
                    </a:cubicBezTo>
                    <a:cubicBezTo>
                      <a:pt x="91231" y="313203"/>
                      <a:pt x="90964" y="313203"/>
                      <a:pt x="90964" y="313203"/>
                    </a:cubicBezTo>
                    <a:lnTo>
                      <a:pt x="23320" y="313203"/>
                    </a:lnTo>
                    <a:close/>
                    <a:moveTo>
                      <a:pt x="91409" y="224751"/>
                    </a:moveTo>
                    <a:lnTo>
                      <a:pt x="530294" y="224751"/>
                    </a:lnTo>
                    <a:cubicBezTo>
                      <a:pt x="536435" y="224751"/>
                      <a:pt x="540084" y="228396"/>
                      <a:pt x="540084" y="234530"/>
                    </a:cubicBezTo>
                    <a:lnTo>
                      <a:pt x="540084" y="292135"/>
                    </a:lnTo>
                    <a:lnTo>
                      <a:pt x="586456" y="292135"/>
                    </a:lnTo>
                    <a:cubicBezTo>
                      <a:pt x="598917" y="292135"/>
                      <a:pt x="607639" y="300847"/>
                      <a:pt x="607639" y="313203"/>
                    </a:cubicBezTo>
                    <a:lnTo>
                      <a:pt x="607639" y="403167"/>
                    </a:lnTo>
                    <a:cubicBezTo>
                      <a:pt x="607639" y="415524"/>
                      <a:pt x="598917" y="426991"/>
                      <a:pt x="586456" y="426991"/>
                    </a:cubicBezTo>
                    <a:lnTo>
                      <a:pt x="451524" y="426991"/>
                    </a:lnTo>
                    <a:cubicBezTo>
                      <a:pt x="439152" y="426991"/>
                      <a:pt x="427582" y="415524"/>
                      <a:pt x="427582" y="403167"/>
                    </a:cubicBezTo>
                    <a:lnTo>
                      <a:pt x="427582" y="313203"/>
                    </a:lnTo>
                    <a:cubicBezTo>
                      <a:pt x="427582" y="300847"/>
                      <a:pt x="439152" y="292135"/>
                      <a:pt x="451524" y="292135"/>
                    </a:cubicBezTo>
                    <a:lnTo>
                      <a:pt x="517566" y="292135"/>
                    </a:lnTo>
                    <a:lnTo>
                      <a:pt x="517566" y="247242"/>
                    </a:lnTo>
                    <a:lnTo>
                      <a:pt x="315079" y="247242"/>
                    </a:lnTo>
                    <a:lnTo>
                      <a:pt x="315079" y="292135"/>
                    </a:lnTo>
                    <a:lnTo>
                      <a:pt x="372665" y="292135"/>
                    </a:lnTo>
                    <a:cubicBezTo>
                      <a:pt x="385126" y="292135"/>
                      <a:pt x="393849" y="300847"/>
                      <a:pt x="393849" y="313203"/>
                    </a:cubicBezTo>
                    <a:lnTo>
                      <a:pt x="393849" y="403167"/>
                    </a:lnTo>
                    <a:cubicBezTo>
                      <a:pt x="393849" y="415524"/>
                      <a:pt x="385126" y="426991"/>
                      <a:pt x="372665" y="426991"/>
                    </a:cubicBezTo>
                    <a:lnTo>
                      <a:pt x="237733" y="426991"/>
                    </a:lnTo>
                    <a:cubicBezTo>
                      <a:pt x="225362" y="426991"/>
                      <a:pt x="213791" y="415524"/>
                      <a:pt x="213791" y="403167"/>
                    </a:cubicBezTo>
                    <a:lnTo>
                      <a:pt x="213791" y="313203"/>
                    </a:lnTo>
                    <a:cubicBezTo>
                      <a:pt x="213791" y="300847"/>
                      <a:pt x="225362" y="292135"/>
                      <a:pt x="237733" y="292135"/>
                    </a:cubicBezTo>
                    <a:lnTo>
                      <a:pt x="292561" y="292135"/>
                    </a:lnTo>
                    <a:lnTo>
                      <a:pt x="292561" y="247242"/>
                    </a:lnTo>
                    <a:lnTo>
                      <a:pt x="101288" y="247242"/>
                    </a:lnTo>
                    <a:lnTo>
                      <a:pt x="101288" y="292135"/>
                    </a:lnTo>
                    <a:lnTo>
                      <a:pt x="158875" y="292135"/>
                    </a:lnTo>
                    <a:cubicBezTo>
                      <a:pt x="171335" y="292135"/>
                      <a:pt x="180058" y="300847"/>
                      <a:pt x="180058" y="313203"/>
                    </a:cubicBezTo>
                    <a:lnTo>
                      <a:pt x="180058" y="403167"/>
                    </a:lnTo>
                    <a:cubicBezTo>
                      <a:pt x="180058" y="415524"/>
                      <a:pt x="171335" y="426991"/>
                      <a:pt x="158875" y="426991"/>
                    </a:cubicBezTo>
                    <a:lnTo>
                      <a:pt x="24032" y="426991"/>
                    </a:lnTo>
                    <a:cubicBezTo>
                      <a:pt x="11571" y="426991"/>
                      <a:pt x="0" y="415524"/>
                      <a:pt x="0" y="403167"/>
                    </a:cubicBezTo>
                    <a:lnTo>
                      <a:pt x="0" y="313203"/>
                    </a:lnTo>
                    <a:cubicBezTo>
                      <a:pt x="0" y="300847"/>
                      <a:pt x="11571" y="292135"/>
                      <a:pt x="24032" y="292135"/>
                    </a:cubicBezTo>
                    <a:lnTo>
                      <a:pt x="78770" y="292135"/>
                    </a:lnTo>
                    <a:lnTo>
                      <a:pt x="78770" y="234530"/>
                    </a:lnTo>
                    <a:cubicBezTo>
                      <a:pt x="78770" y="228396"/>
                      <a:pt x="85178" y="224751"/>
                      <a:pt x="91409" y="224751"/>
                    </a:cubicBezTo>
                    <a:close/>
                    <a:moveTo>
                      <a:pt x="236326" y="21066"/>
                    </a:moveTo>
                    <a:lnTo>
                      <a:pt x="236326" y="111021"/>
                    </a:lnTo>
                    <a:lnTo>
                      <a:pt x="371758" y="111021"/>
                    </a:lnTo>
                    <a:lnTo>
                      <a:pt x="372380" y="21066"/>
                    </a:lnTo>
                    <a:lnTo>
                      <a:pt x="237127" y="21066"/>
                    </a:lnTo>
                    <a:close/>
                    <a:moveTo>
                      <a:pt x="237750" y="0"/>
                    </a:moveTo>
                    <a:lnTo>
                      <a:pt x="372647" y="0"/>
                    </a:lnTo>
                    <a:cubicBezTo>
                      <a:pt x="385105" y="0"/>
                      <a:pt x="393825" y="8711"/>
                      <a:pt x="393825" y="21066"/>
                    </a:cubicBezTo>
                    <a:lnTo>
                      <a:pt x="393825" y="111021"/>
                    </a:lnTo>
                    <a:cubicBezTo>
                      <a:pt x="393825" y="123376"/>
                      <a:pt x="385105" y="134843"/>
                      <a:pt x="372647" y="134843"/>
                    </a:cubicBezTo>
                    <a:lnTo>
                      <a:pt x="315076" y="134843"/>
                    </a:lnTo>
                    <a:lnTo>
                      <a:pt x="315076" y="191020"/>
                    </a:lnTo>
                    <a:lnTo>
                      <a:pt x="292563" y="191020"/>
                    </a:lnTo>
                    <a:lnTo>
                      <a:pt x="292563" y="134843"/>
                    </a:lnTo>
                    <a:lnTo>
                      <a:pt x="237750" y="134843"/>
                    </a:lnTo>
                    <a:cubicBezTo>
                      <a:pt x="225381" y="134843"/>
                      <a:pt x="213813" y="123376"/>
                      <a:pt x="213813" y="111021"/>
                    </a:cubicBezTo>
                    <a:lnTo>
                      <a:pt x="213813" y="21066"/>
                    </a:lnTo>
                    <a:cubicBezTo>
                      <a:pt x="213813" y="8711"/>
                      <a:pt x="225381" y="0"/>
                      <a:pt x="23775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51400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66FC068-EEF1-4CA8-8AA2-86A0D5539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E27B8D7-EB44-440E-A09C-82046BA19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5AC5F79-AB05-487D-BF4A-E2079457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4126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2C5354F-D3C5-4491-8A23-B56D80F9DE09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425185"/>
            <a:ext cx="10848975" cy="3968553"/>
            <a:chOff x="669925" y="1425185"/>
            <a:chExt cx="10848975" cy="3968553"/>
          </a:xfrm>
        </p:grpSpPr>
        <p:grpSp>
          <p:nvGrpSpPr>
            <p:cNvPr id="6" name="işḻîḍè">
              <a:extLst>
                <a:ext uri="{FF2B5EF4-FFF2-40B4-BE49-F238E27FC236}">
                  <a16:creationId xmlns:a16="http://schemas.microsoft.com/office/drawing/2014/main" id="{65C395FF-A9A8-4862-9449-F6C07CF89081}"/>
                </a:ext>
              </a:extLst>
            </p:cNvPr>
            <p:cNvGrpSpPr/>
            <p:nvPr/>
          </p:nvGrpSpPr>
          <p:grpSpPr>
            <a:xfrm>
              <a:off x="5328603" y="2657007"/>
              <a:ext cx="1534794" cy="1534794"/>
              <a:chOff x="5328603" y="3130427"/>
              <a:chExt cx="1534794" cy="1534794"/>
            </a:xfrm>
          </p:grpSpPr>
          <p:sp>
            <p:nvSpPr>
              <p:cNvPr id="32" name="íSḷíde">
                <a:extLst>
                  <a:ext uri="{FF2B5EF4-FFF2-40B4-BE49-F238E27FC236}">
                    <a16:creationId xmlns:a16="http://schemas.microsoft.com/office/drawing/2014/main" id="{7FC1F49C-2DF7-469A-AFC1-AA4D07ACEE66}"/>
                  </a:ext>
                </a:extLst>
              </p:cNvPr>
              <p:cNvSpPr/>
              <p:nvPr/>
            </p:nvSpPr>
            <p:spPr>
              <a:xfrm>
                <a:off x="5328603" y="3130427"/>
                <a:ext cx="1534794" cy="1534794"/>
              </a:xfrm>
              <a:prstGeom prst="ellipse">
                <a:avLst/>
              </a:prstGeom>
              <a:solidFill>
                <a:srgbClr val="FFFFFF"/>
              </a:solidFill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íṥľiḋê">
                <a:extLst>
                  <a:ext uri="{FF2B5EF4-FFF2-40B4-BE49-F238E27FC236}">
                    <a16:creationId xmlns:a16="http://schemas.microsoft.com/office/drawing/2014/main" id="{F2DFCE6E-E72D-49A9-BED2-3F87B142B3D9}"/>
                  </a:ext>
                </a:extLst>
              </p:cNvPr>
              <p:cNvSpPr/>
              <p:nvPr/>
            </p:nvSpPr>
            <p:spPr bwMode="auto">
              <a:xfrm>
                <a:off x="5832576" y="3615264"/>
                <a:ext cx="526852" cy="588620"/>
              </a:xfrm>
              <a:custGeom>
                <a:avLst/>
                <a:gdLst>
                  <a:gd name="T0" fmla="*/ 139 w 145"/>
                  <a:gd name="T1" fmla="*/ 5 h 162"/>
                  <a:gd name="T2" fmla="*/ 123 w 145"/>
                  <a:gd name="T3" fmla="*/ 5 h 162"/>
                  <a:gd name="T4" fmla="*/ 118 w 145"/>
                  <a:gd name="T5" fmla="*/ 0 h 162"/>
                  <a:gd name="T6" fmla="*/ 31 w 145"/>
                  <a:gd name="T7" fmla="*/ 0 h 162"/>
                  <a:gd name="T8" fmla="*/ 27 w 145"/>
                  <a:gd name="T9" fmla="*/ 5 h 162"/>
                  <a:gd name="T10" fmla="*/ 5 w 145"/>
                  <a:gd name="T11" fmla="*/ 5 h 162"/>
                  <a:gd name="T12" fmla="*/ 0 w 145"/>
                  <a:gd name="T13" fmla="*/ 11 h 162"/>
                  <a:gd name="T14" fmla="*/ 0 w 145"/>
                  <a:gd name="T15" fmla="*/ 31 h 162"/>
                  <a:gd name="T16" fmla="*/ 64 w 145"/>
                  <a:gd name="T17" fmla="*/ 91 h 162"/>
                  <a:gd name="T18" fmla="*/ 64 w 145"/>
                  <a:gd name="T19" fmla="*/ 124 h 162"/>
                  <a:gd name="T20" fmla="*/ 39 w 145"/>
                  <a:gd name="T21" fmla="*/ 131 h 162"/>
                  <a:gd name="T22" fmla="*/ 36 w 145"/>
                  <a:gd name="T23" fmla="*/ 135 h 162"/>
                  <a:gd name="T24" fmla="*/ 36 w 145"/>
                  <a:gd name="T25" fmla="*/ 139 h 162"/>
                  <a:gd name="T26" fmla="*/ 31 w 145"/>
                  <a:gd name="T27" fmla="*/ 143 h 162"/>
                  <a:gd name="T28" fmla="*/ 27 w 145"/>
                  <a:gd name="T29" fmla="*/ 148 h 162"/>
                  <a:gd name="T30" fmla="*/ 27 w 145"/>
                  <a:gd name="T31" fmla="*/ 157 h 162"/>
                  <a:gd name="T32" fmla="*/ 31 w 145"/>
                  <a:gd name="T33" fmla="*/ 162 h 162"/>
                  <a:gd name="T34" fmla="*/ 113 w 145"/>
                  <a:gd name="T35" fmla="*/ 162 h 162"/>
                  <a:gd name="T36" fmla="*/ 118 w 145"/>
                  <a:gd name="T37" fmla="*/ 157 h 162"/>
                  <a:gd name="T38" fmla="*/ 118 w 145"/>
                  <a:gd name="T39" fmla="*/ 148 h 162"/>
                  <a:gd name="T40" fmla="*/ 113 w 145"/>
                  <a:gd name="T41" fmla="*/ 143 h 162"/>
                  <a:gd name="T42" fmla="*/ 108 w 145"/>
                  <a:gd name="T43" fmla="*/ 139 h 162"/>
                  <a:gd name="T44" fmla="*/ 108 w 145"/>
                  <a:gd name="T45" fmla="*/ 135 h 162"/>
                  <a:gd name="T46" fmla="*/ 106 w 145"/>
                  <a:gd name="T47" fmla="*/ 131 h 162"/>
                  <a:gd name="T48" fmla="*/ 80 w 145"/>
                  <a:gd name="T49" fmla="*/ 124 h 162"/>
                  <a:gd name="T50" fmla="*/ 80 w 145"/>
                  <a:gd name="T51" fmla="*/ 91 h 162"/>
                  <a:gd name="T52" fmla="*/ 145 w 145"/>
                  <a:gd name="T53" fmla="*/ 31 h 162"/>
                  <a:gd name="T54" fmla="*/ 145 w 145"/>
                  <a:gd name="T55" fmla="*/ 11 h 162"/>
                  <a:gd name="T56" fmla="*/ 139 w 145"/>
                  <a:gd name="T57" fmla="*/ 5 h 162"/>
                  <a:gd name="T58" fmla="*/ 9 w 145"/>
                  <a:gd name="T59" fmla="*/ 28 h 162"/>
                  <a:gd name="T60" fmla="*/ 9 w 145"/>
                  <a:gd name="T61" fmla="*/ 21 h 162"/>
                  <a:gd name="T62" fmla="*/ 15 w 145"/>
                  <a:gd name="T63" fmla="*/ 16 h 162"/>
                  <a:gd name="T64" fmla="*/ 27 w 145"/>
                  <a:gd name="T65" fmla="*/ 16 h 162"/>
                  <a:gd name="T66" fmla="*/ 36 w 145"/>
                  <a:gd name="T67" fmla="*/ 60 h 162"/>
                  <a:gd name="T68" fmla="*/ 9 w 145"/>
                  <a:gd name="T69" fmla="*/ 28 h 162"/>
                  <a:gd name="T70" fmla="*/ 135 w 145"/>
                  <a:gd name="T71" fmla="*/ 28 h 162"/>
                  <a:gd name="T72" fmla="*/ 108 w 145"/>
                  <a:gd name="T73" fmla="*/ 60 h 162"/>
                  <a:gd name="T74" fmla="*/ 117 w 145"/>
                  <a:gd name="T75" fmla="*/ 16 h 162"/>
                  <a:gd name="T76" fmla="*/ 129 w 145"/>
                  <a:gd name="T77" fmla="*/ 16 h 162"/>
                  <a:gd name="T78" fmla="*/ 135 w 145"/>
                  <a:gd name="T79" fmla="*/ 21 h 162"/>
                  <a:gd name="T80" fmla="*/ 135 w 145"/>
                  <a:gd name="T81" fmla="*/ 2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5" h="162">
                    <a:moveTo>
                      <a:pt x="139" y="5"/>
                    </a:moveTo>
                    <a:cubicBezTo>
                      <a:pt x="123" y="5"/>
                      <a:pt x="123" y="5"/>
                      <a:pt x="123" y="5"/>
                    </a:cubicBezTo>
                    <a:cubicBezTo>
                      <a:pt x="120" y="5"/>
                      <a:pt x="118" y="3"/>
                      <a:pt x="118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29" y="0"/>
                      <a:pt x="27" y="2"/>
                      <a:pt x="27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" y="5"/>
                      <a:pt x="0" y="8"/>
                      <a:pt x="0" y="11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0" y="59"/>
                      <a:pt x="46" y="83"/>
                      <a:pt x="64" y="91"/>
                    </a:cubicBezTo>
                    <a:cubicBezTo>
                      <a:pt x="64" y="124"/>
                      <a:pt x="64" y="124"/>
                      <a:pt x="64" y="124"/>
                    </a:cubicBezTo>
                    <a:cubicBezTo>
                      <a:pt x="64" y="124"/>
                      <a:pt x="50" y="126"/>
                      <a:pt x="39" y="131"/>
                    </a:cubicBezTo>
                    <a:cubicBezTo>
                      <a:pt x="37" y="132"/>
                      <a:pt x="36" y="133"/>
                      <a:pt x="36" y="135"/>
                    </a:cubicBezTo>
                    <a:cubicBezTo>
                      <a:pt x="36" y="139"/>
                      <a:pt x="36" y="139"/>
                      <a:pt x="36" y="139"/>
                    </a:cubicBezTo>
                    <a:cubicBezTo>
                      <a:pt x="36" y="141"/>
                      <a:pt x="34" y="143"/>
                      <a:pt x="31" y="143"/>
                    </a:cubicBezTo>
                    <a:cubicBezTo>
                      <a:pt x="29" y="143"/>
                      <a:pt x="27" y="145"/>
                      <a:pt x="27" y="148"/>
                    </a:cubicBezTo>
                    <a:cubicBezTo>
                      <a:pt x="27" y="157"/>
                      <a:pt x="27" y="157"/>
                      <a:pt x="27" y="157"/>
                    </a:cubicBezTo>
                    <a:cubicBezTo>
                      <a:pt x="27" y="160"/>
                      <a:pt x="29" y="162"/>
                      <a:pt x="31" y="162"/>
                    </a:cubicBezTo>
                    <a:cubicBezTo>
                      <a:pt x="113" y="162"/>
                      <a:pt x="113" y="162"/>
                      <a:pt x="113" y="162"/>
                    </a:cubicBezTo>
                    <a:cubicBezTo>
                      <a:pt x="116" y="162"/>
                      <a:pt x="118" y="160"/>
                      <a:pt x="118" y="157"/>
                    </a:cubicBezTo>
                    <a:cubicBezTo>
                      <a:pt x="118" y="148"/>
                      <a:pt x="118" y="148"/>
                      <a:pt x="118" y="148"/>
                    </a:cubicBezTo>
                    <a:cubicBezTo>
                      <a:pt x="118" y="145"/>
                      <a:pt x="116" y="143"/>
                      <a:pt x="113" y="143"/>
                    </a:cubicBezTo>
                    <a:cubicBezTo>
                      <a:pt x="110" y="143"/>
                      <a:pt x="108" y="141"/>
                      <a:pt x="108" y="139"/>
                    </a:cubicBezTo>
                    <a:cubicBezTo>
                      <a:pt x="108" y="135"/>
                      <a:pt x="108" y="135"/>
                      <a:pt x="108" y="135"/>
                    </a:cubicBezTo>
                    <a:cubicBezTo>
                      <a:pt x="108" y="133"/>
                      <a:pt x="107" y="132"/>
                      <a:pt x="106" y="131"/>
                    </a:cubicBezTo>
                    <a:cubicBezTo>
                      <a:pt x="95" y="126"/>
                      <a:pt x="80" y="124"/>
                      <a:pt x="80" y="124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99" y="83"/>
                      <a:pt x="145" y="59"/>
                      <a:pt x="145" y="3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5" y="8"/>
                      <a:pt x="142" y="5"/>
                      <a:pt x="139" y="5"/>
                    </a:cubicBezTo>
                    <a:close/>
                    <a:moveTo>
                      <a:pt x="9" y="28"/>
                    </a:moveTo>
                    <a:cubicBezTo>
                      <a:pt x="9" y="21"/>
                      <a:pt x="9" y="21"/>
                      <a:pt x="9" y="21"/>
                    </a:cubicBezTo>
                    <a:cubicBezTo>
                      <a:pt x="9" y="18"/>
                      <a:pt x="12" y="16"/>
                      <a:pt x="15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8" y="47"/>
                      <a:pt x="36" y="60"/>
                    </a:cubicBezTo>
                    <a:cubicBezTo>
                      <a:pt x="36" y="60"/>
                      <a:pt x="9" y="49"/>
                      <a:pt x="9" y="28"/>
                    </a:cubicBezTo>
                    <a:close/>
                    <a:moveTo>
                      <a:pt x="135" y="28"/>
                    </a:moveTo>
                    <a:cubicBezTo>
                      <a:pt x="135" y="49"/>
                      <a:pt x="108" y="60"/>
                      <a:pt x="108" y="60"/>
                    </a:cubicBezTo>
                    <a:cubicBezTo>
                      <a:pt x="117" y="47"/>
                      <a:pt x="117" y="16"/>
                      <a:pt x="117" y="16"/>
                    </a:cubicBezTo>
                    <a:cubicBezTo>
                      <a:pt x="129" y="16"/>
                      <a:pt x="129" y="16"/>
                      <a:pt x="129" y="16"/>
                    </a:cubicBezTo>
                    <a:cubicBezTo>
                      <a:pt x="133" y="16"/>
                      <a:pt x="135" y="18"/>
                      <a:pt x="135" y="21"/>
                    </a:cubicBezTo>
                    <a:lnTo>
                      <a:pt x="135" y="2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-3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7" name="iṡliḍé">
              <a:extLst>
                <a:ext uri="{FF2B5EF4-FFF2-40B4-BE49-F238E27FC236}">
                  <a16:creationId xmlns:a16="http://schemas.microsoft.com/office/drawing/2014/main" id="{FF575C4F-1D57-43A1-B4FB-F9E5B6707C45}"/>
                </a:ext>
              </a:extLst>
            </p:cNvPr>
            <p:cNvSpPr/>
            <p:nvPr/>
          </p:nvSpPr>
          <p:spPr bwMode="auto">
            <a:xfrm>
              <a:off x="3312305" y="2849272"/>
              <a:ext cx="1159682" cy="11555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îṣľïďe">
              <a:extLst>
                <a:ext uri="{FF2B5EF4-FFF2-40B4-BE49-F238E27FC236}">
                  <a16:creationId xmlns:a16="http://schemas.microsoft.com/office/drawing/2014/main" id="{96ADF540-A448-46D7-8553-9C2066FAF6FE}"/>
                </a:ext>
              </a:extLst>
            </p:cNvPr>
            <p:cNvSpPr/>
            <p:nvPr/>
          </p:nvSpPr>
          <p:spPr bwMode="auto">
            <a:xfrm>
              <a:off x="6891761" y="1464262"/>
              <a:ext cx="1153557" cy="11555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9" name="iṡḷîḓé">
              <a:extLst>
                <a:ext uri="{FF2B5EF4-FFF2-40B4-BE49-F238E27FC236}">
                  <a16:creationId xmlns:a16="http://schemas.microsoft.com/office/drawing/2014/main" id="{61D0163D-FBCB-4375-B1C2-4CF58054905C}"/>
                </a:ext>
              </a:extLst>
            </p:cNvPr>
            <p:cNvSpPr/>
            <p:nvPr/>
          </p:nvSpPr>
          <p:spPr bwMode="auto">
            <a:xfrm>
              <a:off x="7720014" y="2849272"/>
              <a:ext cx="1159682" cy="115559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iSļïḋè">
              <a:extLst>
                <a:ext uri="{FF2B5EF4-FFF2-40B4-BE49-F238E27FC236}">
                  <a16:creationId xmlns:a16="http://schemas.microsoft.com/office/drawing/2014/main" id="{DE316EAA-E6C8-4C66-8E26-F90CF114CBA2}"/>
                </a:ext>
              </a:extLst>
            </p:cNvPr>
            <p:cNvSpPr/>
            <p:nvPr/>
          </p:nvSpPr>
          <p:spPr bwMode="auto">
            <a:xfrm>
              <a:off x="6891761" y="4234056"/>
              <a:ext cx="1153557" cy="115968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-3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iṧḷíḋê">
              <a:extLst>
                <a:ext uri="{FF2B5EF4-FFF2-40B4-BE49-F238E27FC236}">
                  <a16:creationId xmlns:a16="http://schemas.microsoft.com/office/drawing/2014/main" id="{07FAA762-8918-419C-8F84-942AD0779ACE}"/>
                </a:ext>
              </a:extLst>
            </p:cNvPr>
            <p:cNvSpPr/>
            <p:nvPr/>
          </p:nvSpPr>
          <p:spPr bwMode="auto">
            <a:xfrm>
              <a:off x="4536968" y="3273414"/>
              <a:ext cx="1084852" cy="315096"/>
            </a:xfrm>
            <a:custGeom>
              <a:avLst/>
              <a:gdLst>
                <a:gd name="T0" fmla="*/ 881 w 881"/>
                <a:gd name="T1" fmla="*/ 129 h 257"/>
                <a:gd name="T2" fmla="*/ 831 w 881"/>
                <a:gd name="T3" fmla="*/ 79 h 257"/>
                <a:gd name="T4" fmla="*/ 170 w 881"/>
                <a:gd name="T5" fmla="*/ 79 h 257"/>
                <a:gd name="T6" fmla="*/ 170 w 881"/>
                <a:gd name="T7" fmla="*/ 0 h 257"/>
                <a:gd name="T8" fmla="*/ 0 w 881"/>
                <a:gd name="T9" fmla="*/ 129 h 257"/>
                <a:gd name="T10" fmla="*/ 170 w 881"/>
                <a:gd name="T11" fmla="*/ 257 h 257"/>
                <a:gd name="T12" fmla="*/ 170 w 881"/>
                <a:gd name="T13" fmla="*/ 178 h 257"/>
                <a:gd name="T14" fmla="*/ 831 w 881"/>
                <a:gd name="T15" fmla="*/ 178 h 257"/>
                <a:gd name="T16" fmla="*/ 881 w 881"/>
                <a:gd name="T17" fmla="*/ 1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1" h="257">
                  <a:moveTo>
                    <a:pt x="881" y="129"/>
                  </a:moveTo>
                  <a:cubicBezTo>
                    <a:pt x="881" y="100"/>
                    <a:pt x="860" y="79"/>
                    <a:pt x="831" y="79"/>
                  </a:cubicBezTo>
                  <a:cubicBezTo>
                    <a:pt x="170" y="79"/>
                    <a:pt x="170" y="79"/>
                    <a:pt x="170" y="79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70" y="257"/>
                    <a:pt x="170" y="257"/>
                    <a:pt x="170" y="257"/>
                  </a:cubicBezTo>
                  <a:cubicBezTo>
                    <a:pt x="170" y="178"/>
                    <a:pt x="170" y="178"/>
                    <a:pt x="170" y="178"/>
                  </a:cubicBezTo>
                  <a:cubicBezTo>
                    <a:pt x="831" y="178"/>
                    <a:pt x="831" y="178"/>
                    <a:pt x="831" y="178"/>
                  </a:cubicBezTo>
                  <a:cubicBezTo>
                    <a:pt x="861" y="178"/>
                    <a:pt x="881" y="153"/>
                    <a:pt x="881" y="129"/>
                  </a:cubicBez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endParaRPr lang="en-US" dirty="0"/>
            </a:p>
          </p:txBody>
        </p:sp>
        <p:sp>
          <p:nvSpPr>
            <p:cNvPr id="12" name="ïSḻidè">
              <a:extLst>
                <a:ext uri="{FF2B5EF4-FFF2-40B4-BE49-F238E27FC236}">
                  <a16:creationId xmlns:a16="http://schemas.microsoft.com/office/drawing/2014/main" id="{C282B3CB-F56C-4405-9C3A-D9A1D006D5CC}"/>
                </a:ext>
              </a:extLst>
            </p:cNvPr>
            <p:cNvSpPr/>
            <p:nvPr/>
          </p:nvSpPr>
          <p:spPr bwMode="auto">
            <a:xfrm>
              <a:off x="6567110" y="3273414"/>
              <a:ext cx="1084852" cy="315096"/>
            </a:xfrm>
            <a:custGeom>
              <a:avLst/>
              <a:gdLst>
                <a:gd name="T0" fmla="*/ 881 w 881"/>
                <a:gd name="T1" fmla="*/ 129 h 257"/>
                <a:gd name="T2" fmla="*/ 711 w 881"/>
                <a:gd name="T3" fmla="*/ 0 h 257"/>
                <a:gd name="T4" fmla="*/ 711 w 881"/>
                <a:gd name="T5" fmla="*/ 79 h 257"/>
                <a:gd name="T6" fmla="*/ 50 w 881"/>
                <a:gd name="T7" fmla="*/ 79 h 257"/>
                <a:gd name="T8" fmla="*/ 0 w 881"/>
                <a:gd name="T9" fmla="*/ 129 h 257"/>
                <a:gd name="T10" fmla="*/ 50 w 881"/>
                <a:gd name="T11" fmla="*/ 178 h 257"/>
                <a:gd name="T12" fmla="*/ 711 w 881"/>
                <a:gd name="T13" fmla="*/ 178 h 257"/>
                <a:gd name="T14" fmla="*/ 711 w 881"/>
                <a:gd name="T15" fmla="*/ 257 h 257"/>
                <a:gd name="T16" fmla="*/ 881 w 881"/>
                <a:gd name="T17" fmla="*/ 1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1" h="257">
                  <a:moveTo>
                    <a:pt x="881" y="129"/>
                  </a:moveTo>
                  <a:cubicBezTo>
                    <a:pt x="711" y="0"/>
                    <a:pt x="711" y="0"/>
                    <a:pt x="711" y="0"/>
                  </a:cubicBezTo>
                  <a:cubicBezTo>
                    <a:pt x="711" y="79"/>
                    <a:pt x="711" y="79"/>
                    <a:pt x="711" y="79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21" y="79"/>
                    <a:pt x="0" y="100"/>
                    <a:pt x="0" y="129"/>
                  </a:cubicBezTo>
                  <a:cubicBezTo>
                    <a:pt x="0" y="153"/>
                    <a:pt x="20" y="178"/>
                    <a:pt x="50" y="178"/>
                  </a:cubicBezTo>
                  <a:cubicBezTo>
                    <a:pt x="711" y="178"/>
                    <a:pt x="711" y="178"/>
                    <a:pt x="711" y="178"/>
                  </a:cubicBezTo>
                  <a:cubicBezTo>
                    <a:pt x="711" y="257"/>
                    <a:pt x="711" y="257"/>
                    <a:pt x="711" y="257"/>
                  </a:cubicBezTo>
                  <a:lnTo>
                    <a:pt x="881" y="129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endParaRPr lang="en-US" dirty="0"/>
            </a:p>
          </p:txBody>
        </p:sp>
        <p:sp>
          <p:nvSpPr>
            <p:cNvPr id="13" name="iṩ1íďê">
              <a:extLst>
                <a:ext uri="{FF2B5EF4-FFF2-40B4-BE49-F238E27FC236}">
                  <a16:creationId xmlns:a16="http://schemas.microsoft.com/office/drawing/2014/main" id="{1861B460-A56C-4CEB-BF7B-7307D6DC7739}"/>
                </a:ext>
              </a:extLst>
            </p:cNvPr>
            <p:cNvSpPr/>
            <p:nvPr/>
          </p:nvSpPr>
          <p:spPr bwMode="auto">
            <a:xfrm>
              <a:off x="6425388" y="3835263"/>
              <a:ext cx="513650" cy="507176"/>
            </a:xfrm>
            <a:custGeom>
              <a:avLst/>
              <a:gdLst>
                <a:gd name="T0" fmla="*/ 330 w 417"/>
                <a:gd name="T1" fmla="*/ 259 h 413"/>
                <a:gd name="T2" fmla="*/ 87 w 417"/>
                <a:gd name="T3" fmla="*/ 20 h 413"/>
                <a:gd name="T4" fmla="*/ 16 w 417"/>
                <a:gd name="T5" fmla="*/ 20 h 413"/>
                <a:gd name="T6" fmla="*/ 0 w 417"/>
                <a:gd name="T7" fmla="*/ 52 h 413"/>
                <a:gd name="T8" fmla="*/ 16 w 417"/>
                <a:gd name="T9" fmla="*/ 91 h 413"/>
                <a:gd name="T10" fmla="*/ 258 w 417"/>
                <a:gd name="T11" fmla="*/ 329 h 413"/>
                <a:gd name="T12" fmla="*/ 204 w 417"/>
                <a:gd name="T13" fmla="*/ 383 h 413"/>
                <a:gd name="T14" fmla="*/ 417 w 417"/>
                <a:gd name="T15" fmla="*/ 413 h 413"/>
                <a:gd name="T16" fmla="*/ 387 w 417"/>
                <a:gd name="T17" fmla="*/ 203 h 413"/>
                <a:gd name="T18" fmla="*/ 330 w 417"/>
                <a:gd name="T19" fmla="*/ 259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7" h="413">
                  <a:moveTo>
                    <a:pt x="330" y="259"/>
                  </a:moveTo>
                  <a:cubicBezTo>
                    <a:pt x="87" y="20"/>
                    <a:pt x="87" y="20"/>
                    <a:pt x="87" y="20"/>
                  </a:cubicBezTo>
                  <a:cubicBezTo>
                    <a:pt x="66" y="0"/>
                    <a:pt x="37" y="0"/>
                    <a:pt x="16" y="20"/>
                  </a:cubicBezTo>
                  <a:cubicBezTo>
                    <a:pt x="7" y="27"/>
                    <a:pt x="1" y="39"/>
                    <a:pt x="0" y="52"/>
                  </a:cubicBezTo>
                  <a:cubicBezTo>
                    <a:pt x="0" y="66"/>
                    <a:pt x="5" y="80"/>
                    <a:pt x="16" y="91"/>
                  </a:cubicBezTo>
                  <a:cubicBezTo>
                    <a:pt x="258" y="329"/>
                    <a:pt x="258" y="329"/>
                    <a:pt x="258" y="329"/>
                  </a:cubicBezTo>
                  <a:cubicBezTo>
                    <a:pt x="204" y="383"/>
                    <a:pt x="204" y="383"/>
                    <a:pt x="204" y="383"/>
                  </a:cubicBezTo>
                  <a:cubicBezTo>
                    <a:pt x="417" y="413"/>
                    <a:pt x="417" y="413"/>
                    <a:pt x="417" y="413"/>
                  </a:cubicBezTo>
                  <a:cubicBezTo>
                    <a:pt x="387" y="203"/>
                    <a:pt x="387" y="203"/>
                    <a:pt x="387" y="203"/>
                  </a:cubicBezTo>
                  <a:lnTo>
                    <a:pt x="330" y="259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14" name="ïṩlîdê">
              <a:extLst>
                <a:ext uri="{FF2B5EF4-FFF2-40B4-BE49-F238E27FC236}">
                  <a16:creationId xmlns:a16="http://schemas.microsoft.com/office/drawing/2014/main" id="{AAB42FAE-B423-4FDA-A4A4-5FE17F834605}"/>
                </a:ext>
              </a:extLst>
            </p:cNvPr>
            <p:cNvSpPr/>
            <p:nvPr/>
          </p:nvSpPr>
          <p:spPr bwMode="auto">
            <a:xfrm>
              <a:off x="6425388" y="2510852"/>
              <a:ext cx="513650" cy="504298"/>
            </a:xfrm>
            <a:custGeom>
              <a:avLst/>
              <a:gdLst>
                <a:gd name="T0" fmla="*/ 50 w 417"/>
                <a:gd name="T1" fmla="*/ 411 h 411"/>
                <a:gd name="T2" fmla="*/ 87 w 417"/>
                <a:gd name="T3" fmla="*/ 398 h 411"/>
                <a:gd name="T4" fmla="*/ 330 w 417"/>
                <a:gd name="T5" fmla="*/ 157 h 411"/>
                <a:gd name="T6" fmla="*/ 387 w 417"/>
                <a:gd name="T7" fmla="*/ 210 h 411"/>
                <a:gd name="T8" fmla="*/ 417 w 417"/>
                <a:gd name="T9" fmla="*/ 0 h 411"/>
                <a:gd name="T10" fmla="*/ 205 w 417"/>
                <a:gd name="T11" fmla="*/ 30 h 411"/>
                <a:gd name="T12" fmla="*/ 259 w 417"/>
                <a:gd name="T13" fmla="*/ 86 h 411"/>
                <a:gd name="T14" fmla="*/ 16 w 417"/>
                <a:gd name="T15" fmla="*/ 327 h 411"/>
                <a:gd name="T16" fmla="*/ 0 w 417"/>
                <a:gd name="T17" fmla="*/ 363 h 411"/>
                <a:gd name="T18" fmla="*/ 16 w 417"/>
                <a:gd name="T19" fmla="*/ 398 h 411"/>
                <a:gd name="T20" fmla="*/ 50 w 417"/>
                <a:gd name="T21" fmla="*/ 411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1">
                  <a:moveTo>
                    <a:pt x="50" y="411"/>
                  </a:moveTo>
                  <a:cubicBezTo>
                    <a:pt x="66" y="411"/>
                    <a:pt x="78" y="407"/>
                    <a:pt x="87" y="398"/>
                  </a:cubicBezTo>
                  <a:cubicBezTo>
                    <a:pt x="330" y="157"/>
                    <a:pt x="330" y="157"/>
                    <a:pt x="330" y="157"/>
                  </a:cubicBezTo>
                  <a:cubicBezTo>
                    <a:pt x="387" y="210"/>
                    <a:pt x="387" y="210"/>
                    <a:pt x="387" y="210"/>
                  </a:cubicBezTo>
                  <a:cubicBezTo>
                    <a:pt x="417" y="0"/>
                    <a:pt x="417" y="0"/>
                    <a:pt x="417" y="0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59" y="86"/>
                    <a:pt x="259" y="86"/>
                    <a:pt x="259" y="86"/>
                  </a:cubicBezTo>
                  <a:cubicBezTo>
                    <a:pt x="16" y="327"/>
                    <a:pt x="16" y="327"/>
                    <a:pt x="16" y="327"/>
                  </a:cubicBezTo>
                  <a:cubicBezTo>
                    <a:pt x="6" y="337"/>
                    <a:pt x="0" y="350"/>
                    <a:pt x="0" y="363"/>
                  </a:cubicBezTo>
                  <a:cubicBezTo>
                    <a:pt x="0" y="376"/>
                    <a:pt x="6" y="388"/>
                    <a:pt x="16" y="398"/>
                  </a:cubicBezTo>
                  <a:cubicBezTo>
                    <a:pt x="24" y="406"/>
                    <a:pt x="37" y="411"/>
                    <a:pt x="50" y="41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/>
            </a:p>
          </p:txBody>
        </p:sp>
        <p:sp>
          <p:nvSpPr>
            <p:cNvPr id="15" name="íṧḷîḓe">
              <a:extLst>
                <a:ext uri="{FF2B5EF4-FFF2-40B4-BE49-F238E27FC236}">
                  <a16:creationId xmlns:a16="http://schemas.microsoft.com/office/drawing/2014/main" id="{871C6786-1D67-4653-A981-1A0672E26137}"/>
                </a:ext>
              </a:extLst>
            </p:cNvPr>
            <p:cNvSpPr/>
            <p:nvPr/>
          </p:nvSpPr>
          <p:spPr bwMode="auto">
            <a:xfrm>
              <a:off x="3659208" y="3239616"/>
              <a:ext cx="465876" cy="374908"/>
            </a:xfrm>
            <a:custGeom>
              <a:avLst/>
              <a:gdLst>
                <a:gd name="T0" fmla="*/ 402413 w 21335"/>
                <a:gd name="T1" fmla="*/ 328839 h 21422"/>
                <a:gd name="T2" fmla="*/ 402413 w 21335"/>
                <a:gd name="T3" fmla="*/ 328839 h 21422"/>
                <a:gd name="T4" fmla="*/ 402413 w 21335"/>
                <a:gd name="T5" fmla="*/ 328839 h 21422"/>
                <a:gd name="T6" fmla="*/ 402413 w 21335"/>
                <a:gd name="T7" fmla="*/ 328839 h 2142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35" h="21422">
                  <a:moveTo>
                    <a:pt x="19499" y="4188"/>
                  </a:moveTo>
                  <a:lnTo>
                    <a:pt x="17977" y="2290"/>
                  </a:lnTo>
                  <a:cubicBezTo>
                    <a:pt x="17713" y="1961"/>
                    <a:pt x="17284" y="1961"/>
                    <a:pt x="17018" y="2290"/>
                  </a:cubicBezTo>
                  <a:lnTo>
                    <a:pt x="8914" y="12399"/>
                  </a:lnTo>
                  <a:cubicBezTo>
                    <a:pt x="8384" y="13060"/>
                    <a:pt x="7524" y="13060"/>
                    <a:pt x="6996" y="12399"/>
                  </a:cubicBezTo>
                  <a:lnTo>
                    <a:pt x="4317" y="9058"/>
                  </a:lnTo>
                  <a:cubicBezTo>
                    <a:pt x="4051" y="8728"/>
                    <a:pt x="3622" y="8728"/>
                    <a:pt x="3358" y="9058"/>
                  </a:cubicBezTo>
                  <a:lnTo>
                    <a:pt x="1836" y="10956"/>
                  </a:lnTo>
                  <a:cubicBezTo>
                    <a:pt x="1572" y="11286"/>
                    <a:pt x="1572" y="11821"/>
                    <a:pt x="1836" y="12152"/>
                  </a:cubicBezTo>
                  <a:lnTo>
                    <a:pt x="7523" y="19246"/>
                  </a:lnTo>
                  <a:cubicBezTo>
                    <a:pt x="7788" y="19575"/>
                    <a:pt x="8218" y="19575"/>
                    <a:pt x="8482" y="19246"/>
                  </a:cubicBezTo>
                  <a:lnTo>
                    <a:pt x="10004" y="17348"/>
                  </a:lnTo>
                  <a:cubicBezTo>
                    <a:pt x="10076" y="17257"/>
                    <a:pt x="10125" y="17149"/>
                    <a:pt x="10158" y="17036"/>
                  </a:cubicBezTo>
                  <a:lnTo>
                    <a:pt x="19499" y="5385"/>
                  </a:lnTo>
                  <a:cubicBezTo>
                    <a:pt x="19763" y="5053"/>
                    <a:pt x="19763" y="4518"/>
                    <a:pt x="19499" y="4188"/>
                  </a:cubicBezTo>
                  <a:cubicBezTo>
                    <a:pt x="19499" y="4188"/>
                    <a:pt x="19499" y="4188"/>
                    <a:pt x="19499" y="4188"/>
                  </a:cubicBezTo>
                  <a:close/>
                  <a:moveTo>
                    <a:pt x="20938" y="5983"/>
                  </a:moveTo>
                  <a:lnTo>
                    <a:pt x="8951" y="20934"/>
                  </a:lnTo>
                  <a:cubicBezTo>
                    <a:pt x="8675" y="21278"/>
                    <a:pt x="8314" y="21434"/>
                    <a:pt x="7955" y="21420"/>
                  </a:cubicBezTo>
                  <a:cubicBezTo>
                    <a:pt x="7597" y="21434"/>
                    <a:pt x="7233" y="21278"/>
                    <a:pt x="6958" y="20934"/>
                  </a:cubicBezTo>
                  <a:lnTo>
                    <a:pt x="397" y="12750"/>
                  </a:lnTo>
                  <a:cubicBezTo>
                    <a:pt x="-132" y="12090"/>
                    <a:pt x="-132" y="11019"/>
                    <a:pt x="397" y="10358"/>
                  </a:cubicBezTo>
                  <a:lnTo>
                    <a:pt x="2878" y="7263"/>
                  </a:lnTo>
                  <a:cubicBezTo>
                    <a:pt x="3408" y="6602"/>
                    <a:pt x="4267" y="6602"/>
                    <a:pt x="4797" y="7263"/>
                  </a:cubicBezTo>
                  <a:lnTo>
                    <a:pt x="7955" y="11203"/>
                  </a:lnTo>
                  <a:lnTo>
                    <a:pt x="16538" y="495"/>
                  </a:lnTo>
                  <a:cubicBezTo>
                    <a:pt x="17068" y="-165"/>
                    <a:pt x="17928" y="-165"/>
                    <a:pt x="18458" y="495"/>
                  </a:cubicBezTo>
                  <a:lnTo>
                    <a:pt x="20938" y="3590"/>
                  </a:lnTo>
                  <a:cubicBezTo>
                    <a:pt x="21467" y="4251"/>
                    <a:pt x="21467" y="5322"/>
                    <a:pt x="20938" y="5983"/>
                  </a:cubicBezTo>
                  <a:cubicBezTo>
                    <a:pt x="20938" y="5983"/>
                    <a:pt x="20938" y="5983"/>
                    <a:pt x="20938" y="5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 sz="900">
                <a:solidFill>
                  <a:schemeClr val="bg1"/>
                </a:solidFill>
              </a:endParaRPr>
            </a:p>
          </p:txBody>
        </p:sp>
        <p:sp>
          <p:nvSpPr>
            <p:cNvPr id="16" name="ís1ïdé">
              <a:extLst>
                <a:ext uri="{FF2B5EF4-FFF2-40B4-BE49-F238E27FC236}">
                  <a16:creationId xmlns:a16="http://schemas.microsoft.com/office/drawing/2014/main" id="{0FFFCEED-C437-44E0-8234-241B1BF2FE37}"/>
                </a:ext>
              </a:extLst>
            </p:cNvPr>
            <p:cNvSpPr/>
            <p:nvPr/>
          </p:nvSpPr>
          <p:spPr bwMode="auto">
            <a:xfrm>
              <a:off x="8118307" y="3236507"/>
              <a:ext cx="363096" cy="381126"/>
            </a:xfrm>
            <a:custGeom>
              <a:avLst/>
              <a:gdLst>
                <a:gd name="T0" fmla="*/ 351631 w 21600"/>
                <a:gd name="T1" fmla="*/ 379701 h 21294"/>
                <a:gd name="T2" fmla="*/ 351631 w 21600"/>
                <a:gd name="T3" fmla="*/ 379701 h 21294"/>
                <a:gd name="T4" fmla="*/ 351631 w 21600"/>
                <a:gd name="T5" fmla="*/ 379701 h 21294"/>
                <a:gd name="T6" fmla="*/ 351631 w 21600"/>
                <a:gd name="T7" fmla="*/ 379701 h 21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294">
                  <a:moveTo>
                    <a:pt x="17208" y="15534"/>
                  </a:moveTo>
                  <a:cubicBezTo>
                    <a:pt x="16444" y="15195"/>
                    <a:pt x="14772" y="14720"/>
                    <a:pt x="14081" y="14313"/>
                  </a:cubicBezTo>
                  <a:cubicBezTo>
                    <a:pt x="13635" y="14052"/>
                    <a:pt x="12766" y="13513"/>
                    <a:pt x="12199" y="13160"/>
                  </a:cubicBezTo>
                  <a:lnTo>
                    <a:pt x="12199" y="10830"/>
                  </a:lnTo>
                  <a:cubicBezTo>
                    <a:pt x="12899" y="10258"/>
                    <a:pt x="13439" y="9266"/>
                    <a:pt x="13686" y="8062"/>
                  </a:cubicBezTo>
                  <a:lnTo>
                    <a:pt x="13714" y="8062"/>
                  </a:lnTo>
                  <a:cubicBezTo>
                    <a:pt x="13714" y="8062"/>
                    <a:pt x="13718" y="8053"/>
                    <a:pt x="13718" y="8050"/>
                  </a:cubicBezTo>
                  <a:cubicBezTo>
                    <a:pt x="13727" y="8053"/>
                    <a:pt x="13732" y="8064"/>
                    <a:pt x="13742" y="8067"/>
                  </a:cubicBezTo>
                  <a:cubicBezTo>
                    <a:pt x="14003" y="8131"/>
                    <a:pt x="14324" y="7806"/>
                    <a:pt x="14457" y="7340"/>
                  </a:cubicBezTo>
                  <a:cubicBezTo>
                    <a:pt x="14591" y="6875"/>
                    <a:pt x="14488" y="6445"/>
                    <a:pt x="14227" y="6378"/>
                  </a:cubicBezTo>
                  <a:cubicBezTo>
                    <a:pt x="14213" y="6375"/>
                    <a:pt x="14198" y="6384"/>
                    <a:pt x="14185" y="6383"/>
                  </a:cubicBezTo>
                  <a:cubicBezTo>
                    <a:pt x="14359" y="5487"/>
                    <a:pt x="14452" y="4377"/>
                    <a:pt x="14155" y="3416"/>
                  </a:cubicBezTo>
                  <a:cubicBezTo>
                    <a:pt x="13739" y="2061"/>
                    <a:pt x="13265" y="1811"/>
                    <a:pt x="11866" y="1454"/>
                  </a:cubicBezTo>
                  <a:cubicBezTo>
                    <a:pt x="10468" y="1097"/>
                    <a:pt x="9705" y="1427"/>
                    <a:pt x="9387" y="1564"/>
                  </a:cubicBezTo>
                  <a:cubicBezTo>
                    <a:pt x="9069" y="1701"/>
                    <a:pt x="8720" y="2057"/>
                    <a:pt x="8720" y="2057"/>
                  </a:cubicBezTo>
                  <a:cubicBezTo>
                    <a:pt x="8720" y="2057"/>
                    <a:pt x="8275" y="1811"/>
                    <a:pt x="7734" y="2442"/>
                  </a:cubicBezTo>
                  <a:cubicBezTo>
                    <a:pt x="7193" y="3072"/>
                    <a:pt x="7257" y="3374"/>
                    <a:pt x="7257" y="3731"/>
                  </a:cubicBezTo>
                  <a:cubicBezTo>
                    <a:pt x="7257" y="4819"/>
                    <a:pt x="7352" y="5701"/>
                    <a:pt x="7472" y="6383"/>
                  </a:cubicBezTo>
                  <a:cubicBezTo>
                    <a:pt x="7460" y="6384"/>
                    <a:pt x="7447" y="6375"/>
                    <a:pt x="7434" y="6378"/>
                  </a:cubicBezTo>
                  <a:cubicBezTo>
                    <a:pt x="7173" y="6445"/>
                    <a:pt x="7070" y="6875"/>
                    <a:pt x="7203" y="7340"/>
                  </a:cubicBezTo>
                  <a:cubicBezTo>
                    <a:pt x="7337" y="7806"/>
                    <a:pt x="7659" y="8131"/>
                    <a:pt x="7919" y="8067"/>
                  </a:cubicBezTo>
                  <a:cubicBezTo>
                    <a:pt x="7921" y="8067"/>
                    <a:pt x="7922" y="8064"/>
                    <a:pt x="7924" y="8064"/>
                  </a:cubicBezTo>
                  <a:cubicBezTo>
                    <a:pt x="7936" y="8090"/>
                    <a:pt x="7947" y="8116"/>
                    <a:pt x="7947" y="8116"/>
                  </a:cubicBezTo>
                  <a:lnTo>
                    <a:pt x="8018" y="8114"/>
                  </a:lnTo>
                  <a:cubicBezTo>
                    <a:pt x="8257" y="9231"/>
                    <a:pt x="8747" y="10160"/>
                    <a:pt x="9382" y="10734"/>
                  </a:cubicBezTo>
                  <a:lnTo>
                    <a:pt x="9382" y="13154"/>
                  </a:lnTo>
                  <a:cubicBezTo>
                    <a:pt x="8815" y="13507"/>
                    <a:pt x="7939" y="14051"/>
                    <a:pt x="7491" y="14313"/>
                  </a:cubicBezTo>
                  <a:cubicBezTo>
                    <a:pt x="6801" y="14720"/>
                    <a:pt x="5128" y="15195"/>
                    <a:pt x="4364" y="15534"/>
                  </a:cubicBezTo>
                  <a:cubicBezTo>
                    <a:pt x="3602" y="15872"/>
                    <a:pt x="1565" y="16834"/>
                    <a:pt x="1565" y="18759"/>
                  </a:cubicBezTo>
                  <a:cubicBezTo>
                    <a:pt x="1565" y="18951"/>
                    <a:pt x="1851" y="19101"/>
                    <a:pt x="2302" y="19221"/>
                  </a:cubicBezTo>
                  <a:cubicBezTo>
                    <a:pt x="3192" y="19651"/>
                    <a:pt x="6655" y="19974"/>
                    <a:pt x="10799" y="19974"/>
                  </a:cubicBezTo>
                  <a:cubicBezTo>
                    <a:pt x="15023" y="19974"/>
                    <a:pt x="18545" y="19639"/>
                    <a:pt x="19351" y="19196"/>
                  </a:cubicBezTo>
                  <a:cubicBezTo>
                    <a:pt x="19752" y="19079"/>
                    <a:pt x="20007" y="18937"/>
                    <a:pt x="20007" y="18759"/>
                  </a:cubicBezTo>
                  <a:cubicBezTo>
                    <a:pt x="20007" y="16834"/>
                    <a:pt x="17971" y="15872"/>
                    <a:pt x="17208" y="15534"/>
                  </a:cubicBezTo>
                  <a:cubicBezTo>
                    <a:pt x="17208" y="15534"/>
                    <a:pt x="17208" y="15534"/>
                    <a:pt x="17208" y="15534"/>
                  </a:cubicBezTo>
                  <a:close/>
                  <a:moveTo>
                    <a:pt x="10801" y="21294"/>
                  </a:moveTo>
                  <a:cubicBezTo>
                    <a:pt x="4835" y="21294"/>
                    <a:pt x="0" y="20334"/>
                    <a:pt x="0" y="19047"/>
                  </a:cubicBezTo>
                  <a:cubicBezTo>
                    <a:pt x="0" y="19042"/>
                    <a:pt x="1" y="19039"/>
                    <a:pt x="1" y="19035"/>
                  </a:cubicBezTo>
                  <a:cubicBezTo>
                    <a:pt x="1" y="19035"/>
                    <a:pt x="0" y="19033"/>
                    <a:pt x="0" y="19032"/>
                  </a:cubicBezTo>
                  <a:cubicBezTo>
                    <a:pt x="0" y="16644"/>
                    <a:pt x="1977" y="14936"/>
                    <a:pt x="2923" y="14515"/>
                  </a:cubicBezTo>
                  <a:cubicBezTo>
                    <a:pt x="3871" y="14096"/>
                    <a:pt x="5947" y="13507"/>
                    <a:pt x="6803" y="13002"/>
                  </a:cubicBezTo>
                  <a:cubicBezTo>
                    <a:pt x="7660" y="12497"/>
                    <a:pt x="7941" y="12287"/>
                    <a:pt x="7941" y="12287"/>
                  </a:cubicBezTo>
                  <a:cubicBezTo>
                    <a:pt x="7941" y="12287"/>
                    <a:pt x="7947" y="12352"/>
                    <a:pt x="7967" y="12457"/>
                  </a:cubicBezTo>
                  <a:lnTo>
                    <a:pt x="7967" y="11388"/>
                  </a:lnTo>
                  <a:cubicBezTo>
                    <a:pt x="7357" y="10637"/>
                    <a:pt x="6893" y="9650"/>
                    <a:pt x="6640" y="8529"/>
                  </a:cubicBezTo>
                  <a:cubicBezTo>
                    <a:pt x="6634" y="8531"/>
                    <a:pt x="6629" y="8538"/>
                    <a:pt x="6622" y="8540"/>
                  </a:cubicBezTo>
                  <a:cubicBezTo>
                    <a:pt x="6214" y="8643"/>
                    <a:pt x="5712" y="8134"/>
                    <a:pt x="5502" y="7405"/>
                  </a:cubicBezTo>
                  <a:cubicBezTo>
                    <a:pt x="5292" y="6677"/>
                    <a:pt x="5455" y="6003"/>
                    <a:pt x="5863" y="5900"/>
                  </a:cubicBezTo>
                  <a:cubicBezTo>
                    <a:pt x="5889" y="5894"/>
                    <a:pt x="5915" y="5908"/>
                    <a:pt x="5942" y="5906"/>
                  </a:cubicBezTo>
                  <a:cubicBezTo>
                    <a:pt x="5876" y="5100"/>
                    <a:pt x="5793" y="4001"/>
                    <a:pt x="5793" y="3667"/>
                  </a:cubicBezTo>
                  <a:cubicBezTo>
                    <a:pt x="5793" y="3121"/>
                    <a:pt x="5702" y="2659"/>
                    <a:pt x="6468" y="1692"/>
                  </a:cubicBezTo>
                  <a:cubicBezTo>
                    <a:pt x="7236" y="724"/>
                    <a:pt x="7867" y="1103"/>
                    <a:pt x="7867" y="1103"/>
                  </a:cubicBezTo>
                  <a:cubicBezTo>
                    <a:pt x="7867" y="1103"/>
                    <a:pt x="8364" y="639"/>
                    <a:pt x="8815" y="429"/>
                  </a:cubicBezTo>
                  <a:cubicBezTo>
                    <a:pt x="9266" y="219"/>
                    <a:pt x="10348" y="-306"/>
                    <a:pt x="12334" y="239"/>
                  </a:cubicBezTo>
                  <a:cubicBezTo>
                    <a:pt x="14318" y="787"/>
                    <a:pt x="15085" y="1018"/>
                    <a:pt x="15582" y="3121"/>
                  </a:cubicBezTo>
                  <a:cubicBezTo>
                    <a:pt x="15867" y="4333"/>
                    <a:pt x="15821" y="5295"/>
                    <a:pt x="15734" y="5903"/>
                  </a:cubicBezTo>
                  <a:cubicBezTo>
                    <a:pt x="15749" y="5905"/>
                    <a:pt x="15765" y="5897"/>
                    <a:pt x="15780" y="5900"/>
                  </a:cubicBezTo>
                  <a:cubicBezTo>
                    <a:pt x="16190" y="6003"/>
                    <a:pt x="16351" y="6677"/>
                    <a:pt x="16141" y="7405"/>
                  </a:cubicBezTo>
                  <a:cubicBezTo>
                    <a:pt x="15936" y="8120"/>
                    <a:pt x="15451" y="8620"/>
                    <a:pt x="15046" y="8541"/>
                  </a:cubicBezTo>
                  <a:cubicBezTo>
                    <a:pt x="14778" y="9720"/>
                    <a:pt x="14280" y="10747"/>
                    <a:pt x="13622" y="11508"/>
                  </a:cubicBezTo>
                  <a:lnTo>
                    <a:pt x="13622" y="12353"/>
                  </a:lnTo>
                  <a:cubicBezTo>
                    <a:pt x="13629" y="12313"/>
                    <a:pt x="13631" y="12287"/>
                    <a:pt x="13631" y="12287"/>
                  </a:cubicBezTo>
                  <a:cubicBezTo>
                    <a:pt x="13631" y="12287"/>
                    <a:pt x="13913" y="12497"/>
                    <a:pt x="14769" y="13002"/>
                  </a:cubicBezTo>
                  <a:cubicBezTo>
                    <a:pt x="15626" y="13507"/>
                    <a:pt x="17702" y="14096"/>
                    <a:pt x="18648" y="14515"/>
                  </a:cubicBezTo>
                  <a:cubicBezTo>
                    <a:pt x="19573" y="14925"/>
                    <a:pt x="21462" y="16564"/>
                    <a:pt x="21557" y="18859"/>
                  </a:cubicBezTo>
                  <a:cubicBezTo>
                    <a:pt x="21580" y="18921"/>
                    <a:pt x="21599" y="18984"/>
                    <a:pt x="21599" y="19047"/>
                  </a:cubicBezTo>
                  <a:cubicBezTo>
                    <a:pt x="21599" y="20334"/>
                    <a:pt x="16764" y="21294"/>
                    <a:pt x="10801" y="21294"/>
                  </a:cubicBezTo>
                  <a:cubicBezTo>
                    <a:pt x="10801" y="21294"/>
                    <a:pt x="10801" y="21294"/>
                    <a:pt x="10801" y="212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 sz="900" dirty="0">
                <a:solidFill>
                  <a:schemeClr val="bg1"/>
                </a:solidFill>
              </a:endParaRPr>
            </a:p>
          </p:txBody>
        </p:sp>
        <p:sp>
          <p:nvSpPr>
            <p:cNvPr id="17" name="ï$ľîďê">
              <a:extLst>
                <a:ext uri="{FF2B5EF4-FFF2-40B4-BE49-F238E27FC236}">
                  <a16:creationId xmlns:a16="http://schemas.microsoft.com/office/drawing/2014/main" id="{A391C613-7E67-491A-B095-0AF768984D92}"/>
                </a:ext>
              </a:extLst>
            </p:cNvPr>
            <p:cNvSpPr/>
            <p:nvPr/>
          </p:nvSpPr>
          <p:spPr bwMode="auto">
            <a:xfrm>
              <a:off x="7277767" y="1842546"/>
              <a:ext cx="381544" cy="399028"/>
            </a:xfrm>
            <a:custGeom>
              <a:avLst/>
              <a:gdLst>
                <a:gd name="T0" fmla="*/ 59232377 w 21600"/>
                <a:gd name="T1" fmla="*/ 67792521 h 21600"/>
                <a:gd name="T2" fmla="*/ 59232377 w 21600"/>
                <a:gd name="T3" fmla="*/ 67792521 h 21600"/>
                <a:gd name="T4" fmla="*/ 59232377 w 21600"/>
                <a:gd name="T5" fmla="*/ 67792521 h 21600"/>
                <a:gd name="T6" fmla="*/ 59232377 w 21600"/>
                <a:gd name="T7" fmla="*/ 67792521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21600" y="15020"/>
                  </a:moveTo>
                  <a:lnTo>
                    <a:pt x="21600" y="12986"/>
                  </a:lnTo>
                  <a:lnTo>
                    <a:pt x="12524" y="7618"/>
                  </a:lnTo>
                  <a:lnTo>
                    <a:pt x="12524" y="1645"/>
                  </a:lnTo>
                  <a:cubicBezTo>
                    <a:pt x="12524" y="822"/>
                    <a:pt x="11662" y="0"/>
                    <a:pt x="10800" y="0"/>
                  </a:cubicBezTo>
                  <a:cubicBezTo>
                    <a:pt x="9938" y="0"/>
                    <a:pt x="9076" y="822"/>
                    <a:pt x="9076" y="1645"/>
                  </a:cubicBezTo>
                  <a:lnTo>
                    <a:pt x="9076" y="7618"/>
                  </a:lnTo>
                  <a:lnTo>
                    <a:pt x="0" y="12986"/>
                  </a:lnTo>
                  <a:lnTo>
                    <a:pt x="0" y="15020"/>
                  </a:lnTo>
                  <a:lnTo>
                    <a:pt x="9076" y="12337"/>
                  </a:lnTo>
                  <a:lnTo>
                    <a:pt x="9076" y="18310"/>
                  </a:lnTo>
                  <a:lnTo>
                    <a:pt x="6897" y="19955"/>
                  </a:lnTo>
                  <a:lnTo>
                    <a:pt x="6897" y="21600"/>
                  </a:lnTo>
                  <a:lnTo>
                    <a:pt x="10800" y="20604"/>
                  </a:lnTo>
                  <a:lnTo>
                    <a:pt x="14657" y="21600"/>
                  </a:lnTo>
                  <a:lnTo>
                    <a:pt x="14657" y="19955"/>
                  </a:lnTo>
                  <a:lnTo>
                    <a:pt x="12524" y="18310"/>
                  </a:lnTo>
                  <a:lnTo>
                    <a:pt x="12524" y="12337"/>
                  </a:lnTo>
                  <a:lnTo>
                    <a:pt x="21600" y="15020"/>
                  </a:lnTo>
                </a:path>
              </a:pathLst>
            </a:custGeom>
            <a:solidFill>
              <a:schemeClr val="bg1"/>
            </a:solidFill>
            <a:ln w="12700">
              <a:noFill/>
              <a:miter lim="400000"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endParaRPr lang="ar-IQ" sz="900"/>
            </a:p>
          </p:txBody>
        </p:sp>
        <p:sp>
          <p:nvSpPr>
            <p:cNvPr id="18" name="iSlíḑè">
              <a:extLst>
                <a:ext uri="{FF2B5EF4-FFF2-40B4-BE49-F238E27FC236}">
                  <a16:creationId xmlns:a16="http://schemas.microsoft.com/office/drawing/2014/main" id="{40BEF3D9-3044-403F-8551-1ABFDB8FA694}"/>
                </a:ext>
              </a:extLst>
            </p:cNvPr>
            <p:cNvSpPr/>
            <p:nvPr/>
          </p:nvSpPr>
          <p:spPr bwMode="auto">
            <a:xfrm>
              <a:off x="7242237" y="4685051"/>
              <a:ext cx="452604" cy="257692"/>
            </a:xfrm>
            <a:custGeom>
              <a:avLst/>
              <a:gdLst>
                <a:gd name="T0" fmla="*/ 383382 w 21600"/>
                <a:gd name="T1" fmla="*/ 218281 h 21600"/>
                <a:gd name="T2" fmla="*/ 383382 w 21600"/>
                <a:gd name="T3" fmla="*/ 218281 h 21600"/>
                <a:gd name="T4" fmla="*/ 383382 w 21600"/>
                <a:gd name="T5" fmla="*/ 218281 h 21600"/>
                <a:gd name="T6" fmla="*/ 383382 w 21600"/>
                <a:gd name="T7" fmla="*/ 21828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6151"/>
                  </a:moveTo>
                  <a:cubicBezTo>
                    <a:pt x="9330" y="6151"/>
                    <a:pt x="8144" y="8233"/>
                    <a:pt x="8144" y="10798"/>
                  </a:cubicBezTo>
                  <a:cubicBezTo>
                    <a:pt x="8144" y="13365"/>
                    <a:pt x="9330" y="15444"/>
                    <a:pt x="10792" y="15444"/>
                  </a:cubicBezTo>
                  <a:cubicBezTo>
                    <a:pt x="12255" y="15444"/>
                    <a:pt x="13439" y="13365"/>
                    <a:pt x="13439" y="10798"/>
                  </a:cubicBezTo>
                  <a:cubicBezTo>
                    <a:pt x="13439" y="8233"/>
                    <a:pt x="12255" y="6151"/>
                    <a:pt x="10792" y="6151"/>
                  </a:cubicBezTo>
                  <a:cubicBezTo>
                    <a:pt x="10792" y="6151"/>
                    <a:pt x="10792" y="6151"/>
                    <a:pt x="10792" y="6151"/>
                  </a:cubicBezTo>
                  <a:close/>
                  <a:moveTo>
                    <a:pt x="10792" y="16837"/>
                  </a:moveTo>
                  <a:cubicBezTo>
                    <a:pt x="8891" y="16837"/>
                    <a:pt x="7349" y="14133"/>
                    <a:pt x="7349" y="10798"/>
                  </a:cubicBezTo>
                  <a:cubicBezTo>
                    <a:pt x="7349" y="7464"/>
                    <a:pt x="8891" y="4758"/>
                    <a:pt x="10792" y="4758"/>
                  </a:cubicBezTo>
                  <a:cubicBezTo>
                    <a:pt x="12692" y="4758"/>
                    <a:pt x="14234" y="7464"/>
                    <a:pt x="14234" y="10798"/>
                  </a:cubicBezTo>
                  <a:cubicBezTo>
                    <a:pt x="14234" y="14133"/>
                    <a:pt x="12692" y="16837"/>
                    <a:pt x="10792" y="16837"/>
                  </a:cubicBezTo>
                  <a:cubicBezTo>
                    <a:pt x="10792" y="16837"/>
                    <a:pt x="10792" y="16837"/>
                    <a:pt x="10792" y="16837"/>
                  </a:cubicBezTo>
                  <a:close/>
                  <a:moveTo>
                    <a:pt x="10798" y="2529"/>
                  </a:moveTo>
                  <a:cubicBezTo>
                    <a:pt x="7044" y="2529"/>
                    <a:pt x="3731" y="5800"/>
                    <a:pt x="1715" y="10795"/>
                  </a:cubicBezTo>
                  <a:cubicBezTo>
                    <a:pt x="3731" y="15793"/>
                    <a:pt x="7044" y="19062"/>
                    <a:pt x="10798" y="19062"/>
                  </a:cubicBezTo>
                  <a:cubicBezTo>
                    <a:pt x="14554" y="19062"/>
                    <a:pt x="17866" y="15793"/>
                    <a:pt x="19882" y="10795"/>
                  </a:cubicBezTo>
                  <a:cubicBezTo>
                    <a:pt x="17866" y="5800"/>
                    <a:pt x="14554" y="2529"/>
                    <a:pt x="10798" y="2529"/>
                  </a:cubicBezTo>
                  <a:cubicBezTo>
                    <a:pt x="10798" y="2529"/>
                    <a:pt x="10798" y="2529"/>
                    <a:pt x="10798" y="2529"/>
                  </a:cubicBezTo>
                  <a:close/>
                  <a:moveTo>
                    <a:pt x="10799" y="21599"/>
                  </a:moveTo>
                  <a:cubicBezTo>
                    <a:pt x="6203" y="21599"/>
                    <a:pt x="2193" y="17259"/>
                    <a:pt x="0" y="10800"/>
                  </a:cubicBezTo>
                  <a:cubicBezTo>
                    <a:pt x="2193" y="4340"/>
                    <a:pt x="6203" y="0"/>
                    <a:pt x="10799" y="0"/>
                  </a:cubicBezTo>
                  <a:cubicBezTo>
                    <a:pt x="15396" y="0"/>
                    <a:pt x="19406" y="4340"/>
                    <a:pt x="21600" y="10800"/>
                  </a:cubicBezTo>
                  <a:cubicBezTo>
                    <a:pt x="19406" y="17259"/>
                    <a:pt x="15396" y="21599"/>
                    <a:pt x="10799" y="21599"/>
                  </a:cubicBezTo>
                  <a:cubicBezTo>
                    <a:pt x="10799" y="21599"/>
                    <a:pt x="10799" y="21599"/>
                    <a:pt x="10799" y="2159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 sz="900">
                <a:solidFill>
                  <a:schemeClr val="bg1"/>
                </a:solidFill>
              </a:endParaRPr>
            </a:p>
          </p:txBody>
        </p:sp>
        <p:sp>
          <p:nvSpPr>
            <p:cNvPr id="19" name="îş1îďê">
              <a:extLst>
                <a:ext uri="{FF2B5EF4-FFF2-40B4-BE49-F238E27FC236}">
                  <a16:creationId xmlns:a16="http://schemas.microsoft.com/office/drawing/2014/main" id="{CBA294D7-CF15-4BC2-9483-0EAABCAA7578}"/>
                </a:ext>
              </a:extLst>
            </p:cNvPr>
            <p:cNvSpPr/>
            <p:nvPr/>
          </p:nvSpPr>
          <p:spPr bwMode="auto">
            <a:xfrm>
              <a:off x="669925" y="2388791"/>
              <a:ext cx="2603276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0" name="íṡļidè">
              <a:extLst>
                <a:ext uri="{FF2B5EF4-FFF2-40B4-BE49-F238E27FC236}">
                  <a16:creationId xmlns:a16="http://schemas.microsoft.com/office/drawing/2014/main" id="{5A9F6787-AD43-4915-8E7C-BD42C105BA8B}"/>
                </a:ext>
              </a:extLst>
            </p:cNvPr>
            <p:cNvSpPr txBox="1"/>
            <p:nvPr/>
          </p:nvSpPr>
          <p:spPr bwMode="auto">
            <a:xfrm>
              <a:off x="669925" y="1799769"/>
              <a:ext cx="2603276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21" name="iṥ1íḑe">
              <a:extLst>
                <a:ext uri="{FF2B5EF4-FFF2-40B4-BE49-F238E27FC236}">
                  <a16:creationId xmlns:a16="http://schemas.microsoft.com/office/drawing/2014/main" id="{BF439C27-60F3-46F2-AA01-FF2E376EBF92}"/>
                </a:ext>
              </a:extLst>
            </p:cNvPr>
            <p:cNvGrpSpPr/>
            <p:nvPr/>
          </p:nvGrpSpPr>
          <p:grpSpPr>
            <a:xfrm>
              <a:off x="8915624" y="2807528"/>
              <a:ext cx="2603276" cy="1233752"/>
              <a:chOff x="719137" y="1429926"/>
              <a:chExt cx="5376847" cy="1233752"/>
            </a:xfrm>
          </p:grpSpPr>
          <p:sp>
            <p:nvSpPr>
              <p:cNvPr id="30" name="i$lîďê">
                <a:extLst>
                  <a:ext uri="{FF2B5EF4-FFF2-40B4-BE49-F238E27FC236}">
                    <a16:creationId xmlns:a16="http://schemas.microsoft.com/office/drawing/2014/main" id="{517B437A-399D-41FD-B9FA-08E9C843325B}"/>
                  </a:ext>
                </a:extLst>
              </p:cNvPr>
              <p:cNvSpPr/>
              <p:nvPr/>
            </p:nvSpPr>
            <p:spPr bwMode="auto">
              <a:xfrm>
                <a:off x="719137" y="1871731"/>
                <a:ext cx="5376847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iśľíḍê">
                <a:extLst>
                  <a:ext uri="{FF2B5EF4-FFF2-40B4-BE49-F238E27FC236}">
                    <a16:creationId xmlns:a16="http://schemas.microsoft.com/office/drawing/2014/main" id="{FD09911A-96D8-466C-93C0-A151F3BCB4A1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2" name="ïšḷïḍé">
              <a:extLst>
                <a:ext uri="{FF2B5EF4-FFF2-40B4-BE49-F238E27FC236}">
                  <a16:creationId xmlns:a16="http://schemas.microsoft.com/office/drawing/2014/main" id="{C96AF819-1237-4021-986A-8D1F27CA0B0A}"/>
                </a:ext>
              </a:extLst>
            </p:cNvPr>
            <p:cNvGrpSpPr/>
            <p:nvPr/>
          </p:nvGrpSpPr>
          <p:grpSpPr>
            <a:xfrm>
              <a:off x="8045317" y="1425185"/>
              <a:ext cx="3473583" cy="1233752"/>
              <a:chOff x="719137" y="1429926"/>
              <a:chExt cx="5376847" cy="1233752"/>
            </a:xfrm>
          </p:grpSpPr>
          <p:sp>
            <p:nvSpPr>
              <p:cNvPr id="28" name="íṩļíḑe">
                <a:extLst>
                  <a:ext uri="{FF2B5EF4-FFF2-40B4-BE49-F238E27FC236}">
                    <a16:creationId xmlns:a16="http://schemas.microsoft.com/office/drawing/2014/main" id="{2970CFF0-3301-49C9-AD0D-3DC1D9B747AF}"/>
                  </a:ext>
                </a:extLst>
              </p:cNvPr>
              <p:cNvSpPr/>
              <p:nvPr/>
            </p:nvSpPr>
            <p:spPr bwMode="auto">
              <a:xfrm>
                <a:off x="719137" y="1871731"/>
                <a:ext cx="5376847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îšlîdê">
                <a:extLst>
                  <a:ext uri="{FF2B5EF4-FFF2-40B4-BE49-F238E27FC236}">
                    <a16:creationId xmlns:a16="http://schemas.microsoft.com/office/drawing/2014/main" id="{9A1C510B-A20A-4911-8308-BF2D798C2437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3" name="ïṩ1ïḓe">
              <a:extLst>
                <a:ext uri="{FF2B5EF4-FFF2-40B4-BE49-F238E27FC236}">
                  <a16:creationId xmlns:a16="http://schemas.microsoft.com/office/drawing/2014/main" id="{E4774A05-C01B-4D8D-A102-1B189174A2DB}"/>
                </a:ext>
              </a:extLst>
            </p:cNvPr>
            <p:cNvGrpSpPr/>
            <p:nvPr/>
          </p:nvGrpSpPr>
          <p:grpSpPr>
            <a:xfrm>
              <a:off x="8045317" y="4148969"/>
              <a:ext cx="3473583" cy="1233752"/>
              <a:chOff x="719137" y="1429926"/>
              <a:chExt cx="5376847" cy="1233752"/>
            </a:xfrm>
          </p:grpSpPr>
          <p:sp>
            <p:nvSpPr>
              <p:cNvPr id="26" name="iṣlíḍé">
                <a:extLst>
                  <a:ext uri="{FF2B5EF4-FFF2-40B4-BE49-F238E27FC236}">
                    <a16:creationId xmlns:a16="http://schemas.microsoft.com/office/drawing/2014/main" id="{28BDECF9-A923-45F0-8B74-9D680C5888AB}"/>
                  </a:ext>
                </a:extLst>
              </p:cNvPr>
              <p:cNvSpPr/>
              <p:nvPr/>
            </p:nvSpPr>
            <p:spPr bwMode="auto">
              <a:xfrm>
                <a:off x="719137" y="1871731"/>
                <a:ext cx="5376847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š1iḍé">
                <a:extLst>
                  <a:ext uri="{FF2B5EF4-FFF2-40B4-BE49-F238E27FC236}">
                    <a16:creationId xmlns:a16="http://schemas.microsoft.com/office/drawing/2014/main" id="{35ED0C9D-49DC-4B07-A513-DE88D1ABC721}"/>
                  </a:ext>
                </a:extLst>
              </p:cNvPr>
              <p:cNvSpPr txBox="1"/>
              <p:nvPr/>
            </p:nvSpPr>
            <p:spPr bwMode="auto">
              <a:xfrm>
                <a:off x="719137" y="1429926"/>
                <a:ext cx="537684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sp>
          <p:nvSpPr>
            <p:cNvPr id="24" name="îṩ1iḋè">
              <a:extLst>
                <a:ext uri="{FF2B5EF4-FFF2-40B4-BE49-F238E27FC236}">
                  <a16:creationId xmlns:a16="http://schemas.microsoft.com/office/drawing/2014/main" id="{88E416CF-8637-4948-B958-57C0F2F8D879}"/>
                </a:ext>
              </a:extLst>
            </p:cNvPr>
            <p:cNvSpPr/>
            <p:nvPr/>
          </p:nvSpPr>
          <p:spPr bwMode="auto">
            <a:xfrm>
              <a:off x="669925" y="3291531"/>
              <a:ext cx="2603276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5" name="ï$ļíḋè">
              <a:extLst>
                <a:ext uri="{FF2B5EF4-FFF2-40B4-BE49-F238E27FC236}">
                  <a16:creationId xmlns:a16="http://schemas.microsoft.com/office/drawing/2014/main" id="{C52C1448-7B92-4B95-BE17-A8FF59333880}"/>
                </a:ext>
              </a:extLst>
            </p:cNvPr>
            <p:cNvSpPr/>
            <p:nvPr/>
          </p:nvSpPr>
          <p:spPr bwMode="auto">
            <a:xfrm>
              <a:off x="669925" y="4194271"/>
              <a:ext cx="2603276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249501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BF6DFA-F8DC-4B82-8CD4-2DBACEF39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5F15074-4980-43EA-813E-AE3CAB9B2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650D7E3-E3D9-4B1C-B81C-01D662AE4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3480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D5044BD-9883-450B-9BD2-1D1F3FCEBDE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099" y="1130299"/>
            <a:ext cx="10847389" cy="5016501"/>
            <a:chOff x="673099" y="1130299"/>
            <a:chExt cx="10847389" cy="5016501"/>
          </a:xfrm>
        </p:grpSpPr>
        <p:sp>
          <p:nvSpPr>
            <p:cNvPr id="6" name="ïśļïḓê">
              <a:extLst>
                <a:ext uri="{FF2B5EF4-FFF2-40B4-BE49-F238E27FC236}">
                  <a16:creationId xmlns:a16="http://schemas.microsoft.com/office/drawing/2014/main" id="{540486F7-F05D-4F9D-88BA-DE1309569D7E}"/>
                </a:ext>
              </a:extLst>
            </p:cNvPr>
            <p:cNvSpPr txBox="1"/>
            <p:nvPr/>
          </p:nvSpPr>
          <p:spPr bwMode="auto">
            <a:xfrm>
              <a:off x="1076324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JAN</a:t>
              </a:r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366A99C2-7494-4B7D-B148-84A4304C3847}"/>
                </a:ext>
              </a:extLst>
            </p:cNvPr>
            <p:cNvCxnSpPr/>
            <p:nvPr/>
          </p:nvCxnSpPr>
          <p:spPr>
            <a:xfrm>
              <a:off x="2561994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2740F012-9D59-4BC6-A8E7-CA5C23476BBC}"/>
                </a:ext>
              </a:extLst>
            </p:cNvPr>
            <p:cNvCxnSpPr/>
            <p:nvPr/>
          </p:nvCxnSpPr>
          <p:spPr>
            <a:xfrm>
              <a:off x="1068962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CD8E1E1E-1DA5-40F2-B625-59DD17E9A574}"/>
                </a:ext>
              </a:extLst>
            </p:cNvPr>
            <p:cNvCxnSpPr/>
            <p:nvPr/>
          </p:nvCxnSpPr>
          <p:spPr>
            <a:xfrm>
              <a:off x="4055026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D07C2F52-B54F-4972-A022-3E86381E3D36}"/>
                </a:ext>
              </a:extLst>
            </p:cNvPr>
            <p:cNvCxnSpPr/>
            <p:nvPr/>
          </p:nvCxnSpPr>
          <p:spPr>
            <a:xfrm>
              <a:off x="5548058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9C4D1E7-0FC3-42C6-8575-9961616B45C5}"/>
                </a:ext>
              </a:extLst>
            </p:cNvPr>
            <p:cNvCxnSpPr/>
            <p:nvPr/>
          </p:nvCxnSpPr>
          <p:spPr>
            <a:xfrm>
              <a:off x="7041090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E37C7045-DEFD-4B93-8A78-093E88387C50}"/>
                </a:ext>
              </a:extLst>
            </p:cNvPr>
            <p:cNvCxnSpPr/>
            <p:nvPr/>
          </p:nvCxnSpPr>
          <p:spPr>
            <a:xfrm>
              <a:off x="10027153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íṧľîdé">
              <a:extLst>
                <a:ext uri="{FF2B5EF4-FFF2-40B4-BE49-F238E27FC236}">
                  <a16:creationId xmlns:a16="http://schemas.microsoft.com/office/drawing/2014/main" id="{A835417F-8D4D-4931-AC53-6E99FAD9F80B}"/>
                </a:ext>
              </a:extLst>
            </p:cNvPr>
            <p:cNvSpPr/>
            <p:nvPr/>
          </p:nvSpPr>
          <p:spPr bwMode="auto">
            <a:xfrm>
              <a:off x="707499" y="2574496"/>
              <a:ext cx="298952" cy="278762"/>
            </a:xfrm>
            <a:custGeom>
              <a:avLst/>
              <a:gdLst>
                <a:gd name="T0" fmla="*/ 3958 w 4630"/>
                <a:gd name="T1" fmla="*/ 1193 h 4324"/>
                <a:gd name="T2" fmla="*/ 3772 w 4630"/>
                <a:gd name="T3" fmla="*/ 1223 h 4324"/>
                <a:gd name="T4" fmla="*/ 3358 w 4630"/>
                <a:gd name="T5" fmla="*/ 1778 h 4324"/>
                <a:gd name="T6" fmla="*/ 3055 w 4630"/>
                <a:gd name="T7" fmla="*/ 1876 h 4324"/>
                <a:gd name="T8" fmla="*/ 2515 w 4630"/>
                <a:gd name="T9" fmla="*/ 1484 h 4324"/>
                <a:gd name="T10" fmla="*/ 2515 w 4630"/>
                <a:gd name="T11" fmla="*/ 1166 h 4324"/>
                <a:gd name="T12" fmla="*/ 2915 w 4630"/>
                <a:gd name="T13" fmla="*/ 600 h 4324"/>
                <a:gd name="T14" fmla="*/ 2315 w 4630"/>
                <a:gd name="T15" fmla="*/ 0 h 4324"/>
                <a:gd name="T16" fmla="*/ 1715 w 4630"/>
                <a:gd name="T17" fmla="*/ 600 h 4324"/>
                <a:gd name="T18" fmla="*/ 2115 w 4630"/>
                <a:gd name="T19" fmla="*/ 1166 h 4324"/>
                <a:gd name="T20" fmla="*/ 2115 w 4630"/>
                <a:gd name="T21" fmla="*/ 1484 h 4324"/>
                <a:gd name="T22" fmla="*/ 1575 w 4630"/>
                <a:gd name="T23" fmla="*/ 1877 h 4324"/>
                <a:gd name="T24" fmla="*/ 1273 w 4630"/>
                <a:gd name="T25" fmla="*/ 1778 h 4324"/>
                <a:gd name="T26" fmla="*/ 858 w 4630"/>
                <a:gd name="T27" fmla="*/ 1223 h 4324"/>
                <a:gd name="T28" fmla="*/ 673 w 4630"/>
                <a:gd name="T29" fmla="*/ 1193 h 4324"/>
                <a:gd name="T30" fmla="*/ 102 w 4630"/>
                <a:gd name="T31" fmla="*/ 1608 h 4324"/>
                <a:gd name="T32" fmla="*/ 488 w 4630"/>
                <a:gd name="T33" fmla="*/ 2364 h 4324"/>
                <a:gd name="T34" fmla="*/ 673 w 4630"/>
                <a:gd name="T35" fmla="*/ 2394 h 4324"/>
                <a:gd name="T36" fmla="*/ 1149 w 4630"/>
                <a:gd name="T37" fmla="*/ 2159 h 4324"/>
                <a:gd name="T38" fmla="*/ 1452 w 4630"/>
                <a:gd name="T39" fmla="*/ 2258 h 4324"/>
                <a:gd name="T40" fmla="*/ 1449 w 4630"/>
                <a:gd name="T41" fmla="*/ 2327 h 4324"/>
                <a:gd name="T42" fmla="*/ 1658 w 4630"/>
                <a:gd name="T43" fmla="*/ 2891 h 4324"/>
                <a:gd name="T44" fmla="*/ 1471 w 4630"/>
                <a:gd name="T45" fmla="*/ 3149 h 4324"/>
                <a:gd name="T46" fmla="*/ 1301 w 4630"/>
                <a:gd name="T47" fmla="*/ 3124 h 4324"/>
                <a:gd name="T48" fmla="*/ 815 w 4630"/>
                <a:gd name="T49" fmla="*/ 3371 h 4324"/>
                <a:gd name="T50" fmla="*/ 948 w 4630"/>
                <a:gd name="T51" fmla="*/ 4209 h 4324"/>
                <a:gd name="T52" fmla="*/ 1300 w 4630"/>
                <a:gd name="T53" fmla="*/ 4324 h 4324"/>
                <a:gd name="T54" fmla="*/ 1786 w 4630"/>
                <a:gd name="T55" fmla="*/ 4077 h 4324"/>
                <a:gd name="T56" fmla="*/ 1795 w 4630"/>
                <a:gd name="T57" fmla="*/ 3384 h 4324"/>
                <a:gd name="T58" fmla="*/ 1981 w 4630"/>
                <a:gd name="T59" fmla="*/ 3127 h 4324"/>
                <a:gd name="T60" fmla="*/ 2315 w 4630"/>
                <a:gd name="T61" fmla="*/ 3194 h 4324"/>
                <a:gd name="T62" fmla="*/ 2647 w 4630"/>
                <a:gd name="T63" fmla="*/ 3127 h 4324"/>
                <a:gd name="T64" fmla="*/ 2836 w 4630"/>
                <a:gd name="T65" fmla="*/ 3385 h 4324"/>
                <a:gd name="T66" fmla="*/ 2845 w 4630"/>
                <a:gd name="T67" fmla="*/ 4077 h 4324"/>
                <a:gd name="T68" fmla="*/ 3331 w 4630"/>
                <a:gd name="T69" fmla="*/ 4324 h 4324"/>
                <a:gd name="T70" fmla="*/ 3331 w 4630"/>
                <a:gd name="T71" fmla="*/ 4324 h 4324"/>
                <a:gd name="T72" fmla="*/ 3683 w 4630"/>
                <a:gd name="T73" fmla="*/ 4209 h 4324"/>
                <a:gd name="T74" fmla="*/ 3816 w 4630"/>
                <a:gd name="T75" fmla="*/ 3371 h 4324"/>
                <a:gd name="T76" fmla="*/ 3330 w 4630"/>
                <a:gd name="T77" fmla="*/ 3124 h 4324"/>
                <a:gd name="T78" fmla="*/ 3159 w 4630"/>
                <a:gd name="T79" fmla="*/ 3149 h 4324"/>
                <a:gd name="T80" fmla="*/ 2971 w 4630"/>
                <a:gd name="T81" fmla="*/ 2893 h 4324"/>
                <a:gd name="T82" fmla="*/ 3182 w 4630"/>
                <a:gd name="T83" fmla="*/ 2327 h 4324"/>
                <a:gd name="T84" fmla="*/ 3179 w 4630"/>
                <a:gd name="T85" fmla="*/ 2257 h 4324"/>
                <a:gd name="T86" fmla="*/ 3481 w 4630"/>
                <a:gd name="T87" fmla="*/ 2159 h 4324"/>
                <a:gd name="T88" fmla="*/ 3957 w 4630"/>
                <a:gd name="T89" fmla="*/ 2394 h 4324"/>
                <a:gd name="T90" fmla="*/ 3957 w 4630"/>
                <a:gd name="T91" fmla="*/ 2394 h 4324"/>
                <a:gd name="T92" fmla="*/ 4143 w 4630"/>
                <a:gd name="T93" fmla="*/ 2364 h 4324"/>
                <a:gd name="T94" fmla="*/ 4528 w 4630"/>
                <a:gd name="T95" fmla="*/ 1608 h 4324"/>
                <a:gd name="T96" fmla="*/ 3958 w 4630"/>
                <a:gd name="T97" fmla="*/ 1193 h 4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630" h="4324">
                  <a:moveTo>
                    <a:pt x="3958" y="1193"/>
                  </a:moveTo>
                  <a:cubicBezTo>
                    <a:pt x="3895" y="1193"/>
                    <a:pt x="3832" y="1203"/>
                    <a:pt x="3772" y="1223"/>
                  </a:cubicBezTo>
                  <a:cubicBezTo>
                    <a:pt x="3524" y="1304"/>
                    <a:pt x="3364" y="1531"/>
                    <a:pt x="3358" y="1778"/>
                  </a:cubicBezTo>
                  <a:lnTo>
                    <a:pt x="3055" y="1876"/>
                  </a:lnTo>
                  <a:cubicBezTo>
                    <a:pt x="2936" y="1682"/>
                    <a:pt x="2743" y="1538"/>
                    <a:pt x="2515" y="1484"/>
                  </a:cubicBezTo>
                  <a:lnTo>
                    <a:pt x="2515" y="1166"/>
                  </a:lnTo>
                  <a:cubicBezTo>
                    <a:pt x="2748" y="1083"/>
                    <a:pt x="2915" y="861"/>
                    <a:pt x="2915" y="600"/>
                  </a:cubicBezTo>
                  <a:cubicBezTo>
                    <a:pt x="2915" y="270"/>
                    <a:pt x="2646" y="0"/>
                    <a:pt x="2315" y="0"/>
                  </a:cubicBezTo>
                  <a:cubicBezTo>
                    <a:pt x="1984" y="0"/>
                    <a:pt x="1715" y="270"/>
                    <a:pt x="1715" y="600"/>
                  </a:cubicBezTo>
                  <a:cubicBezTo>
                    <a:pt x="1715" y="861"/>
                    <a:pt x="1882" y="1083"/>
                    <a:pt x="2115" y="1166"/>
                  </a:cubicBezTo>
                  <a:lnTo>
                    <a:pt x="2115" y="1484"/>
                  </a:lnTo>
                  <a:cubicBezTo>
                    <a:pt x="1887" y="1538"/>
                    <a:pt x="1694" y="1682"/>
                    <a:pt x="1575" y="1877"/>
                  </a:cubicBezTo>
                  <a:lnTo>
                    <a:pt x="1273" y="1778"/>
                  </a:lnTo>
                  <a:cubicBezTo>
                    <a:pt x="1266" y="1531"/>
                    <a:pt x="1107" y="1304"/>
                    <a:pt x="858" y="1223"/>
                  </a:cubicBezTo>
                  <a:cubicBezTo>
                    <a:pt x="798" y="1203"/>
                    <a:pt x="736" y="1193"/>
                    <a:pt x="673" y="1193"/>
                  </a:cubicBezTo>
                  <a:cubicBezTo>
                    <a:pt x="412" y="1193"/>
                    <a:pt x="183" y="1360"/>
                    <a:pt x="102" y="1608"/>
                  </a:cubicBezTo>
                  <a:cubicBezTo>
                    <a:pt x="0" y="1923"/>
                    <a:pt x="173" y="2262"/>
                    <a:pt x="488" y="2364"/>
                  </a:cubicBezTo>
                  <a:cubicBezTo>
                    <a:pt x="548" y="2384"/>
                    <a:pt x="610" y="2394"/>
                    <a:pt x="673" y="2394"/>
                  </a:cubicBezTo>
                  <a:cubicBezTo>
                    <a:pt x="864" y="2394"/>
                    <a:pt x="1038" y="2304"/>
                    <a:pt x="1149" y="2159"/>
                  </a:cubicBezTo>
                  <a:lnTo>
                    <a:pt x="1452" y="2258"/>
                  </a:lnTo>
                  <a:cubicBezTo>
                    <a:pt x="1450" y="2281"/>
                    <a:pt x="1449" y="2304"/>
                    <a:pt x="1449" y="2327"/>
                  </a:cubicBezTo>
                  <a:cubicBezTo>
                    <a:pt x="1449" y="2542"/>
                    <a:pt x="1528" y="2740"/>
                    <a:pt x="1658" y="2891"/>
                  </a:cubicBezTo>
                  <a:lnTo>
                    <a:pt x="1471" y="3149"/>
                  </a:lnTo>
                  <a:cubicBezTo>
                    <a:pt x="1416" y="3132"/>
                    <a:pt x="1359" y="3124"/>
                    <a:pt x="1301" y="3124"/>
                  </a:cubicBezTo>
                  <a:cubicBezTo>
                    <a:pt x="1109" y="3124"/>
                    <a:pt x="927" y="3216"/>
                    <a:pt x="815" y="3371"/>
                  </a:cubicBezTo>
                  <a:cubicBezTo>
                    <a:pt x="620" y="3639"/>
                    <a:pt x="680" y="4015"/>
                    <a:pt x="948" y="4209"/>
                  </a:cubicBezTo>
                  <a:cubicBezTo>
                    <a:pt x="1051" y="4284"/>
                    <a:pt x="1173" y="4324"/>
                    <a:pt x="1300" y="4324"/>
                  </a:cubicBezTo>
                  <a:cubicBezTo>
                    <a:pt x="1492" y="4324"/>
                    <a:pt x="1673" y="4232"/>
                    <a:pt x="1786" y="4077"/>
                  </a:cubicBezTo>
                  <a:cubicBezTo>
                    <a:pt x="1939" y="3866"/>
                    <a:pt x="1934" y="3588"/>
                    <a:pt x="1795" y="3384"/>
                  </a:cubicBezTo>
                  <a:lnTo>
                    <a:pt x="1981" y="3127"/>
                  </a:lnTo>
                  <a:cubicBezTo>
                    <a:pt x="2084" y="3170"/>
                    <a:pt x="2197" y="3194"/>
                    <a:pt x="2315" y="3194"/>
                  </a:cubicBezTo>
                  <a:cubicBezTo>
                    <a:pt x="2433" y="3194"/>
                    <a:pt x="2545" y="3170"/>
                    <a:pt x="2647" y="3127"/>
                  </a:cubicBezTo>
                  <a:lnTo>
                    <a:pt x="2836" y="3385"/>
                  </a:lnTo>
                  <a:cubicBezTo>
                    <a:pt x="2696" y="3588"/>
                    <a:pt x="2692" y="3866"/>
                    <a:pt x="2845" y="4077"/>
                  </a:cubicBezTo>
                  <a:cubicBezTo>
                    <a:pt x="2957" y="4232"/>
                    <a:pt x="3139" y="4324"/>
                    <a:pt x="3331" y="4324"/>
                  </a:cubicBezTo>
                  <a:lnTo>
                    <a:pt x="3331" y="4324"/>
                  </a:lnTo>
                  <a:cubicBezTo>
                    <a:pt x="3458" y="4324"/>
                    <a:pt x="3580" y="4284"/>
                    <a:pt x="3683" y="4209"/>
                  </a:cubicBezTo>
                  <a:cubicBezTo>
                    <a:pt x="3951" y="4015"/>
                    <a:pt x="4010" y="3639"/>
                    <a:pt x="3816" y="3371"/>
                  </a:cubicBezTo>
                  <a:cubicBezTo>
                    <a:pt x="3703" y="3216"/>
                    <a:pt x="3522" y="3124"/>
                    <a:pt x="3330" y="3124"/>
                  </a:cubicBezTo>
                  <a:cubicBezTo>
                    <a:pt x="3271" y="3124"/>
                    <a:pt x="3214" y="3133"/>
                    <a:pt x="3159" y="3149"/>
                  </a:cubicBezTo>
                  <a:lnTo>
                    <a:pt x="2971" y="2893"/>
                  </a:lnTo>
                  <a:cubicBezTo>
                    <a:pt x="3102" y="2741"/>
                    <a:pt x="3182" y="2543"/>
                    <a:pt x="3182" y="2327"/>
                  </a:cubicBezTo>
                  <a:cubicBezTo>
                    <a:pt x="3182" y="2303"/>
                    <a:pt x="3181" y="2280"/>
                    <a:pt x="3179" y="2257"/>
                  </a:cubicBezTo>
                  <a:lnTo>
                    <a:pt x="3481" y="2159"/>
                  </a:lnTo>
                  <a:cubicBezTo>
                    <a:pt x="3592" y="2304"/>
                    <a:pt x="3766" y="2394"/>
                    <a:pt x="3957" y="2394"/>
                  </a:cubicBezTo>
                  <a:lnTo>
                    <a:pt x="3957" y="2394"/>
                  </a:lnTo>
                  <a:cubicBezTo>
                    <a:pt x="4020" y="2394"/>
                    <a:pt x="4083" y="2384"/>
                    <a:pt x="4143" y="2364"/>
                  </a:cubicBezTo>
                  <a:cubicBezTo>
                    <a:pt x="4458" y="2262"/>
                    <a:pt x="4630" y="1923"/>
                    <a:pt x="4528" y="1608"/>
                  </a:cubicBezTo>
                  <a:cubicBezTo>
                    <a:pt x="4447" y="1360"/>
                    <a:pt x="4218" y="1193"/>
                    <a:pt x="3958" y="11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ṩľîḓê">
              <a:extLst>
                <a:ext uri="{FF2B5EF4-FFF2-40B4-BE49-F238E27FC236}">
                  <a16:creationId xmlns:a16="http://schemas.microsoft.com/office/drawing/2014/main" id="{26EB2CCB-C02A-4670-98E4-136164DAC090}"/>
                </a:ext>
              </a:extLst>
            </p:cNvPr>
            <p:cNvSpPr/>
            <p:nvPr/>
          </p:nvSpPr>
          <p:spPr>
            <a:xfrm>
              <a:off x="1076325" y="2488201"/>
              <a:ext cx="2457443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sp>
          <p:nvSpPr>
            <p:cNvPr id="15" name="íṡḷïḍè">
              <a:extLst>
                <a:ext uri="{FF2B5EF4-FFF2-40B4-BE49-F238E27FC236}">
                  <a16:creationId xmlns:a16="http://schemas.microsoft.com/office/drawing/2014/main" id="{7E61200D-58BD-4419-89F8-4FA8BCB39749}"/>
                </a:ext>
              </a:extLst>
            </p:cNvPr>
            <p:cNvSpPr/>
            <p:nvPr/>
          </p:nvSpPr>
          <p:spPr bwMode="auto">
            <a:xfrm>
              <a:off x="707499" y="3229686"/>
              <a:ext cx="298952" cy="251281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" name="îşḷïḑé">
              <a:extLst>
                <a:ext uri="{FF2B5EF4-FFF2-40B4-BE49-F238E27FC236}">
                  <a16:creationId xmlns:a16="http://schemas.microsoft.com/office/drawing/2014/main" id="{C28311E9-7C03-4854-9A03-62290CEE7A36}"/>
                </a:ext>
              </a:extLst>
            </p:cNvPr>
            <p:cNvSpPr/>
            <p:nvPr/>
          </p:nvSpPr>
          <p:spPr>
            <a:xfrm>
              <a:off x="1076325" y="3129650"/>
              <a:ext cx="4514847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sp>
          <p:nvSpPr>
            <p:cNvPr id="17" name="í$lîḑe">
              <a:extLst>
                <a:ext uri="{FF2B5EF4-FFF2-40B4-BE49-F238E27FC236}">
                  <a16:creationId xmlns:a16="http://schemas.microsoft.com/office/drawing/2014/main" id="{DF5E5CDA-E908-4543-8AF1-9AE23DA3A43F}"/>
                </a:ext>
              </a:extLst>
            </p:cNvPr>
            <p:cNvSpPr/>
            <p:nvPr/>
          </p:nvSpPr>
          <p:spPr bwMode="auto">
            <a:xfrm>
              <a:off x="747641" y="3847299"/>
              <a:ext cx="218668" cy="298952"/>
            </a:xfrm>
            <a:custGeom>
              <a:avLst/>
              <a:gdLst>
                <a:gd name="connsiteX0" fmla="*/ 259201 w 414248"/>
                <a:gd name="connsiteY0" fmla="*/ 436440 h 566337"/>
                <a:gd name="connsiteX1" fmla="*/ 259201 w 414248"/>
                <a:gd name="connsiteY1" fmla="*/ 540542 h 566337"/>
                <a:gd name="connsiteX2" fmla="*/ 233378 w 414248"/>
                <a:gd name="connsiteY2" fmla="*/ 566337 h 566337"/>
                <a:gd name="connsiteX3" fmla="*/ 187266 w 414248"/>
                <a:gd name="connsiteY3" fmla="*/ 566337 h 566337"/>
                <a:gd name="connsiteX4" fmla="*/ 160521 w 414248"/>
                <a:gd name="connsiteY4" fmla="*/ 540542 h 566337"/>
                <a:gd name="connsiteX5" fmla="*/ 160521 w 414248"/>
                <a:gd name="connsiteY5" fmla="*/ 442889 h 566337"/>
                <a:gd name="connsiteX6" fmla="*/ 58154 w 414248"/>
                <a:gd name="connsiteY6" fmla="*/ 294708 h 566337"/>
                <a:gd name="connsiteX7" fmla="*/ 59999 w 414248"/>
                <a:gd name="connsiteY7" fmla="*/ 294708 h 566337"/>
                <a:gd name="connsiteX8" fmla="*/ 378270 w 414248"/>
                <a:gd name="connsiteY8" fmla="*/ 314974 h 566337"/>
                <a:gd name="connsiteX9" fmla="*/ 414248 w 414248"/>
                <a:gd name="connsiteY9" fmla="*/ 353664 h 566337"/>
                <a:gd name="connsiteX10" fmla="*/ 378270 w 414248"/>
                <a:gd name="connsiteY10" fmla="*/ 391434 h 566337"/>
                <a:gd name="connsiteX11" fmla="*/ 59999 w 414248"/>
                <a:gd name="connsiteY11" fmla="*/ 411700 h 566337"/>
                <a:gd name="connsiteX12" fmla="*/ 58154 w 414248"/>
                <a:gd name="connsiteY12" fmla="*/ 412621 h 566337"/>
                <a:gd name="connsiteX13" fmla="*/ 32323 w 414248"/>
                <a:gd name="connsiteY13" fmla="*/ 399724 h 566337"/>
                <a:gd name="connsiteX14" fmla="*/ 4647 w 414248"/>
                <a:gd name="connsiteY14" fmla="*/ 364719 h 566337"/>
                <a:gd name="connsiteX15" fmla="*/ 4647 w 414248"/>
                <a:gd name="connsiteY15" fmla="*/ 341689 h 566337"/>
                <a:gd name="connsiteX16" fmla="*/ 32323 w 414248"/>
                <a:gd name="connsiteY16" fmla="*/ 306684 h 566337"/>
                <a:gd name="connsiteX17" fmla="*/ 58154 w 414248"/>
                <a:gd name="connsiteY17" fmla="*/ 294708 h 566337"/>
                <a:gd name="connsiteX18" fmla="*/ 160521 w 414248"/>
                <a:gd name="connsiteY18" fmla="*/ 219108 h 566337"/>
                <a:gd name="connsiteX19" fmla="*/ 259349 w 414248"/>
                <a:gd name="connsiteY19" fmla="*/ 225562 h 566337"/>
                <a:gd name="connsiteX20" fmla="*/ 259349 w 414248"/>
                <a:gd name="connsiteY20" fmla="*/ 270741 h 566337"/>
                <a:gd name="connsiteX21" fmla="*/ 160521 w 414248"/>
                <a:gd name="connsiteY21" fmla="*/ 264287 h 566337"/>
                <a:gd name="connsiteX22" fmla="*/ 354249 w 414248"/>
                <a:gd name="connsiteY22" fmla="*/ 77376 h 566337"/>
                <a:gd name="connsiteX23" fmla="*/ 356094 w 414248"/>
                <a:gd name="connsiteY23" fmla="*/ 77376 h 566337"/>
                <a:gd name="connsiteX24" fmla="*/ 381925 w 414248"/>
                <a:gd name="connsiteY24" fmla="*/ 89352 h 566337"/>
                <a:gd name="connsiteX25" fmla="*/ 410523 w 414248"/>
                <a:gd name="connsiteY25" fmla="*/ 124357 h 566337"/>
                <a:gd name="connsiteX26" fmla="*/ 410523 w 414248"/>
                <a:gd name="connsiteY26" fmla="*/ 147387 h 566337"/>
                <a:gd name="connsiteX27" fmla="*/ 381925 w 414248"/>
                <a:gd name="connsiteY27" fmla="*/ 182392 h 566337"/>
                <a:gd name="connsiteX28" fmla="*/ 356094 w 414248"/>
                <a:gd name="connsiteY28" fmla="*/ 195289 h 566337"/>
                <a:gd name="connsiteX29" fmla="*/ 354249 w 414248"/>
                <a:gd name="connsiteY29" fmla="*/ 194368 h 566337"/>
                <a:gd name="connsiteX30" fmla="*/ 35978 w 414248"/>
                <a:gd name="connsiteY30" fmla="*/ 174102 h 566337"/>
                <a:gd name="connsiteX31" fmla="*/ 0 w 414248"/>
                <a:gd name="connsiteY31" fmla="*/ 136332 h 566337"/>
                <a:gd name="connsiteX32" fmla="*/ 35978 w 414248"/>
                <a:gd name="connsiteY32" fmla="*/ 97642 h 566337"/>
                <a:gd name="connsiteX33" fmla="*/ 210322 w 414248"/>
                <a:gd name="connsiteY33" fmla="*/ 0 h 566337"/>
                <a:gd name="connsiteX34" fmla="*/ 259201 w 414248"/>
                <a:gd name="connsiteY34" fmla="*/ 46992 h 566337"/>
                <a:gd name="connsiteX35" fmla="*/ 160521 w 414248"/>
                <a:gd name="connsiteY35" fmla="*/ 52521 h 566337"/>
                <a:gd name="connsiteX36" fmla="*/ 160521 w 414248"/>
                <a:gd name="connsiteY36" fmla="*/ 48835 h 566337"/>
                <a:gd name="connsiteX37" fmla="*/ 210322 w 414248"/>
                <a:gd name="connsiteY37" fmla="*/ 0 h 566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14248" h="566337">
                  <a:moveTo>
                    <a:pt x="259201" y="436440"/>
                  </a:moveTo>
                  <a:lnTo>
                    <a:pt x="259201" y="540542"/>
                  </a:lnTo>
                  <a:cubicBezTo>
                    <a:pt x="259201" y="554361"/>
                    <a:pt x="248134" y="566337"/>
                    <a:pt x="233378" y="566337"/>
                  </a:cubicBezTo>
                  <a:lnTo>
                    <a:pt x="187266" y="566337"/>
                  </a:lnTo>
                  <a:cubicBezTo>
                    <a:pt x="172510" y="566337"/>
                    <a:pt x="160521" y="554361"/>
                    <a:pt x="160521" y="540542"/>
                  </a:cubicBezTo>
                  <a:lnTo>
                    <a:pt x="160521" y="442889"/>
                  </a:lnTo>
                  <a:close/>
                  <a:moveTo>
                    <a:pt x="58154" y="294708"/>
                  </a:moveTo>
                  <a:cubicBezTo>
                    <a:pt x="59076" y="294708"/>
                    <a:pt x="59076" y="294708"/>
                    <a:pt x="59999" y="294708"/>
                  </a:cubicBezTo>
                  <a:lnTo>
                    <a:pt x="378270" y="314974"/>
                  </a:lnTo>
                  <a:cubicBezTo>
                    <a:pt x="398565" y="316817"/>
                    <a:pt x="414248" y="333398"/>
                    <a:pt x="414248" y="353664"/>
                  </a:cubicBezTo>
                  <a:cubicBezTo>
                    <a:pt x="414248" y="373931"/>
                    <a:pt x="398565" y="390512"/>
                    <a:pt x="378270" y="391434"/>
                  </a:cubicBezTo>
                  <a:lnTo>
                    <a:pt x="59999" y="411700"/>
                  </a:lnTo>
                  <a:cubicBezTo>
                    <a:pt x="59076" y="412621"/>
                    <a:pt x="59076" y="412621"/>
                    <a:pt x="58154" y="412621"/>
                  </a:cubicBezTo>
                  <a:cubicBezTo>
                    <a:pt x="48006" y="412621"/>
                    <a:pt x="38781" y="408015"/>
                    <a:pt x="32323" y="399724"/>
                  </a:cubicBezTo>
                  <a:lnTo>
                    <a:pt x="4647" y="364719"/>
                  </a:lnTo>
                  <a:cubicBezTo>
                    <a:pt x="-888" y="358270"/>
                    <a:pt x="-888" y="349059"/>
                    <a:pt x="4647" y="341689"/>
                  </a:cubicBezTo>
                  <a:lnTo>
                    <a:pt x="32323" y="306684"/>
                  </a:lnTo>
                  <a:cubicBezTo>
                    <a:pt x="38781" y="299314"/>
                    <a:pt x="48006" y="294708"/>
                    <a:pt x="58154" y="294708"/>
                  </a:cubicBezTo>
                  <a:close/>
                  <a:moveTo>
                    <a:pt x="160521" y="219108"/>
                  </a:moveTo>
                  <a:lnTo>
                    <a:pt x="259349" y="225562"/>
                  </a:lnTo>
                  <a:lnTo>
                    <a:pt x="259349" y="270741"/>
                  </a:lnTo>
                  <a:lnTo>
                    <a:pt x="160521" y="264287"/>
                  </a:lnTo>
                  <a:close/>
                  <a:moveTo>
                    <a:pt x="354249" y="77376"/>
                  </a:moveTo>
                  <a:cubicBezTo>
                    <a:pt x="355172" y="77376"/>
                    <a:pt x="356094" y="77376"/>
                    <a:pt x="356094" y="77376"/>
                  </a:cubicBezTo>
                  <a:cubicBezTo>
                    <a:pt x="366242" y="77376"/>
                    <a:pt x="375467" y="81982"/>
                    <a:pt x="381925" y="89352"/>
                  </a:cubicBezTo>
                  <a:lnTo>
                    <a:pt x="410523" y="124357"/>
                  </a:lnTo>
                  <a:cubicBezTo>
                    <a:pt x="415136" y="131727"/>
                    <a:pt x="415136" y="140938"/>
                    <a:pt x="410523" y="147387"/>
                  </a:cubicBezTo>
                  <a:lnTo>
                    <a:pt x="381925" y="182392"/>
                  </a:lnTo>
                  <a:cubicBezTo>
                    <a:pt x="375467" y="190683"/>
                    <a:pt x="366242" y="195289"/>
                    <a:pt x="356094" y="195289"/>
                  </a:cubicBezTo>
                  <a:cubicBezTo>
                    <a:pt x="356094" y="195289"/>
                    <a:pt x="355172" y="195289"/>
                    <a:pt x="354249" y="194368"/>
                  </a:cubicBezTo>
                  <a:lnTo>
                    <a:pt x="35978" y="174102"/>
                  </a:lnTo>
                  <a:cubicBezTo>
                    <a:pt x="15683" y="173180"/>
                    <a:pt x="0" y="156599"/>
                    <a:pt x="0" y="136332"/>
                  </a:cubicBezTo>
                  <a:cubicBezTo>
                    <a:pt x="0" y="116066"/>
                    <a:pt x="15683" y="99485"/>
                    <a:pt x="35978" y="97642"/>
                  </a:cubicBezTo>
                  <a:close/>
                  <a:moveTo>
                    <a:pt x="210322" y="0"/>
                  </a:moveTo>
                  <a:cubicBezTo>
                    <a:pt x="236145" y="0"/>
                    <a:pt x="258279" y="20271"/>
                    <a:pt x="259201" y="46992"/>
                  </a:cubicBezTo>
                  <a:lnTo>
                    <a:pt x="160521" y="52521"/>
                  </a:lnTo>
                  <a:lnTo>
                    <a:pt x="160521" y="48835"/>
                  </a:lnTo>
                  <a:cubicBezTo>
                    <a:pt x="160521" y="22114"/>
                    <a:pt x="182655" y="0"/>
                    <a:pt x="210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8" name="îṩḷíďê">
              <a:extLst>
                <a:ext uri="{FF2B5EF4-FFF2-40B4-BE49-F238E27FC236}">
                  <a16:creationId xmlns:a16="http://schemas.microsoft.com/office/drawing/2014/main" id="{F2F5A810-92E0-44F6-82DC-45E5D4D2DA20}"/>
                </a:ext>
              </a:extLst>
            </p:cNvPr>
            <p:cNvSpPr/>
            <p:nvPr/>
          </p:nvSpPr>
          <p:spPr>
            <a:xfrm>
              <a:off x="1076325" y="3771099"/>
              <a:ext cx="5943597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sp>
          <p:nvSpPr>
            <p:cNvPr id="19" name="îSḷidê">
              <a:extLst>
                <a:ext uri="{FF2B5EF4-FFF2-40B4-BE49-F238E27FC236}">
                  <a16:creationId xmlns:a16="http://schemas.microsoft.com/office/drawing/2014/main" id="{5D9B89D1-CF63-4105-993F-05BB2BCAEF7F}"/>
                </a:ext>
              </a:extLst>
            </p:cNvPr>
            <p:cNvSpPr/>
            <p:nvPr/>
          </p:nvSpPr>
          <p:spPr bwMode="auto">
            <a:xfrm>
              <a:off x="707499" y="4520206"/>
              <a:ext cx="298952" cy="236036"/>
            </a:xfrm>
            <a:custGeom>
              <a:avLst/>
              <a:gdLst>
                <a:gd name="connsiteX0" fmla="*/ 432536 w 609195"/>
                <a:gd name="connsiteY0" fmla="*/ 321696 h 480988"/>
                <a:gd name="connsiteX1" fmla="*/ 393974 w 609195"/>
                <a:gd name="connsiteY1" fmla="*/ 360190 h 480988"/>
                <a:gd name="connsiteX2" fmla="*/ 432536 w 609195"/>
                <a:gd name="connsiteY2" fmla="*/ 398685 h 480988"/>
                <a:gd name="connsiteX3" fmla="*/ 471098 w 609195"/>
                <a:gd name="connsiteY3" fmla="*/ 360190 h 480988"/>
                <a:gd name="connsiteX4" fmla="*/ 432536 w 609195"/>
                <a:gd name="connsiteY4" fmla="*/ 321696 h 480988"/>
                <a:gd name="connsiteX5" fmla="*/ 176638 w 609195"/>
                <a:gd name="connsiteY5" fmla="*/ 321696 h 480988"/>
                <a:gd name="connsiteX6" fmla="*/ 138076 w 609195"/>
                <a:gd name="connsiteY6" fmla="*/ 360190 h 480988"/>
                <a:gd name="connsiteX7" fmla="*/ 176638 w 609195"/>
                <a:gd name="connsiteY7" fmla="*/ 398685 h 480988"/>
                <a:gd name="connsiteX8" fmla="*/ 215200 w 609195"/>
                <a:gd name="connsiteY8" fmla="*/ 360190 h 480988"/>
                <a:gd name="connsiteX9" fmla="*/ 176638 w 609195"/>
                <a:gd name="connsiteY9" fmla="*/ 321696 h 480988"/>
                <a:gd name="connsiteX10" fmla="*/ 260055 w 609195"/>
                <a:gd name="connsiteY10" fmla="*/ 204442 h 480988"/>
                <a:gd name="connsiteX11" fmla="*/ 218911 w 609195"/>
                <a:gd name="connsiteY11" fmla="*/ 233594 h 480988"/>
                <a:gd name="connsiteX12" fmla="*/ 206649 w 609195"/>
                <a:gd name="connsiteY12" fmla="*/ 267901 h 480988"/>
                <a:gd name="connsiteX13" fmla="*/ 227140 w 609195"/>
                <a:gd name="connsiteY13" fmla="*/ 296892 h 480988"/>
                <a:gd name="connsiteX14" fmla="*/ 374935 w 609195"/>
                <a:gd name="connsiteY14" fmla="*/ 296892 h 480988"/>
                <a:gd name="connsiteX15" fmla="*/ 395426 w 609195"/>
                <a:gd name="connsiteY15" fmla="*/ 267901 h 480988"/>
                <a:gd name="connsiteX16" fmla="*/ 383486 w 609195"/>
                <a:gd name="connsiteY16" fmla="*/ 233594 h 480988"/>
                <a:gd name="connsiteX17" fmla="*/ 342342 w 609195"/>
                <a:gd name="connsiteY17" fmla="*/ 204442 h 480988"/>
                <a:gd name="connsiteX18" fmla="*/ 237466 w 609195"/>
                <a:gd name="connsiteY18" fmla="*/ 168524 h 480988"/>
                <a:gd name="connsiteX19" fmla="*/ 366545 w 609195"/>
                <a:gd name="connsiteY19" fmla="*/ 168524 h 480988"/>
                <a:gd name="connsiteX20" fmla="*/ 423178 w 609195"/>
                <a:gd name="connsiteY20" fmla="*/ 206535 h 480988"/>
                <a:gd name="connsiteX21" fmla="*/ 458997 w 609195"/>
                <a:gd name="connsiteY21" fmla="*/ 293510 h 480988"/>
                <a:gd name="connsiteX22" fmla="*/ 491428 w 609195"/>
                <a:gd name="connsiteY22" fmla="*/ 293510 h 480988"/>
                <a:gd name="connsiteX23" fmla="*/ 524020 w 609195"/>
                <a:gd name="connsiteY23" fmla="*/ 334581 h 480988"/>
                <a:gd name="connsiteX24" fmla="*/ 524020 w 609195"/>
                <a:gd name="connsiteY24" fmla="*/ 397557 h 480988"/>
                <a:gd name="connsiteX25" fmla="*/ 482877 w 609195"/>
                <a:gd name="connsiteY25" fmla="*/ 438628 h 480988"/>
                <a:gd name="connsiteX26" fmla="*/ 460126 w 609195"/>
                <a:gd name="connsiteY26" fmla="*/ 438628 h 480988"/>
                <a:gd name="connsiteX27" fmla="*/ 417692 w 609195"/>
                <a:gd name="connsiteY27" fmla="*/ 480988 h 480988"/>
                <a:gd name="connsiteX28" fmla="*/ 375257 w 609195"/>
                <a:gd name="connsiteY28" fmla="*/ 438628 h 480988"/>
                <a:gd name="connsiteX29" fmla="*/ 225365 w 609195"/>
                <a:gd name="connsiteY29" fmla="*/ 438628 h 480988"/>
                <a:gd name="connsiteX30" fmla="*/ 182931 w 609195"/>
                <a:gd name="connsiteY30" fmla="*/ 480988 h 480988"/>
                <a:gd name="connsiteX31" fmla="*/ 140496 w 609195"/>
                <a:gd name="connsiteY31" fmla="*/ 438628 h 480988"/>
                <a:gd name="connsiteX32" fmla="*/ 126459 w 609195"/>
                <a:gd name="connsiteY32" fmla="*/ 438628 h 480988"/>
                <a:gd name="connsiteX33" fmla="*/ 85315 w 609195"/>
                <a:gd name="connsiteY33" fmla="*/ 397557 h 480988"/>
                <a:gd name="connsiteX34" fmla="*/ 85315 w 609195"/>
                <a:gd name="connsiteY34" fmla="*/ 334581 h 480988"/>
                <a:gd name="connsiteX35" fmla="*/ 115165 w 609195"/>
                <a:gd name="connsiteY35" fmla="*/ 293510 h 480988"/>
                <a:gd name="connsiteX36" fmla="*/ 144853 w 609195"/>
                <a:gd name="connsiteY36" fmla="*/ 293510 h 480988"/>
                <a:gd name="connsiteX37" fmla="*/ 180672 w 609195"/>
                <a:gd name="connsiteY37" fmla="*/ 206535 h 480988"/>
                <a:gd name="connsiteX38" fmla="*/ 237466 w 609195"/>
                <a:gd name="connsiteY38" fmla="*/ 168524 h 480988"/>
                <a:gd name="connsiteX39" fmla="*/ 297357 w 609195"/>
                <a:gd name="connsiteY39" fmla="*/ 2 h 480988"/>
                <a:gd name="connsiteX40" fmla="*/ 312987 w 609195"/>
                <a:gd name="connsiteY40" fmla="*/ 4009 h 480988"/>
                <a:gd name="connsiteX41" fmla="*/ 593561 w 609195"/>
                <a:gd name="connsiteY41" fmla="*/ 163167 h 480988"/>
                <a:gd name="connsiteX42" fmla="*/ 605177 w 609195"/>
                <a:gd name="connsiteY42" fmla="*/ 205213 h 480988"/>
                <a:gd name="connsiteX43" fmla="*/ 578395 w 609195"/>
                <a:gd name="connsiteY43" fmla="*/ 220839 h 480988"/>
                <a:gd name="connsiteX44" fmla="*/ 563228 w 609195"/>
                <a:gd name="connsiteY44" fmla="*/ 216811 h 480988"/>
                <a:gd name="connsiteX45" fmla="*/ 298143 w 609195"/>
                <a:gd name="connsiteY45" fmla="*/ 66512 h 480988"/>
                <a:gd name="connsiteX46" fmla="*/ 46610 w 609195"/>
                <a:gd name="connsiteY46" fmla="*/ 216489 h 480988"/>
                <a:gd name="connsiteX47" fmla="*/ 4338 w 609195"/>
                <a:gd name="connsiteY47" fmla="*/ 205857 h 480988"/>
                <a:gd name="connsiteX48" fmla="*/ 14987 w 609195"/>
                <a:gd name="connsiteY48" fmla="*/ 163651 h 480988"/>
                <a:gd name="connsiteX49" fmla="*/ 281847 w 609195"/>
                <a:gd name="connsiteY49" fmla="*/ 4331 h 480988"/>
                <a:gd name="connsiteX50" fmla="*/ 297357 w 609195"/>
                <a:gd name="connsiteY50" fmla="*/ 2 h 4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609195" h="480988">
                  <a:moveTo>
                    <a:pt x="432536" y="321696"/>
                  </a:moveTo>
                  <a:cubicBezTo>
                    <a:pt x="411238" y="321696"/>
                    <a:pt x="393974" y="338930"/>
                    <a:pt x="393974" y="360190"/>
                  </a:cubicBezTo>
                  <a:cubicBezTo>
                    <a:pt x="393974" y="381451"/>
                    <a:pt x="411238" y="398685"/>
                    <a:pt x="432536" y="398685"/>
                  </a:cubicBezTo>
                  <a:cubicBezTo>
                    <a:pt x="453834" y="398685"/>
                    <a:pt x="471098" y="381451"/>
                    <a:pt x="471098" y="360190"/>
                  </a:cubicBezTo>
                  <a:cubicBezTo>
                    <a:pt x="471098" y="338930"/>
                    <a:pt x="453834" y="321696"/>
                    <a:pt x="432536" y="321696"/>
                  </a:cubicBezTo>
                  <a:close/>
                  <a:moveTo>
                    <a:pt x="176638" y="321696"/>
                  </a:moveTo>
                  <a:cubicBezTo>
                    <a:pt x="155340" y="321696"/>
                    <a:pt x="138076" y="338930"/>
                    <a:pt x="138076" y="360190"/>
                  </a:cubicBezTo>
                  <a:cubicBezTo>
                    <a:pt x="138076" y="381451"/>
                    <a:pt x="155340" y="398685"/>
                    <a:pt x="176638" y="398685"/>
                  </a:cubicBezTo>
                  <a:cubicBezTo>
                    <a:pt x="197936" y="398685"/>
                    <a:pt x="215200" y="381451"/>
                    <a:pt x="215200" y="360190"/>
                  </a:cubicBezTo>
                  <a:cubicBezTo>
                    <a:pt x="215200" y="338930"/>
                    <a:pt x="197936" y="321696"/>
                    <a:pt x="176638" y="321696"/>
                  </a:cubicBezTo>
                  <a:close/>
                  <a:moveTo>
                    <a:pt x="260055" y="204442"/>
                  </a:moveTo>
                  <a:cubicBezTo>
                    <a:pt x="243114" y="204442"/>
                    <a:pt x="224558" y="217488"/>
                    <a:pt x="218911" y="233594"/>
                  </a:cubicBezTo>
                  <a:lnTo>
                    <a:pt x="206649" y="267901"/>
                  </a:lnTo>
                  <a:cubicBezTo>
                    <a:pt x="201002" y="283846"/>
                    <a:pt x="210199" y="296892"/>
                    <a:pt x="227140" y="296892"/>
                  </a:cubicBezTo>
                  <a:lnTo>
                    <a:pt x="374935" y="296892"/>
                  </a:lnTo>
                  <a:cubicBezTo>
                    <a:pt x="391876" y="296892"/>
                    <a:pt x="401234" y="283846"/>
                    <a:pt x="395426" y="267901"/>
                  </a:cubicBezTo>
                  <a:lnTo>
                    <a:pt x="383486" y="233594"/>
                  </a:lnTo>
                  <a:cubicBezTo>
                    <a:pt x="377839" y="217488"/>
                    <a:pt x="359445" y="204442"/>
                    <a:pt x="342342" y="204442"/>
                  </a:cubicBezTo>
                  <a:close/>
                  <a:moveTo>
                    <a:pt x="237466" y="168524"/>
                  </a:moveTo>
                  <a:lnTo>
                    <a:pt x="366545" y="168524"/>
                  </a:lnTo>
                  <a:cubicBezTo>
                    <a:pt x="389133" y="168524"/>
                    <a:pt x="414626" y="185436"/>
                    <a:pt x="423178" y="206535"/>
                  </a:cubicBezTo>
                  <a:lnTo>
                    <a:pt x="458997" y="293510"/>
                  </a:lnTo>
                  <a:lnTo>
                    <a:pt x="491428" y="293510"/>
                  </a:lnTo>
                  <a:cubicBezTo>
                    <a:pt x="509338" y="293510"/>
                    <a:pt x="524020" y="311871"/>
                    <a:pt x="524020" y="334581"/>
                  </a:cubicBezTo>
                  <a:lnTo>
                    <a:pt x="524020" y="397557"/>
                  </a:lnTo>
                  <a:cubicBezTo>
                    <a:pt x="524020" y="420267"/>
                    <a:pt x="505465" y="438628"/>
                    <a:pt x="482877" y="438628"/>
                  </a:cubicBezTo>
                  <a:lnTo>
                    <a:pt x="460126" y="438628"/>
                  </a:lnTo>
                  <a:cubicBezTo>
                    <a:pt x="460126" y="461983"/>
                    <a:pt x="441087" y="480988"/>
                    <a:pt x="417692" y="480988"/>
                  </a:cubicBezTo>
                  <a:cubicBezTo>
                    <a:pt x="394297" y="480988"/>
                    <a:pt x="375257" y="461983"/>
                    <a:pt x="375257" y="438628"/>
                  </a:cubicBezTo>
                  <a:lnTo>
                    <a:pt x="225365" y="438628"/>
                  </a:lnTo>
                  <a:cubicBezTo>
                    <a:pt x="225365" y="461983"/>
                    <a:pt x="206326" y="480988"/>
                    <a:pt x="182931" y="480988"/>
                  </a:cubicBezTo>
                  <a:cubicBezTo>
                    <a:pt x="159535" y="480988"/>
                    <a:pt x="140496" y="461983"/>
                    <a:pt x="140496" y="438628"/>
                  </a:cubicBezTo>
                  <a:lnTo>
                    <a:pt x="126459" y="438628"/>
                  </a:lnTo>
                  <a:cubicBezTo>
                    <a:pt x="103709" y="438628"/>
                    <a:pt x="85315" y="420267"/>
                    <a:pt x="85315" y="397557"/>
                  </a:cubicBezTo>
                  <a:lnTo>
                    <a:pt x="85315" y="334581"/>
                  </a:lnTo>
                  <a:cubicBezTo>
                    <a:pt x="85315" y="311871"/>
                    <a:pt x="98546" y="293510"/>
                    <a:pt x="115165" y="293510"/>
                  </a:cubicBezTo>
                  <a:lnTo>
                    <a:pt x="144853" y="293510"/>
                  </a:lnTo>
                  <a:lnTo>
                    <a:pt x="180672" y="206535"/>
                  </a:lnTo>
                  <a:cubicBezTo>
                    <a:pt x="189385" y="185436"/>
                    <a:pt x="214716" y="168524"/>
                    <a:pt x="237466" y="168524"/>
                  </a:cubicBezTo>
                  <a:close/>
                  <a:moveTo>
                    <a:pt x="297357" y="2"/>
                  </a:moveTo>
                  <a:cubicBezTo>
                    <a:pt x="302742" y="-59"/>
                    <a:pt x="308147" y="1270"/>
                    <a:pt x="312987" y="4009"/>
                  </a:cubicBezTo>
                  <a:lnTo>
                    <a:pt x="593561" y="163167"/>
                  </a:lnTo>
                  <a:cubicBezTo>
                    <a:pt x="608404" y="171706"/>
                    <a:pt x="613567" y="190392"/>
                    <a:pt x="605177" y="205213"/>
                  </a:cubicBezTo>
                  <a:cubicBezTo>
                    <a:pt x="599530" y="215201"/>
                    <a:pt x="589043" y="220839"/>
                    <a:pt x="578395" y="220839"/>
                  </a:cubicBezTo>
                  <a:cubicBezTo>
                    <a:pt x="573232" y="220839"/>
                    <a:pt x="568069" y="219550"/>
                    <a:pt x="563228" y="216811"/>
                  </a:cubicBezTo>
                  <a:lnTo>
                    <a:pt x="298143" y="66512"/>
                  </a:lnTo>
                  <a:lnTo>
                    <a:pt x="46610" y="216489"/>
                  </a:lnTo>
                  <a:cubicBezTo>
                    <a:pt x="32089" y="225188"/>
                    <a:pt x="13051" y="220355"/>
                    <a:pt x="4338" y="205857"/>
                  </a:cubicBezTo>
                  <a:cubicBezTo>
                    <a:pt x="-4374" y="191198"/>
                    <a:pt x="466" y="172350"/>
                    <a:pt x="14987" y="163651"/>
                  </a:cubicBezTo>
                  <a:lnTo>
                    <a:pt x="281847" y="4331"/>
                  </a:lnTo>
                  <a:cubicBezTo>
                    <a:pt x="286607" y="1512"/>
                    <a:pt x="291972" y="62"/>
                    <a:pt x="297357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0" name="iSḷiḍè">
              <a:extLst>
                <a:ext uri="{FF2B5EF4-FFF2-40B4-BE49-F238E27FC236}">
                  <a16:creationId xmlns:a16="http://schemas.microsoft.com/office/drawing/2014/main" id="{7CBD1A96-88C3-4154-AF20-FC63278DF61D}"/>
                </a:ext>
              </a:extLst>
            </p:cNvPr>
            <p:cNvSpPr/>
            <p:nvPr/>
          </p:nvSpPr>
          <p:spPr>
            <a:xfrm>
              <a:off x="1076326" y="4412548"/>
              <a:ext cx="9115424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sp>
          <p:nvSpPr>
            <p:cNvPr id="21" name="íşḻiḋê">
              <a:extLst>
                <a:ext uri="{FF2B5EF4-FFF2-40B4-BE49-F238E27FC236}">
                  <a16:creationId xmlns:a16="http://schemas.microsoft.com/office/drawing/2014/main" id="{D47CFA1F-4BAF-449E-92A0-53E812B8CD1E}"/>
                </a:ext>
              </a:extLst>
            </p:cNvPr>
            <p:cNvSpPr/>
            <p:nvPr/>
          </p:nvSpPr>
          <p:spPr bwMode="auto">
            <a:xfrm>
              <a:off x="707499" y="5135297"/>
              <a:ext cx="298952" cy="288753"/>
            </a:xfrm>
            <a:custGeom>
              <a:avLst/>
              <a:gdLst>
                <a:gd name="T0" fmla="*/ 1143 w 1162"/>
                <a:gd name="T1" fmla="*/ 321 h 1124"/>
                <a:gd name="T2" fmla="*/ 910 w 1162"/>
                <a:gd name="T3" fmla="*/ 27 h 1124"/>
                <a:gd name="T4" fmla="*/ 852 w 1162"/>
                <a:gd name="T5" fmla="*/ 0 h 1124"/>
                <a:gd name="T6" fmla="*/ 795 w 1162"/>
                <a:gd name="T7" fmla="*/ 27 h 1124"/>
                <a:gd name="T8" fmla="*/ 629 w 1162"/>
                <a:gd name="T9" fmla="*/ 237 h 1124"/>
                <a:gd name="T10" fmla="*/ 603 w 1162"/>
                <a:gd name="T11" fmla="*/ 237 h 1124"/>
                <a:gd name="T12" fmla="*/ 540 w 1162"/>
                <a:gd name="T13" fmla="*/ 237 h 1124"/>
                <a:gd name="T14" fmla="*/ 221 w 1162"/>
                <a:gd name="T15" fmla="*/ 237 h 1124"/>
                <a:gd name="T16" fmla="*/ 202 w 1162"/>
                <a:gd name="T17" fmla="*/ 145 h 1124"/>
                <a:gd name="T18" fmla="*/ 17 w 1162"/>
                <a:gd name="T19" fmla="*/ 114 h 1124"/>
                <a:gd name="T20" fmla="*/ 0 w 1162"/>
                <a:gd name="T21" fmla="*/ 214 h 1124"/>
                <a:gd name="T22" fmla="*/ 117 w 1162"/>
                <a:gd name="T23" fmla="*/ 233 h 1124"/>
                <a:gd name="T24" fmla="*/ 241 w 1162"/>
                <a:gd name="T25" fmla="*/ 833 h 1124"/>
                <a:gd name="T26" fmla="*/ 187 w 1162"/>
                <a:gd name="T27" fmla="*/ 1006 h 1124"/>
                <a:gd name="T28" fmla="*/ 262 w 1162"/>
                <a:gd name="T29" fmla="*/ 1006 h 1124"/>
                <a:gd name="T30" fmla="*/ 256 w 1162"/>
                <a:gd name="T31" fmla="*/ 1040 h 1124"/>
                <a:gd name="T32" fmla="*/ 335 w 1162"/>
                <a:gd name="T33" fmla="*/ 1124 h 1124"/>
                <a:gd name="T34" fmla="*/ 414 w 1162"/>
                <a:gd name="T35" fmla="*/ 1040 h 1124"/>
                <a:gd name="T36" fmla="*/ 407 w 1162"/>
                <a:gd name="T37" fmla="*/ 1006 h 1124"/>
                <a:gd name="T38" fmla="*/ 824 w 1162"/>
                <a:gd name="T39" fmla="*/ 1006 h 1124"/>
                <a:gd name="T40" fmla="*/ 818 w 1162"/>
                <a:gd name="T41" fmla="*/ 1040 h 1124"/>
                <a:gd name="T42" fmla="*/ 897 w 1162"/>
                <a:gd name="T43" fmla="*/ 1124 h 1124"/>
                <a:gd name="T44" fmla="*/ 976 w 1162"/>
                <a:gd name="T45" fmla="*/ 1040 h 1124"/>
                <a:gd name="T46" fmla="*/ 969 w 1162"/>
                <a:gd name="T47" fmla="*/ 1006 h 1124"/>
                <a:gd name="T48" fmla="*/ 1036 w 1162"/>
                <a:gd name="T49" fmla="*/ 1006 h 1124"/>
                <a:gd name="T50" fmla="*/ 1036 w 1162"/>
                <a:gd name="T51" fmla="*/ 906 h 1124"/>
                <a:gd name="T52" fmla="*/ 324 w 1162"/>
                <a:gd name="T53" fmla="*/ 906 h 1124"/>
                <a:gd name="T54" fmla="*/ 335 w 1162"/>
                <a:gd name="T55" fmla="*/ 873 h 1124"/>
                <a:gd name="T56" fmla="*/ 708 w 1162"/>
                <a:gd name="T57" fmla="*/ 717 h 1124"/>
                <a:gd name="T58" fmla="*/ 777 w 1162"/>
                <a:gd name="T59" fmla="*/ 767 h 1124"/>
                <a:gd name="T60" fmla="*/ 928 w 1162"/>
                <a:gd name="T61" fmla="*/ 767 h 1124"/>
                <a:gd name="T62" fmla="*/ 1001 w 1162"/>
                <a:gd name="T63" fmla="*/ 693 h 1124"/>
                <a:gd name="T64" fmla="*/ 1001 w 1162"/>
                <a:gd name="T65" fmla="*/ 594 h 1124"/>
                <a:gd name="T66" fmla="*/ 1000 w 1162"/>
                <a:gd name="T67" fmla="*/ 445 h 1124"/>
                <a:gd name="T68" fmla="*/ 1042 w 1162"/>
                <a:gd name="T69" fmla="*/ 444 h 1124"/>
                <a:gd name="T70" fmla="*/ 1088 w 1162"/>
                <a:gd name="T71" fmla="*/ 444 h 1124"/>
                <a:gd name="T72" fmla="*/ 1089 w 1162"/>
                <a:gd name="T73" fmla="*/ 444 h 1124"/>
                <a:gd name="T74" fmla="*/ 1162 w 1162"/>
                <a:gd name="T75" fmla="*/ 371 h 1124"/>
                <a:gd name="T76" fmla="*/ 1143 w 1162"/>
                <a:gd name="T77" fmla="*/ 321 h 1124"/>
                <a:gd name="T78" fmla="*/ 927 w 1162"/>
                <a:gd name="T79" fmla="*/ 378 h 1124"/>
                <a:gd name="T80" fmla="*/ 927 w 1162"/>
                <a:gd name="T81" fmla="*/ 700 h 1124"/>
                <a:gd name="T82" fmla="*/ 777 w 1162"/>
                <a:gd name="T83" fmla="*/ 700 h 1124"/>
                <a:gd name="T84" fmla="*/ 777 w 1162"/>
                <a:gd name="T85" fmla="*/ 378 h 1124"/>
                <a:gd name="T86" fmla="*/ 617 w 1162"/>
                <a:gd name="T87" fmla="*/ 378 h 1124"/>
                <a:gd name="T88" fmla="*/ 852 w 1162"/>
                <a:gd name="T89" fmla="*/ 80 h 1124"/>
                <a:gd name="T90" fmla="*/ 1088 w 1162"/>
                <a:gd name="T91" fmla="*/ 378 h 1124"/>
                <a:gd name="T92" fmla="*/ 927 w 1162"/>
                <a:gd name="T93" fmla="*/ 378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62" h="1124">
                  <a:moveTo>
                    <a:pt x="1143" y="321"/>
                  </a:moveTo>
                  <a:lnTo>
                    <a:pt x="910" y="27"/>
                  </a:lnTo>
                  <a:cubicBezTo>
                    <a:pt x="896" y="10"/>
                    <a:pt x="875" y="0"/>
                    <a:pt x="852" y="0"/>
                  </a:cubicBezTo>
                  <a:cubicBezTo>
                    <a:pt x="830" y="0"/>
                    <a:pt x="809" y="10"/>
                    <a:pt x="795" y="27"/>
                  </a:cubicBezTo>
                  <a:lnTo>
                    <a:pt x="629" y="237"/>
                  </a:lnTo>
                  <a:lnTo>
                    <a:pt x="603" y="237"/>
                  </a:lnTo>
                  <a:lnTo>
                    <a:pt x="540" y="237"/>
                  </a:lnTo>
                  <a:lnTo>
                    <a:pt x="221" y="237"/>
                  </a:lnTo>
                  <a:lnTo>
                    <a:pt x="202" y="145"/>
                  </a:lnTo>
                  <a:lnTo>
                    <a:pt x="17" y="114"/>
                  </a:lnTo>
                  <a:lnTo>
                    <a:pt x="0" y="214"/>
                  </a:lnTo>
                  <a:lnTo>
                    <a:pt x="117" y="233"/>
                  </a:lnTo>
                  <a:lnTo>
                    <a:pt x="241" y="833"/>
                  </a:lnTo>
                  <a:lnTo>
                    <a:pt x="187" y="1006"/>
                  </a:lnTo>
                  <a:lnTo>
                    <a:pt x="262" y="1006"/>
                  </a:lnTo>
                  <a:cubicBezTo>
                    <a:pt x="258" y="1017"/>
                    <a:pt x="256" y="1028"/>
                    <a:pt x="256" y="1040"/>
                  </a:cubicBezTo>
                  <a:cubicBezTo>
                    <a:pt x="256" y="1087"/>
                    <a:pt x="291" y="1124"/>
                    <a:pt x="335" y="1124"/>
                  </a:cubicBezTo>
                  <a:cubicBezTo>
                    <a:pt x="378" y="1124"/>
                    <a:pt x="414" y="1087"/>
                    <a:pt x="414" y="1040"/>
                  </a:cubicBezTo>
                  <a:cubicBezTo>
                    <a:pt x="414" y="1028"/>
                    <a:pt x="411" y="1017"/>
                    <a:pt x="407" y="1006"/>
                  </a:cubicBezTo>
                  <a:lnTo>
                    <a:pt x="824" y="1006"/>
                  </a:lnTo>
                  <a:cubicBezTo>
                    <a:pt x="820" y="1017"/>
                    <a:pt x="818" y="1028"/>
                    <a:pt x="818" y="1040"/>
                  </a:cubicBezTo>
                  <a:cubicBezTo>
                    <a:pt x="818" y="1087"/>
                    <a:pt x="853" y="1124"/>
                    <a:pt x="897" y="1124"/>
                  </a:cubicBezTo>
                  <a:cubicBezTo>
                    <a:pt x="941" y="1124"/>
                    <a:pt x="976" y="1087"/>
                    <a:pt x="976" y="1040"/>
                  </a:cubicBezTo>
                  <a:cubicBezTo>
                    <a:pt x="976" y="1028"/>
                    <a:pt x="974" y="1017"/>
                    <a:pt x="969" y="1006"/>
                  </a:cubicBezTo>
                  <a:lnTo>
                    <a:pt x="1036" y="1006"/>
                  </a:lnTo>
                  <a:lnTo>
                    <a:pt x="1036" y="906"/>
                  </a:lnTo>
                  <a:lnTo>
                    <a:pt x="324" y="906"/>
                  </a:lnTo>
                  <a:lnTo>
                    <a:pt x="335" y="873"/>
                  </a:lnTo>
                  <a:lnTo>
                    <a:pt x="708" y="717"/>
                  </a:lnTo>
                  <a:cubicBezTo>
                    <a:pt x="718" y="746"/>
                    <a:pt x="745" y="767"/>
                    <a:pt x="777" y="767"/>
                  </a:cubicBezTo>
                  <a:lnTo>
                    <a:pt x="928" y="767"/>
                  </a:lnTo>
                  <a:cubicBezTo>
                    <a:pt x="968" y="767"/>
                    <a:pt x="1001" y="734"/>
                    <a:pt x="1001" y="693"/>
                  </a:cubicBezTo>
                  <a:lnTo>
                    <a:pt x="1001" y="594"/>
                  </a:lnTo>
                  <a:lnTo>
                    <a:pt x="1000" y="445"/>
                  </a:lnTo>
                  <a:lnTo>
                    <a:pt x="1042" y="444"/>
                  </a:lnTo>
                  <a:lnTo>
                    <a:pt x="1088" y="444"/>
                  </a:lnTo>
                  <a:cubicBezTo>
                    <a:pt x="1088" y="444"/>
                    <a:pt x="1089" y="444"/>
                    <a:pt x="1089" y="444"/>
                  </a:cubicBezTo>
                  <a:cubicBezTo>
                    <a:pt x="1129" y="444"/>
                    <a:pt x="1162" y="412"/>
                    <a:pt x="1162" y="371"/>
                  </a:cubicBezTo>
                  <a:cubicBezTo>
                    <a:pt x="1162" y="352"/>
                    <a:pt x="1155" y="334"/>
                    <a:pt x="1143" y="321"/>
                  </a:cubicBezTo>
                  <a:close/>
                  <a:moveTo>
                    <a:pt x="927" y="378"/>
                  </a:moveTo>
                  <a:lnTo>
                    <a:pt x="927" y="700"/>
                  </a:lnTo>
                  <a:lnTo>
                    <a:pt x="777" y="700"/>
                  </a:lnTo>
                  <a:lnTo>
                    <a:pt x="777" y="378"/>
                  </a:lnTo>
                  <a:lnTo>
                    <a:pt x="617" y="378"/>
                  </a:lnTo>
                  <a:lnTo>
                    <a:pt x="852" y="80"/>
                  </a:lnTo>
                  <a:lnTo>
                    <a:pt x="1088" y="378"/>
                  </a:lnTo>
                  <a:lnTo>
                    <a:pt x="927" y="3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2" name="ïṩlïḋê">
              <a:extLst>
                <a:ext uri="{FF2B5EF4-FFF2-40B4-BE49-F238E27FC236}">
                  <a16:creationId xmlns:a16="http://schemas.microsoft.com/office/drawing/2014/main" id="{232E088E-065F-4A10-BDAF-DBEF8B1255E3}"/>
                </a:ext>
              </a:extLst>
            </p:cNvPr>
            <p:cNvSpPr/>
            <p:nvPr/>
          </p:nvSpPr>
          <p:spPr>
            <a:xfrm>
              <a:off x="1076325" y="5053997"/>
              <a:ext cx="7734299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sp>
          <p:nvSpPr>
            <p:cNvPr id="23" name="íSḷidè">
              <a:extLst>
                <a:ext uri="{FF2B5EF4-FFF2-40B4-BE49-F238E27FC236}">
                  <a16:creationId xmlns:a16="http://schemas.microsoft.com/office/drawing/2014/main" id="{2B2E03FE-E060-4C0C-B32A-953F29B553F9}"/>
                </a:ext>
              </a:extLst>
            </p:cNvPr>
            <p:cNvSpPr/>
            <p:nvPr/>
          </p:nvSpPr>
          <p:spPr bwMode="auto">
            <a:xfrm>
              <a:off x="707499" y="5812386"/>
              <a:ext cx="298952" cy="217476"/>
            </a:xfrm>
            <a:custGeom>
              <a:avLst/>
              <a:gdLst>
                <a:gd name="T0" fmla="*/ 5633 w 5757"/>
                <a:gd name="T1" fmla="*/ 1244 h 4194"/>
                <a:gd name="T2" fmla="*/ 5210 w 5757"/>
                <a:gd name="T3" fmla="*/ 1244 h 4194"/>
                <a:gd name="T4" fmla="*/ 5124 w 5757"/>
                <a:gd name="T5" fmla="*/ 1278 h 4194"/>
                <a:gd name="T6" fmla="*/ 5034 w 5757"/>
                <a:gd name="T7" fmla="*/ 1365 h 4194"/>
                <a:gd name="T8" fmla="*/ 4370 w 5757"/>
                <a:gd name="T9" fmla="*/ 306 h 4194"/>
                <a:gd name="T10" fmla="*/ 3724 w 5757"/>
                <a:gd name="T11" fmla="*/ 0 h 4194"/>
                <a:gd name="T12" fmla="*/ 2033 w 5757"/>
                <a:gd name="T13" fmla="*/ 0 h 4194"/>
                <a:gd name="T14" fmla="*/ 1388 w 5757"/>
                <a:gd name="T15" fmla="*/ 306 h 4194"/>
                <a:gd name="T16" fmla="*/ 722 w 5757"/>
                <a:gd name="T17" fmla="*/ 1364 h 4194"/>
                <a:gd name="T18" fmla="*/ 633 w 5757"/>
                <a:gd name="T19" fmla="*/ 1278 h 4194"/>
                <a:gd name="T20" fmla="*/ 547 w 5757"/>
                <a:gd name="T21" fmla="*/ 1244 h 4194"/>
                <a:gd name="T22" fmla="*/ 125 w 5757"/>
                <a:gd name="T23" fmla="*/ 1244 h 4194"/>
                <a:gd name="T24" fmla="*/ 0 w 5757"/>
                <a:gd name="T25" fmla="*/ 1368 h 4194"/>
                <a:gd name="T26" fmla="*/ 0 w 5757"/>
                <a:gd name="T27" fmla="*/ 1657 h 4194"/>
                <a:gd name="T28" fmla="*/ 117 w 5757"/>
                <a:gd name="T29" fmla="*/ 1782 h 4194"/>
                <a:gd name="T30" fmla="*/ 551 w 5757"/>
                <a:gd name="T31" fmla="*/ 1809 h 4194"/>
                <a:gd name="T32" fmla="*/ 434 w 5757"/>
                <a:gd name="T33" fmla="*/ 2689 h 4194"/>
                <a:gd name="T34" fmla="*/ 625 w 5757"/>
                <a:gd name="T35" fmla="*/ 3416 h 4194"/>
                <a:gd name="T36" fmla="*/ 625 w 5757"/>
                <a:gd name="T37" fmla="*/ 4089 h 4194"/>
                <a:gd name="T38" fmla="*/ 730 w 5757"/>
                <a:gd name="T39" fmla="*/ 4194 h 4194"/>
                <a:gd name="T40" fmla="*/ 1210 w 5757"/>
                <a:gd name="T41" fmla="*/ 4194 h 4194"/>
                <a:gd name="T42" fmla="*/ 1315 w 5757"/>
                <a:gd name="T43" fmla="*/ 4089 h 4194"/>
                <a:gd name="T44" fmla="*/ 1315 w 5757"/>
                <a:gd name="T45" fmla="*/ 3671 h 4194"/>
                <a:gd name="T46" fmla="*/ 4443 w 5757"/>
                <a:gd name="T47" fmla="*/ 3671 h 4194"/>
                <a:gd name="T48" fmla="*/ 4443 w 5757"/>
                <a:gd name="T49" fmla="*/ 4089 h 4194"/>
                <a:gd name="T50" fmla="*/ 4547 w 5757"/>
                <a:gd name="T51" fmla="*/ 4194 h 4194"/>
                <a:gd name="T52" fmla="*/ 5027 w 5757"/>
                <a:gd name="T53" fmla="*/ 4194 h 4194"/>
                <a:gd name="T54" fmla="*/ 5132 w 5757"/>
                <a:gd name="T55" fmla="*/ 4089 h 4194"/>
                <a:gd name="T56" fmla="*/ 5132 w 5757"/>
                <a:gd name="T57" fmla="*/ 3416 h 4194"/>
                <a:gd name="T58" fmla="*/ 5323 w 5757"/>
                <a:gd name="T59" fmla="*/ 2689 h 4194"/>
                <a:gd name="T60" fmla="*/ 5206 w 5757"/>
                <a:gd name="T61" fmla="*/ 1809 h 4194"/>
                <a:gd name="T62" fmla="*/ 5640 w 5757"/>
                <a:gd name="T63" fmla="*/ 1782 h 4194"/>
                <a:gd name="T64" fmla="*/ 5757 w 5757"/>
                <a:gd name="T65" fmla="*/ 1657 h 4194"/>
                <a:gd name="T66" fmla="*/ 5757 w 5757"/>
                <a:gd name="T67" fmla="*/ 1368 h 4194"/>
                <a:gd name="T68" fmla="*/ 5633 w 5757"/>
                <a:gd name="T69" fmla="*/ 1244 h 4194"/>
                <a:gd name="T70" fmla="*/ 1744 w 5757"/>
                <a:gd name="T71" fmla="*/ 597 h 4194"/>
                <a:gd name="T72" fmla="*/ 2033 w 5757"/>
                <a:gd name="T73" fmla="*/ 460 h 4194"/>
                <a:gd name="T74" fmla="*/ 3724 w 5757"/>
                <a:gd name="T75" fmla="*/ 460 h 4194"/>
                <a:gd name="T76" fmla="*/ 4013 w 5757"/>
                <a:gd name="T77" fmla="*/ 597 h 4194"/>
                <a:gd name="T78" fmla="*/ 4507 w 5757"/>
                <a:gd name="T79" fmla="*/ 1330 h 4194"/>
                <a:gd name="T80" fmla="*/ 1247 w 5757"/>
                <a:gd name="T81" fmla="*/ 1331 h 4194"/>
                <a:gd name="T82" fmla="*/ 1744 w 5757"/>
                <a:gd name="T83" fmla="*/ 597 h 4194"/>
                <a:gd name="T84" fmla="*/ 1389 w 5757"/>
                <a:gd name="T85" fmla="*/ 3161 h 4194"/>
                <a:gd name="T86" fmla="*/ 956 w 5757"/>
                <a:gd name="T87" fmla="*/ 2893 h 4194"/>
                <a:gd name="T88" fmla="*/ 1265 w 5757"/>
                <a:gd name="T89" fmla="*/ 2550 h 4194"/>
                <a:gd name="T90" fmla="*/ 1822 w 5757"/>
                <a:gd name="T91" fmla="*/ 2893 h 4194"/>
                <a:gd name="T92" fmla="*/ 1389 w 5757"/>
                <a:gd name="T93" fmla="*/ 3161 h 4194"/>
                <a:gd name="T94" fmla="*/ 3332 w 5757"/>
                <a:gd name="T95" fmla="*/ 3121 h 4194"/>
                <a:gd name="T96" fmla="*/ 2425 w 5757"/>
                <a:gd name="T97" fmla="*/ 3121 h 4194"/>
                <a:gd name="T98" fmla="*/ 2177 w 5757"/>
                <a:gd name="T99" fmla="*/ 2873 h 4194"/>
                <a:gd name="T100" fmla="*/ 2246 w 5757"/>
                <a:gd name="T101" fmla="*/ 2803 h 4194"/>
                <a:gd name="T102" fmla="*/ 3511 w 5757"/>
                <a:gd name="T103" fmla="*/ 2803 h 4194"/>
                <a:gd name="T104" fmla="*/ 3581 w 5757"/>
                <a:gd name="T105" fmla="*/ 2873 h 4194"/>
                <a:gd name="T106" fmla="*/ 3332 w 5757"/>
                <a:gd name="T107" fmla="*/ 3121 h 4194"/>
                <a:gd name="T108" fmla="*/ 4368 w 5757"/>
                <a:gd name="T109" fmla="*/ 3161 h 4194"/>
                <a:gd name="T110" fmla="*/ 3936 w 5757"/>
                <a:gd name="T111" fmla="*/ 2893 h 4194"/>
                <a:gd name="T112" fmla="*/ 4492 w 5757"/>
                <a:gd name="T113" fmla="*/ 2550 h 4194"/>
                <a:gd name="T114" fmla="*/ 4801 w 5757"/>
                <a:gd name="T115" fmla="*/ 2893 h 4194"/>
                <a:gd name="T116" fmla="*/ 4368 w 5757"/>
                <a:gd name="T117" fmla="*/ 3161 h 4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57" h="4194">
                  <a:moveTo>
                    <a:pt x="5633" y="1244"/>
                  </a:moveTo>
                  <a:lnTo>
                    <a:pt x="5210" y="1244"/>
                  </a:lnTo>
                  <a:cubicBezTo>
                    <a:pt x="5178" y="1244"/>
                    <a:pt x="5147" y="1256"/>
                    <a:pt x="5124" y="1278"/>
                  </a:cubicBezTo>
                  <a:lnTo>
                    <a:pt x="5034" y="1365"/>
                  </a:lnTo>
                  <a:cubicBezTo>
                    <a:pt x="4882" y="1013"/>
                    <a:pt x="4664" y="666"/>
                    <a:pt x="4370" y="306"/>
                  </a:cubicBezTo>
                  <a:cubicBezTo>
                    <a:pt x="4210" y="111"/>
                    <a:pt x="3975" y="0"/>
                    <a:pt x="3724" y="0"/>
                  </a:cubicBezTo>
                  <a:lnTo>
                    <a:pt x="2033" y="0"/>
                  </a:lnTo>
                  <a:cubicBezTo>
                    <a:pt x="1782" y="0"/>
                    <a:pt x="1547" y="111"/>
                    <a:pt x="1388" y="306"/>
                  </a:cubicBezTo>
                  <a:cubicBezTo>
                    <a:pt x="1084" y="677"/>
                    <a:pt x="870" y="1016"/>
                    <a:pt x="722" y="1364"/>
                  </a:cubicBezTo>
                  <a:lnTo>
                    <a:pt x="633" y="1278"/>
                  </a:lnTo>
                  <a:cubicBezTo>
                    <a:pt x="610" y="1256"/>
                    <a:pt x="579" y="1244"/>
                    <a:pt x="547" y="1244"/>
                  </a:cubicBezTo>
                  <a:lnTo>
                    <a:pt x="125" y="1244"/>
                  </a:lnTo>
                  <a:cubicBezTo>
                    <a:pt x="56" y="1244"/>
                    <a:pt x="0" y="1300"/>
                    <a:pt x="0" y="1368"/>
                  </a:cubicBezTo>
                  <a:lnTo>
                    <a:pt x="0" y="1657"/>
                  </a:lnTo>
                  <a:cubicBezTo>
                    <a:pt x="0" y="1723"/>
                    <a:pt x="51" y="1777"/>
                    <a:pt x="117" y="1782"/>
                  </a:cubicBezTo>
                  <a:lnTo>
                    <a:pt x="551" y="1809"/>
                  </a:lnTo>
                  <a:cubicBezTo>
                    <a:pt x="485" y="2001"/>
                    <a:pt x="434" y="2286"/>
                    <a:pt x="434" y="2689"/>
                  </a:cubicBezTo>
                  <a:cubicBezTo>
                    <a:pt x="434" y="3038"/>
                    <a:pt x="504" y="3268"/>
                    <a:pt x="625" y="3416"/>
                  </a:cubicBezTo>
                  <a:lnTo>
                    <a:pt x="625" y="4089"/>
                  </a:lnTo>
                  <a:cubicBezTo>
                    <a:pt x="625" y="4147"/>
                    <a:pt x="672" y="4194"/>
                    <a:pt x="730" y="4194"/>
                  </a:cubicBezTo>
                  <a:lnTo>
                    <a:pt x="1210" y="4194"/>
                  </a:lnTo>
                  <a:cubicBezTo>
                    <a:pt x="1268" y="4194"/>
                    <a:pt x="1315" y="4147"/>
                    <a:pt x="1315" y="4089"/>
                  </a:cubicBezTo>
                  <a:lnTo>
                    <a:pt x="1315" y="3671"/>
                  </a:lnTo>
                  <a:lnTo>
                    <a:pt x="4443" y="3671"/>
                  </a:lnTo>
                  <a:lnTo>
                    <a:pt x="4443" y="4089"/>
                  </a:lnTo>
                  <a:cubicBezTo>
                    <a:pt x="4443" y="4147"/>
                    <a:pt x="4489" y="4194"/>
                    <a:pt x="4547" y="4194"/>
                  </a:cubicBezTo>
                  <a:lnTo>
                    <a:pt x="5027" y="4194"/>
                  </a:lnTo>
                  <a:cubicBezTo>
                    <a:pt x="5085" y="4194"/>
                    <a:pt x="5132" y="4147"/>
                    <a:pt x="5132" y="4089"/>
                  </a:cubicBezTo>
                  <a:lnTo>
                    <a:pt x="5132" y="3416"/>
                  </a:lnTo>
                  <a:cubicBezTo>
                    <a:pt x="5253" y="3268"/>
                    <a:pt x="5323" y="3038"/>
                    <a:pt x="5323" y="2689"/>
                  </a:cubicBezTo>
                  <a:cubicBezTo>
                    <a:pt x="5323" y="2286"/>
                    <a:pt x="5272" y="2001"/>
                    <a:pt x="5206" y="1809"/>
                  </a:cubicBezTo>
                  <a:lnTo>
                    <a:pt x="5640" y="1782"/>
                  </a:lnTo>
                  <a:cubicBezTo>
                    <a:pt x="5706" y="1777"/>
                    <a:pt x="5757" y="1723"/>
                    <a:pt x="5757" y="1657"/>
                  </a:cubicBezTo>
                  <a:lnTo>
                    <a:pt x="5757" y="1368"/>
                  </a:lnTo>
                  <a:cubicBezTo>
                    <a:pt x="5757" y="1300"/>
                    <a:pt x="5701" y="1244"/>
                    <a:pt x="5633" y="1244"/>
                  </a:cubicBezTo>
                  <a:close/>
                  <a:moveTo>
                    <a:pt x="1744" y="597"/>
                  </a:moveTo>
                  <a:cubicBezTo>
                    <a:pt x="1815" y="510"/>
                    <a:pt x="1921" y="460"/>
                    <a:pt x="2033" y="460"/>
                  </a:cubicBezTo>
                  <a:lnTo>
                    <a:pt x="3724" y="460"/>
                  </a:lnTo>
                  <a:cubicBezTo>
                    <a:pt x="3836" y="460"/>
                    <a:pt x="3942" y="510"/>
                    <a:pt x="4013" y="597"/>
                  </a:cubicBezTo>
                  <a:cubicBezTo>
                    <a:pt x="4219" y="849"/>
                    <a:pt x="4382" y="1090"/>
                    <a:pt x="4507" y="1330"/>
                  </a:cubicBezTo>
                  <a:lnTo>
                    <a:pt x="1247" y="1331"/>
                  </a:lnTo>
                  <a:cubicBezTo>
                    <a:pt x="1370" y="1096"/>
                    <a:pt x="1533" y="855"/>
                    <a:pt x="1744" y="597"/>
                  </a:cubicBezTo>
                  <a:close/>
                  <a:moveTo>
                    <a:pt x="1389" y="3161"/>
                  </a:moveTo>
                  <a:cubicBezTo>
                    <a:pt x="1150" y="3161"/>
                    <a:pt x="956" y="3082"/>
                    <a:pt x="956" y="2893"/>
                  </a:cubicBezTo>
                  <a:cubicBezTo>
                    <a:pt x="956" y="2704"/>
                    <a:pt x="1026" y="2550"/>
                    <a:pt x="1265" y="2550"/>
                  </a:cubicBezTo>
                  <a:cubicBezTo>
                    <a:pt x="1504" y="2550"/>
                    <a:pt x="1822" y="2704"/>
                    <a:pt x="1822" y="2893"/>
                  </a:cubicBezTo>
                  <a:cubicBezTo>
                    <a:pt x="1822" y="3082"/>
                    <a:pt x="1628" y="3161"/>
                    <a:pt x="1389" y="3161"/>
                  </a:cubicBezTo>
                  <a:close/>
                  <a:moveTo>
                    <a:pt x="3332" y="3121"/>
                  </a:moveTo>
                  <a:lnTo>
                    <a:pt x="2425" y="3121"/>
                  </a:lnTo>
                  <a:cubicBezTo>
                    <a:pt x="2288" y="3121"/>
                    <a:pt x="2177" y="3010"/>
                    <a:pt x="2177" y="2873"/>
                  </a:cubicBezTo>
                  <a:cubicBezTo>
                    <a:pt x="2177" y="2835"/>
                    <a:pt x="2208" y="2803"/>
                    <a:pt x="2246" y="2803"/>
                  </a:cubicBezTo>
                  <a:lnTo>
                    <a:pt x="3511" y="2803"/>
                  </a:lnTo>
                  <a:cubicBezTo>
                    <a:pt x="3549" y="2803"/>
                    <a:pt x="3581" y="2835"/>
                    <a:pt x="3581" y="2873"/>
                  </a:cubicBezTo>
                  <a:cubicBezTo>
                    <a:pt x="3581" y="3010"/>
                    <a:pt x="3469" y="3121"/>
                    <a:pt x="3332" y="3121"/>
                  </a:cubicBezTo>
                  <a:close/>
                  <a:moveTo>
                    <a:pt x="4368" y="3161"/>
                  </a:moveTo>
                  <a:cubicBezTo>
                    <a:pt x="4129" y="3161"/>
                    <a:pt x="3936" y="3082"/>
                    <a:pt x="3936" y="2893"/>
                  </a:cubicBezTo>
                  <a:cubicBezTo>
                    <a:pt x="3936" y="2704"/>
                    <a:pt x="4253" y="2550"/>
                    <a:pt x="4492" y="2550"/>
                  </a:cubicBezTo>
                  <a:cubicBezTo>
                    <a:pt x="4731" y="2550"/>
                    <a:pt x="4801" y="2704"/>
                    <a:pt x="4801" y="2893"/>
                  </a:cubicBezTo>
                  <a:cubicBezTo>
                    <a:pt x="4801" y="3082"/>
                    <a:pt x="4608" y="3161"/>
                    <a:pt x="4368" y="31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24" name="isľïḋè">
              <a:extLst>
                <a:ext uri="{FF2B5EF4-FFF2-40B4-BE49-F238E27FC236}">
                  <a16:creationId xmlns:a16="http://schemas.microsoft.com/office/drawing/2014/main" id="{B051F6A0-97C0-4D30-BFD5-ACFACECA22A2}"/>
                </a:ext>
              </a:extLst>
            </p:cNvPr>
            <p:cNvSpPr/>
            <p:nvPr/>
          </p:nvSpPr>
          <p:spPr>
            <a:xfrm>
              <a:off x="1076326" y="5695448"/>
              <a:ext cx="10444162" cy="451352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>
                <a:defRPr/>
              </a:pPr>
              <a:r>
                <a:rPr lang="en-US" altLang="zh-CN" sz="1100" dirty="0">
                  <a:solidFill>
                    <a:schemeClr val="tx1"/>
                  </a:solidFill>
                </a:rPr>
                <a:t>Supporting text here.….</a:t>
              </a: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F1FEF963-0C84-478F-B2C2-184E0178A744}"/>
                </a:ext>
              </a:extLst>
            </p:cNvPr>
            <p:cNvCxnSpPr/>
            <p:nvPr/>
          </p:nvCxnSpPr>
          <p:spPr>
            <a:xfrm>
              <a:off x="673099" y="1800705"/>
              <a:ext cx="10845800" cy="0"/>
            </a:xfrm>
            <a:prstGeom prst="line">
              <a:avLst/>
            </a:prstGeom>
            <a:ln w="28575" cap="rnd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îṡḻïḓè">
              <a:extLst>
                <a:ext uri="{FF2B5EF4-FFF2-40B4-BE49-F238E27FC236}">
                  <a16:creationId xmlns:a16="http://schemas.microsoft.com/office/drawing/2014/main" id="{5DE509C6-2FD7-409D-8844-5FC30868E5CA}"/>
                </a:ext>
              </a:extLst>
            </p:cNvPr>
            <p:cNvSpPr txBox="1"/>
            <p:nvPr/>
          </p:nvSpPr>
          <p:spPr bwMode="auto">
            <a:xfrm>
              <a:off x="2568129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FEB</a:t>
              </a:r>
            </a:p>
          </p:txBody>
        </p:sp>
        <p:sp>
          <p:nvSpPr>
            <p:cNvPr id="27" name="iṡḷïḍé">
              <a:extLst>
                <a:ext uri="{FF2B5EF4-FFF2-40B4-BE49-F238E27FC236}">
                  <a16:creationId xmlns:a16="http://schemas.microsoft.com/office/drawing/2014/main" id="{DDF6F800-E910-4AC9-A542-037C4D4842B1}"/>
                </a:ext>
              </a:extLst>
            </p:cNvPr>
            <p:cNvSpPr txBox="1"/>
            <p:nvPr/>
          </p:nvSpPr>
          <p:spPr bwMode="auto">
            <a:xfrm>
              <a:off x="4059934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MAR</a:t>
              </a:r>
            </a:p>
          </p:txBody>
        </p:sp>
        <p:sp>
          <p:nvSpPr>
            <p:cNvPr id="28" name="íṩlïḋé">
              <a:extLst>
                <a:ext uri="{FF2B5EF4-FFF2-40B4-BE49-F238E27FC236}">
                  <a16:creationId xmlns:a16="http://schemas.microsoft.com/office/drawing/2014/main" id="{170AB1FA-7EDC-4BE0-A464-194EDC2008F0}"/>
                </a:ext>
              </a:extLst>
            </p:cNvPr>
            <p:cNvSpPr txBox="1"/>
            <p:nvPr/>
          </p:nvSpPr>
          <p:spPr bwMode="auto">
            <a:xfrm>
              <a:off x="5551739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APR</a:t>
              </a:r>
            </a:p>
          </p:txBody>
        </p:sp>
        <p:sp>
          <p:nvSpPr>
            <p:cNvPr id="29" name="îşḷïďe">
              <a:extLst>
                <a:ext uri="{FF2B5EF4-FFF2-40B4-BE49-F238E27FC236}">
                  <a16:creationId xmlns:a16="http://schemas.microsoft.com/office/drawing/2014/main" id="{343AB1F0-A33E-47EB-A098-66F7C7C6A724}"/>
                </a:ext>
              </a:extLst>
            </p:cNvPr>
            <p:cNvSpPr txBox="1"/>
            <p:nvPr/>
          </p:nvSpPr>
          <p:spPr bwMode="auto">
            <a:xfrm>
              <a:off x="7043543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APR</a:t>
              </a:r>
            </a:p>
          </p:txBody>
        </p:sp>
        <p:sp>
          <p:nvSpPr>
            <p:cNvPr id="30" name="iS1íďè">
              <a:extLst>
                <a:ext uri="{FF2B5EF4-FFF2-40B4-BE49-F238E27FC236}">
                  <a16:creationId xmlns:a16="http://schemas.microsoft.com/office/drawing/2014/main" id="{3E2DFC95-FCCF-40DD-9D6F-26B978AA81FC}"/>
                </a:ext>
              </a:extLst>
            </p:cNvPr>
            <p:cNvSpPr txBox="1"/>
            <p:nvPr/>
          </p:nvSpPr>
          <p:spPr bwMode="auto">
            <a:xfrm>
              <a:off x="8535348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JUN</a:t>
              </a:r>
            </a:p>
          </p:txBody>
        </p:sp>
        <p:sp>
          <p:nvSpPr>
            <p:cNvPr id="31" name="ïṩḷíḑê">
              <a:extLst>
                <a:ext uri="{FF2B5EF4-FFF2-40B4-BE49-F238E27FC236}">
                  <a16:creationId xmlns:a16="http://schemas.microsoft.com/office/drawing/2014/main" id="{536BBD12-7CB5-4348-913D-2D4ED5A8BA45}"/>
                </a:ext>
              </a:extLst>
            </p:cNvPr>
            <p:cNvSpPr txBox="1"/>
            <p:nvPr/>
          </p:nvSpPr>
          <p:spPr bwMode="auto">
            <a:xfrm>
              <a:off x="10027153" y="1800705"/>
              <a:ext cx="149180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600" b="1" kern="0" dirty="0">
                  <a:solidFill>
                    <a:srgbClr val="000000"/>
                  </a:solidFill>
                </a:rPr>
                <a:t>...</a:t>
              </a:r>
            </a:p>
          </p:txBody>
        </p:sp>
        <p:cxnSp>
          <p:nvCxnSpPr>
            <p:cNvPr id="32" name="直接连接符 31">
              <a:extLst>
                <a:ext uri="{FF2B5EF4-FFF2-40B4-BE49-F238E27FC236}">
                  <a16:creationId xmlns:a16="http://schemas.microsoft.com/office/drawing/2014/main" id="{C6550313-4E68-4E2B-A9D4-7C22F4301558}"/>
                </a:ext>
              </a:extLst>
            </p:cNvPr>
            <p:cNvCxnSpPr/>
            <p:nvPr/>
          </p:nvCxnSpPr>
          <p:spPr>
            <a:xfrm>
              <a:off x="8534122" y="1130299"/>
              <a:ext cx="0" cy="501650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lgDashDot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ïsḷïḓê">
              <a:extLst>
                <a:ext uri="{FF2B5EF4-FFF2-40B4-BE49-F238E27FC236}">
                  <a16:creationId xmlns:a16="http://schemas.microsoft.com/office/drawing/2014/main" id="{C2F6E1F0-83F4-4FB6-A48F-8475194AFD96}"/>
                </a:ext>
              </a:extLst>
            </p:cNvPr>
            <p:cNvSpPr/>
            <p:nvPr/>
          </p:nvSpPr>
          <p:spPr bwMode="auto">
            <a:xfrm>
              <a:off x="1711429" y="1474939"/>
              <a:ext cx="221594" cy="286956"/>
            </a:xfrm>
            <a:custGeom>
              <a:avLst/>
              <a:gdLst>
                <a:gd name="T0" fmla="*/ 303 w 692"/>
                <a:gd name="T1" fmla="*/ 551 h 900"/>
                <a:gd name="T2" fmla="*/ 246 w 692"/>
                <a:gd name="T3" fmla="*/ 529 h 900"/>
                <a:gd name="T4" fmla="*/ 198 w 692"/>
                <a:gd name="T5" fmla="*/ 493 h 900"/>
                <a:gd name="T6" fmla="*/ 161 w 692"/>
                <a:gd name="T7" fmla="*/ 444 h 900"/>
                <a:gd name="T8" fmla="*/ 140 w 692"/>
                <a:gd name="T9" fmla="*/ 387 h 900"/>
                <a:gd name="T10" fmla="*/ 137 w 692"/>
                <a:gd name="T11" fmla="*/ 323 h 900"/>
                <a:gd name="T12" fmla="*/ 152 w 692"/>
                <a:gd name="T13" fmla="*/ 263 h 900"/>
                <a:gd name="T14" fmla="*/ 184 w 692"/>
                <a:gd name="T15" fmla="*/ 211 h 900"/>
                <a:gd name="T16" fmla="*/ 228 w 692"/>
                <a:gd name="T17" fmla="*/ 170 h 900"/>
                <a:gd name="T18" fmla="*/ 283 w 692"/>
                <a:gd name="T19" fmla="*/ 144 h 900"/>
                <a:gd name="T20" fmla="*/ 346 w 692"/>
                <a:gd name="T21" fmla="*/ 135 h 900"/>
                <a:gd name="T22" fmla="*/ 409 w 692"/>
                <a:gd name="T23" fmla="*/ 144 h 900"/>
                <a:gd name="T24" fmla="*/ 464 w 692"/>
                <a:gd name="T25" fmla="*/ 170 h 900"/>
                <a:gd name="T26" fmla="*/ 508 w 692"/>
                <a:gd name="T27" fmla="*/ 211 h 900"/>
                <a:gd name="T28" fmla="*/ 540 w 692"/>
                <a:gd name="T29" fmla="*/ 263 h 900"/>
                <a:gd name="T30" fmla="*/ 555 w 692"/>
                <a:gd name="T31" fmla="*/ 323 h 900"/>
                <a:gd name="T32" fmla="*/ 552 w 692"/>
                <a:gd name="T33" fmla="*/ 387 h 900"/>
                <a:gd name="T34" fmla="*/ 531 w 692"/>
                <a:gd name="T35" fmla="*/ 444 h 900"/>
                <a:gd name="T36" fmla="*/ 495 w 692"/>
                <a:gd name="T37" fmla="*/ 493 h 900"/>
                <a:gd name="T38" fmla="*/ 446 w 692"/>
                <a:gd name="T39" fmla="*/ 529 h 900"/>
                <a:gd name="T40" fmla="*/ 388 w 692"/>
                <a:gd name="T41" fmla="*/ 551 h 900"/>
                <a:gd name="T42" fmla="*/ 346 w 692"/>
                <a:gd name="T43" fmla="*/ 0 h 900"/>
                <a:gd name="T44" fmla="*/ 294 w 692"/>
                <a:gd name="T45" fmla="*/ 3 h 900"/>
                <a:gd name="T46" fmla="*/ 245 w 692"/>
                <a:gd name="T47" fmla="*/ 15 h 900"/>
                <a:gd name="T48" fmla="*/ 198 w 692"/>
                <a:gd name="T49" fmla="*/ 34 h 900"/>
                <a:gd name="T50" fmla="*/ 155 w 692"/>
                <a:gd name="T51" fmla="*/ 59 h 900"/>
                <a:gd name="T52" fmla="*/ 115 w 692"/>
                <a:gd name="T53" fmla="*/ 90 h 900"/>
                <a:gd name="T54" fmla="*/ 81 w 692"/>
                <a:gd name="T55" fmla="*/ 126 h 900"/>
                <a:gd name="T56" fmla="*/ 51 w 692"/>
                <a:gd name="T57" fmla="*/ 167 h 900"/>
                <a:gd name="T58" fmla="*/ 28 w 692"/>
                <a:gd name="T59" fmla="*/ 212 h 900"/>
                <a:gd name="T60" fmla="*/ 11 w 692"/>
                <a:gd name="T61" fmla="*/ 259 h 900"/>
                <a:gd name="T62" fmla="*/ 3 w 692"/>
                <a:gd name="T63" fmla="*/ 310 h 900"/>
                <a:gd name="T64" fmla="*/ 2 w 692"/>
                <a:gd name="T65" fmla="*/ 368 h 900"/>
                <a:gd name="T66" fmla="*/ 11 w 692"/>
                <a:gd name="T67" fmla="*/ 441 h 900"/>
                <a:gd name="T68" fmla="*/ 33 w 692"/>
                <a:gd name="T69" fmla="*/ 515 h 900"/>
                <a:gd name="T70" fmla="*/ 68 w 692"/>
                <a:gd name="T71" fmla="*/ 589 h 900"/>
                <a:gd name="T72" fmla="*/ 113 w 692"/>
                <a:gd name="T73" fmla="*/ 664 h 900"/>
                <a:gd name="T74" fmla="*/ 170 w 692"/>
                <a:gd name="T75" fmla="*/ 737 h 900"/>
                <a:gd name="T76" fmla="*/ 258 w 692"/>
                <a:gd name="T77" fmla="*/ 830 h 900"/>
                <a:gd name="T78" fmla="*/ 321 w 692"/>
                <a:gd name="T79" fmla="*/ 885 h 900"/>
                <a:gd name="T80" fmla="*/ 342 w 692"/>
                <a:gd name="T81" fmla="*/ 899 h 900"/>
                <a:gd name="T82" fmla="*/ 355 w 692"/>
                <a:gd name="T83" fmla="*/ 898 h 900"/>
                <a:gd name="T84" fmla="*/ 388 w 692"/>
                <a:gd name="T85" fmla="*/ 872 h 900"/>
                <a:gd name="T86" fmla="*/ 462 w 692"/>
                <a:gd name="T87" fmla="*/ 803 h 900"/>
                <a:gd name="T88" fmla="*/ 543 w 692"/>
                <a:gd name="T89" fmla="*/ 713 h 900"/>
                <a:gd name="T90" fmla="*/ 596 w 692"/>
                <a:gd name="T91" fmla="*/ 638 h 900"/>
                <a:gd name="T92" fmla="*/ 637 w 692"/>
                <a:gd name="T93" fmla="*/ 564 h 900"/>
                <a:gd name="T94" fmla="*/ 668 w 692"/>
                <a:gd name="T95" fmla="*/ 491 h 900"/>
                <a:gd name="T96" fmla="*/ 685 w 692"/>
                <a:gd name="T97" fmla="*/ 417 h 900"/>
                <a:gd name="T98" fmla="*/ 692 w 692"/>
                <a:gd name="T99" fmla="*/ 344 h 900"/>
                <a:gd name="T100" fmla="*/ 688 w 692"/>
                <a:gd name="T101" fmla="*/ 293 h 900"/>
                <a:gd name="T102" fmla="*/ 675 w 692"/>
                <a:gd name="T103" fmla="*/ 243 h 900"/>
                <a:gd name="T104" fmla="*/ 657 w 692"/>
                <a:gd name="T105" fmla="*/ 197 h 900"/>
                <a:gd name="T106" fmla="*/ 631 w 692"/>
                <a:gd name="T107" fmla="*/ 153 h 900"/>
                <a:gd name="T108" fmla="*/ 601 w 692"/>
                <a:gd name="T109" fmla="*/ 114 h 900"/>
                <a:gd name="T110" fmla="*/ 564 w 692"/>
                <a:gd name="T111" fmla="*/ 79 h 900"/>
                <a:gd name="T112" fmla="*/ 523 w 692"/>
                <a:gd name="T113" fmla="*/ 50 h 900"/>
                <a:gd name="T114" fmla="*/ 479 w 692"/>
                <a:gd name="T115" fmla="*/ 27 h 900"/>
                <a:gd name="T116" fmla="*/ 431 w 692"/>
                <a:gd name="T117" fmla="*/ 11 h 900"/>
                <a:gd name="T118" fmla="*/ 380 w 692"/>
                <a:gd name="T119" fmla="*/ 1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2" h="900">
                  <a:moveTo>
                    <a:pt x="346" y="555"/>
                  </a:moveTo>
                  <a:lnTo>
                    <a:pt x="324" y="553"/>
                  </a:lnTo>
                  <a:lnTo>
                    <a:pt x="303" y="551"/>
                  </a:lnTo>
                  <a:lnTo>
                    <a:pt x="283" y="546"/>
                  </a:lnTo>
                  <a:lnTo>
                    <a:pt x="265" y="538"/>
                  </a:lnTo>
                  <a:lnTo>
                    <a:pt x="246" y="529"/>
                  </a:lnTo>
                  <a:lnTo>
                    <a:pt x="228" y="519"/>
                  </a:lnTo>
                  <a:lnTo>
                    <a:pt x="213" y="507"/>
                  </a:lnTo>
                  <a:lnTo>
                    <a:pt x="198" y="493"/>
                  </a:lnTo>
                  <a:lnTo>
                    <a:pt x="184" y="479"/>
                  </a:lnTo>
                  <a:lnTo>
                    <a:pt x="172" y="462"/>
                  </a:lnTo>
                  <a:lnTo>
                    <a:pt x="161" y="444"/>
                  </a:lnTo>
                  <a:lnTo>
                    <a:pt x="152" y="427"/>
                  </a:lnTo>
                  <a:lnTo>
                    <a:pt x="146" y="407"/>
                  </a:lnTo>
                  <a:lnTo>
                    <a:pt x="140" y="387"/>
                  </a:lnTo>
                  <a:lnTo>
                    <a:pt x="137" y="366"/>
                  </a:lnTo>
                  <a:lnTo>
                    <a:pt x="136" y="344"/>
                  </a:lnTo>
                  <a:lnTo>
                    <a:pt x="137" y="323"/>
                  </a:lnTo>
                  <a:lnTo>
                    <a:pt x="140" y="302"/>
                  </a:lnTo>
                  <a:lnTo>
                    <a:pt x="146" y="283"/>
                  </a:lnTo>
                  <a:lnTo>
                    <a:pt x="152" y="263"/>
                  </a:lnTo>
                  <a:lnTo>
                    <a:pt x="161" y="245"/>
                  </a:lnTo>
                  <a:lnTo>
                    <a:pt x="172" y="228"/>
                  </a:lnTo>
                  <a:lnTo>
                    <a:pt x="184" y="211"/>
                  </a:lnTo>
                  <a:lnTo>
                    <a:pt x="198" y="197"/>
                  </a:lnTo>
                  <a:lnTo>
                    <a:pt x="213" y="182"/>
                  </a:lnTo>
                  <a:lnTo>
                    <a:pt x="228" y="170"/>
                  </a:lnTo>
                  <a:lnTo>
                    <a:pt x="246" y="160"/>
                  </a:lnTo>
                  <a:lnTo>
                    <a:pt x="265" y="152"/>
                  </a:lnTo>
                  <a:lnTo>
                    <a:pt x="283" y="144"/>
                  </a:lnTo>
                  <a:lnTo>
                    <a:pt x="303" y="138"/>
                  </a:lnTo>
                  <a:lnTo>
                    <a:pt x="324" y="136"/>
                  </a:lnTo>
                  <a:lnTo>
                    <a:pt x="346" y="135"/>
                  </a:lnTo>
                  <a:lnTo>
                    <a:pt x="367" y="136"/>
                  </a:lnTo>
                  <a:lnTo>
                    <a:pt x="388" y="138"/>
                  </a:lnTo>
                  <a:lnTo>
                    <a:pt x="409" y="144"/>
                  </a:lnTo>
                  <a:lnTo>
                    <a:pt x="428" y="152"/>
                  </a:lnTo>
                  <a:lnTo>
                    <a:pt x="446" y="160"/>
                  </a:lnTo>
                  <a:lnTo>
                    <a:pt x="464" y="170"/>
                  </a:lnTo>
                  <a:lnTo>
                    <a:pt x="479" y="182"/>
                  </a:lnTo>
                  <a:lnTo>
                    <a:pt x="495" y="197"/>
                  </a:lnTo>
                  <a:lnTo>
                    <a:pt x="508" y="211"/>
                  </a:lnTo>
                  <a:lnTo>
                    <a:pt x="520" y="228"/>
                  </a:lnTo>
                  <a:lnTo>
                    <a:pt x="531" y="245"/>
                  </a:lnTo>
                  <a:lnTo>
                    <a:pt x="540" y="263"/>
                  </a:lnTo>
                  <a:lnTo>
                    <a:pt x="547" y="283"/>
                  </a:lnTo>
                  <a:lnTo>
                    <a:pt x="552" y="302"/>
                  </a:lnTo>
                  <a:lnTo>
                    <a:pt x="555" y="323"/>
                  </a:lnTo>
                  <a:lnTo>
                    <a:pt x="556" y="344"/>
                  </a:lnTo>
                  <a:lnTo>
                    <a:pt x="555" y="366"/>
                  </a:lnTo>
                  <a:lnTo>
                    <a:pt x="552" y="387"/>
                  </a:lnTo>
                  <a:lnTo>
                    <a:pt x="547" y="407"/>
                  </a:lnTo>
                  <a:lnTo>
                    <a:pt x="540" y="427"/>
                  </a:lnTo>
                  <a:lnTo>
                    <a:pt x="531" y="444"/>
                  </a:lnTo>
                  <a:lnTo>
                    <a:pt x="520" y="462"/>
                  </a:lnTo>
                  <a:lnTo>
                    <a:pt x="508" y="479"/>
                  </a:lnTo>
                  <a:lnTo>
                    <a:pt x="495" y="493"/>
                  </a:lnTo>
                  <a:lnTo>
                    <a:pt x="479" y="507"/>
                  </a:lnTo>
                  <a:lnTo>
                    <a:pt x="464" y="519"/>
                  </a:lnTo>
                  <a:lnTo>
                    <a:pt x="446" y="529"/>
                  </a:lnTo>
                  <a:lnTo>
                    <a:pt x="428" y="538"/>
                  </a:lnTo>
                  <a:lnTo>
                    <a:pt x="409" y="546"/>
                  </a:lnTo>
                  <a:lnTo>
                    <a:pt x="388" y="551"/>
                  </a:lnTo>
                  <a:lnTo>
                    <a:pt x="367" y="553"/>
                  </a:lnTo>
                  <a:lnTo>
                    <a:pt x="346" y="555"/>
                  </a:lnTo>
                  <a:close/>
                  <a:moveTo>
                    <a:pt x="346" y="0"/>
                  </a:moveTo>
                  <a:lnTo>
                    <a:pt x="329" y="0"/>
                  </a:lnTo>
                  <a:lnTo>
                    <a:pt x="311" y="1"/>
                  </a:lnTo>
                  <a:lnTo>
                    <a:pt x="294" y="3"/>
                  </a:lnTo>
                  <a:lnTo>
                    <a:pt x="278" y="6"/>
                  </a:lnTo>
                  <a:lnTo>
                    <a:pt x="261" y="11"/>
                  </a:lnTo>
                  <a:lnTo>
                    <a:pt x="245" y="15"/>
                  </a:lnTo>
                  <a:lnTo>
                    <a:pt x="228" y="21"/>
                  </a:lnTo>
                  <a:lnTo>
                    <a:pt x="213" y="27"/>
                  </a:lnTo>
                  <a:lnTo>
                    <a:pt x="198" y="34"/>
                  </a:lnTo>
                  <a:lnTo>
                    <a:pt x="183" y="41"/>
                  </a:lnTo>
                  <a:lnTo>
                    <a:pt x="169" y="50"/>
                  </a:lnTo>
                  <a:lnTo>
                    <a:pt x="155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92" y="114"/>
                  </a:lnTo>
                  <a:lnTo>
                    <a:pt x="81" y="126"/>
                  </a:lnTo>
                  <a:lnTo>
                    <a:pt x="70" y="139"/>
                  </a:lnTo>
                  <a:lnTo>
                    <a:pt x="61" y="153"/>
                  </a:lnTo>
                  <a:lnTo>
                    <a:pt x="51" y="167"/>
                  </a:lnTo>
                  <a:lnTo>
                    <a:pt x="43" y="181"/>
                  </a:lnTo>
                  <a:lnTo>
                    <a:pt x="36" y="197"/>
                  </a:lnTo>
                  <a:lnTo>
                    <a:pt x="28" y="212"/>
                  </a:lnTo>
                  <a:lnTo>
                    <a:pt x="22" y="228"/>
                  </a:lnTo>
                  <a:lnTo>
                    <a:pt x="17" y="243"/>
                  </a:lnTo>
                  <a:lnTo>
                    <a:pt x="11" y="259"/>
                  </a:lnTo>
                  <a:lnTo>
                    <a:pt x="8" y="276"/>
                  </a:lnTo>
                  <a:lnTo>
                    <a:pt x="5" y="293"/>
                  </a:lnTo>
                  <a:lnTo>
                    <a:pt x="3" y="310"/>
                  </a:lnTo>
                  <a:lnTo>
                    <a:pt x="2" y="328"/>
                  </a:lnTo>
                  <a:lnTo>
                    <a:pt x="0" y="344"/>
                  </a:lnTo>
                  <a:lnTo>
                    <a:pt x="2" y="368"/>
                  </a:lnTo>
                  <a:lnTo>
                    <a:pt x="4" y="393"/>
                  </a:lnTo>
                  <a:lnTo>
                    <a:pt x="7" y="417"/>
                  </a:lnTo>
                  <a:lnTo>
                    <a:pt x="11" y="441"/>
                  </a:lnTo>
                  <a:lnTo>
                    <a:pt x="18" y="465"/>
                  </a:lnTo>
                  <a:lnTo>
                    <a:pt x="25" y="491"/>
                  </a:lnTo>
                  <a:lnTo>
                    <a:pt x="33" y="515"/>
                  </a:lnTo>
                  <a:lnTo>
                    <a:pt x="43" y="539"/>
                  </a:lnTo>
                  <a:lnTo>
                    <a:pt x="55" y="564"/>
                  </a:lnTo>
                  <a:lnTo>
                    <a:pt x="68" y="589"/>
                  </a:lnTo>
                  <a:lnTo>
                    <a:pt x="82" y="614"/>
                  </a:lnTo>
                  <a:lnTo>
                    <a:pt x="96" y="638"/>
                  </a:lnTo>
                  <a:lnTo>
                    <a:pt x="113" y="664"/>
                  </a:lnTo>
                  <a:lnTo>
                    <a:pt x="130" y="688"/>
                  </a:lnTo>
                  <a:lnTo>
                    <a:pt x="149" y="713"/>
                  </a:lnTo>
                  <a:lnTo>
                    <a:pt x="170" y="737"/>
                  </a:lnTo>
                  <a:lnTo>
                    <a:pt x="201" y="773"/>
                  </a:lnTo>
                  <a:lnTo>
                    <a:pt x="231" y="803"/>
                  </a:lnTo>
                  <a:lnTo>
                    <a:pt x="258" y="830"/>
                  </a:lnTo>
                  <a:lnTo>
                    <a:pt x="283" y="853"/>
                  </a:lnTo>
                  <a:lnTo>
                    <a:pt x="304" y="872"/>
                  </a:lnTo>
                  <a:lnTo>
                    <a:pt x="321" y="885"/>
                  </a:lnTo>
                  <a:lnTo>
                    <a:pt x="333" y="894"/>
                  </a:lnTo>
                  <a:lnTo>
                    <a:pt x="337" y="898"/>
                  </a:lnTo>
                  <a:lnTo>
                    <a:pt x="342" y="899"/>
                  </a:lnTo>
                  <a:lnTo>
                    <a:pt x="346" y="900"/>
                  </a:lnTo>
                  <a:lnTo>
                    <a:pt x="351" y="899"/>
                  </a:lnTo>
                  <a:lnTo>
                    <a:pt x="355" y="898"/>
                  </a:lnTo>
                  <a:lnTo>
                    <a:pt x="359" y="894"/>
                  </a:lnTo>
                  <a:lnTo>
                    <a:pt x="371" y="885"/>
                  </a:lnTo>
                  <a:lnTo>
                    <a:pt x="388" y="872"/>
                  </a:lnTo>
                  <a:lnTo>
                    <a:pt x="409" y="853"/>
                  </a:lnTo>
                  <a:lnTo>
                    <a:pt x="434" y="830"/>
                  </a:lnTo>
                  <a:lnTo>
                    <a:pt x="462" y="803"/>
                  </a:lnTo>
                  <a:lnTo>
                    <a:pt x="492" y="773"/>
                  </a:lnTo>
                  <a:lnTo>
                    <a:pt x="522" y="737"/>
                  </a:lnTo>
                  <a:lnTo>
                    <a:pt x="543" y="713"/>
                  </a:lnTo>
                  <a:lnTo>
                    <a:pt x="562" y="688"/>
                  </a:lnTo>
                  <a:lnTo>
                    <a:pt x="580" y="664"/>
                  </a:lnTo>
                  <a:lnTo>
                    <a:pt x="596" y="638"/>
                  </a:lnTo>
                  <a:lnTo>
                    <a:pt x="610" y="614"/>
                  </a:lnTo>
                  <a:lnTo>
                    <a:pt x="625" y="589"/>
                  </a:lnTo>
                  <a:lnTo>
                    <a:pt x="637" y="564"/>
                  </a:lnTo>
                  <a:lnTo>
                    <a:pt x="649" y="539"/>
                  </a:lnTo>
                  <a:lnTo>
                    <a:pt x="659" y="515"/>
                  </a:lnTo>
                  <a:lnTo>
                    <a:pt x="668" y="491"/>
                  </a:lnTo>
                  <a:lnTo>
                    <a:pt x="674" y="465"/>
                  </a:lnTo>
                  <a:lnTo>
                    <a:pt x="681" y="441"/>
                  </a:lnTo>
                  <a:lnTo>
                    <a:pt x="685" y="417"/>
                  </a:lnTo>
                  <a:lnTo>
                    <a:pt x="689" y="393"/>
                  </a:lnTo>
                  <a:lnTo>
                    <a:pt x="691" y="368"/>
                  </a:lnTo>
                  <a:lnTo>
                    <a:pt x="692" y="344"/>
                  </a:lnTo>
                  <a:lnTo>
                    <a:pt x="691" y="328"/>
                  </a:lnTo>
                  <a:lnTo>
                    <a:pt x="690" y="310"/>
                  </a:lnTo>
                  <a:lnTo>
                    <a:pt x="688" y="293"/>
                  </a:lnTo>
                  <a:lnTo>
                    <a:pt x="684" y="276"/>
                  </a:lnTo>
                  <a:lnTo>
                    <a:pt x="681" y="259"/>
                  </a:lnTo>
                  <a:lnTo>
                    <a:pt x="675" y="243"/>
                  </a:lnTo>
                  <a:lnTo>
                    <a:pt x="670" y="228"/>
                  </a:lnTo>
                  <a:lnTo>
                    <a:pt x="663" y="212"/>
                  </a:lnTo>
                  <a:lnTo>
                    <a:pt x="657" y="197"/>
                  </a:lnTo>
                  <a:lnTo>
                    <a:pt x="649" y="181"/>
                  </a:lnTo>
                  <a:lnTo>
                    <a:pt x="640" y="167"/>
                  </a:lnTo>
                  <a:lnTo>
                    <a:pt x="631" y="153"/>
                  </a:lnTo>
                  <a:lnTo>
                    <a:pt x="621" y="139"/>
                  </a:lnTo>
                  <a:lnTo>
                    <a:pt x="612" y="126"/>
                  </a:lnTo>
                  <a:lnTo>
                    <a:pt x="601" y="114"/>
                  </a:lnTo>
                  <a:lnTo>
                    <a:pt x="590" y="102"/>
                  </a:lnTo>
                  <a:lnTo>
                    <a:pt x="577" y="90"/>
                  </a:lnTo>
                  <a:lnTo>
                    <a:pt x="564" y="79"/>
                  </a:lnTo>
                  <a:lnTo>
                    <a:pt x="551" y="69"/>
                  </a:lnTo>
                  <a:lnTo>
                    <a:pt x="538" y="59"/>
                  </a:lnTo>
                  <a:lnTo>
                    <a:pt x="523" y="50"/>
                  </a:lnTo>
                  <a:lnTo>
                    <a:pt x="509" y="41"/>
                  </a:lnTo>
                  <a:lnTo>
                    <a:pt x="495" y="34"/>
                  </a:lnTo>
                  <a:lnTo>
                    <a:pt x="479" y="27"/>
                  </a:lnTo>
                  <a:lnTo>
                    <a:pt x="463" y="21"/>
                  </a:lnTo>
                  <a:lnTo>
                    <a:pt x="447" y="15"/>
                  </a:lnTo>
                  <a:lnTo>
                    <a:pt x="431" y="11"/>
                  </a:lnTo>
                  <a:lnTo>
                    <a:pt x="414" y="6"/>
                  </a:lnTo>
                  <a:lnTo>
                    <a:pt x="398" y="3"/>
                  </a:lnTo>
                  <a:lnTo>
                    <a:pt x="380" y="1"/>
                  </a:lnTo>
                  <a:lnTo>
                    <a:pt x="364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íśḷiďé">
              <a:extLst>
                <a:ext uri="{FF2B5EF4-FFF2-40B4-BE49-F238E27FC236}">
                  <a16:creationId xmlns:a16="http://schemas.microsoft.com/office/drawing/2014/main" id="{15ACC01D-DA5D-4A54-BFF9-FC00ED4743BD}"/>
                </a:ext>
              </a:extLst>
            </p:cNvPr>
            <p:cNvSpPr txBox="1"/>
            <p:nvPr/>
          </p:nvSpPr>
          <p:spPr bwMode="auto">
            <a:xfrm>
              <a:off x="1076324" y="1130300"/>
              <a:ext cx="1491805" cy="3334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</a:rPr>
                <a:t>XXXX</a:t>
              </a:r>
            </a:p>
          </p:txBody>
        </p:sp>
        <p:sp>
          <p:nvSpPr>
            <p:cNvPr id="35" name="iśḷïḋè">
              <a:extLst>
                <a:ext uri="{FF2B5EF4-FFF2-40B4-BE49-F238E27FC236}">
                  <a16:creationId xmlns:a16="http://schemas.microsoft.com/office/drawing/2014/main" id="{EA565C26-A4B8-417E-9D53-744EFA8311D1}"/>
                </a:ext>
              </a:extLst>
            </p:cNvPr>
            <p:cNvSpPr/>
            <p:nvPr/>
          </p:nvSpPr>
          <p:spPr bwMode="auto">
            <a:xfrm>
              <a:off x="4682768" y="1474939"/>
              <a:ext cx="221594" cy="286956"/>
            </a:xfrm>
            <a:custGeom>
              <a:avLst/>
              <a:gdLst>
                <a:gd name="T0" fmla="*/ 303 w 692"/>
                <a:gd name="T1" fmla="*/ 551 h 900"/>
                <a:gd name="T2" fmla="*/ 246 w 692"/>
                <a:gd name="T3" fmla="*/ 529 h 900"/>
                <a:gd name="T4" fmla="*/ 198 w 692"/>
                <a:gd name="T5" fmla="*/ 493 h 900"/>
                <a:gd name="T6" fmla="*/ 161 w 692"/>
                <a:gd name="T7" fmla="*/ 444 h 900"/>
                <a:gd name="T8" fmla="*/ 140 w 692"/>
                <a:gd name="T9" fmla="*/ 387 h 900"/>
                <a:gd name="T10" fmla="*/ 137 w 692"/>
                <a:gd name="T11" fmla="*/ 323 h 900"/>
                <a:gd name="T12" fmla="*/ 152 w 692"/>
                <a:gd name="T13" fmla="*/ 263 h 900"/>
                <a:gd name="T14" fmla="*/ 184 w 692"/>
                <a:gd name="T15" fmla="*/ 211 h 900"/>
                <a:gd name="T16" fmla="*/ 228 w 692"/>
                <a:gd name="T17" fmla="*/ 170 h 900"/>
                <a:gd name="T18" fmla="*/ 283 w 692"/>
                <a:gd name="T19" fmla="*/ 144 h 900"/>
                <a:gd name="T20" fmla="*/ 346 w 692"/>
                <a:gd name="T21" fmla="*/ 135 h 900"/>
                <a:gd name="T22" fmla="*/ 409 w 692"/>
                <a:gd name="T23" fmla="*/ 144 h 900"/>
                <a:gd name="T24" fmla="*/ 464 w 692"/>
                <a:gd name="T25" fmla="*/ 170 h 900"/>
                <a:gd name="T26" fmla="*/ 508 w 692"/>
                <a:gd name="T27" fmla="*/ 211 h 900"/>
                <a:gd name="T28" fmla="*/ 540 w 692"/>
                <a:gd name="T29" fmla="*/ 263 h 900"/>
                <a:gd name="T30" fmla="*/ 555 w 692"/>
                <a:gd name="T31" fmla="*/ 323 h 900"/>
                <a:gd name="T32" fmla="*/ 552 w 692"/>
                <a:gd name="T33" fmla="*/ 387 h 900"/>
                <a:gd name="T34" fmla="*/ 531 w 692"/>
                <a:gd name="T35" fmla="*/ 444 h 900"/>
                <a:gd name="T36" fmla="*/ 495 w 692"/>
                <a:gd name="T37" fmla="*/ 493 h 900"/>
                <a:gd name="T38" fmla="*/ 446 w 692"/>
                <a:gd name="T39" fmla="*/ 529 h 900"/>
                <a:gd name="T40" fmla="*/ 388 w 692"/>
                <a:gd name="T41" fmla="*/ 551 h 900"/>
                <a:gd name="T42" fmla="*/ 346 w 692"/>
                <a:gd name="T43" fmla="*/ 0 h 900"/>
                <a:gd name="T44" fmla="*/ 294 w 692"/>
                <a:gd name="T45" fmla="*/ 3 h 900"/>
                <a:gd name="T46" fmla="*/ 245 w 692"/>
                <a:gd name="T47" fmla="*/ 15 h 900"/>
                <a:gd name="T48" fmla="*/ 198 w 692"/>
                <a:gd name="T49" fmla="*/ 34 h 900"/>
                <a:gd name="T50" fmla="*/ 155 w 692"/>
                <a:gd name="T51" fmla="*/ 59 h 900"/>
                <a:gd name="T52" fmla="*/ 115 w 692"/>
                <a:gd name="T53" fmla="*/ 90 h 900"/>
                <a:gd name="T54" fmla="*/ 81 w 692"/>
                <a:gd name="T55" fmla="*/ 126 h 900"/>
                <a:gd name="T56" fmla="*/ 51 w 692"/>
                <a:gd name="T57" fmla="*/ 167 h 900"/>
                <a:gd name="T58" fmla="*/ 28 w 692"/>
                <a:gd name="T59" fmla="*/ 212 h 900"/>
                <a:gd name="T60" fmla="*/ 11 w 692"/>
                <a:gd name="T61" fmla="*/ 259 h 900"/>
                <a:gd name="T62" fmla="*/ 3 w 692"/>
                <a:gd name="T63" fmla="*/ 310 h 900"/>
                <a:gd name="T64" fmla="*/ 2 w 692"/>
                <a:gd name="T65" fmla="*/ 368 h 900"/>
                <a:gd name="T66" fmla="*/ 11 w 692"/>
                <a:gd name="T67" fmla="*/ 441 h 900"/>
                <a:gd name="T68" fmla="*/ 33 w 692"/>
                <a:gd name="T69" fmla="*/ 515 h 900"/>
                <a:gd name="T70" fmla="*/ 68 w 692"/>
                <a:gd name="T71" fmla="*/ 589 h 900"/>
                <a:gd name="T72" fmla="*/ 113 w 692"/>
                <a:gd name="T73" fmla="*/ 664 h 900"/>
                <a:gd name="T74" fmla="*/ 170 w 692"/>
                <a:gd name="T75" fmla="*/ 737 h 900"/>
                <a:gd name="T76" fmla="*/ 258 w 692"/>
                <a:gd name="T77" fmla="*/ 830 h 900"/>
                <a:gd name="T78" fmla="*/ 321 w 692"/>
                <a:gd name="T79" fmla="*/ 885 h 900"/>
                <a:gd name="T80" fmla="*/ 342 w 692"/>
                <a:gd name="T81" fmla="*/ 899 h 900"/>
                <a:gd name="T82" fmla="*/ 355 w 692"/>
                <a:gd name="T83" fmla="*/ 898 h 900"/>
                <a:gd name="T84" fmla="*/ 388 w 692"/>
                <a:gd name="T85" fmla="*/ 872 h 900"/>
                <a:gd name="T86" fmla="*/ 462 w 692"/>
                <a:gd name="T87" fmla="*/ 803 h 900"/>
                <a:gd name="T88" fmla="*/ 543 w 692"/>
                <a:gd name="T89" fmla="*/ 713 h 900"/>
                <a:gd name="T90" fmla="*/ 596 w 692"/>
                <a:gd name="T91" fmla="*/ 638 h 900"/>
                <a:gd name="T92" fmla="*/ 637 w 692"/>
                <a:gd name="T93" fmla="*/ 564 h 900"/>
                <a:gd name="T94" fmla="*/ 668 w 692"/>
                <a:gd name="T95" fmla="*/ 491 h 900"/>
                <a:gd name="T96" fmla="*/ 685 w 692"/>
                <a:gd name="T97" fmla="*/ 417 h 900"/>
                <a:gd name="T98" fmla="*/ 692 w 692"/>
                <a:gd name="T99" fmla="*/ 344 h 900"/>
                <a:gd name="T100" fmla="*/ 688 w 692"/>
                <a:gd name="T101" fmla="*/ 293 h 900"/>
                <a:gd name="T102" fmla="*/ 675 w 692"/>
                <a:gd name="T103" fmla="*/ 243 h 900"/>
                <a:gd name="T104" fmla="*/ 657 w 692"/>
                <a:gd name="T105" fmla="*/ 197 h 900"/>
                <a:gd name="T106" fmla="*/ 631 w 692"/>
                <a:gd name="T107" fmla="*/ 153 h 900"/>
                <a:gd name="T108" fmla="*/ 601 w 692"/>
                <a:gd name="T109" fmla="*/ 114 h 900"/>
                <a:gd name="T110" fmla="*/ 564 w 692"/>
                <a:gd name="T111" fmla="*/ 79 h 900"/>
                <a:gd name="T112" fmla="*/ 523 w 692"/>
                <a:gd name="T113" fmla="*/ 50 h 900"/>
                <a:gd name="T114" fmla="*/ 479 w 692"/>
                <a:gd name="T115" fmla="*/ 27 h 900"/>
                <a:gd name="T116" fmla="*/ 431 w 692"/>
                <a:gd name="T117" fmla="*/ 11 h 900"/>
                <a:gd name="T118" fmla="*/ 380 w 692"/>
                <a:gd name="T119" fmla="*/ 1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2" h="900">
                  <a:moveTo>
                    <a:pt x="346" y="555"/>
                  </a:moveTo>
                  <a:lnTo>
                    <a:pt x="324" y="553"/>
                  </a:lnTo>
                  <a:lnTo>
                    <a:pt x="303" y="551"/>
                  </a:lnTo>
                  <a:lnTo>
                    <a:pt x="283" y="546"/>
                  </a:lnTo>
                  <a:lnTo>
                    <a:pt x="265" y="538"/>
                  </a:lnTo>
                  <a:lnTo>
                    <a:pt x="246" y="529"/>
                  </a:lnTo>
                  <a:lnTo>
                    <a:pt x="228" y="519"/>
                  </a:lnTo>
                  <a:lnTo>
                    <a:pt x="213" y="507"/>
                  </a:lnTo>
                  <a:lnTo>
                    <a:pt x="198" y="493"/>
                  </a:lnTo>
                  <a:lnTo>
                    <a:pt x="184" y="479"/>
                  </a:lnTo>
                  <a:lnTo>
                    <a:pt x="172" y="462"/>
                  </a:lnTo>
                  <a:lnTo>
                    <a:pt x="161" y="444"/>
                  </a:lnTo>
                  <a:lnTo>
                    <a:pt x="152" y="427"/>
                  </a:lnTo>
                  <a:lnTo>
                    <a:pt x="146" y="407"/>
                  </a:lnTo>
                  <a:lnTo>
                    <a:pt x="140" y="387"/>
                  </a:lnTo>
                  <a:lnTo>
                    <a:pt x="137" y="366"/>
                  </a:lnTo>
                  <a:lnTo>
                    <a:pt x="136" y="344"/>
                  </a:lnTo>
                  <a:lnTo>
                    <a:pt x="137" y="323"/>
                  </a:lnTo>
                  <a:lnTo>
                    <a:pt x="140" y="302"/>
                  </a:lnTo>
                  <a:lnTo>
                    <a:pt x="146" y="283"/>
                  </a:lnTo>
                  <a:lnTo>
                    <a:pt x="152" y="263"/>
                  </a:lnTo>
                  <a:lnTo>
                    <a:pt x="161" y="245"/>
                  </a:lnTo>
                  <a:lnTo>
                    <a:pt x="172" y="228"/>
                  </a:lnTo>
                  <a:lnTo>
                    <a:pt x="184" y="211"/>
                  </a:lnTo>
                  <a:lnTo>
                    <a:pt x="198" y="197"/>
                  </a:lnTo>
                  <a:lnTo>
                    <a:pt x="213" y="182"/>
                  </a:lnTo>
                  <a:lnTo>
                    <a:pt x="228" y="170"/>
                  </a:lnTo>
                  <a:lnTo>
                    <a:pt x="246" y="160"/>
                  </a:lnTo>
                  <a:lnTo>
                    <a:pt x="265" y="152"/>
                  </a:lnTo>
                  <a:lnTo>
                    <a:pt x="283" y="144"/>
                  </a:lnTo>
                  <a:lnTo>
                    <a:pt x="303" y="138"/>
                  </a:lnTo>
                  <a:lnTo>
                    <a:pt x="324" y="136"/>
                  </a:lnTo>
                  <a:lnTo>
                    <a:pt x="346" y="135"/>
                  </a:lnTo>
                  <a:lnTo>
                    <a:pt x="367" y="136"/>
                  </a:lnTo>
                  <a:lnTo>
                    <a:pt x="388" y="138"/>
                  </a:lnTo>
                  <a:lnTo>
                    <a:pt x="409" y="144"/>
                  </a:lnTo>
                  <a:lnTo>
                    <a:pt x="428" y="152"/>
                  </a:lnTo>
                  <a:lnTo>
                    <a:pt x="446" y="160"/>
                  </a:lnTo>
                  <a:lnTo>
                    <a:pt x="464" y="170"/>
                  </a:lnTo>
                  <a:lnTo>
                    <a:pt x="479" y="182"/>
                  </a:lnTo>
                  <a:lnTo>
                    <a:pt x="495" y="197"/>
                  </a:lnTo>
                  <a:lnTo>
                    <a:pt x="508" y="211"/>
                  </a:lnTo>
                  <a:lnTo>
                    <a:pt x="520" y="228"/>
                  </a:lnTo>
                  <a:lnTo>
                    <a:pt x="531" y="245"/>
                  </a:lnTo>
                  <a:lnTo>
                    <a:pt x="540" y="263"/>
                  </a:lnTo>
                  <a:lnTo>
                    <a:pt x="547" y="283"/>
                  </a:lnTo>
                  <a:lnTo>
                    <a:pt x="552" y="302"/>
                  </a:lnTo>
                  <a:lnTo>
                    <a:pt x="555" y="323"/>
                  </a:lnTo>
                  <a:lnTo>
                    <a:pt x="556" y="344"/>
                  </a:lnTo>
                  <a:lnTo>
                    <a:pt x="555" y="366"/>
                  </a:lnTo>
                  <a:lnTo>
                    <a:pt x="552" y="387"/>
                  </a:lnTo>
                  <a:lnTo>
                    <a:pt x="547" y="407"/>
                  </a:lnTo>
                  <a:lnTo>
                    <a:pt x="540" y="427"/>
                  </a:lnTo>
                  <a:lnTo>
                    <a:pt x="531" y="444"/>
                  </a:lnTo>
                  <a:lnTo>
                    <a:pt x="520" y="462"/>
                  </a:lnTo>
                  <a:lnTo>
                    <a:pt x="508" y="479"/>
                  </a:lnTo>
                  <a:lnTo>
                    <a:pt x="495" y="493"/>
                  </a:lnTo>
                  <a:lnTo>
                    <a:pt x="479" y="507"/>
                  </a:lnTo>
                  <a:lnTo>
                    <a:pt x="464" y="519"/>
                  </a:lnTo>
                  <a:lnTo>
                    <a:pt x="446" y="529"/>
                  </a:lnTo>
                  <a:lnTo>
                    <a:pt x="428" y="538"/>
                  </a:lnTo>
                  <a:lnTo>
                    <a:pt x="409" y="546"/>
                  </a:lnTo>
                  <a:lnTo>
                    <a:pt x="388" y="551"/>
                  </a:lnTo>
                  <a:lnTo>
                    <a:pt x="367" y="553"/>
                  </a:lnTo>
                  <a:lnTo>
                    <a:pt x="346" y="555"/>
                  </a:lnTo>
                  <a:close/>
                  <a:moveTo>
                    <a:pt x="346" y="0"/>
                  </a:moveTo>
                  <a:lnTo>
                    <a:pt x="329" y="0"/>
                  </a:lnTo>
                  <a:lnTo>
                    <a:pt x="311" y="1"/>
                  </a:lnTo>
                  <a:lnTo>
                    <a:pt x="294" y="3"/>
                  </a:lnTo>
                  <a:lnTo>
                    <a:pt x="278" y="6"/>
                  </a:lnTo>
                  <a:lnTo>
                    <a:pt x="261" y="11"/>
                  </a:lnTo>
                  <a:lnTo>
                    <a:pt x="245" y="15"/>
                  </a:lnTo>
                  <a:lnTo>
                    <a:pt x="228" y="21"/>
                  </a:lnTo>
                  <a:lnTo>
                    <a:pt x="213" y="27"/>
                  </a:lnTo>
                  <a:lnTo>
                    <a:pt x="198" y="34"/>
                  </a:lnTo>
                  <a:lnTo>
                    <a:pt x="183" y="41"/>
                  </a:lnTo>
                  <a:lnTo>
                    <a:pt x="169" y="50"/>
                  </a:lnTo>
                  <a:lnTo>
                    <a:pt x="155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92" y="114"/>
                  </a:lnTo>
                  <a:lnTo>
                    <a:pt x="81" y="126"/>
                  </a:lnTo>
                  <a:lnTo>
                    <a:pt x="70" y="139"/>
                  </a:lnTo>
                  <a:lnTo>
                    <a:pt x="61" y="153"/>
                  </a:lnTo>
                  <a:lnTo>
                    <a:pt x="51" y="167"/>
                  </a:lnTo>
                  <a:lnTo>
                    <a:pt x="43" y="181"/>
                  </a:lnTo>
                  <a:lnTo>
                    <a:pt x="36" y="197"/>
                  </a:lnTo>
                  <a:lnTo>
                    <a:pt x="28" y="212"/>
                  </a:lnTo>
                  <a:lnTo>
                    <a:pt x="22" y="228"/>
                  </a:lnTo>
                  <a:lnTo>
                    <a:pt x="17" y="243"/>
                  </a:lnTo>
                  <a:lnTo>
                    <a:pt x="11" y="259"/>
                  </a:lnTo>
                  <a:lnTo>
                    <a:pt x="8" y="276"/>
                  </a:lnTo>
                  <a:lnTo>
                    <a:pt x="5" y="293"/>
                  </a:lnTo>
                  <a:lnTo>
                    <a:pt x="3" y="310"/>
                  </a:lnTo>
                  <a:lnTo>
                    <a:pt x="2" y="328"/>
                  </a:lnTo>
                  <a:lnTo>
                    <a:pt x="0" y="344"/>
                  </a:lnTo>
                  <a:lnTo>
                    <a:pt x="2" y="368"/>
                  </a:lnTo>
                  <a:lnTo>
                    <a:pt x="4" y="393"/>
                  </a:lnTo>
                  <a:lnTo>
                    <a:pt x="7" y="417"/>
                  </a:lnTo>
                  <a:lnTo>
                    <a:pt x="11" y="441"/>
                  </a:lnTo>
                  <a:lnTo>
                    <a:pt x="18" y="465"/>
                  </a:lnTo>
                  <a:lnTo>
                    <a:pt x="25" y="491"/>
                  </a:lnTo>
                  <a:lnTo>
                    <a:pt x="33" y="515"/>
                  </a:lnTo>
                  <a:lnTo>
                    <a:pt x="43" y="539"/>
                  </a:lnTo>
                  <a:lnTo>
                    <a:pt x="55" y="564"/>
                  </a:lnTo>
                  <a:lnTo>
                    <a:pt x="68" y="589"/>
                  </a:lnTo>
                  <a:lnTo>
                    <a:pt x="82" y="614"/>
                  </a:lnTo>
                  <a:lnTo>
                    <a:pt x="96" y="638"/>
                  </a:lnTo>
                  <a:lnTo>
                    <a:pt x="113" y="664"/>
                  </a:lnTo>
                  <a:lnTo>
                    <a:pt x="130" y="688"/>
                  </a:lnTo>
                  <a:lnTo>
                    <a:pt x="149" y="713"/>
                  </a:lnTo>
                  <a:lnTo>
                    <a:pt x="170" y="737"/>
                  </a:lnTo>
                  <a:lnTo>
                    <a:pt x="201" y="773"/>
                  </a:lnTo>
                  <a:lnTo>
                    <a:pt x="231" y="803"/>
                  </a:lnTo>
                  <a:lnTo>
                    <a:pt x="258" y="830"/>
                  </a:lnTo>
                  <a:lnTo>
                    <a:pt x="283" y="853"/>
                  </a:lnTo>
                  <a:lnTo>
                    <a:pt x="304" y="872"/>
                  </a:lnTo>
                  <a:lnTo>
                    <a:pt x="321" y="885"/>
                  </a:lnTo>
                  <a:lnTo>
                    <a:pt x="333" y="894"/>
                  </a:lnTo>
                  <a:lnTo>
                    <a:pt x="337" y="898"/>
                  </a:lnTo>
                  <a:lnTo>
                    <a:pt x="342" y="899"/>
                  </a:lnTo>
                  <a:lnTo>
                    <a:pt x="346" y="900"/>
                  </a:lnTo>
                  <a:lnTo>
                    <a:pt x="351" y="899"/>
                  </a:lnTo>
                  <a:lnTo>
                    <a:pt x="355" y="898"/>
                  </a:lnTo>
                  <a:lnTo>
                    <a:pt x="359" y="894"/>
                  </a:lnTo>
                  <a:lnTo>
                    <a:pt x="371" y="885"/>
                  </a:lnTo>
                  <a:lnTo>
                    <a:pt x="388" y="872"/>
                  </a:lnTo>
                  <a:lnTo>
                    <a:pt x="409" y="853"/>
                  </a:lnTo>
                  <a:lnTo>
                    <a:pt x="434" y="830"/>
                  </a:lnTo>
                  <a:lnTo>
                    <a:pt x="462" y="803"/>
                  </a:lnTo>
                  <a:lnTo>
                    <a:pt x="492" y="773"/>
                  </a:lnTo>
                  <a:lnTo>
                    <a:pt x="522" y="737"/>
                  </a:lnTo>
                  <a:lnTo>
                    <a:pt x="543" y="713"/>
                  </a:lnTo>
                  <a:lnTo>
                    <a:pt x="562" y="688"/>
                  </a:lnTo>
                  <a:lnTo>
                    <a:pt x="580" y="664"/>
                  </a:lnTo>
                  <a:lnTo>
                    <a:pt x="596" y="638"/>
                  </a:lnTo>
                  <a:lnTo>
                    <a:pt x="610" y="614"/>
                  </a:lnTo>
                  <a:lnTo>
                    <a:pt x="625" y="589"/>
                  </a:lnTo>
                  <a:lnTo>
                    <a:pt x="637" y="564"/>
                  </a:lnTo>
                  <a:lnTo>
                    <a:pt x="649" y="539"/>
                  </a:lnTo>
                  <a:lnTo>
                    <a:pt x="659" y="515"/>
                  </a:lnTo>
                  <a:lnTo>
                    <a:pt x="668" y="491"/>
                  </a:lnTo>
                  <a:lnTo>
                    <a:pt x="674" y="465"/>
                  </a:lnTo>
                  <a:lnTo>
                    <a:pt x="681" y="441"/>
                  </a:lnTo>
                  <a:lnTo>
                    <a:pt x="685" y="417"/>
                  </a:lnTo>
                  <a:lnTo>
                    <a:pt x="689" y="393"/>
                  </a:lnTo>
                  <a:lnTo>
                    <a:pt x="691" y="368"/>
                  </a:lnTo>
                  <a:lnTo>
                    <a:pt x="692" y="344"/>
                  </a:lnTo>
                  <a:lnTo>
                    <a:pt x="691" y="328"/>
                  </a:lnTo>
                  <a:lnTo>
                    <a:pt x="690" y="310"/>
                  </a:lnTo>
                  <a:lnTo>
                    <a:pt x="688" y="293"/>
                  </a:lnTo>
                  <a:lnTo>
                    <a:pt x="684" y="276"/>
                  </a:lnTo>
                  <a:lnTo>
                    <a:pt x="681" y="259"/>
                  </a:lnTo>
                  <a:lnTo>
                    <a:pt x="675" y="243"/>
                  </a:lnTo>
                  <a:lnTo>
                    <a:pt x="670" y="228"/>
                  </a:lnTo>
                  <a:lnTo>
                    <a:pt x="663" y="212"/>
                  </a:lnTo>
                  <a:lnTo>
                    <a:pt x="657" y="197"/>
                  </a:lnTo>
                  <a:lnTo>
                    <a:pt x="649" y="181"/>
                  </a:lnTo>
                  <a:lnTo>
                    <a:pt x="640" y="167"/>
                  </a:lnTo>
                  <a:lnTo>
                    <a:pt x="631" y="153"/>
                  </a:lnTo>
                  <a:lnTo>
                    <a:pt x="621" y="139"/>
                  </a:lnTo>
                  <a:lnTo>
                    <a:pt x="612" y="126"/>
                  </a:lnTo>
                  <a:lnTo>
                    <a:pt x="601" y="114"/>
                  </a:lnTo>
                  <a:lnTo>
                    <a:pt x="590" y="102"/>
                  </a:lnTo>
                  <a:lnTo>
                    <a:pt x="577" y="90"/>
                  </a:lnTo>
                  <a:lnTo>
                    <a:pt x="564" y="79"/>
                  </a:lnTo>
                  <a:lnTo>
                    <a:pt x="551" y="69"/>
                  </a:lnTo>
                  <a:lnTo>
                    <a:pt x="538" y="59"/>
                  </a:lnTo>
                  <a:lnTo>
                    <a:pt x="523" y="50"/>
                  </a:lnTo>
                  <a:lnTo>
                    <a:pt x="509" y="41"/>
                  </a:lnTo>
                  <a:lnTo>
                    <a:pt x="495" y="34"/>
                  </a:lnTo>
                  <a:lnTo>
                    <a:pt x="479" y="27"/>
                  </a:lnTo>
                  <a:lnTo>
                    <a:pt x="463" y="21"/>
                  </a:lnTo>
                  <a:lnTo>
                    <a:pt x="447" y="15"/>
                  </a:lnTo>
                  <a:lnTo>
                    <a:pt x="431" y="11"/>
                  </a:lnTo>
                  <a:lnTo>
                    <a:pt x="414" y="6"/>
                  </a:lnTo>
                  <a:lnTo>
                    <a:pt x="398" y="3"/>
                  </a:lnTo>
                  <a:lnTo>
                    <a:pt x="380" y="1"/>
                  </a:lnTo>
                  <a:lnTo>
                    <a:pt x="364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îšľïḓé">
              <a:extLst>
                <a:ext uri="{FF2B5EF4-FFF2-40B4-BE49-F238E27FC236}">
                  <a16:creationId xmlns:a16="http://schemas.microsoft.com/office/drawing/2014/main" id="{963CD2A3-2857-4E1F-905A-AA0247F06124}"/>
                </a:ext>
              </a:extLst>
            </p:cNvPr>
            <p:cNvSpPr txBox="1"/>
            <p:nvPr/>
          </p:nvSpPr>
          <p:spPr bwMode="auto">
            <a:xfrm>
              <a:off x="4047663" y="1130300"/>
              <a:ext cx="1491805" cy="3334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</a:rPr>
                <a:t>XXXX</a:t>
              </a:r>
            </a:p>
          </p:txBody>
        </p:sp>
        <p:sp>
          <p:nvSpPr>
            <p:cNvPr id="37" name="íŝľídê">
              <a:extLst>
                <a:ext uri="{FF2B5EF4-FFF2-40B4-BE49-F238E27FC236}">
                  <a16:creationId xmlns:a16="http://schemas.microsoft.com/office/drawing/2014/main" id="{C987A9D2-4CD0-4EC3-AD81-33AA05BFE4FC}"/>
                </a:ext>
              </a:extLst>
            </p:cNvPr>
            <p:cNvSpPr/>
            <p:nvPr/>
          </p:nvSpPr>
          <p:spPr bwMode="auto">
            <a:xfrm>
              <a:off x="7654107" y="1474939"/>
              <a:ext cx="221594" cy="286956"/>
            </a:xfrm>
            <a:custGeom>
              <a:avLst/>
              <a:gdLst>
                <a:gd name="T0" fmla="*/ 303 w 692"/>
                <a:gd name="T1" fmla="*/ 551 h 900"/>
                <a:gd name="T2" fmla="*/ 246 w 692"/>
                <a:gd name="T3" fmla="*/ 529 h 900"/>
                <a:gd name="T4" fmla="*/ 198 w 692"/>
                <a:gd name="T5" fmla="*/ 493 h 900"/>
                <a:gd name="T6" fmla="*/ 161 w 692"/>
                <a:gd name="T7" fmla="*/ 444 h 900"/>
                <a:gd name="T8" fmla="*/ 140 w 692"/>
                <a:gd name="T9" fmla="*/ 387 h 900"/>
                <a:gd name="T10" fmla="*/ 137 w 692"/>
                <a:gd name="T11" fmla="*/ 323 h 900"/>
                <a:gd name="T12" fmla="*/ 152 w 692"/>
                <a:gd name="T13" fmla="*/ 263 h 900"/>
                <a:gd name="T14" fmla="*/ 184 w 692"/>
                <a:gd name="T15" fmla="*/ 211 h 900"/>
                <a:gd name="T16" fmla="*/ 228 w 692"/>
                <a:gd name="T17" fmla="*/ 170 h 900"/>
                <a:gd name="T18" fmla="*/ 283 w 692"/>
                <a:gd name="T19" fmla="*/ 144 h 900"/>
                <a:gd name="T20" fmla="*/ 346 w 692"/>
                <a:gd name="T21" fmla="*/ 135 h 900"/>
                <a:gd name="T22" fmla="*/ 409 w 692"/>
                <a:gd name="T23" fmla="*/ 144 h 900"/>
                <a:gd name="T24" fmla="*/ 464 w 692"/>
                <a:gd name="T25" fmla="*/ 170 h 900"/>
                <a:gd name="T26" fmla="*/ 508 w 692"/>
                <a:gd name="T27" fmla="*/ 211 h 900"/>
                <a:gd name="T28" fmla="*/ 540 w 692"/>
                <a:gd name="T29" fmla="*/ 263 h 900"/>
                <a:gd name="T30" fmla="*/ 555 w 692"/>
                <a:gd name="T31" fmla="*/ 323 h 900"/>
                <a:gd name="T32" fmla="*/ 552 w 692"/>
                <a:gd name="T33" fmla="*/ 387 h 900"/>
                <a:gd name="T34" fmla="*/ 531 w 692"/>
                <a:gd name="T35" fmla="*/ 444 h 900"/>
                <a:gd name="T36" fmla="*/ 495 w 692"/>
                <a:gd name="T37" fmla="*/ 493 h 900"/>
                <a:gd name="T38" fmla="*/ 446 w 692"/>
                <a:gd name="T39" fmla="*/ 529 h 900"/>
                <a:gd name="T40" fmla="*/ 388 w 692"/>
                <a:gd name="T41" fmla="*/ 551 h 900"/>
                <a:gd name="T42" fmla="*/ 346 w 692"/>
                <a:gd name="T43" fmla="*/ 0 h 900"/>
                <a:gd name="T44" fmla="*/ 294 w 692"/>
                <a:gd name="T45" fmla="*/ 3 h 900"/>
                <a:gd name="T46" fmla="*/ 245 w 692"/>
                <a:gd name="T47" fmla="*/ 15 h 900"/>
                <a:gd name="T48" fmla="*/ 198 w 692"/>
                <a:gd name="T49" fmla="*/ 34 h 900"/>
                <a:gd name="T50" fmla="*/ 155 w 692"/>
                <a:gd name="T51" fmla="*/ 59 h 900"/>
                <a:gd name="T52" fmla="*/ 115 w 692"/>
                <a:gd name="T53" fmla="*/ 90 h 900"/>
                <a:gd name="T54" fmla="*/ 81 w 692"/>
                <a:gd name="T55" fmla="*/ 126 h 900"/>
                <a:gd name="T56" fmla="*/ 51 w 692"/>
                <a:gd name="T57" fmla="*/ 167 h 900"/>
                <a:gd name="T58" fmla="*/ 28 w 692"/>
                <a:gd name="T59" fmla="*/ 212 h 900"/>
                <a:gd name="T60" fmla="*/ 11 w 692"/>
                <a:gd name="T61" fmla="*/ 259 h 900"/>
                <a:gd name="T62" fmla="*/ 3 w 692"/>
                <a:gd name="T63" fmla="*/ 310 h 900"/>
                <a:gd name="T64" fmla="*/ 2 w 692"/>
                <a:gd name="T65" fmla="*/ 368 h 900"/>
                <a:gd name="T66" fmla="*/ 11 w 692"/>
                <a:gd name="T67" fmla="*/ 441 h 900"/>
                <a:gd name="T68" fmla="*/ 33 w 692"/>
                <a:gd name="T69" fmla="*/ 515 h 900"/>
                <a:gd name="T70" fmla="*/ 68 w 692"/>
                <a:gd name="T71" fmla="*/ 589 h 900"/>
                <a:gd name="T72" fmla="*/ 113 w 692"/>
                <a:gd name="T73" fmla="*/ 664 h 900"/>
                <a:gd name="T74" fmla="*/ 170 w 692"/>
                <a:gd name="T75" fmla="*/ 737 h 900"/>
                <a:gd name="T76" fmla="*/ 258 w 692"/>
                <a:gd name="T77" fmla="*/ 830 h 900"/>
                <a:gd name="T78" fmla="*/ 321 w 692"/>
                <a:gd name="T79" fmla="*/ 885 h 900"/>
                <a:gd name="T80" fmla="*/ 342 w 692"/>
                <a:gd name="T81" fmla="*/ 899 h 900"/>
                <a:gd name="T82" fmla="*/ 355 w 692"/>
                <a:gd name="T83" fmla="*/ 898 h 900"/>
                <a:gd name="T84" fmla="*/ 388 w 692"/>
                <a:gd name="T85" fmla="*/ 872 h 900"/>
                <a:gd name="T86" fmla="*/ 462 w 692"/>
                <a:gd name="T87" fmla="*/ 803 h 900"/>
                <a:gd name="T88" fmla="*/ 543 w 692"/>
                <a:gd name="T89" fmla="*/ 713 h 900"/>
                <a:gd name="T90" fmla="*/ 596 w 692"/>
                <a:gd name="T91" fmla="*/ 638 h 900"/>
                <a:gd name="T92" fmla="*/ 637 w 692"/>
                <a:gd name="T93" fmla="*/ 564 h 900"/>
                <a:gd name="T94" fmla="*/ 668 w 692"/>
                <a:gd name="T95" fmla="*/ 491 h 900"/>
                <a:gd name="T96" fmla="*/ 685 w 692"/>
                <a:gd name="T97" fmla="*/ 417 h 900"/>
                <a:gd name="T98" fmla="*/ 692 w 692"/>
                <a:gd name="T99" fmla="*/ 344 h 900"/>
                <a:gd name="T100" fmla="*/ 688 w 692"/>
                <a:gd name="T101" fmla="*/ 293 h 900"/>
                <a:gd name="T102" fmla="*/ 675 w 692"/>
                <a:gd name="T103" fmla="*/ 243 h 900"/>
                <a:gd name="T104" fmla="*/ 657 w 692"/>
                <a:gd name="T105" fmla="*/ 197 h 900"/>
                <a:gd name="T106" fmla="*/ 631 w 692"/>
                <a:gd name="T107" fmla="*/ 153 h 900"/>
                <a:gd name="T108" fmla="*/ 601 w 692"/>
                <a:gd name="T109" fmla="*/ 114 h 900"/>
                <a:gd name="T110" fmla="*/ 564 w 692"/>
                <a:gd name="T111" fmla="*/ 79 h 900"/>
                <a:gd name="T112" fmla="*/ 523 w 692"/>
                <a:gd name="T113" fmla="*/ 50 h 900"/>
                <a:gd name="T114" fmla="*/ 479 w 692"/>
                <a:gd name="T115" fmla="*/ 27 h 900"/>
                <a:gd name="T116" fmla="*/ 431 w 692"/>
                <a:gd name="T117" fmla="*/ 11 h 900"/>
                <a:gd name="T118" fmla="*/ 380 w 692"/>
                <a:gd name="T119" fmla="*/ 1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92" h="900">
                  <a:moveTo>
                    <a:pt x="346" y="555"/>
                  </a:moveTo>
                  <a:lnTo>
                    <a:pt x="324" y="553"/>
                  </a:lnTo>
                  <a:lnTo>
                    <a:pt x="303" y="551"/>
                  </a:lnTo>
                  <a:lnTo>
                    <a:pt x="283" y="546"/>
                  </a:lnTo>
                  <a:lnTo>
                    <a:pt x="265" y="538"/>
                  </a:lnTo>
                  <a:lnTo>
                    <a:pt x="246" y="529"/>
                  </a:lnTo>
                  <a:lnTo>
                    <a:pt x="228" y="519"/>
                  </a:lnTo>
                  <a:lnTo>
                    <a:pt x="213" y="507"/>
                  </a:lnTo>
                  <a:lnTo>
                    <a:pt x="198" y="493"/>
                  </a:lnTo>
                  <a:lnTo>
                    <a:pt x="184" y="479"/>
                  </a:lnTo>
                  <a:lnTo>
                    <a:pt x="172" y="462"/>
                  </a:lnTo>
                  <a:lnTo>
                    <a:pt x="161" y="444"/>
                  </a:lnTo>
                  <a:lnTo>
                    <a:pt x="152" y="427"/>
                  </a:lnTo>
                  <a:lnTo>
                    <a:pt x="146" y="407"/>
                  </a:lnTo>
                  <a:lnTo>
                    <a:pt x="140" y="387"/>
                  </a:lnTo>
                  <a:lnTo>
                    <a:pt x="137" y="366"/>
                  </a:lnTo>
                  <a:lnTo>
                    <a:pt x="136" y="344"/>
                  </a:lnTo>
                  <a:lnTo>
                    <a:pt x="137" y="323"/>
                  </a:lnTo>
                  <a:lnTo>
                    <a:pt x="140" y="302"/>
                  </a:lnTo>
                  <a:lnTo>
                    <a:pt x="146" y="283"/>
                  </a:lnTo>
                  <a:lnTo>
                    <a:pt x="152" y="263"/>
                  </a:lnTo>
                  <a:lnTo>
                    <a:pt x="161" y="245"/>
                  </a:lnTo>
                  <a:lnTo>
                    <a:pt x="172" y="228"/>
                  </a:lnTo>
                  <a:lnTo>
                    <a:pt x="184" y="211"/>
                  </a:lnTo>
                  <a:lnTo>
                    <a:pt x="198" y="197"/>
                  </a:lnTo>
                  <a:lnTo>
                    <a:pt x="213" y="182"/>
                  </a:lnTo>
                  <a:lnTo>
                    <a:pt x="228" y="170"/>
                  </a:lnTo>
                  <a:lnTo>
                    <a:pt x="246" y="160"/>
                  </a:lnTo>
                  <a:lnTo>
                    <a:pt x="265" y="152"/>
                  </a:lnTo>
                  <a:lnTo>
                    <a:pt x="283" y="144"/>
                  </a:lnTo>
                  <a:lnTo>
                    <a:pt x="303" y="138"/>
                  </a:lnTo>
                  <a:lnTo>
                    <a:pt x="324" y="136"/>
                  </a:lnTo>
                  <a:lnTo>
                    <a:pt x="346" y="135"/>
                  </a:lnTo>
                  <a:lnTo>
                    <a:pt x="367" y="136"/>
                  </a:lnTo>
                  <a:lnTo>
                    <a:pt x="388" y="138"/>
                  </a:lnTo>
                  <a:lnTo>
                    <a:pt x="409" y="144"/>
                  </a:lnTo>
                  <a:lnTo>
                    <a:pt x="428" y="152"/>
                  </a:lnTo>
                  <a:lnTo>
                    <a:pt x="446" y="160"/>
                  </a:lnTo>
                  <a:lnTo>
                    <a:pt x="464" y="170"/>
                  </a:lnTo>
                  <a:lnTo>
                    <a:pt x="479" y="182"/>
                  </a:lnTo>
                  <a:lnTo>
                    <a:pt x="495" y="197"/>
                  </a:lnTo>
                  <a:lnTo>
                    <a:pt x="508" y="211"/>
                  </a:lnTo>
                  <a:lnTo>
                    <a:pt x="520" y="228"/>
                  </a:lnTo>
                  <a:lnTo>
                    <a:pt x="531" y="245"/>
                  </a:lnTo>
                  <a:lnTo>
                    <a:pt x="540" y="263"/>
                  </a:lnTo>
                  <a:lnTo>
                    <a:pt x="547" y="283"/>
                  </a:lnTo>
                  <a:lnTo>
                    <a:pt x="552" y="302"/>
                  </a:lnTo>
                  <a:lnTo>
                    <a:pt x="555" y="323"/>
                  </a:lnTo>
                  <a:lnTo>
                    <a:pt x="556" y="344"/>
                  </a:lnTo>
                  <a:lnTo>
                    <a:pt x="555" y="366"/>
                  </a:lnTo>
                  <a:lnTo>
                    <a:pt x="552" y="387"/>
                  </a:lnTo>
                  <a:lnTo>
                    <a:pt x="547" y="407"/>
                  </a:lnTo>
                  <a:lnTo>
                    <a:pt x="540" y="427"/>
                  </a:lnTo>
                  <a:lnTo>
                    <a:pt x="531" y="444"/>
                  </a:lnTo>
                  <a:lnTo>
                    <a:pt x="520" y="462"/>
                  </a:lnTo>
                  <a:lnTo>
                    <a:pt x="508" y="479"/>
                  </a:lnTo>
                  <a:lnTo>
                    <a:pt x="495" y="493"/>
                  </a:lnTo>
                  <a:lnTo>
                    <a:pt x="479" y="507"/>
                  </a:lnTo>
                  <a:lnTo>
                    <a:pt x="464" y="519"/>
                  </a:lnTo>
                  <a:lnTo>
                    <a:pt x="446" y="529"/>
                  </a:lnTo>
                  <a:lnTo>
                    <a:pt x="428" y="538"/>
                  </a:lnTo>
                  <a:lnTo>
                    <a:pt x="409" y="546"/>
                  </a:lnTo>
                  <a:lnTo>
                    <a:pt x="388" y="551"/>
                  </a:lnTo>
                  <a:lnTo>
                    <a:pt x="367" y="553"/>
                  </a:lnTo>
                  <a:lnTo>
                    <a:pt x="346" y="555"/>
                  </a:lnTo>
                  <a:close/>
                  <a:moveTo>
                    <a:pt x="346" y="0"/>
                  </a:moveTo>
                  <a:lnTo>
                    <a:pt x="329" y="0"/>
                  </a:lnTo>
                  <a:lnTo>
                    <a:pt x="311" y="1"/>
                  </a:lnTo>
                  <a:lnTo>
                    <a:pt x="294" y="3"/>
                  </a:lnTo>
                  <a:lnTo>
                    <a:pt x="278" y="6"/>
                  </a:lnTo>
                  <a:lnTo>
                    <a:pt x="261" y="11"/>
                  </a:lnTo>
                  <a:lnTo>
                    <a:pt x="245" y="15"/>
                  </a:lnTo>
                  <a:lnTo>
                    <a:pt x="228" y="21"/>
                  </a:lnTo>
                  <a:lnTo>
                    <a:pt x="213" y="27"/>
                  </a:lnTo>
                  <a:lnTo>
                    <a:pt x="198" y="34"/>
                  </a:lnTo>
                  <a:lnTo>
                    <a:pt x="183" y="41"/>
                  </a:lnTo>
                  <a:lnTo>
                    <a:pt x="169" y="50"/>
                  </a:lnTo>
                  <a:lnTo>
                    <a:pt x="155" y="59"/>
                  </a:lnTo>
                  <a:lnTo>
                    <a:pt x="141" y="69"/>
                  </a:lnTo>
                  <a:lnTo>
                    <a:pt x="128" y="79"/>
                  </a:lnTo>
                  <a:lnTo>
                    <a:pt x="115" y="90"/>
                  </a:lnTo>
                  <a:lnTo>
                    <a:pt x="103" y="102"/>
                  </a:lnTo>
                  <a:lnTo>
                    <a:pt x="92" y="114"/>
                  </a:lnTo>
                  <a:lnTo>
                    <a:pt x="81" y="126"/>
                  </a:lnTo>
                  <a:lnTo>
                    <a:pt x="70" y="139"/>
                  </a:lnTo>
                  <a:lnTo>
                    <a:pt x="61" y="153"/>
                  </a:lnTo>
                  <a:lnTo>
                    <a:pt x="51" y="167"/>
                  </a:lnTo>
                  <a:lnTo>
                    <a:pt x="43" y="181"/>
                  </a:lnTo>
                  <a:lnTo>
                    <a:pt x="36" y="197"/>
                  </a:lnTo>
                  <a:lnTo>
                    <a:pt x="28" y="212"/>
                  </a:lnTo>
                  <a:lnTo>
                    <a:pt x="22" y="228"/>
                  </a:lnTo>
                  <a:lnTo>
                    <a:pt x="17" y="243"/>
                  </a:lnTo>
                  <a:lnTo>
                    <a:pt x="11" y="259"/>
                  </a:lnTo>
                  <a:lnTo>
                    <a:pt x="8" y="276"/>
                  </a:lnTo>
                  <a:lnTo>
                    <a:pt x="5" y="293"/>
                  </a:lnTo>
                  <a:lnTo>
                    <a:pt x="3" y="310"/>
                  </a:lnTo>
                  <a:lnTo>
                    <a:pt x="2" y="328"/>
                  </a:lnTo>
                  <a:lnTo>
                    <a:pt x="0" y="344"/>
                  </a:lnTo>
                  <a:lnTo>
                    <a:pt x="2" y="368"/>
                  </a:lnTo>
                  <a:lnTo>
                    <a:pt x="4" y="393"/>
                  </a:lnTo>
                  <a:lnTo>
                    <a:pt x="7" y="417"/>
                  </a:lnTo>
                  <a:lnTo>
                    <a:pt x="11" y="441"/>
                  </a:lnTo>
                  <a:lnTo>
                    <a:pt x="18" y="465"/>
                  </a:lnTo>
                  <a:lnTo>
                    <a:pt x="25" y="491"/>
                  </a:lnTo>
                  <a:lnTo>
                    <a:pt x="33" y="515"/>
                  </a:lnTo>
                  <a:lnTo>
                    <a:pt x="43" y="539"/>
                  </a:lnTo>
                  <a:lnTo>
                    <a:pt x="55" y="564"/>
                  </a:lnTo>
                  <a:lnTo>
                    <a:pt x="68" y="589"/>
                  </a:lnTo>
                  <a:lnTo>
                    <a:pt x="82" y="614"/>
                  </a:lnTo>
                  <a:lnTo>
                    <a:pt x="96" y="638"/>
                  </a:lnTo>
                  <a:lnTo>
                    <a:pt x="113" y="664"/>
                  </a:lnTo>
                  <a:lnTo>
                    <a:pt x="130" y="688"/>
                  </a:lnTo>
                  <a:lnTo>
                    <a:pt x="149" y="713"/>
                  </a:lnTo>
                  <a:lnTo>
                    <a:pt x="170" y="737"/>
                  </a:lnTo>
                  <a:lnTo>
                    <a:pt x="201" y="773"/>
                  </a:lnTo>
                  <a:lnTo>
                    <a:pt x="231" y="803"/>
                  </a:lnTo>
                  <a:lnTo>
                    <a:pt x="258" y="830"/>
                  </a:lnTo>
                  <a:lnTo>
                    <a:pt x="283" y="853"/>
                  </a:lnTo>
                  <a:lnTo>
                    <a:pt x="304" y="872"/>
                  </a:lnTo>
                  <a:lnTo>
                    <a:pt x="321" y="885"/>
                  </a:lnTo>
                  <a:lnTo>
                    <a:pt x="333" y="894"/>
                  </a:lnTo>
                  <a:lnTo>
                    <a:pt x="337" y="898"/>
                  </a:lnTo>
                  <a:lnTo>
                    <a:pt x="342" y="899"/>
                  </a:lnTo>
                  <a:lnTo>
                    <a:pt x="346" y="900"/>
                  </a:lnTo>
                  <a:lnTo>
                    <a:pt x="351" y="899"/>
                  </a:lnTo>
                  <a:lnTo>
                    <a:pt x="355" y="898"/>
                  </a:lnTo>
                  <a:lnTo>
                    <a:pt x="359" y="894"/>
                  </a:lnTo>
                  <a:lnTo>
                    <a:pt x="371" y="885"/>
                  </a:lnTo>
                  <a:lnTo>
                    <a:pt x="388" y="872"/>
                  </a:lnTo>
                  <a:lnTo>
                    <a:pt x="409" y="853"/>
                  </a:lnTo>
                  <a:lnTo>
                    <a:pt x="434" y="830"/>
                  </a:lnTo>
                  <a:lnTo>
                    <a:pt x="462" y="803"/>
                  </a:lnTo>
                  <a:lnTo>
                    <a:pt x="492" y="773"/>
                  </a:lnTo>
                  <a:lnTo>
                    <a:pt x="522" y="737"/>
                  </a:lnTo>
                  <a:lnTo>
                    <a:pt x="543" y="713"/>
                  </a:lnTo>
                  <a:lnTo>
                    <a:pt x="562" y="688"/>
                  </a:lnTo>
                  <a:lnTo>
                    <a:pt x="580" y="664"/>
                  </a:lnTo>
                  <a:lnTo>
                    <a:pt x="596" y="638"/>
                  </a:lnTo>
                  <a:lnTo>
                    <a:pt x="610" y="614"/>
                  </a:lnTo>
                  <a:lnTo>
                    <a:pt x="625" y="589"/>
                  </a:lnTo>
                  <a:lnTo>
                    <a:pt x="637" y="564"/>
                  </a:lnTo>
                  <a:lnTo>
                    <a:pt x="649" y="539"/>
                  </a:lnTo>
                  <a:lnTo>
                    <a:pt x="659" y="515"/>
                  </a:lnTo>
                  <a:lnTo>
                    <a:pt x="668" y="491"/>
                  </a:lnTo>
                  <a:lnTo>
                    <a:pt x="674" y="465"/>
                  </a:lnTo>
                  <a:lnTo>
                    <a:pt x="681" y="441"/>
                  </a:lnTo>
                  <a:lnTo>
                    <a:pt x="685" y="417"/>
                  </a:lnTo>
                  <a:lnTo>
                    <a:pt x="689" y="393"/>
                  </a:lnTo>
                  <a:lnTo>
                    <a:pt x="691" y="368"/>
                  </a:lnTo>
                  <a:lnTo>
                    <a:pt x="692" y="344"/>
                  </a:lnTo>
                  <a:lnTo>
                    <a:pt x="691" y="328"/>
                  </a:lnTo>
                  <a:lnTo>
                    <a:pt x="690" y="310"/>
                  </a:lnTo>
                  <a:lnTo>
                    <a:pt x="688" y="293"/>
                  </a:lnTo>
                  <a:lnTo>
                    <a:pt x="684" y="276"/>
                  </a:lnTo>
                  <a:lnTo>
                    <a:pt x="681" y="259"/>
                  </a:lnTo>
                  <a:lnTo>
                    <a:pt x="675" y="243"/>
                  </a:lnTo>
                  <a:lnTo>
                    <a:pt x="670" y="228"/>
                  </a:lnTo>
                  <a:lnTo>
                    <a:pt x="663" y="212"/>
                  </a:lnTo>
                  <a:lnTo>
                    <a:pt x="657" y="197"/>
                  </a:lnTo>
                  <a:lnTo>
                    <a:pt x="649" y="181"/>
                  </a:lnTo>
                  <a:lnTo>
                    <a:pt x="640" y="167"/>
                  </a:lnTo>
                  <a:lnTo>
                    <a:pt x="631" y="153"/>
                  </a:lnTo>
                  <a:lnTo>
                    <a:pt x="621" y="139"/>
                  </a:lnTo>
                  <a:lnTo>
                    <a:pt x="612" y="126"/>
                  </a:lnTo>
                  <a:lnTo>
                    <a:pt x="601" y="114"/>
                  </a:lnTo>
                  <a:lnTo>
                    <a:pt x="590" y="102"/>
                  </a:lnTo>
                  <a:lnTo>
                    <a:pt x="577" y="90"/>
                  </a:lnTo>
                  <a:lnTo>
                    <a:pt x="564" y="79"/>
                  </a:lnTo>
                  <a:lnTo>
                    <a:pt x="551" y="69"/>
                  </a:lnTo>
                  <a:lnTo>
                    <a:pt x="538" y="59"/>
                  </a:lnTo>
                  <a:lnTo>
                    <a:pt x="523" y="50"/>
                  </a:lnTo>
                  <a:lnTo>
                    <a:pt x="509" y="41"/>
                  </a:lnTo>
                  <a:lnTo>
                    <a:pt x="495" y="34"/>
                  </a:lnTo>
                  <a:lnTo>
                    <a:pt x="479" y="27"/>
                  </a:lnTo>
                  <a:lnTo>
                    <a:pt x="463" y="21"/>
                  </a:lnTo>
                  <a:lnTo>
                    <a:pt x="447" y="15"/>
                  </a:lnTo>
                  <a:lnTo>
                    <a:pt x="431" y="11"/>
                  </a:lnTo>
                  <a:lnTo>
                    <a:pt x="414" y="6"/>
                  </a:lnTo>
                  <a:lnTo>
                    <a:pt x="398" y="3"/>
                  </a:lnTo>
                  <a:lnTo>
                    <a:pt x="380" y="1"/>
                  </a:lnTo>
                  <a:lnTo>
                    <a:pt x="364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ïšḷíďe">
              <a:extLst>
                <a:ext uri="{FF2B5EF4-FFF2-40B4-BE49-F238E27FC236}">
                  <a16:creationId xmlns:a16="http://schemas.microsoft.com/office/drawing/2014/main" id="{E4B98DD5-D546-497E-9CEB-D21591DD724C}"/>
                </a:ext>
              </a:extLst>
            </p:cNvPr>
            <p:cNvSpPr txBox="1"/>
            <p:nvPr/>
          </p:nvSpPr>
          <p:spPr bwMode="auto">
            <a:xfrm>
              <a:off x="7019002" y="1130300"/>
              <a:ext cx="1491805" cy="3334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</a:rPr>
                <a:t>XXXX</a:t>
              </a:r>
            </a:p>
          </p:txBody>
        </p:sp>
        <p:sp>
          <p:nvSpPr>
            <p:cNvPr id="39" name="ïṧlïḍé">
              <a:extLst>
                <a:ext uri="{FF2B5EF4-FFF2-40B4-BE49-F238E27FC236}">
                  <a16:creationId xmlns:a16="http://schemas.microsoft.com/office/drawing/2014/main" id="{50E586F3-8BF1-4AFF-AF7C-BD46D415B664}"/>
                </a:ext>
              </a:extLst>
            </p:cNvPr>
            <p:cNvSpPr txBox="1"/>
            <p:nvPr/>
          </p:nvSpPr>
          <p:spPr bwMode="auto">
            <a:xfrm>
              <a:off x="9990341" y="1130300"/>
              <a:ext cx="1491805" cy="333440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 defTabSz="913765">
                <a:defRPr/>
              </a:pPr>
              <a:r>
                <a:rPr lang="en-US" altLang="zh-CN" sz="1200" kern="0" dirty="0">
                  <a:solidFill>
                    <a:srgbClr val="000000"/>
                  </a:solidFill>
                </a:rPr>
                <a:t>XXXX</a:t>
              </a:r>
            </a:p>
          </p:txBody>
        </p:sp>
        <p:sp>
          <p:nvSpPr>
            <p:cNvPr id="40" name="íş1íḋé">
              <a:extLst>
                <a:ext uri="{FF2B5EF4-FFF2-40B4-BE49-F238E27FC236}">
                  <a16:creationId xmlns:a16="http://schemas.microsoft.com/office/drawing/2014/main" id="{3ABC22B4-70F3-4B78-9EA9-CE5215435858}"/>
                </a:ext>
              </a:extLst>
            </p:cNvPr>
            <p:cNvSpPr/>
            <p:nvPr/>
          </p:nvSpPr>
          <p:spPr bwMode="auto">
            <a:xfrm>
              <a:off x="10595639" y="1478455"/>
              <a:ext cx="281208" cy="279924"/>
            </a:xfrm>
            <a:custGeom>
              <a:avLst/>
              <a:gdLst>
                <a:gd name="T0" fmla="*/ 240 w 240"/>
                <a:gd name="T1" fmla="*/ 120 h 240"/>
                <a:gd name="T2" fmla="*/ 227 w 240"/>
                <a:gd name="T3" fmla="*/ 99 h 240"/>
                <a:gd name="T4" fmla="*/ 231 w 240"/>
                <a:gd name="T5" fmla="*/ 74 h 240"/>
                <a:gd name="T6" fmla="*/ 211 w 240"/>
                <a:gd name="T7" fmla="*/ 59 h 240"/>
                <a:gd name="T8" fmla="*/ 205 w 240"/>
                <a:gd name="T9" fmla="*/ 35 h 240"/>
                <a:gd name="T10" fmla="*/ 188 w 240"/>
                <a:gd name="T11" fmla="*/ 28 h 240"/>
                <a:gd name="T12" fmla="*/ 181 w 240"/>
                <a:gd name="T13" fmla="*/ 29 h 240"/>
                <a:gd name="T14" fmla="*/ 166 w 240"/>
                <a:gd name="T15" fmla="*/ 9 h 240"/>
                <a:gd name="T16" fmla="*/ 141 w 240"/>
                <a:gd name="T17" fmla="*/ 13 h 240"/>
                <a:gd name="T18" fmla="*/ 120 w 240"/>
                <a:gd name="T19" fmla="*/ 0 h 240"/>
                <a:gd name="T20" fmla="*/ 99 w 240"/>
                <a:gd name="T21" fmla="*/ 13 h 240"/>
                <a:gd name="T22" fmla="*/ 74 w 240"/>
                <a:gd name="T23" fmla="*/ 9 h 240"/>
                <a:gd name="T24" fmla="*/ 59 w 240"/>
                <a:gd name="T25" fmla="*/ 29 h 240"/>
                <a:gd name="T26" fmla="*/ 52 w 240"/>
                <a:gd name="T27" fmla="*/ 28 h 240"/>
                <a:gd name="T28" fmla="*/ 35 w 240"/>
                <a:gd name="T29" fmla="*/ 35 h 240"/>
                <a:gd name="T30" fmla="*/ 29 w 240"/>
                <a:gd name="T31" fmla="*/ 59 h 240"/>
                <a:gd name="T32" fmla="*/ 9 w 240"/>
                <a:gd name="T33" fmla="*/ 74 h 240"/>
                <a:gd name="T34" fmla="*/ 13 w 240"/>
                <a:gd name="T35" fmla="*/ 99 h 240"/>
                <a:gd name="T36" fmla="*/ 0 w 240"/>
                <a:gd name="T37" fmla="*/ 120 h 240"/>
                <a:gd name="T38" fmla="*/ 13 w 240"/>
                <a:gd name="T39" fmla="*/ 141 h 240"/>
                <a:gd name="T40" fmla="*/ 9 w 240"/>
                <a:gd name="T41" fmla="*/ 166 h 240"/>
                <a:gd name="T42" fmla="*/ 29 w 240"/>
                <a:gd name="T43" fmla="*/ 181 h 240"/>
                <a:gd name="T44" fmla="*/ 35 w 240"/>
                <a:gd name="T45" fmla="*/ 205 h 240"/>
                <a:gd name="T46" fmla="*/ 52 w 240"/>
                <a:gd name="T47" fmla="*/ 212 h 240"/>
                <a:gd name="T48" fmla="*/ 59 w 240"/>
                <a:gd name="T49" fmla="*/ 211 h 240"/>
                <a:gd name="T50" fmla="*/ 74 w 240"/>
                <a:gd name="T51" fmla="*/ 231 h 240"/>
                <a:gd name="T52" fmla="*/ 99 w 240"/>
                <a:gd name="T53" fmla="*/ 227 h 240"/>
                <a:gd name="T54" fmla="*/ 120 w 240"/>
                <a:gd name="T55" fmla="*/ 240 h 240"/>
                <a:gd name="T56" fmla="*/ 141 w 240"/>
                <a:gd name="T57" fmla="*/ 227 h 240"/>
                <a:gd name="T58" fmla="*/ 166 w 240"/>
                <a:gd name="T59" fmla="*/ 231 h 240"/>
                <a:gd name="T60" fmla="*/ 181 w 240"/>
                <a:gd name="T61" fmla="*/ 211 h 240"/>
                <a:gd name="T62" fmla="*/ 188 w 240"/>
                <a:gd name="T63" fmla="*/ 212 h 240"/>
                <a:gd name="T64" fmla="*/ 205 w 240"/>
                <a:gd name="T65" fmla="*/ 205 h 240"/>
                <a:gd name="T66" fmla="*/ 211 w 240"/>
                <a:gd name="T67" fmla="*/ 181 h 240"/>
                <a:gd name="T68" fmla="*/ 231 w 240"/>
                <a:gd name="T69" fmla="*/ 166 h 240"/>
                <a:gd name="T70" fmla="*/ 227 w 240"/>
                <a:gd name="T71" fmla="*/ 141 h 240"/>
                <a:gd name="T72" fmla="*/ 240 w 240"/>
                <a:gd name="T73" fmla="*/ 120 h 240"/>
                <a:gd name="T74" fmla="*/ 181 w 240"/>
                <a:gd name="T75" fmla="*/ 102 h 240"/>
                <a:gd name="T76" fmla="*/ 148 w 240"/>
                <a:gd name="T77" fmla="*/ 131 h 240"/>
                <a:gd name="T78" fmla="*/ 162 w 240"/>
                <a:gd name="T79" fmla="*/ 179 h 240"/>
                <a:gd name="T80" fmla="*/ 161 w 240"/>
                <a:gd name="T81" fmla="*/ 182 h 240"/>
                <a:gd name="T82" fmla="*/ 160 w 240"/>
                <a:gd name="T83" fmla="*/ 182 h 240"/>
                <a:gd name="T84" fmla="*/ 159 w 240"/>
                <a:gd name="T85" fmla="*/ 182 h 240"/>
                <a:gd name="T86" fmla="*/ 120 w 240"/>
                <a:gd name="T87" fmla="*/ 154 h 240"/>
                <a:gd name="T88" fmla="*/ 81 w 240"/>
                <a:gd name="T89" fmla="*/ 182 h 240"/>
                <a:gd name="T90" fmla="*/ 79 w 240"/>
                <a:gd name="T91" fmla="*/ 182 h 240"/>
                <a:gd name="T92" fmla="*/ 78 w 240"/>
                <a:gd name="T93" fmla="*/ 179 h 240"/>
                <a:gd name="T94" fmla="*/ 92 w 240"/>
                <a:gd name="T95" fmla="*/ 131 h 240"/>
                <a:gd name="T96" fmla="*/ 59 w 240"/>
                <a:gd name="T97" fmla="*/ 102 h 240"/>
                <a:gd name="T98" fmla="*/ 58 w 240"/>
                <a:gd name="T99" fmla="*/ 99 h 240"/>
                <a:gd name="T100" fmla="*/ 60 w 240"/>
                <a:gd name="T101" fmla="*/ 98 h 240"/>
                <a:gd name="T102" fmla="*/ 103 w 240"/>
                <a:gd name="T103" fmla="*/ 98 h 240"/>
                <a:gd name="T104" fmla="*/ 118 w 240"/>
                <a:gd name="T105" fmla="*/ 59 h 240"/>
                <a:gd name="T106" fmla="*/ 122 w 240"/>
                <a:gd name="T107" fmla="*/ 59 h 240"/>
                <a:gd name="T108" fmla="*/ 137 w 240"/>
                <a:gd name="T109" fmla="*/ 98 h 240"/>
                <a:gd name="T110" fmla="*/ 180 w 240"/>
                <a:gd name="T111" fmla="*/ 98 h 240"/>
                <a:gd name="T112" fmla="*/ 182 w 240"/>
                <a:gd name="T113" fmla="*/ 99 h 240"/>
                <a:gd name="T114" fmla="*/ 181 w 240"/>
                <a:gd name="T115" fmla="*/ 10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0" h="240">
                  <a:moveTo>
                    <a:pt x="240" y="120"/>
                  </a:moveTo>
                  <a:cubicBezTo>
                    <a:pt x="240" y="111"/>
                    <a:pt x="235" y="103"/>
                    <a:pt x="227" y="99"/>
                  </a:cubicBezTo>
                  <a:cubicBezTo>
                    <a:pt x="233" y="92"/>
                    <a:pt x="234" y="82"/>
                    <a:pt x="231" y="74"/>
                  </a:cubicBezTo>
                  <a:cubicBezTo>
                    <a:pt x="227" y="66"/>
                    <a:pt x="220" y="60"/>
                    <a:pt x="211" y="59"/>
                  </a:cubicBezTo>
                  <a:cubicBezTo>
                    <a:pt x="213" y="51"/>
                    <a:pt x="211" y="42"/>
                    <a:pt x="205" y="35"/>
                  </a:cubicBezTo>
                  <a:cubicBezTo>
                    <a:pt x="200" y="31"/>
                    <a:pt x="194" y="28"/>
                    <a:pt x="188" y="28"/>
                  </a:cubicBezTo>
                  <a:cubicBezTo>
                    <a:pt x="185" y="28"/>
                    <a:pt x="183" y="28"/>
                    <a:pt x="181" y="29"/>
                  </a:cubicBezTo>
                  <a:cubicBezTo>
                    <a:pt x="180" y="20"/>
                    <a:pt x="174" y="13"/>
                    <a:pt x="166" y="9"/>
                  </a:cubicBezTo>
                  <a:cubicBezTo>
                    <a:pt x="158" y="6"/>
                    <a:pt x="148" y="7"/>
                    <a:pt x="141" y="13"/>
                  </a:cubicBezTo>
                  <a:cubicBezTo>
                    <a:pt x="137" y="5"/>
                    <a:pt x="129" y="0"/>
                    <a:pt x="120" y="0"/>
                  </a:cubicBezTo>
                  <a:cubicBezTo>
                    <a:pt x="111" y="0"/>
                    <a:pt x="103" y="5"/>
                    <a:pt x="99" y="13"/>
                  </a:cubicBezTo>
                  <a:cubicBezTo>
                    <a:pt x="92" y="7"/>
                    <a:pt x="82" y="6"/>
                    <a:pt x="74" y="9"/>
                  </a:cubicBezTo>
                  <a:cubicBezTo>
                    <a:pt x="66" y="13"/>
                    <a:pt x="60" y="20"/>
                    <a:pt x="59" y="29"/>
                  </a:cubicBezTo>
                  <a:cubicBezTo>
                    <a:pt x="57" y="28"/>
                    <a:pt x="55" y="28"/>
                    <a:pt x="52" y="28"/>
                  </a:cubicBezTo>
                  <a:cubicBezTo>
                    <a:pt x="46" y="28"/>
                    <a:pt x="40" y="31"/>
                    <a:pt x="35" y="35"/>
                  </a:cubicBezTo>
                  <a:cubicBezTo>
                    <a:pt x="29" y="42"/>
                    <a:pt x="27" y="51"/>
                    <a:pt x="29" y="59"/>
                  </a:cubicBezTo>
                  <a:cubicBezTo>
                    <a:pt x="20" y="60"/>
                    <a:pt x="13" y="66"/>
                    <a:pt x="9" y="74"/>
                  </a:cubicBezTo>
                  <a:cubicBezTo>
                    <a:pt x="6" y="82"/>
                    <a:pt x="7" y="92"/>
                    <a:pt x="13" y="99"/>
                  </a:cubicBezTo>
                  <a:cubicBezTo>
                    <a:pt x="5" y="103"/>
                    <a:pt x="0" y="111"/>
                    <a:pt x="0" y="120"/>
                  </a:cubicBezTo>
                  <a:cubicBezTo>
                    <a:pt x="0" y="129"/>
                    <a:pt x="5" y="137"/>
                    <a:pt x="13" y="141"/>
                  </a:cubicBezTo>
                  <a:cubicBezTo>
                    <a:pt x="7" y="148"/>
                    <a:pt x="6" y="157"/>
                    <a:pt x="9" y="166"/>
                  </a:cubicBezTo>
                  <a:cubicBezTo>
                    <a:pt x="13" y="174"/>
                    <a:pt x="20" y="180"/>
                    <a:pt x="29" y="181"/>
                  </a:cubicBezTo>
                  <a:cubicBezTo>
                    <a:pt x="27" y="189"/>
                    <a:pt x="29" y="198"/>
                    <a:pt x="35" y="205"/>
                  </a:cubicBezTo>
                  <a:cubicBezTo>
                    <a:pt x="40" y="209"/>
                    <a:pt x="46" y="212"/>
                    <a:pt x="52" y="212"/>
                  </a:cubicBezTo>
                  <a:cubicBezTo>
                    <a:pt x="55" y="212"/>
                    <a:pt x="57" y="212"/>
                    <a:pt x="59" y="211"/>
                  </a:cubicBezTo>
                  <a:cubicBezTo>
                    <a:pt x="60" y="220"/>
                    <a:pt x="66" y="227"/>
                    <a:pt x="74" y="231"/>
                  </a:cubicBezTo>
                  <a:cubicBezTo>
                    <a:pt x="82" y="234"/>
                    <a:pt x="92" y="233"/>
                    <a:pt x="99" y="227"/>
                  </a:cubicBezTo>
                  <a:cubicBezTo>
                    <a:pt x="103" y="235"/>
                    <a:pt x="111" y="240"/>
                    <a:pt x="120" y="240"/>
                  </a:cubicBezTo>
                  <a:cubicBezTo>
                    <a:pt x="129" y="240"/>
                    <a:pt x="137" y="235"/>
                    <a:pt x="141" y="227"/>
                  </a:cubicBezTo>
                  <a:cubicBezTo>
                    <a:pt x="148" y="233"/>
                    <a:pt x="158" y="234"/>
                    <a:pt x="166" y="231"/>
                  </a:cubicBezTo>
                  <a:cubicBezTo>
                    <a:pt x="174" y="227"/>
                    <a:pt x="180" y="220"/>
                    <a:pt x="181" y="211"/>
                  </a:cubicBezTo>
                  <a:cubicBezTo>
                    <a:pt x="183" y="212"/>
                    <a:pt x="185" y="212"/>
                    <a:pt x="188" y="212"/>
                  </a:cubicBezTo>
                  <a:cubicBezTo>
                    <a:pt x="194" y="212"/>
                    <a:pt x="200" y="209"/>
                    <a:pt x="205" y="205"/>
                  </a:cubicBezTo>
                  <a:cubicBezTo>
                    <a:pt x="211" y="198"/>
                    <a:pt x="213" y="189"/>
                    <a:pt x="211" y="181"/>
                  </a:cubicBezTo>
                  <a:cubicBezTo>
                    <a:pt x="220" y="180"/>
                    <a:pt x="227" y="174"/>
                    <a:pt x="231" y="166"/>
                  </a:cubicBezTo>
                  <a:cubicBezTo>
                    <a:pt x="234" y="158"/>
                    <a:pt x="233" y="148"/>
                    <a:pt x="227" y="141"/>
                  </a:cubicBezTo>
                  <a:cubicBezTo>
                    <a:pt x="235" y="137"/>
                    <a:pt x="240" y="129"/>
                    <a:pt x="240" y="120"/>
                  </a:cubicBezTo>
                  <a:close/>
                  <a:moveTo>
                    <a:pt x="181" y="102"/>
                  </a:moveTo>
                  <a:cubicBezTo>
                    <a:pt x="148" y="131"/>
                    <a:pt x="148" y="131"/>
                    <a:pt x="148" y="131"/>
                  </a:cubicBezTo>
                  <a:cubicBezTo>
                    <a:pt x="162" y="179"/>
                    <a:pt x="162" y="179"/>
                    <a:pt x="162" y="179"/>
                  </a:cubicBezTo>
                  <a:cubicBezTo>
                    <a:pt x="162" y="180"/>
                    <a:pt x="162" y="181"/>
                    <a:pt x="161" y="182"/>
                  </a:cubicBezTo>
                  <a:cubicBezTo>
                    <a:pt x="161" y="182"/>
                    <a:pt x="160" y="182"/>
                    <a:pt x="160" y="182"/>
                  </a:cubicBezTo>
                  <a:cubicBezTo>
                    <a:pt x="160" y="182"/>
                    <a:pt x="159" y="182"/>
                    <a:pt x="159" y="182"/>
                  </a:cubicBezTo>
                  <a:cubicBezTo>
                    <a:pt x="120" y="154"/>
                    <a:pt x="120" y="154"/>
                    <a:pt x="120" y="154"/>
                  </a:cubicBezTo>
                  <a:cubicBezTo>
                    <a:pt x="81" y="182"/>
                    <a:pt x="81" y="182"/>
                    <a:pt x="81" y="182"/>
                  </a:cubicBezTo>
                  <a:cubicBezTo>
                    <a:pt x="80" y="182"/>
                    <a:pt x="80" y="182"/>
                    <a:pt x="79" y="182"/>
                  </a:cubicBezTo>
                  <a:cubicBezTo>
                    <a:pt x="78" y="181"/>
                    <a:pt x="78" y="180"/>
                    <a:pt x="78" y="179"/>
                  </a:cubicBezTo>
                  <a:cubicBezTo>
                    <a:pt x="92" y="131"/>
                    <a:pt x="92" y="131"/>
                    <a:pt x="92" y="13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8" y="101"/>
                    <a:pt x="58" y="100"/>
                    <a:pt x="58" y="99"/>
                  </a:cubicBezTo>
                  <a:cubicBezTo>
                    <a:pt x="58" y="99"/>
                    <a:pt x="59" y="98"/>
                    <a:pt x="60" y="98"/>
                  </a:cubicBezTo>
                  <a:cubicBezTo>
                    <a:pt x="103" y="98"/>
                    <a:pt x="103" y="98"/>
                    <a:pt x="103" y="98"/>
                  </a:cubicBezTo>
                  <a:cubicBezTo>
                    <a:pt x="118" y="59"/>
                    <a:pt x="118" y="59"/>
                    <a:pt x="118" y="59"/>
                  </a:cubicBezTo>
                  <a:cubicBezTo>
                    <a:pt x="119" y="58"/>
                    <a:pt x="121" y="58"/>
                    <a:pt x="122" y="59"/>
                  </a:cubicBezTo>
                  <a:cubicBezTo>
                    <a:pt x="137" y="98"/>
                    <a:pt x="137" y="98"/>
                    <a:pt x="137" y="98"/>
                  </a:cubicBezTo>
                  <a:cubicBezTo>
                    <a:pt x="180" y="98"/>
                    <a:pt x="180" y="98"/>
                    <a:pt x="180" y="98"/>
                  </a:cubicBezTo>
                  <a:cubicBezTo>
                    <a:pt x="181" y="98"/>
                    <a:pt x="182" y="99"/>
                    <a:pt x="182" y="99"/>
                  </a:cubicBezTo>
                  <a:cubicBezTo>
                    <a:pt x="182" y="100"/>
                    <a:pt x="182" y="101"/>
                    <a:pt x="181" y="10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normAutofit fontScale="85000" lnSpcReduction="20000"/>
            </a:bodyPr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3171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393821" y="1798897"/>
            <a:ext cx="1404358" cy="12210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6710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659397-79E6-4FB6-B106-99EA236F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3A15178-56FE-4751-9A2B-21B3ACEF4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5F1050E-3967-4085-8996-613000913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2075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8F47511-E555-48C3-B46F-6005992C268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373284" cy="5016500"/>
            <a:chOff x="673100" y="1130300"/>
            <a:chExt cx="10373284" cy="5016500"/>
          </a:xfrm>
        </p:grpSpPr>
        <p:grpSp>
          <p:nvGrpSpPr>
            <p:cNvPr id="6" name="îşḷïďè">
              <a:extLst>
                <a:ext uri="{FF2B5EF4-FFF2-40B4-BE49-F238E27FC236}">
                  <a16:creationId xmlns:a16="http://schemas.microsoft.com/office/drawing/2014/main" id="{D299767F-0AF3-4530-A93E-7FD87E770A03}"/>
                </a:ext>
              </a:extLst>
            </p:cNvPr>
            <p:cNvGrpSpPr/>
            <p:nvPr/>
          </p:nvGrpSpPr>
          <p:grpSpPr>
            <a:xfrm>
              <a:off x="7575790" y="1130300"/>
              <a:ext cx="3470594" cy="4669710"/>
              <a:chOff x="7128115" y="1303683"/>
              <a:chExt cx="3470594" cy="4669710"/>
            </a:xfrm>
          </p:grpSpPr>
          <p:grpSp>
            <p:nvGrpSpPr>
              <p:cNvPr id="28" name="íṥ1ïdé">
                <a:extLst>
                  <a:ext uri="{FF2B5EF4-FFF2-40B4-BE49-F238E27FC236}">
                    <a16:creationId xmlns:a16="http://schemas.microsoft.com/office/drawing/2014/main" id="{7B5CA3A7-3692-4F67-AC7D-5388DF96A8F1}"/>
                  </a:ext>
                </a:extLst>
              </p:cNvPr>
              <p:cNvGrpSpPr/>
              <p:nvPr/>
            </p:nvGrpSpPr>
            <p:grpSpPr>
              <a:xfrm>
                <a:off x="7128115" y="3058564"/>
                <a:ext cx="3470594" cy="2914829"/>
                <a:chOff x="1554163" y="1203325"/>
                <a:chExt cx="6840537" cy="5745163"/>
              </a:xfrm>
            </p:grpSpPr>
            <p:sp>
              <p:nvSpPr>
                <p:cNvPr id="37" name="ïşľíḍè">
                  <a:extLst>
                    <a:ext uri="{FF2B5EF4-FFF2-40B4-BE49-F238E27FC236}">
                      <a16:creationId xmlns:a16="http://schemas.microsoft.com/office/drawing/2014/main" id="{DDA20F0E-4CFB-48ED-9EAB-48A8D6BE7E55}"/>
                    </a:ext>
                  </a:extLst>
                </p:cNvPr>
                <p:cNvSpPr/>
                <p:nvPr/>
              </p:nvSpPr>
              <p:spPr bwMode="auto">
                <a:xfrm>
                  <a:off x="3735388" y="6911975"/>
                  <a:ext cx="2513012" cy="36513"/>
                </a:xfrm>
                <a:custGeom>
                  <a:avLst/>
                  <a:gdLst>
                    <a:gd name="T0" fmla="*/ 6776 w 6981"/>
                    <a:gd name="T1" fmla="*/ 0 h 103"/>
                    <a:gd name="T2" fmla="*/ 6776 w 6981"/>
                    <a:gd name="T3" fmla="*/ 0 h 103"/>
                    <a:gd name="T4" fmla="*/ 203 w 6981"/>
                    <a:gd name="T5" fmla="*/ 0 h 103"/>
                    <a:gd name="T6" fmla="*/ 0 w 6981"/>
                    <a:gd name="T7" fmla="*/ 46 h 103"/>
                    <a:gd name="T8" fmla="*/ 0 w 6981"/>
                    <a:gd name="T9" fmla="*/ 55 h 103"/>
                    <a:gd name="T10" fmla="*/ 203 w 6981"/>
                    <a:gd name="T11" fmla="*/ 102 h 103"/>
                    <a:gd name="T12" fmla="*/ 6776 w 6981"/>
                    <a:gd name="T13" fmla="*/ 102 h 103"/>
                    <a:gd name="T14" fmla="*/ 6980 w 6981"/>
                    <a:gd name="T15" fmla="*/ 55 h 103"/>
                    <a:gd name="T16" fmla="*/ 6980 w 6981"/>
                    <a:gd name="T17" fmla="*/ 46 h 103"/>
                    <a:gd name="T18" fmla="*/ 6776 w 6981"/>
                    <a:gd name="T19" fmla="*/ 0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03">
                      <a:moveTo>
                        <a:pt x="6776" y="0"/>
                      </a:moveTo>
                      <a:lnTo>
                        <a:pt x="6776" y="0"/>
                      </a:lnTo>
                      <a:cubicBezTo>
                        <a:pt x="203" y="0"/>
                        <a:pt x="203" y="0"/>
                        <a:pt x="203" y="0"/>
                      </a:cubicBezTo>
                      <a:cubicBezTo>
                        <a:pt x="92" y="0"/>
                        <a:pt x="0" y="18"/>
                        <a:pt x="0" y="46"/>
                      </a:cubicBezTo>
                      <a:cubicBezTo>
                        <a:pt x="0" y="55"/>
                        <a:pt x="0" y="55"/>
                        <a:pt x="0" y="55"/>
                      </a:cubicBezTo>
                      <a:cubicBezTo>
                        <a:pt x="0" y="83"/>
                        <a:pt x="92" y="102"/>
                        <a:pt x="203" y="102"/>
                      </a:cubicBezTo>
                      <a:cubicBezTo>
                        <a:pt x="6776" y="102"/>
                        <a:pt x="6776" y="102"/>
                        <a:pt x="6776" y="102"/>
                      </a:cubicBezTo>
                      <a:cubicBezTo>
                        <a:pt x="6887" y="102"/>
                        <a:pt x="6980" y="83"/>
                        <a:pt x="6980" y="55"/>
                      </a:cubicBezTo>
                      <a:cubicBezTo>
                        <a:pt x="6980" y="46"/>
                        <a:pt x="6980" y="46"/>
                        <a:pt x="6980" y="46"/>
                      </a:cubicBezTo>
                      <a:cubicBezTo>
                        <a:pt x="6980" y="18"/>
                        <a:pt x="6887" y="0"/>
                        <a:pt x="6776" y="0"/>
                      </a:cubicBezTo>
                    </a:path>
                  </a:pathLst>
                </a:custGeom>
                <a:solidFill>
                  <a:srgbClr val="BCBD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ïṧḻîďè">
                  <a:extLst>
                    <a:ext uri="{FF2B5EF4-FFF2-40B4-BE49-F238E27FC236}">
                      <a16:creationId xmlns:a16="http://schemas.microsoft.com/office/drawing/2014/main" id="{357A959E-F261-4A9C-A9C2-DC33A8B9C005}"/>
                    </a:ext>
                  </a:extLst>
                </p:cNvPr>
                <p:cNvSpPr/>
                <p:nvPr/>
              </p:nvSpPr>
              <p:spPr bwMode="auto">
                <a:xfrm>
                  <a:off x="1554163" y="1203325"/>
                  <a:ext cx="6840537" cy="4140200"/>
                </a:xfrm>
                <a:custGeom>
                  <a:avLst/>
                  <a:gdLst>
                    <a:gd name="T0" fmla="*/ 18999 w 19000"/>
                    <a:gd name="T1" fmla="*/ 11499 h 11500"/>
                    <a:gd name="T2" fmla="*/ 18999 w 19000"/>
                    <a:gd name="T3" fmla="*/ 11499 h 11500"/>
                    <a:gd name="T4" fmla="*/ 18999 w 19000"/>
                    <a:gd name="T5" fmla="*/ 630 h 11500"/>
                    <a:gd name="T6" fmla="*/ 18369 w 19000"/>
                    <a:gd name="T7" fmla="*/ 0 h 11500"/>
                    <a:gd name="T8" fmla="*/ 630 w 19000"/>
                    <a:gd name="T9" fmla="*/ 0 h 11500"/>
                    <a:gd name="T10" fmla="*/ 0 w 19000"/>
                    <a:gd name="T11" fmla="*/ 630 h 11500"/>
                    <a:gd name="T12" fmla="*/ 0 w 19000"/>
                    <a:gd name="T13" fmla="*/ 11499 h 11500"/>
                    <a:gd name="T14" fmla="*/ 18999 w 19000"/>
                    <a:gd name="T15" fmla="*/ 11499 h 11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11500">
                      <a:moveTo>
                        <a:pt x="18999" y="11499"/>
                      </a:moveTo>
                      <a:lnTo>
                        <a:pt x="18999" y="11499"/>
                      </a:lnTo>
                      <a:cubicBezTo>
                        <a:pt x="18999" y="630"/>
                        <a:pt x="18999" y="630"/>
                        <a:pt x="18999" y="630"/>
                      </a:cubicBezTo>
                      <a:cubicBezTo>
                        <a:pt x="18999" y="287"/>
                        <a:pt x="18712" y="0"/>
                        <a:pt x="18369" y="0"/>
                      </a:cubicBezTo>
                      <a:cubicBezTo>
                        <a:pt x="630" y="0"/>
                        <a:pt x="630" y="0"/>
                        <a:pt x="630" y="0"/>
                      </a:cubicBezTo>
                      <a:cubicBezTo>
                        <a:pt x="278" y="0"/>
                        <a:pt x="0" y="287"/>
                        <a:pt x="0" y="630"/>
                      </a:cubicBezTo>
                      <a:cubicBezTo>
                        <a:pt x="0" y="11499"/>
                        <a:pt x="0" y="11499"/>
                        <a:pt x="0" y="11499"/>
                      </a:cubicBezTo>
                      <a:lnTo>
                        <a:pt x="18999" y="11499"/>
                      </a:lnTo>
                    </a:path>
                  </a:pathLst>
                </a:custGeom>
                <a:solidFill>
                  <a:srgbClr val="17191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iśľíḍè">
                  <a:extLst>
                    <a:ext uri="{FF2B5EF4-FFF2-40B4-BE49-F238E27FC236}">
                      <a16:creationId xmlns:a16="http://schemas.microsoft.com/office/drawing/2014/main" id="{B7E6904E-492E-41DF-A6D6-239F851AE585}"/>
                    </a:ext>
                  </a:extLst>
                </p:cNvPr>
                <p:cNvSpPr/>
                <p:nvPr/>
              </p:nvSpPr>
              <p:spPr bwMode="auto">
                <a:xfrm>
                  <a:off x="3735388" y="6099175"/>
                  <a:ext cx="2513012" cy="833438"/>
                </a:xfrm>
                <a:custGeom>
                  <a:avLst/>
                  <a:gdLst>
                    <a:gd name="T0" fmla="*/ 6924 w 6981"/>
                    <a:gd name="T1" fmla="*/ 2138 h 2315"/>
                    <a:gd name="T2" fmla="*/ 6924 w 6981"/>
                    <a:gd name="T3" fmla="*/ 2138 h 2315"/>
                    <a:gd name="T4" fmla="*/ 6249 w 6981"/>
                    <a:gd name="T5" fmla="*/ 2000 h 2315"/>
                    <a:gd name="T6" fmla="*/ 6036 w 6981"/>
                    <a:gd name="T7" fmla="*/ 1712 h 2315"/>
                    <a:gd name="T8" fmla="*/ 5897 w 6981"/>
                    <a:gd name="T9" fmla="*/ 0 h 2315"/>
                    <a:gd name="T10" fmla="*/ 1074 w 6981"/>
                    <a:gd name="T11" fmla="*/ 0 h 2315"/>
                    <a:gd name="T12" fmla="*/ 944 w 6981"/>
                    <a:gd name="T13" fmla="*/ 1712 h 2315"/>
                    <a:gd name="T14" fmla="*/ 731 w 6981"/>
                    <a:gd name="T15" fmla="*/ 2000 h 2315"/>
                    <a:gd name="T16" fmla="*/ 37 w 6981"/>
                    <a:gd name="T17" fmla="*/ 2148 h 2315"/>
                    <a:gd name="T18" fmla="*/ 0 w 6981"/>
                    <a:gd name="T19" fmla="*/ 2185 h 2315"/>
                    <a:gd name="T20" fmla="*/ 0 w 6981"/>
                    <a:gd name="T21" fmla="*/ 2314 h 2315"/>
                    <a:gd name="T22" fmla="*/ 18 w 6981"/>
                    <a:gd name="T23" fmla="*/ 2314 h 2315"/>
                    <a:gd name="T24" fmla="*/ 6961 w 6981"/>
                    <a:gd name="T25" fmla="*/ 2314 h 2315"/>
                    <a:gd name="T26" fmla="*/ 6980 w 6981"/>
                    <a:gd name="T27" fmla="*/ 2314 h 2315"/>
                    <a:gd name="T28" fmla="*/ 6980 w 6981"/>
                    <a:gd name="T29" fmla="*/ 2185 h 2315"/>
                    <a:gd name="T30" fmla="*/ 6924 w 6981"/>
                    <a:gd name="T31" fmla="*/ 2138 h 2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6981" h="2315">
                      <a:moveTo>
                        <a:pt x="6924" y="2138"/>
                      </a:moveTo>
                      <a:lnTo>
                        <a:pt x="6924" y="2138"/>
                      </a:lnTo>
                      <a:cubicBezTo>
                        <a:pt x="6795" y="2111"/>
                        <a:pt x="6443" y="2037"/>
                        <a:pt x="6249" y="2000"/>
                      </a:cubicBezTo>
                      <a:cubicBezTo>
                        <a:pt x="6008" y="1944"/>
                        <a:pt x="6036" y="1712"/>
                        <a:pt x="6036" y="1712"/>
                      </a:cubicBezTo>
                      <a:cubicBezTo>
                        <a:pt x="5897" y="0"/>
                        <a:pt x="5897" y="0"/>
                        <a:pt x="5897" y="0"/>
                      </a:cubicBezTo>
                      <a:cubicBezTo>
                        <a:pt x="1074" y="0"/>
                        <a:pt x="1074" y="0"/>
                        <a:pt x="1074" y="0"/>
                      </a:cubicBezTo>
                      <a:cubicBezTo>
                        <a:pt x="944" y="1712"/>
                        <a:pt x="944" y="1712"/>
                        <a:pt x="944" y="1712"/>
                      </a:cubicBezTo>
                      <a:cubicBezTo>
                        <a:pt x="944" y="1712"/>
                        <a:pt x="972" y="1944"/>
                        <a:pt x="731" y="2000"/>
                      </a:cubicBezTo>
                      <a:cubicBezTo>
                        <a:pt x="527" y="2046"/>
                        <a:pt x="148" y="2120"/>
                        <a:pt x="37" y="2148"/>
                      </a:cubicBezTo>
                      <a:cubicBezTo>
                        <a:pt x="0" y="2157"/>
                        <a:pt x="0" y="2185"/>
                        <a:pt x="0" y="2185"/>
                      </a:cubicBezTo>
                      <a:cubicBezTo>
                        <a:pt x="0" y="2314"/>
                        <a:pt x="0" y="2314"/>
                        <a:pt x="0" y="2314"/>
                      </a:cubicBezTo>
                      <a:cubicBezTo>
                        <a:pt x="18" y="2314"/>
                        <a:pt x="18" y="2314"/>
                        <a:pt x="18" y="2314"/>
                      </a:cubicBezTo>
                      <a:cubicBezTo>
                        <a:pt x="6961" y="2314"/>
                        <a:pt x="6961" y="2314"/>
                        <a:pt x="6961" y="2314"/>
                      </a:cubicBezTo>
                      <a:cubicBezTo>
                        <a:pt x="6980" y="2314"/>
                        <a:pt x="6980" y="2314"/>
                        <a:pt x="6980" y="2314"/>
                      </a:cubicBezTo>
                      <a:cubicBezTo>
                        <a:pt x="6980" y="2185"/>
                        <a:pt x="6980" y="2185"/>
                        <a:pt x="6980" y="2185"/>
                      </a:cubicBezTo>
                      <a:cubicBezTo>
                        <a:pt x="6980" y="2185"/>
                        <a:pt x="6980" y="2157"/>
                        <a:pt x="6924" y="2138"/>
                      </a:cubicBezTo>
                    </a:path>
                  </a:pathLst>
                </a:custGeom>
                <a:solidFill>
                  <a:srgbClr val="EAEAEA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îṣ1ïďè">
                  <a:extLst>
                    <a:ext uri="{FF2B5EF4-FFF2-40B4-BE49-F238E27FC236}">
                      <a16:creationId xmlns:a16="http://schemas.microsoft.com/office/drawing/2014/main" id="{0BB5CBFE-19BF-4DA3-8E03-2799362030FA}"/>
                    </a:ext>
                  </a:extLst>
                </p:cNvPr>
                <p:cNvSpPr/>
                <p:nvPr/>
              </p:nvSpPr>
              <p:spPr bwMode="auto">
                <a:xfrm>
                  <a:off x="1554163" y="5343525"/>
                  <a:ext cx="6840537" cy="757238"/>
                </a:xfrm>
                <a:custGeom>
                  <a:avLst/>
                  <a:gdLst>
                    <a:gd name="T0" fmla="*/ 0 w 19000"/>
                    <a:gd name="T1" fmla="*/ 0 h 2103"/>
                    <a:gd name="T2" fmla="*/ 0 w 19000"/>
                    <a:gd name="T3" fmla="*/ 0 h 2103"/>
                    <a:gd name="T4" fmla="*/ 0 w 19000"/>
                    <a:gd name="T5" fmla="*/ 1472 h 2103"/>
                    <a:gd name="T6" fmla="*/ 630 w 19000"/>
                    <a:gd name="T7" fmla="*/ 2102 h 2103"/>
                    <a:gd name="T8" fmla="*/ 18369 w 19000"/>
                    <a:gd name="T9" fmla="*/ 2102 h 2103"/>
                    <a:gd name="T10" fmla="*/ 18999 w 19000"/>
                    <a:gd name="T11" fmla="*/ 1472 h 2103"/>
                    <a:gd name="T12" fmla="*/ 18999 w 19000"/>
                    <a:gd name="T13" fmla="*/ 0 h 2103"/>
                    <a:gd name="T14" fmla="*/ 0 w 19000"/>
                    <a:gd name="T15" fmla="*/ 0 h 2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000" h="2103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1472"/>
                        <a:pt x="0" y="1472"/>
                        <a:pt x="0" y="1472"/>
                      </a:cubicBezTo>
                      <a:cubicBezTo>
                        <a:pt x="0" y="1824"/>
                        <a:pt x="278" y="2102"/>
                        <a:pt x="630" y="2102"/>
                      </a:cubicBezTo>
                      <a:cubicBezTo>
                        <a:pt x="18369" y="2102"/>
                        <a:pt x="18369" y="2102"/>
                        <a:pt x="18369" y="2102"/>
                      </a:cubicBezTo>
                      <a:cubicBezTo>
                        <a:pt x="18712" y="2102"/>
                        <a:pt x="18999" y="1824"/>
                        <a:pt x="18999" y="1472"/>
                      </a:cubicBezTo>
                      <a:cubicBezTo>
                        <a:pt x="18999" y="0"/>
                        <a:pt x="18999" y="0"/>
                        <a:pt x="18999" y="0"/>
                      </a:cubicBezTo>
                      <a:lnTo>
                        <a:pt x="0" y="0"/>
                      </a:lnTo>
                    </a:path>
                  </a:pathLst>
                </a:custGeom>
                <a:solidFill>
                  <a:srgbClr val="F4F4F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ï$ḷîďé">
                  <a:extLst>
                    <a:ext uri="{FF2B5EF4-FFF2-40B4-BE49-F238E27FC236}">
                      <a16:creationId xmlns:a16="http://schemas.microsoft.com/office/drawing/2014/main" id="{24B55C3B-200A-4204-AD43-FE3A917BE70A}"/>
                    </a:ext>
                  </a:extLst>
                </p:cNvPr>
                <p:cNvSpPr/>
                <p:nvPr/>
              </p:nvSpPr>
              <p:spPr bwMode="auto">
                <a:xfrm>
                  <a:off x="3735388" y="6872288"/>
                  <a:ext cx="2513012" cy="60325"/>
                </a:xfrm>
                <a:custGeom>
                  <a:avLst/>
                  <a:gdLst>
                    <a:gd name="T0" fmla="*/ 6943 w 6981"/>
                    <a:gd name="T1" fmla="*/ 0 h 167"/>
                    <a:gd name="T2" fmla="*/ 6943 w 6981"/>
                    <a:gd name="T3" fmla="*/ 0 h 167"/>
                    <a:gd name="T4" fmla="*/ 27 w 6981"/>
                    <a:gd name="T5" fmla="*/ 0 h 167"/>
                    <a:gd name="T6" fmla="*/ 0 w 6981"/>
                    <a:gd name="T7" fmla="*/ 37 h 167"/>
                    <a:gd name="T8" fmla="*/ 0 w 6981"/>
                    <a:gd name="T9" fmla="*/ 166 h 167"/>
                    <a:gd name="T10" fmla="*/ 18 w 6981"/>
                    <a:gd name="T11" fmla="*/ 166 h 167"/>
                    <a:gd name="T12" fmla="*/ 6961 w 6981"/>
                    <a:gd name="T13" fmla="*/ 166 h 167"/>
                    <a:gd name="T14" fmla="*/ 6980 w 6981"/>
                    <a:gd name="T15" fmla="*/ 166 h 167"/>
                    <a:gd name="T16" fmla="*/ 6980 w 6981"/>
                    <a:gd name="T17" fmla="*/ 37 h 167"/>
                    <a:gd name="T18" fmla="*/ 6943 w 6981"/>
                    <a:gd name="T19" fmla="*/ 0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981" h="167">
                      <a:moveTo>
                        <a:pt x="6943" y="0"/>
                      </a:moveTo>
                      <a:lnTo>
                        <a:pt x="6943" y="0"/>
                      </a:ln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0" y="9"/>
                        <a:pt x="0" y="37"/>
                        <a:pt x="0" y="37"/>
                      </a:cubicBezTo>
                      <a:cubicBezTo>
                        <a:pt x="0" y="166"/>
                        <a:pt x="0" y="166"/>
                        <a:pt x="0" y="166"/>
                      </a:cubicBezTo>
                      <a:cubicBezTo>
                        <a:pt x="18" y="166"/>
                        <a:pt x="18" y="166"/>
                        <a:pt x="18" y="166"/>
                      </a:cubicBezTo>
                      <a:cubicBezTo>
                        <a:pt x="6961" y="166"/>
                        <a:pt x="6961" y="166"/>
                        <a:pt x="6961" y="166"/>
                      </a:cubicBezTo>
                      <a:cubicBezTo>
                        <a:pt x="6980" y="166"/>
                        <a:pt x="6980" y="166"/>
                        <a:pt x="6980" y="166"/>
                      </a:cubicBezTo>
                      <a:cubicBezTo>
                        <a:pt x="6980" y="37"/>
                        <a:pt x="6980" y="37"/>
                        <a:pt x="6980" y="37"/>
                      </a:cubicBezTo>
                      <a:cubicBezTo>
                        <a:pt x="6980" y="37"/>
                        <a:pt x="6980" y="18"/>
                        <a:pt x="6943" y="0"/>
                      </a:cubicBezTo>
                    </a:path>
                  </a:pathLst>
                </a:custGeom>
                <a:solidFill>
                  <a:srgbClr val="D1D2D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iṥlide">
                  <a:extLst>
                    <a:ext uri="{FF2B5EF4-FFF2-40B4-BE49-F238E27FC236}">
                      <a16:creationId xmlns:a16="http://schemas.microsoft.com/office/drawing/2014/main" id="{C09AFA65-15E2-4AB6-8BD7-640A99C2B992}"/>
                    </a:ext>
                  </a:extLst>
                </p:cNvPr>
                <p:cNvSpPr/>
                <p:nvPr/>
              </p:nvSpPr>
              <p:spPr bwMode="auto">
                <a:xfrm>
                  <a:off x="1874838" y="1503363"/>
                  <a:ext cx="6196012" cy="3509962"/>
                </a:xfrm>
                <a:custGeom>
                  <a:avLst/>
                  <a:gdLst>
                    <a:gd name="T0" fmla="*/ 17212 w 17213"/>
                    <a:gd name="T1" fmla="*/ 9749 h 9750"/>
                    <a:gd name="T2" fmla="*/ 0 w 17213"/>
                    <a:gd name="T3" fmla="*/ 9749 h 9750"/>
                    <a:gd name="T4" fmla="*/ 0 w 17213"/>
                    <a:gd name="T5" fmla="*/ 0 h 9750"/>
                    <a:gd name="T6" fmla="*/ 17212 w 17213"/>
                    <a:gd name="T7" fmla="*/ 0 h 9750"/>
                    <a:gd name="T8" fmla="*/ 17212 w 17213"/>
                    <a:gd name="T9" fmla="*/ 9749 h 97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213" h="9750">
                      <a:moveTo>
                        <a:pt x="17212" y="9749"/>
                      </a:moveTo>
                      <a:lnTo>
                        <a:pt x="0" y="9749"/>
                      </a:lnTo>
                      <a:lnTo>
                        <a:pt x="0" y="0"/>
                      </a:lnTo>
                      <a:lnTo>
                        <a:pt x="17212" y="0"/>
                      </a:lnTo>
                      <a:lnTo>
                        <a:pt x="17212" y="9749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:a16="http://schemas.microsoft.com/office/drawing/2014/main" xmlns:p14="http://schemas.microsoft.com/office/powerpoint/2010/main" xmlns:a14="http://schemas.microsoft.com/office/drawing/2010/main" xmlns:lc="http://schemas.openxmlformats.org/drawingml/2006/lockedCanvas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9" name="ïś1ïdè">
                <a:extLst>
                  <a:ext uri="{FF2B5EF4-FFF2-40B4-BE49-F238E27FC236}">
                    <a16:creationId xmlns:a16="http://schemas.microsoft.com/office/drawing/2014/main" id="{3E471582-6BC0-44BF-ADD1-60A6ECA5CCE0}"/>
                  </a:ext>
                </a:extLst>
              </p:cNvPr>
              <p:cNvSpPr/>
              <p:nvPr/>
            </p:nvSpPr>
            <p:spPr bwMode="auto">
              <a:xfrm>
                <a:off x="7737188" y="2836203"/>
                <a:ext cx="2301721" cy="1458250"/>
              </a:xfrm>
              <a:custGeom>
                <a:avLst/>
                <a:gdLst>
                  <a:gd name="T0" fmla="*/ 2651 w 2808"/>
                  <a:gd name="T1" fmla="*/ 1437 h 1779"/>
                  <a:gd name="T2" fmla="*/ 2608 w 2808"/>
                  <a:gd name="T3" fmla="*/ 1457 h 1779"/>
                  <a:gd name="T4" fmla="*/ 2583 w 2808"/>
                  <a:gd name="T5" fmla="*/ 1371 h 1779"/>
                  <a:gd name="T6" fmla="*/ 2522 w 2808"/>
                  <a:gd name="T7" fmla="*/ 1309 h 1779"/>
                  <a:gd name="T8" fmla="*/ 2439 w 2808"/>
                  <a:gd name="T9" fmla="*/ 1279 h 1779"/>
                  <a:gd name="T10" fmla="*/ 2353 w 2808"/>
                  <a:gd name="T11" fmla="*/ 1292 h 1779"/>
                  <a:gd name="T12" fmla="*/ 2351 w 2808"/>
                  <a:gd name="T13" fmla="*/ 1227 h 1779"/>
                  <a:gd name="T14" fmla="*/ 2339 w 2808"/>
                  <a:gd name="T15" fmla="*/ 1119 h 1779"/>
                  <a:gd name="T16" fmla="*/ 2271 w 2808"/>
                  <a:gd name="T17" fmla="*/ 1007 h 1779"/>
                  <a:gd name="T18" fmla="*/ 2159 w 2808"/>
                  <a:gd name="T19" fmla="*/ 939 h 1779"/>
                  <a:gd name="T20" fmla="*/ 2060 w 2808"/>
                  <a:gd name="T21" fmla="*/ 928 h 1779"/>
                  <a:gd name="T22" fmla="*/ 1980 w 2808"/>
                  <a:gd name="T23" fmla="*/ 944 h 1779"/>
                  <a:gd name="T24" fmla="*/ 1911 w 2808"/>
                  <a:gd name="T25" fmla="*/ 982 h 1779"/>
                  <a:gd name="T26" fmla="*/ 1856 w 2808"/>
                  <a:gd name="T27" fmla="*/ 1039 h 1779"/>
                  <a:gd name="T28" fmla="*/ 1770 w 2808"/>
                  <a:gd name="T29" fmla="*/ 1063 h 1779"/>
                  <a:gd name="T30" fmla="*/ 1663 w 2808"/>
                  <a:gd name="T31" fmla="*/ 1031 h 1779"/>
                  <a:gd name="T32" fmla="*/ 1615 w 2808"/>
                  <a:gd name="T33" fmla="*/ 1037 h 1779"/>
                  <a:gd name="T34" fmla="*/ 1569 w 2808"/>
                  <a:gd name="T35" fmla="*/ 1056 h 1779"/>
                  <a:gd name="T36" fmla="*/ 1519 w 2808"/>
                  <a:gd name="T37" fmla="*/ 969 h 1779"/>
                  <a:gd name="T38" fmla="*/ 1436 w 2808"/>
                  <a:gd name="T39" fmla="*/ 929 h 1779"/>
                  <a:gd name="T40" fmla="*/ 1393 w 2808"/>
                  <a:gd name="T41" fmla="*/ 928 h 1779"/>
                  <a:gd name="T42" fmla="*/ 1355 w 2808"/>
                  <a:gd name="T43" fmla="*/ 936 h 1779"/>
                  <a:gd name="T44" fmla="*/ 1294 w 2808"/>
                  <a:gd name="T45" fmla="*/ 863 h 1779"/>
                  <a:gd name="T46" fmla="*/ 1217 w 2808"/>
                  <a:gd name="T47" fmla="*/ 807 h 1779"/>
                  <a:gd name="T48" fmla="*/ 1127 w 2808"/>
                  <a:gd name="T49" fmla="*/ 774 h 1779"/>
                  <a:gd name="T50" fmla="*/ 1043 w 2808"/>
                  <a:gd name="T51" fmla="*/ 764 h 1779"/>
                  <a:gd name="T52" fmla="*/ 968 w 2808"/>
                  <a:gd name="T53" fmla="*/ 772 h 1779"/>
                  <a:gd name="T54" fmla="*/ 840 w 2808"/>
                  <a:gd name="T55" fmla="*/ 826 h 1779"/>
                  <a:gd name="T56" fmla="*/ 743 w 2808"/>
                  <a:gd name="T57" fmla="*/ 921 h 1779"/>
                  <a:gd name="T58" fmla="*/ 687 w 2808"/>
                  <a:gd name="T59" fmla="*/ 1048 h 1779"/>
                  <a:gd name="T60" fmla="*/ 641 w 2808"/>
                  <a:gd name="T61" fmla="*/ 1077 h 1779"/>
                  <a:gd name="T62" fmla="*/ 536 w 2808"/>
                  <a:gd name="T63" fmla="*/ 1109 h 1779"/>
                  <a:gd name="T64" fmla="*/ 458 w 2808"/>
                  <a:gd name="T65" fmla="*/ 1181 h 1779"/>
                  <a:gd name="T66" fmla="*/ 415 w 2808"/>
                  <a:gd name="T67" fmla="*/ 1280 h 1779"/>
                  <a:gd name="T68" fmla="*/ 364 w 2808"/>
                  <a:gd name="T69" fmla="*/ 1302 h 1779"/>
                  <a:gd name="T70" fmla="*/ 326 w 2808"/>
                  <a:gd name="T71" fmla="*/ 1341 h 1779"/>
                  <a:gd name="T72" fmla="*/ 252 w 2808"/>
                  <a:gd name="T73" fmla="*/ 1309 h 1779"/>
                  <a:gd name="T74" fmla="*/ 180 w 2808"/>
                  <a:gd name="T75" fmla="*/ 1304 h 1779"/>
                  <a:gd name="T76" fmla="*/ 88 w 2808"/>
                  <a:gd name="T77" fmla="*/ 1333 h 1779"/>
                  <a:gd name="T78" fmla="*/ 25 w 2808"/>
                  <a:gd name="T79" fmla="*/ 1393 h 1779"/>
                  <a:gd name="T80" fmla="*/ 0 w 2808"/>
                  <a:gd name="T81" fmla="*/ 1475 h 1779"/>
                  <a:gd name="T82" fmla="*/ 16 w 2808"/>
                  <a:gd name="T83" fmla="*/ 1543 h 1779"/>
                  <a:gd name="T84" fmla="*/ 73 w 2808"/>
                  <a:gd name="T85" fmla="*/ 1608 h 1779"/>
                  <a:gd name="T86" fmla="*/ 160 w 2808"/>
                  <a:gd name="T87" fmla="*/ 1644 h 1779"/>
                  <a:gd name="T88" fmla="*/ 246 w 2808"/>
                  <a:gd name="T89" fmla="*/ 1643 h 1779"/>
                  <a:gd name="T90" fmla="*/ 305 w 2808"/>
                  <a:gd name="T91" fmla="*/ 1672 h 1779"/>
                  <a:gd name="T92" fmla="*/ 591 w 2808"/>
                  <a:gd name="T93" fmla="*/ 1730 h 1779"/>
                  <a:gd name="T94" fmla="*/ 1027 w 2808"/>
                  <a:gd name="T95" fmla="*/ 1767 h 1779"/>
                  <a:gd name="T96" fmla="*/ 1452 w 2808"/>
                  <a:gd name="T97" fmla="*/ 1779 h 1779"/>
                  <a:gd name="T98" fmla="*/ 1926 w 2808"/>
                  <a:gd name="T99" fmla="*/ 1765 h 1779"/>
                  <a:gd name="T100" fmla="*/ 2314 w 2808"/>
                  <a:gd name="T101" fmla="*/ 1730 h 1779"/>
                  <a:gd name="T102" fmla="*/ 2579 w 2808"/>
                  <a:gd name="T103" fmla="*/ 1678 h 1779"/>
                  <a:gd name="T104" fmla="*/ 2664 w 2808"/>
                  <a:gd name="T105" fmla="*/ 1684 h 1779"/>
                  <a:gd name="T106" fmla="*/ 2720 w 2808"/>
                  <a:gd name="T107" fmla="*/ 1680 h 1779"/>
                  <a:gd name="T108" fmla="*/ 2772 w 2808"/>
                  <a:gd name="T109" fmla="*/ 1649 h 1779"/>
                  <a:gd name="T110" fmla="*/ 2803 w 2808"/>
                  <a:gd name="T111" fmla="*/ 1597 h 1779"/>
                  <a:gd name="T112" fmla="*/ 2808 w 2808"/>
                  <a:gd name="T113" fmla="*/ 1546 h 1779"/>
                  <a:gd name="T114" fmla="*/ 2787 w 2808"/>
                  <a:gd name="T115" fmla="*/ 1489 h 1779"/>
                  <a:gd name="T116" fmla="*/ 2742 w 2808"/>
                  <a:gd name="T117" fmla="*/ 1448 h 1779"/>
                  <a:gd name="T118" fmla="*/ 2682 w 2808"/>
                  <a:gd name="T119" fmla="*/ 1433 h 1779"/>
                  <a:gd name="T120" fmla="*/ 886 w 2808"/>
                  <a:gd name="T121" fmla="*/ 1462 h 17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08" h="1779">
                    <a:moveTo>
                      <a:pt x="2682" y="1433"/>
                    </a:moveTo>
                    <a:lnTo>
                      <a:pt x="2682" y="1433"/>
                    </a:lnTo>
                    <a:lnTo>
                      <a:pt x="2671" y="1433"/>
                    </a:lnTo>
                    <a:lnTo>
                      <a:pt x="2661" y="1434"/>
                    </a:lnTo>
                    <a:lnTo>
                      <a:pt x="2651" y="1437"/>
                    </a:lnTo>
                    <a:lnTo>
                      <a:pt x="2643" y="1439"/>
                    </a:lnTo>
                    <a:lnTo>
                      <a:pt x="2633" y="1443"/>
                    </a:lnTo>
                    <a:lnTo>
                      <a:pt x="2624" y="1447"/>
                    </a:lnTo>
                    <a:lnTo>
                      <a:pt x="2608" y="1457"/>
                    </a:lnTo>
                    <a:lnTo>
                      <a:pt x="2608" y="1457"/>
                    </a:lnTo>
                    <a:lnTo>
                      <a:pt x="2605" y="1438"/>
                    </a:lnTo>
                    <a:lnTo>
                      <a:pt x="2603" y="1421"/>
                    </a:lnTo>
                    <a:lnTo>
                      <a:pt x="2597" y="1403"/>
                    </a:lnTo>
                    <a:lnTo>
                      <a:pt x="2590" y="1387"/>
                    </a:lnTo>
                    <a:lnTo>
                      <a:pt x="2583" y="1371"/>
                    </a:lnTo>
                    <a:lnTo>
                      <a:pt x="2573" y="1357"/>
                    </a:lnTo>
                    <a:lnTo>
                      <a:pt x="2562" y="1344"/>
                    </a:lnTo>
                    <a:lnTo>
                      <a:pt x="2549" y="1330"/>
                    </a:lnTo>
                    <a:lnTo>
                      <a:pt x="2537" y="1319"/>
                    </a:lnTo>
                    <a:lnTo>
                      <a:pt x="2522" y="1309"/>
                    </a:lnTo>
                    <a:lnTo>
                      <a:pt x="2507" y="1300"/>
                    </a:lnTo>
                    <a:lnTo>
                      <a:pt x="2491" y="1293"/>
                    </a:lnTo>
                    <a:lnTo>
                      <a:pt x="2475" y="1287"/>
                    </a:lnTo>
                    <a:lnTo>
                      <a:pt x="2457" y="1283"/>
                    </a:lnTo>
                    <a:lnTo>
                      <a:pt x="2439" y="1279"/>
                    </a:lnTo>
                    <a:lnTo>
                      <a:pt x="2420" y="1279"/>
                    </a:lnTo>
                    <a:lnTo>
                      <a:pt x="2420" y="1279"/>
                    </a:lnTo>
                    <a:lnTo>
                      <a:pt x="2398" y="1280"/>
                    </a:lnTo>
                    <a:lnTo>
                      <a:pt x="2374" y="1284"/>
                    </a:lnTo>
                    <a:lnTo>
                      <a:pt x="2353" y="1292"/>
                    </a:lnTo>
                    <a:lnTo>
                      <a:pt x="2333" y="1300"/>
                    </a:lnTo>
                    <a:lnTo>
                      <a:pt x="2333" y="1300"/>
                    </a:lnTo>
                    <a:lnTo>
                      <a:pt x="2341" y="1277"/>
                    </a:lnTo>
                    <a:lnTo>
                      <a:pt x="2347" y="1253"/>
                    </a:lnTo>
                    <a:lnTo>
                      <a:pt x="2351" y="1227"/>
                    </a:lnTo>
                    <a:lnTo>
                      <a:pt x="2352" y="1201"/>
                    </a:lnTo>
                    <a:lnTo>
                      <a:pt x="2352" y="1201"/>
                    </a:lnTo>
                    <a:lnTo>
                      <a:pt x="2351" y="1174"/>
                    </a:lnTo>
                    <a:lnTo>
                      <a:pt x="2346" y="1146"/>
                    </a:lnTo>
                    <a:lnTo>
                      <a:pt x="2339" y="1119"/>
                    </a:lnTo>
                    <a:lnTo>
                      <a:pt x="2329" y="1094"/>
                    </a:lnTo>
                    <a:lnTo>
                      <a:pt x="2318" y="1071"/>
                    </a:lnTo>
                    <a:lnTo>
                      <a:pt x="2305" y="1048"/>
                    </a:lnTo>
                    <a:lnTo>
                      <a:pt x="2288" y="1027"/>
                    </a:lnTo>
                    <a:lnTo>
                      <a:pt x="2271" y="1007"/>
                    </a:lnTo>
                    <a:lnTo>
                      <a:pt x="2251" y="990"/>
                    </a:lnTo>
                    <a:lnTo>
                      <a:pt x="2230" y="974"/>
                    </a:lnTo>
                    <a:lnTo>
                      <a:pt x="2208" y="960"/>
                    </a:lnTo>
                    <a:lnTo>
                      <a:pt x="2184" y="949"/>
                    </a:lnTo>
                    <a:lnTo>
                      <a:pt x="2159" y="939"/>
                    </a:lnTo>
                    <a:lnTo>
                      <a:pt x="2132" y="933"/>
                    </a:lnTo>
                    <a:lnTo>
                      <a:pt x="2106" y="928"/>
                    </a:lnTo>
                    <a:lnTo>
                      <a:pt x="2077" y="926"/>
                    </a:lnTo>
                    <a:lnTo>
                      <a:pt x="2077" y="926"/>
                    </a:lnTo>
                    <a:lnTo>
                      <a:pt x="2060" y="928"/>
                    </a:lnTo>
                    <a:lnTo>
                      <a:pt x="2044" y="929"/>
                    </a:lnTo>
                    <a:lnTo>
                      <a:pt x="2027" y="931"/>
                    </a:lnTo>
                    <a:lnTo>
                      <a:pt x="2011" y="935"/>
                    </a:lnTo>
                    <a:lnTo>
                      <a:pt x="1995" y="939"/>
                    </a:lnTo>
                    <a:lnTo>
                      <a:pt x="1980" y="944"/>
                    </a:lnTo>
                    <a:lnTo>
                      <a:pt x="1965" y="950"/>
                    </a:lnTo>
                    <a:lnTo>
                      <a:pt x="1950" y="957"/>
                    </a:lnTo>
                    <a:lnTo>
                      <a:pt x="1937" y="965"/>
                    </a:lnTo>
                    <a:lnTo>
                      <a:pt x="1923" y="974"/>
                    </a:lnTo>
                    <a:lnTo>
                      <a:pt x="1911" y="982"/>
                    </a:lnTo>
                    <a:lnTo>
                      <a:pt x="1898" y="992"/>
                    </a:lnTo>
                    <a:lnTo>
                      <a:pt x="1887" y="1003"/>
                    </a:lnTo>
                    <a:lnTo>
                      <a:pt x="1876" y="1015"/>
                    </a:lnTo>
                    <a:lnTo>
                      <a:pt x="1865" y="1027"/>
                    </a:lnTo>
                    <a:lnTo>
                      <a:pt x="1856" y="1039"/>
                    </a:lnTo>
                    <a:lnTo>
                      <a:pt x="1683" y="0"/>
                    </a:lnTo>
                    <a:lnTo>
                      <a:pt x="1803" y="1090"/>
                    </a:lnTo>
                    <a:lnTo>
                      <a:pt x="1803" y="1090"/>
                    </a:lnTo>
                    <a:lnTo>
                      <a:pt x="1788" y="1075"/>
                    </a:lnTo>
                    <a:lnTo>
                      <a:pt x="1770" y="1063"/>
                    </a:lnTo>
                    <a:lnTo>
                      <a:pt x="1627" y="68"/>
                    </a:lnTo>
                    <a:lnTo>
                      <a:pt x="1709" y="1036"/>
                    </a:lnTo>
                    <a:lnTo>
                      <a:pt x="1709" y="1036"/>
                    </a:lnTo>
                    <a:lnTo>
                      <a:pt x="1687" y="1032"/>
                    </a:lnTo>
                    <a:lnTo>
                      <a:pt x="1663" y="1031"/>
                    </a:lnTo>
                    <a:lnTo>
                      <a:pt x="1663" y="1031"/>
                    </a:lnTo>
                    <a:lnTo>
                      <a:pt x="1651" y="1031"/>
                    </a:lnTo>
                    <a:lnTo>
                      <a:pt x="1639" y="1032"/>
                    </a:lnTo>
                    <a:lnTo>
                      <a:pt x="1626" y="1034"/>
                    </a:lnTo>
                    <a:lnTo>
                      <a:pt x="1615" y="1037"/>
                    </a:lnTo>
                    <a:lnTo>
                      <a:pt x="1603" y="1041"/>
                    </a:lnTo>
                    <a:lnTo>
                      <a:pt x="1591" y="1046"/>
                    </a:lnTo>
                    <a:lnTo>
                      <a:pt x="1580" y="1051"/>
                    </a:lnTo>
                    <a:lnTo>
                      <a:pt x="1569" y="1056"/>
                    </a:lnTo>
                    <a:lnTo>
                      <a:pt x="1569" y="1056"/>
                    </a:lnTo>
                    <a:lnTo>
                      <a:pt x="1564" y="1036"/>
                    </a:lnTo>
                    <a:lnTo>
                      <a:pt x="1555" y="1017"/>
                    </a:lnTo>
                    <a:lnTo>
                      <a:pt x="1545" y="1000"/>
                    </a:lnTo>
                    <a:lnTo>
                      <a:pt x="1533" y="984"/>
                    </a:lnTo>
                    <a:lnTo>
                      <a:pt x="1519" y="969"/>
                    </a:lnTo>
                    <a:lnTo>
                      <a:pt x="1503" y="956"/>
                    </a:lnTo>
                    <a:lnTo>
                      <a:pt x="1486" y="945"/>
                    </a:lnTo>
                    <a:lnTo>
                      <a:pt x="1467" y="938"/>
                    </a:lnTo>
                    <a:lnTo>
                      <a:pt x="1430" y="253"/>
                    </a:lnTo>
                    <a:lnTo>
                      <a:pt x="1436" y="929"/>
                    </a:lnTo>
                    <a:lnTo>
                      <a:pt x="1436" y="929"/>
                    </a:lnTo>
                    <a:lnTo>
                      <a:pt x="1422" y="928"/>
                    </a:lnTo>
                    <a:lnTo>
                      <a:pt x="1409" y="926"/>
                    </a:lnTo>
                    <a:lnTo>
                      <a:pt x="1409" y="926"/>
                    </a:lnTo>
                    <a:lnTo>
                      <a:pt x="1393" y="928"/>
                    </a:lnTo>
                    <a:lnTo>
                      <a:pt x="1376" y="230"/>
                    </a:lnTo>
                    <a:lnTo>
                      <a:pt x="1361" y="934"/>
                    </a:lnTo>
                    <a:lnTo>
                      <a:pt x="1361" y="934"/>
                    </a:lnTo>
                    <a:lnTo>
                      <a:pt x="1355" y="936"/>
                    </a:lnTo>
                    <a:lnTo>
                      <a:pt x="1355" y="936"/>
                    </a:lnTo>
                    <a:lnTo>
                      <a:pt x="1344" y="920"/>
                    </a:lnTo>
                    <a:lnTo>
                      <a:pt x="1333" y="905"/>
                    </a:lnTo>
                    <a:lnTo>
                      <a:pt x="1320" y="890"/>
                    </a:lnTo>
                    <a:lnTo>
                      <a:pt x="1308" y="877"/>
                    </a:lnTo>
                    <a:lnTo>
                      <a:pt x="1294" y="863"/>
                    </a:lnTo>
                    <a:lnTo>
                      <a:pt x="1279" y="851"/>
                    </a:lnTo>
                    <a:lnTo>
                      <a:pt x="1265" y="838"/>
                    </a:lnTo>
                    <a:lnTo>
                      <a:pt x="1250" y="827"/>
                    </a:lnTo>
                    <a:lnTo>
                      <a:pt x="1234" y="817"/>
                    </a:lnTo>
                    <a:lnTo>
                      <a:pt x="1217" y="807"/>
                    </a:lnTo>
                    <a:lnTo>
                      <a:pt x="1200" y="798"/>
                    </a:lnTo>
                    <a:lnTo>
                      <a:pt x="1183" y="791"/>
                    </a:lnTo>
                    <a:lnTo>
                      <a:pt x="1164" y="785"/>
                    </a:lnTo>
                    <a:lnTo>
                      <a:pt x="1145" y="779"/>
                    </a:lnTo>
                    <a:lnTo>
                      <a:pt x="1127" y="774"/>
                    </a:lnTo>
                    <a:lnTo>
                      <a:pt x="1107" y="770"/>
                    </a:lnTo>
                    <a:lnTo>
                      <a:pt x="1168" y="68"/>
                    </a:lnTo>
                    <a:lnTo>
                      <a:pt x="1056" y="765"/>
                    </a:lnTo>
                    <a:lnTo>
                      <a:pt x="1056" y="765"/>
                    </a:lnTo>
                    <a:lnTo>
                      <a:pt x="1043" y="764"/>
                    </a:lnTo>
                    <a:lnTo>
                      <a:pt x="1043" y="764"/>
                    </a:lnTo>
                    <a:lnTo>
                      <a:pt x="1022" y="765"/>
                    </a:lnTo>
                    <a:lnTo>
                      <a:pt x="1112" y="0"/>
                    </a:lnTo>
                    <a:lnTo>
                      <a:pt x="968" y="772"/>
                    </a:lnTo>
                    <a:lnTo>
                      <a:pt x="968" y="772"/>
                    </a:lnTo>
                    <a:lnTo>
                      <a:pt x="940" y="780"/>
                    </a:lnTo>
                    <a:lnTo>
                      <a:pt x="913" y="789"/>
                    </a:lnTo>
                    <a:lnTo>
                      <a:pt x="888" y="800"/>
                    </a:lnTo>
                    <a:lnTo>
                      <a:pt x="863" y="812"/>
                    </a:lnTo>
                    <a:lnTo>
                      <a:pt x="840" y="826"/>
                    </a:lnTo>
                    <a:lnTo>
                      <a:pt x="817" y="842"/>
                    </a:lnTo>
                    <a:lnTo>
                      <a:pt x="796" y="861"/>
                    </a:lnTo>
                    <a:lnTo>
                      <a:pt x="778" y="879"/>
                    </a:lnTo>
                    <a:lnTo>
                      <a:pt x="759" y="900"/>
                    </a:lnTo>
                    <a:lnTo>
                      <a:pt x="743" y="921"/>
                    </a:lnTo>
                    <a:lnTo>
                      <a:pt x="728" y="945"/>
                    </a:lnTo>
                    <a:lnTo>
                      <a:pt x="714" y="970"/>
                    </a:lnTo>
                    <a:lnTo>
                      <a:pt x="703" y="995"/>
                    </a:lnTo>
                    <a:lnTo>
                      <a:pt x="694" y="1021"/>
                    </a:lnTo>
                    <a:lnTo>
                      <a:pt x="687" y="1048"/>
                    </a:lnTo>
                    <a:lnTo>
                      <a:pt x="682" y="1075"/>
                    </a:lnTo>
                    <a:lnTo>
                      <a:pt x="682" y="1075"/>
                    </a:lnTo>
                    <a:lnTo>
                      <a:pt x="663" y="1075"/>
                    </a:lnTo>
                    <a:lnTo>
                      <a:pt x="663" y="1075"/>
                    </a:lnTo>
                    <a:lnTo>
                      <a:pt x="641" y="1077"/>
                    </a:lnTo>
                    <a:lnTo>
                      <a:pt x="618" y="1079"/>
                    </a:lnTo>
                    <a:lnTo>
                      <a:pt x="596" y="1084"/>
                    </a:lnTo>
                    <a:lnTo>
                      <a:pt x="576" y="1092"/>
                    </a:lnTo>
                    <a:lnTo>
                      <a:pt x="555" y="1099"/>
                    </a:lnTo>
                    <a:lnTo>
                      <a:pt x="536" y="1109"/>
                    </a:lnTo>
                    <a:lnTo>
                      <a:pt x="518" y="1121"/>
                    </a:lnTo>
                    <a:lnTo>
                      <a:pt x="502" y="1134"/>
                    </a:lnTo>
                    <a:lnTo>
                      <a:pt x="486" y="1149"/>
                    </a:lnTo>
                    <a:lnTo>
                      <a:pt x="471" y="1165"/>
                    </a:lnTo>
                    <a:lnTo>
                      <a:pt x="458" y="1181"/>
                    </a:lnTo>
                    <a:lnTo>
                      <a:pt x="446" y="1200"/>
                    </a:lnTo>
                    <a:lnTo>
                      <a:pt x="436" y="1218"/>
                    </a:lnTo>
                    <a:lnTo>
                      <a:pt x="427" y="1238"/>
                    </a:lnTo>
                    <a:lnTo>
                      <a:pt x="420" y="1259"/>
                    </a:lnTo>
                    <a:lnTo>
                      <a:pt x="415" y="1280"/>
                    </a:lnTo>
                    <a:lnTo>
                      <a:pt x="415" y="1280"/>
                    </a:lnTo>
                    <a:lnTo>
                      <a:pt x="401" y="1284"/>
                    </a:lnTo>
                    <a:lnTo>
                      <a:pt x="389" y="1288"/>
                    </a:lnTo>
                    <a:lnTo>
                      <a:pt x="376" y="1294"/>
                    </a:lnTo>
                    <a:lnTo>
                      <a:pt x="364" y="1302"/>
                    </a:lnTo>
                    <a:lnTo>
                      <a:pt x="353" y="1310"/>
                    </a:lnTo>
                    <a:lnTo>
                      <a:pt x="343" y="1319"/>
                    </a:lnTo>
                    <a:lnTo>
                      <a:pt x="334" y="1330"/>
                    </a:lnTo>
                    <a:lnTo>
                      <a:pt x="326" y="1341"/>
                    </a:lnTo>
                    <a:lnTo>
                      <a:pt x="326" y="1341"/>
                    </a:lnTo>
                    <a:lnTo>
                      <a:pt x="313" y="1333"/>
                    </a:lnTo>
                    <a:lnTo>
                      <a:pt x="298" y="1325"/>
                    </a:lnTo>
                    <a:lnTo>
                      <a:pt x="283" y="1319"/>
                    </a:lnTo>
                    <a:lnTo>
                      <a:pt x="268" y="1313"/>
                    </a:lnTo>
                    <a:lnTo>
                      <a:pt x="252" y="1309"/>
                    </a:lnTo>
                    <a:lnTo>
                      <a:pt x="235" y="1305"/>
                    </a:lnTo>
                    <a:lnTo>
                      <a:pt x="217" y="1304"/>
                    </a:lnTo>
                    <a:lnTo>
                      <a:pt x="200" y="1303"/>
                    </a:lnTo>
                    <a:lnTo>
                      <a:pt x="200" y="1303"/>
                    </a:lnTo>
                    <a:lnTo>
                      <a:pt x="180" y="1304"/>
                    </a:lnTo>
                    <a:lnTo>
                      <a:pt x="160" y="1307"/>
                    </a:lnTo>
                    <a:lnTo>
                      <a:pt x="140" y="1310"/>
                    </a:lnTo>
                    <a:lnTo>
                      <a:pt x="121" y="1316"/>
                    </a:lnTo>
                    <a:lnTo>
                      <a:pt x="104" y="1324"/>
                    </a:lnTo>
                    <a:lnTo>
                      <a:pt x="88" y="1333"/>
                    </a:lnTo>
                    <a:lnTo>
                      <a:pt x="73" y="1343"/>
                    </a:lnTo>
                    <a:lnTo>
                      <a:pt x="58" y="1354"/>
                    </a:lnTo>
                    <a:lnTo>
                      <a:pt x="46" y="1366"/>
                    </a:lnTo>
                    <a:lnTo>
                      <a:pt x="34" y="1379"/>
                    </a:lnTo>
                    <a:lnTo>
                      <a:pt x="25" y="1393"/>
                    </a:lnTo>
                    <a:lnTo>
                      <a:pt x="16" y="1408"/>
                    </a:lnTo>
                    <a:lnTo>
                      <a:pt x="8" y="1425"/>
                    </a:lnTo>
                    <a:lnTo>
                      <a:pt x="3" y="1441"/>
                    </a:lnTo>
                    <a:lnTo>
                      <a:pt x="1" y="1458"/>
                    </a:lnTo>
                    <a:lnTo>
                      <a:pt x="0" y="1475"/>
                    </a:lnTo>
                    <a:lnTo>
                      <a:pt x="0" y="1475"/>
                    </a:lnTo>
                    <a:lnTo>
                      <a:pt x="1" y="1493"/>
                    </a:lnTo>
                    <a:lnTo>
                      <a:pt x="3" y="1510"/>
                    </a:lnTo>
                    <a:lnTo>
                      <a:pt x="8" y="1526"/>
                    </a:lnTo>
                    <a:lnTo>
                      <a:pt x="16" y="1543"/>
                    </a:lnTo>
                    <a:lnTo>
                      <a:pt x="25" y="1557"/>
                    </a:lnTo>
                    <a:lnTo>
                      <a:pt x="34" y="1572"/>
                    </a:lnTo>
                    <a:lnTo>
                      <a:pt x="46" y="1585"/>
                    </a:lnTo>
                    <a:lnTo>
                      <a:pt x="58" y="1597"/>
                    </a:lnTo>
                    <a:lnTo>
                      <a:pt x="73" y="1608"/>
                    </a:lnTo>
                    <a:lnTo>
                      <a:pt x="88" y="1618"/>
                    </a:lnTo>
                    <a:lnTo>
                      <a:pt x="104" y="1627"/>
                    </a:lnTo>
                    <a:lnTo>
                      <a:pt x="121" y="1634"/>
                    </a:lnTo>
                    <a:lnTo>
                      <a:pt x="140" y="1641"/>
                    </a:lnTo>
                    <a:lnTo>
                      <a:pt x="160" y="1644"/>
                    </a:lnTo>
                    <a:lnTo>
                      <a:pt x="180" y="1647"/>
                    </a:lnTo>
                    <a:lnTo>
                      <a:pt x="200" y="1648"/>
                    </a:lnTo>
                    <a:lnTo>
                      <a:pt x="200" y="1648"/>
                    </a:lnTo>
                    <a:lnTo>
                      <a:pt x="223" y="1647"/>
                    </a:lnTo>
                    <a:lnTo>
                      <a:pt x="246" y="1643"/>
                    </a:lnTo>
                    <a:lnTo>
                      <a:pt x="246" y="1643"/>
                    </a:lnTo>
                    <a:lnTo>
                      <a:pt x="258" y="1651"/>
                    </a:lnTo>
                    <a:lnTo>
                      <a:pt x="272" y="1658"/>
                    </a:lnTo>
                    <a:lnTo>
                      <a:pt x="288" y="1664"/>
                    </a:lnTo>
                    <a:lnTo>
                      <a:pt x="305" y="1672"/>
                    </a:lnTo>
                    <a:lnTo>
                      <a:pt x="348" y="1684"/>
                    </a:lnTo>
                    <a:lnTo>
                      <a:pt x="399" y="1697"/>
                    </a:lnTo>
                    <a:lnTo>
                      <a:pt x="456" y="1709"/>
                    </a:lnTo>
                    <a:lnTo>
                      <a:pt x="520" y="1720"/>
                    </a:lnTo>
                    <a:lnTo>
                      <a:pt x="591" y="1730"/>
                    </a:lnTo>
                    <a:lnTo>
                      <a:pt x="667" y="1740"/>
                    </a:lnTo>
                    <a:lnTo>
                      <a:pt x="750" y="1749"/>
                    </a:lnTo>
                    <a:lnTo>
                      <a:pt x="838" y="1756"/>
                    </a:lnTo>
                    <a:lnTo>
                      <a:pt x="930" y="1762"/>
                    </a:lnTo>
                    <a:lnTo>
                      <a:pt x="1027" y="1767"/>
                    </a:lnTo>
                    <a:lnTo>
                      <a:pt x="1129" y="1772"/>
                    </a:lnTo>
                    <a:lnTo>
                      <a:pt x="1234" y="1776"/>
                    </a:lnTo>
                    <a:lnTo>
                      <a:pt x="1342" y="1777"/>
                    </a:lnTo>
                    <a:lnTo>
                      <a:pt x="1452" y="1779"/>
                    </a:lnTo>
                    <a:lnTo>
                      <a:pt x="1452" y="1779"/>
                    </a:lnTo>
                    <a:lnTo>
                      <a:pt x="1552" y="1777"/>
                    </a:lnTo>
                    <a:lnTo>
                      <a:pt x="1650" y="1776"/>
                    </a:lnTo>
                    <a:lnTo>
                      <a:pt x="1744" y="1774"/>
                    </a:lnTo>
                    <a:lnTo>
                      <a:pt x="1836" y="1770"/>
                    </a:lnTo>
                    <a:lnTo>
                      <a:pt x="1926" y="1765"/>
                    </a:lnTo>
                    <a:lnTo>
                      <a:pt x="2011" y="1760"/>
                    </a:lnTo>
                    <a:lnTo>
                      <a:pt x="2093" y="1754"/>
                    </a:lnTo>
                    <a:lnTo>
                      <a:pt x="2172" y="1746"/>
                    </a:lnTo>
                    <a:lnTo>
                      <a:pt x="2245" y="1739"/>
                    </a:lnTo>
                    <a:lnTo>
                      <a:pt x="2314" y="1730"/>
                    </a:lnTo>
                    <a:lnTo>
                      <a:pt x="2378" y="1721"/>
                    </a:lnTo>
                    <a:lnTo>
                      <a:pt x="2436" y="1712"/>
                    </a:lnTo>
                    <a:lnTo>
                      <a:pt x="2490" y="1700"/>
                    </a:lnTo>
                    <a:lnTo>
                      <a:pt x="2537" y="1689"/>
                    </a:lnTo>
                    <a:lnTo>
                      <a:pt x="2579" y="1678"/>
                    </a:lnTo>
                    <a:lnTo>
                      <a:pt x="2614" y="1666"/>
                    </a:lnTo>
                    <a:lnTo>
                      <a:pt x="2614" y="1666"/>
                    </a:lnTo>
                    <a:lnTo>
                      <a:pt x="2629" y="1674"/>
                    </a:lnTo>
                    <a:lnTo>
                      <a:pt x="2645" y="1680"/>
                    </a:lnTo>
                    <a:lnTo>
                      <a:pt x="2664" y="1684"/>
                    </a:lnTo>
                    <a:lnTo>
                      <a:pt x="2682" y="1685"/>
                    </a:lnTo>
                    <a:lnTo>
                      <a:pt x="2682" y="1685"/>
                    </a:lnTo>
                    <a:lnTo>
                      <a:pt x="2695" y="1685"/>
                    </a:lnTo>
                    <a:lnTo>
                      <a:pt x="2707" y="1683"/>
                    </a:lnTo>
                    <a:lnTo>
                      <a:pt x="2720" y="1680"/>
                    </a:lnTo>
                    <a:lnTo>
                      <a:pt x="2731" y="1675"/>
                    </a:lnTo>
                    <a:lnTo>
                      <a:pt x="2742" y="1671"/>
                    </a:lnTo>
                    <a:lnTo>
                      <a:pt x="2752" y="1664"/>
                    </a:lnTo>
                    <a:lnTo>
                      <a:pt x="2762" y="1657"/>
                    </a:lnTo>
                    <a:lnTo>
                      <a:pt x="2772" y="1649"/>
                    </a:lnTo>
                    <a:lnTo>
                      <a:pt x="2779" y="1639"/>
                    </a:lnTo>
                    <a:lnTo>
                      <a:pt x="2787" y="1630"/>
                    </a:lnTo>
                    <a:lnTo>
                      <a:pt x="2793" y="1620"/>
                    </a:lnTo>
                    <a:lnTo>
                      <a:pt x="2798" y="1608"/>
                    </a:lnTo>
                    <a:lnTo>
                      <a:pt x="2803" y="1597"/>
                    </a:lnTo>
                    <a:lnTo>
                      <a:pt x="2805" y="1585"/>
                    </a:lnTo>
                    <a:lnTo>
                      <a:pt x="2808" y="1572"/>
                    </a:lnTo>
                    <a:lnTo>
                      <a:pt x="2808" y="1559"/>
                    </a:lnTo>
                    <a:lnTo>
                      <a:pt x="2808" y="1559"/>
                    </a:lnTo>
                    <a:lnTo>
                      <a:pt x="2808" y="1546"/>
                    </a:lnTo>
                    <a:lnTo>
                      <a:pt x="2805" y="1534"/>
                    </a:lnTo>
                    <a:lnTo>
                      <a:pt x="2803" y="1521"/>
                    </a:lnTo>
                    <a:lnTo>
                      <a:pt x="2798" y="1510"/>
                    </a:lnTo>
                    <a:lnTo>
                      <a:pt x="2793" y="1499"/>
                    </a:lnTo>
                    <a:lnTo>
                      <a:pt x="2787" y="1489"/>
                    </a:lnTo>
                    <a:lnTo>
                      <a:pt x="2779" y="1479"/>
                    </a:lnTo>
                    <a:lnTo>
                      <a:pt x="2772" y="1469"/>
                    </a:lnTo>
                    <a:lnTo>
                      <a:pt x="2762" y="1462"/>
                    </a:lnTo>
                    <a:lnTo>
                      <a:pt x="2752" y="1454"/>
                    </a:lnTo>
                    <a:lnTo>
                      <a:pt x="2742" y="1448"/>
                    </a:lnTo>
                    <a:lnTo>
                      <a:pt x="2731" y="1443"/>
                    </a:lnTo>
                    <a:lnTo>
                      <a:pt x="2720" y="1438"/>
                    </a:lnTo>
                    <a:lnTo>
                      <a:pt x="2707" y="1436"/>
                    </a:lnTo>
                    <a:lnTo>
                      <a:pt x="2695" y="1433"/>
                    </a:lnTo>
                    <a:lnTo>
                      <a:pt x="2682" y="1433"/>
                    </a:lnTo>
                    <a:close/>
                    <a:moveTo>
                      <a:pt x="878" y="1462"/>
                    </a:moveTo>
                    <a:lnTo>
                      <a:pt x="878" y="1462"/>
                    </a:lnTo>
                    <a:lnTo>
                      <a:pt x="881" y="1459"/>
                    </a:lnTo>
                    <a:lnTo>
                      <a:pt x="881" y="1459"/>
                    </a:lnTo>
                    <a:lnTo>
                      <a:pt x="886" y="1462"/>
                    </a:lnTo>
                    <a:lnTo>
                      <a:pt x="886" y="1462"/>
                    </a:lnTo>
                    <a:lnTo>
                      <a:pt x="878" y="146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0" name="ïSľïḑé">
                <a:extLst>
                  <a:ext uri="{FF2B5EF4-FFF2-40B4-BE49-F238E27FC236}">
                    <a16:creationId xmlns:a16="http://schemas.microsoft.com/office/drawing/2014/main" id="{E736B02E-BF7D-4DDC-967E-77326C5183B2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1" name="isḻîḓê">
                <a:extLst>
                  <a:ext uri="{FF2B5EF4-FFF2-40B4-BE49-F238E27FC236}">
                    <a16:creationId xmlns:a16="http://schemas.microsoft.com/office/drawing/2014/main" id="{1AB366AB-2239-4EA2-AEE0-AC664F6E74B6}"/>
                  </a:ext>
                </a:extLst>
              </p:cNvPr>
              <p:cNvSpPr/>
              <p:nvPr/>
            </p:nvSpPr>
            <p:spPr bwMode="auto">
              <a:xfrm>
                <a:off x="9001166" y="2275029"/>
                <a:ext cx="154924" cy="390998"/>
              </a:xfrm>
              <a:custGeom>
                <a:avLst/>
                <a:gdLst>
                  <a:gd name="T0" fmla="*/ 66 w 190"/>
                  <a:gd name="T1" fmla="*/ 13 h 475"/>
                  <a:gd name="T2" fmla="*/ 66 w 190"/>
                  <a:gd name="T3" fmla="*/ 13 h 475"/>
                  <a:gd name="T4" fmla="*/ 63 w 190"/>
                  <a:gd name="T5" fmla="*/ 34 h 475"/>
                  <a:gd name="T6" fmla="*/ 61 w 190"/>
                  <a:gd name="T7" fmla="*/ 57 h 475"/>
                  <a:gd name="T8" fmla="*/ 53 w 190"/>
                  <a:gd name="T9" fmla="*/ 110 h 475"/>
                  <a:gd name="T10" fmla="*/ 42 w 190"/>
                  <a:gd name="T11" fmla="*/ 167 h 475"/>
                  <a:gd name="T12" fmla="*/ 31 w 190"/>
                  <a:gd name="T13" fmla="*/ 223 h 475"/>
                  <a:gd name="T14" fmla="*/ 8 w 190"/>
                  <a:gd name="T15" fmla="*/ 317 h 475"/>
                  <a:gd name="T16" fmla="*/ 0 w 190"/>
                  <a:gd name="T17" fmla="*/ 356 h 475"/>
                  <a:gd name="T18" fmla="*/ 0 w 190"/>
                  <a:gd name="T19" fmla="*/ 356 h 475"/>
                  <a:gd name="T20" fmla="*/ 10 w 190"/>
                  <a:gd name="T21" fmla="*/ 348 h 475"/>
                  <a:gd name="T22" fmla="*/ 20 w 190"/>
                  <a:gd name="T23" fmla="*/ 343 h 475"/>
                  <a:gd name="T24" fmla="*/ 28 w 190"/>
                  <a:gd name="T25" fmla="*/ 339 h 475"/>
                  <a:gd name="T26" fmla="*/ 37 w 190"/>
                  <a:gd name="T27" fmla="*/ 337 h 475"/>
                  <a:gd name="T28" fmla="*/ 46 w 190"/>
                  <a:gd name="T29" fmla="*/ 336 h 475"/>
                  <a:gd name="T30" fmla="*/ 53 w 190"/>
                  <a:gd name="T31" fmla="*/ 336 h 475"/>
                  <a:gd name="T32" fmla="*/ 59 w 190"/>
                  <a:gd name="T33" fmla="*/ 337 h 475"/>
                  <a:gd name="T34" fmla="*/ 66 w 190"/>
                  <a:gd name="T35" fmla="*/ 338 h 475"/>
                  <a:gd name="T36" fmla="*/ 72 w 190"/>
                  <a:gd name="T37" fmla="*/ 342 h 475"/>
                  <a:gd name="T38" fmla="*/ 78 w 190"/>
                  <a:gd name="T39" fmla="*/ 346 h 475"/>
                  <a:gd name="T40" fmla="*/ 83 w 190"/>
                  <a:gd name="T41" fmla="*/ 351 h 475"/>
                  <a:gd name="T42" fmla="*/ 87 w 190"/>
                  <a:gd name="T43" fmla="*/ 357 h 475"/>
                  <a:gd name="T44" fmla="*/ 95 w 190"/>
                  <a:gd name="T45" fmla="*/ 369 h 475"/>
                  <a:gd name="T46" fmla="*/ 102 w 190"/>
                  <a:gd name="T47" fmla="*/ 384 h 475"/>
                  <a:gd name="T48" fmla="*/ 107 w 190"/>
                  <a:gd name="T49" fmla="*/ 399 h 475"/>
                  <a:gd name="T50" fmla="*/ 112 w 190"/>
                  <a:gd name="T51" fmla="*/ 415 h 475"/>
                  <a:gd name="T52" fmla="*/ 114 w 190"/>
                  <a:gd name="T53" fmla="*/ 430 h 475"/>
                  <a:gd name="T54" fmla="*/ 117 w 190"/>
                  <a:gd name="T55" fmla="*/ 444 h 475"/>
                  <a:gd name="T56" fmla="*/ 118 w 190"/>
                  <a:gd name="T57" fmla="*/ 466 h 475"/>
                  <a:gd name="T58" fmla="*/ 119 w 190"/>
                  <a:gd name="T59" fmla="*/ 475 h 475"/>
                  <a:gd name="T60" fmla="*/ 119 w 190"/>
                  <a:gd name="T61" fmla="*/ 475 h 475"/>
                  <a:gd name="T62" fmla="*/ 135 w 190"/>
                  <a:gd name="T63" fmla="*/ 421 h 475"/>
                  <a:gd name="T64" fmla="*/ 149 w 190"/>
                  <a:gd name="T65" fmla="*/ 372 h 475"/>
                  <a:gd name="T66" fmla="*/ 161 w 190"/>
                  <a:gd name="T67" fmla="*/ 327 h 475"/>
                  <a:gd name="T68" fmla="*/ 170 w 190"/>
                  <a:gd name="T69" fmla="*/ 286 h 475"/>
                  <a:gd name="T70" fmla="*/ 177 w 190"/>
                  <a:gd name="T71" fmla="*/ 248 h 475"/>
                  <a:gd name="T72" fmla="*/ 184 w 190"/>
                  <a:gd name="T73" fmla="*/ 213 h 475"/>
                  <a:gd name="T74" fmla="*/ 187 w 190"/>
                  <a:gd name="T75" fmla="*/ 182 h 475"/>
                  <a:gd name="T76" fmla="*/ 190 w 190"/>
                  <a:gd name="T77" fmla="*/ 153 h 475"/>
                  <a:gd name="T78" fmla="*/ 190 w 190"/>
                  <a:gd name="T79" fmla="*/ 128 h 475"/>
                  <a:gd name="T80" fmla="*/ 189 w 190"/>
                  <a:gd name="T81" fmla="*/ 106 h 475"/>
                  <a:gd name="T82" fmla="*/ 187 w 190"/>
                  <a:gd name="T83" fmla="*/ 86 h 475"/>
                  <a:gd name="T84" fmla="*/ 184 w 190"/>
                  <a:gd name="T85" fmla="*/ 70 h 475"/>
                  <a:gd name="T86" fmla="*/ 180 w 190"/>
                  <a:gd name="T87" fmla="*/ 55 h 475"/>
                  <a:gd name="T88" fmla="*/ 175 w 190"/>
                  <a:gd name="T89" fmla="*/ 41 h 475"/>
                  <a:gd name="T90" fmla="*/ 169 w 190"/>
                  <a:gd name="T91" fmla="*/ 31 h 475"/>
                  <a:gd name="T92" fmla="*/ 163 w 190"/>
                  <a:gd name="T93" fmla="*/ 23 h 475"/>
                  <a:gd name="T94" fmla="*/ 155 w 190"/>
                  <a:gd name="T95" fmla="*/ 15 h 475"/>
                  <a:gd name="T96" fmla="*/ 148 w 190"/>
                  <a:gd name="T97" fmla="*/ 10 h 475"/>
                  <a:gd name="T98" fmla="*/ 139 w 190"/>
                  <a:gd name="T99" fmla="*/ 5 h 475"/>
                  <a:gd name="T100" fmla="*/ 131 w 190"/>
                  <a:gd name="T101" fmla="*/ 3 h 475"/>
                  <a:gd name="T102" fmla="*/ 123 w 190"/>
                  <a:gd name="T103" fmla="*/ 2 h 475"/>
                  <a:gd name="T104" fmla="*/ 115 w 190"/>
                  <a:gd name="T105" fmla="*/ 0 h 475"/>
                  <a:gd name="T106" fmla="*/ 100 w 190"/>
                  <a:gd name="T107" fmla="*/ 2 h 475"/>
                  <a:gd name="T108" fmla="*/ 86 w 190"/>
                  <a:gd name="T109" fmla="*/ 4 h 475"/>
                  <a:gd name="T110" fmla="*/ 76 w 190"/>
                  <a:gd name="T111" fmla="*/ 8 h 475"/>
                  <a:gd name="T112" fmla="*/ 66 w 190"/>
                  <a:gd name="T113" fmla="*/ 13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0" h="475">
                    <a:moveTo>
                      <a:pt x="66" y="13"/>
                    </a:moveTo>
                    <a:lnTo>
                      <a:pt x="66" y="13"/>
                    </a:lnTo>
                    <a:lnTo>
                      <a:pt x="63" y="34"/>
                    </a:lnTo>
                    <a:lnTo>
                      <a:pt x="61" y="57"/>
                    </a:lnTo>
                    <a:lnTo>
                      <a:pt x="53" y="110"/>
                    </a:lnTo>
                    <a:lnTo>
                      <a:pt x="42" y="167"/>
                    </a:lnTo>
                    <a:lnTo>
                      <a:pt x="31" y="223"/>
                    </a:lnTo>
                    <a:lnTo>
                      <a:pt x="8" y="317"/>
                    </a:lnTo>
                    <a:lnTo>
                      <a:pt x="0" y="356"/>
                    </a:lnTo>
                    <a:lnTo>
                      <a:pt x="0" y="356"/>
                    </a:lnTo>
                    <a:lnTo>
                      <a:pt x="10" y="348"/>
                    </a:lnTo>
                    <a:lnTo>
                      <a:pt x="20" y="343"/>
                    </a:lnTo>
                    <a:lnTo>
                      <a:pt x="28" y="339"/>
                    </a:lnTo>
                    <a:lnTo>
                      <a:pt x="37" y="337"/>
                    </a:lnTo>
                    <a:lnTo>
                      <a:pt x="46" y="336"/>
                    </a:lnTo>
                    <a:lnTo>
                      <a:pt x="53" y="336"/>
                    </a:lnTo>
                    <a:lnTo>
                      <a:pt x="59" y="337"/>
                    </a:lnTo>
                    <a:lnTo>
                      <a:pt x="66" y="338"/>
                    </a:lnTo>
                    <a:lnTo>
                      <a:pt x="72" y="342"/>
                    </a:lnTo>
                    <a:lnTo>
                      <a:pt x="78" y="346"/>
                    </a:lnTo>
                    <a:lnTo>
                      <a:pt x="83" y="351"/>
                    </a:lnTo>
                    <a:lnTo>
                      <a:pt x="87" y="357"/>
                    </a:lnTo>
                    <a:lnTo>
                      <a:pt x="95" y="369"/>
                    </a:lnTo>
                    <a:lnTo>
                      <a:pt x="102" y="384"/>
                    </a:lnTo>
                    <a:lnTo>
                      <a:pt x="107" y="399"/>
                    </a:lnTo>
                    <a:lnTo>
                      <a:pt x="112" y="415"/>
                    </a:lnTo>
                    <a:lnTo>
                      <a:pt x="114" y="430"/>
                    </a:lnTo>
                    <a:lnTo>
                      <a:pt x="117" y="444"/>
                    </a:lnTo>
                    <a:lnTo>
                      <a:pt x="118" y="466"/>
                    </a:lnTo>
                    <a:lnTo>
                      <a:pt x="119" y="475"/>
                    </a:lnTo>
                    <a:lnTo>
                      <a:pt x="119" y="475"/>
                    </a:lnTo>
                    <a:lnTo>
                      <a:pt x="135" y="421"/>
                    </a:lnTo>
                    <a:lnTo>
                      <a:pt x="149" y="372"/>
                    </a:lnTo>
                    <a:lnTo>
                      <a:pt x="161" y="327"/>
                    </a:lnTo>
                    <a:lnTo>
                      <a:pt x="170" y="286"/>
                    </a:lnTo>
                    <a:lnTo>
                      <a:pt x="177" y="248"/>
                    </a:lnTo>
                    <a:lnTo>
                      <a:pt x="184" y="213"/>
                    </a:lnTo>
                    <a:lnTo>
                      <a:pt x="187" y="182"/>
                    </a:lnTo>
                    <a:lnTo>
                      <a:pt x="190" y="153"/>
                    </a:lnTo>
                    <a:lnTo>
                      <a:pt x="190" y="128"/>
                    </a:lnTo>
                    <a:lnTo>
                      <a:pt x="189" y="106"/>
                    </a:lnTo>
                    <a:lnTo>
                      <a:pt x="187" y="86"/>
                    </a:lnTo>
                    <a:lnTo>
                      <a:pt x="184" y="70"/>
                    </a:lnTo>
                    <a:lnTo>
                      <a:pt x="180" y="55"/>
                    </a:lnTo>
                    <a:lnTo>
                      <a:pt x="175" y="41"/>
                    </a:lnTo>
                    <a:lnTo>
                      <a:pt x="169" y="31"/>
                    </a:lnTo>
                    <a:lnTo>
                      <a:pt x="163" y="23"/>
                    </a:lnTo>
                    <a:lnTo>
                      <a:pt x="155" y="15"/>
                    </a:lnTo>
                    <a:lnTo>
                      <a:pt x="148" y="10"/>
                    </a:lnTo>
                    <a:lnTo>
                      <a:pt x="139" y="5"/>
                    </a:lnTo>
                    <a:lnTo>
                      <a:pt x="131" y="3"/>
                    </a:lnTo>
                    <a:lnTo>
                      <a:pt x="123" y="2"/>
                    </a:lnTo>
                    <a:lnTo>
                      <a:pt x="115" y="0"/>
                    </a:lnTo>
                    <a:lnTo>
                      <a:pt x="100" y="2"/>
                    </a:lnTo>
                    <a:lnTo>
                      <a:pt x="86" y="4"/>
                    </a:lnTo>
                    <a:lnTo>
                      <a:pt x="76" y="8"/>
                    </a:lnTo>
                    <a:lnTo>
                      <a:pt x="66" y="13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2" name="ïS1iḍe">
                <a:extLst>
                  <a:ext uri="{FF2B5EF4-FFF2-40B4-BE49-F238E27FC236}">
                    <a16:creationId xmlns:a16="http://schemas.microsoft.com/office/drawing/2014/main" id="{32E3C38E-A0D5-4AC6-AF0D-C8D0071BA54A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3" name="ïsḻiḑè">
                <a:extLst>
                  <a:ext uri="{FF2B5EF4-FFF2-40B4-BE49-F238E27FC236}">
                    <a16:creationId xmlns:a16="http://schemas.microsoft.com/office/drawing/2014/main" id="{B59AB876-B281-431A-A117-F71645B01571}"/>
                  </a:ext>
                </a:extLst>
              </p:cNvPr>
              <p:cNvSpPr/>
              <p:nvPr/>
            </p:nvSpPr>
            <p:spPr bwMode="auto">
              <a:xfrm>
                <a:off x="8573283" y="2275029"/>
                <a:ext cx="154924" cy="390998"/>
              </a:xfrm>
              <a:custGeom>
                <a:avLst/>
                <a:gdLst>
                  <a:gd name="T0" fmla="*/ 71 w 191"/>
                  <a:gd name="T1" fmla="*/ 475 h 475"/>
                  <a:gd name="T2" fmla="*/ 71 w 191"/>
                  <a:gd name="T3" fmla="*/ 475 h 475"/>
                  <a:gd name="T4" fmla="*/ 72 w 191"/>
                  <a:gd name="T5" fmla="*/ 466 h 475"/>
                  <a:gd name="T6" fmla="*/ 73 w 191"/>
                  <a:gd name="T7" fmla="*/ 444 h 475"/>
                  <a:gd name="T8" fmla="*/ 76 w 191"/>
                  <a:gd name="T9" fmla="*/ 430 h 475"/>
                  <a:gd name="T10" fmla="*/ 79 w 191"/>
                  <a:gd name="T11" fmla="*/ 415 h 475"/>
                  <a:gd name="T12" fmla="*/ 83 w 191"/>
                  <a:gd name="T13" fmla="*/ 399 h 475"/>
                  <a:gd name="T14" fmla="*/ 88 w 191"/>
                  <a:gd name="T15" fmla="*/ 384 h 475"/>
                  <a:gd name="T16" fmla="*/ 94 w 191"/>
                  <a:gd name="T17" fmla="*/ 369 h 475"/>
                  <a:gd name="T18" fmla="*/ 103 w 191"/>
                  <a:gd name="T19" fmla="*/ 357 h 475"/>
                  <a:gd name="T20" fmla="*/ 107 w 191"/>
                  <a:gd name="T21" fmla="*/ 351 h 475"/>
                  <a:gd name="T22" fmla="*/ 113 w 191"/>
                  <a:gd name="T23" fmla="*/ 346 h 475"/>
                  <a:gd name="T24" fmla="*/ 118 w 191"/>
                  <a:gd name="T25" fmla="*/ 342 h 475"/>
                  <a:gd name="T26" fmla="*/ 124 w 191"/>
                  <a:gd name="T27" fmla="*/ 338 h 475"/>
                  <a:gd name="T28" fmla="*/ 130 w 191"/>
                  <a:gd name="T29" fmla="*/ 337 h 475"/>
                  <a:gd name="T30" fmla="*/ 138 w 191"/>
                  <a:gd name="T31" fmla="*/ 336 h 475"/>
                  <a:gd name="T32" fmla="*/ 145 w 191"/>
                  <a:gd name="T33" fmla="*/ 336 h 475"/>
                  <a:gd name="T34" fmla="*/ 153 w 191"/>
                  <a:gd name="T35" fmla="*/ 337 h 475"/>
                  <a:gd name="T36" fmla="*/ 161 w 191"/>
                  <a:gd name="T37" fmla="*/ 339 h 475"/>
                  <a:gd name="T38" fmla="*/ 170 w 191"/>
                  <a:gd name="T39" fmla="*/ 343 h 475"/>
                  <a:gd name="T40" fmla="*/ 180 w 191"/>
                  <a:gd name="T41" fmla="*/ 348 h 475"/>
                  <a:gd name="T42" fmla="*/ 191 w 191"/>
                  <a:gd name="T43" fmla="*/ 356 h 475"/>
                  <a:gd name="T44" fmla="*/ 191 w 191"/>
                  <a:gd name="T45" fmla="*/ 356 h 475"/>
                  <a:gd name="T46" fmla="*/ 181 w 191"/>
                  <a:gd name="T47" fmla="*/ 317 h 475"/>
                  <a:gd name="T48" fmla="*/ 159 w 191"/>
                  <a:gd name="T49" fmla="*/ 223 h 475"/>
                  <a:gd name="T50" fmla="*/ 148 w 191"/>
                  <a:gd name="T51" fmla="*/ 167 h 475"/>
                  <a:gd name="T52" fmla="*/ 137 w 191"/>
                  <a:gd name="T53" fmla="*/ 110 h 475"/>
                  <a:gd name="T54" fmla="*/ 129 w 191"/>
                  <a:gd name="T55" fmla="*/ 57 h 475"/>
                  <a:gd name="T56" fmla="*/ 127 w 191"/>
                  <a:gd name="T57" fmla="*/ 34 h 475"/>
                  <a:gd name="T58" fmla="*/ 125 w 191"/>
                  <a:gd name="T59" fmla="*/ 13 h 475"/>
                  <a:gd name="T60" fmla="*/ 125 w 191"/>
                  <a:gd name="T61" fmla="*/ 13 h 475"/>
                  <a:gd name="T62" fmla="*/ 115 w 191"/>
                  <a:gd name="T63" fmla="*/ 8 h 475"/>
                  <a:gd name="T64" fmla="*/ 104 w 191"/>
                  <a:gd name="T65" fmla="*/ 4 h 475"/>
                  <a:gd name="T66" fmla="*/ 91 w 191"/>
                  <a:gd name="T67" fmla="*/ 2 h 475"/>
                  <a:gd name="T68" fmla="*/ 74 w 191"/>
                  <a:gd name="T69" fmla="*/ 0 h 475"/>
                  <a:gd name="T70" fmla="*/ 67 w 191"/>
                  <a:gd name="T71" fmla="*/ 2 h 475"/>
                  <a:gd name="T72" fmla="*/ 58 w 191"/>
                  <a:gd name="T73" fmla="*/ 3 h 475"/>
                  <a:gd name="T74" fmla="*/ 51 w 191"/>
                  <a:gd name="T75" fmla="*/ 5 h 475"/>
                  <a:gd name="T76" fmla="*/ 42 w 191"/>
                  <a:gd name="T77" fmla="*/ 10 h 475"/>
                  <a:gd name="T78" fmla="*/ 35 w 191"/>
                  <a:gd name="T79" fmla="*/ 15 h 475"/>
                  <a:gd name="T80" fmla="*/ 28 w 191"/>
                  <a:gd name="T81" fmla="*/ 23 h 475"/>
                  <a:gd name="T82" fmla="*/ 21 w 191"/>
                  <a:gd name="T83" fmla="*/ 31 h 475"/>
                  <a:gd name="T84" fmla="*/ 16 w 191"/>
                  <a:gd name="T85" fmla="*/ 41 h 475"/>
                  <a:gd name="T86" fmla="*/ 10 w 191"/>
                  <a:gd name="T87" fmla="*/ 55 h 475"/>
                  <a:gd name="T88" fmla="*/ 6 w 191"/>
                  <a:gd name="T89" fmla="*/ 70 h 475"/>
                  <a:gd name="T90" fmla="*/ 2 w 191"/>
                  <a:gd name="T91" fmla="*/ 86 h 475"/>
                  <a:gd name="T92" fmla="*/ 1 w 191"/>
                  <a:gd name="T93" fmla="*/ 106 h 475"/>
                  <a:gd name="T94" fmla="*/ 0 w 191"/>
                  <a:gd name="T95" fmla="*/ 128 h 475"/>
                  <a:gd name="T96" fmla="*/ 1 w 191"/>
                  <a:gd name="T97" fmla="*/ 153 h 475"/>
                  <a:gd name="T98" fmla="*/ 2 w 191"/>
                  <a:gd name="T99" fmla="*/ 182 h 475"/>
                  <a:gd name="T100" fmla="*/ 7 w 191"/>
                  <a:gd name="T101" fmla="*/ 213 h 475"/>
                  <a:gd name="T102" fmla="*/ 12 w 191"/>
                  <a:gd name="T103" fmla="*/ 248 h 475"/>
                  <a:gd name="T104" fmla="*/ 20 w 191"/>
                  <a:gd name="T105" fmla="*/ 286 h 475"/>
                  <a:gd name="T106" fmla="*/ 30 w 191"/>
                  <a:gd name="T107" fmla="*/ 327 h 475"/>
                  <a:gd name="T108" fmla="*/ 41 w 191"/>
                  <a:gd name="T109" fmla="*/ 372 h 475"/>
                  <a:gd name="T110" fmla="*/ 55 w 191"/>
                  <a:gd name="T111" fmla="*/ 421 h 475"/>
                  <a:gd name="T112" fmla="*/ 71 w 191"/>
                  <a:gd name="T113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1" h="475">
                    <a:moveTo>
                      <a:pt x="71" y="475"/>
                    </a:moveTo>
                    <a:lnTo>
                      <a:pt x="71" y="475"/>
                    </a:lnTo>
                    <a:lnTo>
                      <a:pt x="72" y="466"/>
                    </a:lnTo>
                    <a:lnTo>
                      <a:pt x="73" y="444"/>
                    </a:lnTo>
                    <a:lnTo>
                      <a:pt x="76" y="430"/>
                    </a:lnTo>
                    <a:lnTo>
                      <a:pt x="79" y="415"/>
                    </a:lnTo>
                    <a:lnTo>
                      <a:pt x="83" y="399"/>
                    </a:lnTo>
                    <a:lnTo>
                      <a:pt x="88" y="384"/>
                    </a:lnTo>
                    <a:lnTo>
                      <a:pt x="94" y="369"/>
                    </a:lnTo>
                    <a:lnTo>
                      <a:pt x="103" y="357"/>
                    </a:lnTo>
                    <a:lnTo>
                      <a:pt x="107" y="351"/>
                    </a:lnTo>
                    <a:lnTo>
                      <a:pt x="113" y="346"/>
                    </a:lnTo>
                    <a:lnTo>
                      <a:pt x="118" y="342"/>
                    </a:lnTo>
                    <a:lnTo>
                      <a:pt x="124" y="338"/>
                    </a:lnTo>
                    <a:lnTo>
                      <a:pt x="130" y="337"/>
                    </a:lnTo>
                    <a:lnTo>
                      <a:pt x="138" y="336"/>
                    </a:lnTo>
                    <a:lnTo>
                      <a:pt x="145" y="336"/>
                    </a:lnTo>
                    <a:lnTo>
                      <a:pt x="153" y="337"/>
                    </a:lnTo>
                    <a:lnTo>
                      <a:pt x="161" y="339"/>
                    </a:lnTo>
                    <a:lnTo>
                      <a:pt x="170" y="343"/>
                    </a:lnTo>
                    <a:lnTo>
                      <a:pt x="180" y="348"/>
                    </a:lnTo>
                    <a:lnTo>
                      <a:pt x="191" y="356"/>
                    </a:lnTo>
                    <a:lnTo>
                      <a:pt x="191" y="356"/>
                    </a:lnTo>
                    <a:lnTo>
                      <a:pt x="181" y="317"/>
                    </a:lnTo>
                    <a:lnTo>
                      <a:pt x="159" y="223"/>
                    </a:lnTo>
                    <a:lnTo>
                      <a:pt x="148" y="167"/>
                    </a:lnTo>
                    <a:lnTo>
                      <a:pt x="137" y="110"/>
                    </a:lnTo>
                    <a:lnTo>
                      <a:pt x="129" y="57"/>
                    </a:lnTo>
                    <a:lnTo>
                      <a:pt x="127" y="34"/>
                    </a:lnTo>
                    <a:lnTo>
                      <a:pt x="125" y="13"/>
                    </a:lnTo>
                    <a:lnTo>
                      <a:pt x="125" y="13"/>
                    </a:lnTo>
                    <a:lnTo>
                      <a:pt x="115" y="8"/>
                    </a:lnTo>
                    <a:lnTo>
                      <a:pt x="104" y="4"/>
                    </a:lnTo>
                    <a:lnTo>
                      <a:pt x="91" y="2"/>
                    </a:lnTo>
                    <a:lnTo>
                      <a:pt x="74" y="0"/>
                    </a:lnTo>
                    <a:lnTo>
                      <a:pt x="67" y="2"/>
                    </a:lnTo>
                    <a:lnTo>
                      <a:pt x="58" y="3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5" y="15"/>
                    </a:lnTo>
                    <a:lnTo>
                      <a:pt x="28" y="23"/>
                    </a:lnTo>
                    <a:lnTo>
                      <a:pt x="21" y="31"/>
                    </a:lnTo>
                    <a:lnTo>
                      <a:pt x="16" y="41"/>
                    </a:lnTo>
                    <a:lnTo>
                      <a:pt x="10" y="55"/>
                    </a:lnTo>
                    <a:lnTo>
                      <a:pt x="6" y="70"/>
                    </a:lnTo>
                    <a:lnTo>
                      <a:pt x="2" y="86"/>
                    </a:lnTo>
                    <a:lnTo>
                      <a:pt x="1" y="106"/>
                    </a:lnTo>
                    <a:lnTo>
                      <a:pt x="0" y="128"/>
                    </a:lnTo>
                    <a:lnTo>
                      <a:pt x="1" y="153"/>
                    </a:lnTo>
                    <a:lnTo>
                      <a:pt x="2" y="182"/>
                    </a:lnTo>
                    <a:lnTo>
                      <a:pt x="7" y="213"/>
                    </a:lnTo>
                    <a:lnTo>
                      <a:pt x="12" y="248"/>
                    </a:lnTo>
                    <a:lnTo>
                      <a:pt x="20" y="286"/>
                    </a:lnTo>
                    <a:lnTo>
                      <a:pt x="30" y="327"/>
                    </a:lnTo>
                    <a:lnTo>
                      <a:pt x="41" y="372"/>
                    </a:lnTo>
                    <a:lnTo>
                      <a:pt x="55" y="421"/>
                    </a:lnTo>
                    <a:lnTo>
                      <a:pt x="71" y="475"/>
                    </a:ln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4" name="işliḑe">
                <a:extLst>
                  <a:ext uri="{FF2B5EF4-FFF2-40B4-BE49-F238E27FC236}">
                    <a16:creationId xmlns:a16="http://schemas.microsoft.com/office/drawing/2014/main" id="{E4B4D873-AF61-4096-B12E-3E96936CAF3E}"/>
                  </a:ext>
                </a:extLst>
              </p:cNvPr>
              <p:cNvSpPr/>
              <p:nvPr/>
            </p:nvSpPr>
            <p:spPr bwMode="auto">
              <a:xfrm>
                <a:off x="8676565" y="1303683"/>
                <a:ext cx="376244" cy="1254143"/>
              </a:xfrm>
              <a:custGeom>
                <a:avLst/>
                <a:gdLst>
                  <a:gd name="T0" fmla="*/ 355 w 458"/>
                  <a:gd name="T1" fmla="*/ 470 h 1530"/>
                  <a:gd name="T2" fmla="*/ 351 w 458"/>
                  <a:gd name="T3" fmla="*/ 465 h 1530"/>
                  <a:gd name="T4" fmla="*/ 295 w 458"/>
                  <a:gd name="T5" fmla="*/ 344 h 1530"/>
                  <a:gd name="T6" fmla="*/ 256 w 458"/>
                  <a:gd name="T7" fmla="*/ 220 h 1530"/>
                  <a:gd name="T8" fmla="*/ 231 w 458"/>
                  <a:gd name="T9" fmla="*/ 71 h 1530"/>
                  <a:gd name="T10" fmla="*/ 239 w 458"/>
                  <a:gd name="T11" fmla="*/ 26 h 1530"/>
                  <a:gd name="T12" fmla="*/ 243 w 458"/>
                  <a:gd name="T13" fmla="*/ 10 h 1530"/>
                  <a:gd name="T14" fmla="*/ 228 w 458"/>
                  <a:gd name="T15" fmla="*/ 0 h 1530"/>
                  <a:gd name="T16" fmla="*/ 213 w 458"/>
                  <a:gd name="T17" fmla="*/ 15 h 1530"/>
                  <a:gd name="T18" fmla="*/ 222 w 458"/>
                  <a:gd name="T19" fmla="*/ 30 h 1530"/>
                  <a:gd name="T20" fmla="*/ 223 w 458"/>
                  <a:gd name="T21" fmla="*/ 109 h 1530"/>
                  <a:gd name="T22" fmla="*/ 193 w 458"/>
                  <a:gd name="T23" fmla="*/ 253 h 1530"/>
                  <a:gd name="T24" fmla="*/ 152 w 458"/>
                  <a:gd name="T25" fmla="*/ 369 h 1530"/>
                  <a:gd name="T26" fmla="*/ 107 w 458"/>
                  <a:gd name="T27" fmla="*/ 465 h 1530"/>
                  <a:gd name="T28" fmla="*/ 103 w 458"/>
                  <a:gd name="T29" fmla="*/ 471 h 1530"/>
                  <a:gd name="T30" fmla="*/ 66 w 458"/>
                  <a:gd name="T31" fmla="*/ 528 h 1530"/>
                  <a:gd name="T32" fmla="*/ 29 w 458"/>
                  <a:gd name="T33" fmla="*/ 626 h 1530"/>
                  <a:gd name="T34" fmla="*/ 3 w 458"/>
                  <a:gd name="T35" fmla="*/ 785 h 1530"/>
                  <a:gd name="T36" fmla="*/ 0 w 458"/>
                  <a:gd name="T37" fmla="*/ 952 h 1530"/>
                  <a:gd name="T38" fmla="*/ 20 w 458"/>
                  <a:gd name="T39" fmla="*/ 1183 h 1530"/>
                  <a:gd name="T40" fmla="*/ 59 w 458"/>
                  <a:gd name="T41" fmla="*/ 1414 h 1530"/>
                  <a:gd name="T42" fmla="*/ 372 w 458"/>
                  <a:gd name="T43" fmla="*/ 1530 h 1530"/>
                  <a:gd name="T44" fmla="*/ 416 w 458"/>
                  <a:gd name="T45" fmla="*/ 1332 h 1530"/>
                  <a:gd name="T46" fmla="*/ 444 w 458"/>
                  <a:gd name="T47" fmla="*/ 1127 h 1530"/>
                  <a:gd name="T48" fmla="*/ 458 w 458"/>
                  <a:gd name="T49" fmla="*/ 891 h 1530"/>
                  <a:gd name="T50" fmla="*/ 449 w 458"/>
                  <a:gd name="T51" fmla="*/ 739 h 1530"/>
                  <a:gd name="T52" fmla="*/ 420 w 458"/>
                  <a:gd name="T53" fmla="*/ 596 h 1530"/>
                  <a:gd name="T54" fmla="*/ 384 w 458"/>
                  <a:gd name="T55" fmla="*/ 512 h 1530"/>
                  <a:gd name="T56" fmla="*/ 228 w 458"/>
                  <a:gd name="T57" fmla="*/ 607 h 1530"/>
                  <a:gd name="T58" fmla="*/ 258 w 458"/>
                  <a:gd name="T59" fmla="*/ 614 h 1530"/>
                  <a:gd name="T60" fmla="*/ 298 w 458"/>
                  <a:gd name="T61" fmla="*/ 652 h 1530"/>
                  <a:gd name="T62" fmla="*/ 303 w 458"/>
                  <a:gd name="T63" fmla="*/ 682 h 1530"/>
                  <a:gd name="T64" fmla="*/ 290 w 458"/>
                  <a:gd name="T65" fmla="*/ 723 h 1530"/>
                  <a:gd name="T66" fmla="*/ 243 w 458"/>
                  <a:gd name="T67" fmla="*/ 754 h 1530"/>
                  <a:gd name="T68" fmla="*/ 221 w 458"/>
                  <a:gd name="T69" fmla="*/ 755 h 1530"/>
                  <a:gd name="T70" fmla="*/ 176 w 458"/>
                  <a:gd name="T71" fmla="*/ 734 h 1530"/>
                  <a:gd name="T72" fmla="*/ 155 w 458"/>
                  <a:gd name="T73" fmla="*/ 689 h 1530"/>
                  <a:gd name="T74" fmla="*/ 156 w 458"/>
                  <a:gd name="T75" fmla="*/ 667 h 1530"/>
                  <a:gd name="T76" fmla="*/ 187 w 458"/>
                  <a:gd name="T77" fmla="*/ 620 h 1530"/>
                  <a:gd name="T78" fmla="*/ 228 w 458"/>
                  <a:gd name="T79" fmla="*/ 607 h 1530"/>
                  <a:gd name="T80" fmla="*/ 244 w 458"/>
                  <a:gd name="T81" fmla="*/ 873 h 1530"/>
                  <a:gd name="T82" fmla="*/ 290 w 458"/>
                  <a:gd name="T83" fmla="*/ 906 h 1530"/>
                  <a:gd name="T84" fmla="*/ 303 w 458"/>
                  <a:gd name="T85" fmla="*/ 947 h 1530"/>
                  <a:gd name="T86" fmla="*/ 298 w 458"/>
                  <a:gd name="T87" fmla="*/ 975 h 1530"/>
                  <a:gd name="T88" fmla="*/ 258 w 458"/>
                  <a:gd name="T89" fmla="*/ 1015 h 1530"/>
                  <a:gd name="T90" fmla="*/ 230 w 458"/>
                  <a:gd name="T91" fmla="*/ 1021 h 1530"/>
                  <a:gd name="T92" fmla="*/ 187 w 458"/>
                  <a:gd name="T93" fmla="*/ 1009 h 1530"/>
                  <a:gd name="T94" fmla="*/ 156 w 458"/>
                  <a:gd name="T95" fmla="*/ 962 h 1530"/>
                  <a:gd name="T96" fmla="*/ 155 w 458"/>
                  <a:gd name="T97" fmla="*/ 939 h 1530"/>
                  <a:gd name="T98" fmla="*/ 176 w 458"/>
                  <a:gd name="T99" fmla="*/ 894 h 1530"/>
                  <a:gd name="T100" fmla="*/ 221 w 458"/>
                  <a:gd name="T101" fmla="*/ 873 h 1530"/>
                  <a:gd name="T102" fmla="*/ 221 w 458"/>
                  <a:gd name="T103" fmla="*/ 1286 h 1530"/>
                  <a:gd name="T104" fmla="*/ 176 w 458"/>
                  <a:gd name="T105" fmla="*/ 1265 h 1530"/>
                  <a:gd name="T106" fmla="*/ 155 w 458"/>
                  <a:gd name="T107" fmla="*/ 1219 h 1530"/>
                  <a:gd name="T108" fmla="*/ 156 w 458"/>
                  <a:gd name="T109" fmla="*/ 1196 h 1530"/>
                  <a:gd name="T110" fmla="*/ 187 w 458"/>
                  <a:gd name="T111" fmla="*/ 1150 h 1530"/>
                  <a:gd name="T112" fmla="*/ 230 w 458"/>
                  <a:gd name="T113" fmla="*/ 1138 h 1530"/>
                  <a:gd name="T114" fmla="*/ 258 w 458"/>
                  <a:gd name="T115" fmla="*/ 1143 h 1530"/>
                  <a:gd name="T116" fmla="*/ 298 w 458"/>
                  <a:gd name="T117" fmla="*/ 1183 h 1530"/>
                  <a:gd name="T118" fmla="*/ 303 w 458"/>
                  <a:gd name="T119" fmla="*/ 1211 h 1530"/>
                  <a:gd name="T120" fmla="*/ 290 w 458"/>
                  <a:gd name="T121" fmla="*/ 1253 h 1530"/>
                  <a:gd name="T122" fmla="*/ 244 w 458"/>
                  <a:gd name="T123" fmla="*/ 1284 h 1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58" h="1530">
                    <a:moveTo>
                      <a:pt x="355" y="471"/>
                    </a:moveTo>
                    <a:lnTo>
                      <a:pt x="355" y="471"/>
                    </a:lnTo>
                    <a:lnTo>
                      <a:pt x="355" y="471"/>
                    </a:lnTo>
                    <a:lnTo>
                      <a:pt x="355" y="470"/>
                    </a:lnTo>
                    <a:lnTo>
                      <a:pt x="355" y="470"/>
                    </a:lnTo>
                    <a:lnTo>
                      <a:pt x="354" y="467"/>
                    </a:lnTo>
                    <a:lnTo>
                      <a:pt x="351" y="465"/>
                    </a:lnTo>
                    <a:lnTo>
                      <a:pt x="351" y="465"/>
                    </a:lnTo>
                    <a:lnTo>
                      <a:pt x="341" y="446"/>
                    </a:lnTo>
                    <a:lnTo>
                      <a:pt x="325" y="414"/>
                    </a:lnTo>
                    <a:lnTo>
                      <a:pt x="305" y="369"/>
                    </a:lnTo>
                    <a:lnTo>
                      <a:pt x="295" y="344"/>
                    </a:lnTo>
                    <a:lnTo>
                      <a:pt x="284" y="316"/>
                    </a:lnTo>
                    <a:lnTo>
                      <a:pt x="274" y="286"/>
                    </a:lnTo>
                    <a:lnTo>
                      <a:pt x="264" y="253"/>
                    </a:lnTo>
                    <a:lnTo>
                      <a:pt x="256" y="220"/>
                    </a:lnTo>
                    <a:lnTo>
                      <a:pt x="247" y="185"/>
                    </a:lnTo>
                    <a:lnTo>
                      <a:pt x="241" y="148"/>
                    </a:lnTo>
                    <a:lnTo>
                      <a:pt x="234" y="109"/>
                    </a:lnTo>
                    <a:lnTo>
                      <a:pt x="231" y="71"/>
                    </a:lnTo>
                    <a:lnTo>
                      <a:pt x="230" y="31"/>
                    </a:lnTo>
                    <a:lnTo>
                      <a:pt x="230" y="31"/>
                    </a:lnTo>
                    <a:lnTo>
                      <a:pt x="234" y="30"/>
                    </a:lnTo>
                    <a:lnTo>
                      <a:pt x="239" y="26"/>
                    </a:lnTo>
                    <a:lnTo>
                      <a:pt x="243" y="21"/>
                    </a:lnTo>
                    <a:lnTo>
                      <a:pt x="244" y="15"/>
                    </a:lnTo>
                    <a:lnTo>
                      <a:pt x="244" y="15"/>
                    </a:lnTo>
                    <a:lnTo>
                      <a:pt x="243" y="10"/>
                    </a:lnTo>
                    <a:lnTo>
                      <a:pt x="239" y="5"/>
                    </a:lnTo>
                    <a:lnTo>
                      <a:pt x="234" y="1"/>
                    </a:lnTo>
                    <a:lnTo>
                      <a:pt x="228" y="0"/>
                    </a:lnTo>
                    <a:lnTo>
                      <a:pt x="228" y="0"/>
                    </a:lnTo>
                    <a:lnTo>
                      <a:pt x="223" y="1"/>
                    </a:lnTo>
                    <a:lnTo>
                      <a:pt x="218" y="5"/>
                    </a:lnTo>
                    <a:lnTo>
                      <a:pt x="215" y="10"/>
                    </a:lnTo>
                    <a:lnTo>
                      <a:pt x="213" y="15"/>
                    </a:lnTo>
                    <a:lnTo>
                      <a:pt x="213" y="15"/>
                    </a:lnTo>
                    <a:lnTo>
                      <a:pt x="215" y="21"/>
                    </a:lnTo>
                    <a:lnTo>
                      <a:pt x="218" y="26"/>
                    </a:lnTo>
                    <a:lnTo>
                      <a:pt x="222" y="30"/>
                    </a:lnTo>
                    <a:lnTo>
                      <a:pt x="228" y="31"/>
                    </a:lnTo>
                    <a:lnTo>
                      <a:pt x="228" y="31"/>
                    </a:lnTo>
                    <a:lnTo>
                      <a:pt x="227" y="71"/>
                    </a:lnTo>
                    <a:lnTo>
                      <a:pt x="223" y="109"/>
                    </a:lnTo>
                    <a:lnTo>
                      <a:pt x="217" y="148"/>
                    </a:lnTo>
                    <a:lnTo>
                      <a:pt x="210" y="185"/>
                    </a:lnTo>
                    <a:lnTo>
                      <a:pt x="202" y="220"/>
                    </a:lnTo>
                    <a:lnTo>
                      <a:pt x="193" y="253"/>
                    </a:lnTo>
                    <a:lnTo>
                      <a:pt x="184" y="286"/>
                    </a:lnTo>
                    <a:lnTo>
                      <a:pt x="172" y="316"/>
                    </a:lnTo>
                    <a:lnTo>
                      <a:pt x="162" y="344"/>
                    </a:lnTo>
                    <a:lnTo>
                      <a:pt x="152" y="369"/>
                    </a:lnTo>
                    <a:lnTo>
                      <a:pt x="133" y="412"/>
                    </a:lnTo>
                    <a:lnTo>
                      <a:pt x="116" y="445"/>
                    </a:lnTo>
                    <a:lnTo>
                      <a:pt x="107" y="465"/>
                    </a:lnTo>
                    <a:lnTo>
                      <a:pt x="107" y="465"/>
                    </a:lnTo>
                    <a:lnTo>
                      <a:pt x="104" y="467"/>
                    </a:lnTo>
                    <a:lnTo>
                      <a:pt x="103" y="470"/>
                    </a:lnTo>
                    <a:lnTo>
                      <a:pt x="103" y="471"/>
                    </a:lnTo>
                    <a:lnTo>
                      <a:pt x="103" y="471"/>
                    </a:lnTo>
                    <a:lnTo>
                      <a:pt x="95" y="480"/>
                    </a:lnTo>
                    <a:lnTo>
                      <a:pt x="82" y="498"/>
                    </a:lnTo>
                    <a:lnTo>
                      <a:pt x="74" y="512"/>
                    </a:lnTo>
                    <a:lnTo>
                      <a:pt x="66" y="528"/>
                    </a:lnTo>
                    <a:lnTo>
                      <a:pt x="56" y="548"/>
                    </a:lnTo>
                    <a:lnTo>
                      <a:pt x="47" y="570"/>
                    </a:lnTo>
                    <a:lnTo>
                      <a:pt x="38" y="596"/>
                    </a:lnTo>
                    <a:lnTo>
                      <a:pt x="29" y="626"/>
                    </a:lnTo>
                    <a:lnTo>
                      <a:pt x="21" y="660"/>
                    </a:lnTo>
                    <a:lnTo>
                      <a:pt x="13" y="698"/>
                    </a:lnTo>
                    <a:lnTo>
                      <a:pt x="8" y="739"/>
                    </a:lnTo>
                    <a:lnTo>
                      <a:pt x="3" y="785"/>
                    </a:lnTo>
                    <a:lnTo>
                      <a:pt x="0" y="836"/>
                    </a:lnTo>
                    <a:lnTo>
                      <a:pt x="0" y="891"/>
                    </a:lnTo>
                    <a:lnTo>
                      <a:pt x="0" y="891"/>
                    </a:lnTo>
                    <a:lnTo>
                      <a:pt x="0" y="952"/>
                    </a:lnTo>
                    <a:lnTo>
                      <a:pt x="3" y="1011"/>
                    </a:lnTo>
                    <a:lnTo>
                      <a:pt x="7" y="1070"/>
                    </a:lnTo>
                    <a:lnTo>
                      <a:pt x="13" y="1127"/>
                    </a:lnTo>
                    <a:lnTo>
                      <a:pt x="20" y="1183"/>
                    </a:lnTo>
                    <a:lnTo>
                      <a:pt x="27" y="1236"/>
                    </a:lnTo>
                    <a:lnTo>
                      <a:pt x="34" y="1286"/>
                    </a:lnTo>
                    <a:lnTo>
                      <a:pt x="43" y="1332"/>
                    </a:lnTo>
                    <a:lnTo>
                      <a:pt x="59" y="1414"/>
                    </a:lnTo>
                    <a:lnTo>
                      <a:pt x="73" y="1476"/>
                    </a:lnTo>
                    <a:lnTo>
                      <a:pt x="87" y="1530"/>
                    </a:lnTo>
                    <a:lnTo>
                      <a:pt x="230" y="1530"/>
                    </a:lnTo>
                    <a:lnTo>
                      <a:pt x="372" y="1530"/>
                    </a:lnTo>
                    <a:lnTo>
                      <a:pt x="372" y="1530"/>
                    </a:lnTo>
                    <a:lnTo>
                      <a:pt x="386" y="1476"/>
                    </a:lnTo>
                    <a:lnTo>
                      <a:pt x="400" y="1414"/>
                    </a:lnTo>
                    <a:lnTo>
                      <a:pt x="416" y="1332"/>
                    </a:lnTo>
                    <a:lnTo>
                      <a:pt x="423" y="1286"/>
                    </a:lnTo>
                    <a:lnTo>
                      <a:pt x="431" y="1235"/>
                    </a:lnTo>
                    <a:lnTo>
                      <a:pt x="438" y="1183"/>
                    </a:lnTo>
                    <a:lnTo>
                      <a:pt x="444" y="1127"/>
                    </a:lnTo>
                    <a:lnTo>
                      <a:pt x="451" y="1070"/>
                    </a:lnTo>
                    <a:lnTo>
                      <a:pt x="454" y="1011"/>
                    </a:lnTo>
                    <a:lnTo>
                      <a:pt x="458" y="952"/>
                    </a:lnTo>
                    <a:lnTo>
                      <a:pt x="458" y="891"/>
                    </a:lnTo>
                    <a:lnTo>
                      <a:pt x="458" y="891"/>
                    </a:lnTo>
                    <a:lnTo>
                      <a:pt x="457" y="836"/>
                    </a:lnTo>
                    <a:lnTo>
                      <a:pt x="454" y="785"/>
                    </a:lnTo>
                    <a:lnTo>
                      <a:pt x="449" y="739"/>
                    </a:lnTo>
                    <a:lnTo>
                      <a:pt x="443" y="698"/>
                    </a:lnTo>
                    <a:lnTo>
                      <a:pt x="437" y="661"/>
                    </a:lnTo>
                    <a:lnTo>
                      <a:pt x="428" y="627"/>
                    </a:lnTo>
                    <a:lnTo>
                      <a:pt x="420" y="596"/>
                    </a:lnTo>
                    <a:lnTo>
                      <a:pt x="411" y="570"/>
                    </a:lnTo>
                    <a:lnTo>
                      <a:pt x="401" y="548"/>
                    </a:lnTo>
                    <a:lnTo>
                      <a:pt x="392" y="528"/>
                    </a:lnTo>
                    <a:lnTo>
                      <a:pt x="384" y="512"/>
                    </a:lnTo>
                    <a:lnTo>
                      <a:pt x="376" y="498"/>
                    </a:lnTo>
                    <a:lnTo>
                      <a:pt x="362" y="480"/>
                    </a:lnTo>
                    <a:lnTo>
                      <a:pt x="355" y="471"/>
                    </a:lnTo>
                    <a:close/>
                    <a:moveTo>
                      <a:pt x="228" y="607"/>
                    </a:moveTo>
                    <a:lnTo>
                      <a:pt x="228" y="607"/>
                    </a:lnTo>
                    <a:lnTo>
                      <a:pt x="236" y="607"/>
                    </a:lnTo>
                    <a:lnTo>
                      <a:pt x="243" y="609"/>
                    </a:lnTo>
                    <a:lnTo>
                      <a:pt x="258" y="614"/>
                    </a:lnTo>
                    <a:lnTo>
                      <a:pt x="271" y="620"/>
                    </a:lnTo>
                    <a:lnTo>
                      <a:pt x="282" y="629"/>
                    </a:lnTo>
                    <a:lnTo>
                      <a:pt x="290" y="640"/>
                    </a:lnTo>
                    <a:lnTo>
                      <a:pt x="298" y="652"/>
                    </a:lnTo>
                    <a:lnTo>
                      <a:pt x="302" y="667"/>
                    </a:lnTo>
                    <a:lnTo>
                      <a:pt x="303" y="675"/>
                    </a:lnTo>
                    <a:lnTo>
                      <a:pt x="303" y="682"/>
                    </a:lnTo>
                    <a:lnTo>
                      <a:pt x="303" y="682"/>
                    </a:lnTo>
                    <a:lnTo>
                      <a:pt x="303" y="689"/>
                    </a:lnTo>
                    <a:lnTo>
                      <a:pt x="302" y="697"/>
                    </a:lnTo>
                    <a:lnTo>
                      <a:pt x="298" y="711"/>
                    </a:lnTo>
                    <a:lnTo>
                      <a:pt x="290" y="723"/>
                    </a:lnTo>
                    <a:lnTo>
                      <a:pt x="282" y="734"/>
                    </a:lnTo>
                    <a:lnTo>
                      <a:pt x="271" y="743"/>
                    </a:lnTo>
                    <a:lnTo>
                      <a:pt x="258" y="750"/>
                    </a:lnTo>
                    <a:lnTo>
                      <a:pt x="243" y="754"/>
                    </a:lnTo>
                    <a:lnTo>
                      <a:pt x="237" y="755"/>
                    </a:lnTo>
                    <a:lnTo>
                      <a:pt x="228" y="757"/>
                    </a:lnTo>
                    <a:lnTo>
                      <a:pt x="228" y="757"/>
                    </a:lnTo>
                    <a:lnTo>
                      <a:pt x="221" y="755"/>
                    </a:lnTo>
                    <a:lnTo>
                      <a:pt x="213" y="754"/>
                    </a:lnTo>
                    <a:lnTo>
                      <a:pt x="200" y="750"/>
                    </a:lnTo>
                    <a:lnTo>
                      <a:pt x="187" y="743"/>
                    </a:lnTo>
                    <a:lnTo>
                      <a:pt x="176" y="734"/>
                    </a:lnTo>
                    <a:lnTo>
                      <a:pt x="167" y="723"/>
                    </a:lnTo>
                    <a:lnTo>
                      <a:pt x="160" y="711"/>
                    </a:lnTo>
                    <a:lnTo>
                      <a:pt x="156" y="697"/>
                    </a:lnTo>
                    <a:lnTo>
                      <a:pt x="155" y="689"/>
                    </a:lnTo>
                    <a:lnTo>
                      <a:pt x="155" y="682"/>
                    </a:lnTo>
                    <a:lnTo>
                      <a:pt x="155" y="682"/>
                    </a:lnTo>
                    <a:lnTo>
                      <a:pt x="155" y="675"/>
                    </a:lnTo>
                    <a:lnTo>
                      <a:pt x="156" y="667"/>
                    </a:lnTo>
                    <a:lnTo>
                      <a:pt x="160" y="653"/>
                    </a:lnTo>
                    <a:lnTo>
                      <a:pt x="167" y="640"/>
                    </a:lnTo>
                    <a:lnTo>
                      <a:pt x="176" y="630"/>
                    </a:lnTo>
                    <a:lnTo>
                      <a:pt x="187" y="620"/>
                    </a:lnTo>
                    <a:lnTo>
                      <a:pt x="200" y="614"/>
                    </a:lnTo>
                    <a:lnTo>
                      <a:pt x="213" y="609"/>
                    </a:lnTo>
                    <a:lnTo>
                      <a:pt x="221" y="607"/>
                    </a:lnTo>
                    <a:lnTo>
                      <a:pt x="228" y="607"/>
                    </a:lnTo>
                    <a:close/>
                    <a:moveTo>
                      <a:pt x="228" y="872"/>
                    </a:moveTo>
                    <a:lnTo>
                      <a:pt x="228" y="872"/>
                    </a:lnTo>
                    <a:lnTo>
                      <a:pt x="237" y="873"/>
                    </a:lnTo>
                    <a:lnTo>
                      <a:pt x="244" y="873"/>
                    </a:lnTo>
                    <a:lnTo>
                      <a:pt x="258" y="878"/>
                    </a:lnTo>
                    <a:lnTo>
                      <a:pt x="271" y="884"/>
                    </a:lnTo>
                    <a:lnTo>
                      <a:pt x="282" y="894"/>
                    </a:lnTo>
                    <a:lnTo>
                      <a:pt x="290" y="906"/>
                    </a:lnTo>
                    <a:lnTo>
                      <a:pt x="298" y="918"/>
                    </a:lnTo>
                    <a:lnTo>
                      <a:pt x="302" y="932"/>
                    </a:lnTo>
                    <a:lnTo>
                      <a:pt x="303" y="939"/>
                    </a:lnTo>
                    <a:lnTo>
                      <a:pt x="303" y="947"/>
                    </a:lnTo>
                    <a:lnTo>
                      <a:pt x="303" y="947"/>
                    </a:lnTo>
                    <a:lnTo>
                      <a:pt x="303" y="954"/>
                    </a:lnTo>
                    <a:lnTo>
                      <a:pt x="302" y="962"/>
                    </a:lnTo>
                    <a:lnTo>
                      <a:pt x="298" y="975"/>
                    </a:lnTo>
                    <a:lnTo>
                      <a:pt x="290" y="988"/>
                    </a:lnTo>
                    <a:lnTo>
                      <a:pt x="282" y="999"/>
                    </a:lnTo>
                    <a:lnTo>
                      <a:pt x="271" y="1009"/>
                    </a:lnTo>
                    <a:lnTo>
                      <a:pt x="258" y="1015"/>
                    </a:lnTo>
                    <a:lnTo>
                      <a:pt x="244" y="1020"/>
                    </a:lnTo>
                    <a:lnTo>
                      <a:pt x="237" y="1021"/>
                    </a:lnTo>
                    <a:lnTo>
                      <a:pt x="230" y="1021"/>
                    </a:lnTo>
                    <a:lnTo>
                      <a:pt x="230" y="1021"/>
                    </a:lnTo>
                    <a:lnTo>
                      <a:pt x="221" y="1021"/>
                    </a:lnTo>
                    <a:lnTo>
                      <a:pt x="213" y="1020"/>
                    </a:lnTo>
                    <a:lnTo>
                      <a:pt x="200" y="1015"/>
                    </a:lnTo>
                    <a:lnTo>
                      <a:pt x="187" y="1009"/>
                    </a:lnTo>
                    <a:lnTo>
                      <a:pt x="176" y="999"/>
                    </a:lnTo>
                    <a:lnTo>
                      <a:pt x="167" y="989"/>
                    </a:lnTo>
                    <a:lnTo>
                      <a:pt x="160" y="975"/>
                    </a:lnTo>
                    <a:lnTo>
                      <a:pt x="156" y="962"/>
                    </a:lnTo>
                    <a:lnTo>
                      <a:pt x="155" y="954"/>
                    </a:lnTo>
                    <a:lnTo>
                      <a:pt x="155" y="947"/>
                    </a:lnTo>
                    <a:lnTo>
                      <a:pt x="155" y="947"/>
                    </a:lnTo>
                    <a:lnTo>
                      <a:pt x="155" y="939"/>
                    </a:lnTo>
                    <a:lnTo>
                      <a:pt x="156" y="932"/>
                    </a:lnTo>
                    <a:lnTo>
                      <a:pt x="160" y="918"/>
                    </a:lnTo>
                    <a:lnTo>
                      <a:pt x="167" y="906"/>
                    </a:lnTo>
                    <a:lnTo>
                      <a:pt x="176" y="894"/>
                    </a:lnTo>
                    <a:lnTo>
                      <a:pt x="187" y="884"/>
                    </a:lnTo>
                    <a:lnTo>
                      <a:pt x="200" y="878"/>
                    </a:lnTo>
                    <a:lnTo>
                      <a:pt x="213" y="873"/>
                    </a:lnTo>
                    <a:lnTo>
                      <a:pt x="221" y="873"/>
                    </a:lnTo>
                    <a:lnTo>
                      <a:pt x="228" y="872"/>
                    </a:lnTo>
                    <a:close/>
                    <a:moveTo>
                      <a:pt x="230" y="1286"/>
                    </a:moveTo>
                    <a:lnTo>
                      <a:pt x="230" y="1286"/>
                    </a:lnTo>
                    <a:lnTo>
                      <a:pt x="221" y="1286"/>
                    </a:lnTo>
                    <a:lnTo>
                      <a:pt x="215" y="1284"/>
                    </a:lnTo>
                    <a:lnTo>
                      <a:pt x="200" y="1280"/>
                    </a:lnTo>
                    <a:lnTo>
                      <a:pt x="187" y="1273"/>
                    </a:lnTo>
                    <a:lnTo>
                      <a:pt x="176" y="1265"/>
                    </a:lnTo>
                    <a:lnTo>
                      <a:pt x="167" y="1253"/>
                    </a:lnTo>
                    <a:lnTo>
                      <a:pt x="160" y="1241"/>
                    </a:lnTo>
                    <a:lnTo>
                      <a:pt x="156" y="1226"/>
                    </a:lnTo>
                    <a:lnTo>
                      <a:pt x="155" y="1219"/>
                    </a:lnTo>
                    <a:lnTo>
                      <a:pt x="155" y="1211"/>
                    </a:lnTo>
                    <a:lnTo>
                      <a:pt x="155" y="1211"/>
                    </a:lnTo>
                    <a:lnTo>
                      <a:pt x="155" y="1204"/>
                    </a:lnTo>
                    <a:lnTo>
                      <a:pt x="156" y="1196"/>
                    </a:lnTo>
                    <a:lnTo>
                      <a:pt x="160" y="1183"/>
                    </a:lnTo>
                    <a:lnTo>
                      <a:pt x="167" y="1170"/>
                    </a:lnTo>
                    <a:lnTo>
                      <a:pt x="176" y="1159"/>
                    </a:lnTo>
                    <a:lnTo>
                      <a:pt x="187" y="1150"/>
                    </a:lnTo>
                    <a:lnTo>
                      <a:pt x="200" y="1143"/>
                    </a:lnTo>
                    <a:lnTo>
                      <a:pt x="215" y="1139"/>
                    </a:lnTo>
                    <a:lnTo>
                      <a:pt x="221" y="1138"/>
                    </a:lnTo>
                    <a:lnTo>
                      <a:pt x="230" y="1138"/>
                    </a:lnTo>
                    <a:lnTo>
                      <a:pt x="230" y="1138"/>
                    </a:lnTo>
                    <a:lnTo>
                      <a:pt x="237" y="1138"/>
                    </a:lnTo>
                    <a:lnTo>
                      <a:pt x="244" y="1139"/>
                    </a:lnTo>
                    <a:lnTo>
                      <a:pt x="258" y="1143"/>
                    </a:lnTo>
                    <a:lnTo>
                      <a:pt x="271" y="1150"/>
                    </a:lnTo>
                    <a:lnTo>
                      <a:pt x="282" y="1159"/>
                    </a:lnTo>
                    <a:lnTo>
                      <a:pt x="290" y="1170"/>
                    </a:lnTo>
                    <a:lnTo>
                      <a:pt x="298" y="1183"/>
                    </a:lnTo>
                    <a:lnTo>
                      <a:pt x="302" y="1196"/>
                    </a:lnTo>
                    <a:lnTo>
                      <a:pt x="303" y="1204"/>
                    </a:lnTo>
                    <a:lnTo>
                      <a:pt x="303" y="1211"/>
                    </a:lnTo>
                    <a:lnTo>
                      <a:pt x="303" y="1211"/>
                    </a:lnTo>
                    <a:lnTo>
                      <a:pt x="303" y="1219"/>
                    </a:lnTo>
                    <a:lnTo>
                      <a:pt x="302" y="1226"/>
                    </a:lnTo>
                    <a:lnTo>
                      <a:pt x="298" y="1241"/>
                    </a:lnTo>
                    <a:lnTo>
                      <a:pt x="290" y="1253"/>
                    </a:lnTo>
                    <a:lnTo>
                      <a:pt x="282" y="1265"/>
                    </a:lnTo>
                    <a:lnTo>
                      <a:pt x="271" y="1273"/>
                    </a:lnTo>
                    <a:lnTo>
                      <a:pt x="258" y="1280"/>
                    </a:lnTo>
                    <a:lnTo>
                      <a:pt x="244" y="1284"/>
                    </a:lnTo>
                    <a:lnTo>
                      <a:pt x="237" y="1286"/>
                    </a:lnTo>
                    <a:lnTo>
                      <a:pt x="230" y="128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5" name="íṣľïďê">
                <a:extLst>
                  <a:ext uri="{FF2B5EF4-FFF2-40B4-BE49-F238E27FC236}">
                    <a16:creationId xmlns:a16="http://schemas.microsoft.com/office/drawing/2014/main" id="{3AD2D27F-028D-4E25-9552-E1D1F2BCE9E3}"/>
                  </a:ext>
                </a:extLst>
              </p:cNvPr>
              <p:cNvSpPr/>
              <p:nvPr/>
            </p:nvSpPr>
            <p:spPr bwMode="auto">
              <a:xfrm>
                <a:off x="8752798" y="2592254"/>
                <a:ext cx="221320" cy="275420"/>
              </a:xfrm>
              <a:custGeom>
                <a:avLst/>
                <a:gdLst>
                  <a:gd name="T0" fmla="*/ 221 w 270"/>
                  <a:gd name="T1" fmla="*/ 10 h 336"/>
                  <a:gd name="T2" fmla="*/ 226 w 270"/>
                  <a:gd name="T3" fmla="*/ 52 h 336"/>
                  <a:gd name="T4" fmla="*/ 220 w 270"/>
                  <a:gd name="T5" fmla="*/ 92 h 336"/>
                  <a:gd name="T6" fmla="*/ 213 w 270"/>
                  <a:gd name="T7" fmla="*/ 113 h 336"/>
                  <a:gd name="T8" fmla="*/ 211 w 270"/>
                  <a:gd name="T9" fmla="*/ 97 h 336"/>
                  <a:gd name="T10" fmla="*/ 206 w 270"/>
                  <a:gd name="T11" fmla="*/ 89 h 336"/>
                  <a:gd name="T12" fmla="*/ 199 w 270"/>
                  <a:gd name="T13" fmla="*/ 85 h 336"/>
                  <a:gd name="T14" fmla="*/ 193 w 270"/>
                  <a:gd name="T15" fmla="*/ 90 h 336"/>
                  <a:gd name="T16" fmla="*/ 179 w 270"/>
                  <a:gd name="T17" fmla="*/ 150 h 336"/>
                  <a:gd name="T18" fmla="*/ 164 w 270"/>
                  <a:gd name="T19" fmla="*/ 187 h 336"/>
                  <a:gd name="T20" fmla="*/ 136 w 270"/>
                  <a:gd name="T21" fmla="*/ 227 h 336"/>
                  <a:gd name="T22" fmla="*/ 114 w 270"/>
                  <a:gd name="T23" fmla="*/ 201 h 336"/>
                  <a:gd name="T24" fmla="*/ 95 w 270"/>
                  <a:gd name="T25" fmla="*/ 162 h 336"/>
                  <a:gd name="T26" fmla="*/ 80 w 270"/>
                  <a:gd name="T27" fmla="*/ 95 h 336"/>
                  <a:gd name="T28" fmla="*/ 73 w 270"/>
                  <a:gd name="T29" fmla="*/ 85 h 336"/>
                  <a:gd name="T30" fmla="*/ 65 w 270"/>
                  <a:gd name="T31" fmla="*/ 89 h 336"/>
                  <a:gd name="T32" fmla="*/ 60 w 270"/>
                  <a:gd name="T33" fmla="*/ 97 h 336"/>
                  <a:gd name="T34" fmla="*/ 58 w 270"/>
                  <a:gd name="T35" fmla="*/ 113 h 336"/>
                  <a:gd name="T36" fmla="*/ 50 w 270"/>
                  <a:gd name="T37" fmla="*/ 92 h 336"/>
                  <a:gd name="T38" fmla="*/ 44 w 270"/>
                  <a:gd name="T39" fmla="*/ 53 h 336"/>
                  <a:gd name="T40" fmla="*/ 49 w 270"/>
                  <a:gd name="T41" fmla="*/ 10 h 336"/>
                  <a:gd name="T42" fmla="*/ 11 w 270"/>
                  <a:gd name="T43" fmla="*/ 0 h 336"/>
                  <a:gd name="T44" fmla="*/ 1 w 270"/>
                  <a:gd name="T45" fmla="*/ 52 h 336"/>
                  <a:gd name="T46" fmla="*/ 3 w 270"/>
                  <a:gd name="T47" fmla="*/ 107 h 336"/>
                  <a:gd name="T48" fmla="*/ 14 w 270"/>
                  <a:gd name="T49" fmla="*/ 152 h 336"/>
                  <a:gd name="T50" fmla="*/ 20 w 270"/>
                  <a:gd name="T51" fmla="*/ 164 h 336"/>
                  <a:gd name="T52" fmla="*/ 22 w 270"/>
                  <a:gd name="T53" fmla="*/ 143 h 336"/>
                  <a:gd name="T54" fmla="*/ 30 w 270"/>
                  <a:gd name="T55" fmla="*/ 133 h 336"/>
                  <a:gd name="T56" fmla="*/ 40 w 270"/>
                  <a:gd name="T57" fmla="*/ 128 h 336"/>
                  <a:gd name="T58" fmla="*/ 50 w 270"/>
                  <a:gd name="T59" fmla="*/ 135 h 336"/>
                  <a:gd name="T60" fmla="*/ 61 w 270"/>
                  <a:gd name="T61" fmla="*/ 190 h 336"/>
                  <a:gd name="T62" fmla="*/ 76 w 270"/>
                  <a:gd name="T63" fmla="*/ 241 h 336"/>
                  <a:gd name="T64" fmla="*/ 104 w 270"/>
                  <a:gd name="T65" fmla="*/ 297 h 336"/>
                  <a:gd name="T66" fmla="*/ 136 w 270"/>
                  <a:gd name="T67" fmla="*/ 336 h 336"/>
                  <a:gd name="T68" fmla="*/ 178 w 270"/>
                  <a:gd name="T69" fmla="*/ 278 h 336"/>
                  <a:gd name="T70" fmla="*/ 201 w 270"/>
                  <a:gd name="T71" fmla="*/ 222 h 336"/>
                  <a:gd name="T72" fmla="*/ 214 w 270"/>
                  <a:gd name="T73" fmla="*/ 162 h 336"/>
                  <a:gd name="T74" fmla="*/ 222 w 270"/>
                  <a:gd name="T75" fmla="*/ 130 h 336"/>
                  <a:gd name="T76" fmla="*/ 230 w 270"/>
                  <a:gd name="T77" fmla="*/ 128 h 336"/>
                  <a:gd name="T78" fmla="*/ 240 w 270"/>
                  <a:gd name="T79" fmla="*/ 133 h 336"/>
                  <a:gd name="T80" fmla="*/ 250 w 270"/>
                  <a:gd name="T81" fmla="*/ 149 h 336"/>
                  <a:gd name="T82" fmla="*/ 250 w 270"/>
                  <a:gd name="T83" fmla="*/ 169 h 336"/>
                  <a:gd name="T84" fmla="*/ 261 w 270"/>
                  <a:gd name="T85" fmla="*/ 136 h 336"/>
                  <a:gd name="T86" fmla="*/ 270 w 270"/>
                  <a:gd name="T87" fmla="*/ 92 h 336"/>
                  <a:gd name="T88" fmla="*/ 267 w 270"/>
                  <a:gd name="T89" fmla="*/ 31 h 336"/>
                  <a:gd name="T90" fmla="*/ 219 w 270"/>
                  <a:gd name="T91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0" h="336">
                    <a:moveTo>
                      <a:pt x="219" y="0"/>
                    </a:moveTo>
                    <a:lnTo>
                      <a:pt x="219" y="0"/>
                    </a:lnTo>
                    <a:lnTo>
                      <a:pt x="221" y="10"/>
                    </a:lnTo>
                    <a:lnTo>
                      <a:pt x="224" y="21"/>
                    </a:lnTo>
                    <a:lnTo>
                      <a:pt x="226" y="36"/>
                    </a:lnTo>
                    <a:lnTo>
                      <a:pt x="226" y="52"/>
                    </a:lnTo>
                    <a:lnTo>
                      <a:pt x="225" y="72"/>
                    </a:lnTo>
                    <a:lnTo>
                      <a:pt x="222" y="82"/>
                    </a:lnTo>
                    <a:lnTo>
                      <a:pt x="220" y="92"/>
                    </a:lnTo>
                    <a:lnTo>
                      <a:pt x="216" y="103"/>
                    </a:lnTo>
                    <a:lnTo>
                      <a:pt x="213" y="113"/>
                    </a:lnTo>
                    <a:lnTo>
                      <a:pt x="213" y="113"/>
                    </a:lnTo>
                    <a:lnTo>
                      <a:pt x="213" y="110"/>
                    </a:lnTo>
                    <a:lnTo>
                      <a:pt x="213" y="104"/>
                    </a:lnTo>
                    <a:lnTo>
                      <a:pt x="211" y="97"/>
                    </a:lnTo>
                    <a:lnTo>
                      <a:pt x="209" y="93"/>
                    </a:lnTo>
                    <a:lnTo>
                      <a:pt x="206" y="89"/>
                    </a:lnTo>
                    <a:lnTo>
                      <a:pt x="206" y="89"/>
                    </a:lnTo>
                    <a:lnTo>
                      <a:pt x="203" y="87"/>
                    </a:lnTo>
                    <a:lnTo>
                      <a:pt x="199" y="85"/>
                    </a:lnTo>
                    <a:lnTo>
                      <a:pt x="199" y="85"/>
                    </a:lnTo>
                    <a:lnTo>
                      <a:pt x="196" y="85"/>
                    </a:lnTo>
                    <a:lnTo>
                      <a:pt x="194" y="88"/>
                    </a:lnTo>
                    <a:lnTo>
                      <a:pt x="193" y="90"/>
                    </a:lnTo>
                    <a:lnTo>
                      <a:pt x="191" y="95"/>
                    </a:lnTo>
                    <a:lnTo>
                      <a:pt x="185" y="128"/>
                    </a:lnTo>
                    <a:lnTo>
                      <a:pt x="179" y="150"/>
                    </a:lnTo>
                    <a:lnTo>
                      <a:pt x="175" y="162"/>
                    </a:lnTo>
                    <a:lnTo>
                      <a:pt x="170" y="175"/>
                    </a:lnTo>
                    <a:lnTo>
                      <a:pt x="164" y="187"/>
                    </a:lnTo>
                    <a:lnTo>
                      <a:pt x="157" y="200"/>
                    </a:lnTo>
                    <a:lnTo>
                      <a:pt x="147" y="213"/>
                    </a:lnTo>
                    <a:lnTo>
                      <a:pt x="136" y="227"/>
                    </a:lnTo>
                    <a:lnTo>
                      <a:pt x="136" y="227"/>
                    </a:lnTo>
                    <a:lnTo>
                      <a:pt x="124" y="213"/>
                    </a:lnTo>
                    <a:lnTo>
                      <a:pt x="114" y="201"/>
                    </a:lnTo>
                    <a:lnTo>
                      <a:pt x="107" y="187"/>
                    </a:lnTo>
                    <a:lnTo>
                      <a:pt x="101" y="175"/>
                    </a:lnTo>
                    <a:lnTo>
                      <a:pt x="95" y="162"/>
                    </a:lnTo>
                    <a:lnTo>
                      <a:pt x="91" y="150"/>
                    </a:lnTo>
                    <a:lnTo>
                      <a:pt x="86" y="128"/>
                    </a:lnTo>
                    <a:lnTo>
                      <a:pt x="80" y="95"/>
                    </a:lnTo>
                    <a:lnTo>
                      <a:pt x="78" y="90"/>
                    </a:lnTo>
                    <a:lnTo>
                      <a:pt x="76" y="88"/>
                    </a:lnTo>
                    <a:lnTo>
                      <a:pt x="73" y="85"/>
                    </a:lnTo>
                    <a:lnTo>
                      <a:pt x="71" y="85"/>
                    </a:lnTo>
                    <a:lnTo>
                      <a:pt x="71" y="85"/>
                    </a:lnTo>
                    <a:lnTo>
                      <a:pt x="65" y="89"/>
                    </a:lnTo>
                    <a:lnTo>
                      <a:pt x="65" y="89"/>
                    </a:lnTo>
                    <a:lnTo>
                      <a:pt x="61" y="93"/>
                    </a:lnTo>
                    <a:lnTo>
                      <a:pt x="60" y="97"/>
                    </a:lnTo>
                    <a:lnTo>
                      <a:pt x="57" y="104"/>
                    </a:lnTo>
                    <a:lnTo>
                      <a:pt x="57" y="110"/>
                    </a:lnTo>
                    <a:lnTo>
                      <a:pt x="58" y="113"/>
                    </a:lnTo>
                    <a:lnTo>
                      <a:pt x="58" y="113"/>
                    </a:lnTo>
                    <a:lnTo>
                      <a:pt x="54" y="103"/>
                    </a:lnTo>
                    <a:lnTo>
                      <a:pt x="50" y="92"/>
                    </a:lnTo>
                    <a:lnTo>
                      <a:pt x="47" y="82"/>
                    </a:lnTo>
                    <a:lnTo>
                      <a:pt x="46" y="72"/>
                    </a:lnTo>
                    <a:lnTo>
                      <a:pt x="44" y="53"/>
                    </a:lnTo>
                    <a:lnTo>
                      <a:pt x="45" y="36"/>
                    </a:lnTo>
                    <a:lnTo>
                      <a:pt x="46" y="21"/>
                    </a:lnTo>
                    <a:lnTo>
                      <a:pt x="49" y="10"/>
                    </a:lnTo>
                    <a:lnTo>
                      <a:pt x="52" y="0"/>
                    </a:lnTo>
                    <a:lnTo>
                      <a:pt x="11" y="0"/>
                    </a:lnTo>
                    <a:lnTo>
                      <a:pt x="11" y="0"/>
                    </a:lnTo>
                    <a:lnTo>
                      <a:pt x="8" y="15"/>
                    </a:lnTo>
                    <a:lnTo>
                      <a:pt x="4" y="31"/>
                    </a:lnTo>
                    <a:lnTo>
                      <a:pt x="1" y="52"/>
                    </a:lnTo>
                    <a:lnTo>
                      <a:pt x="0" y="78"/>
                    </a:lnTo>
                    <a:lnTo>
                      <a:pt x="1" y="92"/>
                    </a:lnTo>
                    <a:lnTo>
                      <a:pt x="3" y="107"/>
                    </a:lnTo>
                    <a:lnTo>
                      <a:pt x="5" y="121"/>
                    </a:lnTo>
                    <a:lnTo>
                      <a:pt x="9" y="136"/>
                    </a:lnTo>
                    <a:lnTo>
                      <a:pt x="14" y="152"/>
                    </a:lnTo>
                    <a:lnTo>
                      <a:pt x="21" y="169"/>
                    </a:lnTo>
                    <a:lnTo>
                      <a:pt x="21" y="169"/>
                    </a:lnTo>
                    <a:lnTo>
                      <a:pt x="20" y="164"/>
                    </a:lnTo>
                    <a:lnTo>
                      <a:pt x="20" y="155"/>
                    </a:lnTo>
                    <a:lnTo>
                      <a:pt x="21" y="149"/>
                    </a:lnTo>
                    <a:lnTo>
                      <a:pt x="22" y="143"/>
                    </a:lnTo>
                    <a:lnTo>
                      <a:pt x="26" y="138"/>
                    </a:lnTo>
                    <a:lnTo>
                      <a:pt x="30" y="133"/>
                    </a:lnTo>
                    <a:lnTo>
                      <a:pt x="30" y="133"/>
                    </a:lnTo>
                    <a:lnTo>
                      <a:pt x="35" y="129"/>
                    </a:lnTo>
                    <a:lnTo>
                      <a:pt x="40" y="128"/>
                    </a:lnTo>
                    <a:lnTo>
                      <a:pt x="40" y="128"/>
                    </a:lnTo>
                    <a:lnTo>
                      <a:pt x="45" y="128"/>
                    </a:lnTo>
                    <a:lnTo>
                      <a:pt x="47" y="130"/>
                    </a:lnTo>
                    <a:lnTo>
                      <a:pt x="50" y="135"/>
                    </a:lnTo>
                    <a:lnTo>
                      <a:pt x="52" y="143"/>
                    </a:lnTo>
                    <a:lnTo>
                      <a:pt x="56" y="162"/>
                    </a:lnTo>
                    <a:lnTo>
                      <a:pt x="61" y="190"/>
                    </a:lnTo>
                    <a:lnTo>
                      <a:pt x="65" y="206"/>
                    </a:lnTo>
                    <a:lnTo>
                      <a:pt x="70" y="222"/>
                    </a:lnTo>
                    <a:lnTo>
                      <a:pt x="76" y="241"/>
                    </a:lnTo>
                    <a:lnTo>
                      <a:pt x="83" y="258"/>
                    </a:lnTo>
                    <a:lnTo>
                      <a:pt x="93" y="278"/>
                    </a:lnTo>
                    <a:lnTo>
                      <a:pt x="104" y="297"/>
                    </a:lnTo>
                    <a:lnTo>
                      <a:pt x="118" y="316"/>
                    </a:lnTo>
                    <a:lnTo>
                      <a:pt x="136" y="336"/>
                    </a:lnTo>
                    <a:lnTo>
                      <a:pt x="136" y="336"/>
                    </a:lnTo>
                    <a:lnTo>
                      <a:pt x="152" y="316"/>
                    </a:lnTo>
                    <a:lnTo>
                      <a:pt x="167" y="297"/>
                    </a:lnTo>
                    <a:lnTo>
                      <a:pt x="178" y="278"/>
                    </a:lnTo>
                    <a:lnTo>
                      <a:pt x="188" y="258"/>
                    </a:lnTo>
                    <a:lnTo>
                      <a:pt x="195" y="241"/>
                    </a:lnTo>
                    <a:lnTo>
                      <a:pt x="201" y="222"/>
                    </a:lnTo>
                    <a:lnTo>
                      <a:pt x="206" y="206"/>
                    </a:lnTo>
                    <a:lnTo>
                      <a:pt x="209" y="190"/>
                    </a:lnTo>
                    <a:lnTo>
                      <a:pt x="214" y="162"/>
                    </a:lnTo>
                    <a:lnTo>
                      <a:pt x="218" y="143"/>
                    </a:lnTo>
                    <a:lnTo>
                      <a:pt x="220" y="135"/>
                    </a:lnTo>
                    <a:lnTo>
                      <a:pt x="222" y="130"/>
                    </a:lnTo>
                    <a:lnTo>
                      <a:pt x="226" y="128"/>
                    </a:lnTo>
                    <a:lnTo>
                      <a:pt x="230" y="128"/>
                    </a:lnTo>
                    <a:lnTo>
                      <a:pt x="230" y="128"/>
                    </a:lnTo>
                    <a:lnTo>
                      <a:pt x="236" y="129"/>
                    </a:lnTo>
                    <a:lnTo>
                      <a:pt x="240" y="133"/>
                    </a:lnTo>
                    <a:lnTo>
                      <a:pt x="240" y="133"/>
                    </a:lnTo>
                    <a:lnTo>
                      <a:pt x="245" y="138"/>
                    </a:lnTo>
                    <a:lnTo>
                      <a:pt x="247" y="143"/>
                    </a:lnTo>
                    <a:lnTo>
                      <a:pt x="250" y="149"/>
                    </a:lnTo>
                    <a:lnTo>
                      <a:pt x="250" y="155"/>
                    </a:lnTo>
                    <a:lnTo>
                      <a:pt x="250" y="164"/>
                    </a:lnTo>
                    <a:lnTo>
                      <a:pt x="250" y="169"/>
                    </a:lnTo>
                    <a:lnTo>
                      <a:pt x="250" y="169"/>
                    </a:lnTo>
                    <a:lnTo>
                      <a:pt x="256" y="152"/>
                    </a:lnTo>
                    <a:lnTo>
                      <a:pt x="261" y="136"/>
                    </a:lnTo>
                    <a:lnTo>
                      <a:pt x="266" y="121"/>
                    </a:lnTo>
                    <a:lnTo>
                      <a:pt x="268" y="107"/>
                    </a:lnTo>
                    <a:lnTo>
                      <a:pt x="270" y="92"/>
                    </a:lnTo>
                    <a:lnTo>
                      <a:pt x="270" y="78"/>
                    </a:lnTo>
                    <a:lnTo>
                      <a:pt x="270" y="52"/>
                    </a:lnTo>
                    <a:lnTo>
                      <a:pt x="267" y="31"/>
                    </a:lnTo>
                    <a:lnTo>
                      <a:pt x="263" y="15"/>
                    </a:lnTo>
                    <a:lnTo>
                      <a:pt x="259" y="0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20000"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36" name="ïşļiḑé">
                <a:extLst>
                  <a:ext uri="{FF2B5EF4-FFF2-40B4-BE49-F238E27FC236}">
                    <a16:creationId xmlns:a16="http://schemas.microsoft.com/office/drawing/2014/main" id="{2624EBC6-AFAD-4CC1-908E-ADBE3650F957}"/>
                  </a:ext>
                </a:extLst>
              </p:cNvPr>
              <p:cNvSpPr/>
              <p:nvPr/>
            </p:nvSpPr>
            <p:spPr>
              <a:xfrm>
                <a:off x="7473973" y="3901172"/>
                <a:ext cx="2778879" cy="1090426"/>
              </a:xfrm>
              <a:custGeom>
                <a:avLst/>
                <a:gdLst>
                  <a:gd name="connsiteX0" fmla="*/ 419069 w 1875658"/>
                  <a:gd name="connsiteY0" fmla="*/ 14 h 736004"/>
                  <a:gd name="connsiteX1" fmla="*/ 465318 w 1875658"/>
                  <a:gd name="connsiteY1" fmla="*/ 7470 h 736004"/>
                  <a:gd name="connsiteX2" fmla="*/ 508583 w 1875658"/>
                  <a:gd name="connsiteY2" fmla="*/ 34313 h 736004"/>
                  <a:gd name="connsiteX3" fmla="*/ 538421 w 1875658"/>
                  <a:gd name="connsiteY3" fmla="*/ 74576 h 736004"/>
                  <a:gd name="connsiteX4" fmla="*/ 545881 w 1875658"/>
                  <a:gd name="connsiteY4" fmla="*/ 105892 h 736004"/>
                  <a:gd name="connsiteX5" fmla="*/ 559308 w 1875658"/>
                  <a:gd name="connsiteY5" fmla="*/ 99927 h 736004"/>
                  <a:gd name="connsiteX6" fmla="*/ 595114 w 1875658"/>
                  <a:gd name="connsiteY6" fmla="*/ 92471 h 736004"/>
                  <a:gd name="connsiteX7" fmla="*/ 638379 w 1875658"/>
                  <a:gd name="connsiteY7" fmla="*/ 101418 h 736004"/>
                  <a:gd name="connsiteX8" fmla="*/ 677168 w 1875658"/>
                  <a:gd name="connsiteY8" fmla="*/ 126769 h 736004"/>
                  <a:gd name="connsiteX9" fmla="*/ 690801 w 1875658"/>
                  <a:gd name="connsiteY9" fmla="*/ 147610 h 736004"/>
                  <a:gd name="connsiteX10" fmla="*/ 702553 w 1875658"/>
                  <a:gd name="connsiteY10" fmla="*/ 125422 h 736004"/>
                  <a:gd name="connsiteX11" fmla="*/ 723440 w 1875658"/>
                  <a:gd name="connsiteY11" fmla="*/ 103054 h 736004"/>
                  <a:gd name="connsiteX12" fmla="*/ 745818 w 1875658"/>
                  <a:gd name="connsiteY12" fmla="*/ 88142 h 736004"/>
                  <a:gd name="connsiteX13" fmla="*/ 774164 w 1875658"/>
                  <a:gd name="connsiteY13" fmla="*/ 79194 h 736004"/>
                  <a:gd name="connsiteX14" fmla="*/ 808478 w 1875658"/>
                  <a:gd name="connsiteY14" fmla="*/ 79194 h 736004"/>
                  <a:gd name="connsiteX15" fmla="*/ 826381 w 1875658"/>
                  <a:gd name="connsiteY15" fmla="*/ 83668 h 736004"/>
                  <a:gd name="connsiteX16" fmla="*/ 833840 w 1875658"/>
                  <a:gd name="connsiteY16" fmla="*/ 70247 h 736004"/>
                  <a:gd name="connsiteX17" fmla="*/ 853235 w 1875658"/>
                  <a:gd name="connsiteY17" fmla="*/ 46387 h 736004"/>
                  <a:gd name="connsiteX18" fmla="*/ 875614 w 1875658"/>
                  <a:gd name="connsiteY18" fmla="*/ 27001 h 736004"/>
                  <a:gd name="connsiteX19" fmla="*/ 908436 w 1875658"/>
                  <a:gd name="connsiteY19" fmla="*/ 13580 h 736004"/>
                  <a:gd name="connsiteX20" fmla="*/ 947225 w 1875658"/>
                  <a:gd name="connsiteY20" fmla="*/ 7615 h 736004"/>
                  <a:gd name="connsiteX21" fmla="*/ 993474 w 1875658"/>
                  <a:gd name="connsiteY21" fmla="*/ 15071 h 736004"/>
                  <a:gd name="connsiteX22" fmla="*/ 1036739 w 1875658"/>
                  <a:gd name="connsiteY22" fmla="*/ 41914 h 736004"/>
                  <a:gd name="connsiteX23" fmla="*/ 1066577 w 1875658"/>
                  <a:gd name="connsiteY23" fmla="*/ 82177 h 736004"/>
                  <a:gd name="connsiteX24" fmla="*/ 1074037 w 1875658"/>
                  <a:gd name="connsiteY24" fmla="*/ 113493 h 736004"/>
                  <a:gd name="connsiteX25" fmla="*/ 1087464 w 1875658"/>
                  <a:gd name="connsiteY25" fmla="*/ 107528 h 736004"/>
                  <a:gd name="connsiteX26" fmla="*/ 1123270 w 1875658"/>
                  <a:gd name="connsiteY26" fmla="*/ 100072 h 736004"/>
                  <a:gd name="connsiteX27" fmla="*/ 1166535 w 1875658"/>
                  <a:gd name="connsiteY27" fmla="*/ 109019 h 736004"/>
                  <a:gd name="connsiteX28" fmla="*/ 1178702 w 1875658"/>
                  <a:gd name="connsiteY28" fmla="*/ 116971 h 736004"/>
                  <a:gd name="connsiteX29" fmla="*/ 1191697 w 1875658"/>
                  <a:gd name="connsiteY29" fmla="*/ 103054 h 736004"/>
                  <a:gd name="connsiteX30" fmla="*/ 1214075 w 1875658"/>
                  <a:gd name="connsiteY30" fmla="*/ 88142 h 736004"/>
                  <a:gd name="connsiteX31" fmla="*/ 1242422 w 1875658"/>
                  <a:gd name="connsiteY31" fmla="*/ 79194 h 736004"/>
                  <a:gd name="connsiteX32" fmla="*/ 1276735 w 1875658"/>
                  <a:gd name="connsiteY32" fmla="*/ 79194 h 736004"/>
                  <a:gd name="connsiteX33" fmla="*/ 1294638 w 1875658"/>
                  <a:gd name="connsiteY33" fmla="*/ 83668 h 736004"/>
                  <a:gd name="connsiteX34" fmla="*/ 1302098 w 1875658"/>
                  <a:gd name="connsiteY34" fmla="*/ 70247 h 736004"/>
                  <a:gd name="connsiteX35" fmla="*/ 1321493 w 1875658"/>
                  <a:gd name="connsiteY35" fmla="*/ 46387 h 736004"/>
                  <a:gd name="connsiteX36" fmla="*/ 1343871 w 1875658"/>
                  <a:gd name="connsiteY36" fmla="*/ 27001 h 736004"/>
                  <a:gd name="connsiteX37" fmla="*/ 1376693 w 1875658"/>
                  <a:gd name="connsiteY37" fmla="*/ 13580 h 736004"/>
                  <a:gd name="connsiteX38" fmla="*/ 1415482 w 1875658"/>
                  <a:gd name="connsiteY38" fmla="*/ 7615 h 736004"/>
                  <a:gd name="connsiteX39" fmla="*/ 1450105 w 1875658"/>
                  <a:gd name="connsiteY39" fmla="*/ 13197 h 736004"/>
                  <a:gd name="connsiteX40" fmla="*/ 1486402 w 1875658"/>
                  <a:gd name="connsiteY40" fmla="*/ 7615 h 736004"/>
                  <a:gd name="connsiteX41" fmla="*/ 1532651 w 1875658"/>
                  <a:gd name="connsiteY41" fmla="*/ 15071 h 736004"/>
                  <a:gd name="connsiteX42" fmla="*/ 1575917 w 1875658"/>
                  <a:gd name="connsiteY42" fmla="*/ 41914 h 736004"/>
                  <a:gd name="connsiteX43" fmla="*/ 1605755 w 1875658"/>
                  <a:gd name="connsiteY43" fmla="*/ 82177 h 736004"/>
                  <a:gd name="connsiteX44" fmla="*/ 1610510 w 1875658"/>
                  <a:gd name="connsiteY44" fmla="*/ 100724 h 736004"/>
                  <a:gd name="connsiteX45" fmla="*/ 1611235 w 1875658"/>
                  <a:gd name="connsiteY45" fmla="*/ 104147 h 736004"/>
                  <a:gd name="connsiteX46" fmla="*/ 1627032 w 1875658"/>
                  <a:gd name="connsiteY46" fmla="*/ 107414 h 736004"/>
                  <a:gd name="connsiteX47" fmla="*/ 1642679 w 1875658"/>
                  <a:gd name="connsiteY47" fmla="*/ 102868 h 736004"/>
                  <a:gd name="connsiteX48" fmla="*/ 1662447 w 1875658"/>
                  <a:gd name="connsiteY48" fmla="*/ 100072 h 736004"/>
                  <a:gd name="connsiteX49" fmla="*/ 1705712 w 1875658"/>
                  <a:gd name="connsiteY49" fmla="*/ 109019 h 736004"/>
                  <a:gd name="connsiteX50" fmla="*/ 1744502 w 1875658"/>
                  <a:gd name="connsiteY50" fmla="*/ 134370 h 736004"/>
                  <a:gd name="connsiteX51" fmla="*/ 1769864 w 1875658"/>
                  <a:gd name="connsiteY51" fmla="*/ 173142 h 736004"/>
                  <a:gd name="connsiteX52" fmla="*/ 1773407 w 1875658"/>
                  <a:gd name="connsiteY52" fmla="*/ 193739 h 736004"/>
                  <a:gd name="connsiteX53" fmla="*/ 1775787 w 1875658"/>
                  <a:gd name="connsiteY53" fmla="*/ 210115 h 736004"/>
                  <a:gd name="connsiteX54" fmla="*/ 1776032 w 1875658"/>
                  <a:gd name="connsiteY54" fmla="*/ 210489 h 736004"/>
                  <a:gd name="connsiteX55" fmla="*/ 1783944 w 1875658"/>
                  <a:gd name="connsiteY55" fmla="*/ 213125 h 736004"/>
                  <a:gd name="connsiteX56" fmla="*/ 1792243 w 1875658"/>
                  <a:gd name="connsiteY56" fmla="*/ 217878 h 736004"/>
                  <a:gd name="connsiteX57" fmla="*/ 1829540 w 1875658"/>
                  <a:gd name="connsiteY57" fmla="*/ 247703 h 736004"/>
                  <a:gd name="connsiteX58" fmla="*/ 1856394 w 1875658"/>
                  <a:gd name="connsiteY58" fmla="*/ 293931 h 736004"/>
                  <a:gd name="connsiteX59" fmla="*/ 1857982 w 1875658"/>
                  <a:gd name="connsiteY59" fmla="*/ 321706 h 736004"/>
                  <a:gd name="connsiteX60" fmla="*/ 1860726 w 1875658"/>
                  <a:gd name="connsiteY60" fmla="*/ 326429 h 736004"/>
                  <a:gd name="connsiteX61" fmla="*/ 1875658 w 1875658"/>
                  <a:gd name="connsiteY61" fmla="*/ 326429 h 736004"/>
                  <a:gd name="connsiteX62" fmla="*/ 1875658 w 1875658"/>
                  <a:gd name="connsiteY62" fmla="*/ 736004 h 736004"/>
                  <a:gd name="connsiteX63" fmla="*/ 0 w 1875658"/>
                  <a:gd name="connsiteY63" fmla="*/ 736004 h 736004"/>
                  <a:gd name="connsiteX64" fmla="*/ 0 w 1875658"/>
                  <a:gd name="connsiteY64" fmla="*/ 326429 h 736004"/>
                  <a:gd name="connsiteX65" fmla="*/ 7536 w 1875658"/>
                  <a:gd name="connsiteY65" fmla="*/ 326429 h 736004"/>
                  <a:gd name="connsiteX66" fmla="*/ 7940 w 1875658"/>
                  <a:gd name="connsiteY66" fmla="*/ 325182 h 736004"/>
                  <a:gd name="connsiteX67" fmla="*/ 17203 w 1875658"/>
                  <a:gd name="connsiteY67" fmla="*/ 308471 h 736004"/>
                  <a:gd name="connsiteX68" fmla="*/ 19601 w 1875658"/>
                  <a:gd name="connsiteY68" fmla="*/ 292807 h 736004"/>
                  <a:gd name="connsiteX69" fmla="*/ 35650 w 1875658"/>
                  <a:gd name="connsiteY69" fmla="*/ 257997 h 736004"/>
                  <a:gd name="connsiteX70" fmla="*/ 65488 w 1875658"/>
                  <a:gd name="connsiteY70" fmla="*/ 220716 h 736004"/>
                  <a:gd name="connsiteX71" fmla="*/ 108753 w 1875658"/>
                  <a:gd name="connsiteY71" fmla="*/ 196856 h 736004"/>
                  <a:gd name="connsiteX72" fmla="*/ 136074 w 1875658"/>
                  <a:gd name="connsiteY72" fmla="*/ 194620 h 736004"/>
                  <a:gd name="connsiteX73" fmla="*/ 144039 w 1875658"/>
                  <a:gd name="connsiteY73" fmla="*/ 193806 h 736004"/>
                  <a:gd name="connsiteX74" fmla="*/ 144729 w 1875658"/>
                  <a:gd name="connsiteY74" fmla="*/ 189667 h 736004"/>
                  <a:gd name="connsiteX75" fmla="*/ 157117 w 1875658"/>
                  <a:gd name="connsiteY75" fmla="*/ 166278 h 736004"/>
                  <a:gd name="connsiteX76" fmla="*/ 160970 w 1875658"/>
                  <a:gd name="connsiteY76" fmla="*/ 143172 h 736004"/>
                  <a:gd name="connsiteX77" fmla="*/ 174397 w 1875658"/>
                  <a:gd name="connsiteY77" fmla="*/ 117821 h 736004"/>
                  <a:gd name="connsiteX78" fmla="*/ 195284 w 1875658"/>
                  <a:gd name="connsiteY78" fmla="*/ 95453 h 736004"/>
                  <a:gd name="connsiteX79" fmla="*/ 217662 w 1875658"/>
                  <a:gd name="connsiteY79" fmla="*/ 80541 h 736004"/>
                  <a:gd name="connsiteX80" fmla="*/ 246008 w 1875658"/>
                  <a:gd name="connsiteY80" fmla="*/ 71593 h 736004"/>
                  <a:gd name="connsiteX81" fmla="*/ 280322 w 1875658"/>
                  <a:gd name="connsiteY81" fmla="*/ 71593 h 736004"/>
                  <a:gd name="connsiteX82" fmla="*/ 298225 w 1875658"/>
                  <a:gd name="connsiteY82" fmla="*/ 76067 h 736004"/>
                  <a:gd name="connsiteX83" fmla="*/ 305685 w 1875658"/>
                  <a:gd name="connsiteY83" fmla="*/ 62646 h 736004"/>
                  <a:gd name="connsiteX84" fmla="*/ 325079 w 1875658"/>
                  <a:gd name="connsiteY84" fmla="*/ 38786 h 736004"/>
                  <a:gd name="connsiteX85" fmla="*/ 347458 w 1875658"/>
                  <a:gd name="connsiteY85" fmla="*/ 19400 h 736004"/>
                  <a:gd name="connsiteX86" fmla="*/ 380280 w 1875658"/>
                  <a:gd name="connsiteY86" fmla="*/ 5979 h 736004"/>
                  <a:gd name="connsiteX87" fmla="*/ 419069 w 1875658"/>
                  <a:gd name="connsiteY87" fmla="*/ 14 h 736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1875658" h="736004">
                    <a:moveTo>
                      <a:pt x="419069" y="14"/>
                    </a:moveTo>
                    <a:cubicBezTo>
                      <a:pt x="433242" y="263"/>
                      <a:pt x="450399" y="1754"/>
                      <a:pt x="465318" y="7470"/>
                    </a:cubicBezTo>
                    <a:cubicBezTo>
                      <a:pt x="480237" y="13187"/>
                      <a:pt x="496400" y="23128"/>
                      <a:pt x="508583" y="34313"/>
                    </a:cubicBezTo>
                    <a:cubicBezTo>
                      <a:pt x="520767" y="45497"/>
                      <a:pt x="532205" y="62646"/>
                      <a:pt x="538421" y="74576"/>
                    </a:cubicBezTo>
                    <a:cubicBezTo>
                      <a:pt x="544638" y="86506"/>
                      <a:pt x="542400" y="101666"/>
                      <a:pt x="545881" y="105892"/>
                    </a:cubicBezTo>
                    <a:cubicBezTo>
                      <a:pt x="556324" y="101666"/>
                      <a:pt x="551103" y="102164"/>
                      <a:pt x="559308" y="99927"/>
                    </a:cubicBezTo>
                    <a:cubicBezTo>
                      <a:pt x="567514" y="97690"/>
                      <a:pt x="581935" y="92222"/>
                      <a:pt x="595114" y="92471"/>
                    </a:cubicBezTo>
                    <a:cubicBezTo>
                      <a:pt x="608292" y="92719"/>
                      <a:pt x="624703" y="95701"/>
                      <a:pt x="638379" y="101418"/>
                    </a:cubicBezTo>
                    <a:cubicBezTo>
                      <a:pt x="652055" y="107134"/>
                      <a:pt x="666477" y="116082"/>
                      <a:pt x="677168" y="126769"/>
                    </a:cubicBezTo>
                    <a:lnTo>
                      <a:pt x="690801" y="147610"/>
                    </a:lnTo>
                    <a:lnTo>
                      <a:pt x="702553" y="125422"/>
                    </a:lnTo>
                    <a:cubicBezTo>
                      <a:pt x="708272" y="117469"/>
                      <a:pt x="716229" y="109267"/>
                      <a:pt x="723440" y="103054"/>
                    </a:cubicBezTo>
                    <a:cubicBezTo>
                      <a:pt x="730651" y="96841"/>
                      <a:pt x="737364" y="92118"/>
                      <a:pt x="745818" y="88142"/>
                    </a:cubicBezTo>
                    <a:cubicBezTo>
                      <a:pt x="754272" y="84165"/>
                      <a:pt x="763721" y="80686"/>
                      <a:pt x="774164" y="79194"/>
                    </a:cubicBezTo>
                    <a:cubicBezTo>
                      <a:pt x="784608" y="77703"/>
                      <a:pt x="799775" y="78449"/>
                      <a:pt x="808478" y="79194"/>
                    </a:cubicBezTo>
                    <a:cubicBezTo>
                      <a:pt x="817181" y="79940"/>
                      <a:pt x="816683" y="81680"/>
                      <a:pt x="826381" y="83668"/>
                    </a:cubicBezTo>
                    <a:cubicBezTo>
                      <a:pt x="831105" y="76212"/>
                      <a:pt x="829365" y="76460"/>
                      <a:pt x="833840" y="70247"/>
                    </a:cubicBezTo>
                    <a:cubicBezTo>
                      <a:pt x="838316" y="64034"/>
                      <a:pt x="846273" y="53595"/>
                      <a:pt x="853235" y="46387"/>
                    </a:cubicBezTo>
                    <a:cubicBezTo>
                      <a:pt x="860197" y="39180"/>
                      <a:pt x="866414" y="32469"/>
                      <a:pt x="875614" y="27001"/>
                    </a:cubicBezTo>
                    <a:cubicBezTo>
                      <a:pt x="884814" y="21534"/>
                      <a:pt x="896500" y="16811"/>
                      <a:pt x="908436" y="13580"/>
                    </a:cubicBezTo>
                    <a:cubicBezTo>
                      <a:pt x="920371" y="10349"/>
                      <a:pt x="933052" y="7367"/>
                      <a:pt x="947225" y="7615"/>
                    </a:cubicBezTo>
                    <a:cubicBezTo>
                      <a:pt x="961398" y="7864"/>
                      <a:pt x="978555" y="9355"/>
                      <a:pt x="993474" y="15071"/>
                    </a:cubicBezTo>
                    <a:cubicBezTo>
                      <a:pt x="1008393" y="20788"/>
                      <a:pt x="1024556" y="30729"/>
                      <a:pt x="1036739" y="41914"/>
                    </a:cubicBezTo>
                    <a:cubicBezTo>
                      <a:pt x="1048923" y="53098"/>
                      <a:pt x="1060361" y="70247"/>
                      <a:pt x="1066577" y="82177"/>
                    </a:cubicBezTo>
                    <a:cubicBezTo>
                      <a:pt x="1072794" y="94107"/>
                      <a:pt x="1070556" y="109267"/>
                      <a:pt x="1074037" y="113493"/>
                    </a:cubicBezTo>
                    <a:cubicBezTo>
                      <a:pt x="1084480" y="109267"/>
                      <a:pt x="1079259" y="109765"/>
                      <a:pt x="1087464" y="107528"/>
                    </a:cubicBezTo>
                    <a:cubicBezTo>
                      <a:pt x="1095670" y="105291"/>
                      <a:pt x="1110091" y="99823"/>
                      <a:pt x="1123270" y="100072"/>
                    </a:cubicBezTo>
                    <a:cubicBezTo>
                      <a:pt x="1136449" y="100320"/>
                      <a:pt x="1152860" y="103302"/>
                      <a:pt x="1166535" y="109019"/>
                    </a:cubicBezTo>
                    <a:lnTo>
                      <a:pt x="1178702" y="116971"/>
                    </a:lnTo>
                    <a:lnTo>
                      <a:pt x="1191697" y="103054"/>
                    </a:lnTo>
                    <a:cubicBezTo>
                      <a:pt x="1198908" y="96841"/>
                      <a:pt x="1205621" y="92118"/>
                      <a:pt x="1214075" y="88142"/>
                    </a:cubicBezTo>
                    <a:cubicBezTo>
                      <a:pt x="1222530" y="84165"/>
                      <a:pt x="1231978" y="80686"/>
                      <a:pt x="1242422" y="79194"/>
                    </a:cubicBezTo>
                    <a:cubicBezTo>
                      <a:pt x="1252865" y="77703"/>
                      <a:pt x="1268033" y="78449"/>
                      <a:pt x="1276735" y="79194"/>
                    </a:cubicBezTo>
                    <a:cubicBezTo>
                      <a:pt x="1285438" y="79940"/>
                      <a:pt x="1284941" y="81680"/>
                      <a:pt x="1294638" y="83668"/>
                    </a:cubicBezTo>
                    <a:cubicBezTo>
                      <a:pt x="1299363" y="76212"/>
                      <a:pt x="1297622" y="76460"/>
                      <a:pt x="1302098" y="70247"/>
                    </a:cubicBezTo>
                    <a:cubicBezTo>
                      <a:pt x="1306573" y="64034"/>
                      <a:pt x="1314530" y="53595"/>
                      <a:pt x="1321493" y="46387"/>
                    </a:cubicBezTo>
                    <a:cubicBezTo>
                      <a:pt x="1328455" y="39180"/>
                      <a:pt x="1334671" y="32469"/>
                      <a:pt x="1343871" y="27001"/>
                    </a:cubicBezTo>
                    <a:cubicBezTo>
                      <a:pt x="1353071" y="21534"/>
                      <a:pt x="1364758" y="16811"/>
                      <a:pt x="1376693" y="13580"/>
                    </a:cubicBezTo>
                    <a:cubicBezTo>
                      <a:pt x="1388628" y="10349"/>
                      <a:pt x="1401309" y="7367"/>
                      <a:pt x="1415482" y="7615"/>
                    </a:cubicBezTo>
                    <a:lnTo>
                      <a:pt x="1450105" y="13197"/>
                    </a:lnTo>
                    <a:lnTo>
                      <a:pt x="1486402" y="7615"/>
                    </a:lnTo>
                    <a:cubicBezTo>
                      <a:pt x="1500576" y="7864"/>
                      <a:pt x="1517732" y="9355"/>
                      <a:pt x="1532651" y="15071"/>
                    </a:cubicBezTo>
                    <a:cubicBezTo>
                      <a:pt x="1547570" y="20788"/>
                      <a:pt x="1563733" y="30729"/>
                      <a:pt x="1575917" y="41914"/>
                    </a:cubicBezTo>
                    <a:cubicBezTo>
                      <a:pt x="1588100" y="53098"/>
                      <a:pt x="1599539" y="70247"/>
                      <a:pt x="1605755" y="82177"/>
                    </a:cubicBezTo>
                    <a:cubicBezTo>
                      <a:pt x="1608863" y="88142"/>
                      <a:pt x="1609857" y="94914"/>
                      <a:pt x="1610510" y="100724"/>
                    </a:cubicBezTo>
                    <a:lnTo>
                      <a:pt x="1611235" y="104147"/>
                    </a:lnTo>
                    <a:lnTo>
                      <a:pt x="1627032" y="107414"/>
                    </a:lnTo>
                    <a:lnTo>
                      <a:pt x="1642679" y="102868"/>
                    </a:lnTo>
                    <a:cubicBezTo>
                      <a:pt x="1648958" y="101252"/>
                      <a:pt x="1655858" y="99947"/>
                      <a:pt x="1662447" y="100072"/>
                    </a:cubicBezTo>
                    <a:cubicBezTo>
                      <a:pt x="1675626" y="100320"/>
                      <a:pt x="1692037" y="103302"/>
                      <a:pt x="1705712" y="109019"/>
                    </a:cubicBezTo>
                    <a:cubicBezTo>
                      <a:pt x="1719388" y="114735"/>
                      <a:pt x="1733810" y="123683"/>
                      <a:pt x="1744502" y="134370"/>
                    </a:cubicBezTo>
                    <a:cubicBezTo>
                      <a:pt x="1755194" y="145057"/>
                      <a:pt x="1764642" y="160466"/>
                      <a:pt x="1769864" y="173142"/>
                    </a:cubicBezTo>
                    <a:cubicBezTo>
                      <a:pt x="1772475" y="179479"/>
                      <a:pt x="1773034" y="186936"/>
                      <a:pt x="1773407" y="193739"/>
                    </a:cubicBezTo>
                    <a:lnTo>
                      <a:pt x="1775787" y="210115"/>
                    </a:lnTo>
                    <a:lnTo>
                      <a:pt x="1776032" y="210489"/>
                    </a:lnTo>
                    <a:lnTo>
                      <a:pt x="1783944" y="213125"/>
                    </a:lnTo>
                    <a:cubicBezTo>
                      <a:pt x="1785840" y="213778"/>
                      <a:pt x="1787767" y="214772"/>
                      <a:pt x="1792243" y="217878"/>
                    </a:cubicBezTo>
                    <a:cubicBezTo>
                      <a:pt x="1801194" y="224092"/>
                      <a:pt x="1818848" y="235027"/>
                      <a:pt x="1829540" y="247703"/>
                    </a:cubicBezTo>
                    <a:cubicBezTo>
                      <a:pt x="1840232" y="260378"/>
                      <a:pt x="1851421" y="277527"/>
                      <a:pt x="1856394" y="293931"/>
                    </a:cubicBezTo>
                    <a:lnTo>
                      <a:pt x="1857982" y="321706"/>
                    </a:lnTo>
                    <a:lnTo>
                      <a:pt x="1860726" y="326429"/>
                    </a:lnTo>
                    <a:lnTo>
                      <a:pt x="1875658" y="326429"/>
                    </a:lnTo>
                    <a:lnTo>
                      <a:pt x="1875658" y="736004"/>
                    </a:lnTo>
                    <a:lnTo>
                      <a:pt x="0" y="736004"/>
                    </a:lnTo>
                    <a:lnTo>
                      <a:pt x="0" y="326429"/>
                    </a:lnTo>
                    <a:lnTo>
                      <a:pt x="7536" y="326429"/>
                    </a:lnTo>
                    <a:lnTo>
                      <a:pt x="7940" y="325182"/>
                    </a:lnTo>
                    <a:lnTo>
                      <a:pt x="17203" y="308471"/>
                    </a:lnTo>
                    <a:lnTo>
                      <a:pt x="19601" y="292807"/>
                    </a:lnTo>
                    <a:cubicBezTo>
                      <a:pt x="23622" y="275472"/>
                      <a:pt x="29496" y="269740"/>
                      <a:pt x="35650" y="257997"/>
                    </a:cubicBezTo>
                    <a:cubicBezTo>
                      <a:pt x="43856" y="242339"/>
                      <a:pt x="53304" y="230906"/>
                      <a:pt x="65488" y="220716"/>
                    </a:cubicBezTo>
                    <a:cubicBezTo>
                      <a:pt x="77672" y="210526"/>
                      <a:pt x="93586" y="201330"/>
                      <a:pt x="108753" y="196856"/>
                    </a:cubicBezTo>
                    <a:cubicBezTo>
                      <a:pt x="116337" y="194620"/>
                      <a:pt x="126656" y="194620"/>
                      <a:pt x="136074" y="194620"/>
                    </a:cubicBezTo>
                    <a:lnTo>
                      <a:pt x="144039" y="193806"/>
                    </a:lnTo>
                    <a:lnTo>
                      <a:pt x="144729" y="189667"/>
                    </a:lnTo>
                    <a:lnTo>
                      <a:pt x="157117" y="166278"/>
                    </a:lnTo>
                    <a:lnTo>
                      <a:pt x="160970" y="143172"/>
                    </a:lnTo>
                    <a:cubicBezTo>
                      <a:pt x="163954" y="134473"/>
                      <a:pt x="168678" y="125775"/>
                      <a:pt x="174397" y="117821"/>
                    </a:cubicBezTo>
                    <a:cubicBezTo>
                      <a:pt x="180116" y="109868"/>
                      <a:pt x="188073" y="101666"/>
                      <a:pt x="195284" y="95453"/>
                    </a:cubicBezTo>
                    <a:cubicBezTo>
                      <a:pt x="202495" y="89240"/>
                      <a:pt x="209208" y="84517"/>
                      <a:pt x="217662" y="80541"/>
                    </a:cubicBezTo>
                    <a:cubicBezTo>
                      <a:pt x="226116" y="76564"/>
                      <a:pt x="235565" y="73085"/>
                      <a:pt x="246008" y="71593"/>
                    </a:cubicBezTo>
                    <a:cubicBezTo>
                      <a:pt x="256452" y="70102"/>
                      <a:pt x="271619" y="70848"/>
                      <a:pt x="280322" y="71593"/>
                    </a:cubicBezTo>
                    <a:cubicBezTo>
                      <a:pt x="289025" y="72339"/>
                      <a:pt x="288527" y="74079"/>
                      <a:pt x="298225" y="76067"/>
                    </a:cubicBezTo>
                    <a:cubicBezTo>
                      <a:pt x="302949" y="68611"/>
                      <a:pt x="301209" y="68859"/>
                      <a:pt x="305685" y="62646"/>
                    </a:cubicBezTo>
                    <a:cubicBezTo>
                      <a:pt x="310160" y="56432"/>
                      <a:pt x="318117" y="45994"/>
                      <a:pt x="325079" y="38786"/>
                    </a:cubicBezTo>
                    <a:cubicBezTo>
                      <a:pt x="332041" y="31579"/>
                      <a:pt x="338258" y="24868"/>
                      <a:pt x="347458" y="19400"/>
                    </a:cubicBezTo>
                    <a:cubicBezTo>
                      <a:pt x="356658" y="13933"/>
                      <a:pt x="368345" y="9210"/>
                      <a:pt x="380280" y="5979"/>
                    </a:cubicBezTo>
                    <a:cubicBezTo>
                      <a:pt x="392215" y="2748"/>
                      <a:pt x="404896" y="-234"/>
                      <a:pt x="419069" y="14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7" name="ïSḻîḋè">
              <a:extLst>
                <a:ext uri="{FF2B5EF4-FFF2-40B4-BE49-F238E27FC236}">
                  <a16:creationId xmlns:a16="http://schemas.microsoft.com/office/drawing/2014/main" id="{88E1BEA7-6A3B-4DAC-A10B-FB4C3EEF347E}"/>
                </a:ext>
              </a:extLst>
            </p:cNvPr>
            <p:cNvGrpSpPr/>
            <p:nvPr/>
          </p:nvGrpSpPr>
          <p:grpSpPr>
            <a:xfrm>
              <a:off x="1433951" y="1130300"/>
              <a:ext cx="5744735" cy="5016500"/>
              <a:chOff x="669925" y="1130300"/>
              <a:chExt cx="3797562" cy="5016500"/>
            </a:xfrm>
          </p:grpSpPr>
          <p:grpSp>
            <p:nvGrpSpPr>
              <p:cNvPr id="13" name="íşlíde">
                <a:extLst>
                  <a:ext uri="{FF2B5EF4-FFF2-40B4-BE49-F238E27FC236}">
                    <a16:creationId xmlns:a16="http://schemas.microsoft.com/office/drawing/2014/main" id="{B9D7C9FE-EDCD-4B60-B78A-DFDCCE539F01}"/>
                  </a:ext>
                </a:extLst>
              </p:cNvPr>
              <p:cNvGrpSpPr/>
              <p:nvPr/>
            </p:nvGrpSpPr>
            <p:grpSpPr>
              <a:xfrm>
                <a:off x="673100" y="1130300"/>
                <a:ext cx="3794387" cy="1104745"/>
                <a:chOff x="673100" y="1162419"/>
                <a:chExt cx="3794387" cy="1104745"/>
              </a:xfrm>
            </p:grpSpPr>
            <p:sp>
              <p:nvSpPr>
                <p:cNvPr id="26" name="îṩḷíḋe">
                  <a:extLst>
                    <a:ext uri="{FF2B5EF4-FFF2-40B4-BE49-F238E27FC236}">
                      <a16:creationId xmlns:a16="http://schemas.microsoft.com/office/drawing/2014/main" id="{802624E9-933B-4514-B7DA-142E6CD14DE1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162419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  <p:sp>
              <p:nvSpPr>
                <p:cNvPr id="27" name="iŝḻïdê">
                  <a:extLst>
                    <a:ext uri="{FF2B5EF4-FFF2-40B4-BE49-F238E27FC236}">
                      <a16:creationId xmlns:a16="http://schemas.microsoft.com/office/drawing/2014/main" id="{8BF7F505-F10D-453A-818E-A6A9751801E1}"/>
                    </a:ext>
                  </a:extLst>
                </p:cNvPr>
                <p:cNvSpPr/>
                <p:nvPr/>
              </p:nvSpPr>
              <p:spPr bwMode="auto">
                <a:xfrm>
                  <a:off x="673100" y="1604226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4" name="işľídè">
                <a:extLst>
                  <a:ext uri="{FF2B5EF4-FFF2-40B4-BE49-F238E27FC236}">
                    <a16:creationId xmlns:a16="http://schemas.microsoft.com/office/drawing/2014/main" id="{14288606-09CA-4644-9D05-143FBFE02BBF}"/>
                  </a:ext>
                </a:extLst>
              </p:cNvPr>
              <p:cNvGrpSpPr/>
              <p:nvPr/>
            </p:nvGrpSpPr>
            <p:grpSpPr>
              <a:xfrm>
                <a:off x="673100" y="2434219"/>
                <a:ext cx="3794387" cy="1104745"/>
                <a:chOff x="673100" y="2452570"/>
                <a:chExt cx="3794387" cy="1104745"/>
              </a:xfrm>
            </p:grpSpPr>
            <p:sp>
              <p:nvSpPr>
                <p:cNvPr id="24" name="íŝľiḓé">
                  <a:extLst>
                    <a:ext uri="{FF2B5EF4-FFF2-40B4-BE49-F238E27FC236}">
                      <a16:creationId xmlns:a16="http://schemas.microsoft.com/office/drawing/2014/main" id="{2B7823D0-8B22-45E9-8AA2-D6E8BE734E68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2452570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  <p:sp>
              <p:nvSpPr>
                <p:cNvPr id="25" name="íšļîde">
                  <a:extLst>
                    <a:ext uri="{FF2B5EF4-FFF2-40B4-BE49-F238E27FC236}">
                      <a16:creationId xmlns:a16="http://schemas.microsoft.com/office/drawing/2014/main" id="{0DA3754F-088B-4008-B282-31CFB46C925E}"/>
                    </a:ext>
                  </a:extLst>
                </p:cNvPr>
                <p:cNvSpPr/>
                <p:nvPr/>
              </p:nvSpPr>
              <p:spPr bwMode="auto">
                <a:xfrm>
                  <a:off x="673100" y="2894377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5" name="iśļîďê">
                <a:extLst>
                  <a:ext uri="{FF2B5EF4-FFF2-40B4-BE49-F238E27FC236}">
                    <a16:creationId xmlns:a16="http://schemas.microsoft.com/office/drawing/2014/main" id="{82A969BF-3F8D-44FA-99B5-830CA47B2092}"/>
                  </a:ext>
                </a:extLst>
              </p:cNvPr>
              <p:cNvGrpSpPr/>
              <p:nvPr/>
            </p:nvGrpSpPr>
            <p:grpSpPr>
              <a:xfrm>
                <a:off x="673100" y="3738138"/>
                <a:ext cx="3794387" cy="1104745"/>
                <a:chOff x="673100" y="3742721"/>
                <a:chExt cx="3794387" cy="1104745"/>
              </a:xfrm>
            </p:grpSpPr>
            <p:sp>
              <p:nvSpPr>
                <p:cNvPr id="22" name="í$1íḋè">
                  <a:extLst>
                    <a:ext uri="{FF2B5EF4-FFF2-40B4-BE49-F238E27FC236}">
                      <a16:creationId xmlns:a16="http://schemas.microsoft.com/office/drawing/2014/main" id="{84482760-1A9D-47E3-A9FD-CF2055217867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3742721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>
                    <a:lnSpc>
                      <a:spcPct val="100000"/>
                    </a:lnSpc>
                    <a:spcBef>
                      <a:spcPct val="0"/>
                    </a:spcBef>
                    <a:defRPr sz="2000" b="1"/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r>
                    <a:rPr lang="en-US" altLang="zh-CN" dirty="0"/>
                    <a:t>03.Text here</a:t>
                  </a:r>
                </a:p>
              </p:txBody>
            </p:sp>
            <p:sp>
              <p:nvSpPr>
                <p:cNvPr id="23" name="îṧļiḑe">
                  <a:extLst>
                    <a:ext uri="{FF2B5EF4-FFF2-40B4-BE49-F238E27FC236}">
                      <a16:creationId xmlns:a16="http://schemas.microsoft.com/office/drawing/2014/main" id="{04617AA2-C0D6-4653-A2F9-0FE3071D9CB3}"/>
                    </a:ext>
                  </a:extLst>
                </p:cNvPr>
                <p:cNvSpPr/>
                <p:nvPr/>
              </p:nvSpPr>
              <p:spPr bwMode="auto">
                <a:xfrm>
                  <a:off x="673100" y="4184528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grpSp>
            <p:nvGrpSpPr>
              <p:cNvPr id="16" name="isḷidê">
                <a:extLst>
                  <a:ext uri="{FF2B5EF4-FFF2-40B4-BE49-F238E27FC236}">
                    <a16:creationId xmlns:a16="http://schemas.microsoft.com/office/drawing/2014/main" id="{075FEE24-4239-4355-B2B9-8C249C01AF6C}"/>
                  </a:ext>
                </a:extLst>
              </p:cNvPr>
              <p:cNvGrpSpPr/>
              <p:nvPr/>
            </p:nvGrpSpPr>
            <p:grpSpPr>
              <a:xfrm>
                <a:off x="673100" y="5042055"/>
                <a:ext cx="3794387" cy="1104745"/>
                <a:chOff x="673100" y="5042055"/>
                <a:chExt cx="3794387" cy="1104745"/>
              </a:xfrm>
            </p:grpSpPr>
            <p:sp>
              <p:nvSpPr>
                <p:cNvPr id="20" name="îšḷidê">
                  <a:extLst>
                    <a:ext uri="{FF2B5EF4-FFF2-40B4-BE49-F238E27FC236}">
                      <a16:creationId xmlns:a16="http://schemas.microsoft.com/office/drawing/2014/main" id="{EED27530-10D0-46DD-A7EC-A1197AA981E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5042055"/>
                  <a:ext cx="3794387" cy="44180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spcBef>
                      <a:spcPct val="0"/>
                    </a:spcBef>
                  </a:pPr>
                  <a:r>
                    <a:rPr lang="en-US" altLang="zh-CN" sz="2000" b="1" dirty="0"/>
                    <a:t>04.Text here</a:t>
                  </a:r>
                </a:p>
              </p:txBody>
            </p:sp>
            <p:sp>
              <p:nvSpPr>
                <p:cNvPr id="21" name="íṣļíḍe">
                  <a:extLst>
                    <a:ext uri="{FF2B5EF4-FFF2-40B4-BE49-F238E27FC236}">
                      <a16:creationId xmlns:a16="http://schemas.microsoft.com/office/drawing/2014/main" id="{E231F7FB-5ECF-4C22-BEF7-190FB4B10C58}"/>
                    </a:ext>
                  </a:extLst>
                </p:cNvPr>
                <p:cNvSpPr/>
                <p:nvPr/>
              </p:nvSpPr>
              <p:spPr bwMode="auto">
                <a:xfrm>
                  <a:off x="673100" y="5483862"/>
                  <a:ext cx="3794387" cy="66293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</p:grp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C84165DA-92F4-47DD-BC16-9A79C3CC659E}"/>
                  </a:ext>
                </a:extLst>
              </p:cNvPr>
              <p:cNvCxnSpPr/>
              <p:nvPr/>
            </p:nvCxnSpPr>
            <p:spPr>
              <a:xfrm>
                <a:off x="669925" y="2334632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:a16="http://schemas.microsoft.com/office/drawing/2014/main" id="{8AADE6AB-143D-4C8A-B185-CF036B3601DB}"/>
                  </a:ext>
                </a:extLst>
              </p:cNvPr>
              <p:cNvCxnSpPr/>
              <p:nvPr/>
            </p:nvCxnSpPr>
            <p:spPr>
              <a:xfrm>
                <a:off x="669925" y="3638551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E85C31A3-9A15-4FE1-BE6E-F067234C40D8}"/>
                  </a:ext>
                </a:extLst>
              </p:cNvPr>
              <p:cNvCxnSpPr/>
              <p:nvPr/>
            </p:nvCxnSpPr>
            <p:spPr>
              <a:xfrm>
                <a:off x="669925" y="4942470"/>
                <a:ext cx="3619973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íšliḑé">
              <a:extLst>
                <a:ext uri="{FF2B5EF4-FFF2-40B4-BE49-F238E27FC236}">
                  <a16:creationId xmlns:a16="http://schemas.microsoft.com/office/drawing/2014/main" id="{4D5F282E-980B-4C47-852A-167956AA8E02}"/>
                </a:ext>
              </a:extLst>
            </p:cNvPr>
            <p:cNvSpPr/>
            <p:nvPr/>
          </p:nvSpPr>
          <p:spPr bwMode="auto">
            <a:xfrm>
              <a:off x="696028" y="5349163"/>
              <a:ext cx="493338" cy="490528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9" name="işlîďe">
              <a:extLst>
                <a:ext uri="{FF2B5EF4-FFF2-40B4-BE49-F238E27FC236}">
                  <a16:creationId xmlns:a16="http://schemas.microsoft.com/office/drawing/2014/main" id="{ED76568E-E495-41FD-9286-CB30A8ED95D8}"/>
                </a:ext>
              </a:extLst>
            </p:cNvPr>
            <p:cNvSpPr/>
            <p:nvPr/>
          </p:nvSpPr>
          <p:spPr bwMode="auto">
            <a:xfrm>
              <a:off x="697801" y="1438149"/>
              <a:ext cx="489792" cy="48904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/>
            <a:p>
              <a:pPr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2200" dirty="0">
                <a:solidFill>
                  <a:schemeClr val="lt1"/>
                </a:solidFill>
              </a:endParaRPr>
            </a:p>
          </p:txBody>
        </p:sp>
        <p:sp>
          <p:nvSpPr>
            <p:cNvPr id="10" name="ïṧľíḋè">
              <a:extLst>
                <a:ext uri="{FF2B5EF4-FFF2-40B4-BE49-F238E27FC236}">
                  <a16:creationId xmlns:a16="http://schemas.microsoft.com/office/drawing/2014/main" id="{75498E37-B7D4-49F8-B431-2C95FBE0FA89}"/>
                </a:ext>
              </a:extLst>
            </p:cNvPr>
            <p:cNvSpPr/>
            <p:nvPr/>
          </p:nvSpPr>
          <p:spPr>
            <a:xfrm>
              <a:off x="675505" y="2753345"/>
              <a:ext cx="534384" cy="466492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1" name="íslíḍê">
              <a:extLst>
                <a:ext uri="{FF2B5EF4-FFF2-40B4-BE49-F238E27FC236}">
                  <a16:creationId xmlns:a16="http://schemas.microsoft.com/office/drawing/2014/main" id="{43067B0E-2264-40EB-927C-20C4CFE2A8BF}"/>
                </a:ext>
              </a:extLst>
            </p:cNvPr>
            <p:cNvSpPr/>
            <p:nvPr/>
          </p:nvSpPr>
          <p:spPr>
            <a:xfrm>
              <a:off x="673100" y="4047396"/>
              <a:ext cx="539194" cy="486228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12" name="ï$ḷïḍé">
              <a:extLst>
                <a:ext uri="{FF2B5EF4-FFF2-40B4-BE49-F238E27FC236}">
                  <a16:creationId xmlns:a16="http://schemas.microsoft.com/office/drawing/2014/main" id="{8EFAAEF4-16CE-4361-8776-6A614BC74E54}"/>
                </a:ext>
              </a:extLst>
            </p:cNvPr>
            <p:cNvSpPr/>
            <p:nvPr/>
          </p:nvSpPr>
          <p:spPr>
            <a:xfrm>
              <a:off x="7738487" y="5928362"/>
              <a:ext cx="3307897" cy="4571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18221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C3CFFF6-4EBD-4D5D-B2F0-169522CFC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B1BBD83-F04E-4BE7-88A7-233C4082A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7204CDE-0056-449E-A80A-70B7D6B0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20639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EEFC9F4-B4B0-49D1-8073-E1E8A63D442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472409"/>
            <a:ext cx="10845800" cy="3873320"/>
            <a:chOff x="673100" y="1472409"/>
            <a:chExt cx="10845800" cy="3873320"/>
          </a:xfrm>
        </p:grpSpPr>
        <p:sp>
          <p:nvSpPr>
            <p:cNvPr id="6" name="í$ļîḍe">
              <a:extLst>
                <a:ext uri="{FF2B5EF4-FFF2-40B4-BE49-F238E27FC236}">
                  <a16:creationId xmlns:a16="http://schemas.microsoft.com/office/drawing/2014/main" id="{45B77CE0-D1C4-4413-B9CA-BD581221AC73}"/>
                </a:ext>
              </a:extLst>
            </p:cNvPr>
            <p:cNvSpPr/>
            <p:nvPr/>
          </p:nvSpPr>
          <p:spPr>
            <a:xfrm>
              <a:off x="6100582" y="2816120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î$ḻîdé">
              <a:extLst>
                <a:ext uri="{FF2B5EF4-FFF2-40B4-BE49-F238E27FC236}">
                  <a16:creationId xmlns:a16="http://schemas.microsoft.com/office/drawing/2014/main" id="{5A6834D3-7800-4D07-A0BC-7D2758116035}"/>
                </a:ext>
              </a:extLst>
            </p:cNvPr>
            <p:cNvSpPr/>
            <p:nvPr/>
          </p:nvSpPr>
          <p:spPr bwMode="auto">
            <a:xfrm>
              <a:off x="6635379" y="3706773"/>
              <a:ext cx="600454" cy="605426"/>
            </a:xfrm>
            <a:custGeom>
              <a:avLst/>
              <a:gdLst>
                <a:gd name="connsiteX0" fmla="*/ 127971 w 596840"/>
                <a:gd name="connsiteY0" fmla="*/ 403597 h 601782"/>
                <a:gd name="connsiteX1" fmla="*/ 93674 w 596840"/>
                <a:gd name="connsiteY1" fmla="*/ 415017 h 601782"/>
                <a:gd name="connsiteX2" fmla="*/ 90354 w 596840"/>
                <a:gd name="connsiteY2" fmla="*/ 417595 h 601782"/>
                <a:gd name="connsiteX3" fmla="*/ 81503 w 596840"/>
                <a:gd name="connsiteY3" fmla="*/ 420174 h 601782"/>
                <a:gd name="connsiteX4" fmla="*/ 81503 w 596840"/>
                <a:gd name="connsiteY4" fmla="*/ 545789 h 601782"/>
                <a:gd name="connsiteX5" fmla="*/ 81872 w 596840"/>
                <a:gd name="connsiteY5" fmla="*/ 545789 h 601782"/>
                <a:gd name="connsiteX6" fmla="*/ 90354 w 596840"/>
                <a:gd name="connsiteY6" fmla="*/ 548736 h 601782"/>
                <a:gd name="connsiteX7" fmla="*/ 147149 w 596840"/>
                <a:gd name="connsiteY7" fmla="*/ 570102 h 601782"/>
                <a:gd name="connsiteX8" fmla="*/ 307943 w 596840"/>
                <a:gd name="connsiteY8" fmla="*/ 570102 h 601782"/>
                <a:gd name="connsiteX9" fmla="*/ 555772 w 596840"/>
                <a:gd name="connsiteY9" fmla="*/ 463642 h 601782"/>
                <a:gd name="connsiteX10" fmla="*/ 568311 w 596840"/>
                <a:gd name="connsiteY10" fmla="*/ 446697 h 601782"/>
                <a:gd name="connsiteX11" fmla="*/ 553559 w 596840"/>
                <a:gd name="connsiteY11" fmla="*/ 431593 h 601782"/>
                <a:gd name="connsiteX12" fmla="*/ 519630 w 596840"/>
                <a:gd name="connsiteY12" fmla="*/ 420174 h 601782"/>
                <a:gd name="connsiteX13" fmla="*/ 474637 w 596840"/>
                <a:gd name="connsiteY13" fmla="*/ 447434 h 601782"/>
                <a:gd name="connsiteX14" fmla="*/ 474268 w 596840"/>
                <a:gd name="connsiteY14" fmla="*/ 447802 h 601782"/>
                <a:gd name="connsiteX15" fmla="*/ 360680 w 596840"/>
                <a:gd name="connsiteY15" fmla="*/ 501953 h 601782"/>
                <a:gd name="connsiteX16" fmla="*/ 353304 w 596840"/>
                <a:gd name="connsiteY16" fmla="*/ 501953 h 601782"/>
                <a:gd name="connsiteX17" fmla="*/ 216851 w 596840"/>
                <a:gd name="connsiteY17" fmla="*/ 501953 h 601782"/>
                <a:gd name="connsiteX18" fmla="*/ 202836 w 596840"/>
                <a:gd name="connsiteY18" fmla="*/ 487586 h 601782"/>
                <a:gd name="connsiteX19" fmla="*/ 216851 w 596840"/>
                <a:gd name="connsiteY19" fmla="*/ 473220 h 601782"/>
                <a:gd name="connsiteX20" fmla="*/ 345191 w 596840"/>
                <a:gd name="connsiteY20" fmla="*/ 473220 h 601782"/>
                <a:gd name="connsiteX21" fmla="*/ 358836 w 596840"/>
                <a:gd name="connsiteY21" fmla="*/ 452959 h 601782"/>
                <a:gd name="connsiteX22" fmla="*/ 302779 w 596840"/>
                <a:gd name="connsiteY22" fmla="*/ 403597 h 601782"/>
                <a:gd name="connsiteX23" fmla="*/ 25816 w 596840"/>
                <a:gd name="connsiteY23" fmla="*/ 389599 h 601782"/>
                <a:gd name="connsiteX24" fmla="*/ 25816 w 596840"/>
                <a:gd name="connsiteY24" fmla="*/ 417964 h 601782"/>
                <a:gd name="connsiteX25" fmla="*/ 54213 w 596840"/>
                <a:gd name="connsiteY25" fmla="*/ 417964 h 601782"/>
                <a:gd name="connsiteX26" fmla="*/ 54213 w 596840"/>
                <a:gd name="connsiteY26" fmla="*/ 389599 h 601782"/>
                <a:gd name="connsiteX27" fmla="*/ 0 w 596840"/>
                <a:gd name="connsiteY27" fmla="*/ 366023 h 601782"/>
                <a:gd name="connsiteX28" fmla="*/ 81503 w 596840"/>
                <a:gd name="connsiteY28" fmla="*/ 366023 h 601782"/>
                <a:gd name="connsiteX29" fmla="*/ 81503 w 596840"/>
                <a:gd name="connsiteY29" fmla="*/ 388862 h 601782"/>
                <a:gd name="connsiteX30" fmla="*/ 127971 w 596840"/>
                <a:gd name="connsiteY30" fmla="*/ 375232 h 601782"/>
                <a:gd name="connsiteX31" fmla="*/ 303148 w 596840"/>
                <a:gd name="connsiteY31" fmla="*/ 374864 h 601782"/>
                <a:gd name="connsiteX32" fmla="*/ 387233 w 596840"/>
                <a:gd name="connsiteY32" fmla="*/ 452959 h 601782"/>
                <a:gd name="connsiteX33" fmla="*/ 384283 w 596840"/>
                <a:gd name="connsiteY33" fmla="*/ 471378 h 601782"/>
                <a:gd name="connsiteX34" fmla="*/ 451403 w 596840"/>
                <a:gd name="connsiteY34" fmla="*/ 430488 h 601782"/>
                <a:gd name="connsiteX35" fmla="*/ 519630 w 596840"/>
                <a:gd name="connsiteY35" fmla="*/ 391809 h 601782"/>
                <a:gd name="connsiteX36" fmla="*/ 571261 w 596840"/>
                <a:gd name="connsiteY36" fmla="*/ 409123 h 601782"/>
                <a:gd name="connsiteX37" fmla="*/ 596708 w 596840"/>
                <a:gd name="connsiteY37" fmla="*/ 444487 h 601782"/>
                <a:gd name="connsiteX38" fmla="*/ 576793 w 596840"/>
                <a:gd name="connsiteY38" fmla="*/ 482797 h 601782"/>
                <a:gd name="connsiteX39" fmla="*/ 307943 w 596840"/>
                <a:gd name="connsiteY39" fmla="*/ 598835 h 601782"/>
                <a:gd name="connsiteX40" fmla="*/ 147149 w 596840"/>
                <a:gd name="connsiteY40" fmla="*/ 598835 h 601782"/>
                <a:gd name="connsiteX41" fmla="*/ 88879 w 596840"/>
                <a:gd name="connsiteY41" fmla="*/ 581521 h 601782"/>
                <a:gd name="connsiteX42" fmla="*/ 81503 w 596840"/>
                <a:gd name="connsiteY42" fmla="*/ 576733 h 601782"/>
                <a:gd name="connsiteX43" fmla="*/ 81503 w 596840"/>
                <a:gd name="connsiteY43" fmla="*/ 601782 h 601782"/>
                <a:gd name="connsiteX44" fmla="*/ 0 w 596840"/>
                <a:gd name="connsiteY44" fmla="*/ 601782 h 601782"/>
                <a:gd name="connsiteX45" fmla="*/ 293937 w 596840"/>
                <a:gd name="connsiteY45" fmla="*/ 151010 h 601782"/>
                <a:gd name="connsiteX46" fmla="*/ 322336 w 596840"/>
                <a:gd name="connsiteY46" fmla="*/ 151010 h 601782"/>
                <a:gd name="connsiteX47" fmla="*/ 322336 w 596840"/>
                <a:gd name="connsiteY47" fmla="*/ 172738 h 601782"/>
                <a:gd name="connsiteX48" fmla="*/ 351471 w 596840"/>
                <a:gd name="connsiteY48" fmla="*/ 180472 h 601782"/>
                <a:gd name="connsiteX49" fmla="*/ 355159 w 596840"/>
                <a:gd name="connsiteY49" fmla="*/ 182313 h 601782"/>
                <a:gd name="connsiteX50" fmla="*/ 346308 w 596840"/>
                <a:gd name="connsiteY50" fmla="*/ 212144 h 601782"/>
                <a:gd name="connsiteX51" fmla="*/ 340038 w 596840"/>
                <a:gd name="connsiteY51" fmla="*/ 209566 h 601782"/>
                <a:gd name="connsiteX52" fmla="*/ 311640 w 596840"/>
                <a:gd name="connsiteY52" fmla="*/ 202569 h 601782"/>
                <a:gd name="connsiteX53" fmla="*/ 294306 w 596840"/>
                <a:gd name="connsiteY53" fmla="*/ 214354 h 601782"/>
                <a:gd name="connsiteX54" fmla="*/ 319385 w 596840"/>
                <a:gd name="connsiteY54" fmla="*/ 232767 h 601782"/>
                <a:gd name="connsiteX55" fmla="*/ 359954 w 596840"/>
                <a:gd name="connsiteY55" fmla="*/ 279907 h 601782"/>
                <a:gd name="connsiteX56" fmla="*/ 320860 w 596840"/>
                <a:gd name="connsiteY56" fmla="*/ 324836 h 601782"/>
                <a:gd name="connsiteX57" fmla="*/ 320860 w 596840"/>
                <a:gd name="connsiteY57" fmla="*/ 349511 h 601782"/>
                <a:gd name="connsiteX58" fmla="*/ 292462 w 596840"/>
                <a:gd name="connsiteY58" fmla="*/ 349511 h 601782"/>
                <a:gd name="connsiteX59" fmla="*/ 292462 w 596840"/>
                <a:gd name="connsiteY59" fmla="*/ 326678 h 601782"/>
                <a:gd name="connsiteX60" fmla="*/ 257056 w 596840"/>
                <a:gd name="connsiteY60" fmla="*/ 315998 h 601782"/>
                <a:gd name="connsiteX61" fmla="*/ 254106 w 596840"/>
                <a:gd name="connsiteY61" fmla="*/ 314156 h 601782"/>
                <a:gd name="connsiteX62" fmla="*/ 262957 w 596840"/>
                <a:gd name="connsiteY62" fmla="*/ 283590 h 601782"/>
                <a:gd name="connsiteX63" fmla="*/ 268121 w 596840"/>
                <a:gd name="connsiteY63" fmla="*/ 286536 h 601782"/>
                <a:gd name="connsiteX64" fmla="*/ 302051 w 596840"/>
                <a:gd name="connsiteY64" fmla="*/ 296111 h 601782"/>
                <a:gd name="connsiteX65" fmla="*/ 321967 w 596840"/>
                <a:gd name="connsiteY65" fmla="*/ 282485 h 601782"/>
                <a:gd name="connsiteX66" fmla="*/ 299838 w 596840"/>
                <a:gd name="connsiteY66" fmla="*/ 263334 h 601782"/>
                <a:gd name="connsiteX67" fmla="*/ 256688 w 596840"/>
                <a:gd name="connsiteY67" fmla="*/ 217668 h 601782"/>
                <a:gd name="connsiteX68" fmla="*/ 293937 w 596840"/>
                <a:gd name="connsiteY68" fmla="*/ 174580 h 601782"/>
                <a:gd name="connsiteX69" fmla="*/ 312389 w 596840"/>
                <a:gd name="connsiteY69" fmla="*/ 0 h 601782"/>
                <a:gd name="connsiteX70" fmla="*/ 324190 w 596840"/>
                <a:gd name="connsiteY70" fmla="*/ 8102 h 601782"/>
                <a:gd name="connsiteX71" fmla="*/ 524442 w 596840"/>
                <a:gd name="connsiteY71" fmla="*/ 145097 h 601782"/>
                <a:gd name="connsiteX72" fmla="*/ 501208 w 596840"/>
                <a:gd name="connsiteY72" fmla="*/ 178977 h 601782"/>
                <a:gd name="connsiteX73" fmla="*/ 476499 w 596840"/>
                <a:gd name="connsiteY73" fmla="*/ 162037 h 601782"/>
                <a:gd name="connsiteX74" fmla="*/ 476499 w 596840"/>
                <a:gd name="connsiteY74" fmla="*/ 367529 h 601782"/>
                <a:gd name="connsiteX75" fmla="*/ 466173 w 596840"/>
                <a:gd name="connsiteY75" fmla="*/ 377472 h 601782"/>
                <a:gd name="connsiteX76" fmla="*/ 435195 w 596840"/>
                <a:gd name="connsiteY76" fmla="*/ 403987 h 601782"/>
                <a:gd name="connsiteX77" fmla="*/ 435195 w 596840"/>
                <a:gd name="connsiteY77" fmla="*/ 136258 h 601782"/>
                <a:gd name="connsiteX78" fmla="*/ 312389 w 596840"/>
                <a:gd name="connsiteY78" fmla="*/ 50084 h 601782"/>
                <a:gd name="connsiteX79" fmla="*/ 186632 w 596840"/>
                <a:gd name="connsiteY79" fmla="*/ 136626 h 601782"/>
                <a:gd name="connsiteX80" fmla="*/ 186632 w 596840"/>
                <a:gd name="connsiteY80" fmla="*/ 354271 h 601782"/>
                <a:gd name="connsiteX81" fmla="*/ 145327 w 596840"/>
                <a:gd name="connsiteY81" fmla="*/ 354271 h 601782"/>
                <a:gd name="connsiteX82" fmla="*/ 145327 w 596840"/>
                <a:gd name="connsiteY82" fmla="*/ 164246 h 601782"/>
                <a:gd name="connsiteX83" fmla="*/ 125413 w 596840"/>
                <a:gd name="connsiteY83" fmla="*/ 177872 h 601782"/>
                <a:gd name="connsiteX84" fmla="*/ 102179 w 596840"/>
                <a:gd name="connsiteY84" fmla="*/ 143623 h 601782"/>
                <a:gd name="connsiteX85" fmla="*/ 156391 w 596840"/>
                <a:gd name="connsiteY85" fmla="*/ 106797 h 601782"/>
                <a:gd name="connsiteX86" fmla="*/ 156391 w 596840"/>
                <a:gd name="connsiteY86" fmla="*/ 39036 h 601782"/>
                <a:gd name="connsiteX87" fmla="*/ 208021 w 596840"/>
                <a:gd name="connsiteY87" fmla="*/ 39036 h 601782"/>
                <a:gd name="connsiteX88" fmla="*/ 208021 w 596840"/>
                <a:gd name="connsiteY88" fmla="*/ 71443 h 601782"/>
                <a:gd name="connsiteX89" fmla="*/ 300956 w 596840"/>
                <a:gd name="connsiteY89" fmla="*/ 8102 h 601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96840" h="601782">
                  <a:moveTo>
                    <a:pt x="127971" y="403597"/>
                  </a:moveTo>
                  <a:cubicBezTo>
                    <a:pt x="115432" y="403597"/>
                    <a:pt x="103262" y="407649"/>
                    <a:pt x="93674" y="415017"/>
                  </a:cubicBezTo>
                  <a:lnTo>
                    <a:pt x="90354" y="417595"/>
                  </a:lnTo>
                  <a:cubicBezTo>
                    <a:pt x="87773" y="419437"/>
                    <a:pt x="84822" y="420174"/>
                    <a:pt x="81503" y="420174"/>
                  </a:cubicBezTo>
                  <a:lnTo>
                    <a:pt x="81503" y="545789"/>
                  </a:lnTo>
                  <a:cubicBezTo>
                    <a:pt x="81872" y="545789"/>
                    <a:pt x="81872" y="545789"/>
                    <a:pt x="81872" y="545789"/>
                  </a:cubicBezTo>
                  <a:cubicBezTo>
                    <a:pt x="84822" y="545789"/>
                    <a:pt x="87773" y="546894"/>
                    <a:pt x="90354" y="548736"/>
                  </a:cubicBezTo>
                  <a:cubicBezTo>
                    <a:pt x="90723" y="549105"/>
                    <a:pt x="119858" y="570102"/>
                    <a:pt x="147149" y="570102"/>
                  </a:cubicBezTo>
                  <a:lnTo>
                    <a:pt x="307943" y="570102"/>
                  </a:lnTo>
                  <a:cubicBezTo>
                    <a:pt x="435176" y="570102"/>
                    <a:pt x="523687" y="499374"/>
                    <a:pt x="555772" y="463642"/>
                  </a:cubicBezTo>
                  <a:cubicBezTo>
                    <a:pt x="559091" y="459958"/>
                    <a:pt x="568311" y="449644"/>
                    <a:pt x="568311" y="446697"/>
                  </a:cubicBezTo>
                  <a:cubicBezTo>
                    <a:pt x="568311" y="446697"/>
                    <a:pt x="567942" y="443013"/>
                    <a:pt x="553559" y="431593"/>
                  </a:cubicBezTo>
                  <a:cubicBezTo>
                    <a:pt x="548765" y="427541"/>
                    <a:pt x="535488" y="420174"/>
                    <a:pt x="519630" y="420174"/>
                  </a:cubicBezTo>
                  <a:cubicBezTo>
                    <a:pt x="502297" y="420174"/>
                    <a:pt x="487176" y="429383"/>
                    <a:pt x="474637" y="447434"/>
                  </a:cubicBezTo>
                  <a:cubicBezTo>
                    <a:pt x="474268" y="447434"/>
                    <a:pt x="474268" y="447434"/>
                    <a:pt x="474268" y="447802"/>
                  </a:cubicBezTo>
                  <a:cubicBezTo>
                    <a:pt x="435914" y="496796"/>
                    <a:pt x="382070" y="501953"/>
                    <a:pt x="360680" y="501953"/>
                  </a:cubicBezTo>
                  <a:lnTo>
                    <a:pt x="353304" y="501953"/>
                  </a:lnTo>
                  <a:lnTo>
                    <a:pt x="216851" y="501953"/>
                  </a:lnTo>
                  <a:cubicBezTo>
                    <a:pt x="209106" y="501953"/>
                    <a:pt x="202836" y="495322"/>
                    <a:pt x="202836" y="487586"/>
                  </a:cubicBezTo>
                  <a:cubicBezTo>
                    <a:pt x="202836" y="479850"/>
                    <a:pt x="209106" y="473220"/>
                    <a:pt x="216851" y="473220"/>
                  </a:cubicBezTo>
                  <a:lnTo>
                    <a:pt x="345191" y="473220"/>
                  </a:lnTo>
                  <a:cubicBezTo>
                    <a:pt x="345928" y="473220"/>
                    <a:pt x="358836" y="472115"/>
                    <a:pt x="358836" y="452959"/>
                  </a:cubicBezTo>
                  <a:cubicBezTo>
                    <a:pt x="358836" y="419806"/>
                    <a:pt x="330808" y="403597"/>
                    <a:pt x="302779" y="403597"/>
                  </a:cubicBezTo>
                  <a:close/>
                  <a:moveTo>
                    <a:pt x="25816" y="389599"/>
                  </a:moveTo>
                  <a:lnTo>
                    <a:pt x="25816" y="417964"/>
                  </a:lnTo>
                  <a:lnTo>
                    <a:pt x="54213" y="417964"/>
                  </a:lnTo>
                  <a:lnTo>
                    <a:pt x="54213" y="389599"/>
                  </a:lnTo>
                  <a:close/>
                  <a:moveTo>
                    <a:pt x="0" y="366023"/>
                  </a:moveTo>
                  <a:lnTo>
                    <a:pt x="81503" y="366023"/>
                  </a:lnTo>
                  <a:lnTo>
                    <a:pt x="81503" y="388862"/>
                  </a:lnTo>
                  <a:cubicBezTo>
                    <a:pt x="95149" y="380021"/>
                    <a:pt x="111376" y="375232"/>
                    <a:pt x="127971" y="375232"/>
                  </a:cubicBezTo>
                  <a:lnTo>
                    <a:pt x="303148" y="374864"/>
                  </a:lnTo>
                  <a:cubicBezTo>
                    <a:pt x="352198" y="375232"/>
                    <a:pt x="387602" y="408754"/>
                    <a:pt x="387233" y="452959"/>
                  </a:cubicBezTo>
                  <a:cubicBezTo>
                    <a:pt x="387233" y="461063"/>
                    <a:pt x="386127" y="466589"/>
                    <a:pt x="384283" y="471378"/>
                  </a:cubicBezTo>
                  <a:cubicBezTo>
                    <a:pt x="405304" y="467326"/>
                    <a:pt x="430751" y="456643"/>
                    <a:pt x="451403" y="430488"/>
                  </a:cubicBezTo>
                  <a:cubicBezTo>
                    <a:pt x="474268" y="398440"/>
                    <a:pt x="501190" y="391809"/>
                    <a:pt x="519630" y="391809"/>
                  </a:cubicBezTo>
                  <a:cubicBezTo>
                    <a:pt x="541758" y="391809"/>
                    <a:pt x="561304" y="401018"/>
                    <a:pt x="571261" y="409123"/>
                  </a:cubicBezTo>
                  <a:cubicBezTo>
                    <a:pt x="586013" y="420542"/>
                    <a:pt x="595601" y="431225"/>
                    <a:pt x="596708" y="444487"/>
                  </a:cubicBezTo>
                  <a:cubicBezTo>
                    <a:pt x="598183" y="459221"/>
                    <a:pt x="587119" y="471378"/>
                    <a:pt x="576793" y="482797"/>
                  </a:cubicBezTo>
                  <a:cubicBezTo>
                    <a:pt x="542126" y="521108"/>
                    <a:pt x="446609" y="598835"/>
                    <a:pt x="307943" y="598835"/>
                  </a:cubicBezTo>
                  <a:lnTo>
                    <a:pt x="147149" y="598835"/>
                  </a:lnTo>
                  <a:cubicBezTo>
                    <a:pt x="125021" y="598835"/>
                    <a:pt x="103262" y="589257"/>
                    <a:pt x="88879" y="581521"/>
                  </a:cubicBezTo>
                  <a:cubicBezTo>
                    <a:pt x="88879" y="581521"/>
                    <a:pt x="84822" y="578206"/>
                    <a:pt x="81503" y="576733"/>
                  </a:cubicBezTo>
                  <a:lnTo>
                    <a:pt x="81503" y="601782"/>
                  </a:lnTo>
                  <a:lnTo>
                    <a:pt x="0" y="601782"/>
                  </a:lnTo>
                  <a:close/>
                  <a:moveTo>
                    <a:pt x="293937" y="151010"/>
                  </a:moveTo>
                  <a:lnTo>
                    <a:pt x="322336" y="151010"/>
                  </a:lnTo>
                  <a:lnTo>
                    <a:pt x="322336" y="172738"/>
                  </a:lnTo>
                  <a:cubicBezTo>
                    <a:pt x="333031" y="173475"/>
                    <a:pt x="342620" y="176053"/>
                    <a:pt x="351471" y="180472"/>
                  </a:cubicBezTo>
                  <a:lnTo>
                    <a:pt x="355159" y="182313"/>
                  </a:lnTo>
                  <a:lnTo>
                    <a:pt x="346308" y="212144"/>
                  </a:lnTo>
                  <a:lnTo>
                    <a:pt x="340038" y="209566"/>
                  </a:lnTo>
                  <a:cubicBezTo>
                    <a:pt x="334506" y="206988"/>
                    <a:pt x="325286" y="202569"/>
                    <a:pt x="311640" y="202569"/>
                  </a:cubicBezTo>
                  <a:cubicBezTo>
                    <a:pt x="300945" y="202569"/>
                    <a:pt x="294306" y="206988"/>
                    <a:pt x="294306" y="214354"/>
                  </a:cubicBezTo>
                  <a:cubicBezTo>
                    <a:pt x="294306" y="220614"/>
                    <a:pt x="300576" y="225034"/>
                    <a:pt x="319385" y="232767"/>
                  </a:cubicBezTo>
                  <a:cubicBezTo>
                    <a:pt x="347783" y="243447"/>
                    <a:pt x="359954" y="257442"/>
                    <a:pt x="359954" y="279907"/>
                  </a:cubicBezTo>
                  <a:cubicBezTo>
                    <a:pt x="359954" y="302372"/>
                    <a:pt x="344833" y="319681"/>
                    <a:pt x="320860" y="324836"/>
                  </a:cubicBezTo>
                  <a:lnTo>
                    <a:pt x="320860" y="349511"/>
                  </a:lnTo>
                  <a:lnTo>
                    <a:pt x="292462" y="349511"/>
                  </a:lnTo>
                  <a:lnTo>
                    <a:pt x="292462" y="326678"/>
                  </a:lnTo>
                  <a:cubicBezTo>
                    <a:pt x="279185" y="325573"/>
                    <a:pt x="265539" y="321522"/>
                    <a:pt x="257056" y="315998"/>
                  </a:cubicBezTo>
                  <a:lnTo>
                    <a:pt x="254106" y="314156"/>
                  </a:lnTo>
                  <a:lnTo>
                    <a:pt x="262957" y="283590"/>
                  </a:lnTo>
                  <a:lnTo>
                    <a:pt x="268121" y="286536"/>
                  </a:lnTo>
                  <a:cubicBezTo>
                    <a:pt x="278447" y="292796"/>
                    <a:pt x="290987" y="296111"/>
                    <a:pt x="302051" y="296111"/>
                  </a:cubicBezTo>
                  <a:cubicBezTo>
                    <a:pt x="314222" y="296111"/>
                    <a:pt x="321967" y="290587"/>
                    <a:pt x="321967" y="282485"/>
                  </a:cubicBezTo>
                  <a:cubicBezTo>
                    <a:pt x="321967" y="276592"/>
                    <a:pt x="319385" y="270332"/>
                    <a:pt x="299838" y="263334"/>
                  </a:cubicBezTo>
                  <a:cubicBezTo>
                    <a:pt x="278447" y="255601"/>
                    <a:pt x="256688" y="244184"/>
                    <a:pt x="256688" y="217668"/>
                  </a:cubicBezTo>
                  <a:cubicBezTo>
                    <a:pt x="256688" y="196308"/>
                    <a:pt x="270702" y="179736"/>
                    <a:pt x="293937" y="174580"/>
                  </a:cubicBezTo>
                  <a:close/>
                  <a:moveTo>
                    <a:pt x="312389" y="0"/>
                  </a:moveTo>
                  <a:lnTo>
                    <a:pt x="324190" y="8102"/>
                  </a:lnTo>
                  <a:lnTo>
                    <a:pt x="524442" y="145097"/>
                  </a:lnTo>
                  <a:lnTo>
                    <a:pt x="501208" y="178977"/>
                  </a:lnTo>
                  <a:lnTo>
                    <a:pt x="476499" y="162037"/>
                  </a:lnTo>
                  <a:lnTo>
                    <a:pt x="476499" y="367529"/>
                  </a:lnTo>
                  <a:cubicBezTo>
                    <a:pt x="473180" y="370843"/>
                    <a:pt x="469861" y="374158"/>
                    <a:pt x="466173" y="377472"/>
                  </a:cubicBezTo>
                  <a:cubicBezTo>
                    <a:pt x="456216" y="386679"/>
                    <a:pt x="445890" y="395149"/>
                    <a:pt x="435195" y="403987"/>
                  </a:cubicBezTo>
                  <a:lnTo>
                    <a:pt x="435195" y="136258"/>
                  </a:lnTo>
                  <a:lnTo>
                    <a:pt x="312389" y="50084"/>
                  </a:lnTo>
                  <a:lnTo>
                    <a:pt x="186632" y="136626"/>
                  </a:lnTo>
                  <a:lnTo>
                    <a:pt x="186632" y="354271"/>
                  </a:lnTo>
                  <a:lnTo>
                    <a:pt x="145327" y="354271"/>
                  </a:lnTo>
                  <a:lnTo>
                    <a:pt x="145327" y="164246"/>
                  </a:lnTo>
                  <a:lnTo>
                    <a:pt x="125413" y="177872"/>
                  </a:lnTo>
                  <a:lnTo>
                    <a:pt x="102179" y="143623"/>
                  </a:lnTo>
                  <a:lnTo>
                    <a:pt x="156391" y="106797"/>
                  </a:lnTo>
                  <a:lnTo>
                    <a:pt x="156391" y="39036"/>
                  </a:lnTo>
                  <a:lnTo>
                    <a:pt x="208021" y="39036"/>
                  </a:lnTo>
                  <a:lnTo>
                    <a:pt x="208021" y="71443"/>
                  </a:lnTo>
                  <a:lnTo>
                    <a:pt x="300956" y="81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" name="íšlîḑè">
              <a:extLst>
                <a:ext uri="{FF2B5EF4-FFF2-40B4-BE49-F238E27FC236}">
                  <a16:creationId xmlns:a16="http://schemas.microsoft.com/office/drawing/2014/main" id="{5F265E85-CFB0-4FFE-A30E-38973DA1499A}"/>
                </a:ext>
              </a:extLst>
            </p:cNvPr>
            <p:cNvSpPr/>
            <p:nvPr/>
          </p:nvSpPr>
          <p:spPr>
            <a:xfrm flipH="1">
              <a:off x="4055839" y="2816119"/>
              <a:ext cx="2044743" cy="2529609"/>
            </a:xfrm>
            <a:custGeom>
              <a:avLst/>
              <a:gdLst>
                <a:gd name="connsiteX0" fmla="*/ 0 w 2044743"/>
                <a:gd name="connsiteY0" fmla="*/ 0 h 2529609"/>
                <a:gd name="connsiteX1" fmla="*/ 1428764 w 2044743"/>
                <a:gd name="connsiteY1" fmla="*/ 0 h 2529609"/>
                <a:gd name="connsiteX2" fmla="*/ 2044743 w 2044743"/>
                <a:gd name="connsiteY2" fmla="*/ 1264805 h 2529609"/>
                <a:gd name="connsiteX3" fmla="*/ 1428764 w 2044743"/>
                <a:gd name="connsiteY3" fmla="*/ 2529609 h 2529609"/>
                <a:gd name="connsiteX4" fmla="*/ 0 w 2044743"/>
                <a:gd name="connsiteY4" fmla="*/ 2529609 h 2529609"/>
                <a:gd name="connsiteX5" fmla="*/ 0 w 2044743"/>
                <a:gd name="connsiteY5" fmla="*/ 0 h 2529609"/>
                <a:gd name="connsiteX6" fmla="*/ 1741055 w 2044743"/>
                <a:gd name="connsiteY6" fmla="*/ 1158586 h 2529609"/>
                <a:gd name="connsiteX7" fmla="*/ 1634837 w 2044743"/>
                <a:gd name="connsiteY7" fmla="*/ 1264804 h 2529609"/>
                <a:gd name="connsiteX8" fmla="*/ 1741055 w 2044743"/>
                <a:gd name="connsiteY8" fmla="*/ 1371022 h 2529609"/>
                <a:gd name="connsiteX9" fmla="*/ 1847273 w 2044743"/>
                <a:gd name="connsiteY9" fmla="*/ 1264804 h 2529609"/>
                <a:gd name="connsiteX10" fmla="*/ 1741055 w 2044743"/>
                <a:gd name="connsiteY10" fmla="*/ 1158586 h 2529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44743" h="2529609">
                  <a:moveTo>
                    <a:pt x="0" y="0"/>
                  </a:moveTo>
                  <a:lnTo>
                    <a:pt x="1428764" y="0"/>
                  </a:lnTo>
                  <a:lnTo>
                    <a:pt x="2044743" y="1264805"/>
                  </a:lnTo>
                  <a:lnTo>
                    <a:pt x="1428764" y="2529609"/>
                  </a:lnTo>
                  <a:lnTo>
                    <a:pt x="0" y="2529609"/>
                  </a:lnTo>
                  <a:lnTo>
                    <a:pt x="0" y="0"/>
                  </a:lnTo>
                  <a:close/>
                  <a:moveTo>
                    <a:pt x="1741055" y="1158586"/>
                  </a:moveTo>
                  <a:cubicBezTo>
                    <a:pt x="1682392" y="1158586"/>
                    <a:pt x="1634837" y="1206141"/>
                    <a:pt x="1634837" y="1264804"/>
                  </a:cubicBezTo>
                  <a:cubicBezTo>
                    <a:pt x="1634837" y="1323467"/>
                    <a:pt x="1682392" y="1371022"/>
                    <a:pt x="1741055" y="1371022"/>
                  </a:cubicBezTo>
                  <a:cubicBezTo>
                    <a:pt x="1799718" y="1371022"/>
                    <a:pt x="1847273" y="1323467"/>
                    <a:pt x="1847273" y="1264804"/>
                  </a:cubicBezTo>
                  <a:cubicBezTo>
                    <a:pt x="1847273" y="1206141"/>
                    <a:pt x="1799718" y="1158586"/>
                    <a:pt x="1741055" y="1158586"/>
                  </a:cubicBez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íšḷídê">
              <a:extLst>
                <a:ext uri="{FF2B5EF4-FFF2-40B4-BE49-F238E27FC236}">
                  <a16:creationId xmlns:a16="http://schemas.microsoft.com/office/drawing/2014/main" id="{2617C081-01CD-4FED-A93D-E691F84DDEB5}"/>
                </a:ext>
              </a:extLst>
            </p:cNvPr>
            <p:cNvSpPr/>
            <p:nvPr/>
          </p:nvSpPr>
          <p:spPr bwMode="auto">
            <a:xfrm>
              <a:off x="5009354" y="3706773"/>
              <a:ext cx="556431" cy="605426"/>
            </a:xfrm>
            <a:custGeom>
              <a:avLst/>
              <a:gdLst>
                <a:gd name="connsiteX0" fmla="*/ 256195 w 556902"/>
                <a:gd name="connsiteY0" fmla="*/ 511374 h 605937"/>
                <a:gd name="connsiteX1" fmla="*/ 256195 w 556902"/>
                <a:gd name="connsiteY1" fmla="*/ 578847 h 605937"/>
                <a:gd name="connsiteX2" fmla="*/ 289630 w 556902"/>
                <a:gd name="connsiteY2" fmla="*/ 578847 h 605937"/>
                <a:gd name="connsiteX3" fmla="*/ 289630 w 556902"/>
                <a:gd name="connsiteY3" fmla="*/ 511374 h 605937"/>
                <a:gd name="connsiteX4" fmla="*/ 180686 w 556902"/>
                <a:gd name="connsiteY4" fmla="*/ 421832 h 605937"/>
                <a:gd name="connsiteX5" fmla="*/ 376216 w 556902"/>
                <a:gd name="connsiteY5" fmla="*/ 421832 h 605937"/>
                <a:gd name="connsiteX6" fmla="*/ 389732 w 556902"/>
                <a:gd name="connsiteY6" fmla="*/ 435330 h 605937"/>
                <a:gd name="connsiteX7" fmla="*/ 376216 w 556902"/>
                <a:gd name="connsiteY7" fmla="*/ 448929 h 605937"/>
                <a:gd name="connsiteX8" fmla="*/ 180686 w 556902"/>
                <a:gd name="connsiteY8" fmla="*/ 448929 h 605937"/>
                <a:gd name="connsiteX9" fmla="*/ 167169 w 556902"/>
                <a:gd name="connsiteY9" fmla="*/ 435330 h 605937"/>
                <a:gd name="connsiteX10" fmla="*/ 180686 w 556902"/>
                <a:gd name="connsiteY10" fmla="*/ 421832 h 605937"/>
                <a:gd name="connsiteX11" fmla="*/ 180686 w 556902"/>
                <a:gd name="connsiteY11" fmla="*/ 355077 h 605937"/>
                <a:gd name="connsiteX12" fmla="*/ 376216 w 556902"/>
                <a:gd name="connsiteY12" fmla="*/ 355077 h 605937"/>
                <a:gd name="connsiteX13" fmla="*/ 389732 w 556902"/>
                <a:gd name="connsiteY13" fmla="*/ 368676 h 605937"/>
                <a:gd name="connsiteX14" fmla="*/ 376216 w 556902"/>
                <a:gd name="connsiteY14" fmla="*/ 382174 h 605937"/>
                <a:gd name="connsiteX15" fmla="*/ 180686 w 556902"/>
                <a:gd name="connsiteY15" fmla="*/ 382174 h 605937"/>
                <a:gd name="connsiteX16" fmla="*/ 167169 w 556902"/>
                <a:gd name="connsiteY16" fmla="*/ 368676 h 605937"/>
                <a:gd name="connsiteX17" fmla="*/ 180686 w 556902"/>
                <a:gd name="connsiteY17" fmla="*/ 355077 h 605937"/>
                <a:gd name="connsiteX18" fmla="*/ 180686 w 556902"/>
                <a:gd name="connsiteY18" fmla="*/ 288322 h 605937"/>
                <a:gd name="connsiteX19" fmla="*/ 376216 w 556902"/>
                <a:gd name="connsiteY19" fmla="*/ 288322 h 605937"/>
                <a:gd name="connsiteX20" fmla="*/ 389732 w 556902"/>
                <a:gd name="connsiteY20" fmla="*/ 301921 h 605937"/>
                <a:gd name="connsiteX21" fmla="*/ 376216 w 556902"/>
                <a:gd name="connsiteY21" fmla="*/ 315419 h 605937"/>
                <a:gd name="connsiteX22" fmla="*/ 180686 w 556902"/>
                <a:gd name="connsiteY22" fmla="*/ 315419 h 605937"/>
                <a:gd name="connsiteX23" fmla="*/ 167169 w 556902"/>
                <a:gd name="connsiteY23" fmla="*/ 301921 h 605937"/>
                <a:gd name="connsiteX24" fmla="*/ 180686 w 556902"/>
                <a:gd name="connsiteY24" fmla="*/ 288322 h 605937"/>
                <a:gd name="connsiteX25" fmla="*/ 180686 w 556902"/>
                <a:gd name="connsiteY25" fmla="*/ 221708 h 605937"/>
                <a:gd name="connsiteX26" fmla="*/ 376216 w 556902"/>
                <a:gd name="connsiteY26" fmla="*/ 221708 h 605937"/>
                <a:gd name="connsiteX27" fmla="*/ 389732 w 556902"/>
                <a:gd name="connsiteY27" fmla="*/ 235186 h 605937"/>
                <a:gd name="connsiteX28" fmla="*/ 376216 w 556902"/>
                <a:gd name="connsiteY28" fmla="*/ 248664 h 605937"/>
                <a:gd name="connsiteX29" fmla="*/ 180686 w 556902"/>
                <a:gd name="connsiteY29" fmla="*/ 248664 h 605937"/>
                <a:gd name="connsiteX30" fmla="*/ 167169 w 556902"/>
                <a:gd name="connsiteY30" fmla="*/ 235186 h 605937"/>
                <a:gd name="connsiteX31" fmla="*/ 180686 w 556902"/>
                <a:gd name="connsiteY31" fmla="*/ 221708 h 605937"/>
                <a:gd name="connsiteX32" fmla="*/ 438002 w 556902"/>
                <a:gd name="connsiteY32" fmla="*/ 218149 h 605937"/>
                <a:gd name="connsiteX33" fmla="*/ 438002 w 556902"/>
                <a:gd name="connsiteY33" fmla="*/ 249197 h 605937"/>
                <a:gd name="connsiteX34" fmla="*/ 493590 w 556902"/>
                <a:gd name="connsiteY34" fmla="*/ 249197 h 605937"/>
                <a:gd name="connsiteX35" fmla="*/ 507208 w 556902"/>
                <a:gd name="connsiteY35" fmla="*/ 262691 h 605937"/>
                <a:gd name="connsiteX36" fmla="*/ 493590 w 556902"/>
                <a:gd name="connsiteY36" fmla="*/ 276186 h 605937"/>
                <a:gd name="connsiteX37" fmla="*/ 438002 w 556902"/>
                <a:gd name="connsiteY37" fmla="*/ 276186 h 605937"/>
                <a:gd name="connsiteX38" fmla="*/ 438002 w 556902"/>
                <a:gd name="connsiteY38" fmla="*/ 315857 h 605937"/>
                <a:gd name="connsiteX39" fmla="*/ 493590 w 556902"/>
                <a:gd name="connsiteY39" fmla="*/ 315857 h 605937"/>
                <a:gd name="connsiteX40" fmla="*/ 507208 w 556902"/>
                <a:gd name="connsiteY40" fmla="*/ 329453 h 605937"/>
                <a:gd name="connsiteX41" fmla="*/ 493590 w 556902"/>
                <a:gd name="connsiteY41" fmla="*/ 342948 h 605937"/>
                <a:gd name="connsiteX42" fmla="*/ 438002 w 556902"/>
                <a:gd name="connsiteY42" fmla="*/ 342948 h 605937"/>
                <a:gd name="connsiteX43" fmla="*/ 438002 w 556902"/>
                <a:gd name="connsiteY43" fmla="*/ 382619 h 605937"/>
                <a:gd name="connsiteX44" fmla="*/ 493590 w 556902"/>
                <a:gd name="connsiteY44" fmla="*/ 382619 h 605937"/>
                <a:gd name="connsiteX45" fmla="*/ 507208 w 556902"/>
                <a:gd name="connsiteY45" fmla="*/ 396114 h 605937"/>
                <a:gd name="connsiteX46" fmla="*/ 493590 w 556902"/>
                <a:gd name="connsiteY46" fmla="*/ 409710 h 605937"/>
                <a:gd name="connsiteX47" fmla="*/ 438002 w 556902"/>
                <a:gd name="connsiteY47" fmla="*/ 409710 h 605937"/>
                <a:gd name="connsiteX48" fmla="*/ 438002 w 556902"/>
                <a:gd name="connsiteY48" fmla="*/ 449381 h 605937"/>
                <a:gd name="connsiteX49" fmla="*/ 493590 w 556902"/>
                <a:gd name="connsiteY49" fmla="*/ 449381 h 605937"/>
                <a:gd name="connsiteX50" fmla="*/ 507208 w 556902"/>
                <a:gd name="connsiteY50" fmla="*/ 462876 h 605937"/>
                <a:gd name="connsiteX51" fmla="*/ 493590 w 556902"/>
                <a:gd name="connsiteY51" fmla="*/ 476370 h 605937"/>
                <a:gd name="connsiteX52" fmla="*/ 438002 w 556902"/>
                <a:gd name="connsiteY52" fmla="*/ 476370 h 605937"/>
                <a:gd name="connsiteX53" fmla="*/ 438002 w 556902"/>
                <a:gd name="connsiteY53" fmla="*/ 516042 h 605937"/>
                <a:gd name="connsiteX54" fmla="*/ 493590 w 556902"/>
                <a:gd name="connsiteY54" fmla="*/ 516042 h 605937"/>
                <a:gd name="connsiteX55" fmla="*/ 507208 w 556902"/>
                <a:gd name="connsiteY55" fmla="*/ 529638 h 605937"/>
                <a:gd name="connsiteX56" fmla="*/ 493590 w 556902"/>
                <a:gd name="connsiteY56" fmla="*/ 543132 h 605937"/>
                <a:gd name="connsiteX57" fmla="*/ 438002 w 556902"/>
                <a:gd name="connsiteY57" fmla="*/ 543132 h 605937"/>
                <a:gd name="connsiteX58" fmla="*/ 438002 w 556902"/>
                <a:gd name="connsiteY58" fmla="*/ 578847 h 605937"/>
                <a:gd name="connsiteX59" fmla="*/ 529870 w 556902"/>
                <a:gd name="connsiteY59" fmla="*/ 578847 h 605937"/>
                <a:gd name="connsiteX60" fmla="*/ 529870 w 556902"/>
                <a:gd name="connsiteY60" fmla="*/ 218149 h 605937"/>
                <a:gd name="connsiteX61" fmla="*/ 27032 w 556902"/>
                <a:gd name="connsiteY61" fmla="*/ 218149 h 605937"/>
                <a:gd name="connsiteX62" fmla="*/ 27032 w 556902"/>
                <a:gd name="connsiteY62" fmla="*/ 578847 h 605937"/>
                <a:gd name="connsiteX63" fmla="*/ 118900 w 556902"/>
                <a:gd name="connsiteY63" fmla="*/ 578847 h 605937"/>
                <a:gd name="connsiteX64" fmla="*/ 118900 w 556902"/>
                <a:gd name="connsiteY64" fmla="*/ 543132 h 605937"/>
                <a:gd name="connsiteX65" fmla="*/ 63312 w 556902"/>
                <a:gd name="connsiteY65" fmla="*/ 543132 h 605937"/>
                <a:gd name="connsiteX66" fmla="*/ 49796 w 556902"/>
                <a:gd name="connsiteY66" fmla="*/ 529638 h 605937"/>
                <a:gd name="connsiteX67" fmla="*/ 63312 w 556902"/>
                <a:gd name="connsiteY67" fmla="*/ 516042 h 605937"/>
                <a:gd name="connsiteX68" fmla="*/ 118900 w 556902"/>
                <a:gd name="connsiteY68" fmla="*/ 516042 h 605937"/>
                <a:gd name="connsiteX69" fmla="*/ 118900 w 556902"/>
                <a:gd name="connsiteY69" fmla="*/ 476370 h 605937"/>
                <a:gd name="connsiteX70" fmla="*/ 63312 w 556902"/>
                <a:gd name="connsiteY70" fmla="*/ 476370 h 605937"/>
                <a:gd name="connsiteX71" fmla="*/ 49796 w 556902"/>
                <a:gd name="connsiteY71" fmla="*/ 462876 h 605937"/>
                <a:gd name="connsiteX72" fmla="*/ 63312 w 556902"/>
                <a:gd name="connsiteY72" fmla="*/ 449381 h 605937"/>
                <a:gd name="connsiteX73" fmla="*/ 118900 w 556902"/>
                <a:gd name="connsiteY73" fmla="*/ 449381 h 605937"/>
                <a:gd name="connsiteX74" fmla="*/ 118900 w 556902"/>
                <a:gd name="connsiteY74" fmla="*/ 409710 h 605937"/>
                <a:gd name="connsiteX75" fmla="*/ 63312 w 556902"/>
                <a:gd name="connsiteY75" fmla="*/ 409710 h 605937"/>
                <a:gd name="connsiteX76" fmla="*/ 49796 w 556902"/>
                <a:gd name="connsiteY76" fmla="*/ 396114 h 605937"/>
                <a:gd name="connsiteX77" fmla="*/ 63312 w 556902"/>
                <a:gd name="connsiteY77" fmla="*/ 382619 h 605937"/>
                <a:gd name="connsiteX78" fmla="*/ 118900 w 556902"/>
                <a:gd name="connsiteY78" fmla="*/ 382619 h 605937"/>
                <a:gd name="connsiteX79" fmla="*/ 118900 w 556902"/>
                <a:gd name="connsiteY79" fmla="*/ 342948 h 605937"/>
                <a:gd name="connsiteX80" fmla="*/ 63312 w 556902"/>
                <a:gd name="connsiteY80" fmla="*/ 342948 h 605937"/>
                <a:gd name="connsiteX81" fmla="*/ 49796 w 556902"/>
                <a:gd name="connsiteY81" fmla="*/ 329453 h 605937"/>
                <a:gd name="connsiteX82" fmla="*/ 63312 w 556902"/>
                <a:gd name="connsiteY82" fmla="*/ 315857 h 605937"/>
                <a:gd name="connsiteX83" fmla="*/ 118900 w 556902"/>
                <a:gd name="connsiteY83" fmla="*/ 315857 h 605937"/>
                <a:gd name="connsiteX84" fmla="*/ 118900 w 556902"/>
                <a:gd name="connsiteY84" fmla="*/ 276186 h 605937"/>
                <a:gd name="connsiteX85" fmla="*/ 63312 w 556902"/>
                <a:gd name="connsiteY85" fmla="*/ 276186 h 605937"/>
                <a:gd name="connsiteX86" fmla="*/ 49796 w 556902"/>
                <a:gd name="connsiteY86" fmla="*/ 262691 h 605937"/>
                <a:gd name="connsiteX87" fmla="*/ 63312 w 556902"/>
                <a:gd name="connsiteY87" fmla="*/ 249197 h 605937"/>
                <a:gd name="connsiteX88" fmla="*/ 118900 w 556902"/>
                <a:gd name="connsiteY88" fmla="*/ 249197 h 605937"/>
                <a:gd name="connsiteX89" fmla="*/ 118900 w 556902"/>
                <a:gd name="connsiteY89" fmla="*/ 218149 h 605937"/>
                <a:gd name="connsiteX90" fmla="*/ 180686 w 556902"/>
                <a:gd name="connsiteY90" fmla="*/ 154954 h 605937"/>
                <a:gd name="connsiteX91" fmla="*/ 376216 w 556902"/>
                <a:gd name="connsiteY91" fmla="*/ 154954 h 605937"/>
                <a:gd name="connsiteX92" fmla="*/ 389732 w 556902"/>
                <a:gd name="connsiteY92" fmla="*/ 168417 h 605937"/>
                <a:gd name="connsiteX93" fmla="*/ 376216 w 556902"/>
                <a:gd name="connsiteY93" fmla="*/ 181981 h 605937"/>
                <a:gd name="connsiteX94" fmla="*/ 180686 w 556902"/>
                <a:gd name="connsiteY94" fmla="*/ 181981 h 605937"/>
                <a:gd name="connsiteX95" fmla="*/ 167169 w 556902"/>
                <a:gd name="connsiteY95" fmla="*/ 168417 h 605937"/>
                <a:gd name="connsiteX96" fmla="*/ 180686 w 556902"/>
                <a:gd name="connsiteY96" fmla="*/ 154954 h 605937"/>
                <a:gd name="connsiteX97" fmla="*/ 145933 w 556902"/>
                <a:gd name="connsiteY97" fmla="*/ 69812 h 605937"/>
                <a:gd name="connsiteX98" fmla="*/ 145933 w 556902"/>
                <a:gd name="connsiteY98" fmla="*/ 578847 h 605937"/>
                <a:gd name="connsiteX99" fmla="*/ 229062 w 556902"/>
                <a:gd name="connsiteY99" fmla="*/ 578847 h 605937"/>
                <a:gd name="connsiteX100" fmla="*/ 229062 w 556902"/>
                <a:gd name="connsiteY100" fmla="*/ 497880 h 605937"/>
                <a:gd name="connsiteX101" fmla="*/ 242679 w 556902"/>
                <a:gd name="connsiteY101" fmla="*/ 484284 h 605937"/>
                <a:gd name="connsiteX102" fmla="*/ 303146 w 556902"/>
                <a:gd name="connsiteY102" fmla="*/ 484284 h 605937"/>
                <a:gd name="connsiteX103" fmla="*/ 316764 w 556902"/>
                <a:gd name="connsiteY103" fmla="*/ 497880 h 605937"/>
                <a:gd name="connsiteX104" fmla="*/ 316764 w 556902"/>
                <a:gd name="connsiteY104" fmla="*/ 578847 h 605937"/>
                <a:gd name="connsiteX105" fmla="*/ 410969 w 556902"/>
                <a:gd name="connsiteY105" fmla="*/ 578847 h 605937"/>
                <a:gd name="connsiteX106" fmla="*/ 410969 w 556902"/>
                <a:gd name="connsiteY106" fmla="*/ 69812 h 605937"/>
                <a:gd name="connsiteX107" fmla="*/ 335971 w 556902"/>
                <a:gd name="connsiteY107" fmla="*/ 69812 h 605937"/>
                <a:gd name="connsiteX108" fmla="*/ 331397 w 556902"/>
                <a:gd name="connsiteY108" fmla="*/ 75291 h 605937"/>
                <a:gd name="connsiteX109" fmla="*/ 289020 w 556902"/>
                <a:gd name="connsiteY109" fmla="*/ 117499 h 605937"/>
                <a:gd name="connsiteX110" fmla="*/ 279467 w 556902"/>
                <a:gd name="connsiteY110" fmla="*/ 121456 h 605937"/>
                <a:gd name="connsiteX111" fmla="*/ 269915 w 556902"/>
                <a:gd name="connsiteY111" fmla="*/ 117499 h 605937"/>
                <a:gd name="connsiteX112" fmla="*/ 226724 w 556902"/>
                <a:gd name="connsiteY112" fmla="*/ 74378 h 605937"/>
                <a:gd name="connsiteX113" fmla="*/ 222761 w 556902"/>
                <a:gd name="connsiteY113" fmla="*/ 69812 h 605937"/>
                <a:gd name="connsiteX114" fmla="*/ 256805 w 556902"/>
                <a:gd name="connsiteY114" fmla="*/ 26995 h 605937"/>
                <a:gd name="connsiteX115" fmla="*/ 245423 w 556902"/>
                <a:gd name="connsiteY115" fmla="*/ 31662 h 605937"/>
                <a:gd name="connsiteX116" fmla="*/ 240748 w 556902"/>
                <a:gd name="connsiteY116" fmla="*/ 43229 h 605937"/>
                <a:gd name="connsiteX117" fmla="*/ 245830 w 556902"/>
                <a:gd name="connsiteY117" fmla="*/ 55201 h 605937"/>
                <a:gd name="connsiteX118" fmla="*/ 279467 w 556902"/>
                <a:gd name="connsiteY118" fmla="*/ 88785 h 605937"/>
                <a:gd name="connsiteX119" fmla="*/ 312190 w 556902"/>
                <a:gd name="connsiteY119" fmla="*/ 56115 h 605937"/>
                <a:gd name="connsiteX120" fmla="*/ 316865 w 556902"/>
                <a:gd name="connsiteY120" fmla="*/ 44548 h 605937"/>
                <a:gd name="connsiteX121" fmla="*/ 311784 w 556902"/>
                <a:gd name="connsiteY121" fmla="*/ 32575 h 605937"/>
                <a:gd name="connsiteX122" fmla="*/ 299691 w 556902"/>
                <a:gd name="connsiteY122" fmla="*/ 27502 h 605937"/>
                <a:gd name="connsiteX123" fmla="*/ 288207 w 556902"/>
                <a:gd name="connsiteY123" fmla="*/ 32170 h 605937"/>
                <a:gd name="connsiteX124" fmla="*/ 278553 w 556902"/>
                <a:gd name="connsiteY124" fmla="*/ 36127 h 605937"/>
                <a:gd name="connsiteX125" fmla="*/ 269000 w 556902"/>
                <a:gd name="connsiteY125" fmla="*/ 32170 h 605937"/>
                <a:gd name="connsiteX126" fmla="*/ 257008 w 556902"/>
                <a:gd name="connsiteY126" fmla="*/ 26995 h 605937"/>
                <a:gd name="connsiteX127" fmla="*/ 251457 w 556902"/>
                <a:gd name="connsiteY127" fmla="*/ 323 h 605937"/>
                <a:gd name="connsiteX128" fmla="*/ 278654 w 556902"/>
                <a:gd name="connsiteY128" fmla="*/ 5789 h 605937"/>
                <a:gd name="connsiteX129" fmla="*/ 299996 w 556902"/>
                <a:gd name="connsiteY129" fmla="*/ 412 h 605937"/>
                <a:gd name="connsiteX130" fmla="*/ 330889 w 556902"/>
                <a:gd name="connsiteY130" fmla="*/ 13501 h 605937"/>
                <a:gd name="connsiteX131" fmla="*/ 343897 w 556902"/>
                <a:gd name="connsiteY131" fmla="*/ 42823 h 605937"/>
                <a:gd name="connsiteX132" fmla="*/ 424485 w 556902"/>
                <a:gd name="connsiteY132" fmla="*/ 42823 h 605937"/>
                <a:gd name="connsiteX133" fmla="*/ 438002 w 556902"/>
                <a:gd name="connsiteY133" fmla="*/ 56317 h 605937"/>
                <a:gd name="connsiteX134" fmla="*/ 438002 w 556902"/>
                <a:gd name="connsiteY134" fmla="*/ 191059 h 605937"/>
                <a:gd name="connsiteX135" fmla="*/ 543386 w 556902"/>
                <a:gd name="connsiteY135" fmla="*/ 191059 h 605937"/>
                <a:gd name="connsiteX136" fmla="*/ 556902 w 556902"/>
                <a:gd name="connsiteY136" fmla="*/ 204655 h 605937"/>
                <a:gd name="connsiteX137" fmla="*/ 556902 w 556902"/>
                <a:gd name="connsiteY137" fmla="*/ 592443 h 605937"/>
                <a:gd name="connsiteX138" fmla="*/ 543386 w 556902"/>
                <a:gd name="connsiteY138" fmla="*/ 605937 h 605937"/>
                <a:gd name="connsiteX139" fmla="*/ 13516 w 556902"/>
                <a:gd name="connsiteY139" fmla="*/ 605937 h 605937"/>
                <a:gd name="connsiteX140" fmla="*/ 0 w 556902"/>
                <a:gd name="connsiteY140" fmla="*/ 592443 h 605937"/>
                <a:gd name="connsiteX141" fmla="*/ 0 w 556902"/>
                <a:gd name="connsiteY141" fmla="*/ 204655 h 605937"/>
                <a:gd name="connsiteX142" fmla="*/ 13516 w 556902"/>
                <a:gd name="connsiteY142" fmla="*/ 191059 h 605937"/>
                <a:gd name="connsiteX143" fmla="*/ 118900 w 556902"/>
                <a:gd name="connsiteY143" fmla="*/ 191059 h 605937"/>
                <a:gd name="connsiteX144" fmla="*/ 118900 w 556902"/>
                <a:gd name="connsiteY144" fmla="*/ 56317 h 605937"/>
                <a:gd name="connsiteX145" fmla="*/ 132417 w 556902"/>
                <a:gd name="connsiteY145" fmla="*/ 42823 h 605937"/>
                <a:gd name="connsiteX146" fmla="*/ 213716 w 556902"/>
                <a:gd name="connsiteY146" fmla="*/ 42823 h 605937"/>
                <a:gd name="connsiteX147" fmla="*/ 226318 w 556902"/>
                <a:gd name="connsiteY147" fmla="*/ 12587 h 605937"/>
                <a:gd name="connsiteX148" fmla="*/ 251457 w 556902"/>
                <a:gd name="connsiteY148" fmla="*/ 323 h 605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556902" h="605937">
                  <a:moveTo>
                    <a:pt x="256195" y="511374"/>
                  </a:moveTo>
                  <a:lnTo>
                    <a:pt x="256195" y="578847"/>
                  </a:lnTo>
                  <a:lnTo>
                    <a:pt x="289630" y="578847"/>
                  </a:lnTo>
                  <a:lnTo>
                    <a:pt x="289630" y="511374"/>
                  </a:lnTo>
                  <a:close/>
                  <a:moveTo>
                    <a:pt x="180686" y="421832"/>
                  </a:moveTo>
                  <a:lnTo>
                    <a:pt x="376216" y="421832"/>
                  </a:lnTo>
                  <a:cubicBezTo>
                    <a:pt x="383635" y="421832"/>
                    <a:pt x="389732" y="427921"/>
                    <a:pt x="389732" y="435330"/>
                  </a:cubicBezTo>
                  <a:cubicBezTo>
                    <a:pt x="389732" y="442840"/>
                    <a:pt x="383635" y="448929"/>
                    <a:pt x="376216" y="448929"/>
                  </a:cubicBezTo>
                  <a:lnTo>
                    <a:pt x="180686" y="448929"/>
                  </a:lnTo>
                  <a:cubicBezTo>
                    <a:pt x="173267" y="448929"/>
                    <a:pt x="167169" y="442840"/>
                    <a:pt x="167169" y="435330"/>
                  </a:cubicBezTo>
                  <a:cubicBezTo>
                    <a:pt x="167169" y="427921"/>
                    <a:pt x="173267" y="421832"/>
                    <a:pt x="180686" y="421832"/>
                  </a:cubicBezTo>
                  <a:close/>
                  <a:moveTo>
                    <a:pt x="180686" y="355077"/>
                  </a:moveTo>
                  <a:lnTo>
                    <a:pt x="376216" y="355077"/>
                  </a:lnTo>
                  <a:cubicBezTo>
                    <a:pt x="383635" y="355077"/>
                    <a:pt x="389732" y="361166"/>
                    <a:pt x="389732" y="368676"/>
                  </a:cubicBezTo>
                  <a:cubicBezTo>
                    <a:pt x="389732" y="376085"/>
                    <a:pt x="383635" y="382174"/>
                    <a:pt x="376216" y="382174"/>
                  </a:cubicBezTo>
                  <a:lnTo>
                    <a:pt x="180686" y="382174"/>
                  </a:lnTo>
                  <a:cubicBezTo>
                    <a:pt x="173267" y="382174"/>
                    <a:pt x="167169" y="376085"/>
                    <a:pt x="167169" y="368676"/>
                  </a:cubicBezTo>
                  <a:cubicBezTo>
                    <a:pt x="167169" y="361166"/>
                    <a:pt x="173267" y="355077"/>
                    <a:pt x="180686" y="355077"/>
                  </a:cubicBezTo>
                  <a:close/>
                  <a:moveTo>
                    <a:pt x="180686" y="288322"/>
                  </a:moveTo>
                  <a:lnTo>
                    <a:pt x="376216" y="288322"/>
                  </a:lnTo>
                  <a:cubicBezTo>
                    <a:pt x="383635" y="288322"/>
                    <a:pt x="389732" y="294411"/>
                    <a:pt x="389732" y="301921"/>
                  </a:cubicBezTo>
                  <a:cubicBezTo>
                    <a:pt x="389732" y="309330"/>
                    <a:pt x="383635" y="315419"/>
                    <a:pt x="376216" y="315419"/>
                  </a:cubicBezTo>
                  <a:lnTo>
                    <a:pt x="180686" y="315419"/>
                  </a:lnTo>
                  <a:cubicBezTo>
                    <a:pt x="173267" y="315419"/>
                    <a:pt x="167169" y="309330"/>
                    <a:pt x="167169" y="301921"/>
                  </a:cubicBezTo>
                  <a:cubicBezTo>
                    <a:pt x="167169" y="294411"/>
                    <a:pt x="173267" y="288322"/>
                    <a:pt x="180686" y="288322"/>
                  </a:cubicBezTo>
                  <a:close/>
                  <a:moveTo>
                    <a:pt x="180686" y="221708"/>
                  </a:moveTo>
                  <a:lnTo>
                    <a:pt x="376216" y="221708"/>
                  </a:lnTo>
                  <a:cubicBezTo>
                    <a:pt x="383635" y="221708"/>
                    <a:pt x="389732" y="227687"/>
                    <a:pt x="389732" y="235186"/>
                  </a:cubicBezTo>
                  <a:cubicBezTo>
                    <a:pt x="389732" y="242685"/>
                    <a:pt x="383635" y="248664"/>
                    <a:pt x="376216" y="248664"/>
                  </a:cubicBezTo>
                  <a:lnTo>
                    <a:pt x="180686" y="248664"/>
                  </a:lnTo>
                  <a:cubicBezTo>
                    <a:pt x="173267" y="248664"/>
                    <a:pt x="167169" y="242685"/>
                    <a:pt x="167169" y="235186"/>
                  </a:cubicBezTo>
                  <a:cubicBezTo>
                    <a:pt x="167169" y="227687"/>
                    <a:pt x="173267" y="221708"/>
                    <a:pt x="180686" y="221708"/>
                  </a:cubicBezTo>
                  <a:close/>
                  <a:moveTo>
                    <a:pt x="438002" y="218149"/>
                  </a:moveTo>
                  <a:lnTo>
                    <a:pt x="438002" y="249197"/>
                  </a:lnTo>
                  <a:lnTo>
                    <a:pt x="493590" y="249197"/>
                  </a:lnTo>
                  <a:cubicBezTo>
                    <a:pt x="501110" y="249197"/>
                    <a:pt x="507208" y="255183"/>
                    <a:pt x="507208" y="262691"/>
                  </a:cubicBezTo>
                  <a:cubicBezTo>
                    <a:pt x="507208" y="270199"/>
                    <a:pt x="501110" y="276186"/>
                    <a:pt x="493590" y="276186"/>
                  </a:cubicBezTo>
                  <a:lnTo>
                    <a:pt x="438002" y="276186"/>
                  </a:lnTo>
                  <a:lnTo>
                    <a:pt x="438002" y="315857"/>
                  </a:lnTo>
                  <a:lnTo>
                    <a:pt x="493590" y="315857"/>
                  </a:lnTo>
                  <a:cubicBezTo>
                    <a:pt x="501110" y="315857"/>
                    <a:pt x="507208" y="321945"/>
                    <a:pt x="507208" y="329453"/>
                  </a:cubicBezTo>
                  <a:cubicBezTo>
                    <a:pt x="507208" y="336860"/>
                    <a:pt x="501110" y="342948"/>
                    <a:pt x="493590" y="342948"/>
                  </a:cubicBezTo>
                  <a:lnTo>
                    <a:pt x="438002" y="342948"/>
                  </a:lnTo>
                  <a:lnTo>
                    <a:pt x="438002" y="382619"/>
                  </a:lnTo>
                  <a:lnTo>
                    <a:pt x="493590" y="382619"/>
                  </a:lnTo>
                  <a:cubicBezTo>
                    <a:pt x="501110" y="382619"/>
                    <a:pt x="507208" y="388707"/>
                    <a:pt x="507208" y="396114"/>
                  </a:cubicBezTo>
                  <a:cubicBezTo>
                    <a:pt x="507208" y="403622"/>
                    <a:pt x="501110" y="409710"/>
                    <a:pt x="493590" y="409710"/>
                  </a:cubicBezTo>
                  <a:lnTo>
                    <a:pt x="438002" y="409710"/>
                  </a:lnTo>
                  <a:lnTo>
                    <a:pt x="438002" y="449381"/>
                  </a:lnTo>
                  <a:lnTo>
                    <a:pt x="493590" y="449381"/>
                  </a:lnTo>
                  <a:cubicBezTo>
                    <a:pt x="501110" y="449381"/>
                    <a:pt x="507208" y="455367"/>
                    <a:pt x="507208" y="462876"/>
                  </a:cubicBezTo>
                  <a:cubicBezTo>
                    <a:pt x="507208" y="470384"/>
                    <a:pt x="501110" y="476370"/>
                    <a:pt x="493590" y="476370"/>
                  </a:cubicBezTo>
                  <a:lnTo>
                    <a:pt x="438002" y="476370"/>
                  </a:lnTo>
                  <a:lnTo>
                    <a:pt x="438002" y="516042"/>
                  </a:lnTo>
                  <a:lnTo>
                    <a:pt x="493590" y="516042"/>
                  </a:lnTo>
                  <a:cubicBezTo>
                    <a:pt x="501110" y="516042"/>
                    <a:pt x="507208" y="522129"/>
                    <a:pt x="507208" y="529638"/>
                  </a:cubicBezTo>
                  <a:cubicBezTo>
                    <a:pt x="507208" y="537044"/>
                    <a:pt x="501110" y="543132"/>
                    <a:pt x="493590" y="543132"/>
                  </a:cubicBezTo>
                  <a:lnTo>
                    <a:pt x="438002" y="543132"/>
                  </a:lnTo>
                  <a:lnTo>
                    <a:pt x="438002" y="578847"/>
                  </a:lnTo>
                  <a:lnTo>
                    <a:pt x="529870" y="578847"/>
                  </a:lnTo>
                  <a:lnTo>
                    <a:pt x="529870" y="218149"/>
                  </a:lnTo>
                  <a:close/>
                  <a:moveTo>
                    <a:pt x="27032" y="218149"/>
                  </a:moveTo>
                  <a:lnTo>
                    <a:pt x="27032" y="578847"/>
                  </a:lnTo>
                  <a:lnTo>
                    <a:pt x="118900" y="578847"/>
                  </a:lnTo>
                  <a:lnTo>
                    <a:pt x="118900" y="543132"/>
                  </a:lnTo>
                  <a:lnTo>
                    <a:pt x="63312" y="543132"/>
                  </a:lnTo>
                  <a:cubicBezTo>
                    <a:pt x="55792" y="543132"/>
                    <a:pt x="49796" y="537044"/>
                    <a:pt x="49796" y="529638"/>
                  </a:cubicBezTo>
                  <a:cubicBezTo>
                    <a:pt x="49796" y="522129"/>
                    <a:pt x="55792" y="516042"/>
                    <a:pt x="63312" y="516042"/>
                  </a:cubicBezTo>
                  <a:lnTo>
                    <a:pt x="118900" y="516042"/>
                  </a:lnTo>
                  <a:lnTo>
                    <a:pt x="118900" y="476370"/>
                  </a:lnTo>
                  <a:lnTo>
                    <a:pt x="63312" y="476370"/>
                  </a:lnTo>
                  <a:cubicBezTo>
                    <a:pt x="55792" y="476370"/>
                    <a:pt x="49796" y="470384"/>
                    <a:pt x="49796" y="462876"/>
                  </a:cubicBezTo>
                  <a:cubicBezTo>
                    <a:pt x="49796" y="455367"/>
                    <a:pt x="55792" y="449381"/>
                    <a:pt x="63312" y="449381"/>
                  </a:cubicBezTo>
                  <a:lnTo>
                    <a:pt x="118900" y="449381"/>
                  </a:lnTo>
                  <a:lnTo>
                    <a:pt x="118900" y="409710"/>
                  </a:lnTo>
                  <a:lnTo>
                    <a:pt x="63312" y="409710"/>
                  </a:lnTo>
                  <a:cubicBezTo>
                    <a:pt x="55792" y="409710"/>
                    <a:pt x="49796" y="403622"/>
                    <a:pt x="49796" y="396114"/>
                  </a:cubicBezTo>
                  <a:cubicBezTo>
                    <a:pt x="49796" y="388707"/>
                    <a:pt x="55792" y="382619"/>
                    <a:pt x="63312" y="382619"/>
                  </a:cubicBezTo>
                  <a:lnTo>
                    <a:pt x="118900" y="382619"/>
                  </a:lnTo>
                  <a:lnTo>
                    <a:pt x="118900" y="342948"/>
                  </a:lnTo>
                  <a:lnTo>
                    <a:pt x="63312" y="342948"/>
                  </a:lnTo>
                  <a:cubicBezTo>
                    <a:pt x="55792" y="342948"/>
                    <a:pt x="49796" y="336860"/>
                    <a:pt x="49796" y="329453"/>
                  </a:cubicBezTo>
                  <a:cubicBezTo>
                    <a:pt x="49796" y="321945"/>
                    <a:pt x="55792" y="315857"/>
                    <a:pt x="63312" y="315857"/>
                  </a:cubicBezTo>
                  <a:lnTo>
                    <a:pt x="118900" y="315857"/>
                  </a:lnTo>
                  <a:lnTo>
                    <a:pt x="118900" y="276186"/>
                  </a:lnTo>
                  <a:lnTo>
                    <a:pt x="63312" y="276186"/>
                  </a:lnTo>
                  <a:cubicBezTo>
                    <a:pt x="55792" y="276186"/>
                    <a:pt x="49796" y="270199"/>
                    <a:pt x="49796" y="262691"/>
                  </a:cubicBezTo>
                  <a:cubicBezTo>
                    <a:pt x="49796" y="255183"/>
                    <a:pt x="55792" y="249197"/>
                    <a:pt x="63312" y="249197"/>
                  </a:cubicBezTo>
                  <a:lnTo>
                    <a:pt x="118900" y="249197"/>
                  </a:lnTo>
                  <a:lnTo>
                    <a:pt x="118900" y="218149"/>
                  </a:lnTo>
                  <a:close/>
                  <a:moveTo>
                    <a:pt x="180686" y="154954"/>
                  </a:moveTo>
                  <a:lnTo>
                    <a:pt x="376216" y="154954"/>
                  </a:lnTo>
                  <a:cubicBezTo>
                    <a:pt x="383635" y="154954"/>
                    <a:pt x="389732" y="161027"/>
                    <a:pt x="389732" y="168417"/>
                  </a:cubicBezTo>
                  <a:cubicBezTo>
                    <a:pt x="389732" y="175908"/>
                    <a:pt x="383635" y="181981"/>
                    <a:pt x="376216" y="181981"/>
                  </a:cubicBezTo>
                  <a:lnTo>
                    <a:pt x="180686" y="181981"/>
                  </a:lnTo>
                  <a:cubicBezTo>
                    <a:pt x="173267" y="181981"/>
                    <a:pt x="167169" y="175908"/>
                    <a:pt x="167169" y="168417"/>
                  </a:cubicBezTo>
                  <a:cubicBezTo>
                    <a:pt x="167169" y="161027"/>
                    <a:pt x="173267" y="154954"/>
                    <a:pt x="180686" y="154954"/>
                  </a:cubicBezTo>
                  <a:close/>
                  <a:moveTo>
                    <a:pt x="145933" y="69812"/>
                  </a:moveTo>
                  <a:lnTo>
                    <a:pt x="145933" y="578847"/>
                  </a:lnTo>
                  <a:lnTo>
                    <a:pt x="229062" y="578847"/>
                  </a:lnTo>
                  <a:lnTo>
                    <a:pt x="229062" y="497880"/>
                  </a:lnTo>
                  <a:cubicBezTo>
                    <a:pt x="229062" y="490372"/>
                    <a:pt x="235159" y="484284"/>
                    <a:pt x="242679" y="484284"/>
                  </a:cubicBezTo>
                  <a:lnTo>
                    <a:pt x="303146" y="484284"/>
                  </a:lnTo>
                  <a:cubicBezTo>
                    <a:pt x="310666" y="484284"/>
                    <a:pt x="316764" y="490372"/>
                    <a:pt x="316764" y="497880"/>
                  </a:cubicBezTo>
                  <a:lnTo>
                    <a:pt x="316764" y="578847"/>
                  </a:lnTo>
                  <a:lnTo>
                    <a:pt x="410969" y="578847"/>
                  </a:lnTo>
                  <a:lnTo>
                    <a:pt x="410969" y="69812"/>
                  </a:lnTo>
                  <a:lnTo>
                    <a:pt x="335971" y="69812"/>
                  </a:lnTo>
                  <a:cubicBezTo>
                    <a:pt x="334548" y="71740"/>
                    <a:pt x="333023" y="73566"/>
                    <a:pt x="331397" y="75291"/>
                  </a:cubicBezTo>
                  <a:lnTo>
                    <a:pt x="289020" y="117499"/>
                  </a:lnTo>
                  <a:cubicBezTo>
                    <a:pt x="286479" y="120036"/>
                    <a:pt x="283126" y="121456"/>
                    <a:pt x="279467" y="121456"/>
                  </a:cubicBezTo>
                  <a:cubicBezTo>
                    <a:pt x="275911" y="121456"/>
                    <a:pt x="272455" y="120036"/>
                    <a:pt x="269915" y="117499"/>
                  </a:cubicBezTo>
                  <a:lnTo>
                    <a:pt x="226724" y="74378"/>
                  </a:lnTo>
                  <a:cubicBezTo>
                    <a:pt x="225302" y="72957"/>
                    <a:pt x="223980" y="71435"/>
                    <a:pt x="222761" y="69812"/>
                  </a:cubicBezTo>
                  <a:close/>
                  <a:moveTo>
                    <a:pt x="256805" y="26995"/>
                  </a:moveTo>
                  <a:cubicBezTo>
                    <a:pt x="252435" y="26995"/>
                    <a:pt x="248472" y="28720"/>
                    <a:pt x="245423" y="31662"/>
                  </a:cubicBezTo>
                  <a:cubicBezTo>
                    <a:pt x="242374" y="34706"/>
                    <a:pt x="240748" y="38866"/>
                    <a:pt x="240748" y="43229"/>
                  </a:cubicBezTo>
                  <a:cubicBezTo>
                    <a:pt x="240850" y="47693"/>
                    <a:pt x="242679" y="51955"/>
                    <a:pt x="245830" y="55201"/>
                  </a:cubicBezTo>
                  <a:lnTo>
                    <a:pt x="279467" y="88785"/>
                  </a:lnTo>
                  <a:lnTo>
                    <a:pt x="312190" y="56115"/>
                  </a:lnTo>
                  <a:cubicBezTo>
                    <a:pt x="315239" y="53071"/>
                    <a:pt x="316865" y="49012"/>
                    <a:pt x="316865" y="44548"/>
                  </a:cubicBezTo>
                  <a:cubicBezTo>
                    <a:pt x="316764" y="40084"/>
                    <a:pt x="315036" y="35822"/>
                    <a:pt x="311784" y="32575"/>
                  </a:cubicBezTo>
                  <a:cubicBezTo>
                    <a:pt x="308532" y="29329"/>
                    <a:pt x="304264" y="27502"/>
                    <a:pt x="299691" y="27502"/>
                  </a:cubicBezTo>
                  <a:cubicBezTo>
                    <a:pt x="295321" y="27502"/>
                    <a:pt x="291256" y="29126"/>
                    <a:pt x="288207" y="32170"/>
                  </a:cubicBezTo>
                  <a:cubicBezTo>
                    <a:pt x="285666" y="34706"/>
                    <a:pt x="282211" y="36127"/>
                    <a:pt x="278553" y="36127"/>
                  </a:cubicBezTo>
                  <a:cubicBezTo>
                    <a:pt x="274996" y="36127"/>
                    <a:pt x="271541" y="34706"/>
                    <a:pt x="269000" y="32170"/>
                  </a:cubicBezTo>
                  <a:cubicBezTo>
                    <a:pt x="265748" y="28923"/>
                    <a:pt x="261480" y="27096"/>
                    <a:pt x="257008" y="26995"/>
                  </a:cubicBezTo>
                  <a:close/>
                  <a:moveTo>
                    <a:pt x="251457" y="323"/>
                  </a:moveTo>
                  <a:cubicBezTo>
                    <a:pt x="260692" y="-806"/>
                    <a:pt x="270270" y="1021"/>
                    <a:pt x="278654" y="5789"/>
                  </a:cubicBezTo>
                  <a:cubicBezTo>
                    <a:pt x="285057" y="2238"/>
                    <a:pt x="292374" y="310"/>
                    <a:pt x="299996" y="412"/>
                  </a:cubicBezTo>
                  <a:cubicBezTo>
                    <a:pt x="311682" y="513"/>
                    <a:pt x="322658" y="5181"/>
                    <a:pt x="330889" y="13501"/>
                  </a:cubicBezTo>
                  <a:cubicBezTo>
                    <a:pt x="338816" y="21415"/>
                    <a:pt x="343389" y="31764"/>
                    <a:pt x="343897" y="42823"/>
                  </a:cubicBezTo>
                  <a:lnTo>
                    <a:pt x="424485" y="42823"/>
                  </a:lnTo>
                  <a:cubicBezTo>
                    <a:pt x="432006" y="42823"/>
                    <a:pt x="438002" y="48809"/>
                    <a:pt x="438002" y="56317"/>
                  </a:cubicBezTo>
                  <a:lnTo>
                    <a:pt x="438002" y="191059"/>
                  </a:lnTo>
                  <a:lnTo>
                    <a:pt x="543386" y="191059"/>
                  </a:lnTo>
                  <a:cubicBezTo>
                    <a:pt x="550906" y="191059"/>
                    <a:pt x="556902" y="197147"/>
                    <a:pt x="556902" y="204655"/>
                  </a:cubicBezTo>
                  <a:lnTo>
                    <a:pt x="556902" y="592443"/>
                  </a:lnTo>
                  <a:cubicBezTo>
                    <a:pt x="556902" y="599849"/>
                    <a:pt x="550906" y="605937"/>
                    <a:pt x="543386" y="605937"/>
                  </a:cubicBezTo>
                  <a:lnTo>
                    <a:pt x="13516" y="605937"/>
                  </a:lnTo>
                  <a:cubicBezTo>
                    <a:pt x="5996" y="605937"/>
                    <a:pt x="0" y="599849"/>
                    <a:pt x="0" y="592443"/>
                  </a:cubicBezTo>
                  <a:lnTo>
                    <a:pt x="0" y="204655"/>
                  </a:lnTo>
                  <a:cubicBezTo>
                    <a:pt x="0" y="197147"/>
                    <a:pt x="5996" y="191059"/>
                    <a:pt x="13516" y="191059"/>
                  </a:cubicBezTo>
                  <a:lnTo>
                    <a:pt x="118900" y="191059"/>
                  </a:lnTo>
                  <a:lnTo>
                    <a:pt x="118900" y="56317"/>
                  </a:lnTo>
                  <a:cubicBezTo>
                    <a:pt x="118900" y="48809"/>
                    <a:pt x="124896" y="42823"/>
                    <a:pt x="132417" y="42823"/>
                  </a:cubicBezTo>
                  <a:lnTo>
                    <a:pt x="213716" y="42823"/>
                  </a:lnTo>
                  <a:cubicBezTo>
                    <a:pt x="213716" y="31358"/>
                    <a:pt x="218188" y="20603"/>
                    <a:pt x="226318" y="12587"/>
                  </a:cubicBezTo>
                  <a:cubicBezTo>
                    <a:pt x="233330" y="5536"/>
                    <a:pt x="242222" y="1452"/>
                    <a:pt x="251457" y="3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0" name="iṣḻiḍé">
              <a:extLst>
                <a:ext uri="{FF2B5EF4-FFF2-40B4-BE49-F238E27FC236}">
                  <a16:creationId xmlns:a16="http://schemas.microsoft.com/office/drawing/2014/main" id="{56F2B06B-17AD-45EC-BA2C-EDEF53ECD44E}"/>
                </a:ext>
              </a:extLst>
            </p:cNvPr>
            <p:cNvSpPr/>
            <p:nvPr/>
          </p:nvSpPr>
          <p:spPr>
            <a:xfrm>
              <a:off x="4764041" y="4413465"/>
              <a:ext cx="1047058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îṡliďè">
              <a:extLst>
                <a:ext uri="{FF2B5EF4-FFF2-40B4-BE49-F238E27FC236}">
                  <a16:creationId xmlns:a16="http://schemas.microsoft.com/office/drawing/2014/main" id="{3E27BD7F-B795-45C8-9B81-934EB3DE9936}"/>
                </a:ext>
              </a:extLst>
            </p:cNvPr>
            <p:cNvSpPr/>
            <p:nvPr/>
          </p:nvSpPr>
          <p:spPr>
            <a:xfrm>
              <a:off x="6412078" y="4413465"/>
              <a:ext cx="1047056" cy="276999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sz="1200" b="1" dirty="0">
                  <a:solidFill>
                    <a:schemeClr val="bg1"/>
                  </a:solidFill>
                </a:rPr>
                <a:t>Text here</a:t>
              </a:r>
              <a:endParaRPr lang="zh-CN" alt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îśḻiďê">
              <a:extLst>
                <a:ext uri="{FF2B5EF4-FFF2-40B4-BE49-F238E27FC236}">
                  <a16:creationId xmlns:a16="http://schemas.microsoft.com/office/drawing/2014/main" id="{CC0C270E-0D02-4D6A-A84A-8B51CD332375}"/>
                </a:ext>
              </a:extLst>
            </p:cNvPr>
            <p:cNvSpPr/>
            <p:nvPr/>
          </p:nvSpPr>
          <p:spPr>
            <a:xfrm>
              <a:off x="3605615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3" name="îṥḻïḓè">
              <a:extLst>
                <a:ext uri="{FF2B5EF4-FFF2-40B4-BE49-F238E27FC236}">
                  <a16:creationId xmlns:a16="http://schemas.microsoft.com/office/drawing/2014/main" id="{BA3CB642-5253-474A-A77B-214003E9E3A7}"/>
                </a:ext>
              </a:extLst>
            </p:cNvPr>
            <p:cNvSpPr/>
            <p:nvPr/>
          </p:nvSpPr>
          <p:spPr>
            <a:xfrm>
              <a:off x="7554232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4" name="ísļîḑe">
              <a:extLst>
                <a:ext uri="{FF2B5EF4-FFF2-40B4-BE49-F238E27FC236}">
                  <a16:creationId xmlns:a16="http://schemas.microsoft.com/office/drawing/2014/main" id="{2BBE408F-EFCB-4B1A-A8A4-A3BEFAA252D0}"/>
                </a:ext>
              </a:extLst>
            </p:cNvPr>
            <p:cNvSpPr/>
            <p:nvPr/>
          </p:nvSpPr>
          <p:spPr>
            <a:xfrm>
              <a:off x="2139358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sp>
          <p:nvSpPr>
            <p:cNvPr id="15" name="îš1îḍê">
              <a:extLst>
                <a:ext uri="{FF2B5EF4-FFF2-40B4-BE49-F238E27FC236}">
                  <a16:creationId xmlns:a16="http://schemas.microsoft.com/office/drawing/2014/main" id="{70D6402E-9524-4A17-BE7A-26B628E20901}"/>
                </a:ext>
              </a:extLst>
            </p:cNvPr>
            <p:cNvSpPr/>
            <p:nvPr/>
          </p:nvSpPr>
          <p:spPr>
            <a:xfrm>
              <a:off x="9019381" y="3563738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9DF3320A-CD01-4823-89FE-E406FBEFCB47}"/>
                </a:ext>
              </a:extLst>
            </p:cNvPr>
            <p:cNvCxnSpPr>
              <a:cxnSpLocks/>
              <a:stCxn id="14" idx="6"/>
              <a:endCxn id="12" idx="2"/>
            </p:cNvCxnSpPr>
            <p:nvPr/>
          </p:nvCxnSpPr>
          <p:spPr>
            <a:xfrm>
              <a:off x="3173728" y="4080923"/>
              <a:ext cx="431887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7980C103-86A1-40A5-B6F4-D438F78B9BD3}"/>
                </a:ext>
              </a:extLst>
            </p:cNvPr>
            <p:cNvCxnSpPr>
              <a:cxnSpLocks/>
              <a:stCxn id="13" idx="6"/>
              <a:endCxn id="15" idx="2"/>
            </p:cNvCxnSpPr>
            <p:nvPr/>
          </p:nvCxnSpPr>
          <p:spPr>
            <a:xfrm>
              <a:off x="8588602" y="4080923"/>
              <a:ext cx="430779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íśḷídê">
              <a:extLst>
                <a:ext uri="{FF2B5EF4-FFF2-40B4-BE49-F238E27FC236}">
                  <a16:creationId xmlns:a16="http://schemas.microsoft.com/office/drawing/2014/main" id="{7F884DBC-54CC-41F4-975C-519B87E15D5F}"/>
                </a:ext>
              </a:extLst>
            </p:cNvPr>
            <p:cNvSpPr/>
            <p:nvPr/>
          </p:nvSpPr>
          <p:spPr>
            <a:xfrm>
              <a:off x="673100" y="4131556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B52C33B-5F36-40C3-8FB6-C6946651EC33}"/>
                </a:ext>
              </a:extLst>
            </p:cNvPr>
            <p:cNvCxnSpPr>
              <a:cxnSpLocks/>
              <a:stCxn id="18" idx="7"/>
              <a:endCxn id="14" idx="2"/>
            </p:cNvCxnSpPr>
            <p:nvPr/>
          </p:nvCxnSpPr>
          <p:spPr>
            <a:xfrm flipV="1">
              <a:off x="1555990" y="4080923"/>
              <a:ext cx="583368" cy="20211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íśḻîďe">
              <a:extLst>
                <a:ext uri="{FF2B5EF4-FFF2-40B4-BE49-F238E27FC236}">
                  <a16:creationId xmlns:a16="http://schemas.microsoft.com/office/drawing/2014/main" id="{0089EBA5-1091-4353-A165-505FDE70DF84}"/>
                </a:ext>
              </a:extLst>
            </p:cNvPr>
            <p:cNvSpPr/>
            <p:nvPr/>
          </p:nvSpPr>
          <p:spPr>
            <a:xfrm>
              <a:off x="10484530" y="4131556"/>
              <a:ext cx="1034370" cy="103437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marL="225425" lvl="0" indent="-225425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400" b="1" kern="0" dirty="0">
                  <a:solidFill>
                    <a:prstClr val="black"/>
                  </a:solidFill>
                </a:rPr>
                <a:t>Text</a:t>
              </a:r>
              <a:endParaRPr lang="en-US" altLang="zh-CN" sz="800" b="1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6A2A2184-CE5E-46D2-945B-2390804EBED6}"/>
                </a:ext>
              </a:extLst>
            </p:cNvPr>
            <p:cNvCxnSpPr>
              <a:cxnSpLocks/>
              <a:stCxn id="15" idx="6"/>
              <a:endCxn id="20" idx="1"/>
            </p:cNvCxnSpPr>
            <p:nvPr/>
          </p:nvCxnSpPr>
          <p:spPr>
            <a:xfrm>
              <a:off x="10053751" y="4080923"/>
              <a:ext cx="582259" cy="202113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îś1ïďé">
              <a:extLst>
                <a:ext uri="{FF2B5EF4-FFF2-40B4-BE49-F238E27FC236}">
                  <a16:creationId xmlns:a16="http://schemas.microsoft.com/office/drawing/2014/main" id="{E45E8222-1EA0-4C5B-807B-D8BCF6B3B45F}"/>
                </a:ext>
              </a:extLst>
            </p:cNvPr>
            <p:cNvSpPr txBox="1"/>
            <p:nvPr/>
          </p:nvSpPr>
          <p:spPr>
            <a:xfrm>
              <a:off x="673100" y="1472409"/>
              <a:ext cx="4455000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3" name="iṡḻíďè">
              <a:extLst>
                <a:ext uri="{FF2B5EF4-FFF2-40B4-BE49-F238E27FC236}">
                  <a16:creationId xmlns:a16="http://schemas.microsoft.com/office/drawing/2014/main" id="{DBF03174-ECE4-4B08-9FA2-821F4D21B679}"/>
                </a:ext>
              </a:extLst>
            </p:cNvPr>
            <p:cNvSpPr txBox="1"/>
            <p:nvPr/>
          </p:nvSpPr>
          <p:spPr>
            <a:xfrm>
              <a:off x="673100" y="1902864"/>
              <a:ext cx="4455000" cy="482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  <p:sp>
          <p:nvSpPr>
            <p:cNvPr id="24" name="işḷïḍe">
              <a:extLst>
                <a:ext uri="{FF2B5EF4-FFF2-40B4-BE49-F238E27FC236}">
                  <a16:creationId xmlns:a16="http://schemas.microsoft.com/office/drawing/2014/main" id="{D5E7D8F5-CEBB-47A5-AB90-90C34118758C}"/>
                </a:ext>
              </a:extLst>
            </p:cNvPr>
            <p:cNvSpPr txBox="1"/>
            <p:nvPr/>
          </p:nvSpPr>
          <p:spPr>
            <a:xfrm>
              <a:off x="7063900" y="1472409"/>
              <a:ext cx="4455000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5" name="ísḻiďé">
              <a:extLst>
                <a:ext uri="{FF2B5EF4-FFF2-40B4-BE49-F238E27FC236}">
                  <a16:creationId xmlns:a16="http://schemas.microsoft.com/office/drawing/2014/main" id="{0242F848-A4DF-4D7A-8F3E-F20E4F88F8FF}"/>
                </a:ext>
              </a:extLst>
            </p:cNvPr>
            <p:cNvSpPr txBox="1"/>
            <p:nvPr/>
          </p:nvSpPr>
          <p:spPr>
            <a:xfrm>
              <a:off x="7063900" y="1902864"/>
              <a:ext cx="4455000" cy="4828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24370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519195-0704-43B2-9BDD-3309E5E64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1BB485F5-AFB9-40BC-A990-A221158F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B4C496D-E939-46AD-A741-F729A138C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20644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BAE963E-FDE1-4AB9-8F66-89F71462FDD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3" y="1130300"/>
            <a:ext cx="10850565" cy="5110163"/>
            <a:chOff x="669923" y="1130300"/>
            <a:chExt cx="10850565" cy="5110163"/>
          </a:xfrm>
        </p:grpSpPr>
        <p:grpSp>
          <p:nvGrpSpPr>
            <p:cNvPr id="6" name="iṡḷïdè">
              <a:extLst>
                <a:ext uri="{FF2B5EF4-FFF2-40B4-BE49-F238E27FC236}">
                  <a16:creationId xmlns:a16="http://schemas.microsoft.com/office/drawing/2014/main" id="{37D0B889-D1A6-4A9D-B3D5-5861787A0D7D}"/>
                </a:ext>
              </a:extLst>
            </p:cNvPr>
            <p:cNvGrpSpPr/>
            <p:nvPr/>
          </p:nvGrpSpPr>
          <p:grpSpPr>
            <a:xfrm>
              <a:off x="669923" y="1130300"/>
              <a:ext cx="7042505" cy="1400525"/>
              <a:chOff x="669923" y="1130300"/>
              <a:chExt cx="7042505" cy="1400525"/>
            </a:xfrm>
          </p:grpSpPr>
          <p:sp>
            <p:nvSpPr>
              <p:cNvPr id="19" name="ïṧḻîḑè">
                <a:extLst>
                  <a:ext uri="{FF2B5EF4-FFF2-40B4-BE49-F238E27FC236}">
                    <a16:creationId xmlns:a16="http://schemas.microsoft.com/office/drawing/2014/main" id="{CFA719DA-83C4-4DED-8634-E18EA978D6E0}"/>
                  </a:ext>
                </a:extLst>
              </p:cNvPr>
              <p:cNvSpPr/>
              <p:nvPr/>
            </p:nvSpPr>
            <p:spPr>
              <a:xfrm>
                <a:off x="2373190" y="1414425"/>
                <a:ext cx="5339238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r"/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20" name="išḷiḍe">
                <a:extLst>
                  <a:ext uri="{FF2B5EF4-FFF2-40B4-BE49-F238E27FC236}">
                    <a16:creationId xmlns:a16="http://schemas.microsoft.com/office/drawing/2014/main" id="{1E850D8A-CBBE-4225-B334-26D3E5A01F40}"/>
                  </a:ext>
                </a:extLst>
              </p:cNvPr>
              <p:cNvSpPr/>
              <p:nvPr/>
            </p:nvSpPr>
            <p:spPr>
              <a:xfrm>
                <a:off x="669923" y="1130300"/>
                <a:ext cx="2412641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r>
                  <a:rPr lang="en-US" altLang="zh-CN" sz="1600" b="1" dirty="0"/>
                  <a:t>01.Text here</a:t>
                </a:r>
                <a:endParaRPr lang="zh-CN" altLang="en-US" sz="1600" b="1" dirty="0"/>
              </a:p>
            </p:txBody>
          </p:sp>
          <p:sp>
            <p:nvSpPr>
              <p:cNvPr id="21" name="îṧlîdé">
                <a:extLst>
                  <a:ext uri="{FF2B5EF4-FFF2-40B4-BE49-F238E27FC236}">
                    <a16:creationId xmlns:a16="http://schemas.microsoft.com/office/drawing/2014/main" id="{E71ABF54-1800-4581-8BDA-0F8A6A31A822}"/>
                  </a:ext>
                </a:extLst>
              </p:cNvPr>
              <p:cNvSpPr/>
              <p:nvPr/>
            </p:nvSpPr>
            <p:spPr bwMode="auto">
              <a:xfrm>
                <a:off x="2361312" y="1638938"/>
                <a:ext cx="398377" cy="383248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7" name="iṡļiďê">
              <a:extLst>
                <a:ext uri="{FF2B5EF4-FFF2-40B4-BE49-F238E27FC236}">
                  <a16:creationId xmlns:a16="http://schemas.microsoft.com/office/drawing/2014/main" id="{DF4DC7A6-319A-47B8-9323-BF0DBA56626A}"/>
                </a:ext>
              </a:extLst>
            </p:cNvPr>
            <p:cNvGrpSpPr/>
            <p:nvPr/>
          </p:nvGrpSpPr>
          <p:grpSpPr>
            <a:xfrm>
              <a:off x="4572000" y="2246699"/>
              <a:ext cx="6948487" cy="1400525"/>
              <a:chOff x="4572000" y="2375358"/>
              <a:chExt cx="6948487" cy="1400525"/>
            </a:xfrm>
          </p:grpSpPr>
          <p:sp>
            <p:nvSpPr>
              <p:cNvPr id="16" name="iṥḻîďê">
                <a:extLst>
                  <a:ext uri="{FF2B5EF4-FFF2-40B4-BE49-F238E27FC236}">
                    <a16:creationId xmlns:a16="http://schemas.microsoft.com/office/drawing/2014/main" id="{53F2CCDC-7A96-4A5C-847B-6512EDD70BA4}"/>
                  </a:ext>
                </a:extLst>
              </p:cNvPr>
              <p:cNvSpPr/>
              <p:nvPr/>
            </p:nvSpPr>
            <p:spPr>
              <a:xfrm flipH="1">
                <a:off x="4572000" y="2659483"/>
                <a:ext cx="5084332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7" name="íṡľíḋê">
                <a:extLst>
                  <a:ext uri="{FF2B5EF4-FFF2-40B4-BE49-F238E27FC236}">
                    <a16:creationId xmlns:a16="http://schemas.microsoft.com/office/drawing/2014/main" id="{437A7342-D1D1-4B0A-B38C-C0DDB124215F}"/>
                  </a:ext>
                </a:extLst>
              </p:cNvPr>
              <p:cNvSpPr/>
              <p:nvPr/>
            </p:nvSpPr>
            <p:spPr>
              <a:xfrm flipH="1">
                <a:off x="8964890" y="2375358"/>
                <a:ext cx="2555597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r"/>
                <a:r>
                  <a:rPr lang="en-US" altLang="zh-CN" sz="1600" b="1" dirty="0"/>
                  <a:t>02.Text here</a:t>
                </a:r>
                <a:endParaRPr lang="zh-CN" altLang="en-US" sz="1600" b="1" dirty="0"/>
              </a:p>
            </p:txBody>
          </p:sp>
          <p:sp>
            <p:nvSpPr>
              <p:cNvPr id="18" name="íSḻïḋe">
                <a:extLst>
                  <a:ext uri="{FF2B5EF4-FFF2-40B4-BE49-F238E27FC236}">
                    <a16:creationId xmlns:a16="http://schemas.microsoft.com/office/drawing/2014/main" id="{0115143A-3AA1-4626-BE9B-787F67C0DA45}"/>
                  </a:ext>
                </a:extLst>
              </p:cNvPr>
              <p:cNvSpPr/>
              <p:nvPr/>
            </p:nvSpPr>
            <p:spPr bwMode="auto">
              <a:xfrm>
                <a:off x="9257955" y="2876804"/>
                <a:ext cx="398377" cy="397631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iṥľiḍe">
              <a:extLst>
                <a:ext uri="{FF2B5EF4-FFF2-40B4-BE49-F238E27FC236}">
                  <a16:creationId xmlns:a16="http://schemas.microsoft.com/office/drawing/2014/main" id="{125EF720-77A1-4B1F-B6AF-2D16FF015C57}"/>
                </a:ext>
              </a:extLst>
            </p:cNvPr>
            <p:cNvGrpSpPr/>
            <p:nvPr/>
          </p:nvGrpSpPr>
          <p:grpSpPr>
            <a:xfrm>
              <a:off x="669923" y="3429000"/>
              <a:ext cx="8134712" cy="1400525"/>
              <a:chOff x="669923" y="1130300"/>
              <a:chExt cx="8134712" cy="1400525"/>
            </a:xfrm>
          </p:grpSpPr>
          <p:sp>
            <p:nvSpPr>
              <p:cNvPr id="13" name="ïśľîḓe">
                <a:extLst>
                  <a:ext uri="{FF2B5EF4-FFF2-40B4-BE49-F238E27FC236}">
                    <a16:creationId xmlns:a16="http://schemas.microsoft.com/office/drawing/2014/main" id="{1F728FEE-3B90-417C-9051-5760CE8B1E3E}"/>
                  </a:ext>
                </a:extLst>
              </p:cNvPr>
              <p:cNvSpPr/>
              <p:nvPr/>
            </p:nvSpPr>
            <p:spPr>
              <a:xfrm>
                <a:off x="2373189" y="1414425"/>
                <a:ext cx="6431446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4" name="îŝḷiḓè">
                <a:extLst>
                  <a:ext uri="{FF2B5EF4-FFF2-40B4-BE49-F238E27FC236}">
                    <a16:creationId xmlns:a16="http://schemas.microsoft.com/office/drawing/2014/main" id="{3015DD4E-CBF5-46F3-9C6C-C7931C639ADA}"/>
                  </a:ext>
                </a:extLst>
              </p:cNvPr>
              <p:cNvSpPr/>
              <p:nvPr/>
            </p:nvSpPr>
            <p:spPr>
              <a:xfrm>
                <a:off x="669923" y="1130300"/>
                <a:ext cx="2412641" cy="1400525"/>
              </a:xfrm>
              <a:prstGeom prst="rightArrow">
                <a:avLst/>
              </a:prstGeom>
              <a:solidFill>
                <a:schemeClr val="accent1"/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600" b="1" dirty="0"/>
                  <a:t>03.Text here</a:t>
                </a:r>
                <a:endParaRPr lang="zh-CN" altLang="en-US" sz="1600" b="1" dirty="0"/>
              </a:p>
            </p:txBody>
          </p:sp>
          <p:sp>
            <p:nvSpPr>
              <p:cNvPr id="15" name="íśḻïḑé">
                <a:extLst>
                  <a:ext uri="{FF2B5EF4-FFF2-40B4-BE49-F238E27FC236}">
                    <a16:creationId xmlns:a16="http://schemas.microsoft.com/office/drawing/2014/main" id="{F80524C6-F96D-4F3A-8FB5-DC3D139F7719}"/>
                  </a:ext>
                </a:extLst>
              </p:cNvPr>
              <p:cNvSpPr/>
              <p:nvPr/>
            </p:nvSpPr>
            <p:spPr bwMode="auto">
              <a:xfrm>
                <a:off x="2368112" y="1631373"/>
                <a:ext cx="384776" cy="398377"/>
              </a:xfrm>
              <a:custGeom>
                <a:avLst/>
                <a:gdLst>
                  <a:gd name="connsiteX0" fmla="*/ 459289 w 585107"/>
                  <a:gd name="connsiteY0" fmla="*/ 416179 h 605788"/>
                  <a:gd name="connsiteX1" fmla="*/ 459289 w 585107"/>
                  <a:gd name="connsiteY1" fmla="*/ 511030 h 605788"/>
                  <a:gd name="connsiteX2" fmla="*/ 554270 w 585107"/>
                  <a:gd name="connsiteY2" fmla="*/ 511030 h 605788"/>
                  <a:gd name="connsiteX3" fmla="*/ 459289 w 585107"/>
                  <a:gd name="connsiteY3" fmla="*/ 605788 h 605788"/>
                  <a:gd name="connsiteX4" fmla="*/ 364308 w 585107"/>
                  <a:gd name="connsiteY4" fmla="*/ 511030 h 605788"/>
                  <a:gd name="connsiteX5" fmla="*/ 459289 w 585107"/>
                  <a:gd name="connsiteY5" fmla="*/ 416179 h 605788"/>
                  <a:gd name="connsiteX6" fmla="*/ 490126 w 585107"/>
                  <a:gd name="connsiteY6" fmla="*/ 385412 h 605788"/>
                  <a:gd name="connsiteX7" fmla="*/ 585107 w 585107"/>
                  <a:gd name="connsiteY7" fmla="*/ 480252 h 605788"/>
                  <a:gd name="connsiteX8" fmla="*/ 490126 w 585107"/>
                  <a:gd name="connsiteY8" fmla="*/ 480252 h 605788"/>
                  <a:gd name="connsiteX9" fmla="*/ 151337 w 585107"/>
                  <a:gd name="connsiteY9" fmla="*/ 315411 h 605788"/>
                  <a:gd name="connsiteX10" fmla="*/ 188565 w 585107"/>
                  <a:gd name="connsiteY10" fmla="*/ 433251 h 605788"/>
                  <a:gd name="connsiteX11" fmla="*/ 195621 w 585107"/>
                  <a:gd name="connsiteY11" fmla="*/ 455410 h 605788"/>
                  <a:gd name="connsiteX12" fmla="*/ 195714 w 585107"/>
                  <a:gd name="connsiteY12" fmla="*/ 455132 h 605788"/>
                  <a:gd name="connsiteX13" fmla="*/ 201841 w 585107"/>
                  <a:gd name="connsiteY13" fmla="*/ 473953 h 605788"/>
                  <a:gd name="connsiteX14" fmla="*/ 221523 w 585107"/>
                  <a:gd name="connsiteY14" fmla="*/ 418138 h 605788"/>
                  <a:gd name="connsiteX15" fmla="*/ 234521 w 585107"/>
                  <a:gd name="connsiteY15" fmla="*/ 351570 h 605788"/>
                  <a:gd name="connsiteX16" fmla="*/ 247518 w 585107"/>
                  <a:gd name="connsiteY16" fmla="*/ 418138 h 605788"/>
                  <a:gd name="connsiteX17" fmla="*/ 267200 w 585107"/>
                  <a:gd name="connsiteY17" fmla="*/ 473953 h 605788"/>
                  <a:gd name="connsiteX18" fmla="*/ 273235 w 585107"/>
                  <a:gd name="connsiteY18" fmla="*/ 455132 h 605788"/>
                  <a:gd name="connsiteX19" fmla="*/ 273327 w 585107"/>
                  <a:gd name="connsiteY19" fmla="*/ 455410 h 605788"/>
                  <a:gd name="connsiteX20" fmla="*/ 280383 w 585107"/>
                  <a:gd name="connsiteY20" fmla="*/ 433251 h 605788"/>
                  <a:gd name="connsiteX21" fmla="*/ 317705 w 585107"/>
                  <a:gd name="connsiteY21" fmla="*/ 315411 h 605788"/>
                  <a:gd name="connsiteX22" fmla="*/ 424377 w 585107"/>
                  <a:gd name="connsiteY22" fmla="*/ 363993 h 605788"/>
                  <a:gd name="connsiteX23" fmla="*/ 453714 w 585107"/>
                  <a:gd name="connsiteY23" fmla="*/ 383185 h 605788"/>
                  <a:gd name="connsiteX24" fmla="*/ 331630 w 585107"/>
                  <a:gd name="connsiteY24" fmla="*/ 511131 h 605788"/>
                  <a:gd name="connsiteX25" fmla="*/ 336365 w 585107"/>
                  <a:gd name="connsiteY25" fmla="*/ 545528 h 605788"/>
                  <a:gd name="connsiteX26" fmla="*/ 234521 w 585107"/>
                  <a:gd name="connsiteY26" fmla="*/ 555263 h 605788"/>
                  <a:gd name="connsiteX27" fmla="*/ 5486 w 585107"/>
                  <a:gd name="connsiteY27" fmla="*/ 499634 h 605788"/>
                  <a:gd name="connsiteX28" fmla="*/ 380 w 585107"/>
                  <a:gd name="connsiteY28" fmla="*/ 450774 h 605788"/>
                  <a:gd name="connsiteX29" fmla="*/ 44572 w 585107"/>
                  <a:gd name="connsiteY29" fmla="*/ 363993 h 605788"/>
                  <a:gd name="connsiteX30" fmla="*/ 151337 w 585107"/>
                  <a:gd name="connsiteY30" fmla="*/ 315411 h 605788"/>
                  <a:gd name="connsiteX31" fmla="*/ 227063 w 585107"/>
                  <a:gd name="connsiteY31" fmla="*/ 445 h 605788"/>
                  <a:gd name="connsiteX32" fmla="*/ 286856 w 585107"/>
                  <a:gd name="connsiteY32" fmla="*/ 13052 h 605788"/>
                  <a:gd name="connsiteX33" fmla="*/ 315917 w 585107"/>
                  <a:gd name="connsiteY33" fmla="*/ 40120 h 605788"/>
                  <a:gd name="connsiteX34" fmla="*/ 347856 w 585107"/>
                  <a:gd name="connsiteY34" fmla="*/ 141531 h 605788"/>
                  <a:gd name="connsiteX35" fmla="*/ 343678 w 585107"/>
                  <a:gd name="connsiteY35" fmla="*/ 157104 h 605788"/>
                  <a:gd name="connsiteX36" fmla="*/ 353891 w 585107"/>
                  <a:gd name="connsiteY36" fmla="*/ 199653 h 605788"/>
                  <a:gd name="connsiteX37" fmla="*/ 333279 w 585107"/>
                  <a:gd name="connsiteY37" fmla="*/ 235527 h 605788"/>
                  <a:gd name="connsiteX38" fmla="*/ 260859 w 585107"/>
                  <a:gd name="connsiteY38" fmla="*/ 324888 h 605788"/>
                  <a:gd name="connsiteX39" fmla="*/ 207843 w 585107"/>
                  <a:gd name="connsiteY39" fmla="*/ 324981 h 605788"/>
                  <a:gd name="connsiteX40" fmla="*/ 135516 w 585107"/>
                  <a:gd name="connsiteY40" fmla="*/ 235527 h 605788"/>
                  <a:gd name="connsiteX41" fmla="*/ 114904 w 585107"/>
                  <a:gd name="connsiteY41" fmla="*/ 199653 h 605788"/>
                  <a:gd name="connsiteX42" fmla="*/ 125396 w 585107"/>
                  <a:gd name="connsiteY42" fmla="*/ 157012 h 605788"/>
                  <a:gd name="connsiteX43" fmla="*/ 121218 w 585107"/>
                  <a:gd name="connsiteY43" fmla="*/ 141438 h 605788"/>
                  <a:gd name="connsiteX44" fmla="*/ 120939 w 585107"/>
                  <a:gd name="connsiteY44" fmla="*/ 91660 h 605788"/>
                  <a:gd name="connsiteX45" fmla="*/ 150000 w 585107"/>
                  <a:gd name="connsiteY45" fmla="*/ 40583 h 605788"/>
                  <a:gd name="connsiteX46" fmla="*/ 177018 w 585107"/>
                  <a:gd name="connsiteY46" fmla="*/ 18335 h 605788"/>
                  <a:gd name="connsiteX47" fmla="*/ 203294 w 585107"/>
                  <a:gd name="connsiteY47" fmla="*/ 4987 h 605788"/>
                  <a:gd name="connsiteX48" fmla="*/ 227063 w 585107"/>
                  <a:gd name="connsiteY48" fmla="*/ 445 h 605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585107" h="605788">
                    <a:moveTo>
                      <a:pt x="459289" y="416179"/>
                    </a:moveTo>
                    <a:lnTo>
                      <a:pt x="459289" y="511030"/>
                    </a:lnTo>
                    <a:lnTo>
                      <a:pt x="554270" y="511030"/>
                    </a:lnTo>
                    <a:cubicBezTo>
                      <a:pt x="554270" y="563416"/>
                      <a:pt x="511654" y="605788"/>
                      <a:pt x="459289" y="605788"/>
                    </a:cubicBezTo>
                    <a:cubicBezTo>
                      <a:pt x="406831" y="605788"/>
                      <a:pt x="364308" y="563323"/>
                      <a:pt x="364308" y="511030"/>
                    </a:cubicBezTo>
                    <a:cubicBezTo>
                      <a:pt x="364308" y="458551"/>
                      <a:pt x="406924" y="416179"/>
                      <a:pt x="459289" y="416179"/>
                    </a:cubicBezTo>
                    <a:close/>
                    <a:moveTo>
                      <a:pt x="490126" y="385412"/>
                    </a:moveTo>
                    <a:cubicBezTo>
                      <a:pt x="542491" y="385412"/>
                      <a:pt x="584921" y="427779"/>
                      <a:pt x="585107" y="480252"/>
                    </a:cubicBezTo>
                    <a:lnTo>
                      <a:pt x="490126" y="480252"/>
                    </a:lnTo>
                    <a:close/>
                    <a:moveTo>
                      <a:pt x="151337" y="315411"/>
                    </a:moveTo>
                    <a:lnTo>
                      <a:pt x="188565" y="433251"/>
                    </a:lnTo>
                    <a:lnTo>
                      <a:pt x="195621" y="455410"/>
                    </a:lnTo>
                    <a:lnTo>
                      <a:pt x="195714" y="455132"/>
                    </a:lnTo>
                    <a:lnTo>
                      <a:pt x="201841" y="473953"/>
                    </a:lnTo>
                    <a:lnTo>
                      <a:pt x="221523" y="418138"/>
                    </a:lnTo>
                    <a:cubicBezTo>
                      <a:pt x="173061" y="350828"/>
                      <a:pt x="231271" y="351384"/>
                      <a:pt x="234521" y="351570"/>
                    </a:cubicBezTo>
                    <a:cubicBezTo>
                      <a:pt x="237677" y="351384"/>
                      <a:pt x="295887" y="350828"/>
                      <a:pt x="247518" y="418138"/>
                    </a:cubicBezTo>
                    <a:lnTo>
                      <a:pt x="267200" y="473953"/>
                    </a:lnTo>
                    <a:lnTo>
                      <a:pt x="273235" y="455132"/>
                    </a:lnTo>
                    <a:lnTo>
                      <a:pt x="273327" y="455410"/>
                    </a:lnTo>
                    <a:lnTo>
                      <a:pt x="280383" y="433251"/>
                    </a:lnTo>
                    <a:lnTo>
                      <a:pt x="317705" y="315411"/>
                    </a:lnTo>
                    <a:cubicBezTo>
                      <a:pt x="317705" y="315411"/>
                      <a:pt x="365610" y="349066"/>
                      <a:pt x="424377" y="363993"/>
                    </a:cubicBezTo>
                    <a:cubicBezTo>
                      <a:pt x="437653" y="367331"/>
                      <a:pt x="447030" y="374377"/>
                      <a:pt x="453714" y="383185"/>
                    </a:cubicBezTo>
                    <a:cubicBezTo>
                      <a:pt x="385849" y="386523"/>
                      <a:pt x="331630" y="442615"/>
                      <a:pt x="331630" y="511131"/>
                    </a:cubicBezTo>
                    <a:cubicBezTo>
                      <a:pt x="331630" y="523091"/>
                      <a:pt x="333302" y="534588"/>
                      <a:pt x="336365" y="545528"/>
                    </a:cubicBezTo>
                    <a:cubicBezTo>
                      <a:pt x="306935" y="551276"/>
                      <a:pt x="272770" y="555263"/>
                      <a:pt x="234521" y="555263"/>
                    </a:cubicBezTo>
                    <a:cubicBezTo>
                      <a:pt x="91177" y="555263"/>
                      <a:pt x="5486" y="499634"/>
                      <a:pt x="5486" y="499634"/>
                    </a:cubicBezTo>
                    <a:cubicBezTo>
                      <a:pt x="2980" y="484800"/>
                      <a:pt x="380" y="450774"/>
                      <a:pt x="380" y="450774"/>
                    </a:cubicBezTo>
                    <a:cubicBezTo>
                      <a:pt x="-1291" y="425741"/>
                      <a:pt x="751" y="375119"/>
                      <a:pt x="44572" y="363993"/>
                    </a:cubicBezTo>
                    <a:cubicBezTo>
                      <a:pt x="103524" y="349066"/>
                      <a:pt x="151337" y="315411"/>
                      <a:pt x="151337" y="315411"/>
                    </a:cubicBezTo>
                    <a:close/>
                    <a:moveTo>
                      <a:pt x="227063" y="445"/>
                    </a:moveTo>
                    <a:cubicBezTo>
                      <a:pt x="253060" y="-1780"/>
                      <a:pt x="272743" y="4616"/>
                      <a:pt x="286856" y="13052"/>
                    </a:cubicBezTo>
                    <a:cubicBezTo>
                      <a:pt x="307839" y="24639"/>
                      <a:pt x="315917" y="40120"/>
                      <a:pt x="315917" y="40120"/>
                    </a:cubicBezTo>
                    <a:cubicBezTo>
                      <a:pt x="315917" y="40120"/>
                      <a:pt x="364197" y="43549"/>
                      <a:pt x="347856" y="141531"/>
                    </a:cubicBezTo>
                    <a:cubicBezTo>
                      <a:pt x="346834" y="146722"/>
                      <a:pt x="345535" y="151913"/>
                      <a:pt x="343678" y="157104"/>
                    </a:cubicBezTo>
                    <a:cubicBezTo>
                      <a:pt x="353334" y="156177"/>
                      <a:pt x="364661" y="161832"/>
                      <a:pt x="353891" y="199653"/>
                    </a:cubicBezTo>
                    <a:cubicBezTo>
                      <a:pt x="346092" y="227370"/>
                      <a:pt x="338850" y="234971"/>
                      <a:pt x="333279" y="235527"/>
                    </a:cubicBezTo>
                    <a:cubicBezTo>
                      <a:pt x="328172" y="268342"/>
                      <a:pt x="301897" y="310056"/>
                      <a:pt x="260859" y="324888"/>
                    </a:cubicBezTo>
                    <a:cubicBezTo>
                      <a:pt x="243775" y="331006"/>
                      <a:pt x="224927" y="331006"/>
                      <a:pt x="207843" y="324981"/>
                    </a:cubicBezTo>
                    <a:cubicBezTo>
                      <a:pt x="165970" y="310242"/>
                      <a:pt x="140623" y="268342"/>
                      <a:pt x="135516" y="235527"/>
                    </a:cubicBezTo>
                    <a:cubicBezTo>
                      <a:pt x="129945" y="235156"/>
                      <a:pt x="122703" y="227370"/>
                      <a:pt x="114904" y="199653"/>
                    </a:cubicBezTo>
                    <a:cubicBezTo>
                      <a:pt x="104134" y="161739"/>
                      <a:pt x="115461" y="156177"/>
                      <a:pt x="125396" y="157012"/>
                    </a:cubicBezTo>
                    <a:cubicBezTo>
                      <a:pt x="123539" y="151821"/>
                      <a:pt x="122146" y="146630"/>
                      <a:pt x="121218" y="141438"/>
                    </a:cubicBezTo>
                    <a:cubicBezTo>
                      <a:pt x="117690" y="123733"/>
                      <a:pt x="116854" y="107326"/>
                      <a:pt x="120939" y="91660"/>
                    </a:cubicBezTo>
                    <a:cubicBezTo>
                      <a:pt x="125767" y="70524"/>
                      <a:pt x="137280" y="53653"/>
                      <a:pt x="150000" y="40583"/>
                    </a:cubicBezTo>
                    <a:cubicBezTo>
                      <a:pt x="158171" y="32055"/>
                      <a:pt x="167362" y="24546"/>
                      <a:pt x="177018" y="18335"/>
                    </a:cubicBezTo>
                    <a:cubicBezTo>
                      <a:pt x="184910" y="12866"/>
                      <a:pt x="193731" y="8231"/>
                      <a:pt x="203294" y="4987"/>
                    </a:cubicBezTo>
                    <a:cubicBezTo>
                      <a:pt x="210722" y="2391"/>
                      <a:pt x="218614" y="816"/>
                      <a:pt x="227063" y="4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9" name="íš1iḓe">
              <a:extLst>
                <a:ext uri="{FF2B5EF4-FFF2-40B4-BE49-F238E27FC236}">
                  <a16:creationId xmlns:a16="http://schemas.microsoft.com/office/drawing/2014/main" id="{8B5D4C00-7618-4632-8BE4-E5F164B8A2BB}"/>
                </a:ext>
              </a:extLst>
            </p:cNvPr>
            <p:cNvGrpSpPr/>
            <p:nvPr/>
          </p:nvGrpSpPr>
          <p:grpSpPr>
            <a:xfrm>
              <a:off x="3460558" y="4839938"/>
              <a:ext cx="8059930" cy="1400525"/>
              <a:chOff x="3460557" y="2375358"/>
              <a:chExt cx="8059930" cy="1400525"/>
            </a:xfrm>
          </p:grpSpPr>
          <p:sp>
            <p:nvSpPr>
              <p:cNvPr id="10" name="ísḷiḋè">
                <a:extLst>
                  <a:ext uri="{FF2B5EF4-FFF2-40B4-BE49-F238E27FC236}">
                    <a16:creationId xmlns:a16="http://schemas.microsoft.com/office/drawing/2014/main" id="{BBCD311F-472C-4AE1-9D6E-455924F1F3A4}"/>
                  </a:ext>
                </a:extLst>
              </p:cNvPr>
              <p:cNvSpPr/>
              <p:nvPr/>
            </p:nvSpPr>
            <p:spPr>
              <a:xfrm flipH="1">
                <a:off x="3460557" y="2659483"/>
                <a:ext cx="6195775" cy="83227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US" altLang="zh-CN" sz="1200" dirty="0">
                    <a:solidFill>
                      <a:schemeClr val="tx1"/>
                    </a:solidFill>
                  </a:rPr>
                  <a:t>Copy paste fonts. Choose the only option to retain text.</a:t>
                </a:r>
              </a:p>
            </p:txBody>
          </p:sp>
          <p:sp>
            <p:nvSpPr>
              <p:cNvPr id="11" name="ïṧļïḓè">
                <a:extLst>
                  <a:ext uri="{FF2B5EF4-FFF2-40B4-BE49-F238E27FC236}">
                    <a16:creationId xmlns:a16="http://schemas.microsoft.com/office/drawing/2014/main" id="{13B60E52-3AB8-4774-9B61-061237252067}"/>
                  </a:ext>
                </a:extLst>
              </p:cNvPr>
              <p:cNvSpPr/>
              <p:nvPr/>
            </p:nvSpPr>
            <p:spPr>
              <a:xfrm flipH="1">
                <a:off x="8964890" y="2375358"/>
                <a:ext cx="2555597" cy="1400525"/>
              </a:xfrm>
              <a:prstGeom prst="rightArrow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r"/>
                <a:r>
                  <a:rPr lang="en-US" altLang="zh-CN" sz="1600" b="1" dirty="0"/>
                  <a:t>04.Text here</a:t>
                </a:r>
                <a:endParaRPr lang="zh-CN" altLang="en-US" sz="1600" b="1" dirty="0"/>
              </a:p>
            </p:txBody>
          </p:sp>
          <p:sp>
            <p:nvSpPr>
              <p:cNvPr id="12" name="íšļiḑê">
                <a:extLst>
                  <a:ext uri="{FF2B5EF4-FFF2-40B4-BE49-F238E27FC236}">
                    <a16:creationId xmlns:a16="http://schemas.microsoft.com/office/drawing/2014/main" id="{3510D7F5-423E-4175-8880-4D9A16AD68FA}"/>
                  </a:ext>
                </a:extLst>
              </p:cNvPr>
              <p:cNvSpPr/>
              <p:nvPr/>
            </p:nvSpPr>
            <p:spPr bwMode="auto">
              <a:xfrm>
                <a:off x="9275484" y="2876431"/>
                <a:ext cx="363318" cy="398377"/>
              </a:xfrm>
              <a:custGeom>
                <a:avLst/>
                <a:gdLst>
                  <a:gd name="connsiteX0" fmla="*/ 130776 w 510187"/>
                  <a:gd name="connsiteY0" fmla="*/ 398252 h 559418"/>
                  <a:gd name="connsiteX1" fmla="*/ 180826 w 510187"/>
                  <a:gd name="connsiteY1" fmla="*/ 398252 h 559418"/>
                  <a:gd name="connsiteX2" fmla="*/ 195356 w 510187"/>
                  <a:gd name="connsiteY2" fmla="*/ 420815 h 559418"/>
                  <a:gd name="connsiteX3" fmla="*/ 140463 w 510187"/>
                  <a:gd name="connsiteY3" fmla="*/ 420815 h 559418"/>
                  <a:gd name="connsiteX4" fmla="*/ 48435 w 510187"/>
                  <a:gd name="connsiteY4" fmla="*/ 535243 h 559418"/>
                  <a:gd name="connsiteX5" fmla="*/ 461752 w 510187"/>
                  <a:gd name="connsiteY5" fmla="*/ 535243 h 559418"/>
                  <a:gd name="connsiteX6" fmla="*/ 369724 w 510187"/>
                  <a:gd name="connsiteY6" fmla="*/ 420815 h 559418"/>
                  <a:gd name="connsiteX7" fmla="*/ 316445 w 510187"/>
                  <a:gd name="connsiteY7" fmla="*/ 420815 h 559418"/>
                  <a:gd name="connsiteX8" fmla="*/ 329361 w 510187"/>
                  <a:gd name="connsiteY8" fmla="*/ 398252 h 559418"/>
                  <a:gd name="connsiteX9" fmla="*/ 381026 w 510187"/>
                  <a:gd name="connsiteY9" fmla="*/ 398252 h 559418"/>
                  <a:gd name="connsiteX10" fmla="*/ 510187 w 510187"/>
                  <a:gd name="connsiteY10" fmla="*/ 559418 h 559418"/>
                  <a:gd name="connsiteX11" fmla="*/ 0 w 510187"/>
                  <a:gd name="connsiteY11" fmla="*/ 559418 h 559418"/>
                  <a:gd name="connsiteX12" fmla="*/ 254964 w 510187"/>
                  <a:gd name="connsiteY12" fmla="*/ 79000 h 559418"/>
                  <a:gd name="connsiteX13" fmla="*/ 175836 w 510187"/>
                  <a:gd name="connsiteY13" fmla="*/ 159612 h 559418"/>
                  <a:gd name="connsiteX14" fmla="*/ 254964 w 510187"/>
                  <a:gd name="connsiteY14" fmla="*/ 238611 h 559418"/>
                  <a:gd name="connsiteX15" fmla="*/ 335706 w 510187"/>
                  <a:gd name="connsiteY15" fmla="*/ 159612 h 559418"/>
                  <a:gd name="connsiteX16" fmla="*/ 254964 w 510187"/>
                  <a:gd name="connsiteY16" fmla="*/ 79000 h 559418"/>
                  <a:gd name="connsiteX17" fmla="*/ 254964 w 510187"/>
                  <a:gd name="connsiteY17" fmla="*/ 0 h 559418"/>
                  <a:gd name="connsiteX18" fmla="*/ 414834 w 510187"/>
                  <a:gd name="connsiteY18" fmla="*/ 159612 h 559418"/>
                  <a:gd name="connsiteX19" fmla="*/ 254964 w 510187"/>
                  <a:gd name="connsiteY19" fmla="*/ 478835 h 559418"/>
                  <a:gd name="connsiteX20" fmla="*/ 95093 w 510187"/>
                  <a:gd name="connsiteY20" fmla="*/ 159612 h 559418"/>
                  <a:gd name="connsiteX21" fmla="*/ 254964 w 510187"/>
                  <a:gd name="connsiteY21" fmla="*/ 0 h 5594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10187" h="559418">
                    <a:moveTo>
                      <a:pt x="130776" y="398252"/>
                    </a:moveTo>
                    <a:lnTo>
                      <a:pt x="180826" y="398252"/>
                    </a:lnTo>
                    <a:cubicBezTo>
                      <a:pt x="185669" y="404699"/>
                      <a:pt x="190513" y="412757"/>
                      <a:pt x="195356" y="420815"/>
                    </a:cubicBezTo>
                    <a:lnTo>
                      <a:pt x="140463" y="420815"/>
                    </a:lnTo>
                    <a:lnTo>
                      <a:pt x="48435" y="535243"/>
                    </a:lnTo>
                    <a:lnTo>
                      <a:pt x="461752" y="535243"/>
                    </a:lnTo>
                    <a:lnTo>
                      <a:pt x="369724" y="420815"/>
                    </a:lnTo>
                    <a:lnTo>
                      <a:pt x="316445" y="420815"/>
                    </a:lnTo>
                    <a:cubicBezTo>
                      <a:pt x="319674" y="412757"/>
                      <a:pt x="324518" y="404699"/>
                      <a:pt x="329361" y="398252"/>
                    </a:cubicBezTo>
                    <a:lnTo>
                      <a:pt x="381026" y="398252"/>
                    </a:lnTo>
                    <a:lnTo>
                      <a:pt x="510187" y="559418"/>
                    </a:lnTo>
                    <a:lnTo>
                      <a:pt x="0" y="559418"/>
                    </a:lnTo>
                    <a:close/>
                    <a:moveTo>
                      <a:pt x="254964" y="79000"/>
                    </a:moveTo>
                    <a:cubicBezTo>
                      <a:pt x="211363" y="79000"/>
                      <a:pt x="175836" y="116081"/>
                      <a:pt x="175836" y="159612"/>
                    </a:cubicBezTo>
                    <a:cubicBezTo>
                      <a:pt x="175836" y="203142"/>
                      <a:pt x="211363" y="238611"/>
                      <a:pt x="254964" y="238611"/>
                    </a:cubicBezTo>
                    <a:cubicBezTo>
                      <a:pt x="300179" y="238611"/>
                      <a:pt x="335706" y="203142"/>
                      <a:pt x="335706" y="159612"/>
                    </a:cubicBezTo>
                    <a:cubicBezTo>
                      <a:pt x="335706" y="116081"/>
                      <a:pt x="300179" y="79000"/>
                      <a:pt x="254964" y="79000"/>
                    </a:cubicBezTo>
                    <a:close/>
                    <a:moveTo>
                      <a:pt x="254964" y="0"/>
                    </a:moveTo>
                    <a:cubicBezTo>
                      <a:pt x="343781" y="0"/>
                      <a:pt x="414834" y="70939"/>
                      <a:pt x="414834" y="159612"/>
                    </a:cubicBezTo>
                    <a:cubicBezTo>
                      <a:pt x="414834" y="246673"/>
                      <a:pt x="254964" y="478835"/>
                      <a:pt x="254964" y="478835"/>
                    </a:cubicBezTo>
                    <a:cubicBezTo>
                      <a:pt x="254964" y="478835"/>
                      <a:pt x="95093" y="246673"/>
                      <a:pt x="95093" y="159612"/>
                    </a:cubicBezTo>
                    <a:cubicBezTo>
                      <a:pt x="95093" y="70939"/>
                      <a:pt x="167761" y="0"/>
                      <a:pt x="25496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44805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8F9FA5A-8EB1-4BB8-A941-DB35F55C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22210B7-D254-4776-BBAF-C3D323267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174E86F-2D21-4F0C-AD3A-25851936E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647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EC4843A-CFBA-489E-BEBC-656B8948032E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751" y="1130300"/>
            <a:ext cx="10853737" cy="4851731"/>
            <a:chOff x="666751" y="1130300"/>
            <a:chExt cx="10853737" cy="4851731"/>
          </a:xfrm>
        </p:grpSpPr>
        <p:sp>
          <p:nvSpPr>
            <p:cNvPr id="6" name="îṧ1íḓê">
              <a:extLst>
                <a:ext uri="{FF2B5EF4-FFF2-40B4-BE49-F238E27FC236}">
                  <a16:creationId xmlns:a16="http://schemas.microsoft.com/office/drawing/2014/main" id="{3FA88A88-D9D3-4912-8A55-031B75FB7492}"/>
                </a:ext>
              </a:extLst>
            </p:cNvPr>
            <p:cNvSpPr/>
            <p:nvPr/>
          </p:nvSpPr>
          <p:spPr>
            <a:xfrm>
              <a:off x="666751" y="1778705"/>
              <a:ext cx="3114674" cy="3114674"/>
            </a:xfrm>
            <a:prstGeom prst="diamond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7" name="íṡlïḑe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5746916" y="1130300"/>
              <a:ext cx="5771983" cy="1358891"/>
              <a:chOff x="2856011" y="1611904"/>
              <a:chExt cx="6488014" cy="1358891"/>
            </a:xfrm>
          </p:grpSpPr>
          <p:sp>
            <p:nvSpPr>
              <p:cNvPr id="31" name="îśḷiḑe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32" name="ïŝ1îďê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8" name="i$ļíḑê">
              <a:extLst>
                <a:ext uri="{FF2B5EF4-FFF2-40B4-BE49-F238E27FC236}">
                  <a16:creationId xmlns:a16="http://schemas.microsoft.com/office/drawing/2014/main" id="{8DD5FC62-E840-40DA-887D-6D030C4B099A}"/>
                </a:ext>
              </a:extLst>
            </p:cNvPr>
            <p:cNvGrpSpPr/>
            <p:nvPr/>
          </p:nvGrpSpPr>
          <p:grpSpPr>
            <a:xfrm>
              <a:off x="5746917" y="2977351"/>
              <a:ext cx="717384" cy="717384"/>
              <a:chOff x="4350253" y="2977352"/>
              <a:chExt cx="717384" cy="717384"/>
            </a:xfrm>
          </p:grpSpPr>
          <p:sp>
            <p:nvSpPr>
              <p:cNvPr id="29" name="îšḷîḓe">
                <a:extLst>
                  <a:ext uri="{FF2B5EF4-FFF2-40B4-BE49-F238E27FC236}">
                    <a16:creationId xmlns:a16="http://schemas.microsoft.com/office/drawing/2014/main" id="{23F97C7E-671D-4089-B640-CBA5EF4F297F}"/>
                  </a:ext>
                </a:extLst>
              </p:cNvPr>
              <p:cNvSpPr/>
              <p:nvPr/>
            </p:nvSpPr>
            <p:spPr>
              <a:xfrm>
                <a:off x="4350253" y="2977352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30" name="ïsļíḓé">
                <a:extLst>
                  <a:ext uri="{FF2B5EF4-FFF2-40B4-BE49-F238E27FC236}">
                    <a16:creationId xmlns:a16="http://schemas.microsoft.com/office/drawing/2014/main" id="{0539B07A-882C-44CC-BCC8-ABE53E3AC56E}"/>
                  </a:ext>
                </a:extLst>
              </p:cNvPr>
              <p:cNvSpPr/>
              <p:nvPr/>
            </p:nvSpPr>
            <p:spPr bwMode="auto">
              <a:xfrm>
                <a:off x="4571878" y="3204224"/>
                <a:ext cx="274134" cy="263640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9" name="iśľîḓé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6662299" y="2948445"/>
              <a:ext cx="4858189" cy="775197"/>
              <a:chOff x="5130801" y="2820874"/>
              <a:chExt cx="3632195" cy="775197"/>
            </a:xfrm>
          </p:grpSpPr>
          <p:sp>
            <p:nvSpPr>
              <p:cNvPr id="27" name="îSļîḋè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8" name="iŝļïḍé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0" name="ísľiḑê">
              <a:extLst>
                <a:ext uri="{FF2B5EF4-FFF2-40B4-BE49-F238E27FC236}">
                  <a16:creationId xmlns:a16="http://schemas.microsoft.com/office/drawing/2014/main" id="{C29F0DD6-B164-4BC9-8B4D-CBDCD6E479E7}"/>
                </a:ext>
              </a:extLst>
            </p:cNvPr>
            <p:cNvGrpSpPr/>
            <p:nvPr/>
          </p:nvGrpSpPr>
          <p:grpSpPr>
            <a:xfrm>
              <a:off x="5746917" y="4106546"/>
              <a:ext cx="717384" cy="717384"/>
              <a:chOff x="4350253" y="4131179"/>
              <a:chExt cx="717384" cy="717384"/>
            </a:xfrm>
          </p:grpSpPr>
          <p:sp>
            <p:nvSpPr>
              <p:cNvPr id="25" name="işḻíḋé">
                <a:extLst>
                  <a:ext uri="{FF2B5EF4-FFF2-40B4-BE49-F238E27FC236}">
                    <a16:creationId xmlns:a16="http://schemas.microsoft.com/office/drawing/2014/main" id="{C9BABF1A-01D6-49E1-A124-23DA7A0D6541}"/>
                  </a:ext>
                </a:extLst>
              </p:cNvPr>
              <p:cNvSpPr/>
              <p:nvPr/>
            </p:nvSpPr>
            <p:spPr>
              <a:xfrm>
                <a:off x="4350253" y="4131179"/>
                <a:ext cx="717384" cy="717384"/>
              </a:xfrm>
              <a:prstGeom prst="diamond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6" name="iṧḻiḍê">
                <a:extLst>
                  <a:ext uri="{FF2B5EF4-FFF2-40B4-BE49-F238E27FC236}">
                    <a16:creationId xmlns:a16="http://schemas.microsoft.com/office/drawing/2014/main" id="{189D7AB3-1A0E-42AC-8F1B-43F58468B13A}"/>
                  </a:ext>
                </a:extLst>
              </p:cNvPr>
              <p:cNvSpPr/>
              <p:nvPr/>
            </p:nvSpPr>
            <p:spPr bwMode="auto">
              <a:xfrm>
                <a:off x="4567299" y="4353604"/>
                <a:ext cx="283292" cy="272534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1" name="îṩḷîḋê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6662299" y="4077640"/>
              <a:ext cx="4858189" cy="775197"/>
              <a:chOff x="5130801" y="2820874"/>
              <a:chExt cx="3632195" cy="775197"/>
            </a:xfrm>
          </p:grpSpPr>
          <p:sp>
            <p:nvSpPr>
              <p:cNvPr id="23" name="íšḻïḑé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4" name="í$ļiḍé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işḻiḍê">
              <a:extLst>
                <a:ext uri="{FF2B5EF4-FFF2-40B4-BE49-F238E27FC236}">
                  <a16:creationId xmlns:a16="http://schemas.microsoft.com/office/drawing/2014/main" id="{E8482EA8-EF69-49E7-A5B1-C021D1D2C493}"/>
                </a:ext>
              </a:extLst>
            </p:cNvPr>
            <p:cNvGrpSpPr/>
            <p:nvPr/>
          </p:nvGrpSpPr>
          <p:grpSpPr>
            <a:xfrm>
              <a:off x="5746917" y="5235740"/>
              <a:ext cx="717384" cy="717384"/>
              <a:chOff x="4338300" y="5235741"/>
              <a:chExt cx="717384" cy="717384"/>
            </a:xfrm>
          </p:grpSpPr>
          <p:sp>
            <p:nvSpPr>
              <p:cNvPr id="21" name="îśľïḋe">
                <a:extLst>
                  <a:ext uri="{FF2B5EF4-FFF2-40B4-BE49-F238E27FC236}">
                    <a16:creationId xmlns:a16="http://schemas.microsoft.com/office/drawing/2014/main" id="{F975BE1C-A89A-4F28-B3A8-AD66B2E512C6}"/>
                  </a:ext>
                </a:extLst>
              </p:cNvPr>
              <p:cNvSpPr/>
              <p:nvPr/>
            </p:nvSpPr>
            <p:spPr>
              <a:xfrm>
                <a:off x="4338300" y="5235741"/>
                <a:ext cx="717384" cy="717384"/>
              </a:xfrm>
              <a:prstGeom prst="diamond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/>
              <a:p>
                <a:pPr algn="ctr"/>
                <a:endParaRPr lang="zh-CN" altLang="en-US" b="1" dirty="0"/>
              </a:p>
            </p:txBody>
          </p:sp>
          <p:sp>
            <p:nvSpPr>
              <p:cNvPr id="22" name="íšļiḍê">
                <a:extLst>
                  <a:ext uri="{FF2B5EF4-FFF2-40B4-BE49-F238E27FC236}">
                    <a16:creationId xmlns:a16="http://schemas.microsoft.com/office/drawing/2014/main" id="{85046E86-4307-4223-85EC-82254DC02F7C}"/>
                  </a:ext>
                </a:extLst>
              </p:cNvPr>
              <p:cNvSpPr/>
              <p:nvPr/>
            </p:nvSpPr>
            <p:spPr bwMode="auto">
              <a:xfrm>
                <a:off x="4557113" y="5454816"/>
                <a:ext cx="279758" cy="279234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iṥľíde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6662299" y="5206834"/>
              <a:ext cx="4858189" cy="775197"/>
              <a:chOff x="5130801" y="2820874"/>
              <a:chExt cx="3632195" cy="775197"/>
            </a:xfrm>
          </p:grpSpPr>
          <p:sp>
            <p:nvSpPr>
              <p:cNvPr id="19" name="íṥḻïḍe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0" name="ïṥļîḍè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3900641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5029836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BD9D585-8955-4084-BEDB-788DFD9D8A38}"/>
                </a:ext>
              </a:extLst>
            </p:cNvPr>
            <p:cNvCxnSpPr>
              <a:stCxn id="6" idx="3"/>
              <a:endCxn id="29" idx="1"/>
            </p:cNvCxnSpPr>
            <p:nvPr/>
          </p:nvCxnSpPr>
          <p:spPr>
            <a:xfrm>
              <a:off x="3781425" y="3336042"/>
              <a:ext cx="1965492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肘形连接符 9">
              <a:extLst>
                <a:ext uri="{FF2B5EF4-FFF2-40B4-BE49-F238E27FC236}">
                  <a16:creationId xmlns:a16="http://schemas.microsoft.com/office/drawing/2014/main" id="{711BB373-5138-4116-AABD-A31A986B196D}"/>
                </a:ext>
              </a:extLst>
            </p:cNvPr>
            <p:cNvCxnSpPr>
              <a:stCxn id="6" idx="3"/>
              <a:endCxn id="25" idx="1"/>
            </p:cNvCxnSpPr>
            <p:nvPr/>
          </p:nvCxnSpPr>
          <p:spPr>
            <a:xfrm>
              <a:off x="3781425" y="3336042"/>
              <a:ext cx="1965492" cy="1129196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11">
              <a:extLst>
                <a:ext uri="{FF2B5EF4-FFF2-40B4-BE49-F238E27FC236}">
                  <a16:creationId xmlns:a16="http://schemas.microsoft.com/office/drawing/2014/main" id="{0998FA4F-3896-4662-8767-79947C245496}"/>
                </a:ext>
              </a:extLst>
            </p:cNvPr>
            <p:cNvCxnSpPr>
              <a:stCxn id="6" idx="3"/>
              <a:endCxn id="21" idx="1"/>
            </p:cNvCxnSpPr>
            <p:nvPr/>
          </p:nvCxnSpPr>
          <p:spPr>
            <a:xfrm>
              <a:off x="3781425" y="3336042"/>
              <a:ext cx="1965492" cy="2258390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8588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90A0CD-AEDB-486C-90A5-6641579E4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DB2C6D5-F189-46ED-8E9C-94DB87BC1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433CA6-7F63-4373-B62A-8A6696D53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20756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FF50A72-B0FF-4D8A-88FF-ADA1D56A0E3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645807"/>
            <a:ext cx="10858500" cy="4201945"/>
            <a:chOff x="660400" y="1645807"/>
            <a:chExt cx="10858500" cy="4201945"/>
          </a:xfrm>
        </p:grpSpPr>
        <p:grpSp>
          <p:nvGrpSpPr>
            <p:cNvPr id="6" name="iš1ídè">
              <a:extLst>
                <a:ext uri="{FF2B5EF4-FFF2-40B4-BE49-F238E27FC236}">
                  <a16:creationId xmlns:a16="http://schemas.microsoft.com/office/drawing/2014/main" id="{A49E9DC3-060D-464F-8129-D2C4B9B8B31B}"/>
                </a:ext>
              </a:extLst>
            </p:cNvPr>
            <p:cNvGrpSpPr/>
            <p:nvPr/>
          </p:nvGrpSpPr>
          <p:grpSpPr>
            <a:xfrm>
              <a:off x="2662901" y="2268446"/>
              <a:ext cx="4967548" cy="2727508"/>
              <a:chOff x="3605876" y="2268446"/>
              <a:chExt cx="4967548" cy="2727508"/>
            </a:xfrm>
          </p:grpSpPr>
          <p:sp>
            <p:nvSpPr>
              <p:cNvPr id="26" name="iṩḷîḓè">
                <a:extLst>
                  <a:ext uri="{FF2B5EF4-FFF2-40B4-BE49-F238E27FC236}">
                    <a16:creationId xmlns:a16="http://schemas.microsoft.com/office/drawing/2014/main" id="{F1F96250-38EC-490C-8BCD-5880A37254C7}"/>
                  </a:ext>
                </a:extLst>
              </p:cNvPr>
              <p:cNvSpPr/>
              <p:nvPr/>
            </p:nvSpPr>
            <p:spPr bwMode="auto">
              <a:xfrm>
                <a:off x="3605876" y="2739473"/>
                <a:ext cx="2903540" cy="1062955"/>
              </a:xfrm>
              <a:custGeom>
                <a:avLst/>
                <a:gdLst>
                  <a:gd name="T0" fmla="*/ 983 w 1203"/>
                  <a:gd name="T1" fmla="*/ 0 h 440"/>
                  <a:gd name="T2" fmla="*/ 784 w 1203"/>
                  <a:gd name="T3" fmla="*/ 125 h 440"/>
                  <a:gd name="T4" fmla="*/ 784 w 1203"/>
                  <a:gd name="T5" fmla="*/ 125 h 440"/>
                  <a:gd name="T6" fmla="*/ 740 w 1203"/>
                  <a:gd name="T7" fmla="*/ 125 h 440"/>
                  <a:gd name="T8" fmla="*/ 740 w 1203"/>
                  <a:gd name="T9" fmla="*/ 144 h 440"/>
                  <a:gd name="T10" fmla="*/ 699 w 1203"/>
                  <a:gd name="T11" fmla="*/ 144 h 440"/>
                  <a:gd name="T12" fmla="*/ 699 w 1203"/>
                  <a:gd name="T13" fmla="*/ 158 h 440"/>
                  <a:gd name="T14" fmla="*/ 334 w 1203"/>
                  <a:gd name="T15" fmla="*/ 158 h 440"/>
                  <a:gd name="T16" fmla="*/ 309 w 1203"/>
                  <a:gd name="T17" fmla="*/ 182 h 440"/>
                  <a:gd name="T18" fmla="*/ 282 w 1203"/>
                  <a:gd name="T19" fmla="*/ 160 h 440"/>
                  <a:gd name="T20" fmla="*/ 56 w 1203"/>
                  <a:gd name="T21" fmla="*/ 160 h 440"/>
                  <a:gd name="T22" fmla="*/ 31 w 1203"/>
                  <a:gd name="T23" fmla="*/ 185 h 440"/>
                  <a:gd name="T24" fmla="*/ 698 w 1203"/>
                  <a:gd name="T25" fmla="*/ 185 h 440"/>
                  <a:gd name="T26" fmla="*/ 698 w 1203"/>
                  <a:gd name="T27" fmla="*/ 198 h 440"/>
                  <a:gd name="T28" fmla="*/ 18 w 1203"/>
                  <a:gd name="T29" fmla="*/ 198 h 440"/>
                  <a:gd name="T30" fmla="*/ 0 w 1203"/>
                  <a:gd name="T31" fmla="*/ 217 h 440"/>
                  <a:gd name="T32" fmla="*/ 0 w 1203"/>
                  <a:gd name="T33" fmla="*/ 232 h 440"/>
                  <a:gd name="T34" fmla="*/ 40 w 1203"/>
                  <a:gd name="T35" fmla="*/ 272 h 440"/>
                  <a:gd name="T36" fmla="*/ 86 w 1203"/>
                  <a:gd name="T37" fmla="*/ 272 h 440"/>
                  <a:gd name="T38" fmla="*/ 110 w 1203"/>
                  <a:gd name="T39" fmla="*/ 247 h 440"/>
                  <a:gd name="T40" fmla="*/ 142 w 1203"/>
                  <a:gd name="T41" fmla="*/ 278 h 440"/>
                  <a:gd name="T42" fmla="*/ 173 w 1203"/>
                  <a:gd name="T43" fmla="*/ 278 h 440"/>
                  <a:gd name="T44" fmla="*/ 188 w 1203"/>
                  <a:gd name="T45" fmla="*/ 262 h 440"/>
                  <a:gd name="T46" fmla="*/ 205 w 1203"/>
                  <a:gd name="T47" fmla="*/ 278 h 440"/>
                  <a:gd name="T48" fmla="*/ 247 w 1203"/>
                  <a:gd name="T49" fmla="*/ 278 h 440"/>
                  <a:gd name="T50" fmla="*/ 275 w 1203"/>
                  <a:gd name="T51" fmla="*/ 244 h 440"/>
                  <a:gd name="T52" fmla="*/ 300 w 1203"/>
                  <a:gd name="T53" fmla="*/ 244 h 440"/>
                  <a:gd name="T54" fmla="*/ 326 w 1203"/>
                  <a:gd name="T55" fmla="*/ 282 h 440"/>
                  <a:gd name="T56" fmla="*/ 699 w 1203"/>
                  <a:gd name="T57" fmla="*/ 282 h 440"/>
                  <a:gd name="T58" fmla="*/ 699 w 1203"/>
                  <a:gd name="T59" fmla="*/ 295 h 440"/>
                  <a:gd name="T60" fmla="*/ 740 w 1203"/>
                  <a:gd name="T61" fmla="*/ 295 h 440"/>
                  <a:gd name="T62" fmla="*/ 740 w 1203"/>
                  <a:gd name="T63" fmla="*/ 314 h 440"/>
                  <a:gd name="T64" fmla="*/ 784 w 1203"/>
                  <a:gd name="T65" fmla="*/ 314 h 440"/>
                  <a:gd name="T66" fmla="*/ 784 w 1203"/>
                  <a:gd name="T67" fmla="*/ 314 h 440"/>
                  <a:gd name="T68" fmla="*/ 983 w 1203"/>
                  <a:gd name="T69" fmla="*/ 440 h 440"/>
                  <a:gd name="T70" fmla="*/ 1203 w 1203"/>
                  <a:gd name="T71" fmla="*/ 220 h 440"/>
                  <a:gd name="T72" fmla="*/ 983 w 1203"/>
                  <a:gd name="T73" fmla="*/ 0 h 440"/>
                  <a:gd name="T74" fmla="*/ 1104 w 1203"/>
                  <a:gd name="T75" fmla="*/ 269 h 440"/>
                  <a:gd name="T76" fmla="*/ 1055 w 1203"/>
                  <a:gd name="T77" fmla="*/ 220 h 440"/>
                  <a:gd name="T78" fmla="*/ 1104 w 1203"/>
                  <a:gd name="T79" fmla="*/ 171 h 440"/>
                  <a:gd name="T80" fmla="*/ 1154 w 1203"/>
                  <a:gd name="T81" fmla="*/ 220 h 440"/>
                  <a:gd name="T82" fmla="*/ 1104 w 1203"/>
                  <a:gd name="T83" fmla="*/ 269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3" h="440">
                    <a:moveTo>
                      <a:pt x="983" y="0"/>
                    </a:moveTo>
                    <a:cubicBezTo>
                      <a:pt x="895" y="0"/>
                      <a:pt x="819" y="51"/>
                      <a:pt x="784" y="125"/>
                    </a:cubicBezTo>
                    <a:cubicBezTo>
                      <a:pt x="784" y="125"/>
                      <a:pt x="784" y="125"/>
                      <a:pt x="784" y="125"/>
                    </a:cubicBezTo>
                    <a:cubicBezTo>
                      <a:pt x="740" y="125"/>
                      <a:pt x="740" y="125"/>
                      <a:pt x="740" y="125"/>
                    </a:cubicBezTo>
                    <a:cubicBezTo>
                      <a:pt x="740" y="144"/>
                      <a:pt x="740" y="144"/>
                      <a:pt x="740" y="144"/>
                    </a:cubicBezTo>
                    <a:cubicBezTo>
                      <a:pt x="699" y="144"/>
                      <a:pt x="699" y="144"/>
                      <a:pt x="699" y="144"/>
                    </a:cubicBezTo>
                    <a:cubicBezTo>
                      <a:pt x="699" y="158"/>
                      <a:pt x="699" y="158"/>
                      <a:pt x="699" y="158"/>
                    </a:cubicBezTo>
                    <a:cubicBezTo>
                      <a:pt x="334" y="158"/>
                      <a:pt x="334" y="158"/>
                      <a:pt x="334" y="158"/>
                    </a:cubicBezTo>
                    <a:cubicBezTo>
                      <a:pt x="309" y="182"/>
                      <a:pt x="309" y="182"/>
                      <a:pt x="309" y="182"/>
                    </a:cubicBezTo>
                    <a:cubicBezTo>
                      <a:pt x="282" y="160"/>
                      <a:pt x="282" y="160"/>
                      <a:pt x="282" y="160"/>
                    </a:cubicBezTo>
                    <a:cubicBezTo>
                      <a:pt x="56" y="160"/>
                      <a:pt x="56" y="160"/>
                      <a:pt x="56" y="160"/>
                    </a:cubicBezTo>
                    <a:cubicBezTo>
                      <a:pt x="31" y="185"/>
                      <a:pt x="31" y="185"/>
                      <a:pt x="31" y="185"/>
                    </a:cubicBezTo>
                    <a:cubicBezTo>
                      <a:pt x="698" y="185"/>
                      <a:pt x="698" y="185"/>
                      <a:pt x="698" y="185"/>
                    </a:cubicBezTo>
                    <a:cubicBezTo>
                      <a:pt x="698" y="198"/>
                      <a:pt x="698" y="198"/>
                      <a:pt x="698" y="198"/>
                    </a:cubicBezTo>
                    <a:cubicBezTo>
                      <a:pt x="18" y="198"/>
                      <a:pt x="18" y="198"/>
                      <a:pt x="18" y="198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0" y="232"/>
                      <a:pt x="0" y="232"/>
                      <a:pt x="0" y="232"/>
                    </a:cubicBezTo>
                    <a:cubicBezTo>
                      <a:pt x="40" y="272"/>
                      <a:pt x="40" y="272"/>
                      <a:pt x="40" y="272"/>
                    </a:cubicBezTo>
                    <a:cubicBezTo>
                      <a:pt x="86" y="272"/>
                      <a:pt x="86" y="272"/>
                      <a:pt x="86" y="272"/>
                    </a:cubicBezTo>
                    <a:cubicBezTo>
                      <a:pt x="110" y="247"/>
                      <a:pt x="110" y="247"/>
                      <a:pt x="110" y="247"/>
                    </a:cubicBezTo>
                    <a:cubicBezTo>
                      <a:pt x="142" y="278"/>
                      <a:pt x="142" y="278"/>
                      <a:pt x="142" y="278"/>
                    </a:cubicBezTo>
                    <a:cubicBezTo>
                      <a:pt x="173" y="278"/>
                      <a:pt x="173" y="278"/>
                      <a:pt x="173" y="278"/>
                    </a:cubicBezTo>
                    <a:cubicBezTo>
                      <a:pt x="188" y="262"/>
                      <a:pt x="188" y="262"/>
                      <a:pt x="188" y="262"/>
                    </a:cubicBezTo>
                    <a:cubicBezTo>
                      <a:pt x="205" y="278"/>
                      <a:pt x="205" y="278"/>
                      <a:pt x="205" y="278"/>
                    </a:cubicBezTo>
                    <a:cubicBezTo>
                      <a:pt x="247" y="278"/>
                      <a:pt x="247" y="278"/>
                      <a:pt x="247" y="278"/>
                    </a:cubicBezTo>
                    <a:cubicBezTo>
                      <a:pt x="275" y="244"/>
                      <a:pt x="275" y="244"/>
                      <a:pt x="275" y="244"/>
                    </a:cubicBezTo>
                    <a:cubicBezTo>
                      <a:pt x="300" y="244"/>
                      <a:pt x="300" y="244"/>
                      <a:pt x="300" y="244"/>
                    </a:cubicBezTo>
                    <a:cubicBezTo>
                      <a:pt x="326" y="282"/>
                      <a:pt x="326" y="282"/>
                      <a:pt x="326" y="282"/>
                    </a:cubicBezTo>
                    <a:cubicBezTo>
                      <a:pt x="699" y="282"/>
                      <a:pt x="699" y="282"/>
                      <a:pt x="699" y="282"/>
                    </a:cubicBezTo>
                    <a:cubicBezTo>
                      <a:pt x="699" y="295"/>
                      <a:pt x="699" y="295"/>
                      <a:pt x="699" y="295"/>
                    </a:cubicBezTo>
                    <a:cubicBezTo>
                      <a:pt x="740" y="295"/>
                      <a:pt x="740" y="295"/>
                      <a:pt x="740" y="295"/>
                    </a:cubicBezTo>
                    <a:cubicBezTo>
                      <a:pt x="740" y="314"/>
                      <a:pt x="740" y="314"/>
                      <a:pt x="740" y="314"/>
                    </a:cubicBezTo>
                    <a:cubicBezTo>
                      <a:pt x="784" y="314"/>
                      <a:pt x="784" y="314"/>
                      <a:pt x="784" y="314"/>
                    </a:cubicBezTo>
                    <a:cubicBezTo>
                      <a:pt x="784" y="314"/>
                      <a:pt x="784" y="314"/>
                      <a:pt x="784" y="314"/>
                    </a:cubicBezTo>
                    <a:cubicBezTo>
                      <a:pt x="819" y="389"/>
                      <a:pt x="895" y="440"/>
                      <a:pt x="983" y="440"/>
                    </a:cubicBezTo>
                    <a:cubicBezTo>
                      <a:pt x="1104" y="440"/>
                      <a:pt x="1203" y="341"/>
                      <a:pt x="1203" y="220"/>
                    </a:cubicBezTo>
                    <a:cubicBezTo>
                      <a:pt x="1203" y="98"/>
                      <a:pt x="1104" y="0"/>
                      <a:pt x="983" y="0"/>
                    </a:cubicBezTo>
                    <a:close/>
                    <a:moveTo>
                      <a:pt x="1104" y="269"/>
                    </a:moveTo>
                    <a:cubicBezTo>
                      <a:pt x="1077" y="269"/>
                      <a:pt x="1055" y="247"/>
                      <a:pt x="1055" y="220"/>
                    </a:cubicBezTo>
                    <a:cubicBezTo>
                      <a:pt x="1055" y="193"/>
                      <a:pt x="1077" y="171"/>
                      <a:pt x="1104" y="171"/>
                    </a:cubicBezTo>
                    <a:cubicBezTo>
                      <a:pt x="1131" y="171"/>
                      <a:pt x="1154" y="193"/>
                      <a:pt x="1154" y="220"/>
                    </a:cubicBezTo>
                    <a:cubicBezTo>
                      <a:pt x="1154" y="247"/>
                      <a:pt x="1131" y="269"/>
                      <a:pt x="1104" y="269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7" name="ïṣļîdè">
                <a:extLst>
                  <a:ext uri="{FF2B5EF4-FFF2-40B4-BE49-F238E27FC236}">
                    <a16:creationId xmlns:a16="http://schemas.microsoft.com/office/drawing/2014/main" id="{F19655C7-B94F-423B-9CAF-A2C9A18E7AF5}"/>
                  </a:ext>
                </a:extLst>
              </p:cNvPr>
              <p:cNvSpPr/>
              <p:nvPr/>
            </p:nvSpPr>
            <p:spPr bwMode="auto">
              <a:xfrm>
                <a:off x="6830527" y="3853689"/>
                <a:ext cx="1142265" cy="1142265"/>
              </a:xfrm>
              <a:custGeom>
                <a:avLst/>
                <a:gdLst>
                  <a:gd name="T0" fmla="*/ 107 w 473"/>
                  <a:gd name="T1" fmla="*/ 7 h 473"/>
                  <a:gd name="T2" fmla="*/ 7 w 473"/>
                  <a:gd name="T3" fmla="*/ 107 h 473"/>
                  <a:gd name="T4" fmla="*/ 7 w 473"/>
                  <a:gd name="T5" fmla="*/ 135 h 473"/>
                  <a:gd name="T6" fmla="*/ 338 w 473"/>
                  <a:gd name="T7" fmla="*/ 465 h 473"/>
                  <a:gd name="T8" fmla="*/ 366 w 473"/>
                  <a:gd name="T9" fmla="*/ 465 h 473"/>
                  <a:gd name="T10" fmla="*/ 466 w 473"/>
                  <a:gd name="T11" fmla="*/ 366 h 473"/>
                  <a:gd name="T12" fmla="*/ 466 w 473"/>
                  <a:gd name="T13" fmla="*/ 338 h 473"/>
                  <a:gd name="T14" fmla="*/ 135 w 473"/>
                  <a:gd name="T15" fmla="*/ 7 h 473"/>
                  <a:gd name="T16" fmla="*/ 107 w 473"/>
                  <a:gd name="T17" fmla="*/ 7 h 473"/>
                  <a:gd name="T18" fmla="*/ 117 w 473"/>
                  <a:gd name="T19" fmla="*/ 117 h 473"/>
                  <a:gd name="T20" fmla="*/ 75 w 473"/>
                  <a:gd name="T21" fmla="*/ 117 h 473"/>
                  <a:gd name="T22" fmla="*/ 75 w 473"/>
                  <a:gd name="T23" fmla="*/ 75 h 473"/>
                  <a:gd name="T24" fmla="*/ 117 w 473"/>
                  <a:gd name="T25" fmla="*/ 75 h 473"/>
                  <a:gd name="T26" fmla="*/ 117 w 473"/>
                  <a:gd name="T27" fmla="*/ 117 h 4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73" h="473">
                    <a:moveTo>
                      <a:pt x="107" y="7"/>
                    </a:moveTo>
                    <a:cubicBezTo>
                      <a:pt x="7" y="107"/>
                      <a:pt x="7" y="107"/>
                      <a:pt x="7" y="107"/>
                    </a:cubicBezTo>
                    <a:cubicBezTo>
                      <a:pt x="0" y="115"/>
                      <a:pt x="0" y="127"/>
                      <a:pt x="7" y="135"/>
                    </a:cubicBezTo>
                    <a:cubicBezTo>
                      <a:pt x="338" y="465"/>
                      <a:pt x="338" y="465"/>
                      <a:pt x="338" y="465"/>
                    </a:cubicBezTo>
                    <a:cubicBezTo>
                      <a:pt x="346" y="473"/>
                      <a:pt x="358" y="473"/>
                      <a:pt x="366" y="465"/>
                    </a:cubicBezTo>
                    <a:cubicBezTo>
                      <a:pt x="466" y="366"/>
                      <a:pt x="466" y="366"/>
                      <a:pt x="466" y="366"/>
                    </a:cubicBezTo>
                    <a:cubicBezTo>
                      <a:pt x="473" y="358"/>
                      <a:pt x="473" y="346"/>
                      <a:pt x="466" y="338"/>
                    </a:cubicBezTo>
                    <a:cubicBezTo>
                      <a:pt x="135" y="7"/>
                      <a:pt x="135" y="7"/>
                      <a:pt x="135" y="7"/>
                    </a:cubicBezTo>
                    <a:cubicBezTo>
                      <a:pt x="127" y="0"/>
                      <a:pt x="115" y="0"/>
                      <a:pt x="107" y="7"/>
                    </a:cubicBezTo>
                    <a:close/>
                    <a:moveTo>
                      <a:pt x="117" y="117"/>
                    </a:moveTo>
                    <a:cubicBezTo>
                      <a:pt x="106" y="129"/>
                      <a:pt x="87" y="129"/>
                      <a:pt x="75" y="117"/>
                    </a:cubicBezTo>
                    <a:cubicBezTo>
                      <a:pt x="64" y="106"/>
                      <a:pt x="64" y="87"/>
                      <a:pt x="75" y="75"/>
                    </a:cubicBezTo>
                    <a:cubicBezTo>
                      <a:pt x="87" y="63"/>
                      <a:pt x="106" y="63"/>
                      <a:pt x="117" y="75"/>
                    </a:cubicBezTo>
                    <a:cubicBezTo>
                      <a:pt x="129" y="87"/>
                      <a:pt x="129" y="106"/>
                      <a:pt x="117" y="11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8" name="íšlïḋê">
                <a:extLst>
                  <a:ext uri="{FF2B5EF4-FFF2-40B4-BE49-F238E27FC236}">
                    <a16:creationId xmlns:a16="http://schemas.microsoft.com/office/drawing/2014/main" id="{615E07AF-8CB6-4058-9CBB-CCFA422532BB}"/>
                  </a:ext>
                </a:extLst>
              </p:cNvPr>
              <p:cNvSpPr/>
              <p:nvPr/>
            </p:nvSpPr>
            <p:spPr bwMode="auto">
              <a:xfrm>
                <a:off x="7188392" y="3520004"/>
                <a:ext cx="1271870" cy="635451"/>
              </a:xfrm>
              <a:custGeom>
                <a:avLst/>
                <a:gdLst>
                  <a:gd name="T0" fmla="*/ 26 w 527"/>
                  <a:gd name="T1" fmla="*/ 18 h 263"/>
                  <a:gd name="T2" fmla="*/ 1 w 527"/>
                  <a:gd name="T3" fmla="*/ 157 h 263"/>
                  <a:gd name="T4" fmla="*/ 17 w 527"/>
                  <a:gd name="T5" fmla="*/ 180 h 263"/>
                  <a:gd name="T6" fmla="*/ 478 w 527"/>
                  <a:gd name="T7" fmla="*/ 261 h 263"/>
                  <a:gd name="T8" fmla="*/ 500 w 527"/>
                  <a:gd name="T9" fmla="*/ 245 h 263"/>
                  <a:gd name="T10" fmla="*/ 525 w 527"/>
                  <a:gd name="T11" fmla="*/ 106 h 263"/>
                  <a:gd name="T12" fmla="*/ 509 w 527"/>
                  <a:gd name="T13" fmla="*/ 84 h 263"/>
                  <a:gd name="T14" fmla="*/ 49 w 527"/>
                  <a:gd name="T15" fmla="*/ 2 h 263"/>
                  <a:gd name="T16" fmla="*/ 26 w 527"/>
                  <a:gd name="T17" fmla="*/ 18 h 263"/>
                  <a:gd name="T18" fmla="*/ 97 w 527"/>
                  <a:gd name="T19" fmla="*/ 102 h 263"/>
                  <a:gd name="T20" fmla="*/ 63 w 527"/>
                  <a:gd name="T21" fmla="*/ 126 h 263"/>
                  <a:gd name="T22" fmla="*/ 39 w 527"/>
                  <a:gd name="T23" fmla="*/ 92 h 263"/>
                  <a:gd name="T24" fmla="*/ 73 w 527"/>
                  <a:gd name="T25" fmla="*/ 68 h 263"/>
                  <a:gd name="T26" fmla="*/ 97 w 527"/>
                  <a:gd name="T27" fmla="*/ 102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7" h="263">
                    <a:moveTo>
                      <a:pt x="26" y="18"/>
                    </a:moveTo>
                    <a:cubicBezTo>
                      <a:pt x="1" y="157"/>
                      <a:pt x="1" y="157"/>
                      <a:pt x="1" y="157"/>
                    </a:cubicBezTo>
                    <a:cubicBezTo>
                      <a:pt x="0" y="168"/>
                      <a:pt x="7" y="178"/>
                      <a:pt x="17" y="180"/>
                    </a:cubicBezTo>
                    <a:cubicBezTo>
                      <a:pt x="478" y="261"/>
                      <a:pt x="478" y="261"/>
                      <a:pt x="478" y="261"/>
                    </a:cubicBezTo>
                    <a:cubicBezTo>
                      <a:pt x="488" y="263"/>
                      <a:pt x="498" y="256"/>
                      <a:pt x="500" y="245"/>
                    </a:cubicBezTo>
                    <a:cubicBezTo>
                      <a:pt x="525" y="106"/>
                      <a:pt x="525" y="106"/>
                      <a:pt x="525" y="106"/>
                    </a:cubicBezTo>
                    <a:cubicBezTo>
                      <a:pt x="527" y="96"/>
                      <a:pt x="520" y="86"/>
                      <a:pt x="509" y="84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38" y="0"/>
                      <a:pt x="28" y="7"/>
                      <a:pt x="26" y="18"/>
                    </a:cubicBezTo>
                    <a:close/>
                    <a:moveTo>
                      <a:pt x="97" y="102"/>
                    </a:moveTo>
                    <a:cubicBezTo>
                      <a:pt x="94" y="119"/>
                      <a:pt x="79" y="129"/>
                      <a:pt x="63" y="126"/>
                    </a:cubicBezTo>
                    <a:cubicBezTo>
                      <a:pt x="47" y="124"/>
                      <a:pt x="36" y="108"/>
                      <a:pt x="39" y="92"/>
                    </a:cubicBezTo>
                    <a:cubicBezTo>
                      <a:pt x="41" y="76"/>
                      <a:pt x="57" y="65"/>
                      <a:pt x="73" y="68"/>
                    </a:cubicBezTo>
                    <a:cubicBezTo>
                      <a:pt x="89" y="71"/>
                      <a:pt x="100" y="86"/>
                      <a:pt x="97" y="10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29" name="îsḷîdé">
                <a:extLst>
                  <a:ext uri="{FF2B5EF4-FFF2-40B4-BE49-F238E27FC236}">
                    <a16:creationId xmlns:a16="http://schemas.microsoft.com/office/drawing/2014/main" id="{E0F83437-BBCD-4A6A-9A00-08CBBDD229BD}"/>
                  </a:ext>
                </a:extLst>
              </p:cNvPr>
              <p:cNvSpPr/>
              <p:nvPr/>
            </p:nvSpPr>
            <p:spPr bwMode="auto">
              <a:xfrm>
                <a:off x="7342177" y="3097338"/>
                <a:ext cx="1231247" cy="463289"/>
              </a:xfrm>
              <a:custGeom>
                <a:avLst/>
                <a:gdLst>
                  <a:gd name="T0" fmla="*/ 4 w 510"/>
                  <a:gd name="T1" fmla="*/ 19 h 192"/>
                  <a:gd name="T2" fmla="*/ 0 w 510"/>
                  <a:gd name="T3" fmla="*/ 160 h 192"/>
                  <a:gd name="T4" fmla="*/ 19 w 510"/>
                  <a:gd name="T5" fmla="*/ 180 h 192"/>
                  <a:gd name="T6" fmla="*/ 487 w 510"/>
                  <a:gd name="T7" fmla="*/ 192 h 192"/>
                  <a:gd name="T8" fmla="*/ 507 w 510"/>
                  <a:gd name="T9" fmla="*/ 173 h 192"/>
                  <a:gd name="T10" fmla="*/ 510 w 510"/>
                  <a:gd name="T11" fmla="*/ 32 h 192"/>
                  <a:gd name="T12" fmla="*/ 491 w 510"/>
                  <a:gd name="T13" fmla="*/ 12 h 192"/>
                  <a:gd name="T14" fmla="*/ 24 w 510"/>
                  <a:gd name="T15" fmla="*/ 0 h 192"/>
                  <a:gd name="T16" fmla="*/ 4 w 510"/>
                  <a:gd name="T17" fmla="*/ 19 h 192"/>
                  <a:gd name="T18" fmla="*/ 87 w 510"/>
                  <a:gd name="T19" fmla="*/ 92 h 192"/>
                  <a:gd name="T20" fmla="*/ 56 w 510"/>
                  <a:gd name="T21" fmla="*/ 121 h 192"/>
                  <a:gd name="T22" fmla="*/ 27 w 510"/>
                  <a:gd name="T23" fmla="*/ 90 h 192"/>
                  <a:gd name="T24" fmla="*/ 58 w 510"/>
                  <a:gd name="T25" fmla="*/ 61 h 192"/>
                  <a:gd name="T26" fmla="*/ 87 w 510"/>
                  <a:gd name="T27" fmla="*/ 92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10" h="192">
                    <a:moveTo>
                      <a:pt x="4" y="19"/>
                    </a:moveTo>
                    <a:cubicBezTo>
                      <a:pt x="0" y="160"/>
                      <a:pt x="0" y="160"/>
                      <a:pt x="0" y="160"/>
                    </a:cubicBezTo>
                    <a:cubicBezTo>
                      <a:pt x="0" y="171"/>
                      <a:pt x="8" y="180"/>
                      <a:pt x="19" y="180"/>
                    </a:cubicBezTo>
                    <a:cubicBezTo>
                      <a:pt x="487" y="192"/>
                      <a:pt x="487" y="192"/>
                      <a:pt x="487" y="192"/>
                    </a:cubicBezTo>
                    <a:cubicBezTo>
                      <a:pt x="497" y="192"/>
                      <a:pt x="506" y="184"/>
                      <a:pt x="507" y="173"/>
                    </a:cubicBezTo>
                    <a:cubicBezTo>
                      <a:pt x="510" y="32"/>
                      <a:pt x="510" y="32"/>
                      <a:pt x="510" y="32"/>
                    </a:cubicBezTo>
                    <a:cubicBezTo>
                      <a:pt x="510" y="21"/>
                      <a:pt x="502" y="12"/>
                      <a:pt x="491" y="12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3" y="0"/>
                      <a:pt x="4" y="8"/>
                      <a:pt x="4" y="19"/>
                    </a:cubicBezTo>
                    <a:close/>
                    <a:moveTo>
                      <a:pt x="87" y="92"/>
                    </a:moveTo>
                    <a:cubicBezTo>
                      <a:pt x="86" y="108"/>
                      <a:pt x="73" y="121"/>
                      <a:pt x="56" y="121"/>
                    </a:cubicBezTo>
                    <a:cubicBezTo>
                      <a:pt x="40" y="120"/>
                      <a:pt x="27" y="107"/>
                      <a:pt x="27" y="90"/>
                    </a:cubicBezTo>
                    <a:cubicBezTo>
                      <a:pt x="28" y="74"/>
                      <a:pt x="41" y="61"/>
                      <a:pt x="58" y="61"/>
                    </a:cubicBezTo>
                    <a:cubicBezTo>
                      <a:pt x="74" y="62"/>
                      <a:pt x="87" y="75"/>
                      <a:pt x="87" y="9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30" name="îŝḻidè">
                <a:extLst>
                  <a:ext uri="{FF2B5EF4-FFF2-40B4-BE49-F238E27FC236}">
                    <a16:creationId xmlns:a16="http://schemas.microsoft.com/office/drawing/2014/main" id="{DB006F58-6AF0-4C7E-852C-24B65EAE09BD}"/>
                  </a:ext>
                </a:extLst>
              </p:cNvPr>
              <p:cNvSpPr/>
              <p:nvPr/>
            </p:nvSpPr>
            <p:spPr bwMode="auto">
              <a:xfrm>
                <a:off x="7140031" y="2268446"/>
                <a:ext cx="1284444" cy="780532"/>
              </a:xfrm>
              <a:custGeom>
                <a:avLst/>
                <a:gdLst>
                  <a:gd name="T0" fmla="*/ 3 w 532"/>
                  <a:gd name="T1" fmla="*/ 173 h 323"/>
                  <a:gd name="T2" fmla="*/ 47 w 532"/>
                  <a:gd name="T3" fmla="*/ 307 h 323"/>
                  <a:gd name="T4" fmla="*/ 72 w 532"/>
                  <a:gd name="T5" fmla="*/ 320 h 323"/>
                  <a:gd name="T6" fmla="*/ 516 w 532"/>
                  <a:gd name="T7" fmla="*/ 175 h 323"/>
                  <a:gd name="T8" fmla="*/ 529 w 532"/>
                  <a:gd name="T9" fmla="*/ 150 h 323"/>
                  <a:gd name="T10" fmla="*/ 485 w 532"/>
                  <a:gd name="T11" fmla="*/ 16 h 323"/>
                  <a:gd name="T12" fmla="*/ 460 w 532"/>
                  <a:gd name="T13" fmla="*/ 3 h 323"/>
                  <a:gd name="T14" fmla="*/ 16 w 532"/>
                  <a:gd name="T15" fmla="*/ 149 h 323"/>
                  <a:gd name="T16" fmla="*/ 3 w 532"/>
                  <a:gd name="T17" fmla="*/ 173 h 323"/>
                  <a:gd name="T18" fmla="*/ 106 w 532"/>
                  <a:gd name="T19" fmla="*/ 214 h 323"/>
                  <a:gd name="T20" fmla="*/ 87 w 532"/>
                  <a:gd name="T21" fmla="*/ 252 h 323"/>
                  <a:gd name="T22" fmla="*/ 49 w 532"/>
                  <a:gd name="T23" fmla="*/ 233 h 323"/>
                  <a:gd name="T24" fmla="*/ 68 w 532"/>
                  <a:gd name="T25" fmla="*/ 195 h 323"/>
                  <a:gd name="T26" fmla="*/ 106 w 532"/>
                  <a:gd name="T27" fmla="*/ 214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2" h="323">
                    <a:moveTo>
                      <a:pt x="3" y="173"/>
                    </a:moveTo>
                    <a:cubicBezTo>
                      <a:pt x="47" y="307"/>
                      <a:pt x="47" y="307"/>
                      <a:pt x="47" y="307"/>
                    </a:cubicBezTo>
                    <a:cubicBezTo>
                      <a:pt x="50" y="318"/>
                      <a:pt x="61" y="323"/>
                      <a:pt x="72" y="320"/>
                    </a:cubicBezTo>
                    <a:cubicBezTo>
                      <a:pt x="516" y="175"/>
                      <a:pt x="516" y="175"/>
                      <a:pt x="516" y="175"/>
                    </a:cubicBezTo>
                    <a:cubicBezTo>
                      <a:pt x="526" y="171"/>
                      <a:pt x="532" y="160"/>
                      <a:pt x="529" y="150"/>
                    </a:cubicBezTo>
                    <a:cubicBezTo>
                      <a:pt x="485" y="16"/>
                      <a:pt x="485" y="16"/>
                      <a:pt x="485" y="16"/>
                    </a:cubicBezTo>
                    <a:cubicBezTo>
                      <a:pt x="481" y="6"/>
                      <a:pt x="470" y="0"/>
                      <a:pt x="460" y="3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5" y="152"/>
                      <a:pt x="0" y="163"/>
                      <a:pt x="3" y="173"/>
                    </a:cubicBezTo>
                    <a:close/>
                    <a:moveTo>
                      <a:pt x="106" y="214"/>
                    </a:moveTo>
                    <a:cubicBezTo>
                      <a:pt x="111" y="230"/>
                      <a:pt x="102" y="246"/>
                      <a:pt x="87" y="252"/>
                    </a:cubicBezTo>
                    <a:cubicBezTo>
                      <a:pt x="71" y="257"/>
                      <a:pt x="54" y="248"/>
                      <a:pt x="49" y="233"/>
                    </a:cubicBezTo>
                    <a:cubicBezTo>
                      <a:pt x="44" y="217"/>
                      <a:pt x="53" y="200"/>
                      <a:pt x="68" y="195"/>
                    </a:cubicBezTo>
                    <a:cubicBezTo>
                      <a:pt x="84" y="190"/>
                      <a:pt x="101" y="198"/>
                      <a:pt x="106" y="21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31" name="îs1iḍé">
                <a:extLst>
                  <a:ext uri="{FF2B5EF4-FFF2-40B4-BE49-F238E27FC236}">
                    <a16:creationId xmlns:a16="http://schemas.microsoft.com/office/drawing/2014/main" id="{D78B233D-066D-4BBB-86CD-BFD3C9A27581}"/>
                  </a:ext>
                </a:extLst>
              </p:cNvPr>
              <p:cNvSpPr txBox="1"/>
              <p:nvPr/>
            </p:nvSpPr>
            <p:spPr>
              <a:xfrm rot="20468041">
                <a:off x="7368762" y="2485774"/>
                <a:ext cx="941283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/>
                  <a:t>Keyword</a:t>
                </a:r>
                <a:endParaRPr lang="id-ID" altLang="zh-CN" sz="1400" b="1" dirty="0"/>
              </a:p>
            </p:txBody>
          </p:sp>
          <p:sp>
            <p:nvSpPr>
              <p:cNvPr id="32" name="íṩlïḑe">
                <a:extLst>
                  <a:ext uri="{FF2B5EF4-FFF2-40B4-BE49-F238E27FC236}">
                    <a16:creationId xmlns:a16="http://schemas.microsoft.com/office/drawing/2014/main" id="{D0A7B8F1-8961-4CF3-A57E-9B9B54958D81}"/>
                  </a:ext>
                </a:extLst>
              </p:cNvPr>
              <p:cNvSpPr txBox="1"/>
              <p:nvPr/>
            </p:nvSpPr>
            <p:spPr>
              <a:xfrm>
                <a:off x="7544309" y="3175094"/>
                <a:ext cx="941283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/>
                  <a:t>Keyword</a:t>
                </a:r>
                <a:endParaRPr lang="id-ID" altLang="zh-CN" sz="1400" b="1" dirty="0"/>
              </a:p>
            </p:txBody>
          </p:sp>
          <p:sp>
            <p:nvSpPr>
              <p:cNvPr id="33" name="îṥľíḓé">
                <a:extLst>
                  <a:ext uri="{FF2B5EF4-FFF2-40B4-BE49-F238E27FC236}">
                    <a16:creationId xmlns:a16="http://schemas.microsoft.com/office/drawing/2014/main" id="{0548DDDE-F826-4768-B96A-CCF7E9536F5C}"/>
                  </a:ext>
                </a:extLst>
              </p:cNvPr>
              <p:cNvSpPr txBox="1"/>
              <p:nvPr/>
            </p:nvSpPr>
            <p:spPr>
              <a:xfrm rot="646728">
                <a:off x="7410836" y="3683841"/>
                <a:ext cx="941283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/>
                  <a:t>Keyword</a:t>
                </a:r>
                <a:endParaRPr lang="id-ID" altLang="zh-CN" sz="1400" b="1" dirty="0"/>
              </a:p>
            </p:txBody>
          </p:sp>
          <p:sp>
            <p:nvSpPr>
              <p:cNvPr id="34" name="ïs1íďe">
                <a:extLst>
                  <a:ext uri="{FF2B5EF4-FFF2-40B4-BE49-F238E27FC236}">
                    <a16:creationId xmlns:a16="http://schemas.microsoft.com/office/drawing/2014/main" id="{B3AD1912-16D8-4E21-BD51-49AA96A7C0EA}"/>
                  </a:ext>
                </a:extLst>
              </p:cNvPr>
              <p:cNvSpPr txBox="1"/>
              <p:nvPr/>
            </p:nvSpPr>
            <p:spPr>
              <a:xfrm rot="2810042">
                <a:off x="6988168" y="4299508"/>
                <a:ext cx="941283" cy="30777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en-US" altLang="zh-CN" sz="1400" b="1" dirty="0">
                    <a:solidFill>
                      <a:schemeClr val="bg1"/>
                    </a:solidFill>
                  </a:rPr>
                  <a:t>Keyword</a:t>
                </a:r>
                <a:endParaRPr lang="id-ID" sz="14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5" name="î$liďê">
                <a:extLst>
                  <a:ext uri="{FF2B5EF4-FFF2-40B4-BE49-F238E27FC236}">
                    <a16:creationId xmlns:a16="http://schemas.microsoft.com/office/drawing/2014/main" id="{F298F513-4B62-448E-9DE3-9A55571F591A}"/>
                  </a:ext>
                </a:extLst>
              </p:cNvPr>
              <p:cNvGrpSpPr/>
              <p:nvPr/>
            </p:nvGrpSpPr>
            <p:grpSpPr>
              <a:xfrm>
                <a:off x="6231825" y="3326564"/>
                <a:ext cx="869513" cy="796974"/>
                <a:chOff x="6238175" y="3123364"/>
                <a:chExt cx="869513" cy="796974"/>
              </a:xfrm>
            </p:grpSpPr>
            <p:sp>
              <p:nvSpPr>
                <p:cNvPr id="43" name="ïṩľïďe">
                  <a:extLst>
                    <a:ext uri="{FF2B5EF4-FFF2-40B4-BE49-F238E27FC236}">
                      <a16:creationId xmlns:a16="http://schemas.microsoft.com/office/drawing/2014/main" id="{3B27FD8C-02E3-4E99-A1C0-3CBE5DF220D7}"/>
                    </a:ext>
                  </a:extLst>
                </p:cNvPr>
                <p:cNvSpPr/>
                <p:nvPr/>
              </p:nvSpPr>
              <p:spPr bwMode="auto">
                <a:xfrm>
                  <a:off x="6412271" y="3340985"/>
                  <a:ext cx="553239" cy="493273"/>
                </a:xfrm>
                <a:custGeom>
                  <a:avLst/>
                  <a:gdLst>
                    <a:gd name="T0" fmla="*/ 229 w 229"/>
                    <a:gd name="T1" fmla="*/ 190 h 204"/>
                    <a:gd name="T2" fmla="*/ 46 w 229"/>
                    <a:gd name="T3" fmla="*/ 30 h 204"/>
                    <a:gd name="T4" fmla="*/ 11 w 229"/>
                    <a:gd name="T5" fmla="*/ 0 h 204"/>
                    <a:gd name="T6" fmla="*/ 12 w 229"/>
                    <a:gd name="T7" fmla="*/ 0 h 204"/>
                    <a:gd name="T8" fmla="*/ 0 w 229"/>
                    <a:gd name="T9" fmla="*/ 17 h 204"/>
                    <a:gd name="T10" fmla="*/ 112 w 229"/>
                    <a:gd name="T11" fmla="*/ 114 h 204"/>
                    <a:gd name="T12" fmla="*/ 214 w 229"/>
                    <a:gd name="T13" fmla="*/ 204 h 204"/>
                    <a:gd name="T14" fmla="*/ 228 w 229"/>
                    <a:gd name="T15" fmla="*/ 190 h 204"/>
                    <a:gd name="T16" fmla="*/ 229 w 229"/>
                    <a:gd name="T17" fmla="*/ 190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9" h="204">
                      <a:moveTo>
                        <a:pt x="229" y="190"/>
                      </a:moveTo>
                      <a:cubicBezTo>
                        <a:pt x="168" y="137"/>
                        <a:pt x="107" y="84"/>
                        <a:pt x="46" y="30"/>
                      </a:cubicBezTo>
                      <a:cubicBezTo>
                        <a:pt x="35" y="20"/>
                        <a:pt x="23" y="10"/>
                        <a:pt x="11" y="0"/>
                      </a:cubicBezTo>
                      <a:cubicBezTo>
                        <a:pt x="11" y="0"/>
                        <a:pt x="12" y="0"/>
                        <a:pt x="12" y="0"/>
                      </a:cubicBezTo>
                      <a:cubicBezTo>
                        <a:pt x="8" y="6"/>
                        <a:pt x="4" y="11"/>
                        <a:pt x="0" y="17"/>
                      </a:cubicBezTo>
                      <a:cubicBezTo>
                        <a:pt x="37" y="50"/>
                        <a:pt x="75" y="82"/>
                        <a:pt x="112" y="114"/>
                      </a:cubicBezTo>
                      <a:cubicBezTo>
                        <a:pt x="146" y="144"/>
                        <a:pt x="180" y="174"/>
                        <a:pt x="214" y="204"/>
                      </a:cubicBezTo>
                      <a:cubicBezTo>
                        <a:pt x="228" y="190"/>
                        <a:pt x="228" y="190"/>
                        <a:pt x="228" y="190"/>
                      </a:cubicBezTo>
                      <a:cubicBezTo>
                        <a:pt x="229" y="190"/>
                        <a:pt x="229" y="190"/>
                        <a:pt x="229" y="19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44" name="îṥļíďê">
                  <a:extLst>
                    <a:ext uri="{FF2B5EF4-FFF2-40B4-BE49-F238E27FC236}">
                      <a16:creationId xmlns:a16="http://schemas.microsoft.com/office/drawing/2014/main" id="{0BD91AD1-5130-4832-9737-93A42EA01BC6}"/>
                    </a:ext>
                  </a:extLst>
                </p:cNvPr>
                <p:cNvSpPr/>
                <p:nvPr/>
              </p:nvSpPr>
              <p:spPr bwMode="auto">
                <a:xfrm>
                  <a:off x="6238175" y="3123364"/>
                  <a:ext cx="869513" cy="796974"/>
                </a:xfrm>
                <a:custGeom>
                  <a:avLst/>
                  <a:gdLst>
                    <a:gd name="T0" fmla="*/ 320 w 360"/>
                    <a:gd name="T1" fmla="*/ 251 h 330"/>
                    <a:gd name="T2" fmla="*/ 180 w 360"/>
                    <a:gd name="T3" fmla="*/ 126 h 330"/>
                    <a:gd name="T4" fmla="*/ 44 w 360"/>
                    <a:gd name="T5" fmla="*/ 14 h 330"/>
                    <a:gd name="T6" fmla="*/ 8 w 360"/>
                    <a:gd name="T7" fmla="*/ 11 h 330"/>
                    <a:gd name="T8" fmla="*/ 0 w 360"/>
                    <a:gd name="T9" fmla="*/ 23 h 330"/>
                    <a:gd name="T10" fmla="*/ 16 w 360"/>
                    <a:gd name="T11" fmla="*/ 26 h 330"/>
                    <a:gd name="T12" fmla="*/ 18 w 360"/>
                    <a:gd name="T13" fmla="*/ 26 h 330"/>
                    <a:gd name="T14" fmla="*/ 16 w 360"/>
                    <a:gd name="T15" fmla="*/ 23 h 330"/>
                    <a:gd name="T16" fmla="*/ 18 w 360"/>
                    <a:gd name="T17" fmla="*/ 22 h 330"/>
                    <a:gd name="T18" fmla="*/ 18 w 360"/>
                    <a:gd name="T19" fmla="*/ 22 h 330"/>
                    <a:gd name="T20" fmla="*/ 33 w 360"/>
                    <a:gd name="T21" fmla="*/ 31 h 330"/>
                    <a:gd name="T22" fmla="*/ 91 w 360"/>
                    <a:gd name="T23" fmla="*/ 76 h 330"/>
                    <a:gd name="T24" fmla="*/ 254 w 360"/>
                    <a:gd name="T25" fmla="*/ 218 h 330"/>
                    <a:gd name="T26" fmla="*/ 314 w 360"/>
                    <a:gd name="T27" fmla="*/ 272 h 330"/>
                    <a:gd name="T28" fmla="*/ 341 w 360"/>
                    <a:gd name="T29" fmla="*/ 301 h 330"/>
                    <a:gd name="T30" fmla="*/ 335 w 360"/>
                    <a:gd name="T31" fmla="*/ 310 h 330"/>
                    <a:gd name="T32" fmla="*/ 320 w 360"/>
                    <a:gd name="T33" fmla="*/ 297 h 330"/>
                    <a:gd name="T34" fmla="*/ 315 w 360"/>
                    <a:gd name="T35" fmla="*/ 319 h 330"/>
                    <a:gd name="T36" fmla="*/ 324 w 360"/>
                    <a:gd name="T37" fmla="*/ 327 h 330"/>
                    <a:gd name="T38" fmla="*/ 325 w 360"/>
                    <a:gd name="T39" fmla="*/ 328 h 330"/>
                    <a:gd name="T40" fmla="*/ 325 w 360"/>
                    <a:gd name="T41" fmla="*/ 328 h 330"/>
                    <a:gd name="T42" fmla="*/ 331 w 360"/>
                    <a:gd name="T43" fmla="*/ 328 h 330"/>
                    <a:gd name="T44" fmla="*/ 359 w 360"/>
                    <a:gd name="T45" fmla="*/ 303 h 330"/>
                    <a:gd name="T46" fmla="*/ 320 w 360"/>
                    <a:gd name="T47" fmla="*/ 251 h 3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0" h="330">
                      <a:moveTo>
                        <a:pt x="320" y="251"/>
                      </a:moveTo>
                      <a:cubicBezTo>
                        <a:pt x="274" y="209"/>
                        <a:pt x="227" y="167"/>
                        <a:pt x="180" y="126"/>
                      </a:cubicBezTo>
                      <a:cubicBezTo>
                        <a:pt x="136" y="88"/>
                        <a:pt x="92" y="48"/>
                        <a:pt x="44" y="14"/>
                      </a:cubicBezTo>
                      <a:cubicBezTo>
                        <a:pt x="31" y="5"/>
                        <a:pt x="23" y="0"/>
                        <a:pt x="8" y="11"/>
                      </a:cubicBezTo>
                      <a:cubicBezTo>
                        <a:pt x="3" y="15"/>
                        <a:pt x="1" y="19"/>
                        <a:pt x="0" y="23"/>
                      </a:cubicBezTo>
                      <a:cubicBezTo>
                        <a:pt x="5" y="25"/>
                        <a:pt x="11" y="26"/>
                        <a:pt x="16" y="26"/>
                      </a:cubicBezTo>
                      <a:cubicBezTo>
                        <a:pt x="17" y="26"/>
                        <a:pt x="17" y="26"/>
                        <a:pt x="18" y="26"/>
                      </a:cubicBezTo>
                      <a:cubicBezTo>
                        <a:pt x="17" y="23"/>
                        <a:pt x="18" y="22"/>
                        <a:pt x="16" y="23"/>
                      </a:cubicBezTo>
                      <a:cubicBezTo>
                        <a:pt x="17" y="23"/>
                        <a:pt x="18" y="22"/>
                        <a:pt x="18" y="22"/>
                      </a:cubicBezTo>
                      <a:cubicBezTo>
                        <a:pt x="18" y="22"/>
                        <a:pt x="18" y="22"/>
                        <a:pt x="18" y="22"/>
                      </a:cubicBezTo>
                      <a:cubicBezTo>
                        <a:pt x="23" y="23"/>
                        <a:pt x="29" y="28"/>
                        <a:pt x="33" y="31"/>
                      </a:cubicBezTo>
                      <a:cubicBezTo>
                        <a:pt x="53" y="45"/>
                        <a:pt x="72" y="61"/>
                        <a:pt x="91" y="76"/>
                      </a:cubicBezTo>
                      <a:cubicBezTo>
                        <a:pt x="146" y="122"/>
                        <a:pt x="200" y="170"/>
                        <a:pt x="254" y="218"/>
                      </a:cubicBezTo>
                      <a:cubicBezTo>
                        <a:pt x="274" y="236"/>
                        <a:pt x="294" y="254"/>
                        <a:pt x="314" y="272"/>
                      </a:cubicBezTo>
                      <a:cubicBezTo>
                        <a:pt x="324" y="281"/>
                        <a:pt x="334" y="290"/>
                        <a:pt x="341" y="301"/>
                      </a:cubicBezTo>
                      <a:cubicBezTo>
                        <a:pt x="346" y="308"/>
                        <a:pt x="342" y="310"/>
                        <a:pt x="335" y="310"/>
                      </a:cubicBezTo>
                      <a:cubicBezTo>
                        <a:pt x="327" y="303"/>
                        <a:pt x="317" y="294"/>
                        <a:pt x="320" y="297"/>
                      </a:cubicBezTo>
                      <a:cubicBezTo>
                        <a:pt x="315" y="304"/>
                        <a:pt x="314" y="311"/>
                        <a:pt x="315" y="319"/>
                      </a:cubicBezTo>
                      <a:cubicBezTo>
                        <a:pt x="312" y="316"/>
                        <a:pt x="318" y="322"/>
                        <a:pt x="324" y="327"/>
                      </a:cubicBezTo>
                      <a:cubicBezTo>
                        <a:pt x="324" y="327"/>
                        <a:pt x="325" y="327"/>
                        <a:pt x="325" y="328"/>
                      </a:cubicBezTo>
                      <a:cubicBezTo>
                        <a:pt x="325" y="328"/>
                        <a:pt x="325" y="328"/>
                        <a:pt x="325" y="328"/>
                      </a:cubicBezTo>
                      <a:cubicBezTo>
                        <a:pt x="327" y="330"/>
                        <a:pt x="329" y="329"/>
                        <a:pt x="331" y="328"/>
                      </a:cubicBezTo>
                      <a:cubicBezTo>
                        <a:pt x="345" y="327"/>
                        <a:pt x="359" y="318"/>
                        <a:pt x="359" y="303"/>
                      </a:cubicBezTo>
                      <a:cubicBezTo>
                        <a:pt x="360" y="281"/>
                        <a:pt x="335" y="264"/>
                        <a:pt x="320" y="251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sp>
            <p:nvSpPr>
              <p:cNvPr id="36" name="íṡľîḑê">
                <a:extLst>
                  <a:ext uri="{FF2B5EF4-FFF2-40B4-BE49-F238E27FC236}">
                    <a16:creationId xmlns:a16="http://schemas.microsoft.com/office/drawing/2014/main" id="{CA40339B-24CD-4781-AFBB-426F677BF397}"/>
                  </a:ext>
                </a:extLst>
              </p:cNvPr>
              <p:cNvSpPr/>
              <p:nvPr/>
            </p:nvSpPr>
            <p:spPr bwMode="auto">
              <a:xfrm>
                <a:off x="6326614" y="3195992"/>
                <a:ext cx="1175150" cy="174096"/>
              </a:xfrm>
              <a:custGeom>
                <a:avLst/>
                <a:gdLst>
                  <a:gd name="T0" fmla="*/ 478 w 487"/>
                  <a:gd name="T1" fmla="*/ 31 h 72"/>
                  <a:gd name="T2" fmla="*/ 411 w 487"/>
                  <a:gd name="T3" fmla="*/ 15 h 72"/>
                  <a:gd name="T4" fmla="*/ 217 w 487"/>
                  <a:gd name="T5" fmla="*/ 6 h 72"/>
                  <a:gd name="T6" fmla="*/ 35 w 487"/>
                  <a:gd name="T7" fmla="*/ 4 h 72"/>
                  <a:gd name="T8" fmla="*/ 4 w 487"/>
                  <a:gd name="T9" fmla="*/ 25 h 72"/>
                  <a:gd name="T10" fmla="*/ 34 w 487"/>
                  <a:gd name="T11" fmla="*/ 52 h 72"/>
                  <a:gd name="T12" fmla="*/ 273 w 487"/>
                  <a:gd name="T13" fmla="*/ 65 h 72"/>
                  <a:gd name="T14" fmla="*/ 422 w 487"/>
                  <a:gd name="T15" fmla="*/ 71 h 72"/>
                  <a:gd name="T16" fmla="*/ 423 w 487"/>
                  <a:gd name="T17" fmla="*/ 51 h 72"/>
                  <a:gd name="T18" fmla="*/ 164 w 487"/>
                  <a:gd name="T19" fmla="*/ 40 h 72"/>
                  <a:gd name="T20" fmla="*/ 76 w 487"/>
                  <a:gd name="T21" fmla="*/ 37 h 72"/>
                  <a:gd name="T22" fmla="*/ 74 w 487"/>
                  <a:gd name="T23" fmla="*/ 56 h 72"/>
                  <a:gd name="T24" fmla="*/ 38 w 487"/>
                  <a:gd name="T25" fmla="*/ 44 h 72"/>
                  <a:gd name="T26" fmla="*/ 26 w 487"/>
                  <a:gd name="T27" fmla="*/ 41 h 72"/>
                  <a:gd name="T28" fmla="*/ 26 w 487"/>
                  <a:gd name="T29" fmla="*/ 32 h 72"/>
                  <a:gd name="T30" fmla="*/ 25 w 487"/>
                  <a:gd name="T31" fmla="*/ 31 h 72"/>
                  <a:gd name="T32" fmla="*/ 19 w 487"/>
                  <a:gd name="T33" fmla="*/ 29 h 72"/>
                  <a:gd name="T34" fmla="*/ 20 w 487"/>
                  <a:gd name="T35" fmla="*/ 27 h 72"/>
                  <a:gd name="T36" fmla="*/ 20 w 487"/>
                  <a:gd name="T37" fmla="*/ 27 h 72"/>
                  <a:gd name="T38" fmla="*/ 26 w 487"/>
                  <a:gd name="T39" fmla="*/ 25 h 72"/>
                  <a:gd name="T40" fmla="*/ 26 w 487"/>
                  <a:gd name="T41" fmla="*/ 25 h 72"/>
                  <a:gd name="T42" fmla="*/ 27 w 487"/>
                  <a:gd name="T43" fmla="*/ 25 h 72"/>
                  <a:gd name="T44" fmla="*/ 29 w 487"/>
                  <a:gd name="T45" fmla="*/ 25 h 72"/>
                  <a:gd name="T46" fmla="*/ 30 w 487"/>
                  <a:gd name="T47" fmla="*/ 25 h 72"/>
                  <a:gd name="T48" fmla="*/ 32 w 487"/>
                  <a:gd name="T49" fmla="*/ 25 h 72"/>
                  <a:gd name="T50" fmla="*/ 32 w 487"/>
                  <a:gd name="T51" fmla="*/ 25 h 72"/>
                  <a:gd name="T52" fmla="*/ 35 w 487"/>
                  <a:gd name="T53" fmla="*/ 24 h 72"/>
                  <a:gd name="T54" fmla="*/ 38 w 487"/>
                  <a:gd name="T55" fmla="*/ 24 h 72"/>
                  <a:gd name="T56" fmla="*/ 62 w 487"/>
                  <a:gd name="T57" fmla="*/ 23 h 72"/>
                  <a:gd name="T58" fmla="*/ 114 w 487"/>
                  <a:gd name="T59" fmla="*/ 23 h 72"/>
                  <a:gd name="T60" fmla="*/ 337 w 487"/>
                  <a:gd name="T61" fmla="*/ 31 h 72"/>
                  <a:gd name="T62" fmla="*/ 421 w 487"/>
                  <a:gd name="T63" fmla="*/ 36 h 72"/>
                  <a:gd name="T64" fmla="*/ 462 w 487"/>
                  <a:gd name="T65" fmla="*/ 41 h 72"/>
                  <a:gd name="T66" fmla="*/ 463 w 487"/>
                  <a:gd name="T67" fmla="*/ 52 h 72"/>
                  <a:gd name="T68" fmla="*/ 448 w 487"/>
                  <a:gd name="T69" fmla="*/ 52 h 72"/>
                  <a:gd name="T70" fmla="*/ 458 w 487"/>
                  <a:gd name="T71" fmla="*/ 72 h 72"/>
                  <a:gd name="T72" fmla="*/ 466 w 487"/>
                  <a:gd name="T73" fmla="*/ 72 h 72"/>
                  <a:gd name="T74" fmla="*/ 467 w 487"/>
                  <a:gd name="T75" fmla="*/ 72 h 72"/>
                  <a:gd name="T76" fmla="*/ 468 w 487"/>
                  <a:gd name="T77" fmla="*/ 72 h 72"/>
                  <a:gd name="T78" fmla="*/ 472 w 487"/>
                  <a:gd name="T79" fmla="*/ 69 h 72"/>
                  <a:gd name="T80" fmla="*/ 478 w 487"/>
                  <a:gd name="T81" fmla="*/ 31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7" h="72">
                    <a:moveTo>
                      <a:pt x="478" y="31"/>
                    </a:moveTo>
                    <a:cubicBezTo>
                      <a:pt x="464" y="13"/>
                      <a:pt x="432" y="16"/>
                      <a:pt x="411" y="15"/>
                    </a:cubicBezTo>
                    <a:cubicBezTo>
                      <a:pt x="346" y="11"/>
                      <a:pt x="282" y="8"/>
                      <a:pt x="217" y="6"/>
                    </a:cubicBezTo>
                    <a:cubicBezTo>
                      <a:pt x="156" y="4"/>
                      <a:pt x="95" y="0"/>
                      <a:pt x="35" y="4"/>
                    </a:cubicBezTo>
                    <a:cubicBezTo>
                      <a:pt x="18" y="5"/>
                      <a:pt x="9" y="7"/>
                      <a:pt x="4" y="25"/>
                    </a:cubicBezTo>
                    <a:cubicBezTo>
                      <a:pt x="0" y="43"/>
                      <a:pt x="19" y="51"/>
                      <a:pt x="34" y="52"/>
                    </a:cubicBezTo>
                    <a:cubicBezTo>
                      <a:pt x="113" y="61"/>
                      <a:pt x="193" y="62"/>
                      <a:pt x="273" y="65"/>
                    </a:cubicBezTo>
                    <a:cubicBezTo>
                      <a:pt x="323" y="67"/>
                      <a:pt x="373" y="69"/>
                      <a:pt x="422" y="71"/>
                    </a:cubicBezTo>
                    <a:cubicBezTo>
                      <a:pt x="423" y="51"/>
                      <a:pt x="423" y="51"/>
                      <a:pt x="423" y="51"/>
                    </a:cubicBezTo>
                    <a:cubicBezTo>
                      <a:pt x="337" y="48"/>
                      <a:pt x="251" y="44"/>
                      <a:pt x="164" y="40"/>
                    </a:cubicBezTo>
                    <a:cubicBezTo>
                      <a:pt x="135" y="39"/>
                      <a:pt x="105" y="38"/>
                      <a:pt x="76" y="37"/>
                    </a:cubicBezTo>
                    <a:cubicBezTo>
                      <a:pt x="75" y="43"/>
                      <a:pt x="75" y="49"/>
                      <a:pt x="74" y="56"/>
                    </a:cubicBezTo>
                    <a:cubicBezTo>
                      <a:pt x="62" y="51"/>
                      <a:pt x="50" y="47"/>
                      <a:pt x="38" y="44"/>
                    </a:cubicBezTo>
                    <a:cubicBezTo>
                      <a:pt x="33" y="42"/>
                      <a:pt x="29" y="41"/>
                      <a:pt x="26" y="41"/>
                    </a:cubicBezTo>
                    <a:cubicBezTo>
                      <a:pt x="26" y="38"/>
                      <a:pt x="26" y="35"/>
                      <a:pt x="26" y="32"/>
                    </a:cubicBezTo>
                    <a:cubicBezTo>
                      <a:pt x="26" y="32"/>
                      <a:pt x="26" y="31"/>
                      <a:pt x="25" y="31"/>
                    </a:cubicBezTo>
                    <a:cubicBezTo>
                      <a:pt x="20" y="30"/>
                      <a:pt x="20" y="26"/>
                      <a:pt x="19" y="29"/>
                    </a:cubicBezTo>
                    <a:cubicBezTo>
                      <a:pt x="19" y="28"/>
                      <a:pt x="20" y="27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2" y="26"/>
                      <a:pt x="24" y="25"/>
                      <a:pt x="26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6" y="25"/>
                      <a:pt x="27" y="25"/>
                    </a:cubicBezTo>
                    <a:cubicBezTo>
                      <a:pt x="27" y="25"/>
                      <a:pt x="28" y="25"/>
                      <a:pt x="29" y="25"/>
                    </a:cubicBezTo>
                    <a:cubicBezTo>
                      <a:pt x="29" y="25"/>
                      <a:pt x="29" y="25"/>
                      <a:pt x="30" y="25"/>
                    </a:cubicBezTo>
                    <a:cubicBezTo>
                      <a:pt x="30" y="25"/>
                      <a:pt x="31" y="25"/>
                      <a:pt x="32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8" y="24"/>
                    </a:cubicBezTo>
                    <a:cubicBezTo>
                      <a:pt x="46" y="24"/>
                      <a:pt x="54" y="23"/>
                      <a:pt x="62" y="23"/>
                    </a:cubicBezTo>
                    <a:cubicBezTo>
                      <a:pt x="80" y="23"/>
                      <a:pt x="97" y="23"/>
                      <a:pt x="114" y="23"/>
                    </a:cubicBezTo>
                    <a:cubicBezTo>
                      <a:pt x="188" y="24"/>
                      <a:pt x="262" y="27"/>
                      <a:pt x="337" y="31"/>
                    </a:cubicBezTo>
                    <a:cubicBezTo>
                      <a:pt x="365" y="32"/>
                      <a:pt x="393" y="34"/>
                      <a:pt x="421" y="36"/>
                    </a:cubicBezTo>
                    <a:cubicBezTo>
                      <a:pt x="435" y="36"/>
                      <a:pt x="449" y="37"/>
                      <a:pt x="462" y="41"/>
                    </a:cubicBezTo>
                    <a:cubicBezTo>
                      <a:pt x="470" y="44"/>
                      <a:pt x="468" y="47"/>
                      <a:pt x="463" y="52"/>
                    </a:cubicBezTo>
                    <a:cubicBezTo>
                      <a:pt x="454" y="52"/>
                      <a:pt x="444" y="51"/>
                      <a:pt x="448" y="52"/>
                    </a:cubicBezTo>
                    <a:cubicBezTo>
                      <a:pt x="449" y="60"/>
                      <a:pt x="452" y="67"/>
                      <a:pt x="458" y="72"/>
                    </a:cubicBezTo>
                    <a:cubicBezTo>
                      <a:pt x="460" y="72"/>
                      <a:pt x="463" y="72"/>
                      <a:pt x="466" y="72"/>
                    </a:cubicBezTo>
                    <a:cubicBezTo>
                      <a:pt x="466" y="72"/>
                      <a:pt x="467" y="72"/>
                      <a:pt x="467" y="72"/>
                    </a:cubicBezTo>
                    <a:cubicBezTo>
                      <a:pt x="467" y="72"/>
                      <a:pt x="467" y="72"/>
                      <a:pt x="468" y="72"/>
                    </a:cubicBezTo>
                    <a:cubicBezTo>
                      <a:pt x="470" y="72"/>
                      <a:pt x="472" y="71"/>
                      <a:pt x="472" y="69"/>
                    </a:cubicBezTo>
                    <a:cubicBezTo>
                      <a:pt x="482" y="59"/>
                      <a:pt x="487" y="43"/>
                      <a:pt x="478" y="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47500" lnSpcReduction="20000"/>
              </a:bodyPr>
              <a:lstStyle>
                <a:defPPr>
                  <a:defRPr lang="id-ID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id-ID" sz="1350"/>
              </a:p>
            </p:txBody>
          </p:sp>
          <p:grpSp>
            <p:nvGrpSpPr>
              <p:cNvPr id="37" name="íṩļide">
                <a:extLst>
                  <a:ext uri="{FF2B5EF4-FFF2-40B4-BE49-F238E27FC236}">
                    <a16:creationId xmlns:a16="http://schemas.microsoft.com/office/drawing/2014/main" id="{01AF11F3-F3D2-484E-8960-88D02A8F9A4C}"/>
                  </a:ext>
                </a:extLst>
              </p:cNvPr>
              <p:cNvGrpSpPr/>
              <p:nvPr/>
            </p:nvGrpSpPr>
            <p:grpSpPr>
              <a:xfrm>
                <a:off x="6318877" y="3284974"/>
                <a:ext cx="1050381" cy="525191"/>
                <a:chOff x="6325227" y="3081774"/>
                <a:chExt cx="1050381" cy="525191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41" name="îŝļîďé">
                  <a:extLst>
                    <a:ext uri="{FF2B5EF4-FFF2-40B4-BE49-F238E27FC236}">
                      <a16:creationId xmlns:a16="http://schemas.microsoft.com/office/drawing/2014/main" id="{BB37657F-B0EC-41AE-B021-BF68B48A54AB}"/>
                    </a:ext>
                  </a:extLst>
                </p:cNvPr>
                <p:cNvSpPr/>
                <p:nvPr/>
              </p:nvSpPr>
              <p:spPr bwMode="auto">
                <a:xfrm>
                  <a:off x="6481914" y="3210412"/>
                  <a:ext cx="753450" cy="357865"/>
                </a:xfrm>
                <a:custGeom>
                  <a:avLst/>
                  <a:gdLst>
                    <a:gd name="T0" fmla="*/ 79 w 312"/>
                    <a:gd name="T1" fmla="*/ 31 h 148"/>
                    <a:gd name="T2" fmla="*/ 6 w 312"/>
                    <a:gd name="T3" fmla="*/ 0 h 148"/>
                    <a:gd name="T4" fmla="*/ 0 w 312"/>
                    <a:gd name="T5" fmla="*/ 18 h 148"/>
                    <a:gd name="T6" fmla="*/ 168 w 312"/>
                    <a:gd name="T7" fmla="*/ 90 h 148"/>
                    <a:gd name="T8" fmla="*/ 306 w 312"/>
                    <a:gd name="T9" fmla="*/ 148 h 148"/>
                    <a:gd name="T10" fmla="*/ 309 w 312"/>
                    <a:gd name="T11" fmla="*/ 129 h 148"/>
                    <a:gd name="T12" fmla="*/ 79 w 312"/>
                    <a:gd name="T13" fmla="*/ 31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12" h="148">
                      <a:moveTo>
                        <a:pt x="79" y="31"/>
                      </a:moveTo>
                      <a:cubicBezTo>
                        <a:pt x="55" y="20"/>
                        <a:pt x="30" y="10"/>
                        <a:pt x="6" y="0"/>
                      </a:cubicBezTo>
                      <a:cubicBezTo>
                        <a:pt x="4" y="6"/>
                        <a:pt x="2" y="12"/>
                        <a:pt x="0" y="18"/>
                      </a:cubicBezTo>
                      <a:cubicBezTo>
                        <a:pt x="55" y="44"/>
                        <a:pt x="112" y="67"/>
                        <a:pt x="168" y="90"/>
                      </a:cubicBezTo>
                      <a:cubicBezTo>
                        <a:pt x="214" y="110"/>
                        <a:pt x="260" y="129"/>
                        <a:pt x="306" y="148"/>
                      </a:cubicBezTo>
                      <a:cubicBezTo>
                        <a:pt x="309" y="129"/>
                        <a:pt x="309" y="129"/>
                        <a:pt x="309" y="129"/>
                      </a:cubicBezTo>
                      <a:cubicBezTo>
                        <a:pt x="312" y="130"/>
                        <a:pt x="158" y="65"/>
                        <a:pt x="79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42" name="íśḻiḍê">
                  <a:extLst>
                    <a:ext uri="{FF2B5EF4-FFF2-40B4-BE49-F238E27FC236}">
                      <a16:creationId xmlns:a16="http://schemas.microsoft.com/office/drawing/2014/main" id="{94AC66BE-D156-40B6-A94C-E69843C3346B}"/>
                    </a:ext>
                  </a:extLst>
                </p:cNvPr>
                <p:cNvSpPr/>
                <p:nvPr/>
              </p:nvSpPr>
              <p:spPr bwMode="auto">
                <a:xfrm>
                  <a:off x="6325227" y="3081774"/>
                  <a:ext cx="1050381" cy="525191"/>
                </a:xfrm>
                <a:custGeom>
                  <a:avLst/>
                  <a:gdLst>
                    <a:gd name="T0" fmla="*/ 431 w 435"/>
                    <a:gd name="T1" fmla="*/ 182 h 217"/>
                    <a:gd name="T2" fmla="*/ 377 w 435"/>
                    <a:gd name="T3" fmla="*/ 145 h 217"/>
                    <a:gd name="T4" fmla="*/ 205 w 435"/>
                    <a:gd name="T5" fmla="*/ 70 h 217"/>
                    <a:gd name="T6" fmla="*/ 41 w 435"/>
                    <a:gd name="T7" fmla="*/ 7 h 217"/>
                    <a:gd name="T8" fmla="*/ 5 w 435"/>
                    <a:gd name="T9" fmla="*/ 15 h 217"/>
                    <a:gd name="T10" fmla="*/ 5 w 435"/>
                    <a:gd name="T11" fmla="*/ 36 h 217"/>
                    <a:gd name="T12" fmla="*/ 19 w 435"/>
                    <a:gd name="T13" fmla="*/ 25 h 217"/>
                    <a:gd name="T14" fmla="*/ 17 w 435"/>
                    <a:gd name="T15" fmla="*/ 24 h 217"/>
                    <a:gd name="T16" fmla="*/ 19 w 435"/>
                    <a:gd name="T17" fmla="*/ 22 h 217"/>
                    <a:gd name="T18" fmla="*/ 19 w 435"/>
                    <a:gd name="T19" fmla="*/ 22 h 217"/>
                    <a:gd name="T20" fmla="*/ 21 w 435"/>
                    <a:gd name="T21" fmla="*/ 22 h 217"/>
                    <a:gd name="T22" fmla="*/ 21 w 435"/>
                    <a:gd name="T23" fmla="*/ 22 h 217"/>
                    <a:gd name="T24" fmla="*/ 21 w 435"/>
                    <a:gd name="T25" fmla="*/ 22 h 217"/>
                    <a:gd name="T26" fmla="*/ 24 w 435"/>
                    <a:gd name="T27" fmla="*/ 22 h 217"/>
                    <a:gd name="T28" fmla="*/ 25 w 435"/>
                    <a:gd name="T29" fmla="*/ 23 h 217"/>
                    <a:gd name="T30" fmla="*/ 28 w 435"/>
                    <a:gd name="T31" fmla="*/ 24 h 217"/>
                    <a:gd name="T32" fmla="*/ 29 w 435"/>
                    <a:gd name="T33" fmla="*/ 24 h 217"/>
                    <a:gd name="T34" fmla="*/ 32 w 435"/>
                    <a:gd name="T35" fmla="*/ 25 h 217"/>
                    <a:gd name="T36" fmla="*/ 36 w 435"/>
                    <a:gd name="T37" fmla="*/ 26 h 217"/>
                    <a:gd name="T38" fmla="*/ 51 w 435"/>
                    <a:gd name="T39" fmla="*/ 31 h 217"/>
                    <a:gd name="T40" fmla="*/ 54 w 435"/>
                    <a:gd name="T41" fmla="*/ 32 h 217"/>
                    <a:gd name="T42" fmla="*/ 67 w 435"/>
                    <a:gd name="T43" fmla="*/ 37 h 217"/>
                    <a:gd name="T44" fmla="*/ 74 w 435"/>
                    <a:gd name="T45" fmla="*/ 39 h 217"/>
                    <a:gd name="T46" fmla="*/ 74 w 435"/>
                    <a:gd name="T47" fmla="*/ 39 h 217"/>
                    <a:gd name="T48" fmla="*/ 105 w 435"/>
                    <a:gd name="T49" fmla="*/ 51 h 217"/>
                    <a:gd name="T50" fmla="*/ 303 w 435"/>
                    <a:gd name="T51" fmla="*/ 134 h 217"/>
                    <a:gd name="T52" fmla="*/ 378 w 435"/>
                    <a:gd name="T53" fmla="*/ 167 h 217"/>
                    <a:gd name="T54" fmla="*/ 413 w 435"/>
                    <a:gd name="T55" fmla="*/ 186 h 217"/>
                    <a:gd name="T56" fmla="*/ 410 w 435"/>
                    <a:gd name="T57" fmla="*/ 196 h 217"/>
                    <a:gd name="T58" fmla="*/ 398 w 435"/>
                    <a:gd name="T59" fmla="*/ 192 h 217"/>
                    <a:gd name="T60" fmla="*/ 408 w 435"/>
                    <a:gd name="T61" fmla="*/ 217 h 217"/>
                    <a:gd name="T62" fmla="*/ 412 w 435"/>
                    <a:gd name="T63" fmla="*/ 215 h 217"/>
                    <a:gd name="T64" fmla="*/ 431 w 435"/>
                    <a:gd name="T65" fmla="*/ 182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435" h="217">
                      <a:moveTo>
                        <a:pt x="431" y="182"/>
                      </a:moveTo>
                      <a:cubicBezTo>
                        <a:pt x="425" y="161"/>
                        <a:pt x="395" y="153"/>
                        <a:pt x="377" y="145"/>
                      </a:cubicBezTo>
                      <a:cubicBezTo>
                        <a:pt x="320" y="119"/>
                        <a:pt x="262" y="94"/>
                        <a:pt x="205" y="70"/>
                      </a:cubicBezTo>
                      <a:cubicBezTo>
                        <a:pt x="151" y="48"/>
                        <a:pt x="97" y="23"/>
                        <a:pt x="41" y="7"/>
                      </a:cubicBezTo>
                      <a:cubicBezTo>
                        <a:pt x="25" y="2"/>
                        <a:pt x="16" y="0"/>
                        <a:pt x="5" y="15"/>
                      </a:cubicBezTo>
                      <a:cubicBezTo>
                        <a:pt x="0" y="23"/>
                        <a:pt x="1" y="30"/>
                        <a:pt x="5" y="36"/>
                      </a:cubicBezTo>
                      <a:cubicBezTo>
                        <a:pt x="10" y="33"/>
                        <a:pt x="15" y="29"/>
                        <a:pt x="19" y="25"/>
                      </a:cubicBezTo>
                      <a:cubicBezTo>
                        <a:pt x="18" y="23"/>
                        <a:pt x="18" y="23"/>
                        <a:pt x="17" y="24"/>
                      </a:cubicBezTo>
                      <a:cubicBezTo>
                        <a:pt x="18" y="23"/>
                        <a:pt x="18" y="22"/>
                        <a:pt x="19" y="22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2"/>
                        <a:pt x="20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1" y="22"/>
                        <a:pt x="21" y="22"/>
                        <a:pt x="21" y="22"/>
                      </a:cubicBezTo>
                      <a:cubicBezTo>
                        <a:pt x="22" y="22"/>
                        <a:pt x="23" y="22"/>
                        <a:pt x="24" y="22"/>
                      </a:cubicBezTo>
                      <a:cubicBezTo>
                        <a:pt x="24" y="23"/>
                        <a:pt x="24" y="23"/>
                        <a:pt x="25" y="23"/>
                      </a:cubicBezTo>
                      <a:cubicBezTo>
                        <a:pt x="26" y="23"/>
                        <a:pt x="27" y="23"/>
                        <a:pt x="28" y="24"/>
                      </a:cubicBezTo>
                      <a:cubicBezTo>
                        <a:pt x="28" y="24"/>
                        <a:pt x="28" y="24"/>
                        <a:pt x="29" y="24"/>
                      </a:cubicBezTo>
                      <a:cubicBezTo>
                        <a:pt x="30" y="24"/>
                        <a:pt x="31" y="24"/>
                        <a:pt x="32" y="25"/>
                      </a:cubicBezTo>
                      <a:cubicBezTo>
                        <a:pt x="33" y="25"/>
                        <a:pt x="34" y="26"/>
                        <a:pt x="36" y="26"/>
                      </a:cubicBezTo>
                      <a:cubicBezTo>
                        <a:pt x="41" y="27"/>
                        <a:pt x="46" y="29"/>
                        <a:pt x="51" y="31"/>
                      </a:cubicBezTo>
                      <a:cubicBezTo>
                        <a:pt x="52" y="31"/>
                        <a:pt x="53" y="32"/>
                        <a:pt x="54" y="32"/>
                      </a:cubicBezTo>
                      <a:cubicBezTo>
                        <a:pt x="59" y="33"/>
                        <a:pt x="63" y="35"/>
                        <a:pt x="67" y="37"/>
                      </a:cubicBezTo>
                      <a:cubicBezTo>
                        <a:pt x="70" y="37"/>
                        <a:pt x="72" y="38"/>
                        <a:pt x="74" y="39"/>
                      </a:cubicBezTo>
                      <a:cubicBezTo>
                        <a:pt x="74" y="39"/>
                        <a:pt x="74" y="39"/>
                        <a:pt x="74" y="39"/>
                      </a:cubicBezTo>
                      <a:cubicBezTo>
                        <a:pt x="84" y="43"/>
                        <a:pt x="95" y="47"/>
                        <a:pt x="105" y="51"/>
                      </a:cubicBezTo>
                      <a:cubicBezTo>
                        <a:pt x="172" y="77"/>
                        <a:pt x="238" y="105"/>
                        <a:pt x="303" y="134"/>
                      </a:cubicBezTo>
                      <a:cubicBezTo>
                        <a:pt x="328" y="145"/>
                        <a:pt x="353" y="156"/>
                        <a:pt x="378" y="167"/>
                      </a:cubicBezTo>
                      <a:cubicBezTo>
                        <a:pt x="390" y="172"/>
                        <a:pt x="402" y="177"/>
                        <a:pt x="413" y="186"/>
                      </a:cubicBezTo>
                      <a:cubicBezTo>
                        <a:pt x="419" y="191"/>
                        <a:pt x="416" y="194"/>
                        <a:pt x="410" y="196"/>
                      </a:cubicBezTo>
                      <a:cubicBezTo>
                        <a:pt x="407" y="195"/>
                        <a:pt x="402" y="193"/>
                        <a:pt x="398" y="192"/>
                      </a:cubicBezTo>
                      <a:cubicBezTo>
                        <a:pt x="397" y="201"/>
                        <a:pt x="401" y="211"/>
                        <a:pt x="408" y="217"/>
                      </a:cubicBezTo>
                      <a:cubicBezTo>
                        <a:pt x="410" y="216"/>
                        <a:pt x="411" y="216"/>
                        <a:pt x="412" y="215"/>
                      </a:cubicBezTo>
                      <a:cubicBezTo>
                        <a:pt x="424" y="209"/>
                        <a:pt x="435" y="196"/>
                        <a:pt x="431" y="18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  <p:grpSp>
            <p:nvGrpSpPr>
              <p:cNvPr id="38" name="iṥ1ídé">
                <a:extLst>
                  <a:ext uri="{FF2B5EF4-FFF2-40B4-BE49-F238E27FC236}">
                    <a16:creationId xmlns:a16="http://schemas.microsoft.com/office/drawing/2014/main" id="{7EB066AB-B51C-4274-9BD6-17C7327C4211}"/>
                  </a:ext>
                </a:extLst>
              </p:cNvPr>
              <p:cNvGrpSpPr/>
              <p:nvPr/>
            </p:nvGrpSpPr>
            <p:grpSpPr>
              <a:xfrm>
                <a:off x="6287922" y="2729798"/>
                <a:ext cx="1049413" cy="492304"/>
                <a:chOff x="6294272" y="2526598"/>
                <a:chExt cx="1049413" cy="492304"/>
              </a:xfrm>
              <a:solidFill>
                <a:schemeClr val="tx1">
                  <a:lumMod val="50000"/>
                  <a:lumOff val="50000"/>
                </a:schemeClr>
              </a:solidFill>
            </p:grpSpPr>
            <p:sp>
              <p:nvSpPr>
                <p:cNvPr id="39" name="iślïdê">
                  <a:extLst>
                    <a:ext uri="{FF2B5EF4-FFF2-40B4-BE49-F238E27FC236}">
                      <a16:creationId xmlns:a16="http://schemas.microsoft.com/office/drawing/2014/main" id="{D29F034F-AB1A-4150-9E7B-0BC7706BA057}"/>
                    </a:ext>
                  </a:extLst>
                </p:cNvPr>
                <p:cNvSpPr/>
                <p:nvPr/>
              </p:nvSpPr>
              <p:spPr bwMode="auto">
                <a:xfrm>
                  <a:off x="6494483" y="2642662"/>
                  <a:ext cx="729270" cy="325946"/>
                </a:xfrm>
                <a:custGeom>
                  <a:avLst/>
                  <a:gdLst>
                    <a:gd name="T0" fmla="*/ 301 w 302"/>
                    <a:gd name="T1" fmla="*/ 20 h 135"/>
                    <a:gd name="T2" fmla="*/ 295 w 302"/>
                    <a:gd name="T3" fmla="*/ 2 h 135"/>
                    <a:gd name="T4" fmla="*/ 66 w 302"/>
                    <a:gd name="T5" fmla="*/ 90 h 135"/>
                    <a:gd name="T6" fmla="*/ 0 w 302"/>
                    <a:gd name="T7" fmla="*/ 116 h 135"/>
                    <a:gd name="T8" fmla="*/ 5 w 302"/>
                    <a:gd name="T9" fmla="*/ 135 h 135"/>
                    <a:gd name="T10" fmla="*/ 171 w 302"/>
                    <a:gd name="T11" fmla="*/ 71 h 135"/>
                    <a:gd name="T12" fmla="*/ 301 w 302"/>
                    <a:gd name="T13" fmla="*/ 20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2" h="135">
                      <a:moveTo>
                        <a:pt x="301" y="20"/>
                      </a:moveTo>
                      <a:cubicBezTo>
                        <a:pt x="295" y="2"/>
                        <a:pt x="295" y="2"/>
                        <a:pt x="295" y="2"/>
                      </a:cubicBezTo>
                      <a:cubicBezTo>
                        <a:pt x="298" y="0"/>
                        <a:pt x="146" y="60"/>
                        <a:pt x="66" y="90"/>
                      </a:cubicBezTo>
                      <a:cubicBezTo>
                        <a:pt x="45" y="99"/>
                        <a:pt x="23" y="108"/>
                        <a:pt x="0" y="116"/>
                      </a:cubicBezTo>
                      <a:cubicBezTo>
                        <a:pt x="2" y="122"/>
                        <a:pt x="4" y="129"/>
                        <a:pt x="5" y="135"/>
                      </a:cubicBezTo>
                      <a:cubicBezTo>
                        <a:pt x="61" y="115"/>
                        <a:pt x="116" y="92"/>
                        <a:pt x="171" y="71"/>
                      </a:cubicBezTo>
                      <a:cubicBezTo>
                        <a:pt x="216" y="54"/>
                        <a:pt x="302" y="19"/>
                        <a:pt x="301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  <p:sp>
              <p:nvSpPr>
                <p:cNvPr id="40" name="íśļiḋe">
                  <a:extLst>
                    <a:ext uri="{FF2B5EF4-FFF2-40B4-BE49-F238E27FC236}">
                      <a16:creationId xmlns:a16="http://schemas.microsoft.com/office/drawing/2014/main" id="{322AF523-7726-4A45-AC29-DD8FB4B12D56}"/>
                    </a:ext>
                  </a:extLst>
                </p:cNvPr>
                <p:cNvSpPr/>
                <p:nvPr/>
              </p:nvSpPr>
              <p:spPr bwMode="auto">
                <a:xfrm>
                  <a:off x="6294272" y="2526598"/>
                  <a:ext cx="1049413" cy="492304"/>
                </a:xfrm>
                <a:custGeom>
                  <a:avLst/>
                  <a:gdLst>
                    <a:gd name="T0" fmla="*/ 421 w 435"/>
                    <a:gd name="T1" fmla="*/ 11 h 204"/>
                    <a:gd name="T2" fmla="*/ 357 w 435"/>
                    <a:gd name="T3" fmla="*/ 22 h 204"/>
                    <a:gd name="T4" fmla="*/ 183 w 435"/>
                    <a:gd name="T5" fmla="*/ 88 h 204"/>
                    <a:gd name="T6" fmla="*/ 22 w 435"/>
                    <a:gd name="T7" fmla="*/ 156 h 204"/>
                    <a:gd name="T8" fmla="*/ 3 w 435"/>
                    <a:gd name="T9" fmla="*/ 186 h 204"/>
                    <a:gd name="T10" fmla="*/ 39 w 435"/>
                    <a:gd name="T11" fmla="*/ 199 h 204"/>
                    <a:gd name="T12" fmla="*/ 44 w 435"/>
                    <a:gd name="T13" fmla="*/ 198 h 204"/>
                    <a:gd name="T14" fmla="*/ 36 w 435"/>
                    <a:gd name="T15" fmla="*/ 199 h 204"/>
                    <a:gd name="T16" fmla="*/ 22 w 435"/>
                    <a:gd name="T17" fmla="*/ 184 h 204"/>
                    <a:gd name="T18" fmla="*/ 22 w 435"/>
                    <a:gd name="T19" fmla="*/ 184 h 204"/>
                    <a:gd name="T20" fmla="*/ 17 w 435"/>
                    <a:gd name="T21" fmla="*/ 184 h 204"/>
                    <a:gd name="T22" fmla="*/ 17 w 435"/>
                    <a:gd name="T23" fmla="*/ 182 h 204"/>
                    <a:gd name="T24" fmla="*/ 17 w 435"/>
                    <a:gd name="T25" fmla="*/ 182 h 204"/>
                    <a:gd name="T26" fmla="*/ 18 w 435"/>
                    <a:gd name="T27" fmla="*/ 181 h 204"/>
                    <a:gd name="T28" fmla="*/ 18 w 435"/>
                    <a:gd name="T29" fmla="*/ 181 h 204"/>
                    <a:gd name="T30" fmla="*/ 18 w 435"/>
                    <a:gd name="T31" fmla="*/ 181 h 204"/>
                    <a:gd name="T32" fmla="*/ 32 w 435"/>
                    <a:gd name="T33" fmla="*/ 173 h 204"/>
                    <a:gd name="T34" fmla="*/ 47 w 435"/>
                    <a:gd name="T35" fmla="*/ 165 h 204"/>
                    <a:gd name="T36" fmla="*/ 51 w 435"/>
                    <a:gd name="T37" fmla="*/ 163 h 204"/>
                    <a:gd name="T38" fmla="*/ 62 w 435"/>
                    <a:gd name="T39" fmla="*/ 158 h 204"/>
                    <a:gd name="T40" fmla="*/ 67 w 435"/>
                    <a:gd name="T41" fmla="*/ 156 h 204"/>
                    <a:gd name="T42" fmla="*/ 79 w 435"/>
                    <a:gd name="T43" fmla="*/ 151 h 204"/>
                    <a:gd name="T44" fmla="*/ 98 w 435"/>
                    <a:gd name="T45" fmla="*/ 143 h 204"/>
                    <a:gd name="T46" fmla="*/ 297 w 435"/>
                    <a:gd name="T47" fmla="*/ 64 h 204"/>
                    <a:gd name="T48" fmla="*/ 373 w 435"/>
                    <a:gd name="T49" fmla="*/ 36 h 204"/>
                    <a:gd name="T50" fmla="*/ 411 w 435"/>
                    <a:gd name="T51" fmla="*/ 25 h 204"/>
                    <a:gd name="T52" fmla="*/ 416 w 435"/>
                    <a:gd name="T53" fmla="*/ 35 h 204"/>
                    <a:gd name="T54" fmla="*/ 402 w 435"/>
                    <a:gd name="T55" fmla="*/ 40 h 204"/>
                    <a:gd name="T56" fmla="*/ 402 w 435"/>
                    <a:gd name="T57" fmla="*/ 42 h 204"/>
                    <a:gd name="T58" fmla="*/ 413 w 435"/>
                    <a:gd name="T59" fmla="*/ 57 h 204"/>
                    <a:gd name="T60" fmla="*/ 426 w 435"/>
                    <a:gd name="T61" fmla="*/ 51 h 204"/>
                    <a:gd name="T62" fmla="*/ 427 w 435"/>
                    <a:gd name="T63" fmla="*/ 51 h 204"/>
                    <a:gd name="T64" fmla="*/ 428 w 435"/>
                    <a:gd name="T65" fmla="*/ 51 h 204"/>
                    <a:gd name="T66" fmla="*/ 431 w 435"/>
                    <a:gd name="T67" fmla="*/ 46 h 204"/>
                    <a:gd name="T68" fmla="*/ 421 w 435"/>
                    <a:gd name="T69" fmla="*/ 11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35" h="204">
                      <a:moveTo>
                        <a:pt x="421" y="11"/>
                      </a:moveTo>
                      <a:cubicBezTo>
                        <a:pt x="402" y="0"/>
                        <a:pt x="375" y="15"/>
                        <a:pt x="357" y="22"/>
                      </a:cubicBezTo>
                      <a:cubicBezTo>
                        <a:pt x="298" y="43"/>
                        <a:pt x="240" y="65"/>
                        <a:pt x="183" y="88"/>
                      </a:cubicBezTo>
                      <a:cubicBezTo>
                        <a:pt x="129" y="109"/>
                        <a:pt x="74" y="129"/>
                        <a:pt x="22" y="156"/>
                      </a:cubicBezTo>
                      <a:cubicBezTo>
                        <a:pt x="8" y="163"/>
                        <a:pt x="0" y="168"/>
                        <a:pt x="3" y="186"/>
                      </a:cubicBezTo>
                      <a:cubicBezTo>
                        <a:pt x="6" y="204"/>
                        <a:pt x="26" y="203"/>
                        <a:pt x="39" y="199"/>
                      </a:cubicBezTo>
                      <a:cubicBezTo>
                        <a:pt x="41" y="199"/>
                        <a:pt x="42" y="198"/>
                        <a:pt x="44" y="198"/>
                      </a:cubicBezTo>
                      <a:cubicBezTo>
                        <a:pt x="41" y="198"/>
                        <a:pt x="38" y="199"/>
                        <a:pt x="36" y="199"/>
                      </a:cubicBezTo>
                      <a:cubicBezTo>
                        <a:pt x="32" y="193"/>
                        <a:pt x="28" y="188"/>
                        <a:pt x="22" y="184"/>
                      </a:cubicBezTo>
                      <a:cubicBezTo>
                        <a:pt x="22" y="184"/>
                        <a:pt x="22" y="184"/>
                        <a:pt x="22" y="184"/>
                      </a:cubicBezTo>
                      <a:cubicBezTo>
                        <a:pt x="18" y="184"/>
                        <a:pt x="17" y="182"/>
                        <a:pt x="17" y="184"/>
                      </a:cubicBezTo>
                      <a:cubicBezTo>
                        <a:pt x="17" y="183"/>
                        <a:pt x="17" y="182"/>
                        <a:pt x="17" y="182"/>
                      </a:cubicBezTo>
                      <a:cubicBezTo>
                        <a:pt x="17" y="182"/>
                        <a:pt x="17" y="182"/>
                        <a:pt x="17" y="182"/>
                      </a:cubicBezTo>
                      <a:cubicBezTo>
                        <a:pt x="18" y="181"/>
                        <a:pt x="18" y="181"/>
                        <a:pt x="18" y="181"/>
                      </a:cubicBezTo>
                      <a:cubicBezTo>
                        <a:pt x="18" y="181"/>
                        <a:pt x="18" y="181"/>
                        <a:pt x="18" y="181"/>
                      </a:cubicBezTo>
                      <a:cubicBezTo>
                        <a:pt x="18" y="181"/>
                        <a:pt x="18" y="181"/>
                        <a:pt x="18" y="181"/>
                      </a:cubicBezTo>
                      <a:cubicBezTo>
                        <a:pt x="21" y="178"/>
                        <a:pt x="28" y="175"/>
                        <a:pt x="32" y="173"/>
                      </a:cubicBezTo>
                      <a:cubicBezTo>
                        <a:pt x="37" y="170"/>
                        <a:pt x="42" y="168"/>
                        <a:pt x="47" y="165"/>
                      </a:cubicBezTo>
                      <a:cubicBezTo>
                        <a:pt x="48" y="165"/>
                        <a:pt x="50" y="164"/>
                        <a:pt x="51" y="163"/>
                      </a:cubicBezTo>
                      <a:cubicBezTo>
                        <a:pt x="55" y="162"/>
                        <a:pt x="58" y="160"/>
                        <a:pt x="62" y="158"/>
                      </a:cubicBezTo>
                      <a:cubicBezTo>
                        <a:pt x="63" y="158"/>
                        <a:pt x="65" y="157"/>
                        <a:pt x="67" y="156"/>
                      </a:cubicBezTo>
                      <a:cubicBezTo>
                        <a:pt x="71" y="154"/>
                        <a:pt x="75" y="152"/>
                        <a:pt x="79" y="151"/>
                      </a:cubicBezTo>
                      <a:cubicBezTo>
                        <a:pt x="86" y="148"/>
                        <a:pt x="92" y="145"/>
                        <a:pt x="98" y="143"/>
                      </a:cubicBezTo>
                      <a:cubicBezTo>
                        <a:pt x="164" y="115"/>
                        <a:pt x="231" y="89"/>
                        <a:pt x="297" y="64"/>
                      </a:cubicBezTo>
                      <a:cubicBezTo>
                        <a:pt x="323" y="55"/>
                        <a:pt x="348" y="45"/>
                        <a:pt x="373" y="36"/>
                      </a:cubicBezTo>
                      <a:cubicBezTo>
                        <a:pt x="385" y="31"/>
                        <a:pt x="398" y="27"/>
                        <a:pt x="411" y="25"/>
                      </a:cubicBezTo>
                      <a:cubicBezTo>
                        <a:pt x="419" y="25"/>
                        <a:pt x="419" y="29"/>
                        <a:pt x="416" y="35"/>
                      </a:cubicBezTo>
                      <a:cubicBezTo>
                        <a:pt x="412" y="37"/>
                        <a:pt x="407" y="38"/>
                        <a:pt x="402" y="40"/>
                      </a:cubicBezTo>
                      <a:cubicBezTo>
                        <a:pt x="402" y="41"/>
                        <a:pt x="402" y="41"/>
                        <a:pt x="402" y="42"/>
                      </a:cubicBezTo>
                      <a:cubicBezTo>
                        <a:pt x="404" y="48"/>
                        <a:pt x="408" y="53"/>
                        <a:pt x="413" y="57"/>
                      </a:cubicBezTo>
                      <a:cubicBezTo>
                        <a:pt x="409" y="58"/>
                        <a:pt x="418" y="55"/>
                        <a:pt x="426" y="51"/>
                      </a:cubicBezTo>
                      <a:cubicBezTo>
                        <a:pt x="427" y="51"/>
                        <a:pt x="427" y="51"/>
                        <a:pt x="427" y="51"/>
                      </a:cubicBezTo>
                      <a:cubicBezTo>
                        <a:pt x="427" y="51"/>
                        <a:pt x="427" y="51"/>
                        <a:pt x="428" y="51"/>
                      </a:cubicBezTo>
                      <a:cubicBezTo>
                        <a:pt x="430" y="50"/>
                        <a:pt x="431" y="48"/>
                        <a:pt x="431" y="46"/>
                      </a:cubicBezTo>
                      <a:cubicBezTo>
                        <a:pt x="435" y="34"/>
                        <a:pt x="434" y="18"/>
                        <a:pt x="421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/>
                </a:bodyPr>
                <a:lstStyle>
                  <a:defPPr>
                    <a:defRPr lang="id-ID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id-ID" sz="1350"/>
                </a:p>
              </p:txBody>
            </p:sp>
          </p:grpSp>
        </p:grpSp>
        <p:grpSp>
          <p:nvGrpSpPr>
            <p:cNvPr id="7" name="îślîḑe">
              <a:extLst>
                <a:ext uri="{FF2B5EF4-FFF2-40B4-BE49-F238E27FC236}">
                  <a16:creationId xmlns:a16="http://schemas.microsoft.com/office/drawing/2014/main" id="{DE57609F-19FE-4EC4-A754-25E369C2CDA1}"/>
                </a:ext>
              </a:extLst>
            </p:cNvPr>
            <p:cNvGrpSpPr/>
            <p:nvPr/>
          </p:nvGrpSpPr>
          <p:grpSpPr>
            <a:xfrm>
              <a:off x="7945098" y="1645807"/>
              <a:ext cx="3573802" cy="3972785"/>
              <a:chOff x="7945098" y="1645808"/>
              <a:chExt cx="3573802" cy="3972785"/>
            </a:xfrm>
          </p:grpSpPr>
          <p:grpSp>
            <p:nvGrpSpPr>
              <p:cNvPr id="11" name="iŝḻîḍê">
                <a:extLst>
                  <a:ext uri="{FF2B5EF4-FFF2-40B4-BE49-F238E27FC236}">
                    <a16:creationId xmlns:a16="http://schemas.microsoft.com/office/drawing/2014/main" id="{3940E332-BF9F-4039-85B8-830D233A104C}"/>
                  </a:ext>
                </a:extLst>
              </p:cNvPr>
              <p:cNvGrpSpPr/>
              <p:nvPr/>
            </p:nvGrpSpPr>
            <p:grpSpPr>
              <a:xfrm>
                <a:off x="7945098" y="1645808"/>
                <a:ext cx="3573802" cy="775197"/>
                <a:chOff x="882696" y="1552420"/>
                <a:chExt cx="3573802" cy="775197"/>
              </a:xfrm>
            </p:grpSpPr>
            <p:sp>
              <p:nvSpPr>
                <p:cNvPr id="24" name="îṩḷîdè">
                  <a:extLst>
                    <a:ext uri="{FF2B5EF4-FFF2-40B4-BE49-F238E27FC236}">
                      <a16:creationId xmlns:a16="http://schemas.microsoft.com/office/drawing/2014/main" id="{BA83E2A7-85EF-4AD1-B9A4-D05FAD75C3C4}"/>
                    </a:ext>
                  </a:extLst>
                </p:cNvPr>
                <p:cNvSpPr/>
                <p:nvPr/>
              </p:nvSpPr>
              <p:spPr bwMode="auto">
                <a:xfrm>
                  <a:off x="882696" y="1940019"/>
                  <a:ext cx="3573802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5" name="íśļíḓe">
                  <a:extLst>
                    <a:ext uri="{FF2B5EF4-FFF2-40B4-BE49-F238E27FC236}">
                      <a16:creationId xmlns:a16="http://schemas.microsoft.com/office/drawing/2014/main" id="{AC97B8DE-B8C6-49C3-8FE6-EB31E3B89B70}"/>
                    </a:ext>
                  </a:extLst>
                </p:cNvPr>
                <p:cNvSpPr txBox="1"/>
                <p:nvPr/>
              </p:nvSpPr>
              <p:spPr bwMode="auto">
                <a:xfrm>
                  <a:off x="882696" y="1552420"/>
                  <a:ext cx="3573802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01.Text here</a:t>
                  </a:r>
                </a:p>
              </p:txBody>
            </p:sp>
          </p:grpSp>
          <p:grpSp>
            <p:nvGrpSpPr>
              <p:cNvPr id="12" name="ïsḷiḍe">
                <a:extLst>
                  <a:ext uri="{FF2B5EF4-FFF2-40B4-BE49-F238E27FC236}">
                    <a16:creationId xmlns:a16="http://schemas.microsoft.com/office/drawing/2014/main" id="{2BAB47A9-D2BF-4680-A88A-F694B0F3FAF1}"/>
                  </a:ext>
                </a:extLst>
              </p:cNvPr>
              <p:cNvGrpSpPr/>
              <p:nvPr/>
            </p:nvGrpSpPr>
            <p:grpSpPr>
              <a:xfrm>
                <a:off x="7945098" y="2711671"/>
                <a:ext cx="3573802" cy="775197"/>
                <a:chOff x="882696" y="1552420"/>
                <a:chExt cx="3573802" cy="775197"/>
              </a:xfrm>
            </p:grpSpPr>
            <p:sp>
              <p:nvSpPr>
                <p:cNvPr id="22" name="îṡļïḓé">
                  <a:extLst>
                    <a:ext uri="{FF2B5EF4-FFF2-40B4-BE49-F238E27FC236}">
                      <a16:creationId xmlns:a16="http://schemas.microsoft.com/office/drawing/2014/main" id="{BA83E2A7-85EF-4AD1-B9A4-D05FAD75C3C4}"/>
                    </a:ext>
                  </a:extLst>
                </p:cNvPr>
                <p:cNvSpPr/>
                <p:nvPr/>
              </p:nvSpPr>
              <p:spPr bwMode="auto">
                <a:xfrm>
                  <a:off x="882696" y="1940019"/>
                  <a:ext cx="3573802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3" name="iṩlîdé">
                  <a:extLst>
                    <a:ext uri="{FF2B5EF4-FFF2-40B4-BE49-F238E27FC236}">
                      <a16:creationId xmlns:a16="http://schemas.microsoft.com/office/drawing/2014/main" id="{AC97B8DE-B8C6-49C3-8FE6-EB31E3B89B70}"/>
                    </a:ext>
                  </a:extLst>
                </p:cNvPr>
                <p:cNvSpPr txBox="1"/>
                <p:nvPr/>
              </p:nvSpPr>
              <p:spPr bwMode="auto">
                <a:xfrm>
                  <a:off x="882696" y="1552420"/>
                  <a:ext cx="3573802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02.Text here</a:t>
                  </a:r>
                </a:p>
              </p:txBody>
            </p:sp>
          </p:grpSp>
          <p:grpSp>
            <p:nvGrpSpPr>
              <p:cNvPr id="13" name="í$ļîḓé">
                <a:extLst>
                  <a:ext uri="{FF2B5EF4-FFF2-40B4-BE49-F238E27FC236}">
                    <a16:creationId xmlns:a16="http://schemas.microsoft.com/office/drawing/2014/main" id="{ACE753ED-C295-4BBA-9BF5-44E5D9DA6C01}"/>
                  </a:ext>
                </a:extLst>
              </p:cNvPr>
              <p:cNvGrpSpPr/>
              <p:nvPr/>
            </p:nvGrpSpPr>
            <p:grpSpPr>
              <a:xfrm>
                <a:off x="7945098" y="3777534"/>
                <a:ext cx="3573802" cy="775197"/>
                <a:chOff x="882696" y="1552420"/>
                <a:chExt cx="3573802" cy="775197"/>
              </a:xfrm>
            </p:grpSpPr>
            <p:sp>
              <p:nvSpPr>
                <p:cNvPr id="20" name="îṩlíḋè">
                  <a:extLst>
                    <a:ext uri="{FF2B5EF4-FFF2-40B4-BE49-F238E27FC236}">
                      <a16:creationId xmlns:a16="http://schemas.microsoft.com/office/drawing/2014/main" id="{BA83E2A7-85EF-4AD1-B9A4-D05FAD75C3C4}"/>
                    </a:ext>
                  </a:extLst>
                </p:cNvPr>
                <p:cNvSpPr/>
                <p:nvPr/>
              </p:nvSpPr>
              <p:spPr bwMode="auto">
                <a:xfrm>
                  <a:off x="882696" y="1940019"/>
                  <a:ext cx="3573802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21" name="iṡľídè">
                  <a:extLst>
                    <a:ext uri="{FF2B5EF4-FFF2-40B4-BE49-F238E27FC236}">
                      <a16:creationId xmlns:a16="http://schemas.microsoft.com/office/drawing/2014/main" id="{AC97B8DE-B8C6-49C3-8FE6-EB31E3B89B70}"/>
                    </a:ext>
                  </a:extLst>
                </p:cNvPr>
                <p:cNvSpPr txBox="1"/>
                <p:nvPr/>
              </p:nvSpPr>
              <p:spPr bwMode="auto">
                <a:xfrm>
                  <a:off x="882696" y="1552420"/>
                  <a:ext cx="3573802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03.Text here</a:t>
                  </a:r>
                </a:p>
              </p:txBody>
            </p:sp>
          </p:grpSp>
          <p:grpSp>
            <p:nvGrpSpPr>
              <p:cNvPr id="14" name="iŝḻidè">
                <a:extLst>
                  <a:ext uri="{FF2B5EF4-FFF2-40B4-BE49-F238E27FC236}">
                    <a16:creationId xmlns:a16="http://schemas.microsoft.com/office/drawing/2014/main" id="{DF1ACE56-53A0-4C10-AE20-7418F7F7C9B0}"/>
                  </a:ext>
                </a:extLst>
              </p:cNvPr>
              <p:cNvGrpSpPr/>
              <p:nvPr/>
            </p:nvGrpSpPr>
            <p:grpSpPr>
              <a:xfrm>
                <a:off x="7945098" y="4843396"/>
                <a:ext cx="3573802" cy="775197"/>
                <a:chOff x="882696" y="1552420"/>
                <a:chExt cx="3573802" cy="775197"/>
              </a:xfrm>
            </p:grpSpPr>
            <p:sp>
              <p:nvSpPr>
                <p:cNvPr id="18" name="ïŝlîḓe">
                  <a:extLst>
                    <a:ext uri="{FF2B5EF4-FFF2-40B4-BE49-F238E27FC236}">
                      <a16:creationId xmlns:a16="http://schemas.microsoft.com/office/drawing/2014/main" id="{BA83E2A7-85EF-4AD1-B9A4-D05FAD75C3C4}"/>
                    </a:ext>
                  </a:extLst>
                </p:cNvPr>
                <p:cNvSpPr/>
                <p:nvPr/>
              </p:nvSpPr>
              <p:spPr bwMode="auto">
                <a:xfrm>
                  <a:off x="882696" y="1940019"/>
                  <a:ext cx="3573802" cy="3875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</p:txBody>
            </p:sp>
            <p:sp>
              <p:nvSpPr>
                <p:cNvPr id="19" name="íšļiḋê">
                  <a:extLst>
                    <a:ext uri="{FF2B5EF4-FFF2-40B4-BE49-F238E27FC236}">
                      <a16:creationId xmlns:a16="http://schemas.microsoft.com/office/drawing/2014/main" id="{AC97B8DE-B8C6-49C3-8FE6-EB31E3B89B70}"/>
                    </a:ext>
                  </a:extLst>
                </p:cNvPr>
                <p:cNvSpPr txBox="1"/>
                <p:nvPr/>
              </p:nvSpPr>
              <p:spPr bwMode="auto">
                <a:xfrm>
                  <a:off x="882696" y="1552420"/>
                  <a:ext cx="3573802" cy="387597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</a:rPr>
                    <a:t>04.Text here</a:t>
                  </a:r>
                </a:p>
              </p:txBody>
            </p:sp>
          </p:grpSp>
          <p:cxnSp>
            <p:nvCxnSpPr>
              <p:cNvPr id="15" name="直接连接符 14">
                <a:extLst>
                  <a:ext uri="{FF2B5EF4-FFF2-40B4-BE49-F238E27FC236}">
                    <a16:creationId xmlns:a16="http://schemas.microsoft.com/office/drawing/2014/main" id="{C98E87DC-2B09-4D1E-84C0-FCC44410DCA4}"/>
                  </a:ext>
                </a:extLst>
              </p:cNvPr>
              <p:cNvCxnSpPr/>
              <p:nvPr/>
            </p:nvCxnSpPr>
            <p:spPr>
              <a:xfrm>
                <a:off x="8078938" y="2566338"/>
                <a:ext cx="343996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10F8CEB0-9C0B-4526-A862-1593FED0B29B}"/>
                  </a:ext>
                </a:extLst>
              </p:cNvPr>
              <p:cNvCxnSpPr/>
              <p:nvPr/>
            </p:nvCxnSpPr>
            <p:spPr>
              <a:xfrm>
                <a:off x="8078938" y="3632201"/>
                <a:ext cx="343996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:a16="http://schemas.microsoft.com/office/drawing/2014/main" id="{14E0CF28-CB7D-433B-ABE1-78693D9AA098}"/>
                  </a:ext>
                </a:extLst>
              </p:cNvPr>
              <p:cNvCxnSpPr/>
              <p:nvPr/>
            </p:nvCxnSpPr>
            <p:spPr>
              <a:xfrm>
                <a:off x="8078938" y="4698064"/>
                <a:ext cx="3439962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íṧḷîḑê">
              <a:extLst>
                <a:ext uri="{FF2B5EF4-FFF2-40B4-BE49-F238E27FC236}">
                  <a16:creationId xmlns:a16="http://schemas.microsoft.com/office/drawing/2014/main" id="{5B97212F-9E36-44B6-9701-C60C00166F67}"/>
                </a:ext>
              </a:extLst>
            </p:cNvPr>
            <p:cNvGrpSpPr/>
            <p:nvPr/>
          </p:nvGrpSpPr>
          <p:grpSpPr>
            <a:xfrm>
              <a:off x="660400" y="4226634"/>
              <a:ext cx="4240206" cy="1621118"/>
              <a:chOff x="660400" y="4512982"/>
              <a:chExt cx="4240206" cy="1621118"/>
            </a:xfrm>
          </p:grpSpPr>
          <p:sp>
            <p:nvSpPr>
              <p:cNvPr id="9" name="íṥļïdê">
                <a:extLst>
                  <a:ext uri="{FF2B5EF4-FFF2-40B4-BE49-F238E27FC236}">
                    <a16:creationId xmlns:a16="http://schemas.microsoft.com/office/drawing/2014/main" id="{AD24816A-0FB4-4814-A71B-067B81E73B0B}"/>
                  </a:ext>
                </a:extLst>
              </p:cNvPr>
              <p:cNvSpPr/>
              <p:nvPr/>
            </p:nvSpPr>
            <p:spPr>
              <a:xfrm>
                <a:off x="660400" y="4954787"/>
                <a:ext cx="4240206" cy="1179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10" name="ïşľiďé">
                <a:extLst>
                  <a:ext uri="{FF2B5EF4-FFF2-40B4-BE49-F238E27FC236}">
                    <a16:creationId xmlns:a16="http://schemas.microsoft.com/office/drawing/2014/main" id="{8A3A4F6B-B57A-4CAE-9740-DECD68ECAB3B}"/>
                  </a:ext>
                </a:extLst>
              </p:cNvPr>
              <p:cNvSpPr txBox="1"/>
              <p:nvPr/>
            </p:nvSpPr>
            <p:spPr bwMode="auto">
              <a:xfrm>
                <a:off x="660400" y="4512982"/>
                <a:ext cx="4240206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1413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5393821" y="1798897"/>
            <a:ext cx="1404358" cy="1221037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30D1FC-3FD3-49AB-8BE5-691C80378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2AF3E2-A82A-4170-9B93-53A9F255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835CB1F-A682-4307-8C01-D6B823AFB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8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14B046F-2CA2-4D2F-8C68-C0F052A3048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11418" y="1497236"/>
            <a:ext cx="10569165" cy="4039352"/>
            <a:chOff x="811418" y="1497236"/>
            <a:chExt cx="10569165" cy="4039352"/>
          </a:xfrm>
        </p:grpSpPr>
        <p:grpSp>
          <p:nvGrpSpPr>
            <p:cNvPr id="6" name="ïṡľîḑè">
              <a:extLst>
                <a:ext uri="{FF2B5EF4-FFF2-40B4-BE49-F238E27FC236}">
                  <a16:creationId xmlns:a16="http://schemas.microsoft.com/office/drawing/2014/main" id="{3C4ABD08-8A0B-4F39-8358-5FDF756A8880}"/>
                </a:ext>
              </a:extLst>
            </p:cNvPr>
            <p:cNvGrpSpPr/>
            <p:nvPr/>
          </p:nvGrpSpPr>
          <p:grpSpPr>
            <a:xfrm>
              <a:off x="4492262" y="5020934"/>
              <a:ext cx="3042014" cy="515654"/>
              <a:chOff x="4243804" y="5106300"/>
              <a:chExt cx="3538929" cy="599885"/>
            </a:xfrm>
          </p:grpSpPr>
          <p:grpSp>
            <p:nvGrpSpPr>
              <p:cNvPr id="72" name="îśḷiḑê">
                <a:extLst>
                  <a:ext uri="{FF2B5EF4-FFF2-40B4-BE49-F238E27FC236}">
                    <a16:creationId xmlns:a16="http://schemas.microsoft.com/office/drawing/2014/main" id="{70A026C9-F748-4652-B692-49EC592157D1}"/>
                  </a:ext>
                </a:extLst>
              </p:cNvPr>
              <p:cNvGrpSpPr/>
              <p:nvPr/>
            </p:nvGrpSpPr>
            <p:grpSpPr>
              <a:xfrm>
                <a:off x="4243804" y="5106300"/>
                <a:ext cx="3538929" cy="599885"/>
                <a:chOff x="4243804" y="5106300"/>
                <a:chExt cx="3538929" cy="599885"/>
              </a:xfrm>
            </p:grpSpPr>
            <p:sp>
              <p:nvSpPr>
                <p:cNvPr id="78" name="işliďè">
                  <a:extLst>
                    <a:ext uri="{FF2B5EF4-FFF2-40B4-BE49-F238E27FC236}">
                      <a16:creationId xmlns:a16="http://schemas.microsoft.com/office/drawing/2014/main" id="{FCD24CE0-28C7-46B4-9D02-AC57B4F13E8D}"/>
                    </a:ext>
                  </a:extLst>
                </p:cNvPr>
                <p:cNvSpPr/>
                <p:nvPr/>
              </p:nvSpPr>
              <p:spPr>
                <a:xfrm>
                  <a:off x="4243804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9" name="íŝ1iḑè">
                  <a:extLst>
                    <a:ext uri="{FF2B5EF4-FFF2-40B4-BE49-F238E27FC236}">
                      <a16:creationId xmlns:a16="http://schemas.microsoft.com/office/drawing/2014/main" id="{CF79F440-DA74-46F2-B349-5DC4B44B0FE5}"/>
                    </a:ext>
                  </a:extLst>
                </p:cNvPr>
                <p:cNvSpPr/>
                <p:nvPr/>
              </p:nvSpPr>
              <p:spPr>
                <a:xfrm>
                  <a:off x="4979185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0" name="ïṡlïḋè">
                  <a:extLst>
                    <a:ext uri="{FF2B5EF4-FFF2-40B4-BE49-F238E27FC236}">
                      <a16:creationId xmlns:a16="http://schemas.microsoft.com/office/drawing/2014/main" id="{1D072E9F-24EB-427A-B047-50EBB02732D4}"/>
                    </a:ext>
                  </a:extLst>
                </p:cNvPr>
                <p:cNvSpPr/>
                <p:nvPr/>
              </p:nvSpPr>
              <p:spPr>
                <a:xfrm>
                  <a:off x="5714567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1" name="íŝḻíḍê">
                  <a:extLst>
                    <a:ext uri="{FF2B5EF4-FFF2-40B4-BE49-F238E27FC236}">
                      <a16:creationId xmlns:a16="http://schemas.microsoft.com/office/drawing/2014/main" id="{81D0241B-46A1-4EED-B23B-02AD27D56CA1}"/>
                    </a:ext>
                  </a:extLst>
                </p:cNvPr>
                <p:cNvSpPr/>
                <p:nvPr/>
              </p:nvSpPr>
              <p:spPr>
                <a:xfrm>
                  <a:off x="6449948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82" name="îŝļïḍé">
                  <a:extLst>
                    <a:ext uri="{FF2B5EF4-FFF2-40B4-BE49-F238E27FC236}">
                      <a16:creationId xmlns:a16="http://schemas.microsoft.com/office/drawing/2014/main" id="{163BD05B-5FA2-4B72-A9E9-4B89E543AEBF}"/>
                    </a:ext>
                  </a:extLst>
                </p:cNvPr>
                <p:cNvSpPr/>
                <p:nvPr/>
              </p:nvSpPr>
              <p:spPr>
                <a:xfrm>
                  <a:off x="7182848" y="5106300"/>
                  <a:ext cx="599885" cy="599885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anchor="ctr">
                  <a:normAutofit lnSpcReduction="1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73" name="îṡľiḑè">
                <a:extLst>
                  <a:ext uri="{FF2B5EF4-FFF2-40B4-BE49-F238E27FC236}">
                    <a16:creationId xmlns:a16="http://schemas.microsoft.com/office/drawing/2014/main" id="{D84438DC-D871-47D9-B440-DFFD7D4CD002}"/>
                  </a:ext>
                </a:extLst>
              </p:cNvPr>
              <p:cNvSpPr/>
              <p:nvPr/>
            </p:nvSpPr>
            <p:spPr bwMode="auto">
              <a:xfrm>
                <a:off x="5140643" y="5248046"/>
                <a:ext cx="316393" cy="316393"/>
              </a:xfrm>
              <a:custGeom>
                <a:avLst/>
                <a:gdLst>
                  <a:gd name="T0" fmla="*/ 184 w 260"/>
                  <a:gd name="T1" fmla="*/ 106 h 260"/>
                  <a:gd name="T2" fmla="*/ 193 w 260"/>
                  <a:gd name="T3" fmla="*/ 143 h 260"/>
                  <a:gd name="T4" fmla="*/ 117 w 260"/>
                  <a:gd name="T5" fmla="*/ 219 h 260"/>
                  <a:gd name="T6" fmla="*/ 42 w 260"/>
                  <a:gd name="T7" fmla="*/ 143 h 260"/>
                  <a:gd name="T8" fmla="*/ 117 w 260"/>
                  <a:gd name="T9" fmla="*/ 66 h 260"/>
                  <a:gd name="T10" fmla="*/ 154 w 260"/>
                  <a:gd name="T11" fmla="*/ 76 h 260"/>
                  <a:gd name="T12" fmla="*/ 183 w 260"/>
                  <a:gd name="T13" fmla="*/ 46 h 260"/>
                  <a:gd name="T14" fmla="*/ 117 w 260"/>
                  <a:gd name="T15" fmla="*/ 25 h 260"/>
                  <a:gd name="T16" fmla="*/ 0 w 260"/>
                  <a:gd name="T17" fmla="*/ 143 h 260"/>
                  <a:gd name="T18" fmla="*/ 117 w 260"/>
                  <a:gd name="T19" fmla="*/ 260 h 260"/>
                  <a:gd name="T20" fmla="*/ 233 w 260"/>
                  <a:gd name="T21" fmla="*/ 143 h 260"/>
                  <a:gd name="T22" fmla="*/ 213 w 260"/>
                  <a:gd name="T23" fmla="*/ 77 h 260"/>
                  <a:gd name="T24" fmla="*/ 184 w 260"/>
                  <a:gd name="T25" fmla="*/ 106 h 260"/>
                  <a:gd name="T26" fmla="*/ 225 w 260"/>
                  <a:gd name="T27" fmla="*/ 35 h 260"/>
                  <a:gd name="T28" fmla="*/ 225 w 260"/>
                  <a:gd name="T29" fmla="*/ 35 h 260"/>
                  <a:gd name="T30" fmla="*/ 225 w 260"/>
                  <a:gd name="T31" fmla="*/ 0 h 260"/>
                  <a:gd name="T32" fmla="*/ 203 w 260"/>
                  <a:gd name="T33" fmla="*/ 23 h 260"/>
                  <a:gd name="T34" fmla="*/ 203 w 260"/>
                  <a:gd name="T35" fmla="*/ 46 h 260"/>
                  <a:gd name="T36" fmla="*/ 139 w 260"/>
                  <a:gd name="T37" fmla="*/ 111 h 260"/>
                  <a:gd name="T38" fmla="*/ 117 w 260"/>
                  <a:gd name="T39" fmla="*/ 104 h 260"/>
                  <a:gd name="T40" fmla="*/ 79 w 260"/>
                  <a:gd name="T41" fmla="*/ 143 h 260"/>
                  <a:gd name="T42" fmla="*/ 117 w 260"/>
                  <a:gd name="T43" fmla="*/ 181 h 260"/>
                  <a:gd name="T44" fmla="*/ 155 w 260"/>
                  <a:gd name="T45" fmla="*/ 143 h 260"/>
                  <a:gd name="T46" fmla="*/ 150 w 260"/>
                  <a:gd name="T47" fmla="*/ 123 h 260"/>
                  <a:gd name="T48" fmla="*/ 215 w 260"/>
                  <a:gd name="T49" fmla="*/ 58 h 260"/>
                  <a:gd name="T50" fmla="*/ 237 w 260"/>
                  <a:gd name="T51" fmla="*/ 58 h 260"/>
                  <a:gd name="T52" fmla="*/ 260 w 260"/>
                  <a:gd name="T53" fmla="*/ 35 h 260"/>
                  <a:gd name="T54" fmla="*/ 225 w 260"/>
                  <a:gd name="T55" fmla="*/ 35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60" h="260">
                    <a:moveTo>
                      <a:pt x="184" y="106"/>
                    </a:moveTo>
                    <a:cubicBezTo>
                      <a:pt x="190" y="117"/>
                      <a:pt x="193" y="129"/>
                      <a:pt x="193" y="143"/>
                    </a:cubicBezTo>
                    <a:cubicBezTo>
                      <a:pt x="193" y="185"/>
                      <a:pt x="159" y="219"/>
                      <a:pt x="117" y="219"/>
                    </a:cubicBezTo>
                    <a:cubicBezTo>
                      <a:pt x="76" y="219"/>
                      <a:pt x="42" y="185"/>
                      <a:pt x="42" y="143"/>
                    </a:cubicBezTo>
                    <a:cubicBezTo>
                      <a:pt x="42" y="100"/>
                      <a:pt x="76" y="66"/>
                      <a:pt x="117" y="66"/>
                    </a:cubicBezTo>
                    <a:cubicBezTo>
                      <a:pt x="131" y="66"/>
                      <a:pt x="143" y="70"/>
                      <a:pt x="154" y="76"/>
                    </a:cubicBezTo>
                    <a:cubicBezTo>
                      <a:pt x="183" y="46"/>
                      <a:pt x="183" y="46"/>
                      <a:pt x="183" y="46"/>
                    </a:cubicBezTo>
                    <a:cubicBezTo>
                      <a:pt x="165" y="33"/>
                      <a:pt x="141" y="25"/>
                      <a:pt x="117" y="25"/>
                    </a:cubicBezTo>
                    <a:cubicBezTo>
                      <a:pt x="52" y="25"/>
                      <a:pt x="0" y="78"/>
                      <a:pt x="0" y="143"/>
                    </a:cubicBezTo>
                    <a:cubicBezTo>
                      <a:pt x="0" y="207"/>
                      <a:pt x="52" y="260"/>
                      <a:pt x="117" y="260"/>
                    </a:cubicBezTo>
                    <a:cubicBezTo>
                      <a:pt x="181" y="260"/>
                      <a:pt x="233" y="207"/>
                      <a:pt x="233" y="143"/>
                    </a:cubicBezTo>
                    <a:cubicBezTo>
                      <a:pt x="233" y="118"/>
                      <a:pt x="226" y="96"/>
                      <a:pt x="213" y="77"/>
                    </a:cubicBezTo>
                    <a:cubicBezTo>
                      <a:pt x="184" y="106"/>
                      <a:pt x="184" y="106"/>
                      <a:pt x="184" y="106"/>
                    </a:cubicBezTo>
                    <a:close/>
                    <a:moveTo>
                      <a:pt x="225" y="35"/>
                    </a:moveTo>
                    <a:cubicBezTo>
                      <a:pt x="225" y="35"/>
                      <a:pt x="225" y="35"/>
                      <a:pt x="225" y="35"/>
                    </a:cubicBezTo>
                    <a:cubicBezTo>
                      <a:pt x="225" y="0"/>
                      <a:pt x="225" y="0"/>
                      <a:pt x="225" y="0"/>
                    </a:cubicBezTo>
                    <a:cubicBezTo>
                      <a:pt x="203" y="23"/>
                      <a:pt x="203" y="23"/>
                      <a:pt x="203" y="23"/>
                    </a:cubicBezTo>
                    <a:cubicBezTo>
                      <a:pt x="203" y="46"/>
                      <a:pt x="203" y="46"/>
                      <a:pt x="203" y="46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3" y="106"/>
                      <a:pt x="125" y="104"/>
                      <a:pt x="117" y="104"/>
                    </a:cubicBezTo>
                    <a:cubicBezTo>
                      <a:pt x="96" y="104"/>
                      <a:pt x="79" y="121"/>
                      <a:pt x="79" y="143"/>
                    </a:cubicBezTo>
                    <a:cubicBezTo>
                      <a:pt x="79" y="164"/>
                      <a:pt x="96" y="181"/>
                      <a:pt x="117" y="181"/>
                    </a:cubicBezTo>
                    <a:cubicBezTo>
                      <a:pt x="138" y="181"/>
                      <a:pt x="155" y="164"/>
                      <a:pt x="155" y="143"/>
                    </a:cubicBezTo>
                    <a:cubicBezTo>
                      <a:pt x="155" y="136"/>
                      <a:pt x="154" y="129"/>
                      <a:pt x="150" y="123"/>
                    </a:cubicBezTo>
                    <a:cubicBezTo>
                      <a:pt x="215" y="58"/>
                      <a:pt x="215" y="58"/>
                      <a:pt x="215" y="58"/>
                    </a:cubicBezTo>
                    <a:cubicBezTo>
                      <a:pt x="237" y="58"/>
                      <a:pt x="237" y="58"/>
                      <a:pt x="237" y="58"/>
                    </a:cubicBezTo>
                    <a:cubicBezTo>
                      <a:pt x="260" y="35"/>
                      <a:pt x="260" y="35"/>
                      <a:pt x="260" y="35"/>
                    </a:cubicBezTo>
                    <a:cubicBezTo>
                      <a:pt x="225" y="35"/>
                      <a:pt x="225" y="35"/>
                      <a:pt x="225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îŝḷíďê">
                <a:extLst>
                  <a:ext uri="{FF2B5EF4-FFF2-40B4-BE49-F238E27FC236}">
                    <a16:creationId xmlns:a16="http://schemas.microsoft.com/office/drawing/2014/main" id="{2966ED57-73F8-4B26-9612-579316D4B019}"/>
                  </a:ext>
                </a:extLst>
              </p:cNvPr>
              <p:cNvSpPr/>
              <p:nvPr/>
            </p:nvSpPr>
            <p:spPr bwMode="auto">
              <a:xfrm>
                <a:off x="4395308" y="5248046"/>
                <a:ext cx="316393" cy="316393"/>
              </a:xfrm>
              <a:custGeom>
                <a:avLst/>
                <a:gdLst>
                  <a:gd name="T0" fmla="*/ 187 w 228"/>
                  <a:gd name="T1" fmla="*/ 114 h 240"/>
                  <a:gd name="T2" fmla="*/ 114 w 228"/>
                  <a:gd name="T3" fmla="*/ 40 h 240"/>
                  <a:gd name="T4" fmla="*/ 40 w 228"/>
                  <a:gd name="T5" fmla="*/ 114 h 240"/>
                  <a:gd name="T6" fmla="*/ 68 w 228"/>
                  <a:gd name="T7" fmla="*/ 171 h 240"/>
                  <a:gd name="T8" fmla="*/ 74 w 228"/>
                  <a:gd name="T9" fmla="*/ 173 h 240"/>
                  <a:gd name="T10" fmla="*/ 81 w 228"/>
                  <a:gd name="T11" fmla="*/ 169 h 240"/>
                  <a:gd name="T12" fmla="*/ 79 w 228"/>
                  <a:gd name="T13" fmla="*/ 156 h 240"/>
                  <a:gd name="T14" fmla="*/ 59 w 228"/>
                  <a:gd name="T15" fmla="*/ 114 h 240"/>
                  <a:gd name="T16" fmla="*/ 114 w 228"/>
                  <a:gd name="T17" fmla="*/ 59 h 240"/>
                  <a:gd name="T18" fmla="*/ 169 w 228"/>
                  <a:gd name="T19" fmla="*/ 114 h 240"/>
                  <a:gd name="T20" fmla="*/ 152 w 228"/>
                  <a:gd name="T21" fmla="*/ 153 h 240"/>
                  <a:gd name="T22" fmla="*/ 151 w 228"/>
                  <a:gd name="T23" fmla="*/ 166 h 240"/>
                  <a:gd name="T24" fmla="*/ 165 w 228"/>
                  <a:gd name="T25" fmla="*/ 167 h 240"/>
                  <a:gd name="T26" fmla="*/ 187 w 228"/>
                  <a:gd name="T27" fmla="*/ 114 h 240"/>
                  <a:gd name="T28" fmla="*/ 116 w 228"/>
                  <a:gd name="T29" fmla="*/ 79 h 240"/>
                  <a:gd name="T30" fmla="*/ 81 w 228"/>
                  <a:gd name="T31" fmla="*/ 114 h 240"/>
                  <a:gd name="T32" fmla="*/ 101 w 228"/>
                  <a:gd name="T33" fmla="*/ 144 h 240"/>
                  <a:gd name="T34" fmla="*/ 101 w 228"/>
                  <a:gd name="T35" fmla="*/ 226 h 240"/>
                  <a:gd name="T36" fmla="*/ 115 w 228"/>
                  <a:gd name="T37" fmla="*/ 240 h 240"/>
                  <a:gd name="T38" fmla="*/ 129 w 228"/>
                  <a:gd name="T39" fmla="*/ 226 h 240"/>
                  <a:gd name="T40" fmla="*/ 129 w 228"/>
                  <a:gd name="T41" fmla="*/ 145 h 240"/>
                  <a:gd name="T42" fmla="*/ 150 w 228"/>
                  <a:gd name="T43" fmla="*/ 114 h 240"/>
                  <a:gd name="T44" fmla="*/ 116 w 228"/>
                  <a:gd name="T45" fmla="*/ 79 h 240"/>
                  <a:gd name="T46" fmla="*/ 114 w 228"/>
                  <a:gd name="T47" fmla="*/ 0 h 240"/>
                  <a:gd name="T48" fmla="*/ 0 w 228"/>
                  <a:gd name="T49" fmla="*/ 114 h 240"/>
                  <a:gd name="T50" fmla="*/ 52 w 228"/>
                  <a:gd name="T51" fmla="*/ 209 h 240"/>
                  <a:gd name="T52" fmla="*/ 57 w 228"/>
                  <a:gd name="T53" fmla="*/ 211 h 240"/>
                  <a:gd name="T54" fmla="*/ 65 w 228"/>
                  <a:gd name="T55" fmla="*/ 206 h 240"/>
                  <a:gd name="T56" fmla="*/ 62 w 228"/>
                  <a:gd name="T57" fmla="*/ 193 h 240"/>
                  <a:gd name="T58" fmla="*/ 19 w 228"/>
                  <a:gd name="T59" fmla="*/ 114 h 240"/>
                  <a:gd name="T60" fmla="*/ 114 w 228"/>
                  <a:gd name="T61" fmla="*/ 18 h 240"/>
                  <a:gd name="T62" fmla="*/ 209 w 228"/>
                  <a:gd name="T63" fmla="*/ 114 h 240"/>
                  <a:gd name="T64" fmla="*/ 168 w 228"/>
                  <a:gd name="T65" fmla="*/ 192 h 240"/>
                  <a:gd name="T66" fmla="*/ 165 w 228"/>
                  <a:gd name="T67" fmla="*/ 205 h 240"/>
                  <a:gd name="T68" fmla="*/ 178 w 228"/>
                  <a:gd name="T69" fmla="*/ 208 h 240"/>
                  <a:gd name="T70" fmla="*/ 228 w 228"/>
                  <a:gd name="T71" fmla="*/ 114 h 240"/>
                  <a:gd name="T72" fmla="*/ 114 w 228"/>
                  <a:gd name="T73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28" h="240">
                    <a:moveTo>
                      <a:pt x="187" y="114"/>
                    </a:moveTo>
                    <a:cubicBezTo>
                      <a:pt x="187" y="73"/>
                      <a:pt x="154" y="40"/>
                      <a:pt x="114" y="40"/>
                    </a:cubicBezTo>
                    <a:cubicBezTo>
                      <a:pt x="73" y="40"/>
                      <a:pt x="40" y="73"/>
                      <a:pt x="40" y="114"/>
                    </a:cubicBezTo>
                    <a:cubicBezTo>
                      <a:pt x="40" y="136"/>
                      <a:pt x="50" y="157"/>
                      <a:pt x="68" y="171"/>
                    </a:cubicBezTo>
                    <a:cubicBezTo>
                      <a:pt x="69" y="172"/>
                      <a:pt x="71" y="173"/>
                      <a:pt x="74" y="173"/>
                    </a:cubicBezTo>
                    <a:cubicBezTo>
                      <a:pt x="76" y="173"/>
                      <a:pt x="79" y="171"/>
                      <a:pt x="81" y="169"/>
                    </a:cubicBezTo>
                    <a:cubicBezTo>
                      <a:pt x="84" y="165"/>
                      <a:pt x="83" y="159"/>
                      <a:pt x="79" y="156"/>
                    </a:cubicBezTo>
                    <a:cubicBezTo>
                      <a:pt x="67" y="146"/>
                      <a:pt x="59" y="130"/>
                      <a:pt x="59" y="114"/>
                    </a:cubicBezTo>
                    <a:cubicBezTo>
                      <a:pt x="59" y="83"/>
                      <a:pt x="84" y="59"/>
                      <a:pt x="114" y="59"/>
                    </a:cubicBezTo>
                    <a:cubicBezTo>
                      <a:pt x="144" y="59"/>
                      <a:pt x="169" y="83"/>
                      <a:pt x="169" y="114"/>
                    </a:cubicBezTo>
                    <a:cubicBezTo>
                      <a:pt x="169" y="129"/>
                      <a:pt x="163" y="143"/>
                      <a:pt x="152" y="153"/>
                    </a:cubicBezTo>
                    <a:cubicBezTo>
                      <a:pt x="148" y="157"/>
                      <a:pt x="148" y="163"/>
                      <a:pt x="151" y="166"/>
                    </a:cubicBezTo>
                    <a:cubicBezTo>
                      <a:pt x="155" y="170"/>
                      <a:pt x="161" y="170"/>
                      <a:pt x="165" y="167"/>
                    </a:cubicBezTo>
                    <a:cubicBezTo>
                      <a:pt x="179" y="153"/>
                      <a:pt x="187" y="134"/>
                      <a:pt x="187" y="114"/>
                    </a:cubicBezTo>
                    <a:close/>
                    <a:moveTo>
                      <a:pt x="116" y="79"/>
                    </a:moveTo>
                    <a:cubicBezTo>
                      <a:pt x="97" y="79"/>
                      <a:pt x="81" y="95"/>
                      <a:pt x="81" y="114"/>
                    </a:cubicBezTo>
                    <a:cubicBezTo>
                      <a:pt x="81" y="127"/>
                      <a:pt x="89" y="139"/>
                      <a:pt x="101" y="144"/>
                    </a:cubicBezTo>
                    <a:cubicBezTo>
                      <a:pt x="101" y="226"/>
                      <a:pt x="101" y="226"/>
                      <a:pt x="101" y="226"/>
                    </a:cubicBezTo>
                    <a:cubicBezTo>
                      <a:pt x="101" y="233"/>
                      <a:pt x="107" y="240"/>
                      <a:pt x="115" y="240"/>
                    </a:cubicBezTo>
                    <a:cubicBezTo>
                      <a:pt x="123" y="240"/>
                      <a:pt x="129" y="233"/>
                      <a:pt x="129" y="226"/>
                    </a:cubicBezTo>
                    <a:cubicBezTo>
                      <a:pt x="129" y="145"/>
                      <a:pt x="129" y="145"/>
                      <a:pt x="129" y="145"/>
                    </a:cubicBezTo>
                    <a:cubicBezTo>
                      <a:pt x="141" y="140"/>
                      <a:pt x="150" y="128"/>
                      <a:pt x="150" y="114"/>
                    </a:cubicBezTo>
                    <a:cubicBezTo>
                      <a:pt x="150" y="95"/>
                      <a:pt x="134" y="79"/>
                      <a:pt x="116" y="79"/>
                    </a:cubicBezTo>
                    <a:close/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52"/>
                      <a:pt x="19" y="188"/>
                      <a:pt x="52" y="209"/>
                    </a:cubicBezTo>
                    <a:cubicBezTo>
                      <a:pt x="54" y="210"/>
                      <a:pt x="55" y="211"/>
                      <a:pt x="57" y="211"/>
                    </a:cubicBezTo>
                    <a:cubicBezTo>
                      <a:pt x="60" y="211"/>
                      <a:pt x="63" y="209"/>
                      <a:pt x="65" y="206"/>
                    </a:cubicBezTo>
                    <a:cubicBezTo>
                      <a:pt x="68" y="202"/>
                      <a:pt x="67" y="196"/>
                      <a:pt x="62" y="193"/>
                    </a:cubicBezTo>
                    <a:cubicBezTo>
                      <a:pt x="35" y="176"/>
                      <a:pt x="19" y="146"/>
                      <a:pt x="19" y="114"/>
                    </a:cubicBezTo>
                    <a:cubicBezTo>
                      <a:pt x="19" y="61"/>
                      <a:pt x="61" y="18"/>
                      <a:pt x="114" y="18"/>
                    </a:cubicBezTo>
                    <a:cubicBezTo>
                      <a:pt x="166" y="18"/>
                      <a:pt x="209" y="61"/>
                      <a:pt x="209" y="114"/>
                    </a:cubicBezTo>
                    <a:cubicBezTo>
                      <a:pt x="209" y="145"/>
                      <a:pt x="194" y="174"/>
                      <a:pt x="168" y="192"/>
                    </a:cubicBezTo>
                    <a:cubicBezTo>
                      <a:pt x="163" y="195"/>
                      <a:pt x="162" y="201"/>
                      <a:pt x="165" y="205"/>
                    </a:cubicBezTo>
                    <a:cubicBezTo>
                      <a:pt x="168" y="209"/>
                      <a:pt x="174" y="211"/>
                      <a:pt x="178" y="208"/>
                    </a:cubicBezTo>
                    <a:cubicBezTo>
                      <a:pt x="209" y="186"/>
                      <a:pt x="228" y="151"/>
                      <a:pt x="228" y="114"/>
                    </a:cubicBezTo>
                    <a:cubicBezTo>
                      <a:pt x="228" y="51"/>
                      <a:pt x="177" y="0"/>
                      <a:pt x="1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îşliḑè">
                <a:extLst>
                  <a:ext uri="{FF2B5EF4-FFF2-40B4-BE49-F238E27FC236}">
                    <a16:creationId xmlns:a16="http://schemas.microsoft.com/office/drawing/2014/main" id="{DE3E12DD-E7CB-4F80-9F43-A87479381A53}"/>
                  </a:ext>
                </a:extLst>
              </p:cNvPr>
              <p:cNvSpPr/>
              <p:nvPr/>
            </p:nvSpPr>
            <p:spPr bwMode="auto">
              <a:xfrm>
                <a:off x="5879976" y="5248046"/>
                <a:ext cx="316393" cy="316393"/>
              </a:xfrm>
              <a:custGeom>
                <a:avLst/>
                <a:gdLst>
                  <a:gd name="T0" fmla="*/ 74 w 236"/>
                  <a:gd name="T1" fmla="*/ 160 h 236"/>
                  <a:gd name="T2" fmla="*/ 93 w 236"/>
                  <a:gd name="T3" fmla="*/ 160 h 236"/>
                  <a:gd name="T4" fmla="*/ 93 w 236"/>
                  <a:gd name="T5" fmla="*/ 103 h 236"/>
                  <a:gd name="T6" fmla="*/ 74 w 236"/>
                  <a:gd name="T7" fmla="*/ 103 h 236"/>
                  <a:gd name="T8" fmla="*/ 74 w 236"/>
                  <a:gd name="T9" fmla="*/ 160 h 236"/>
                  <a:gd name="T10" fmla="*/ 140 w 236"/>
                  <a:gd name="T11" fmla="*/ 102 h 236"/>
                  <a:gd name="T12" fmla="*/ 122 w 236"/>
                  <a:gd name="T13" fmla="*/ 111 h 236"/>
                  <a:gd name="T14" fmla="*/ 122 w 236"/>
                  <a:gd name="T15" fmla="*/ 103 h 236"/>
                  <a:gd name="T16" fmla="*/ 103 w 236"/>
                  <a:gd name="T17" fmla="*/ 103 h 236"/>
                  <a:gd name="T18" fmla="*/ 103 w 236"/>
                  <a:gd name="T19" fmla="*/ 160 h 236"/>
                  <a:gd name="T20" fmla="*/ 122 w 236"/>
                  <a:gd name="T21" fmla="*/ 160 h 236"/>
                  <a:gd name="T22" fmla="*/ 122 w 236"/>
                  <a:gd name="T23" fmla="*/ 128 h 236"/>
                  <a:gd name="T24" fmla="*/ 123 w 236"/>
                  <a:gd name="T25" fmla="*/ 124 h 236"/>
                  <a:gd name="T26" fmla="*/ 133 w 236"/>
                  <a:gd name="T27" fmla="*/ 117 h 236"/>
                  <a:gd name="T28" fmla="*/ 142 w 236"/>
                  <a:gd name="T29" fmla="*/ 130 h 236"/>
                  <a:gd name="T30" fmla="*/ 142 w 236"/>
                  <a:gd name="T31" fmla="*/ 160 h 236"/>
                  <a:gd name="T32" fmla="*/ 161 w 236"/>
                  <a:gd name="T33" fmla="*/ 160 h 236"/>
                  <a:gd name="T34" fmla="*/ 161 w 236"/>
                  <a:gd name="T35" fmla="*/ 160 h 236"/>
                  <a:gd name="T36" fmla="*/ 161 w 236"/>
                  <a:gd name="T37" fmla="*/ 127 h 236"/>
                  <a:gd name="T38" fmla="*/ 140 w 236"/>
                  <a:gd name="T39" fmla="*/ 102 h 236"/>
                  <a:gd name="T40" fmla="*/ 122 w 236"/>
                  <a:gd name="T41" fmla="*/ 111 h 236"/>
                  <a:gd name="T42" fmla="*/ 122 w 236"/>
                  <a:gd name="T43" fmla="*/ 111 h 236"/>
                  <a:gd name="T44" fmla="*/ 122 w 236"/>
                  <a:gd name="T45" fmla="*/ 111 h 236"/>
                  <a:gd name="T46" fmla="*/ 83 w 236"/>
                  <a:gd name="T47" fmla="*/ 75 h 236"/>
                  <a:gd name="T48" fmla="*/ 73 w 236"/>
                  <a:gd name="T49" fmla="*/ 85 h 236"/>
                  <a:gd name="T50" fmla="*/ 83 w 236"/>
                  <a:gd name="T51" fmla="*/ 95 h 236"/>
                  <a:gd name="T52" fmla="*/ 83 w 236"/>
                  <a:gd name="T53" fmla="*/ 95 h 236"/>
                  <a:gd name="T54" fmla="*/ 94 w 236"/>
                  <a:gd name="T55" fmla="*/ 85 h 236"/>
                  <a:gd name="T56" fmla="*/ 83 w 236"/>
                  <a:gd name="T57" fmla="*/ 75 h 236"/>
                  <a:gd name="T58" fmla="*/ 118 w 236"/>
                  <a:gd name="T59" fmla="*/ 0 h 236"/>
                  <a:gd name="T60" fmla="*/ 0 w 236"/>
                  <a:gd name="T61" fmla="*/ 118 h 236"/>
                  <a:gd name="T62" fmla="*/ 118 w 236"/>
                  <a:gd name="T63" fmla="*/ 236 h 236"/>
                  <a:gd name="T64" fmla="*/ 236 w 236"/>
                  <a:gd name="T65" fmla="*/ 118 h 236"/>
                  <a:gd name="T66" fmla="*/ 118 w 236"/>
                  <a:gd name="T67" fmla="*/ 0 h 236"/>
                  <a:gd name="T68" fmla="*/ 181 w 236"/>
                  <a:gd name="T69" fmla="*/ 172 h 236"/>
                  <a:gd name="T70" fmla="*/ 171 w 236"/>
                  <a:gd name="T71" fmla="*/ 181 h 236"/>
                  <a:gd name="T72" fmla="*/ 64 w 236"/>
                  <a:gd name="T73" fmla="*/ 181 h 236"/>
                  <a:gd name="T74" fmla="*/ 55 w 236"/>
                  <a:gd name="T75" fmla="*/ 172 h 236"/>
                  <a:gd name="T76" fmla="*/ 55 w 236"/>
                  <a:gd name="T77" fmla="*/ 63 h 236"/>
                  <a:gd name="T78" fmla="*/ 64 w 236"/>
                  <a:gd name="T79" fmla="*/ 54 h 236"/>
                  <a:gd name="T80" fmla="*/ 171 w 236"/>
                  <a:gd name="T81" fmla="*/ 54 h 236"/>
                  <a:gd name="T82" fmla="*/ 181 w 236"/>
                  <a:gd name="T83" fmla="*/ 63 h 236"/>
                  <a:gd name="T84" fmla="*/ 181 w 236"/>
                  <a:gd name="T85" fmla="*/ 17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6" h="236">
                    <a:moveTo>
                      <a:pt x="74" y="160"/>
                    </a:moveTo>
                    <a:cubicBezTo>
                      <a:pt x="93" y="160"/>
                      <a:pt x="93" y="160"/>
                      <a:pt x="93" y="160"/>
                    </a:cubicBezTo>
                    <a:cubicBezTo>
                      <a:pt x="93" y="103"/>
                      <a:pt x="93" y="103"/>
                      <a:pt x="93" y="103"/>
                    </a:cubicBezTo>
                    <a:cubicBezTo>
                      <a:pt x="74" y="103"/>
                      <a:pt x="74" y="103"/>
                      <a:pt x="74" y="103"/>
                    </a:cubicBezTo>
                    <a:lnTo>
                      <a:pt x="74" y="160"/>
                    </a:lnTo>
                    <a:close/>
                    <a:moveTo>
                      <a:pt x="140" y="102"/>
                    </a:moveTo>
                    <a:cubicBezTo>
                      <a:pt x="129" y="102"/>
                      <a:pt x="125" y="107"/>
                      <a:pt x="122" y="111"/>
                    </a:cubicBezTo>
                    <a:cubicBezTo>
                      <a:pt x="122" y="103"/>
                      <a:pt x="122" y="103"/>
                      <a:pt x="122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4" y="108"/>
                      <a:pt x="103" y="160"/>
                      <a:pt x="103" y="160"/>
                    </a:cubicBezTo>
                    <a:cubicBezTo>
                      <a:pt x="122" y="160"/>
                      <a:pt x="122" y="160"/>
                      <a:pt x="122" y="160"/>
                    </a:cubicBezTo>
                    <a:cubicBezTo>
                      <a:pt x="122" y="128"/>
                      <a:pt x="122" y="128"/>
                      <a:pt x="122" y="128"/>
                    </a:cubicBezTo>
                    <a:cubicBezTo>
                      <a:pt x="122" y="127"/>
                      <a:pt x="123" y="125"/>
                      <a:pt x="123" y="124"/>
                    </a:cubicBezTo>
                    <a:cubicBezTo>
                      <a:pt x="124" y="120"/>
                      <a:pt x="128" y="117"/>
                      <a:pt x="133" y="117"/>
                    </a:cubicBezTo>
                    <a:cubicBezTo>
                      <a:pt x="140" y="117"/>
                      <a:pt x="142" y="122"/>
                      <a:pt x="142" y="130"/>
                    </a:cubicBezTo>
                    <a:cubicBezTo>
                      <a:pt x="142" y="160"/>
                      <a:pt x="142" y="160"/>
                      <a:pt x="142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60"/>
                      <a:pt x="161" y="160"/>
                      <a:pt x="161" y="160"/>
                    </a:cubicBezTo>
                    <a:cubicBezTo>
                      <a:pt x="161" y="127"/>
                      <a:pt x="161" y="127"/>
                      <a:pt x="161" y="127"/>
                    </a:cubicBezTo>
                    <a:cubicBezTo>
                      <a:pt x="161" y="110"/>
                      <a:pt x="152" y="102"/>
                      <a:pt x="140" y="102"/>
                    </a:cubicBezTo>
                    <a:close/>
                    <a:moveTo>
                      <a:pt x="122" y="111"/>
                    </a:move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22" y="111"/>
                      <a:pt x="122" y="111"/>
                      <a:pt x="122" y="111"/>
                    </a:cubicBezTo>
                    <a:close/>
                    <a:moveTo>
                      <a:pt x="83" y="75"/>
                    </a:moveTo>
                    <a:cubicBezTo>
                      <a:pt x="77" y="75"/>
                      <a:pt x="73" y="80"/>
                      <a:pt x="73" y="85"/>
                    </a:cubicBezTo>
                    <a:cubicBezTo>
                      <a:pt x="73" y="91"/>
                      <a:pt x="77" y="95"/>
                      <a:pt x="83" y="95"/>
                    </a:cubicBezTo>
                    <a:cubicBezTo>
                      <a:pt x="83" y="95"/>
                      <a:pt x="83" y="95"/>
                      <a:pt x="83" y="95"/>
                    </a:cubicBezTo>
                    <a:cubicBezTo>
                      <a:pt x="90" y="95"/>
                      <a:pt x="94" y="91"/>
                      <a:pt x="94" y="85"/>
                    </a:cubicBezTo>
                    <a:cubicBezTo>
                      <a:pt x="94" y="80"/>
                      <a:pt x="90" y="75"/>
                      <a:pt x="83" y="75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81" y="172"/>
                    </a:moveTo>
                    <a:cubicBezTo>
                      <a:pt x="181" y="177"/>
                      <a:pt x="176" y="181"/>
                      <a:pt x="171" y="181"/>
                    </a:cubicBezTo>
                    <a:cubicBezTo>
                      <a:pt x="64" y="181"/>
                      <a:pt x="64" y="181"/>
                      <a:pt x="64" y="181"/>
                    </a:cubicBezTo>
                    <a:cubicBezTo>
                      <a:pt x="59" y="181"/>
                      <a:pt x="55" y="177"/>
                      <a:pt x="55" y="172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55" y="58"/>
                      <a:pt x="59" y="54"/>
                      <a:pt x="64" y="54"/>
                    </a:cubicBezTo>
                    <a:cubicBezTo>
                      <a:pt x="171" y="54"/>
                      <a:pt x="171" y="54"/>
                      <a:pt x="171" y="54"/>
                    </a:cubicBezTo>
                    <a:cubicBezTo>
                      <a:pt x="176" y="54"/>
                      <a:pt x="181" y="58"/>
                      <a:pt x="181" y="63"/>
                    </a:cubicBezTo>
                    <a:cubicBezTo>
                      <a:pt x="181" y="172"/>
                      <a:pt x="181" y="172"/>
                      <a:pt x="181" y="17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i$ľíḓê">
                <a:extLst>
                  <a:ext uri="{FF2B5EF4-FFF2-40B4-BE49-F238E27FC236}">
                    <a16:creationId xmlns:a16="http://schemas.microsoft.com/office/drawing/2014/main" id="{AE520F86-DA85-4103-901A-1ABBE3EE6A89}"/>
                  </a:ext>
                </a:extLst>
              </p:cNvPr>
              <p:cNvSpPr/>
              <p:nvPr/>
            </p:nvSpPr>
            <p:spPr bwMode="auto">
              <a:xfrm>
                <a:off x="7324593" y="5248046"/>
                <a:ext cx="316393" cy="316393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ïṣļiḍe">
                <a:extLst>
                  <a:ext uri="{FF2B5EF4-FFF2-40B4-BE49-F238E27FC236}">
                    <a16:creationId xmlns:a16="http://schemas.microsoft.com/office/drawing/2014/main" id="{48BFF42E-E7FC-46F3-834F-0C3F03AB0AD0}"/>
                  </a:ext>
                </a:extLst>
              </p:cNvPr>
              <p:cNvSpPr/>
              <p:nvPr/>
            </p:nvSpPr>
            <p:spPr bwMode="auto">
              <a:xfrm>
                <a:off x="6591693" y="5248046"/>
                <a:ext cx="316393" cy="316393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7" name="ï$ļïḓê">
              <a:extLst>
                <a:ext uri="{FF2B5EF4-FFF2-40B4-BE49-F238E27FC236}">
                  <a16:creationId xmlns:a16="http://schemas.microsoft.com/office/drawing/2014/main" id="{0AC02EEB-2E99-4ACF-AADC-2150762F6F16}"/>
                </a:ext>
              </a:extLst>
            </p:cNvPr>
            <p:cNvGrpSpPr/>
            <p:nvPr/>
          </p:nvGrpSpPr>
          <p:grpSpPr>
            <a:xfrm>
              <a:off x="4699675" y="2015724"/>
              <a:ext cx="2792660" cy="2826553"/>
              <a:chOff x="1365304" y="1322527"/>
              <a:chExt cx="2604722" cy="2636334"/>
            </a:xfrm>
          </p:grpSpPr>
          <p:grpSp>
            <p:nvGrpSpPr>
              <p:cNvPr id="36" name="işḷiḍê">
                <a:extLst>
                  <a:ext uri="{FF2B5EF4-FFF2-40B4-BE49-F238E27FC236}">
                    <a16:creationId xmlns:a16="http://schemas.microsoft.com/office/drawing/2014/main" id="{4605A7EF-189C-4168-BB0A-42D87992F78E}"/>
                  </a:ext>
                </a:extLst>
              </p:cNvPr>
              <p:cNvGrpSpPr/>
              <p:nvPr/>
            </p:nvGrpSpPr>
            <p:grpSpPr>
              <a:xfrm>
                <a:off x="1365304" y="1322527"/>
                <a:ext cx="2604722" cy="2636334"/>
                <a:chOff x="4951411" y="1311276"/>
                <a:chExt cx="4184652" cy="4235449"/>
              </a:xfrm>
            </p:grpSpPr>
            <p:sp>
              <p:nvSpPr>
                <p:cNvPr id="38" name="ïṩlíḍe">
                  <a:extLst>
                    <a:ext uri="{FF2B5EF4-FFF2-40B4-BE49-F238E27FC236}">
                      <a16:creationId xmlns:a16="http://schemas.microsoft.com/office/drawing/2014/main" id="{E2FFA1F2-04C3-49B6-B99E-04905FCDEE30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43725" y="1311276"/>
                  <a:ext cx="1130300" cy="2667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39" name="ïṣḻïḋè">
                  <a:extLst>
                    <a:ext uri="{FF2B5EF4-FFF2-40B4-BE49-F238E27FC236}">
                      <a16:creationId xmlns:a16="http://schemas.microsoft.com/office/drawing/2014/main" id="{2F5A3BB0-2090-4014-86BA-040944A0CAF3}"/>
                    </a:ext>
                  </a:extLst>
                </p:cNvPr>
                <p:cNvSpPr/>
                <p:nvPr/>
              </p:nvSpPr>
              <p:spPr bwMode="auto">
                <a:xfrm>
                  <a:off x="8074025" y="1577976"/>
                  <a:ext cx="1062038" cy="1800225"/>
                </a:xfrm>
                <a:custGeom>
                  <a:avLst/>
                  <a:gdLst>
                    <a:gd name="T0" fmla="*/ 669 w 669"/>
                    <a:gd name="T1" fmla="*/ 1134 h 1134"/>
                    <a:gd name="T2" fmla="*/ 591 w 669"/>
                    <a:gd name="T3" fmla="*/ 550 h 1134"/>
                    <a:gd name="T4" fmla="*/ 0 w 669"/>
                    <a:gd name="T5" fmla="*/ 0 h 1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69" h="1134">
                      <a:moveTo>
                        <a:pt x="669" y="1134"/>
                      </a:moveTo>
                      <a:lnTo>
                        <a:pt x="591" y="55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0" name="íşḷiďè">
                  <a:extLst>
                    <a:ext uri="{FF2B5EF4-FFF2-40B4-BE49-F238E27FC236}">
                      <a16:creationId xmlns:a16="http://schemas.microsoft.com/office/drawing/2014/main" id="{08FA8555-461B-40B5-B2A8-0D587A0BC201}"/>
                    </a:ext>
                  </a:extLst>
                </p:cNvPr>
                <p:cNvSpPr/>
                <p:nvPr/>
              </p:nvSpPr>
              <p:spPr bwMode="auto">
                <a:xfrm>
                  <a:off x="6048374" y="3378201"/>
                  <a:ext cx="3087688" cy="2168524"/>
                </a:xfrm>
                <a:custGeom>
                  <a:avLst/>
                  <a:gdLst>
                    <a:gd name="T0" fmla="*/ 0 w 1945"/>
                    <a:gd name="T1" fmla="*/ 1276 h 1366"/>
                    <a:gd name="T2" fmla="*/ 830 w 1945"/>
                    <a:gd name="T3" fmla="*/ 1366 h 1366"/>
                    <a:gd name="T4" fmla="*/ 1305 w 1945"/>
                    <a:gd name="T5" fmla="*/ 1162 h 1366"/>
                    <a:gd name="T6" fmla="*/ 1804 w 1945"/>
                    <a:gd name="T7" fmla="*/ 737 h 1366"/>
                    <a:gd name="T8" fmla="*/ 1945 w 1945"/>
                    <a:gd name="T9" fmla="*/ 0 h 1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45" h="1366">
                      <a:moveTo>
                        <a:pt x="0" y="1276"/>
                      </a:moveTo>
                      <a:lnTo>
                        <a:pt x="830" y="1366"/>
                      </a:lnTo>
                      <a:lnTo>
                        <a:pt x="1305" y="1162"/>
                      </a:lnTo>
                      <a:lnTo>
                        <a:pt x="1804" y="737"/>
                      </a:lnTo>
                      <a:lnTo>
                        <a:pt x="1945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1" name="îṥ1iḓè">
                  <a:extLst>
                    <a:ext uri="{FF2B5EF4-FFF2-40B4-BE49-F238E27FC236}">
                      <a16:creationId xmlns:a16="http://schemas.microsoft.com/office/drawing/2014/main" id="{19DEBA73-D5DF-41C2-ABF0-1E678D22C39D}"/>
                    </a:ext>
                  </a:extLst>
                </p:cNvPr>
                <p:cNvSpPr/>
                <p:nvPr/>
              </p:nvSpPr>
              <p:spPr bwMode="auto">
                <a:xfrm>
                  <a:off x="5118100" y="4216401"/>
                  <a:ext cx="930275" cy="1187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2" name="íṡļîḋê">
                  <a:extLst>
                    <a:ext uri="{FF2B5EF4-FFF2-40B4-BE49-F238E27FC236}">
                      <a16:creationId xmlns:a16="http://schemas.microsoft.com/office/drawing/2014/main" id="{DC129DF6-5291-41D0-A1FA-07C3D6AE9180}"/>
                    </a:ext>
                  </a:extLst>
                </p:cNvPr>
                <p:cNvSpPr/>
                <p:nvPr/>
              </p:nvSpPr>
              <p:spPr bwMode="auto">
                <a:xfrm>
                  <a:off x="4951411" y="2489105"/>
                  <a:ext cx="166691" cy="1727299"/>
                </a:xfrm>
                <a:custGeom>
                  <a:avLst/>
                  <a:gdLst>
                    <a:gd name="T0" fmla="*/ 609 w 609"/>
                    <a:gd name="T1" fmla="*/ 0 h 1611"/>
                    <a:gd name="T2" fmla="*/ 592 w 609"/>
                    <a:gd name="T3" fmla="*/ 5 h 1611"/>
                    <a:gd name="T4" fmla="*/ 313 w 609"/>
                    <a:gd name="T5" fmla="*/ 392 h 1611"/>
                    <a:gd name="T6" fmla="*/ 52 w 609"/>
                    <a:gd name="T7" fmla="*/ 523 h 1611"/>
                    <a:gd name="T8" fmla="*/ 0 w 609"/>
                    <a:gd name="T9" fmla="*/ 1132 h 1611"/>
                    <a:gd name="T10" fmla="*/ 105 w 609"/>
                    <a:gd name="T11" fmla="*/ 1611 h 1611"/>
                    <a:gd name="connsiteX0" fmla="*/ 10000 w 10018"/>
                    <a:gd name="connsiteY0" fmla="*/ 0 h 10000"/>
                    <a:gd name="connsiteX1" fmla="*/ 10018 w 10018"/>
                    <a:gd name="connsiteY1" fmla="*/ 1358 h 10000"/>
                    <a:gd name="connsiteX2" fmla="*/ 5140 w 10018"/>
                    <a:gd name="connsiteY2" fmla="*/ 2433 h 10000"/>
                    <a:gd name="connsiteX3" fmla="*/ 854 w 10018"/>
                    <a:gd name="connsiteY3" fmla="*/ 3246 h 10000"/>
                    <a:gd name="connsiteX4" fmla="*/ 0 w 10018"/>
                    <a:gd name="connsiteY4" fmla="*/ 7027 h 10000"/>
                    <a:gd name="connsiteX5" fmla="*/ 1724 w 10018"/>
                    <a:gd name="connsiteY5" fmla="*/ 10000 h 10000"/>
                    <a:gd name="connsiteX0" fmla="*/ 12868 w 12868"/>
                    <a:gd name="connsiteY0" fmla="*/ 0 h 9028"/>
                    <a:gd name="connsiteX1" fmla="*/ 10018 w 12868"/>
                    <a:gd name="connsiteY1" fmla="*/ 386 h 9028"/>
                    <a:gd name="connsiteX2" fmla="*/ 5140 w 12868"/>
                    <a:gd name="connsiteY2" fmla="*/ 1461 h 9028"/>
                    <a:gd name="connsiteX3" fmla="*/ 854 w 12868"/>
                    <a:gd name="connsiteY3" fmla="*/ 2274 h 9028"/>
                    <a:gd name="connsiteX4" fmla="*/ 0 w 12868"/>
                    <a:gd name="connsiteY4" fmla="*/ 6055 h 9028"/>
                    <a:gd name="connsiteX5" fmla="*/ 1724 w 12868"/>
                    <a:gd name="connsiteY5" fmla="*/ 9028 h 9028"/>
                    <a:gd name="connsiteX0" fmla="*/ 7785 w 7785"/>
                    <a:gd name="connsiteY0" fmla="*/ 0 h 9572"/>
                    <a:gd name="connsiteX1" fmla="*/ 3994 w 7785"/>
                    <a:gd name="connsiteY1" fmla="*/ 1190 h 9572"/>
                    <a:gd name="connsiteX2" fmla="*/ 664 w 7785"/>
                    <a:gd name="connsiteY2" fmla="*/ 2091 h 9572"/>
                    <a:gd name="connsiteX3" fmla="*/ 0 w 7785"/>
                    <a:gd name="connsiteY3" fmla="*/ 6279 h 9572"/>
                    <a:gd name="connsiteX4" fmla="*/ 1340 w 7785"/>
                    <a:gd name="connsiteY4" fmla="*/ 9572 h 9572"/>
                    <a:gd name="connsiteX0" fmla="*/ 5130 w 5130"/>
                    <a:gd name="connsiteY0" fmla="*/ 0 h 8757"/>
                    <a:gd name="connsiteX1" fmla="*/ 853 w 5130"/>
                    <a:gd name="connsiteY1" fmla="*/ 941 h 8757"/>
                    <a:gd name="connsiteX2" fmla="*/ 0 w 5130"/>
                    <a:gd name="connsiteY2" fmla="*/ 5317 h 8757"/>
                    <a:gd name="connsiteX3" fmla="*/ 1721 w 5130"/>
                    <a:gd name="connsiteY3" fmla="*/ 8757 h 8757"/>
                    <a:gd name="connsiteX0" fmla="*/ 1663 w 3355"/>
                    <a:gd name="connsiteY0" fmla="*/ 0 h 8925"/>
                    <a:gd name="connsiteX1" fmla="*/ 0 w 3355"/>
                    <a:gd name="connsiteY1" fmla="*/ 4997 h 8925"/>
                    <a:gd name="connsiteX2" fmla="*/ 3355 w 3355"/>
                    <a:gd name="connsiteY2" fmla="*/ 8925 h 8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55" h="8925">
                      <a:moveTo>
                        <a:pt x="1663" y="0"/>
                      </a:moveTo>
                      <a:lnTo>
                        <a:pt x="0" y="4997"/>
                      </a:lnTo>
                      <a:lnTo>
                        <a:pt x="3355" y="892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3" name="ïṩlîḑè">
                  <a:extLst>
                    <a:ext uri="{FF2B5EF4-FFF2-40B4-BE49-F238E27FC236}">
                      <a16:creationId xmlns:a16="http://schemas.microsoft.com/office/drawing/2014/main" id="{AB362FEA-CE95-4BC6-81A5-6AFB10CBF5D3}"/>
                    </a:ext>
                  </a:extLst>
                </p:cNvPr>
                <p:cNvSpPr/>
                <p:nvPr/>
              </p:nvSpPr>
              <p:spPr bwMode="auto">
                <a:xfrm flipH="1">
                  <a:off x="5918200" y="1311276"/>
                  <a:ext cx="1025525" cy="3476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4" name="î$ļiḋê">
                  <a:extLst>
                    <a:ext uri="{FF2B5EF4-FFF2-40B4-BE49-F238E27FC236}">
                      <a16:creationId xmlns:a16="http://schemas.microsoft.com/office/drawing/2014/main" id="{737DA7FE-051C-4360-868C-34045A5F4C66}"/>
                    </a:ext>
                  </a:extLst>
                </p:cNvPr>
                <p:cNvSpPr/>
                <p:nvPr/>
              </p:nvSpPr>
              <p:spPr bwMode="auto">
                <a:xfrm>
                  <a:off x="5919695" y="1547849"/>
                  <a:ext cx="2159653" cy="120556"/>
                </a:xfrm>
                <a:custGeom>
                  <a:avLst/>
                  <a:gdLst>
                    <a:gd name="T0" fmla="*/ 0 w 1375"/>
                    <a:gd name="T1" fmla="*/ 69 h 119"/>
                    <a:gd name="T2" fmla="*/ 0 w 1375"/>
                    <a:gd name="T3" fmla="*/ 69 h 119"/>
                    <a:gd name="T4" fmla="*/ 681 w 1375"/>
                    <a:gd name="T5" fmla="*/ 0 h 119"/>
                    <a:gd name="T6" fmla="*/ 681 w 1375"/>
                    <a:gd name="T7" fmla="*/ 0 h 119"/>
                    <a:gd name="T8" fmla="*/ 1375 w 1375"/>
                    <a:gd name="T9" fmla="*/ 13 h 119"/>
                    <a:gd name="T10" fmla="*/ 1279 w 1375"/>
                    <a:gd name="T11" fmla="*/ 119 h 119"/>
                    <a:gd name="connsiteX0" fmla="*/ 0 w 10000"/>
                    <a:gd name="connsiteY0" fmla="*/ 5798 h 12759"/>
                    <a:gd name="connsiteX1" fmla="*/ 0 w 10000"/>
                    <a:gd name="connsiteY1" fmla="*/ 5798 h 12759"/>
                    <a:gd name="connsiteX2" fmla="*/ 4953 w 10000"/>
                    <a:gd name="connsiteY2" fmla="*/ 0 h 12759"/>
                    <a:gd name="connsiteX3" fmla="*/ 4953 w 10000"/>
                    <a:gd name="connsiteY3" fmla="*/ 0 h 12759"/>
                    <a:gd name="connsiteX4" fmla="*/ 10000 w 10000"/>
                    <a:gd name="connsiteY4" fmla="*/ 1092 h 12759"/>
                    <a:gd name="connsiteX5" fmla="*/ 9413 w 10000"/>
                    <a:gd name="connsiteY5" fmla="*/ 12759 h 12759"/>
                    <a:gd name="connsiteX0" fmla="*/ 0 w 10000"/>
                    <a:gd name="connsiteY0" fmla="*/ 5798 h 5798"/>
                    <a:gd name="connsiteX1" fmla="*/ 0 w 10000"/>
                    <a:gd name="connsiteY1" fmla="*/ 5798 h 5798"/>
                    <a:gd name="connsiteX2" fmla="*/ 4953 w 10000"/>
                    <a:gd name="connsiteY2" fmla="*/ 0 h 5798"/>
                    <a:gd name="connsiteX3" fmla="*/ 4953 w 10000"/>
                    <a:gd name="connsiteY3" fmla="*/ 0 h 5798"/>
                    <a:gd name="connsiteX4" fmla="*/ 10000 w 10000"/>
                    <a:gd name="connsiteY4" fmla="*/ 1092 h 57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000" h="5798">
                      <a:moveTo>
                        <a:pt x="0" y="5798"/>
                      </a:moveTo>
                      <a:lnTo>
                        <a:pt x="0" y="5798"/>
                      </a:lnTo>
                      <a:lnTo>
                        <a:pt x="4953" y="0"/>
                      </a:lnTo>
                      <a:lnTo>
                        <a:pt x="4953" y="0"/>
                      </a:lnTo>
                      <a:lnTo>
                        <a:pt x="10000" y="1092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5" name="îs1ïḓê">
                  <a:extLst>
                    <a:ext uri="{FF2B5EF4-FFF2-40B4-BE49-F238E27FC236}">
                      <a16:creationId xmlns:a16="http://schemas.microsoft.com/office/drawing/2014/main" id="{9DFD413D-6C45-4EE2-8ECF-212258E88567}"/>
                    </a:ext>
                  </a:extLst>
                </p:cNvPr>
                <p:cNvSpPr/>
                <p:nvPr/>
              </p:nvSpPr>
              <p:spPr bwMode="auto">
                <a:xfrm>
                  <a:off x="5765799" y="3549651"/>
                  <a:ext cx="282575" cy="1854200"/>
                </a:xfrm>
                <a:custGeom>
                  <a:avLst/>
                  <a:gdLst>
                    <a:gd name="T0" fmla="*/ 0 w 178"/>
                    <a:gd name="T1" fmla="*/ 0 h 1168"/>
                    <a:gd name="T2" fmla="*/ 144 w 178"/>
                    <a:gd name="T3" fmla="*/ 792 h 1168"/>
                    <a:gd name="T4" fmla="*/ 178 w 178"/>
                    <a:gd name="T5" fmla="*/ 1168 h 1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78" h="1168">
                      <a:moveTo>
                        <a:pt x="0" y="0"/>
                      </a:moveTo>
                      <a:lnTo>
                        <a:pt x="144" y="792"/>
                      </a:lnTo>
                      <a:lnTo>
                        <a:pt x="178" y="1168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6" name="iŝḷiḑê">
                  <a:extLst>
                    <a:ext uri="{FF2B5EF4-FFF2-40B4-BE49-F238E27FC236}">
                      <a16:creationId xmlns:a16="http://schemas.microsoft.com/office/drawing/2014/main" id="{13868A2A-6BD9-430C-BD48-F827CA7BE155}"/>
                    </a:ext>
                  </a:extLst>
                </p:cNvPr>
                <p:cNvSpPr/>
                <p:nvPr/>
              </p:nvSpPr>
              <p:spPr bwMode="auto">
                <a:xfrm>
                  <a:off x="5765799" y="1666876"/>
                  <a:ext cx="209550" cy="1882775"/>
                </a:xfrm>
                <a:custGeom>
                  <a:avLst/>
                  <a:gdLst>
                    <a:gd name="T0" fmla="*/ 79 w 132"/>
                    <a:gd name="T1" fmla="*/ 0 h 1186"/>
                    <a:gd name="T2" fmla="*/ 132 w 132"/>
                    <a:gd name="T3" fmla="*/ 368 h 1186"/>
                    <a:gd name="T4" fmla="*/ 0 w 132"/>
                    <a:gd name="T5" fmla="*/ 1186 h 1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2" h="1186">
                      <a:moveTo>
                        <a:pt x="79" y="0"/>
                      </a:moveTo>
                      <a:lnTo>
                        <a:pt x="132" y="368"/>
                      </a:lnTo>
                      <a:lnTo>
                        <a:pt x="0" y="118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7" name="iṧḷïďê">
                  <a:extLst>
                    <a:ext uri="{FF2B5EF4-FFF2-40B4-BE49-F238E27FC236}">
                      <a16:creationId xmlns:a16="http://schemas.microsoft.com/office/drawing/2014/main" id="{A97DA698-45B3-4B19-B99B-E153A0FC88A4}"/>
                    </a:ext>
                  </a:extLst>
                </p:cNvPr>
                <p:cNvSpPr/>
                <p:nvPr/>
              </p:nvSpPr>
              <p:spPr bwMode="auto">
                <a:xfrm>
                  <a:off x="6889749" y="4346575"/>
                  <a:ext cx="476270" cy="1200150"/>
                </a:xfrm>
                <a:custGeom>
                  <a:avLst/>
                  <a:gdLst>
                    <a:gd name="T0" fmla="*/ 0 w 398"/>
                    <a:gd name="T1" fmla="*/ 0 h 756"/>
                    <a:gd name="T2" fmla="*/ 219 w 398"/>
                    <a:gd name="T3" fmla="*/ 591 h 756"/>
                    <a:gd name="T4" fmla="*/ 300 w 398"/>
                    <a:gd name="T5" fmla="*/ 756 h 756"/>
                    <a:gd name="T6" fmla="*/ 398 w 398"/>
                    <a:gd name="T7" fmla="*/ 595 h 756"/>
                    <a:gd name="connsiteX0" fmla="*/ 0 w 13102"/>
                    <a:gd name="connsiteY0" fmla="*/ 0 h 10000"/>
                    <a:gd name="connsiteX1" fmla="*/ 5503 w 13102"/>
                    <a:gd name="connsiteY1" fmla="*/ 7817 h 10000"/>
                    <a:gd name="connsiteX2" fmla="*/ 7538 w 13102"/>
                    <a:gd name="connsiteY2" fmla="*/ 10000 h 10000"/>
                    <a:gd name="connsiteX3" fmla="*/ 13102 w 13102"/>
                    <a:gd name="connsiteY3" fmla="*/ 9384 h 10000"/>
                    <a:gd name="connsiteX0" fmla="*/ 0 w 7538"/>
                    <a:gd name="connsiteY0" fmla="*/ 0 h 10000"/>
                    <a:gd name="connsiteX1" fmla="*/ 5503 w 7538"/>
                    <a:gd name="connsiteY1" fmla="*/ 7817 h 10000"/>
                    <a:gd name="connsiteX2" fmla="*/ 7538 w 7538"/>
                    <a:gd name="connsiteY2" fmla="*/ 10000 h 10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538" h="10000">
                      <a:moveTo>
                        <a:pt x="0" y="0"/>
                      </a:moveTo>
                      <a:lnTo>
                        <a:pt x="5503" y="7817"/>
                      </a:lnTo>
                      <a:lnTo>
                        <a:pt x="7538" y="1000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8" name="îṡľïdê">
                  <a:extLst>
                    <a:ext uri="{FF2B5EF4-FFF2-40B4-BE49-F238E27FC236}">
                      <a16:creationId xmlns:a16="http://schemas.microsoft.com/office/drawing/2014/main" id="{77DFD946-067F-4EBE-95FF-D6F36BE41D25}"/>
                    </a:ext>
                  </a:extLst>
                </p:cNvPr>
                <p:cNvSpPr/>
                <p:nvPr/>
              </p:nvSpPr>
              <p:spPr bwMode="auto">
                <a:xfrm>
                  <a:off x="6889750" y="1557339"/>
                  <a:ext cx="523875" cy="2789238"/>
                </a:xfrm>
                <a:custGeom>
                  <a:avLst/>
                  <a:gdLst>
                    <a:gd name="T0" fmla="*/ 52 w 330"/>
                    <a:gd name="T1" fmla="*/ 0 h 1757"/>
                    <a:gd name="T2" fmla="*/ 330 w 330"/>
                    <a:gd name="T3" fmla="*/ 664 h 1757"/>
                    <a:gd name="T4" fmla="*/ 0 w 330"/>
                    <a:gd name="T5" fmla="*/ 1757 h 17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30" h="1757">
                      <a:moveTo>
                        <a:pt x="52" y="0"/>
                      </a:moveTo>
                      <a:lnTo>
                        <a:pt x="330" y="664"/>
                      </a:lnTo>
                      <a:lnTo>
                        <a:pt x="0" y="175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49" name="išľiḑé">
                  <a:extLst>
                    <a:ext uri="{FF2B5EF4-FFF2-40B4-BE49-F238E27FC236}">
                      <a16:creationId xmlns:a16="http://schemas.microsoft.com/office/drawing/2014/main" id="{99ED1323-5BD1-442F-ADBB-82E831006E69}"/>
                    </a:ext>
                  </a:extLst>
                </p:cNvPr>
                <p:cNvSpPr/>
                <p:nvPr/>
              </p:nvSpPr>
              <p:spPr bwMode="auto">
                <a:xfrm>
                  <a:off x="6943725" y="1311276"/>
                  <a:ext cx="28575" cy="2460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0" name="ïṣľiḑé">
                  <a:extLst>
                    <a:ext uri="{FF2B5EF4-FFF2-40B4-BE49-F238E27FC236}">
                      <a16:creationId xmlns:a16="http://schemas.microsoft.com/office/drawing/2014/main" id="{34A7019D-CB60-469F-A8CC-DBCFB6735CD5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1657222"/>
                  <a:ext cx="874730" cy="83197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1" name="íṥļîḍé">
                  <a:extLst>
                    <a:ext uri="{FF2B5EF4-FFF2-40B4-BE49-F238E27FC236}">
                      <a16:creationId xmlns:a16="http://schemas.microsoft.com/office/drawing/2014/main" id="{7BE4BB76-C04E-4268-8869-48E2BDA0C87E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47650" cy="1127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2" name="iṣḻíḑê">
                  <a:extLst>
                    <a:ext uri="{FF2B5EF4-FFF2-40B4-BE49-F238E27FC236}">
                      <a16:creationId xmlns:a16="http://schemas.microsoft.com/office/drawing/2014/main" id="{A95F41A0-AC35-401C-B45F-B1657EACF614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063440" y="1579414"/>
                  <a:ext cx="282046" cy="733574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3" name="ïŝlîḍê">
                  <a:extLst>
                    <a:ext uri="{FF2B5EF4-FFF2-40B4-BE49-F238E27FC236}">
                      <a16:creationId xmlns:a16="http://schemas.microsoft.com/office/drawing/2014/main" id="{07ED67B0-1478-4DE9-A56C-37FF0E8FFEC5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345488" y="2312989"/>
                  <a:ext cx="542925" cy="9525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4" name="îṣ1íḓê">
                  <a:extLst>
                    <a:ext uri="{FF2B5EF4-FFF2-40B4-BE49-F238E27FC236}">
                      <a16:creationId xmlns:a16="http://schemas.microsoft.com/office/drawing/2014/main" id="{F43B9C8A-EE86-48ED-B46C-7C6DBE098CBA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8888413" y="3265489"/>
                  <a:ext cx="23812" cy="1282699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šliḍê">
                  <a:extLst>
                    <a:ext uri="{FF2B5EF4-FFF2-40B4-BE49-F238E27FC236}">
                      <a16:creationId xmlns:a16="http://schemas.microsoft.com/office/drawing/2014/main" id="{861B6665-40B1-480E-864C-3AC8DD073CDE}"/>
                    </a:ext>
                  </a:extLst>
                </p:cNvPr>
                <p:cNvSpPr/>
                <p:nvPr/>
              </p:nvSpPr>
              <p:spPr bwMode="auto">
                <a:xfrm>
                  <a:off x="6889750" y="4346576"/>
                  <a:ext cx="2022475" cy="382588"/>
                </a:xfrm>
                <a:custGeom>
                  <a:avLst/>
                  <a:gdLst>
                    <a:gd name="T0" fmla="*/ 0 w 1274"/>
                    <a:gd name="T1" fmla="*/ 0 h 241"/>
                    <a:gd name="T2" fmla="*/ 909 w 1274"/>
                    <a:gd name="T3" fmla="*/ 241 h 241"/>
                    <a:gd name="T4" fmla="*/ 1274 w 1274"/>
                    <a:gd name="T5" fmla="*/ 127 h 2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74" h="241">
                      <a:moveTo>
                        <a:pt x="0" y="0"/>
                      </a:moveTo>
                      <a:lnTo>
                        <a:pt x="909" y="241"/>
                      </a:lnTo>
                      <a:lnTo>
                        <a:pt x="1274" y="127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70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6" name="íšlïḑè">
                  <a:extLst>
                    <a:ext uri="{FF2B5EF4-FFF2-40B4-BE49-F238E27FC236}">
                      <a16:creationId xmlns:a16="http://schemas.microsoft.com/office/drawing/2014/main" id="{C95DD297-DFD7-4F9A-B98F-2016AB93052A}"/>
                    </a:ext>
                  </a:extLst>
                </p:cNvPr>
                <p:cNvSpPr/>
                <p:nvPr/>
              </p:nvSpPr>
              <p:spPr bwMode="auto">
                <a:xfrm>
                  <a:off x="5765800" y="3549651"/>
                  <a:ext cx="1123950" cy="7969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7" name="íşḻïḓè">
                  <a:extLst>
                    <a:ext uri="{FF2B5EF4-FFF2-40B4-BE49-F238E27FC236}">
                      <a16:creationId xmlns:a16="http://schemas.microsoft.com/office/drawing/2014/main" id="{C4B12F02-B769-4AA1-96E4-0FBFCC6377ED}"/>
                    </a:ext>
                  </a:extLst>
                </p:cNvPr>
                <p:cNvSpPr/>
                <p:nvPr/>
              </p:nvSpPr>
              <p:spPr bwMode="auto">
                <a:xfrm>
                  <a:off x="5033963" y="2489201"/>
                  <a:ext cx="731838" cy="1060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8" name="ïŝlîḍê">
                  <a:extLst>
                    <a:ext uri="{FF2B5EF4-FFF2-40B4-BE49-F238E27FC236}">
                      <a16:creationId xmlns:a16="http://schemas.microsoft.com/office/drawing/2014/main" id="{D46F1E84-8891-4D41-AE86-FE99FF05A594}"/>
                    </a:ext>
                  </a:extLst>
                </p:cNvPr>
                <p:cNvSpPr/>
                <p:nvPr/>
              </p:nvSpPr>
              <p:spPr bwMode="auto">
                <a:xfrm flipH="1">
                  <a:off x="5033963" y="2251076"/>
                  <a:ext cx="941388" cy="23812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slîḑê">
                  <a:extLst>
                    <a:ext uri="{FF2B5EF4-FFF2-40B4-BE49-F238E27FC236}">
                      <a16:creationId xmlns:a16="http://schemas.microsoft.com/office/drawing/2014/main" id="{1DD7B3A3-6F06-4D17-A710-B4EADBCA592C}"/>
                    </a:ext>
                  </a:extLst>
                </p:cNvPr>
                <p:cNvSpPr/>
                <p:nvPr/>
              </p:nvSpPr>
              <p:spPr bwMode="auto">
                <a:xfrm flipH="1">
                  <a:off x="5975350" y="1557339"/>
                  <a:ext cx="996950" cy="693738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0" name="îSḷîḋé">
                  <a:extLst>
                    <a:ext uri="{FF2B5EF4-FFF2-40B4-BE49-F238E27FC236}">
                      <a16:creationId xmlns:a16="http://schemas.microsoft.com/office/drawing/2014/main" id="{04AAA5C4-2115-49D5-AE36-F6B94A3896B3}"/>
                    </a:ext>
                  </a:extLst>
                </p:cNvPr>
                <p:cNvSpPr/>
                <p:nvPr/>
              </p:nvSpPr>
              <p:spPr bwMode="auto">
                <a:xfrm flipH="1" flipV="1">
                  <a:off x="6972300" y="1557339"/>
                  <a:ext cx="1373188" cy="7556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1" name="íslïďé">
                  <a:extLst>
                    <a:ext uri="{FF2B5EF4-FFF2-40B4-BE49-F238E27FC236}">
                      <a16:creationId xmlns:a16="http://schemas.microsoft.com/office/drawing/2014/main" id="{D2F0B7A9-7F40-4C3D-A66D-49E04F4EC922}"/>
                    </a:ext>
                  </a:extLst>
                </p:cNvPr>
                <p:cNvSpPr/>
                <p:nvPr/>
              </p:nvSpPr>
              <p:spPr bwMode="auto">
                <a:xfrm>
                  <a:off x="8345488" y="2312989"/>
                  <a:ext cx="666750" cy="928688"/>
                </a:xfrm>
                <a:custGeom>
                  <a:avLst/>
                  <a:gdLst>
                    <a:gd name="T0" fmla="*/ 344 w 420"/>
                    <a:gd name="T1" fmla="*/ 585 h 585"/>
                    <a:gd name="T2" fmla="*/ 420 w 420"/>
                    <a:gd name="T3" fmla="*/ 87 h 585"/>
                    <a:gd name="T4" fmla="*/ 0 w 420"/>
                    <a:gd name="T5" fmla="*/ 0 h 5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0" h="585">
                      <a:moveTo>
                        <a:pt x="344" y="585"/>
                      </a:moveTo>
                      <a:lnTo>
                        <a:pt x="420" y="87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2" name="îṧ1îḋè">
                  <a:extLst>
                    <a:ext uri="{FF2B5EF4-FFF2-40B4-BE49-F238E27FC236}">
                      <a16:creationId xmlns:a16="http://schemas.microsoft.com/office/drawing/2014/main" id="{C54D4C33-30EC-4D29-9CC6-33EA87D83974}"/>
                    </a:ext>
                  </a:extLst>
                </p:cNvPr>
                <p:cNvSpPr/>
                <p:nvPr/>
              </p:nvSpPr>
              <p:spPr bwMode="auto">
                <a:xfrm>
                  <a:off x="8320088" y="2312989"/>
                  <a:ext cx="571500" cy="2416175"/>
                </a:xfrm>
                <a:custGeom>
                  <a:avLst/>
                  <a:gdLst>
                    <a:gd name="T0" fmla="*/ 16 w 360"/>
                    <a:gd name="T1" fmla="*/ 0 h 1522"/>
                    <a:gd name="T2" fmla="*/ 0 w 360"/>
                    <a:gd name="T3" fmla="*/ 729 h 1522"/>
                    <a:gd name="T4" fmla="*/ 8 w 360"/>
                    <a:gd name="T5" fmla="*/ 1522 h 1522"/>
                    <a:gd name="T6" fmla="*/ 358 w 360"/>
                    <a:gd name="T7" fmla="*/ 600 h 1522"/>
                    <a:gd name="T8" fmla="*/ 360 w 360"/>
                    <a:gd name="T9" fmla="*/ 585 h 1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0" h="1522">
                      <a:moveTo>
                        <a:pt x="16" y="0"/>
                      </a:moveTo>
                      <a:lnTo>
                        <a:pt x="0" y="729"/>
                      </a:lnTo>
                      <a:lnTo>
                        <a:pt x="8" y="1522"/>
                      </a:lnTo>
                      <a:lnTo>
                        <a:pt x="358" y="600"/>
                      </a:lnTo>
                      <a:lnTo>
                        <a:pt x="360" y="585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3" name="ïṧḻîḍê">
                  <a:extLst>
                    <a:ext uri="{FF2B5EF4-FFF2-40B4-BE49-F238E27FC236}">
                      <a16:creationId xmlns:a16="http://schemas.microsoft.com/office/drawing/2014/main" id="{0A85569D-869E-469A-A0D8-68FBCF409B55}"/>
                    </a:ext>
                  </a:extLst>
                </p:cNvPr>
                <p:cNvSpPr/>
                <p:nvPr/>
              </p:nvSpPr>
              <p:spPr bwMode="auto">
                <a:xfrm flipV="1">
                  <a:off x="7413625" y="2312989"/>
                  <a:ext cx="931863" cy="29845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4" name="îşľíḑe">
                  <a:extLst>
                    <a:ext uri="{FF2B5EF4-FFF2-40B4-BE49-F238E27FC236}">
                      <a16:creationId xmlns:a16="http://schemas.microsoft.com/office/drawing/2014/main" id="{B09191A1-9986-4376-B5C4-22D9EEA7EDD2}"/>
                    </a:ext>
                  </a:extLst>
                </p:cNvPr>
                <p:cNvSpPr/>
                <p:nvPr/>
              </p:nvSpPr>
              <p:spPr bwMode="auto">
                <a:xfrm flipV="1">
                  <a:off x="5765800" y="2611439"/>
                  <a:ext cx="1647825" cy="95091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5" name="îšlíḍé">
                  <a:extLst>
                    <a:ext uri="{FF2B5EF4-FFF2-40B4-BE49-F238E27FC236}">
                      <a16:creationId xmlns:a16="http://schemas.microsoft.com/office/drawing/2014/main" id="{7AD42581-3A21-4887-8673-F8C6EEA4BDD2}"/>
                    </a:ext>
                  </a:extLst>
                </p:cNvPr>
                <p:cNvSpPr/>
                <p:nvPr/>
              </p:nvSpPr>
              <p:spPr bwMode="auto">
                <a:xfrm>
                  <a:off x="5118100" y="3562351"/>
                  <a:ext cx="876300" cy="1244600"/>
                </a:xfrm>
                <a:custGeom>
                  <a:avLst/>
                  <a:gdLst>
                    <a:gd name="T0" fmla="*/ 552 w 552"/>
                    <a:gd name="T1" fmla="*/ 784 h 784"/>
                    <a:gd name="T2" fmla="*/ 0 w 552"/>
                    <a:gd name="T3" fmla="*/ 412 h 784"/>
                    <a:gd name="T4" fmla="*/ 408 w 552"/>
                    <a:gd name="T5" fmla="*/ 0 h 7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2" h="784">
                      <a:moveTo>
                        <a:pt x="552" y="784"/>
                      </a:moveTo>
                      <a:lnTo>
                        <a:pt x="0" y="412"/>
                      </a:lnTo>
                      <a:lnTo>
                        <a:pt x="408" y="0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6" name="îŝḷíḍé">
                  <a:extLst>
                    <a:ext uri="{FF2B5EF4-FFF2-40B4-BE49-F238E27FC236}">
                      <a16:creationId xmlns:a16="http://schemas.microsoft.com/office/drawing/2014/main" id="{4BDE8DC1-2338-480D-8FF8-BBD829AA721D}"/>
                    </a:ext>
                  </a:extLst>
                </p:cNvPr>
                <p:cNvSpPr/>
                <p:nvPr/>
              </p:nvSpPr>
              <p:spPr bwMode="auto">
                <a:xfrm flipH="1">
                  <a:off x="5994400" y="4346576"/>
                  <a:ext cx="895350" cy="460375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7" name="işḷîďé">
                  <a:extLst>
                    <a:ext uri="{FF2B5EF4-FFF2-40B4-BE49-F238E27FC236}">
                      <a16:creationId xmlns:a16="http://schemas.microsoft.com/office/drawing/2014/main" id="{B221FE4C-7BD2-48C8-A819-10690E1056A3}"/>
                    </a:ext>
                  </a:extLst>
                </p:cNvPr>
                <p:cNvSpPr/>
                <p:nvPr/>
              </p:nvSpPr>
              <p:spPr bwMode="auto">
                <a:xfrm>
                  <a:off x="6889750" y="3265488"/>
                  <a:ext cx="1998663" cy="1081088"/>
                </a:xfrm>
                <a:custGeom>
                  <a:avLst/>
                  <a:gdLst>
                    <a:gd name="T0" fmla="*/ 1259 w 1259"/>
                    <a:gd name="T1" fmla="*/ 0 h 681"/>
                    <a:gd name="T2" fmla="*/ 902 w 1259"/>
                    <a:gd name="T3" fmla="*/ 140 h 681"/>
                    <a:gd name="T4" fmla="*/ 0 w 1259"/>
                    <a:gd name="T5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59" h="681">
                      <a:moveTo>
                        <a:pt x="1259" y="0"/>
                      </a:moveTo>
                      <a:lnTo>
                        <a:pt x="902" y="140"/>
                      </a:lnTo>
                      <a:lnTo>
                        <a:pt x="0" y="681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8" name="îŝḻïḓé">
                  <a:extLst>
                    <a:ext uri="{FF2B5EF4-FFF2-40B4-BE49-F238E27FC236}">
                      <a16:creationId xmlns:a16="http://schemas.microsoft.com/office/drawing/2014/main" id="{02B937D1-2F72-4FA5-B14D-59B20C3951E0}"/>
                    </a:ext>
                  </a:extLst>
                </p:cNvPr>
                <p:cNvSpPr/>
                <p:nvPr/>
              </p:nvSpPr>
              <p:spPr bwMode="auto">
                <a:xfrm>
                  <a:off x="6064250" y="5224463"/>
                  <a:ext cx="2043113" cy="184150"/>
                </a:xfrm>
                <a:custGeom>
                  <a:avLst/>
                  <a:gdLst>
                    <a:gd name="T0" fmla="*/ 1287 w 1287"/>
                    <a:gd name="T1" fmla="*/ 0 h 116"/>
                    <a:gd name="T2" fmla="*/ 739 w 1287"/>
                    <a:gd name="T3" fmla="*/ 38 h 116"/>
                    <a:gd name="T4" fmla="*/ 0 w 1287"/>
                    <a:gd name="T5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7" h="116">
                      <a:moveTo>
                        <a:pt x="1287" y="0"/>
                      </a:moveTo>
                      <a:lnTo>
                        <a:pt x="739" y="38"/>
                      </a:lnTo>
                      <a:lnTo>
                        <a:pt x="0" y="116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69" name="išḷïdè">
                  <a:extLst>
                    <a:ext uri="{FF2B5EF4-FFF2-40B4-BE49-F238E27FC236}">
                      <a16:creationId xmlns:a16="http://schemas.microsoft.com/office/drawing/2014/main" id="{2371A643-436B-4B9E-BFC7-F7952F444276}"/>
                    </a:ext>
                  </a:extLst>
                </p:cNvPr>
                <p:cNvSpPr/>
                <p:nvPr/>
              </p:nvSpPr>
              <p:spPr bwMode="auto">
                <a:xfrm>
                  <a:off x="5994399" y="4729162"/>
                  <a:ext cx="2338388" cy="555625"/>
                </a:xfrm>
                <a:custGeom>
                  <a:avLst/>
                  <a:gdLst>
                    <a:gd name="T0" fmla="*/ 0 w 1473"/>
                    <a:gd name="T1" fmla="*/ 49 h 350"/>
                    <a:gd name="T2" fmla="*/ 783 w 1473"/>
                    <a:gd name="T3" fmla="*/ 350 h 350"/>
                    <a:gd name="T4" fmla="*/ 1473 w 1473"/>
                    <a:gd name="T5" fmla="*/ 0 h 350"/>
                    <a:gd name="T6" fmla="*/ 1348 w 1473"/>
                    <a:gd name="T7" fmla="*/ 303 h 3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3" h="350">
                      <a:moveTo>
                        <a:pt x="0" y="49"/>
                      </a:moveTo>
                      <a:lnTo>
                        <a:pt x="783" y="350"/>
                      </a:lnTo>
                      <a:lnTo>
                        <a:pt x="1473" y="0"/>
                      </a:lnTo>
                      <a:lnTo>
                        <a:pt x="1348" y="303"/>
                      </a:lnTo>
                    </a:path>
                  </a:pathLst>
                </a:cu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0" name="iSļiḋe">
                  <a:extLst>
                    <a:ext uri="{FF2B5EF4-FFF2-40B4-BE49-F238E27FC236}">
                      <a16:creationId xmlns:a16="http://schemas.microsoft.com/office/drawing/2014/main" id="{C76BBDCF-C347-4A84-97AE-BF247A59DDFE}"/>
                    </a:ext>
                  </a:extLst>
                </p:cNvPr>
                <p:cNvSpPr/>
                <p:nvPr/>
              </p:nvSpPr>
              <p:spPr bwMode="auto">
                <a:xfrm>
                  <a:off x="7413625" y="2611438"/>
                  <a:ext cx="908050" cy="876300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  <p:sp>
              <p:nvSpPr>
                <p:cNvPr id="71" name="íśľídé">
                  <a:extLst>
                    <a:ext uri="{FF2B5EF4-FFF2-40B4-BE49-F238E27FC236}">
                      <a16:creationId xmlns:a16="http://schemas.microsoft.com/office/drawing/2014/main" id="{88D631F9-8B1F-4B10-9591-393C1B28FEA0}"/>
                    </a:ext>
                  </a:extLst>
                </p:cNvPr>
                <p:cNvSpPr/>
                <p:nvPr/>
              </p:nvSpPr>
              <p:spPr bwMode="auto">
                <a:xfrm>
                  <a:off x="5975350" y="2251076"/>
                  <a:ext cx="1438275" cy="360363"/>
                </a:xfrm>
                <a:prstGeom prst="line">
                  <a:avLst/>
                </a:prstGeom>
                <a:noFill/>
                <a:ln w="12700">
                  <a:solidFill>
                    <a:schemeClr val="bg1">
                      <a:lumMod val="65000"/>
                      <a:alpha val="54000"/>
                    </a:schemeClr>
                  </a:solidFill>
                  <a:prstDash val="solid"/>
                  <a:round/>
                  <a:headEnd type="oval" w="sm" len="sm"/>
                  <a:tailEnd type="oval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square" lIns="91440" tIns="45720" rIns="91440" bIns="45720" anchor="ctr">
                  <a:normAutofit fontScale="25000" lnSpcReduction="20000"/>
                </a:bodyPr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37" name="îṥľíḑè">
                <a:extLst>
                  <a:ext uri="{FF2B5EF4-FFF2-40B4-BE49-F238E27FC236}">
                    <a16:creationId xmlns:a16="http://schemas.microsoft.com/office/drawing/2014/main" id="{F148CB23-A82D-4018-AF1E-BC918AA4B0E1}"/>
                  </a:ext>
                </a:extLst>
              </p:cNvPr>
              <p:cNvSpPr/>
              <p:nvPr/>
            </p:nvSpPr>
            <p:spPr>
              <a:xfrm>
                <a:off x="1786997" y="1759244"/>
                <a:ext cx="1754054" cy="1754050"/>
              </a:xfrm>
              <a:prstGeom prst="ellipse">
                <a:avLst/>
              </a:prstGeom>
              <a:solidFill>
                <a:schemeClr val="accent1">
                  <a:alpha val="8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dirty="0"/>
                  <a:t>Text</a:t>
                </a:r>
                <a:endParaRPr dirty="0"/>
              </a:p>
            </p:txBody>
          </p:sp>
        </p:grpSp>
        <p:grpSp>
          <p:nvGrpSpPr>
            <p:cNvPr id="8" name="íSļîḑê">
              <a:extLst>
                <a:ext uri="{FF2B5EF4-FFF2-40B4-BE49-F238E27FC236}">
                  <a16:creationId xmlns:a16="http://schemas.microsoft.com/office/drawing/2014/main" id="{01B0EDD6-054F-4811-B259-3241D49E16E1}"/>
                </a:ext>
              </a:extLst>
            </p:cNvPr>
            <p:cNvGrpSpPr/>
            <p:nvPr/>
          </p:nvGrpSpPr>
          <p:grpSpPr>
            <a:xfrm>
              <a:off x="811418" y="1497236"/>
              <a:ext cx="3070114" cy="3663476"/>
              <a:chOff x="1271464" y="1497236"/>
              <a:chExt cx="2749723" cy="3663476"/>
            </a:xfrm>
          </p:grpSpPr>
          <p:grpSp>
            <p:nvGrpSpPr>
              <p:cNvPr id="23" name="iS1îdê">
                <a:extLst>
                  <a:ext uri="{FF2B5EF4-FFF2-40B4-BE49-F238E27FC236}">
                    <a16:creationId xmlns:a16="http://schemas.microsoft.com/office/drawing/2014/main" id="{D448BA04-1633-45F3-9A21-56ED3F2C9424}"/>
                  </a:ext>
                </a:extLst>
              </p:cNvPr>
              <p:cNvGrpSpPr/>
              <p:nvPr/>
            </p:nvGrpSpPr>
            <p:grpSpPr>
              <a:xfrm>
                <a:off x="1271464" y="1497236"/>
                <a:ext cx="2749723" cy="3663476"/>
                <a:chOff x="1193500" y="1291585"/>
                <a:chExt cx="3761195" cy="3663476"/>
              </a:xfrm>
            </p:grpSpPr>
            <p:grpSp>
              <p:nvGrpSpPr>
                <p:cNvPr id="27" name="iS1íḓè">
                  <a:extLst>
                    <a:ext uri="{FF2B5EF4-FFF2-40B4-BE49-F238E27FC236}">
                      <a16:creationId xmlns:a16="http://schemas.microsoft.com/office/drawing/2014/main" id="{898DD0D9-B5C2-4593-9562-3621183F14FB}"/>
                    </a:ext>
                  </a:extLst>
                </p:cNvPr>
                <p:cNvGrpSpPr/>
                <p:nvPr/>
              </p:nvGrpSpPr>
              <p:grpSpPr>
                <a:xfrm>
                  <a:off x="1193500" y="1291585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4" name="íSḻïḑê">
                    <a:extLst>
                      <a:ext uri="{FF2B5EF4-FFF2-40B4-BE49-F238E27FC236}">
                        <a16:creationId xmlns:a16="http://schemas.microsoft.com/office/drawing/2014/main" id="{B17AED2F-92A2-459D-8975-A243BB088A79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5" name="íš1îḋé">
                    <a:extLst>
                      <a:ext uri="{FF2B5EF4-FFF2-40B4-BE49-F238E27FC236}">
                        <a16:creationId xmlns:a16="http://schemas.microsoft.com/office/drawing/2014/main" id="{D3DF4320-A3A0-431F-AC50-B02C06E0933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28" name="îSlïde">
                  <a:extLst>
                    <a:ext uri="{FF2B5EF4-FFF2-40B4-BE49-F238E27FC236}">
                      <a16:creationId xmlns:a16="http://schemas.microsoft.com/office/drawing/2014/main" id="{EEFB274E-9A5D-4830-AD1B-5EB872F44749}"/>
                    </a:ext>
                  </a:extLst>
                </p:cNvPr>
                <p:cNvGrpSpPr/>
                <p:nvPr/>
              </p:nvGrpSpPr>
              <p:grpSpPr>
                <a:xfrm>
                  <a:off x="1193500" y="2615493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2" name="ïṧḷídè">
                    <a:extLst>
                      <a:ext uri="{FF2B5EF4-FFF2-40B4-BE49-F238E27FC236}">
                        <a16:creationId xmlns:a16="http://schemas.microsoft.com/office/drawing/2014/main" id="{D8E26114-9E23-44B5-8264-E71D55E6EF9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3" name="isḷîḋé">
                    <a:extLst>
                      <a:ext uri="{FF2B5EF4-FFF2-40B4-BE49-F238E27FC236}">
                        <a16:creationId xmlns:a16="http://schemas.microsoft.com/office/drawing/2014/main" id="{F7BAC294-2DC3-4A95-8CAC-4291A0F2F68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29" name="ïṡḻíḑe">
                  <a:extLst>
                    <a:ext uri="{FF2B5EF4-FFF2-40B4-BE49-F238E27FC236}">
                      <a16:creationId xmlns:a16="http://schemas.microsoft.com/office/drawing/2014/main" id="{48869EC0-425F-48AE-AAA4-5E0422D05790}"/>
                    </a:ext>
                  </a:extLst>
                </p:cNvPr>
                <p:cNvGrpSpPr/>
                <p:nvPr/>
              </p:nvGrpSpPr>
              <p:grpSpPr>
                <a:xfrm>
                  <a:off x="1193500" y="3939401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30" name="iśļíde">
                    <a:extLst>
                      <a:ext uri="{FF2B5EF4-FFF2-40B4-BE49-F238E27FC236}">
                        <a16:creationId xmlns:a16="http://schemas.microsoft.com/office/drawing/2014/main" id="{ABEB4DCB-3F51-46DE-8E86-02690D0F2872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31" name="íṧlíḑê">
                    <a:extLst>
                      <a:ext uri="{FF2B5EF4-FFF2-40B4-BE49-F238E27FC236}">
                        <a16:creationId xmlns:a16="http://schemas.microsoft.com/office/drawing/2014/main" id="{CCA7C1D6-8D3B-42ED-A9F8-F25A53206E52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</p:grpSp>
          <p:grpSp>
            <p:nvGrpSpPr>
              <p:cNvPr id="24" name="iş1îdé">
                <a:extLst>
                  <a:ext uri="{FF2B5EF4-FFF2-40B4-BE49-F238E27FC236}">
                    <a16:creationId xmlns:a16="http://schemas.microsoft.com/office/drawing/2014/main" id="{5E729872-9759-4A57-A401-3B2FD358A14A}"/>
                  </a:ext>
                </a:extLst>
              </p:cNvPr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25" name="直接连接符 24">
                  <a:extLst>
                    <a:ext uri="{FF2B5EF4-FFF2-40B4-BE49-F238E27FC236}">
                      <a16:creationId xmlns:a16="http://schemas.microsoft.com/office/drawing/2014/main" id="{C9C76D2F-DD14-41ED-955A-5DD6249A748F}"/>
                    </a:ext>
                  </a:extLst>
                </p:cNvPr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>
                  <a:extLst>
                    <a:ext uri="{FF2B5EF4-FFF2-40B4-BE49-F238E27FC236}">
                      <a16:creationId xmlns:a16="http://schemas.microsoft.com/office/drawing/2014/main" id="{A6A19B02-08BB-4C8E-BDBC-FD860482BAF5}"/>
                    </a:ext>
                  </a:extLst>
                </p:cNvPr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9" name="ïşļîdé">
              <a:extLst>
                <a:ext uri="{FF2B5EF4-FFF2-40B4-BE49-F238E27FC236}">
                  <a16:creationId xmlns:a16="http://schemas.microsoft.com/office/drawing/2014/main" id="{327D7431-9C3B-4DA0-BD14-212E7997BA25}"/>
                </a:ext>
              </a:extLst>
            </p:cNvPr>
            <p:cNvGrpSpPr/>
            <p:nvPr/>
          </p:nvGrpSpPr>
          <p:grpSpPr>
            <a:xfrm>
              <a:off x="8310469" y="1497236"/>
              <a:ext cx="3070114" cy="3663476"/>
              <a:chOff x="1271464" y="1497236"/>
              <a:chExt cx="2749723" cy="3663476"/>
            </a:xfrm>
          </p:grpSpPr>
          <p:grpSp>
            <p:nvGrpSpPr>
              <p:cNvPr id="10" name="ïs1ïḓé">
                <a:extLst>
                  <a:ext uri="{FF2B5EF4-FFF2-40B4-BE49-F238E27FC236}">
                    <a16:creationId xmlns:a16="http://schemas.microsoft.com/office/drawing/2014/main" id="{07C03439-211F-4DF1-97B2-C189655F0B98}"/>
                  </a:ext>
                </a:extLst>
              </p:cNvPr>
              <p:cNvGrpSpPr/>
              <p:nvPr/>
            </p:nvGrpSpPr>
            <p:grpSpPr>
              <a:xfrm>
                <a:off x="1271464" y="1497236"/>
                <a:ext cx="2749723" cy="3663476"/>
                <a:chOff x="1193500" y="1291585"/>
                <a:chExt cx="3761195" cy="3663476"/>
              </a:xfrm>
            </p:grpSpPr>
            <p:grpSp>
              <p:nvGrpSpPr>
                <p:cNvPr id="14" name="ïṧlíḍè">
                  <a:extLst>
                    <a:ext uri="{FF2B5EF4-FFF2-40B4-BE49-F238E27FC236}">
                      <a16:creationId xmlns:a16="http://schemas.microsoft.com/office/drawing/2014/main" id="{05F7F5F6-D26D-4A19-AA77-0C5E2F1088B4}"/>
                    </a:ext>
                  </a:extLst>
                </p:cNvPr>
                <p:cNvGrpSpPr/>
                <p:nvPr/>
              </p:nvGrpSpPr>
              <p:grpSpPr>
                <a:xfrm>
                  <a:off x="1193500" y="1291585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21" name="íṡľîḓè">
                    <a:extLst>
                      <a:ext uri="{FF2B5EF4-FFF2-40B4-BE49-F238E27FC236}">
                        <a16:creationId xmlns:a16="http://schemas.microsoft.com/office/drawing/2014/main" id="{C0A27603-2AE1-4627-BDED-362BDD83D60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22" name="ïṧ1ïḑè">
                    <a:extLst>
                      <a:ext uri="{FF2B5EF4-FFF2-40B4-BE49-F238E27FC236}">
                        <a16:creationId xmlns:a16="http://schemas.microsoft.com/office/drawing/2014/main" id="{2F485218-5E3F-428A-997C-38C303F576A3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15" name="íṣḻíďè">
                  <a:extLst>
                    <a:ext uri="{FF2B5EF4-FFF2-40B4-BE49-F238E27FC236}">
                      <a16:creationId xmlns:a16="http://schemas.microsoft.com/office/drawing/2014/main" id="{2CF0088D-A61F-432F-89E4-DD7C4C6E25BB}"/>
                    </a:ext>
                  </a:extLst>
                </p:cNvPr>
                <p:cNvGrpSpPr/>
                <p:nvPr/>
              </p:nvGrpSpPr>
              <p:grpSpPr>
                <a:xfrm>
                  <a:off x="1193500" y="2615493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19" name="ï$ľiḋè">
                    <a:extLst>
                      <a:ext uri="{FF2B5EF4-FFF2-40B4-BE49-F238E27FC236}">
                        <a16:creationId xmlns:a16="http://schemas.microsoft.com/office/drawing/2014/main" id="{3C6CE016-65C0-48A4-8A3C-724475EB5FC0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20" name="îṣḷíḑè">
                    <a:extLst>
                      <a:ext uri="{FF2B5EF4-FFF2-40B4-BE49-F238E27FC236}">
                        <a16:creationId xmlns:a16="http://schemas.microsoft.com/office/drawing/2014/main" id="{8096E474-CF10-4D08-B0FA-5EB366488AEF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  <p:grpSp>
              <p:nvGrpSpPr>
                <p:cNvPr id="16" name="išļïḑe">
                  <a:extLst>
                    <a:ext uri="{FF2B5EF4-FFF2-40B4-BE49-F238E27FC236}">
                      <a16:creationId xmlns:a16="http://schemas.microsoft.com/office/drawing/2014/main" id="{E50AE9FE-4C90-4249-B586-E7F1A706E0ED}"/>
                    </a:ext>
                  </a:extLst>
                </p:cNvPr>
                <p:cNvGrpSpPr/>
                <p:nvPr/>
              </p:nvGrpSpPr>
              <p:grpSpPr>
                <a:xfrm>
                  <a:off x="1193500" y="3939401"/>
                  <a:ext cx="3761195" cy="1015660"/>
                  <a:chOff x="1317257" y="1624823"/>
                  <a:chExt cx="3761195" cy="1015660"/>
                </a:xfrm>
              </p:grpSpPr>
              <p:sp>
                <p:nvSpPr>
                  <p:cNvPr id="17" name="íşḷïḋè">
                    <a:extLst>
                      <a:ext uri="{FF2B5EF4-FFF2-40B4-BE49-F238E27FC236}">
                        <a16:creationId xmlns:a16="http://schemas.microsoft.com/office/drawing/2014/main" id="{E3EB27FF-CD73-450F-9C88-B0F6D4CC2DE6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91440" tIns="45720" rIns="91440" bIns="4572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en-US" altLang="zh-CN" sz="1000" dirty="0"/>
                      <a:t>Copy paste fonts. Choose the only option to retain text……</a:t>
                    </a:r>
                  </a:p>
                </p:txBody>
              </p:sp>
              <p:sp>
                <p:nvSpPr>
                  <p:cNvPr id="18" name="iṣlîdê">
                    <a:extLst>
                      <a:ext uri="{FF2B5EF4-FFF2-40B4-BE49-F238E27FC236}">
                        <a16:creationId xmlns:a16="http://schemas.microsoft.com/office/drawing/2014/main" id="{09AEDFCD-7D26-4BFD-956C-4A715AD8CA29}"/>
                      </a:ext>
                    </a:extLst>
                  </p:cNvPr>
                  <p:cNvSpPr/>
                  <p:nvPr/>
                </p:nvSpPr>
                <p:spPr>
                  <a:xfrm>
                    <a:off x="1317257" y="1624823"/>
                    <a:ext cx="3761195" cy="507830"/>
                  </a:xfrm>
                  <a:prstGeom prst="rect">
                    <a:avLst/>
                  </a:prstGeom>
                </p:spPr>
                <p:txBody>
                  <a:bodyPr wrap="none" lIns="91440" tIns="45720" rIns="91440" bIns="45720" anchor="ctr">
                    <a:normAutofit/>
                  </a:bodyPr>
                  <a:lstStyle/>
                  <a:p>
                    <a:pPr algn="r"/>
                    <a:r>
                      <a:rPr lang="en-US" altLang="zh-CN" sz="1600" b="1" dirty="0"/>
                      <a:t>Text here</a:t>
                    </a:r>
                    <a:endParaRPr lang="zh-CN" altLang="en-US" sz="1600" b="1" dirty="0"/>
                  </a:p>
                </p:txBody>
              </p:sp>
            </p:grpSp>
          </p:grpSp>
          <p:grpSp>
            <p:nvGrpSpPr>
              <p:cNvPr id="11" name="ïṩ1îḍê">
                <a:extLst>
                  <a:ext uri="{FF2B5EF4-FFF2-40B4-BE49-F238E27FC236}">
                    <a16:creationId xmlns:a16="http://schemas.microsoft.com/office/drawing/2014/main" id="{6521A4D3-C233-45FC-8584-69BC1125A0F8}"/>
                  </a:ext>
                </a:extLst>
              </p:cNvPr>
              <p:cNvGrpSpPr/>
              <p:nvPr/>
            </p:nvGrpSpPr>
            <p:grpSpPr>
              <a:xfrm>
                <a:off x="1307468" y="2710116"/>
                <a:ext cx="2448272" cy="1338747"/>
                <a:chOff x="1307468" y="2924944"/>
                <a:chExt cx="2448272" cy="1338747"/>
              </a:xfrm>
            </p:grpSpPr>
            <p:cxnSp>
              <p:nvCxnSpPr>
                <p:cNvPr id="12" name="直接连接符 11">
                  <a:extLst>
                    <a:ext uri="{FF2B5EF4-FFF2-40B4-BE49-F238E27FC236}">
                      <a16:creationId xmlns:a16="http://schemas.microsoft.com/office/drawing/2014/main" id="{BC929266-B8AF-4D68-847B-7FBFD7F97B6D}"/>
                    </a:ext>
                  </a:extLst>
                </p:cNvPr>
                <p:cNvCxnSpPr/>
                <p:nvPr/>
              </p:nvCxnSpPr>
              <p:spPr>
                <a:xfrm>
                  <a:off x="1307468" y="2924944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>
                  <a:extLst>
                    <a:ext uri="{FF2B5EF4-FFF2-40B4-BE49-F238E27FC236}">
                      <a16:creationId xmlns:a16="http://schemas.microsoft.com/office/drawing/2014/main" id="{FF65A645-1199-45F8-8F87-730F285C4CA9}"/>
                    </a:ext>
                  </a:extLst>
                </p:cNvPr>
                <p:cNvCxnSpPr/>
                <p:nvPr/>
              </p:nvCxnSpPr>
              <p:spPr>
                <a:xfrm>
                  <a:off x="1307468" y="4263691"/>
                  <a:ext cx="2448272" cy="0"/>
                </a:xfrm>
                <a:prstGeom prst="line">
                  <a:avLst/>
                </a:prstGeom>
                <a:ln>
                  <a:solidFill>
                    <a:schemeClr val="tx1">
                      <a:lumMod val="20000"/>
                      <a:lumOff val="8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42410862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339B75-C356-4939-A72F-34F86502D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619BED4-1339-4A8A-8BCF-9AFE843A1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9ADC79F-B5D7-4B3D-991B-47A5A27D9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23478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86CAD59-7DEB-48BF-B9CE-48EF6ED1741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4065" y="1130300"/>
            <a:ext cx="10850814" cy="4914926"/>
            <a:chOff x="674065" y="1130300"/>
            <a:chExt cx="10850814" cy="4914926"/>
          </a:xfrm>
        </p:grpSpPr>
        <p:sp>
          <p:nvSpPr>
            <p:cNvPr id="6" name="îS1íḓê">
              <a:extLst>
                <a:ext uri="{FF2B5EF4-FFF2-40B4-BE49-F238E27FC236}">
                  <a16:creationId xmlns:a16="http://schemas.microsoft.com/office/drawing/2014/main" id="{F2548427-B4F0-47F6-9B85-113FF2888C41}"/>
                </a:ext>
              </a:extLst>
            </p:cNvPr>
            <p:cNvSpPr/>
            <p:nvPr/>
          </p:nvSpPr>
          <p:spPr bwMode="auto">
            <a:xfrm>
              <a:off x="5869993" y="1916986"/>
              <a:ext cx="449659" cy="4128239"/>
            </a:xfrm>
            <a:custGeom>
              <a:avLst/>
              <a:gdLst>
                <a:gd name="T0" fmla="*/ 0 w 148"/>
                <a:gd name="T1" fmla="*/ 1750 h 1750"/>
                <a:gd name="T2" fmla="*/ 148 w 148"/>
                <a:gd name="T3" fmla="*/ 1750 h 1750"/>
                <a:gd name="T4" fmla="*/ 105 w 148"/>
                <a:gd name="T5" fmla="*/ 1128 h 1750"/>
                <a:gd name="T6" fmla="*/ 86 w 148"/>
                <a:gd name="T7" fmla="*/ 74 h 1750"/>
                <a:gd name="T8" fmla="*/ 114 w 148"/>
                <a:gd name="T9" fmla="*/ 85 h 1750"/>
                <a:gd name="T10" fmla="*/ 74 w 148"/>
                <a:gd name="T11" fmla="*/ 0 h 1750"/>
                <a:gd name="T12" fmla="*/ 34 w 148"/>
                <a:gd name="T13" fmla="*/ 85 h 1750"/>
                <a:gd name="T14" fmla="*/ 62 w 148"/>
                <a:gd name="T15" fmla="*/ 74 h 1750"/>
                <a:gd name="T16" fmla="*/ 43 w 148"/>
                <a:gd name="T17" fmla="*/ 1128 h 1750"/>
                <a:gd name="T18" fmla="*/ 0 w 148"/>
                <a:gd name="T19" fmla="*/ 1750 h 1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8" h="1750">
                  <a:moveTo>
                    <a:pt x="0" y="1750"/>
                  </a:moveTo>
                  <a:cubicBezTo>
                    <a:pt x="148" y="1750"/>
                    <a:pt x="148" y="1750"/>
                    <a:pt x="148" y="1750"/>
                  </a:cubicBezTo>
                  <a:cubicBezTo>
                    <a:pt x="132" y="1610"/>
                    <a:pt x="105" y="1128"/>
                    <a:pt x="105" y="1128"/>
                  </a:cubicBezTo>
                  <a:cubicBezTo>
                    <a:pt x="86" y="74"/>
                    <a:pt x="86" y="74"/>
                    <a:pt x="86" y="74"/>
                  </a:cubicBezTo>
                  <a:cubicBezTo>
                    <a:pt x="100" y="78"/>
                    <a:pt x="114" y="85"/>
                    <a:pt x="114" y="8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34" y="85"/>
                    <a:pt x="34" y="85"/>
                    <a:pt x="34" y="85"/>
                  </a:cubicBezTo>
                  <a:cubicBezTo>
                    <a:pt x="34" y="85"/>
                    <a:pt x="48" y="78"/>
                    <a:pt x="62" y="74"/>
                  </a:cubicBezTo>
                  <a:cubicBezTo>
                    <a:pt x="43" y="1128"/>
                    <a:pt x="43" y="1128"/>
                    <a:pt x="43" y="1128"/>
                  </a:cubicBezTo>
                  <a:cubicBezTo>
                    <a:pt x="43" y="1128"/>
                    <a:pt x="14" y="1604"/>
                    <a:pt x="0" y="175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7" name="ísľiḍe">
              <a:extLst>
                <a:ext uri="{FF2B5EF4-FFF2-40B4-BE49-F238E27FC236}">
                  <a16:creationId xmlns:a16="http://schemas.microsoft.com/office/drawing/2014/main" id="{F00E9D49-541A-48D5-91EA-02FB818E612A}"/>
                </a:ext>
              </a:extLst>
            </p:cNvPr>
            <p:cNvSpPr/>
            <p:nvPr/>
          </p:nvSpPr>
          <p:spPr bwMode="auto">
            <a:xfrm>
              <a:off x="6467969" y="2842482"/>
              <a:ext cx="1483165" cy="3202741"/>
            </a:xfrm>
            <a:custGeom>
              <a:avLst/>
              <a:gdLst>
                <a:gd name="T0" fmla="*/ 221 w 487"/>
                <a:gd name="T1" fmla="*/ 1062 h 1358"/>
                <a:gd name="T2" fmla="*/ 74 w 487"/>
                <a:gd name="T3" fmla="*/ 710 h 1358"/>
                <a:gd name="T4" fmla="*/ 56 w 487"/>
                <a:gd name="T5" fmla="*/ 523 h 1358"/>
                <a:gd name="T6" fmla="*/ 89 w 487"/>
                <a:gd name="T7" fmla="*/ 338 h 1358"/>
                <a:gd name="T8" fmla="*/ 185 w 487"/>
                <a:gd name="T9" fmla="*/ 170 h 1358"/>
                <a:gd name="T10" fmla="*/ 337 w 487"/>
                <a:gd name="T11" fmla="*/ 49 h 1358"/>
                <a:gd name="T12" fmla="*/ 342 w 487"/>
                <a:gd name="T13" fmla="*/ 77 h 1358"/>
                <a:gd name="T14" fmla="*/ 399 w 487"/>
                <a:gd name="T15" fmla="*/ 0 h 1358"/>
                <a:gd name="T16" fmla="*/ 303 w 487"/>
                <a:gd name="T17" fmla="*/ 13 h 1358"/>
                <a:gd name="T18" fmla="*/ 327 w 487"/>
                <a:gd name="T19" fmla="*/ 30 h 1358"/>
                <a:gd name="T20" fmla="*/ 159 w 487"/>
                <a:gd name="T21" fmla="*/ 153 h 1358"/>
                <a:gd name="T22" fmla="*/ 49 w 487"/>
                <a:gd name="T23" fmla="*/ 327 h 1358"/>
                <a:gd name="T24" fmla="*/ 6 w 487"/>
                <a:gd name="T25" fmla="*/ 521 h 1358"/>
                <a:gd name="T26" fmla="*/ 14 w 487"/>
                <a:gd name="T27" fmla="*/ 718 h 1358"/>
                <a:gd name="T28" fmla="*/ 152 w 487"/>
                <a:gd name="T29" fmla="*/ 1093 h 1358"/>
                <a:gd name="T30" fmla="*/ 333 w 487"/>
                <a:gd name="T31" fmla="*/ 1358 h 1358"/>
                <a:gd name="T32" fmla="*/ 487 w 487"/>
                <a:gd name="T33" fmla="*/ 1358 h 1358"/>
                <a:gd name="T34" fmla="*/ 221 w 487"/>
                <a:gd name="T35" fmla="*/ 1062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7" h="1358">
                  <a:moveTo>
                    <a:pt x="221" y="1062"/>
                  </a:moveTo>
                  <a:cubicBezTo>
                    <a:pt x="151" y="952"/>
                    <a:pt x="99" y="833"/>
                    <a:pt x="74" y="710"/>
                  </a:cubicBezTo>
                  <a:cubicBezTo>
                    <a:pt x="61" y="648"/>
                    <a:pt x="55" y="585"/>
                    <a:pt x="56" y="523"/>
                  </a:cubicBezTo>
                  <a:cubicBezTo>
                    <a:pt x="58" y="460"/>
                    <a:pt x="69" y="398"/>
                    <a:pt x="89" y="338"/>
                  </a:cubicBezTo>
                  <a:cubicBezTo>
                    <a:pt x="110" y="278"/>
                    <a:pt x="142" y="220"/>
                    <a:pt x="185" y="170"/>
                  </a:cubicBezTo>
                  <a:cubicBezTo>
                    <a:pt x="226" y="122"/>
                    <a:pt x="278" y="81"/>
                    <a:pt x="337" y="49"/>
                  </a:cubicBezTo>
                  <a:cubicBezTo>
                    <a:pt x="341" y="62"/>
                    <a:pt x="342" y="77"/>
                    <a:pt x="342" y="77"/>
                  </a:cubicBezTo>
                  <a:cubicBezTo>
                    <a:pt x="399" y="0"/>
                    <a:pt x="399" y="0"/>
                    <a:pt x="399" y="0"/>
                  </a:cubicBezTo>
                  <a:cubicBezTo>
                    <a:pt x="303" y="13"/>
                    <a:pt x="303" y="13"/>
                    <a:pt x="303" y="13"/>
                  </a:cubicBezTo>
                  <a:cubicBezTo>
                    <a:pt x="303" y="13"/>
                    <a:pt x="317" y="20"/>
                    <a:pt x="327" y="30"/>
                  </a:cubicBezTo>
                  <a:cubicBezTo>
                    <a:pt x="262" y="61"/>
                    <a:pt x="205" y="103"/>
                    <a:pt x="159" y="153"/>
                  </a:cubicBezTo>
                  <a:cubicBezTo>
                    <a:pt x="110" y="205"/>
                    <a:pt x="74" y="264"/>
                    <a:pt x="49" y="327"/>
                  </a:cubicBezTo>
                  <a:cubicBezTo>
                    <a:pt x="25" y="389"/>
                    <a:pt x="11" y="455"/>
                    <a:pt x="6" y="521"/>
                  </a:cubicBezTo>
                  <a:cubicBezTo>
                    <a:pt x="0" y="586"/>
                    <a:pt x="4" y="652"/>
                    <a:pt x="14" y="718"/>
                  </a:cubicBezTo>
                  <a:cubicBezTo>
                    <a:pt x="35" y="848"/>
                    <a:pt x="83" y="975"/>
                    <a:pt x="152" y="1093"/>
                  </a:cubicBezTo>
                  <a:cubicBezTo>
                    <a:pt x="207" y="1188"/>
                    <a:pt x="275" y="1286"/>
                    <a:pt x="333" y="1358"/>
                  </a:cubicBezTo>
                  <a:cubicBezTo>
                    <a:pt x="487" y="1358"/>
                    <a:pt x="487" y="1358"/>
                    <a:pt x="487" y="1358"/>
                  </a:cubicBezTo>
                  <a:cubicBezTo>
                    <a:pt x="382" y="1272"/>
                    <a:pt x="292" y="1172"/>
                    <a:pt x="221" y="106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8" name="îşlîḋê">
              <a:extLst>
                <a:ext uri="{FF2B5EF4-FFF2-40B4-BE49-F238E27FC236}">
                  <a16:creationId xmlns:a16="http://schemas.microsoft.com/office/drawing/2014/main" id="{CCDC20ED-0D2F-463E-AD53-908746ADFC30}"/>
                </a:ext>
              </a:extLst>
            </p:cNvPr>
            <p:cNvSpPr/>
            <p:nvPr/>
          </p:nvSpPr>
          <p:spPr bwMode="auto">
            <a:xfrm>
              <a:off x="4240866" y="2842482"/>
              <a:ext cx="1478456" cy="3202741"/>
            </a:xfrm>
            <a:custGeom>
              <a:avLst/>
              <a:gdLst>
                <a:gd name="T0" fmla="*/ 481 w 486"/>
                <a:gd name="T1" fmla="*/ 521 h 1358"/>
                <a:gd name="T2" fmla="*/ 437 w 486"/>
                <a:gd name="T3" fmla="*/ 327 h 1358"/>
                <a:gd name="T4" fmla="*/ 328 w 486"/>
                <a:gd name="T5" fmla="*/ 153 h 1358"/>
                <a:gd name="T6" fmla="*/ 158 w 486"/>
                <a:gd name="T7" fmla="*/ 29 h 1358"/>
                <a:gd name="T8" fmla="*/ 181 w 486"/>
                <a:gd name="T9" fmla="*/ 13 h 1358"/>
                <a:gd name="T10" fmla="*/ 85 w 486"/>
                <a:gd name="T11" fmla="*/ 0 h 1358"/>
                <a:gd name="T12" fmla="*/ 142 w 486"/>
                <a:gd name="T13" fmla="*/ 77 h 1358"/>
                <a:gd name="T14" fmla="*/ 147 w 486"/>
                <a:gd name="T15" fmla="*/ 48 h 1358"/>
                <a:gd name="T16" fmla="*/ 301 w 486"/>
                <a:gd name="T17" fmla="*/ 170 h 1358"/>
                <a:gd name="T18" fmla="*/ 397 w 486"/>
                <a:gd name="T19" fmla="*/ 338 h 1358"/>
                <a:gd name="T20" fmla="*/ 430 w 486"/>
                <a:gd name="T21" fmla="*/ 523 h 1358"/>
                <a:gd name="T22" fmla="*/ 413 w 486"/>
                <a:gd name="T23" fmla="*/ 710 h 1358"/>
                <a:gd name="T24" fmla="*/ 265 w 486"/>
                <a:gd name="T25" fmla="*/ 1062 h 1358"/>
                <a:gd name="T26" fmla="*/ 0 w 486"/>
                <a:gd name="T27" fmla="*/ 1358 h 1358"/>
                <a:gd name="T28" fmla="*/ 153 w 486"/>
                <a:gd name="T29" fmla="*/ 1358 h 1358"/>
                <a:gd name="T30" fmla="*/ 334 w 486"/>
                <a:gd name="T31" fmla="*/ 1093 h 1358"/>
                <a:gd name="T32" fmla="*/ 472 w 486"/>
                <a:gd name="T33" fmla="*/ 718 h 1358"/>
                <a:gd name="T34" fmla="*/ 481 w 486"/>
                <a:gd name="T35" fmla="*/ 521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6" h="1358">
                  <a:moveTo>
                    <a:pt x="481" y="521"/>
                  </a:moveTo>
                  <a:cubicBezTo>
                    <a:pt x="475" y="455"/>
                    <a:pt x="462" y="389"/>
                    <a:pt x="437" y="327"/>
                  </a:cubicBezTo>
                  <a:cubicBezTo>
                    <a:pt x="412" y="264"/>
                    <a:pt x="376" y="205"/>
                    <a:pt x="328" y="153"/>
                  </a:cubicBezTo>
                  <a:cubicBezTo>
                    <a:pt x="281" y="103"/>
                    <a:pt x="223" y="60"/>
                    <a:pt x="158" y="29"/>
                  </a:cubicBezTo>
                  <a:cubicBezTo>
                    <a:pt x="168" y="20"/>
                    <a:pt x="181" y="13"/>
                    <a:pt x="181" y="1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42" y="77"/>
                    <a:pt x="142" y="77"/>
                    <a:pt x="142" y="77"/>
                  </a:cubicBezTo>
                  <a:cubicBezTo>
                    <a:pt x="142" y="77"/>
                    <a:pt x="143" y="61"/>
                    <a:pt x="147" y="48"/>
                  </a:cubicBezTo>
                  <a:cubicBezTo>
                    <a:pt x="207" y="80"/>
                    <a:pt x="260" y="121"/>
                    <a:pt x="301" y="170"/>
                  </a:cubicBezTo>
                  <a:cubicBezTo>
                    <a:pt x="345" y="220"/>
                    <a:pt x="376" y="278"/>
                    <a:pt x="397" y="338"/>
                  </a:cubicBezTo>
                  <a:cubicBezTo>
                    <a:pt x="418" y="398"/>
                    <a:pt x="428" y="460"/>
                    <a:pt x="430" y="523"/>
                  </a:cubicBezTo>
                  <a:cubicBezTo>
                    <a:pt x="432" y="585"/>
                    <a:pt x="425" y="648"/>
                    <a:pt x="413" y="710"/>
                  </a:cubicBezTo>
                  <a:cubicBezTo>
                    <a:pt x="387" y="833"/>
                    <a:pt x="335" y="952"/>
                    <a:pt x="265" y="1062"/>
                  </a:cubicBezTo>
                  <a:cubicBezTo>
                    <a:pt x="194" y="1172"/>
                    <a:pt x="105" y="1272"/>
                    <a:pt x="0" y="1358"/>
                  </a:cubicBezTo>
                  <a:cubicBezTo>
                    <a:pt x="153" y="1358"/>
                    <a:pt x="153" y="1358"/>
                    <a:pt x="153" y="1358"/>
                  </a:cubicBezTo>
                  <a:cubicBezTo>
                    <a:pt x="218" y="1281"/>
                    <a:pt x="279" y="1188"/>
                    <a:pt x="334" y="1093"/>
                  </a:cubicBezTo>
                  <a:cubicBezTo>
                    <a:pt x="403" y="975"/>
                    <a:pt x="451" y="848"/>
                    <a:pt x="472" y="718"/>
                  </a:cubicBezTo>
                  <a:cubicBezTo>
                    <a:pt x="482" y="652"/>
                    <a:pt x="486" y="586"/>
                    <a:pt x="481" y="52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" name="îŝlîdè">
              <a:extLst>
                <a:ext uri="{FF2B5EF4-FFF2-40B4-BE49-F238E27FC236}">
                  <a16:creationId xmlns:a16="http://schemas.microsoft.com/office/drawing/2014/main" id="{884B25DE-63ED-4795-8458-488A6884B32F}"/>
                </a:ext>
              </a:extLst>
            </p:cNvPr>
            <p:cNvSpPr/>
            <p:nvPr/>
          </p:nvSpPr>
          <p:spPr bwMode="auto">
            <a:xfrm>
              <a:off x="6223131" y="2411527"/>
              <a:ext cx="880481" cy="3633699"/>
            </a:xfrm>
            <a:custGeom>
              <a:avLst/>
              <a:gdLst>
                <a:gd name="T0" fmla="*/ 191 w 290"/>
                <a:gd name="T1" fmla="*/ 1344 h 1540"/>
                <a:gd name="T2" fmla="*/ 71 w 290"/>
                <a:gd name="T3" fmla="*/ 913 h 1540"/>
                <a:gd name="T4" fmla="*/ 54 w 290"/>
                <a:gd name="T5" fmla="*/ 691 h 1540"/>
                <a:gd name="T6" fmla="*/ 68 w 290"/>
                <a:gd name="T7" fmla="*/ 469 h 1540"/>
                <a:gd name="T8" fmla="*/ 124 w 290"/>
                <a:gd name="T9" fmla="*/ 253 h 1540"/>
                <a:gd name="T10" fmla="*/ 174 w 290"/>
                <a:gd name="T11" fmla="*/ 150 h 1540"/>
                <a:gd name="T12" fmla="*/ 239 w 290"/>
                <a:gd name="T13" fmla="*/ 63 h 1540"/>
                <a:gd name="T14" fmla="*/ 251 w 290"/>
                <a:gd name="T15" fmla="*/ 90 h 1540"/>
                <a:gd name="T16" fmla="*/ 286 w 290"/>
                <a:gd name="T17" fmla="*/ 0 h 1540"/>
                <a:gd name="T18" fmla="*/ 196 w 290"/>
                <a:gd name="T19" fmla="*/ 38 h 1540"/>
                <a:gd name="T20" fmla="*/ 223 w 290"/>
                <a:gd name="T21" fmla="*/ 48 h 1540"/>
                <a:gd name="T22" fmla="*/ 149 w 290"/>
                <a:gd name="T23" fmla="*/ 139 h 1540"/>
                <a:gd name="T24" fmla="*/ 93 w 290"/>
                <a:gd name="T25" fmla="*/ 243 h 1540"/>
                <a:gd name="T26" fmla="*/ 27 w 290"/>
                <a:gd name="T27" fmla="*/ 464 h 1540"/>
                <a:gd name="T28" fmla="*/ 3 w 290"/>
                <a:gd name="T29" fmla="*/ 691 h 1540"/>
                <a:gd name="T30" fmla="*/ 11 w 290"/>
                <a:gd name="T31" fmla="*/ 919 h 1540"/>
                <a:gd name="T32" fmla="*/ 155 w 290"/>
                <a:gd name="T33" fmla="*/ 1540 h 1540"/>
                <a:gd name="T34" fmla="*/ 290 w 290"/>
                <a:gd name="T35" fmla="*/ 1540 h 1540"/>
                <a:gd name="T36" fmla="*/ 191 w 290"/>
                <a:gd name="T37" fmla="*/ 1344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1540">
                  <a:moveTo>
                    <a:pt x="191" y="1344"/>
                  </a:moveTo>
                  <a:cubicBezTo>
                    <a:pt x="132" y="1206"/>
                    <a:pt x="92" y="1061"/>
                    <a:pt x="71" y="913"/>
                  </a:cubicBezTo>
                  <a:cubicBezTo>
                    <a:pt x="60" y="840"/>
                    <a:pt x="54" y="766"/>
                    <a:pt x="54" y="691"/>
                  </a:cubicBezTo>
                  <a:cubicBezTo>
                    <a:pt x="53" y="617"/>
                    <a:pt x="57" y="543"/>
                    <a:pt x="68" y="469"/>
                  </a:cubicBezTo>
                  <a:cubicBezTo>
                    <a:pt x="80" y="396"/>
                    <a:pt x="97" y="323"/>
                    <a:pt x="124" y="253"/>
                  </a:cubicBezTo>
                  <a:cubicBezTo>
                    <a:pt x="138" y="218"/>
                    <a:pt x="154" y="183"/>
                    <a:pt x="174" y="150"/>
                  </a:cubicBezTo>
                  <a:cubicBezTo>
                    <a:pt x="192" y="120"/>
                    <a:pt x="214" y="90"/>
                    <a:pt x="239" y="63"/>
                  </a:cubicBezTo>
                  <a:cubicBezTo>
                    <a:pt x="247" y="75"/>
                    <a:pt x="251" y="90"/>
                    <a:pt x="251" y="90"/>
                  </a:cubicBezTo>
                  <a:cubicBezTo>
                    <a:pt x="286" y="0"/>
                    <a:pt x="286" y="0"/>
                    <a:pt x="286" y="0"/>
                  </a:cubicBezTo>
                  <a:cubicBezTo>
                    <a:pt x="196" y="38"/>
                    <a:pt x="196" y="38"/>
                    <a:pt x="196" y="38"/>
                  </a:cubicBezTo>
                  <a:cubicBezTo>
                    <a:pt x="196" y="38"/>
                    <a:pt x="211" y="41"/>
                    <a:pt x="223" y="48"/>
                  </a:cubicBezTo>
                  <a:cubicBezTo>
                    <a:pt x="194" y="76"/>
                    <a:pt x="170" y="107"/>
                    <a:pt x="149" y="139"/>
                  </a:cubicBezTo>
                  <a:cubicBezTo>
                    <a:pt x="127" y="172"/>
                    <a:pt x="109" y="207"/>
                    <a:pt x="93" y="243"/>
                  </a:cubicBezTo>
                  <a:cubicBezTo>
                    <a:pt x="62" y="315"/>
                    <a:pt x="41" y="389"/>
                    <a:pt x="27" y="464"/>
                  </a:cubicBezTo>
                  <a:cubicBezTo>
                    <a:pt x="13" y="539"/>
                    <a:pt x="5" y="615"/>
                    <a:pt x="3" y="691"/>
                  </a:cubicBezTo>
                  <a:cubicBezTo>
                    <a:pt x="0" y="767"/>
                    <a:pt x="3" y="843"/>
                    <a:pt x="11" y="919"/>
                  </a:cubicBezTo>
                  <a:cubicBezTo>
                    <a:pt x="27" y="1070"/>
                    <a:pt x="84" y="1330"/>
                    <a:pt x="155" y="1540"/>
                  </a:cubicBezTo>
                  <a:cubicBezTo>
                    <a:pt x="290" y="1540"/>
                    <a:pt x="290" y="1540"/>
                    <a:pt x="290" y="1540"/>
                  </a:cubicBezTo>
                  <a:cubicBezTo>
                    <a:pt x="252" y="1477"/>
                    <a:pt x="219" y="1411"/>
                    <a:pt x="191" y="134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" name="ïŝľîḑé">
              <a:extLst>
                <a:ext uri="{FF2B5EF4-FFF2-40B4-BE49-F238E27FC236}">
                  <a16:creationId xmlns:a16="http://schemas.microsoft.com/office/drawing/2014/main" id="{CF5D2465-AB53-4C86-ACE4-45CC58D29ECC}"/>
                </a:ext>
              </a:extLst>
            </p:cNvPr>
            <p:cNvSpPr/>
            <p:nvPr/>
          </p:nvSpPr>
          <p:spPr bwMode="auto">
            <a:xfrm>
              <a:off x="5083681" y="2411527"/>
              <a:ext cx="882837" cy="3633699"/>
            </a:xfrm>
            <a:custGeom>
              <a:avLst/>
              <a:gdLst>
                <a:gd name="T0" fmla="*/ 288 w 290"/>
                <a:gd name="T1" fmla="*/ 691 h 1540"/>
                <a:gd name="T2" fmla="*/ 263 w 290"/>
                <a:gd name="T3" fmla="*/ 464 h 1540"/>
                <a:gd name="T4" fmla="*/ 197 w 290"/>
                <a:gd name="T5" fmla="*/ 243 h 1540"/>
                <a:gd name="T6" fmla="*/ 141 w 290"/>
                <a:gd name="T7" fmla="*/ 139 h 1540"/>
                <a:gd name="T8" fmla="*/ 67 w 290"/>
                <a:gd name="T9" fmla="*/ 48 h 1540"/>
                <a:gd name="T10" fmla="*/ 94 w 290"/>
                <a:gd name="T11" fmla="*/ 38 h 1540"/>
                <a:gd name="T12" fmla="*/ 4 w 290"/>
                <a:gd name="T13" fmla="*/ 0 h 1540"/>
                <a:gd name="T14" fmla="*/ 39 w 290"/>
                <a:gd name="T15" fmla="*/ 90 h 1540"/>
                <a:gd name="T16" fmla="*/ 51 w 290"/>
                <a:gd name="T17" fmla="*/ 63 h 1540"/>
                <a:gd name="T18" fmla="*/ 116 w 290"/>
                <a:gd name="T19" fmla="*/ 150 h 1540"/>
                <a:gd name="T20" fmla="*/ 166 w 290"/>
                <a:gd name="T21" fmla="*/ 253 h 1540"/>
                <a:gd name="T22" fmla="*/ 222 w 290"/>
                <a:gd name="T23" fmla="*/ 469 h 1540"/>
                <a:gd name="T24" fmla="*/ 237 w 290"/>
                <a:gd name="T25" fmla="*/ 691 h 1540"/>
                <a:gd name="T26" fmla="*/ 220 w 290"/>
                <a:gd name="T27" fmla="*/ 913 h 1540"/>
                <a:gd name="T28" fmla="*/ 100 w 290"/>
                <a:gd name="T29" fmla="*/ 1344 h 1540"/>
                <a:gd name="T30" fmla="*/ 0 w 290"/>
                <a:gd name="T31" fmla="*/ 1540 h 1540"/>
                <a:gd name="T32" fmla="*/ 139 w 290"/>
                <a:gd name="T33" fmla="*/ 1540 h 1540"/>
                <a:gd name="T34" fmla="*/ 279 w 290"/>
                <a:gd name="T35" fmla="*/ 919 h 1540"/>
                <a:gd name="T36" fmla="*/ 288 w 290"/>
                <a:gd name="T37" fmla="*/ 691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0" h="1540">
                  <a:moveTo>
                    <a:pt x="288" y="691"/>
                  </a:moveTo>
                  <a:cubicBezTo>
                    <a:pt x="285" y="615"/>
                    <a:pt x="278" y="539"/>
                    <a:pt x="263" y="464"/>
                  </a:cubicBezTo>
                  <a:cubicBezTo>
                    <a:pt x="249" y="389"/>
                    <a:pt x="228" y="315"/>
                    <a:pt x="197" y="243"/>
                  </a:cubicBezTo>
                  <a:cubicBezTo>
                    <a:pt x="181" y="207"/>
                    <a:pt x="163" y="172"/>
                    <a:pt x="141" y="139"/>
                  </a:cubicBezTo>
                  <a:cubicBezTo>
                    <a:pt x="120" y="107"/>
                    <a:pt x="96" y="76"/>
                    <a:pt x="67" y="48"/>
                  </a:cubicBezTo>
                  <a:cubicBezTo>
                    <a:pt x="79" y="41"/>
                    <a:pt x="94" y="38"/>
                    <a:pt x="94" y="3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9" y="90"/>
                    <a:pt x="39" y="90"/>
                    <a:pt x="39" y="90"/>
                  </a:cubicBezTo>
                  <a:cubicBezTo>
                    <a:pt x="39" y="90"/>
                    <a:pt x="43" y="75"/>
                    <a:pt x="51" y="63"/>
                  </a:cubicBezTo>
                  <a:cubicBezTo>
                    <a:pt x="76" y="90"/>
                    <a:pt x="98" y="120"/>
                    <a:pt x="116" y="150"/>
                  </a:cubicBezTo>
                  <a:cubicBezTo>
                    <a:pt x="136" y="183"/>
                    <a:pt x="152" y="218"/>
                    <a:pt x="166" y="253"/>
                  </a:cubicBezTo>
                  <a:cubicBezTo>
                    <a:pt x="193" y="323"/>
                    <a:pt x="211" y="396"/>
                    <a:pt x="222" y="469"/>
                  </a:cubicBezTo>
                  <a:cubicBezTo>
                    <a:pt x="233" y="543"/>
                    <a:pt x="237" y="617"/>
                    <a:pt x="237" y="691"/>
                  </a:cubicBezTo>
                  <a:cubicBezTo>
                    <a:pt x="236" y="766"/>
                    <a:pt x="230" y="840"/>
                    <a:pt x="220" y="913"/>
                  </a:cubicBezTo>
                  <a:cubicBezTo>
                    <a:pt x="198" y="1061"/>
                    <a:pt x="159" y="1206"/>
                    <a:pt x="100" y="1344"/>
                  </a:cubicBezTo>
                  <a:cubicBezTo>
                    <a:pt x="71" y="1411"/>
                    <a:pt x="38" y="1477"/>
                    <a:pt x="0" y="1540"/>
                  </a:cubicBezTo>
                  <a:cubicBezTo>
                    <a:pt x="139" y="1540"/>
                    <a:pt x="139" y="1540"/>
                    <a:pt x="139" y="1540"/>
                  </a:cubicBezTo>
                  <a:cubicBezTo>
                    <a:pt x="223" y="1332"/>
                    <a:pt x="263" y="1070"/>
                    <a:pt x="279" y="919"/>
                  </a:cubicBezTo>
                  <a:cubicBezTo>
                    <a:pt x="287" y="843"/>
                    <a:pt x="290" y="767"/>
                    <a:pt x="288" y="69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1" name="îşľîḓê">
              <a:extLst>
                <a:ext uri="{FF2B5EF4-FFF2-40B4-BE49-F238E27FC236}">
                  <a16:creationId xmlns:a16="http://schemas.microsoft.com/office/drawing/2014/main" id="{20B63A19-05EF-40F0-B3BE-D178C634D1EF}"/>
                </a:ext>
              </a:extLst>
            </p:cNvPr>
            <p:cNvSpPr/>
            <p:nvPr/>
          </p:nvSpPr>
          <p:spPr bwMode="auto">
            <a:xfrm>
              <a:off x="5358519" y="4911295"/>
              <a:ext cx="1474963" cy="1133930"/>
            </a:xfrm>
            <a:custGeom>
              <a:avLst/>
              <a:gdLst>
                <a:gd name="T0" fmla="*/ 5638 w 5714"/>
                <a:gd name="T1" fmla="*/ 1495 h 4400"/>
                <a:gd name="T2" fmla="*/ 5135 w 5714"/>
                <a:gd name="T3" fmla="*/ 1495 h 4400"/>
                <a:gd name="T4" fmla="*/ 5135 w 5714"/>
                <a:gd name="T5" fmla="*/ 1325 h 4400"/>
                <a:gd name="T6" fmla="*/ 5011 w 5714"/>
                <a:gd name="T7" fmla="*/ 1200 h 4400"/>
                <a:gd name="T8" fmla="*/ 4811 w 5714"/>
                <a:gd name="T9" fmla="*/ 1200 h 4400"/>
                <a:gd name="T10" fmla="*/ 4686 w 5714"/>
                <a:gd name="T11" fmla="*/ 1325 h 4400"/>
                <a:gd name="T12" fmla="*/ 4686 w 5714"/>
                <a:gd name="T13" fmla="*/ 1495 h 4400"/>
                <a:gd name="T14" fmla="*/ 4335 w 5714"/>
                <a:gd name="T15" fmla="*/ 1495 h 4400"/>
                <a:gd name="T16" fmla="*/ 4335 w 5714"/>
                <a:gd name="T17" fmla="*/ 1325 h 4400"/>
                <a:gd name="T18" fmla="*/ 4211 w 5714"/>
                <a:gd name="T19" fmla="*/ 1200 h 4400"/>
                <a:gd name="T20" fmla="*/ 4011 w 5714"/>
                <a:gd name="T21" fmla="*/ 1200 h 4400"/>
                <a:gd name="T22" fmla="*/ 3886 w 5714"/>
                <a:gd name="T23" fmla="*/ 1325 h 4400"/>
                <a:gd name="T24" fmla="*/ 3886 w 5714"/>
                <a:gd name="T25" fmla="*/ 1495 h 4400"/>
                <a:gd name="T26" fmla="*/ 3352 w 5714"/>
                <a:gd name="T27" fmla="*/ 1495 h 4400"/>
                <a:gd name="T28" fmla="*/ 3216 w 5714"/>
                <a:gd name="T29" fmla="*/ 556 h 4400"/>
                <a:gd name="T30" fmla="*/ 2857 w 5714"/>
                <a:gd name="T31" fmla="*/ 0 h 4400"/>
                <a:gd name="T32" fmla="*/ 2497 w 5714"/>
                <a:gd name="T33" fmla="*/ 556 h 4400"/>
                <a:gd name="T34" fmla="*/ 2361 w 5714"/>
                <a:gd name="T35" fmla="*/ 1495 h 4400"/>
                <a:gd name="T36" fmla="*/ 1827 w 5714"/>
                <a:gd name="T37" fmla="*/ 1495 h 4400"/>
                <a:gd name="T38" fmla="*/ 1827 w 5714"/>
                <a:gd name="T39" fmla="*/ 1325 h 4400"/>
                <a:gd name="T40" fmla="*/ 1703 w 5714"/>
                <a:gd name="T41" fmla="*/ 1200 h 4400"/>
                <a:gd name="T42" fmla="*/ 1503 w 5714"/>
                <a:gd name="T43" fmla="*/ 1200 h 4400"/>
                <a:gd name="T44" fmla="*/ 1378 w 5714"/>
                <a:gd name="T45" fmla="*/ 1325 h 4400"/>
                <a:gd name="T46" fmla="*/ 1378 w 5714"/>
                <a:gd name="T47" fmla="*/ 1495 h 4400"/>
                <a:gd name="T48" fmla="*/ 1027 w 5714"/>
                <a:gd name="T49" fmla="*/ 1495 h 4400"/>
                <a:gd name="T50" fmla="*/ 1027 w 5714"/>
                <a:gd name="T51" fmla="*/ 1325 h 4400"/>
                <a:gd name="T52" fmla="*/ 902 w 5714"/>
                <a:gd name="T53" fmla="*/ 1200 h 4400"/>
                <a:gd name="T54" fmla="*/ 703 w 5714"/>
                <a:gd name="T55" fmla="*/ 1200 h 4400"/>
                <a:gd name="T56" fmla="*/ 578 w 5714"/>
                <a:gd name="T57" fmla="*/ 1325 h 4400"/>
                <a:gd name="T58" fmla="*/ 578 w 5714"/>
                <a:gd name="T59" fmla="*/ 1495 h 4400"/>
                <a:gd name="T60" fmla="*/ 76 w 5714"/>
                <a:gd name="T61" fmla="*/ 1495 h 4400"/>
                <a:gd name="T62" fmla="*/ 0 w 5714"/>
                <a:gd name="T63" fmla="*/ 1570 h 4400"/>
                <a:gd name="T64" fmla="*/ 0 w 5714"/>
                <a:gd name="T65" fmla="*/ 2302 h 4400"/>
                <a:gd name="T66" fmla="*/ 67 w 5714"/>
                <a:gd name="T67" fmla="*/ 2377 h 4400"/>
                <a:gd name="T68" fmla="*/ 2407 w 5714"/>
                <a:gd name="T69" fmla="*/ 2661 h 4400"/>
                <a:gd name="T70" fmla="*/ 2596 w 5714"/>
                <a:gd name="T71" fmla="*/ 3688 h 4400"/>
                <a:gd name="T72" fmla="*/ 2089 w 5714"/>
                <a:gd name="T73" fmla="*/ 3801 h 4400"/>
                <a:gd name="T74" fmla="*/ 2067 w 5714"/>
                <a:gd name="T75" fmla="*/ 3828 h 4400"/>
                <a:gd name="T76" fmla="*/ 2067 w 5714"/>
                <a:gd name="T77" fmla="*/ 4197 h 4400"/>
                <a:gd name="T78" fmla="*/ 2095 w 5714"/>
                <a:gd name="T79" fmla="*/ 4225 h 4400"/>
                <a:gd name="T80" fmla="*/ 2746 w 5714"/>
                <a:gd name="T81" fmla="*/ 4225 h 4400"/>
                <a:gd name="T82" fmla="*/ 2857 w 5714"/>
                <a:gd name="T83" fmla="*/ 4400 h 4400"/>
                <a:gd name="T84" fmla="*/ 2968 w 5714"/>
                <a:gd name="T85" fmla="*/ 4225 h 4400"/>
                <a:gd name="T86" fmla="*/ 3619 w 5714"/>
                <a:gd name="T87" fmla="*/ 4225 h 4400"/>
                <a:gd name="T88" fmla="*/ 3647 w 5714"/>
                <a:gd name="T89" fmla="*/ 4197 h 4400"/>
                <a:gd name="T90" fmla="*/ 3647 w 5714"/>
                <a:gd name="T91" fmla="*/ 3828 h 4400"/>
                <a:gd name="T92" fmla="*/ 3625 w 5714"/>
                <a:gd name="T93" fmla="*/ 3801 h 4400"/>
                <a:gd name="T94" fmla="*/ 3117 w 5714"/>
                <a:gd name="T95" fmla="*/ 3688 h 4400"/>
                <a:gd name="T96" fmla="*/ 3306 w 5714"/>
                <a:gd name="T97" fmla="*/ 2661 h 4400"/>
                <a:gd name="T98" fmla="*/ 5647 w 5714"/>
                <a:gd name="T99" fmla="*/ 2377 h 4400"/>
                <a:gd name="T100" fmla="*/ 5714 w 5714"/>
                <a:gd name="T101" fmla="*/ 2302 h 4400"/>
                <a:gd name="T102" fmla="*/ 5714 w 5714"/>
                <a:gd name="T103" fmla="*/ 1570 h 4400"/>
                <a:gd name="T104" fmla="*/ 5638 w 5714"/>
                <a:gd name="T105" fmla="*/ 1495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714" h="4400">
                  <a:moveTo>
                    <a:pt x="5638" y="1495"/>
                  </a:moveTo>
                  <a:lnTo>
                    <a:pt x="5135" y="1495"/>
                  </a:lnTo>
                  <a:lnTo>
                    <a:pt x="5135" y="1325"/>
                  </a:lnTo>
                  <a:cubicBezTo>
                    <a:pt x="5135" y="1256"/>
                    <a:pt x="5080" y="1200"/>
                    <a:pt x="5011" y="1200"/>
                  </a:cubicBezTo>
                  <a:lnTo>
                    <a:pt x="4811" y="1200"/>
                  </a:lnTo>
                  <a:cubicBezTo>
                    <a:pt x="4742" y="1200"/>
                    <a:pt x="4686" y="1256"/>
                    <a:pt x="4686" y="1325"/>
                  </a:cubicBezTo>
                  <a:lnTo>
                    <a:pt x="4686" y="1495"/>
                  </a:lnTo>
                  <a:lnTo>
                    <a:pt x="4335" y="1495"/>
                  </a:lnTo>
                  <a:lnTo>
                    <a:pt x="4335" y="1325"/>
                  </a:lnTo>
                  <a:cubicBezTo>
                    <a:pt x="4335" y="1256"/>
                    <a:pt x="4279" y="1200"/>
                    <a:pt x="4211" y="1200"/>
                  </a:cubicBezTo>
                  <a:lnTo>
                    <a:pt x="4011" y="1200"/>
                  </a:lnTo>
                  <a:cubicBezTo>
                    <a:pt x="3942" y="1200"/>
                    <a:pt x="3886" y="1256"/>
                    <a:pt x="3886" y="1325"/>
                  </a:cubicBezTo>
                  <a:lnTo>
                    <a:pt x="3886" y="1495"/>
                  </a:lnTo>
                  <a:lnTo>
                    <a:pt x="3352" y="1495"/>
                  </a:lnTo>
                  <a:cubicBezTo>
                    <a:pt x="3350" y="1164"/>
                    <a:pt x="3322" y="833"/>
                    <a:pt x="3216" y="556"/>
                  </a:cubicBezTo>
                  <a:cubicBezTo>
                    <a:pt x="3149" y="378"/>
                    <a:pt x="3036" y="0"/>
                    <a:pt x="2857" y="0"/>
                  </a:cubicBezTo>
                  <a:cubicBezTo>
                    <a:pt x="2678" y="0"/>
                    <a:pt x="2565" y="378"/>
                    <a:pt x="2497" y="556"/>
                  </a:cubicBezTo>
                  <a:cubicBezTo>
                    <a:pt x="2391" y="833"/>
                    <a:pt x="2364" y="1164"/>
                    <a:pt x="2361" y="1495"/>
                  </a:cubicBezTo>
                  <a:lnTo>
                    <a:pt x="1827" y="1495"/>
                  </a:lnTo>
                  <a:lnTo>
                    <a:pt x="1827" y="1325"/>
                  </a:lnTo>
                  <a:cubicBezTo>
                    <a:pt x="1827" y="1256"/>
                    <a:pt x="1771" y="1200"/>
                    <a:pt x="1703" y="1200"/>
                  </a:cubicBezTo>
                  <a:lnTo>
                    <a:pt x="1503" y="1200"/>
                  </a:lnTo>
                  <a:cubicBezTo>
                    <a:pt x="1434" y="1200"/>
                    <a:pt x="1378" y="1256"/>
                    <a:pt x="1378" y="1325"/>
                  </a:cubicBezTo>
                  <a:lnTo>
                    <a:pt x="1378" y="1495"/>
                  </a:lnTo>
                  <a:lnTo>
                    <a:pt x="1027" y="1495"/>
                  </a:lnTo>
                  <a:lnTo>
                    <a:pt x="1027" y="1325"/>
                  </a:lnTo>
                  <a:cubicBezTo>
                    <a:pt x="1027" y="1256"/>
                    <a:pt x="971" y="1200"/>
                    <a:pt x="902" y="1200"/>
                  </a:cubicBezTo>
                  <a:lnTo>
                    <a:pt x="703" y="1200"/>
                  </a:lnTo>
                  <a:cubicBezTo>
                    <a:pt x="634" y="1200"/>
                    <a:pt x="578" y="1256"/>
                    <a:pt x="578" y="1325"/>
                  </a:cubicBezTo>
                  <a:lnTo>
                    <a:pt x="578" y="1495"/>
                  </a:lnTo>
                  <a:lnTo>
                    <a:pt x="76" y="1495"/>
                  </a:lnTo>
                  <a:cubicBezTo>
                    <a:pt x="34" y="1495"/>
                    <a:pt x="0" y="1529"/>
                    <a:pt x="0" y="1570"/>
                  </a:cubicBezTo>
                  <a:lnTo>
                    <a:pt x="0" y="2302"/>
                  </a:lnTo>
                  <a:cubicBezTo>
                    <a:pt x="0" y="2341"/>
                    <a:pt x="29" y="2373"/>
                    <a:pt x="67" y="2377"/>
                  </a:cubicBezTo>
                  <a:lnTo>
                    <a:pt x="2407" y="2661"/>
                  </a:lnTo>
                  <a:cubicBezTo>
                    <a:pt x="2445" y="2942"/>
                    <a:pt x="2517" y="3342"/>
                    <a:pt x="2596" y="3688"/>
                  </a:cubicBezTo>
                  <a:lnTo>
                    <a:pt x="2089" y="3801"/>
                  </a:lnTo>
                  <a:cubicBezTo>
                    <a:pt x="2076" y="3804"/>
                    <a:pt x="2067" y="3815"/>
                    <a:pt x="2067" y="3828"/>
                  </a:cubicBezTo>
                  <a:lnTo>
                    <a:pt x="2067" y="4197"/>
                  </a:lnTo>
                  <a:cubicBezTo>
                    <a:pt x="2067" y="4212"/>
                    <a:pt x="2079" y="4225"/>
                    <a:pt x="2095" y="4225"/>
                  </a:cubicBezTo>
                  <a:lnTo>
                    <a:pt x="2746" y="4225"/>
                  </a:lnTo>
                  <a:cubicBezTo>
                    <a:pt x="2786" y="4333"/>
                    <a:pt x="2824" y="4400"/>
                    <a:pt x="2857" y="4400"/>
                  </a:cubicBezTo>
                  <a:cubicBezTo>
                    <a:pt x="2889" y="4400"/>
                    <a:pt x="2927" y="4333"/>
                    <a:pt x="2968" y="4225"/>
                  </a:cubicBezTo>
                  <a:lnTo>
                    <a:pt x="3619" y="4225"/>
                  </a:lnTo>
                  <a:cubicBezTo>
                    <a:pt x="3634" y="4225"/>
                    <a:pt x="3647" y="4212"/>
                    <a:pt x="3647" y="4197"/>
                  </a:cubicBezTo>
                  <a:lnTo>
                    <a:pt x="3647" y="3828"/>
                  </a:lnTo>
                  <a:cubicBezTo>
                    <a:pt x="3647" y="3815"/>
                    <a:pt x="3638" y="3804"/>
                    <a:pt x="3625" y="3801"/>
                  </a:cubicBezTo>
                  <a:lnTo>
                    <a:pt x="3117" y="3688"/>
                  </a:lnTo>
                  <a:cubicBezTo>
                    <a:pt x="3197" y="3342"/>
                    <a:pt x="3268" y="2942"/>
                    <a:pt x="3306" y="2661"/>
                  </a:cubicBezTo>
                  <a:lnTo>
                    <a:pt x="5647" y="2377"/>
                  </a:lnTo>
                  <a:cubicBezTo>
                    <a:pt x="5685" y="2373"/>
                    <a:pt x="5714" y="2341"/>
                    <a:pt x="5714" y="2302"/>
                  </a:cubicBezTo>
                  <a:lnTo>
                    <a:pt x="5714" y="1570"/>
                  </a:lnTo>
                  <a:cubicBezTo>
                    <a:pt x="5714" y="1529"/>
                    <a:pt x="5680" y="1495"/>
                    <a:pt x="5638" y="1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defTabSz="1218804">
                <a:defRPr/>
              </a:pPr>
              <a:endParaRPr lang="zh-CN" altLang="en-US" sz="2399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2" name="ïṩ1idê">
              <a:extLst>
                <a:ext uri="{FF2B5EF4-FFF2-40B4-BE49-F238E27FC236}">
                  <a16:creationId xmlns:a16="http://schemas.microsoft.com/office/drawing/2014/main" id="{EDB69279-BC7D-4A75-8E09-B544D34C07A4}"/>
                </a:ext>
              </a:extLst>
            </p:cNvPr>
            <p:cNvSpPr/>
            <p:nvPr/>
          </p:nvSpPr>
          <p:spPr bwMode="auto">
            <a:xfrm>
              <a:off x="3834385" y="1572106"/>
              <a:ext cx="4523232" cy="474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3" name="ïŝľiḍé">
              <a:extLst>
                <a:ext uri="{FF2B5EF4-FFF2-40B4-BE49-F238E27FC236}">
                  <a16:creationId xmlns:a16="http://schemas.microsoft.com/office/drawing/2014/main" id="{915BB38B-52C1-4BBE-A033-1FCFA4730E01}"/>
                </a:ext>
              </a:extLst>
            </p:cNvPr>
            <p:cNvSpPr txBox="1"/>
            <p:nvPr/>
          </p:nvSpPr>
          <p:spPr bwMode="auto">
            <a:xfrm>
              <a:off x="4454825" y="1130300"/>
              <a:ext cx="328235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14" name="ïsľïḋè">
              <a:extLst>
                <a:ext uri="{FF2B5EF4-FFF2-40B4-BE49-F238E27FC236}">
                  <a16:creationId xmlns:a16="http://schemas.microsoft.com/office/drawing/2014/main" id="{60357A08-2BE0-4619-BA99-59449E3EF5D9}"/>
                </a:ext>
              </a:extLst>
            </p:cNvPr>
            <p:cNvGrpSpPr/>
            <p:nvPr/>
          </p:nvGrpSpPr>
          <p:grpSpPr>
            <a:xfrm>
              <a:off x="5825712" y="2465537"/>
              <a:ext cx="538226" cy="538674"/>
              <a:chOff x="2022983" y="3536475"/>
              <a:chExt cx="538226" cy="538674"/>
            </a:xfrm>
          </p:grpSpPr>
          <p:sp>
            <p:nvSpPr>
              <p:cNvPr id="37" name="íṥḷiḓé">
                <a:extLst>
                  <a:ext uri="{FF2B5EF4-FFF2-40B4-BE49-F238E27FC236}">
                    <a16:creationId xmlns:a16="http://schemas.microsoft.com/office/drawing/2014/main" id="{2CA700A9-698B-470E-A56C-2BF3ED82B680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íš1îḍe">
                <a:extLst>
                  <a:ext uri="{FF2B5EF4-FFF2-40B4-BE49-F238E27FC236}">
                    <a16:creationId xmlns:a16="http://schemas.microsoft.com/office/drawing/2014/main" id="{3D526449-2D5E-4284-B2DE-F7D05CB79A8B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62500" lnSpcReduction="20000"/>
              </a:bodyPr>
              <a:lstStyle/>
              <a:p>
                <a:endParaRPr lang="en-US"/>
              </a:p>
            </p:txBody>
          </p:sp>
        </p:grpSp>
        <p:grpSp>
          <p:nvGrpSpPr>
            <p:cNvPr id="15" name="iṩḷiḑè">
              <a:extLst>
                <a:ext uri="{FF2B5EF4-FFF2-40B4-BE49-F238E27FC236}">
                  <a16:creationId xmlns:a16="http://schemas.microsoft.com/office/drawing/2014/main" id="{F761C510-B796-42C1-8637-608A97D3AFD0}"/>
                </a:ext>
              </a:extLst>
            </p:cNvPr>
            <p:cNvGrpSpPr/>
            <p:nvPr/>
          </p:nvGrpSpPr>
          <p:grpSpPr>
            <a:xfrm>
              <a:off x="674065" y="4544798"/>
              <a:ext cx="3846125" cy="1346196"/>
              <a:chOff x="674065" y="4180696"/>
              <a:chExt cx="3846125" cy="1346196"/>
            </a:xfrm>
          </p:grpSpPr>
          <p:grpSp>
            <p:nvGrpSpPr>
              <p:cNvPr id="32" name="îṧ1ïḋê">
                <a:extLst>
                  <a:ext uri="{FF2B5EF4-FFF2-40B4-BE49-F238E27FC236}">
                    <a16:creationId xmlns:a16="http://schemas.microsoft.com/office/drawing/2014/main" id="{D41129AF-4229-43D4-B223-2AAD1F1197D7}"/>
                  </a:ext>
                </a:extLst>
              </p:cNvPr>
              <p:cNvGrpSpPr/>
              <p:nvPr/>
            </p:nvGrpSpPr>
            <p:grpSpPr>
              <a:xfrm>
                <a:off x="3872970" y="4298621"/>
                <a:ext cx="647220" cy="647759"/>
                <a:chOff x="2022983" y="3536475"/>
                <a:chExt cx="538226" cy="538674"/>
              </a:xfrm>
            </p:grpSpPr>
            <p:sp>
              <p:nvSpPr>
                <p:cNvPr id="35" name="íŝļîḍè">
                  <a:extLst>
                    <a:ext uri="{FF2B5EF4-FFF2-40B4-BE49-F238E27FC236}">
                      <a16:creationId xmlns:a16="http://schemas.microsoft.com/office/drawing/2014/main" id="{A5C6394A-BB30-4DEA-8B13-0B2898554473}"/>
                    </a:ext>
                  </a:extLst>
                </p:cNvPr>
                <p:cNvSpPr/>
                <p:nvPr/>
              </p:nvSpPr>
              <p:spPr>
                <a:xfrm>
                  <a:off x="2022983" y="3536475"/>
                  <a:ext cx="538226" cy="5386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1400" b="1" i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îš1íďê">
                  <a:extLst>
                    <a:ext uri="{FF2B5EF4-FFF2-40B4-BE49-F238E27FC236}">
                      <a16:creationId xmlns:a16="http://schemas.microsoft.com/office/drawing/2014/main" id="{136B694F-4F77-4101-B7DC-F950394588DB}"/>
                    </a:ext>
                  </a:extLst>
                </p:cNvPr>
                <p:cNvSpPr/>
                <p:nvPr/>
              </p:nvSpPr>
              <p:spPr bwMode="auto">
                <a:xfrm>
                  <a:off x="2151888" y="3682209"/>
                  <a:ext cx="280416" cy="247208"/>
                </a:xfrm>
                <a:custGeom>
                  <a:avLst/>
                  <a:gdLst>
                    <a:gd name="connsiteX0" fmla="*/ 261719 w 437960"/>
                    <a:gd name="connsiteY0" fmla="*/ 101806 h 386097"/>
                    <a:gd name="connsiteX1" fmla="*/ 268923 w 437960"/>
                    <a:gd name="connsiteY1" fmla="*/ 112343 h 386097"/>
                    <a:gd name="connsiteX2" fmla="*/ 274686 w 437960"/>
                    <a:gd name="connsiteY2" fmla="*/ 122401 h 386097"/>
                    <a:gd name="connsiteX3" fmla="*/ 279968 w 437960"/>
                    <a:gd name="connsiteY3" fmla="*/ 133418 h 386097"/>
                    <a:gd name="connsiteX4" fmla="*/ 284770 w 437960"/>
                    <a:gd name="connsiteY4" fmla="*/ 144913 h 386097"/>
                    <a:gd name="connsiteX5" fmla="*/ 287652 w 437960"/>
                    <a:gd name="connsiteY5" fmla="*/ 155929 h 386097"/>
                    <a:gd name="connsiteX6" fmla="*/ 290533 w 437960"/>
                    <a:gd name="connsiteY6" fmla="*/ 167903 h 386097"/>
                    <a:gd name="connsiteX7" fmla="*/ 291494 w 437960"/>
                    <a:gd name="connsiteY7" fmla="*/ 180356 h 386097"/>
                    <a:gd name="connsiteX8" fmla="*/ 291974 w 437960"/>
                    <a:gd name="connsiteY8" fmla="*/ 192330 h 386097"/>
                    <a:gd name="connsiteX9" fmla="*/ 291494 w 437960"/>
                    <a:gd name="connsiteY9" fmla="*/ 204783 h 386097"/>
                    <a:gd name="connsiteX10" fmla="*/ 290533 w 437960"/>
                    <a:gd name="connsiteY10" fmla="*/ 217236 h 386097"/>
                    <a:gd name="connsiteX11" fmla="*/ 287652 w 437960"/>
                    <a:gd name="connsiteY11" fmla="*/ 229210 h 386097"/>
                    <a:gd name="connsiteX12" fmla="*/ 284290 w 437960"/>
                    <a:gd name="connsiteY12" fmla="*/ 241184 h 386097"/>
                    <a:gd name="connsiteX13" fmla="*/ 279488 w 437960"/>
                    <a:gd name="connsiteY13" fmla="*/ 252200 h 386097"/>
                    <a:gd name="connsiteX14" fmla="*/ 274205 w 437960"/>
                    <a:gd name="connsiteY14" fmla="*/ 263695 h 386097"/>
                    <a:gd name="connsiteX15" fmla="*/ 267962 w 437960"/>
                    <a:gd name="connsiteY15" fmla="*/ 274232 h 386097"/>
                    <a:gd name="connsiteX16" fmla="*/ 260759 w 437960"/>
                    <a:gd name="connsiteY16" fmla="*/ 284290 h 386097"/>
                    <a:gd name="connsiteX17" fmla="*/ 247793 w 437960"/>
                    <a:gd name="connsiteY17" fmla="*/ 274711 h 386097"/>
                    <a:gd name="connsiteX18" fmla="*/ 254516 w 437960"/>
                    <a:gd name="connsiteY18" fmla="*/ 265132 h 386097"/>
                    <a:gd name="connsiteX19" fmla="*/ 260279 w 437960"/>
                    <a:gd name="connsiteY19" fmla="*/ 256031 h 386097"/>
                    <a:gd name="connsiteX20" fmla="*/ 265081 w 437960"/>
                    <a:gd name="connsiteY20" fmla="*/ 245973 h 386097"/>
                    <a:gd name="connsiteX21" fmla="*/ 268443 w 437960"/>
                    <a:gd name="connsiteY21" fmla="*/ 235915 h 386097"/>
                    <a:gd name="connsiteX22" fmla="*/ 271804 w 437960"/>
                    <a:gd name="connsiteY22" fmla="*/ 225378 h 386097"/>
                    <a:gd name="connsiteX23" fmla="*/ 274205 w 437960"/>
                    <a:gd name="connsiteY23" fmla="*/ 214362 h 386097"/>
                    <a:gd name="connsiteX24" fmla="*/ 275166 w 437960"/>
                    <a:gd name="connsiteY24" fmla="*/ 203825 h 386097"/>
                    <a:gd name="connsiteX25" fmla="*/ 275646 w 437960"/>
                    <a:gd name="connsiteY25" fmla="*/ 192330 h 386097"/>
                    <a:gd name="connsiteX26" fmla="*/ 275166 w 437960"/>
                    <a:gd name="connsiteY26" fmla="*/ 181314 h 386097"/>
                    <a:gd name="connsiteX27" fmla="*/ 274205 w 437960"/>
                    <a:gd name="connsiteY27" fmla="*/ 170776 h 386097"/>
                    <a:gd name="connsiteX28" fmla="*/ 272284 w 437960"/>
                    <a:gd name="connsiteY28" fmla="*/ 160239 h 386097"/>
                    <a:gd name="connsiteX29" fmla="*/ 268923 w 437960"/>
                    <a:gd name="connsiteY29" fmla="*/ 149702 h 386097"/>
                    <a:gd name="connsiteX30" fmla="*/ 265561 w 437960"/>
                    <a:gd name="connsiteY30" fmla="*/ 139644 h 386097"/>
                    <a:gd name="connsiteX31" fmla="*/ 260759 w 437960"/>
                    <a:gd name="connsiteY31" fmla="*/ 130065 h 386097"/>
                    <a:gd name="connsiteX32" fmla="*/ 254996 w 437960"/>
                    <a:gd name="connsiteY32" fmla="*/ 120965 h 386097"/>
                    <a:gd name="connsiteX33" fmla="*/ 248753 w 437960"/>
                    <a:gd name="connsiteY33" fmla="*/ 111864 h 386097"/>
                    <a:gd name="connsiteX34" fmla="*/ 314063 w 437960"/>
                    <a:gd name="connsiteY34" fmla="*/ 53785 h 386097"/>
                    <a:gd name="connsiteX35" fmla="*/ 320306 w 437960"/>
                    <a:gd name="connsiteY35" fmla="*/ 61935 h 386097"/>
                    <a:gd name="connsiteX36" fmla="*/ 325588 w 437960"/>
                    <a:gd name="connsiteY36" fmla="*/ 69605 h 386097"/>
                    <a:gd name="connsiteX37" fmla="*/ 331351 w 437960"/>
                    <a:gd name="connsiteY37" fmla="*/ 77276 h 386097"/>
                    <a:gd name="connsiteX38" fmla="*/ 336153 w 437960"/>
                    <a:gd name="connsiteY38" fmla="*/ 85425 h 386097"/>
                    <a:gd name="connsiteX39" fmla="*/ 340475 w 437960"/>
                    <a:gd name="connsiteY39" fmla="*/ 94055 h 386097"/>
                    <a:gd name="connsiteX40" fmla="*/ 344797 w 437960"/>
                    <a:gd name="connsiteY40" fmla="*/ 102684 h 386097"/>
                    <a:gd name="connsiteX41" fmla="*/ 348639 w 437960"/>
                    <a:gd name="connsiteY41" fmla="*/ 111313 h 386097"/>
                    <a:gd name="connsiteX42" fmla="*/ 352001 w 437960"/>
                    <a:gd name="connsiteY42" fmla="*/ 120421 h 386097"/>
                    <a:gd name="connsiteX43" fmla="*/ 355363 w 437960"/>
                    <a:gd name="connsiteY43" fmla="*/ 129530 h 386097"/>
                    <a:gd name="connsiteX44" fmla="*/ 357764 w 437960"/>
                    <a:gd name="connsiteY44" fmla="*/ 138639 h 386097"/>
                    <a:gd name="connsiteX45" fmla="*/ 359685 w 437960"/>
                    <a:gd name="connsiteY45" fmla="*/ 147747 h 386097"/>
                    <a:gd name="connsiteX46" fmla="*/ 362086 w 437960"/>
                    <a:gd name="connsiteY46" fmla="*/ 156856 h 386097"/>
                    <a:gd name="connsiteX47" fmla="*/ 363527 w 437960"/>
                    <a:gd name="connsiteY47" fmla="*/ 166923 h 386097"/>
                    <a:gd name="connsiteX48" fmla="*/ 364487 w 437960"/>
                    <a:gd name="connsiteY48" fmla="*/ 176032 h 386097"/>
                    <a:gd name="connsiteX49" fmla="*/ 364967 w 437960"/>
                    <a:gd name="connsiteY49" fmla="*/ 186099 h 386097"/>
                    <a:gd name="connsiteX50" fmla="*/ 364967 w 437960"/>
                    <a:gd name="connsiteY50" fmla="*/ 195208 h 386097"/>
                    <a:gd name="connsiteX51" fmla="*/ 364967 w 437960"/>
                    <a:gd name="connsiteY51" fmla="*/ 205275 h 386097"/>
                    <a:gd name="connsiteX52" fmla="*/ 364487 w 437960"/>
                    <a:gd name="connsiteY52" fmla="*/ 214384 h 386097"/>
                    <a:gd name="connsiteX53" fmla="*/ 363527 w 437960"/>
                    <a:gd name="connsiteY53" fmla="*/ 223972 h 386097"/>
                    <a:gd name="connsiteX54" fmla="*/ 362086 w 437960"/>
                    <a:gd name="connsiteY54" fmla="*/ 233080 h 386097"/>
                    <a:gd name="connsiteX55" fmla="*/ 360165 w 437960"/>
                    <a:gd name="connsiteY55" fmla="*/ 242668 h 386097"/>
                    <a:gd name="connsiteX56" fmla="*/ 358244 w 437960"/>
                    <a:gd name="connsiteY56" fmla="*/ 251297 h 386097"/>
                    <a:gd name="connsiteX57" fmla="*/ 355843 w 437960"/>
                    <a:gd name="connsiteY57" fmla="*/ 259926 h 386097"/>
                    <a:gd name="connsiteX58" fmla="*/ 352481 w 437960"/>
                    <a:gd name="connsiteY58" fmla="*/ 269035 h 386097"/>
                    <a:gd name="connsiteX59" fmla="*/ 349599 w 437960"/>
                    <a:gd name="connsiteY59" fmla="*/ 277664 h 386097"/>
                    <a:gd name="connsiteX60" fmla="*/ 345758 w 437960"/>
                    <a:gd name="connsiteY60" fmla="*/ 285814 h 386097"/>
                    <a:gd name="connsiteX61" fmla="*/ 341436 w 437960"/>
                    <a:gd name="connsiteY61" fmla="*/ 294922 h 386097"/>
                    <a:gd name="connsiteX62" fmla="*/ 337594 w 437960"/>
                    <a:gd name="connsiteY62" fmla="*/ 303072 h 386097"/>
                    <a:gd name="connsiteX63" fmla="*/ 332792 w 437960"/>
                    <a:gd name="connsiteY63" fmla="*/ 310743 h 386097"/>
                    <a:gd name="connsiteX64" fmla="*/ 327509 w 437960"/>
                    <a:gd name="connsiteY64" fmla="*/ 318413 h 386097"/>
                    <a:gd name="connsiteX65" fmla="*/ 322707 w 437960"/>
                    <a:gd name="connsiteY65" fmla="*/ 326563 h 386097"/>
                    <a:gd name="connsiteX66" fmla="*/ 316944 w 437960"/>
                    <a:gd name="connsiteY66" fmla="*/ 334233 h 386097"/>
                    <a:gd name="connsiteX67" fmla="*/ 303978 w 437960"/>
                    <a:gd name="connsiteY67" fmla="*/ 324166 h 386097"/>
                    <a:gd name="connsiteX68" fmla="*/ 308780 w 437960"/>
                    <a:gd name="connsiteY68" fmla="*/ 316975 h 386097"/>
                    <a:gd name="connsiteX69" fmla="*/ 314063 w 437960"/>
                    <a:gd name="connsiteY69" fmla="*/ 309784 h 386097"/>
                    <a:gd name="connsiteX70" fmla="*/ 318865 w 437960"/>
                    <a:gd name="connsiteY70" fmla="*/ 302593 h 386097"/>
                    <a:gd name="connsiteX71" fmla="*/ 323667 w 437960"/>
                    <a:gd name="connsiteY71" fmla="*/ 295402 h 386097"/>
                    <a:gd name="connsiteX72" fmla="*/ 327029 w 437960"/>
                    <a:gd name="connsiteY72" fmla="*/ 287731 h 386097"/>
                    <a:gd name="connsiteX73" fmla="*/ 331351 w 437960"/>
                    <a:gd name="connsiteY73" fmla="*/ 279582 h 386097"/>
                    <a:gd name="connsiteX74" fmla="*/ 334232 w 437960"/>
                    <a:gd name="connsiteY74" fmla="*/ 271432 h 386097"/>
                    <a:gd name="connsiteX75" fmla="*/ 337594 w 437960"/>
                    <a:gd name="connsiteY75" fmla="*/ 263762 h 386097"/>
                    <a:gd name="connsiteX76" fmla="*/ 339995 w 437960"/>
                    <a:gd name="connsiteY76" fmla="*/ 255612 h 386097"/>
                    <a:gd name="connsiteX77" fmla="*/ 342396 w 437960"/>
                    <a:gd name="connsiteY77" fmla="*/ 246983 h 386097"/>
                    <a:gd name="connsiteX78" fmla="*/ 344317 w 437960"/>
                    <a:gd name="connsiteY78" fmla="*/ 238833 h 386097"/>
                    <a:gd name="connsiteX79" fmla="*/ 345758 w 437960"/>
                    <a:gd name="connsiteY79" fmla="*/ 230683 h 386097"/>
                    <a:gd name="connsiteX80" fmla="*/ 347198 w 437960"/>
                    <a:gd name="connsiteY80" fmla="*/ 221575 h 386097"/>
                    <a:gd name="connsiteX81" fmla="*/ 348639 w 437960"/>
                    <a:gd name="connsiteY81" fmla="*/ 212945 h 386097"/>
                    <a:gd name="connsiteX82" fmla="*/ 349119 w 437960"/>
                    <a:gd name="connsiteY82" fmla="*/ 204316 h 386097"/>
                    <a:gd name="connsiteX83" fmla="*/ 349119 w 437960"/>
                    <a:gd name="connsiteY83" fmla="*/ 195208 h 386097"/>
                    <a:gd name="connsiteX84" fmla="*/ 349119 w 437960"/>
                    <a:gd name="connsiteY84" fmla="*/ 186578 h 386097"/>
                    <a:gd name="connsiteX85" fmla="*/ 347679 w 437960"/>
                    <a:gd name="connsiteY85" fmla="*/ 177949 h 386097"/>
                    <a:gd name="connsiteX86" fmla="*/ 347198 w 437960"/>
                    <a:gd name="connsiteY86" fmla="*/ 168841 h 386097"/>
                    <a:gd name="connsiteX87" fmla="*/ 345758 w 437960"/>
                    <a:gd name="connsiteY87" fmla="*/ 160212 h 386097"/>
                    <a:gd name="connsiteX88" fmla="*/ 344317 w 437960"/>
                    <a:gd name="connsiteY88" fmla="*/ 151582 h 386097"/>
                    <a:gd name="connsiteX89" fmla="*/ 342396 w 437960"/>
                    <a:gd name="connsiteY89" fmla="*/ 142474 h 386097"/>
                    <a:gd name="connsiteX90" fmla="*/ 339515 w 437960"/>
                    <a:gd name="connsiteY90" fmla="*/ 134324 h 386097"/>
                    <a:gd name="connsiteX91" fmla="*/ 336633 w 437960"/>
                    <a:gd name="connsiteY91" fmla="*/ 126174 h 386097"/>
                    <a:gd name="connsiteX92" fmla="*/ 333272 w 437960"/>
                    <a:gd name="connsiteY92" fmla="*/ 117545 h 386097"/>
                    <a:gd name="connsiteX93" fmla="*/ 330390 w 437960"/>
                    <a:gd name="connsiteY93" fmla="*/ 109395 h 386097"/>
                    <a:gd name="connsiteX94" fmla="*/ 326068 w 437960"/>
                    <a:gd name="connsiteY94" fmla="*/ 101725 h 386097"/>
                    <a:gd name="connsiteX95" fmla="*/ 321746 w 437960"/>
                    <a:gd name="connsiteY95" fmla="*/ 94055 h 386097"/>
                    <a:gd name="connsiteX96" fmla="*/ 317424 w 437960"/>
                    <a:gd name="connsiteY96" fmla="*/ 85905 h 386097"/>
                    <a:gd name="connsiteX97" fmla="*/ 312622 w 437960"/>
                    <a:gd name="connsiteY97" fmla="*/ 78234 h 386097"/>
                    <a:gd name="connsiteX98" fmla="*/ 307339 w 437960"/>
                    <a:gd name="connsiteY98" fmla="*/ 71043 h 386097"/>
                    <a:gd name="connsiteX99" fmla="*/ 301577 w 437960"/>
                    <a:gd name="connsiteY99" fmla="*/ 64332 h 386097"/>
                    <a:gd name="connsiteX100" fmla="*/ 211296 w 437960"/>
                    <a:gd name="connsiteY100" fmla="*/ 26892 h 386097"/>
                    <a:gd name="connsiteX101" fmla="*/ 211296 w 437960"/>
                    <a:gd name="connsiteY101" fmla="*/ 121423 h 386097"/>
                    <a:gd name="connsiteX102" fmla="*/ 211296 w 437960"/>
                    <a:gd name="connsiteY102" fmla="*/ 268041 h 386097"/>
                    <a:gd name="connsiteX103" fmla="*/ 211296 w 437960"/>
                    <a:gd name="connsiteY103" fmla="*/ 361125 h 386097"/>
                    <a:gd name="connsiteX104" fmla="*/ 92623 w 437960"/>
                    <a:gd name="connsiteY104" fmla="*/ 268041 h 386097"/>
                    <a:gd name="connsiteX105" fmla="*/ 0 w 437960"/>
                    <a:gd name="connsiteY105" fmla="*/ 268041 h 386097"/>
                    <a:gd name="connsiteX106" fmla="*/ 0 w 437960"/>
                    <a:gd name="connsiteY106" fmla="*/ 195214 h 386097"/>
                    <a:gd name="connsiteX107" fmla="*/ 0 w 437960"/>
                    <a:gd name="connsiteY107" fmla="*/ 194732 h 386097"/>
                    <a:gd name="connsiteX108" fmla="*/ 0 w 437960"/>
                    <a:gd name="connsiteY108" fmla="*/ 121423 h 386097"/>
                    <a:gd name="connsiteX109" fmla="*/ 92623 w 437960"/>
                    <a:gd name="connsiteY109" fmla="*/ 121423 h 386097"/>
                    <a:gd name="connsiteX110" fmla="*/ 365312 w 437960"/>
                    <a:gd name="connsiteY110" fmla="*/ 0 h 386097"/>
                    <a:gd name="connsiteX111" fmla="*/ 373859 w 437960"/>
                    <a:gd name="connsiteY111" fmla="*/ 10097 h 386097"/>
                    <a:gd name="connsiteX112" fmla="*/ 382406 w 437960"/>
                    <a:gd name="connsiteY112" fmla="*/ 21156 h 386097"/>
                    <a:gd name="connsiteX113" fmla="*/ 389528 w 437960"/>
                    <a:gd name="connsiteY113" fmla="*/ 31734 h 386097"/>
                    <a:gd name="connsiteX114" fmla="*/ 396650 w 437960"/>
                    <a:gd name="connsiteY114" fmla="*/ 42793 h 386097"/>
                    <a:gd name="connsiteX115" fmla="*/ 402823 w 437960"/>
                    <a:gd name="connsiteY115" fmla="*/ 54813 h 386097"/>
                    <a:gd name="connsiteX116" fmla="*/ 408996 w 437960"/>
                    <a:gd name="connsiteY116" fmla="*/ 66353 h 386097"/>
                    <a:gd name="connsiteX117" fmla="*/ 414694 w 437960"/>
                    <a:gd name="connsiteY117" fmla="*/ 77893 h 386097"/>
                    <a:gd name="connsiteX118" fmla="*/ 418967 w 437960"/>
                    <a:gd name="connsiteY118" fmla="*/ 90394 h 386097"/>
                    <a:gd name="connsiteX119" fmla="*/ 423715 w 437960"/>
                    <a:gd name="connsiteY119" fmla="*/ 102895 h 386097"/>
                    <a:gd name="connsiteX120" fmla="*/ 427514 w 437960"/>
                    <a:gd name="connsiteY120" fmla="*/ 115396 h 386097"/>
                    <a:gd name="connsiteX121" fmla="*/ 430363 w 437960"/>
                    <a:gd name="connsiteY121" fmla="*/ 128379 h 386097"/>
                    <a:gd name="connsiteX122" fmla="*/ 433212 w 437960"/>
                    <a:gd name="connsiteY122" fmla="*/ 141361 h 386097"/>
                    <a:gd name="connsiteX123" fmla="*/ 435111 w 437960"/>
                    <a:gd name="connsiteY123" fmla="*/ 154343 h 386097"/>
                    <a:gd name="connsiteX124" fmla="*/ 436536 w 437960"/>
                    <a:gd name="connsiteY124" fmla="*/ 167806 h 386097"/>
                    <a:gd name="connsiteX125" fmla="*/ 437485 w 437960"/>
                    <a:gd name="connsiteY125" fmla="*/ 181269 h 386097"/>
                    <a:gd name="connsiteX126" fmla="*/ 437960 w 437960"/>
                    <a:gd name="connsiteY126" fmla="*/ 194251 h 386097"/>
                    <a:gd name="connsiteX127" fmla="*/ 437485 w 437960"/>
                    <a:gd name="connsiteY127" fmla="*/ 207714 h 386097"/>
                    <a:gd name="connsiteX128" fmla="*/ 436536 w 437960"/>
                    <a:gd name="connsiteY128" fmla="*/ 220696 h 386097"/>
                    <a:gd name="connsiteX129" fmla="*/ 435586 w 437960"/>
                    <a:gd name="connsiteY129" fmla="*/ 233678 h 386097"/>
                    <a:gd name="connsiteX130" fmla="*/ 433687 w 437960"/>
                    <a:gd name="connsiteY130" fmla="*/ 246660 h 386097"/>
                    <a:gd name="connsiteX131" fmla="*/ 430838 w 437960"/>
                    <a:gd name="connsiteY131" fmla="*/ 259161 h 386097"/>
                    <a:gd name="connsiteX132" fmla="*/ 427989 w 437960"/>
                    <a:gd name="connsiteY132" fmla="*/ 272143 h 386097"/>
                    <a:gd name="connsiteX133" fmla="*/ 424190 w 437960"/>
                    <a:gd name="connsiteY133" fmla="*/ 284164 h 386097"/>
                    <a:gd name="connsiteX134" fmla="*/ 419917 w 437960"/>
                    <a:gd name="connsiteY134" fmla="*/ 296665 h 386097"/>
                    <a:gd name="connsiteX135" fmla="*/ 415169 w 437960"/>
                    <a:gd name="connsiteY135" fmla="*/ 308685 h 386097"/>
                    <a:gd name="connsiteX136" fmla="*/ 409946 w 437960"/>
                    <a:gd name="connsiteY136" fmla="*/ 320706 h 386097"/>
                    <a:gd name="connsiteX137" fmla="*/ 404248 w 437960"/>
                    <a:gd name="connsiteY137" fmla="*/ 332726 h 386097"/>
                    <a:gd name="connsiteX138" fmla="*/ 398075 w 437960"/>
                    <a:gd name="connsiteY138" fmla="*/ 343304 h 386097"/>
                    <a:gd name="connsiteX139" fmla="*/ 390952 w 437960"/>
                    <a:gd name="connsiteY139" fmla="*/ 354844 h 386097"/>
                    <a:gd name="connsiteX140" fmla="*/ 383830 w 437960"/>
                    <a:gd name="connsiteY140" fmla="*/ 365903 h 386097"/>
                    <a:gd name="connsiteX141" fmla="*/ 376233 w 437960"/>
                    <a:gd name="connsiteY141" fmla="*/ 376000 h 386097"/>
                    <a:gd name="connsiteX142" fmla="*/ 367686 w 437960"/>
                    <a:gd name="connsiteY142" fmla="*/ 386097 h 386097"/>
                    <a:gd name="connsiteX143" fmla="*/ 355341 w 437960"/>
                    <a:gd name="connsiteY143" fmla="*/ 375519 h 386097"/>
                    <a:gd name="connsiteX144" fmla="*/ 363887 w 437960"/>
                    <a:gd name="connsiteY144" fmla="*/ 366384 h 386097"/>
                    <a:gd name="connsiteX145" fmla="*/ 371010 w 437960"/>
                    <a:gd name="connsiteY145" fmla="*/ 355806 h 386097"/>
                    <a:gd name="connsiteX146" fmla="*/ 377657 w 437960"/>
                    <a:gd name="connsiteY146" fmla="*/ 346189 h 386097"/>
                    <a:gd name="connsiteX147" fmla="*/ 384305 w 437960"/>
                    <a:gd name="connsiteY147" fmla="*/ 335611 h 386097"/>
                    <a:gd name="connsiteX148" fmla="*/ 390003 w 437960"/>
                    <a:gd name="connsiteY148" fmla="*/ 324552 h 386097"/>
                    <a:gd name="connsiteX149" fmla="*/ 395701 w 437960"/>
                    <a:gd name="connsiteY149" fmla="*/ 313974 h 386097"/>
                    <a:gd name="connsiteX150" fmla="*/ 399974 w 437960"/>
                    <a:gd name="connsiteY150" fmla="*/ 302435 h 386097"/>
                    <a:gd name="connsiteX151" fmla="*/ 404722 w 437960"/>
                    <a:gd name="connsiteY151" fmla="*/ 290895 h 386097"/>
                    <a:gd name="connsiteX152" fmla="*/ 408996 w 437960"/>
                    <a:gd name="connsiteY152" fmla="*/ 279356 h 386097"/>
                    <a:gd name="connsiteX153" fmla="*/ 411845 w 437960"/>
                    <a:gd name="connsiteY153" fmla="*/ 267816 h 386097"/>
                    <a:gd name="connsiteX154" fmla="*/ 415169 w 437960"/>
                    <a:gd name="connsiteY154" fmla="*/ 255795 h 386097"/>
                    <a:gd name="connsiteX155" fmla="*/ 417543 w 437960"/>
                    <a:gd name="connsiteY155" fmla="*/ 243775 h 386097"/>
                    <a:gd name="connsiteX156" fmla="*/ 419917 w 437960"/>
                    <a:gd name="connsiteY156" fmla="*/ 231754 h 386097"/>
                    <a:gd name="connsiteX157" fmla="*/ 420867 w 437960"/>
                    <a:gd name="connsiteY157" fmla="*/ 219253 h 386097"/>
                    <a:gd name="connsiteX158" fmla="*/ 421816 w 437960"/>
                    <a:gd name="connsiteY158" fmla="*/ 206752 h 386097"/>
                    <a:gd name="connsiteX159" fmla="*/ 421816 w 437960"/>
                    <a:gd name="connsiteY159" fmla="*/ 194251 h 386097"/>
                    <a:gd name="connsiteX160" fmla="*/ 421816 w 437960"/>
                    <a:gd name="connsiteY160" fmla="*/ 181749 h 386097"/>
                    <a:gd name="connsiteX161" fmla="*/ 420867 w 437960"/>
                    <a:gd name="connsiteY161" fmla="*/ 169248 h 386097"/>
                    <a:gd name="connsiteX162" fmla="*/ 418967 w 437960"/>
                    <a:gd name="connsiteY162" fmla="*/ 157228 h 386097"/>
                    <a:gd name="connsiteX163" fmla="*/ 417543 w 437960"/>
                    <a:gd name="connsiteY163" fmla="*/ 144726 h 386097"/>
                    <a:gd name="connsiteX164" fmla="*/ 415169 w 437960"/>
                    <a:gd name="connsiteY164" fmla="*/ 132225 h 386097"/>
                    <a:gd name="connsiteX165" fmla="*/ 411845 w 437960"/>
                    <a:gd name="connsiteY165" fmla="*/ 120205 h 386097"/>
                    <a:gd name="connsiteX166" fmla="*/ 408521 w 437960"/>
                    <a:gd name="connsiteY166" fmla="*/ 108184 h 386097"/>
                    <a:gd name="connsiteX167" fmla="*/ 404248 w 437960"/>
                    <a:gd name="connsiteY167" fmla="*/ 96164 h 386097"/>
                    <a:gd name="connsiteX168" fmla="*/ 399499 w 437960"/>
                    <a:gd name="connsiteY168" fmla="*/ 84624 h 386097"/>
                    <a:gd name="connsiteX169" fmla="*/ 394751 w 437960"/>
                    <a:gd name="connsiteY169" fmla="*/ 73565 h 386097"/>
                    <a:gd name="connsiteX170" fmla="*/ 389053 w 437960"/>
                    <a:gd name="connsiteY170" fmla="*/ 62026 h 386097"/>
                    <a:gd name="connsiteX171" fmla="*/ 382880 w 437960"/>
                    <a:gd name="connsiteY171" fmla="*/ 51448 h 386097"/>
                    <a:gd name="connsiteX172" fmla="*/ 376233 w 437960"/>
                    <a:gd name="connsiteY172" fmla="*/ 40870 h 386097"/>
                    <a:gd name="connsiteX173" fmla="*/ 369111 w 437960"/>
                    <a:gd name="connsiteY173" fmla="*/ 30292 h 386097"/>
                    <a:gd name="connsiteX174" fmla="*/ 361513 w 437960"/>
                    <a:gd name="connsiteY174" fmla="*/ 20675 h 386097"/>
                    <a:gd name="connsiteX175" fmla="*/ 353441 w 437960"/>
                    <a:gd name="connsiteY175" fmla="*/ 10578 h 386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</a:cxnLst>
                  <a:rect l="l" t="t" r="r" b="b"/>
                  <a:pathLst>
                    <a:path w="437960" h="386097">
                      <a:moveTo>
                        <a:pt x="261719" y="101806"/>
                      </a:moveTo>
                      <a:lnTo>
                        <a:pt x="268923" y="112343"/>
                      </a:lnTo>
                      <a:lnTo>
                        <a:pt x="274686" y="122401"/>
                      </a:lnTo>
                      <a:lnTo>
                        <a:pt x="279968" y="133418"/>
                      </a:lnTo>
                      <a:lnTo>
                        <a:pt x="284770" y="144913"/>
                      </a:lnTo>
                      <a:lnTo>
                        <a:pt x="287652" y="155929"/>
                      </a:lnTo>
                      <a:lnTo>
                        <a:pt x="290533" y="167903"/>
                      </a:lnTo>
                      <a:lnTo>
                        <a:pt x="291494" y="180356"/>
                      </a:lnTo>
                      <a:lnTo>
                        <a:pt x="291974" y="192330"/>
                      </a:lnTo>
                      <a:lnTo>
                        <a:pt x="291494" y="204783"/>
                      </a:lnTo>
                      <a:lnTo>
                        <a:pt x="290533" y="217236"/>
                      </a:lnTo>
                      <a:lnTo>
                        <a:pt x="287652" y="229210"/>
                      </a:lnTo>
                      <a:lnTo>
                        <a:pt x="284290" y="241184"/>
                      </a:lnTo>
                      <a:lnTo>
                        <a:pt x="279488" y="252200"/>
                      </a:lnTo>
                      <a:lnTo>
                        <a:pt x="274205" y="263695"/>
                      </a:lnTo>
                      <a:lnTo>
                        <a:pt x="267962" y="274232"/>
                      </a:lnTo>
                      <a:lnTo>
                        <a:pt x="260759" y="284290"/>
                      </a:lnTo>
                      <a:lnTo>
                        <a:pt x="247793" y="274711"/>
                      </a:lnTo>
                      <a:lnTo>
                        <a:pt x="254516" y="265132"/>
                      </a:lnTo>
                      <a:lnTo>
                        <a:pt x="260279" y="256031"/>
                      </a:lnTo>
                      <a:lnTo>
                        <a:pt x="265081" y="245973"/>
                      </a:lnTo>
                      <a:lnTo>
                        <a:pt x="268443" y="235915"/>
                      </a:lnTo>
                      <a:lnTo>
                        <a:pt x="271804" y="225378"/>
                      </a:lnTo>
                      <a:lnTo>
                        <a:pt x="274205" y="214362"/>
                      </a:lnTo>
                      <a:lnTo>
                        <a:pt x="275166" y="203825"/>
                      </a:lnTo>
                      <a:lnTo>
                        <a:pt x="275646" y="192330"/>
                      </a:lnTo>
                      <a:lnTo>
                        <a:pt x="275166" y="181314"/>
                      </a:lnTo>
                      <a:lnTo>
                        <a:pt x="274205" y="170776"/>
                      </a:lnTo>
                      <a:lnTo>
                        <a:pt x="272284" y="160239"/>
                      </a:lnTo>
                      <a:lnTo>
                        <a:pt x="268923" y="149702"/>
                      </a:lnTo>
                      <a:lnTo>
                        <a:pt x="265561" y="139644"/>
                      </a:lnTo>
                      <a:lnTo>
                        <a:pt x="260759" y="130065"/>
                      </a:lnTo>
                      <a:lnTo>
                        <a:pt x="254996" y="120965"/>
                      </a:lnTo>
                      <a:lnTo>
                        <a:pt x="248753" y="111864"/>
                      </a:lnTo>
                      <a:close/>
                      <a:moveTo>
                        <a:pt x="314063" y="53785"/>
                      </a:moveTo>
                      <a:lnTo>
                        <a:pt x="320306" y="61935"/>
                      </a:lnTo>
                      <a:lnTo>
                        <a:pt x="325588" y="69605"/>
                      </a:lnTo>
                      <a:lnTo>
                        <a:pt x="331351" y="77276"/>
                      </a:lnTo>
                      <a:lnTo>
                        <a:pt x="336153" y="85425"/>
                      </a:lnTo>
                      <a:lnTo>
                        <a:pt x="340475" y="94055"/>
                      </a:lnTo>
                      <a:lnTo>
                        <a:pt x="344797" y="102684"/>
                      </a:lnTo>
                      <a:lnTo>
                        <a:pt x="348639" y="111313"/>
                      </a:lnTo>
                      <a:lnTo>
                        <a:pt x="352001" y="120421"/>
                      </a:lnTo>
                      <a:lnTo>
                        <a:pt x="355363" y="129530"/>
                      </a:lnTo>
                      <a:lnTo>
                        <a:pt x="357764" y="138639"/>
                      </a:lnTo>
                      <a:lnTo>
                        <a:pt x="359685" y="147747"/>
                      </a:lnTo>
                      <a:lnTo>
                        <a:pt x="362086" y="156856"/>
                      </a:lnTo>
                      <a:lnTo>
                        <a:pt x="363527" y="166923"/>
                      </a:lnTo>
                      <a:lnTo>
                        <a:pt x="364487" y="176032"/>
                      </a:lnTo>
                      <a:lnTo>
                        <a:pt x="364967" y="186099"/>
                      </a:lnTo>
                      <a:lnTo>
                        <a:pt x="364967" y="195208"/>
                      </a:lnTo>
                      <a:lnTo>
                        <a:pt x="364967" y="205275"/>
                      </a:lnTo>
                      <a:lnTo>
                        <a:pt x="364487" y="214384"/>
                      </a:lnTo>
                      <a:lnTo>
                        <a:pt x="363527" y="223972"/>
                      </a:lnTo>
                      <a:lnTo>
                        <a:pt x="362086" y="233080"/>
                      </a:lnTo>
                      <a:lnTo>
                        <a:pt x="360165" y="242668"/>
                      </a:lnTo>
                      <a:lnTo>
                        <a:pt x="358244" y="251297"/>
                      </a:lnTo>
                      <a:lnTo>
                        <a:pt x="355843" y="259926"/>
                      </a:lnTo>
                      <a:lnTo>
                        <a:pt x="352481" y="269035"/>
                      </a:lnTo>
                      <a:lnTo>
                        <a:pt x="349599" y="277664"/>
                      </a:lnTo>
                      <a:lnTo>
                        <a:pt x="345758" y="285814"/>
                      </a:lnTo>
                      <a:lnTo>
                        <a:pt x="341436" y="294922"/>
                      </a:lnTo>
                      <a:lnTo>
                        <a:pt x="337594" y="303072"/>
                      </a:lnTo>
                      <a:lnTo>
                        <a:pt x="332792" y="310743"/>
                      </a:lnTo>
                      <a:lnTo>
                        <a:pt x="327509" y="318413"/>
                      </a:lnTo>
                      <a:lnTo>
                        <a:pt x="322707" y="326563"/>
                      </a:lnTo>
                      <a:lnTo>
                        <a:pt x="316944" y="334233"/>
                      </a:lnTo>
                      <a:lnTo>
                        <a:pt x="303978" y="324166"/>
                      </a:lnTo>
                      <a:lnTo>
                        <a:pt x="308780" y="316975"/>
                      </a:lnTo>
                      <a:lnTo>
                        <a:pt x="314063" y="309784"/>
                      </a:lnTo>
                      <a:lnTo>
                        <a:pt x="318865" y="302593"/>
                      </a:lnTo>
                      <a:lnTo>
                        <a:pt x="323667" y="295402"/>
                      </a:lnTo>
                      <a:lnTo>
                        <a:pt x="327029" y="287731"/>
                      </a:lnTo>
                      <a:lnTo>
                        <a:pt x="331351" y="279582"/>
                      </a:lnTo>
                      <a:lnTo>
                        <a:pt x="334232" y="271432"/>
                      </a:lnTo>
                      <a:lnTo>
                        <a:pt x="337594" y="263762"/>
                      </a:lnTo>
                      <a:lnTo>
                        <a:pt x="339995" y="255612"/>
                      </a:lnTo>
                      <a:lnTo>
                        <a:pt x="342396" y="246983"/>
                      </a:lnTo>
                      <a:lnTo>
                        <a:pt x="344317" y="238833"/>
                      </a:lnTo>
                      <a:lnTo>
                        <a:pt x="345758" y="230683"/>
                      </a:lnTo>
                      <a:lnTo>
                        <a:pt x="347198" y="221575"/>
                      </a:lnTo>
                      <a:lnTo>
                        <a:pt x="348639" y="212945"/>
                      </a:lnTo>
                      <a:lnTo>
                        <a:pt x="349119" y="204316"/>
                      </a:lnTo>
                      <a:lnTo>
                        <a:pt x="349119" y="195208"/>
                      </a:lnTo>
                      <a:lnTo>
                        <a:pt x="349119" y="186578"/>
                      </a:lnTo>
                      <a:lnTo>
                        <a:pt x="347679" y="177949"/>
                      </a:lnTo>
                      <a:lnTo>
                        <a:pt x="347198" y="168841"/>
                      </a:lnTo>
                      <a:lnTo>
                        <a:pt x="345758" y="160212"/>
                      </a:lnTo>
                      <a:lnTo>
                        <a:pt x="344317" y="151582"/>
                      </a:lnTo>
                      <a:lnTo>
                        <a:pt x="342396" y="142474"/>
                      </a:lnTo>
                      <a:lnTo>
                        <a:pt x="339515" y="134324"/>
                      </a:lnTo>
                      <a:lnTo>
                        <a:pt x="336633" y="126174"/>
                      </a:lnTo>
                      <a:lnTo>
                        <a:pt x="333272" y="117545"/>
                      </a:lnTo>
                      <a:lnTo>
                        <a:pt x="330390" y="109395"/>
                      </a:lnTo>
                      <a:lnTo>
                        <a:pt x="326068" y="101725"/>
                      </a:lnTo>
                      <a:lnTo>
                        <a:pt x="321746" y="94055"/>
                      </a:lnTo>
                      <a:lnTo>
                        <a:pt x="317424" y="85905"/>
                      </a:lnTo>
                      <a:lnTo>
                        <a:pt x="312622" y="78234"/>
                      </a:lnTo>
                      <a:lnTo>
                        <a:pt x="307339" y="71043"/>
                      </a:lnTo>
                      <a:lnTo>
                        <a:pt x="301577" y="64332"/>
                      </a:lnTo>
                      <a:close/>
                      <a:moveTo>
                        <a:pt x="211296" y="26892"/>
                      </a:moveTo>
                      <a:lnTo>
                        <a:pt x="211296" y="121423"/>
                      </a:lnTo>
                      <a:lnTo>
                        <a:pt x="211296" y="268041"/>
                      </a:lnTo>
                      <a:lnTo>
                        <a:pt x="211296" y="361125"/>
                      </a:lnTo>
                      <a:lnTo>
                        <a:pt x="92623" y="268041"/>
                      </a:lnTo>
                      <a:lnTo>
                        <a:pt x="0" y="268041"/>
                      </a:lnTo>
                      <a:lnTo>
                        <a:pt x="0" y="195214"/>
                      </a:lnTo>
                      <a:lnTo>
                        <a:pt x="0" y="194732"/>
                      </a:lnTo>
                      <a:lnTo>
                        <a:pt x="0" y="121423"/>
                      </a:lnTo>
                      <a:lnTo>
                        <a:pt x="92623" y="121423"/>
                      </a:lnTo>
                      <a:close/>
                      <a:moveTo>
                        <a:pt x="365312" y="0"/>
                      </a:moveTo>
                      <a:lnTo>
                        <a:pt x="373859" y="10097"/>
                      </a:lnTo>
                      <a:lnTo>
                        <a:pt x="382406" y="21156"/>
                      </a:lnTo>
                      <a:lnTo>
                        <a:pt x="389528" y="31734"/>
                      </a:lnTo>
                      <a:lnTo>
                        <a:pt x="396650" y="42793"/>
                      </a:lnTo>
                      <a:lnTo>
                        <a:pt x="402823" y="54813"/>
                      </a:lnTo>
                      <a:lnTo>
                        <a:pt x="408996" y="66353"/>
                      </a:lnTo>
                      <a:lnTo>
                        <a:pt x="414694" y="77893"/>
                      </a:lnTo>
                      <a:lnTo>
                        <a:pt x="418967" y="90394"/>
                      </a:lnTo>
                      <a:lnTo>
                        <a:pt x="423715" y="102895"/>
                      </a:lnTo>
                      <a:lnTo>
                        <a:pt x="427514" y="115396"/>
                      </a:lnTo>
                      <a:lnTo>
                        <a:pt x="430363" y="128379"/>
                      </a:lnTo>
                      <a:lnTo>
                        <a:pt x="433212" y="141361"/>
                      </a:lnTo>
                      <a:lnTo>
                        <a:pt x="435111" y="154343"/>
                      </a:lnTo>
                      <a:lnTo>
                        <a:pt x="436536" y="167806"/>
                      </a:lnTo>
                      <a:lnTo>
                        <a:pt x="437485" y="181269"/>
                      </a:lnTo>
                      <a:lnTo>
                        <a:pt x="437960" y="194251"/>
                      </a:lnTo>
                      <a:lnTo>
                        <a:pt x="437485" y="207714"/>
                      </a:lnTo>
                      <a:lnTo>
                        <a:pt x="436536" y="220696"/>
                      </a:lnTo>
                      <a:lnTo>
                        <a:pt x="435586" y="233678"/>
                      </a:lnTo>
                      <a:lnTo>
                        <a:pt x="433687" y="246660"/>
                      </a:lnTo>
                      <a:lnTo>
                        <a:pt x="430838" y="259161"/>
                      </a:lnTo>
                      <a:lnTo>
                        <a:pt x="427989" y="272143"/>
                      </a:lnTo>
                      <a:lnTo>
                        <a:pt x="424190" y="284164"/>
                      </a:lnTo>
                      <a:lnTo>
                        <a:pt x="419917" y="296665"/>
                      </a:lnTo>
                      <a:lnTo>
                        <a:pt x="415169" y="308685"/>
                      </a:lnTo>
                      <a:lnTo>
                        <a:pt x="409946" y="320706"/>
                      </a:lnTo>
                      <a:lnTo>
                        <a:pt x="404248" y="332726"/>
                      </a:lnTo>
                      <a:lnTo>
                        <a:pt x="398075" y="343304"/>
                      </a:lnTo>
                      <a:lnTo>
                        <a:pt x="390952" y="354844"/>
                      </a:lnTo>
                      <a:lnTo>
                        <a:pt x="383830" y="365903"/>
                      </a:lnTo>
                      <a:lnTo>
                        <a:pt x="376233" y="376000"/>
                      </a:lnTo>
                      <a:lnTo>
                        <a:pt x="367686" y="386097"/>
                      </a:lnTo>
                      <a:lnTo>
                        <a:pt x="355341" y="375519"/>
                      </a:lnTo>
                      <a:lnTo>
                        <a:pt x="363887" y="366384"/>
                      </a:lnTo>
                      <a:lnTo>
                        <a:pt x="371010" y="355806"/>
                      </a:lnTo>
                      <a:lnTo>
                        <a:pt x="377657" y="346189"/>
                      </a:lnTo>
                      <a:lnTo>
                        <a:pt x="384305" y="335611"/>
                      </a:lnTo>
                      <a:lnTo>
                        <a:pt x="390003" y="324552"/>
                      </a:lnTo>
                      <a:lnTo>
                        <a:pt x="395701" y="313974"/>
                      </a:lnTo>
                      <a:lnTo>
                        <a:pt x="399974" y="302435"/>
                      </a:lnTo>
                      <a:lnTo>
                        <a:pt x="404722" y="290895"/>
                      </a:lnTo>
                      <a:lnTo>
                        <a:pt x="408996" y="279356"/>
                      </a:lnTo>
                      <a:lnTo>
                        <a:pt x="411845" y="267816"/>
                      </a:lnTo>
                      <a:lnTo>
                        <a:pt x="415169" y="255795"/>
                      </a:lnTo>
                      <a:lnTo>
                        <a:pt x="417543" y="243775"/>
                      </a:lnTo>
                      <a:lnTo>
                        <a:pt x="419917" y="231754"/>
                      </a:lnTo>
                      <a:lnTo>
                        <a:pt x="420867" y="219253"/>
                      </a:lnTo>
                      <a:lnTo>
                        <a:pt x="421816" y="206752"/>
                      </a:lnTo>
                      <a:lnTo>
                        <a:pt x="421816" y="194251"/>
                      </a:lnTo>
                      <a:lnTo>
                        <a:pt x="421816" y="181749"/>
                      </a:lnTo>
                      <a:lnTo>
                        <a:pt x="420867" y="169248"/>
                      </a:lnTo>
                      <a:lnTo>
                        <a:pt x="418967" y="157228"/>
                      </a:lnTo>
                      <a:lnTo>
                        <a:pt x="417543" y="144726"/>
                      </a:lnTo>
                      <a:lnTo>
                        <a:pt x="415169" y="132225"/>
                      </a:lnTo>
                      <a:lnTo>
                        <a:pt x="411845" y="120205"/>
                      </a:lnTo>
                      <a:lnTo>
                        <a:pt x="408521" y="108184"/>
                      </a:lnTo>
                      <a:lnTo>
                        <a:pt x="404248" y="96164"/>
                      </a:lnTo>
                      <a:lnTo>
                        <a:pt x="399499" y="84624"/>
                      </a:lnTo>
                      <a:lnTo>
                        <a:pt x="394751" y="73565"/>
                      </a:lnTo>
                      <a:lnTo>
                        <a:pt x="389053" y="62026"/>
                      </a:lnTo>
                      <a:lnTo>
                        <a:pt x="382880" y="51448"/>
                      </a:lnTo>
                      <a:lnTo>
                        <a:pt x="376233" y="40870"/>
                      </a:lnTo>
                      <a:lnTo>
                        <a:pt x="369111" y="30292"/>
                      </a:lnTo>
                      <a:lnTo>
                        <a:pt x="361513" y="20675"/>
                      </a:lnTo>
                      <a:lnTo>
                        <a:pt x="353441" y="1057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1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3" name="ïŝḷíďè">
                <a:extLst>
                  <a:ext uri="{FF2B5EF4-FFF2-40B4-BE49-F238E27FC236}">
                    <a16:creationId xmlns:a16="http://schemas.microsoft.com/office/drawing/2014/main" id="{F9307254-C116-46D1-A772-822054435B65}"/>
                  </a:ext>
                </a:extLst>
              </p:cNvPr>
              <p:cNvSpPr/>
              <p:nvPr/>
            </p:nvSpPr>
            <p:spPr bwMode="auto">
              <a:xfrm>
                <a:off x="674065" y="4622502"/>
                <a:ext cx="3078414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4" name="iŝľïḍê">
                <a:extLst>
                  <a:ext uri="{FF2B5EF4-FFF2-40B4-BE49-F238E27FC236}">
                    <a16:creationId xmlns:a16="http://schemas.microsoft.com/office/drawing/2014/main" id="{5D8ADE77-5D8A-4C2B-A897-DBACA98D86E2}"/>
                  </a:ext>
                </a:extLst>
              </p:cNvPr>
              <p:cNvSpPr txBox="1"/>
              <p:nvPr/>
            </p:nvSpPr>
            <p:spPr bwMode="auto">
              <a:xfrm>
                <a:off x="674065" y="4180696"/>
                <a:ext cx="30784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6" name="ïśľiḍe">
              <a:extLst>
                <a:ext uri="{FF2B5EF4-FFF2-40B4-BE49-F238E27FC236}">
                  <a16:creationId xmlns:a16="http://schemas.microsoft.com/office/drawing/2014/main" id="{FCDE8CAF-7B78-4A3F-BF0E-6B129BEA4270}"/>
                </a:ext>
              </a:extLst>
            </p:cNvPr>
            <p:cNvGrpSpPr/>
            <p:nvPr/>
          </p:nvGrpSpPr>
          <p:grpSpPr>
            <a:xfrm>
              <a:off x="674065" y="2842479"/>
              <a:ext cx="3846125" cy="1346196"/>
              <a:chOff x="674065" y="4180696"/>
              <a:chExt cx="3846125" cy="1346196"/>
            </a:xfrm>
          </p:grpSpPr>
          <p:grpSp>
            <p:nvGrpSpPr>
              <p:cNvPr id="27" name="íṥļïḍé">
                <a:extLst>
                  <a:ext uri="{FF2B5EF4-FFF2-40B4-BE49-F238E27FC236}">
                    <a16:creationId xmlns:a16="http://schemas.microsoft.com/office/drawing/2014/main" id="{BCAAAA9D-2BB6-4876-A77F-E31CDBA43640}"/>
                  </a:ext>
                </a:extLst>
              </p:cNvPr>
              <p:cNvGrpSpPr/>
              <p:nvPr/>
            </p:nvGrpSpPr>
            <p:grpSpPr>
              <a:xfrm>
                <a:off x="3872970" y="4298621"/>
                <a:ext cx="647220" cy="647759"/>
                <a:chOff x="2022983" y="3536475"/>
                <a:chExt cx="538226" cy="538674"/>
              </a:xfrm>
            </p:grpSpPr>
            <p:sp>
              <p:nvSpPr>
                <p:cNvPr id="30" name="ïṩ1ïḋê">
                  <a:extLst>
                    <a:ext uri="{FF2B5EF4-FFF2-40B4-BE49-F238E27FC236}">
                      <a16:creationId xmlns:a16="http://schemas.microsoft.com/office/drawing/2014/main" id="{480D53F9-D7CB-45C9-8424-99263B5D7E55}"/>
                    </a:ext>
                  </a:extLst>
                </p:cNvPr>
                <p:cNvSpPr/>
                <p:nvPr/>
              </p:nvSpPr>
              <p:spPr>
                <a:xfrm>
                  <a:off x="2022983" y="3536475"/>
                  <a:ext cx="538226" cy="5386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sz="1400" b="1" i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ïsḻiḑè">
                  <a:extLst>
                    <a:ext uri="{FF2B5EF4-FFF2-40B4-BE49-F238E27FC236}">
                      <a16:creationId xmlns:a16="http://schemas.microsoft.com/office/drawing/2014/main" id="{D2A418AC-CF26-4CD8-A722-B03D18059A58}"/>
                    </a:ext>
                  </a:extLst>
                </p:cNvPr>
                <p:cNvSpPr/>
                <p:nvPr/>
              </p:nvSpPr>
              <p:spPr bwMode="auto">
                <a:xfrm>
                  <a:off x="2151888" y="3682209"/>
                  <a:ext cx="280416" cy="247208"/>
                </a:xfrm>
                <a:custGeom>
                  <a:avLst/>
                  <a:gdLst>
                    <a:gd name="connsiteX0" fmla="*/ 261719 w 437960"/>
                    <a:gd name="connsiteY0" fmla="*/ 101806 h 386097"/>
                    <a:gd name="connsiteX1" fmla="*/ 268923 w 437960"/>
                    <a:gd name="connsiteY1" fmla="*/ 112343 h 386097"/>
                    <a:gd name="connsiteX2" fmla="*/ 274686 w 437960"/>
                    <a:gd name="connsiteY2" fmla="*/ 122401 h 386097"/>
                    <a:gd name="connsiteX3" fmla="*/ 279968 w 437960"/>
                    <a:gd name="connsiteY3" fmla="*/ 133418 h 386097"/>
                    <a:gd name="connsiteX4" fmla="*/ 284770 w 437960"/>
                    <a:gd name="connsiteY4" fmla="*/ 144913 h 386097"/>
                    <a:gd name="connsiteX5" fmla="*/ 287652 w 437960"/>
                    <a:gd name="connsiteY5" fmla="*/ 155929 h 386097"/>
                    <a:gd name="connsiteX6" fmla="*/ 290533 w 437960"/>
                    <a:gd name="connsiteY6" fmla="*/ 167903 h 386097"/>
                    <a:gd name="connsiteX7" fmla="*/ 291494 w 437960"/>
                    <a:gd name="connsiteY7" fmla="*/ 180356 h 386097"/>
                    <a:gd name="connsiteX8" fmla="*/ 291974 w 437960"/>
                    <a:gd name="connsiteY8" fmla="*/ 192330 h 386097"/>
                    <a:gd name="connsiteX9" fmla="*/ 291494 w 437960"/>
                    <a:gd name="connsiteY9" fmla="*/ 204783 h 386097"/>
                    <a:gd name="connsiteX10" fmla="*/ 290533 w 437960"/>
                    <a:gd name="connsiteY10" fmla="*/ 217236 h 386097"/>
                    <a:gd name="connsiteX11" fmla="*/ 287652 w 437960"/>
                    <a:gd name="connsiteY11" fmla="*/ 229210 h 386097"/>
                    <a:gd name="connsiteX12" fmla="*/ 284290 w 437960"/>
                    <a:gd name="connsiteY12" fmla="*/ 241184 h 386097"/>
                    <a:gd name="connsiteX13" fmla="*/ 279488 w 437960"/>
                    <a:gd name="connsiteY13" fmla="*/ 252200 h 386097"/>
                    <a:gd name="connsiteX14" fmla="*/ 274205 w 437960"/>
                    <a:gd name="connsiteY14" fmla="*/ 263695 h 386097"/>
                    <a:gd name="connsiteX15" fmla="*/ 267962 w 437960"/>
                    <a:gd name="connsiteY15" fmla="*/ 274232 h 386097"/>
                    <a:gd name="connsiteX16" fmla="*/ 260759 w 437960"/>
                    <a:gd name="connsiteY16" fmla="*/ 284290 h 386097"/>
                    <a:gd name="connsiteX17" fmla="*/ 247793 w 437960"/>
                    <a:gd name="connsiteY17" fmla="*/ 274711 h 386097"/>
                    <a:gd name="connsiteX18" fmla="*/ 254516 w 437960"/>
                    <a:gd name="connsiteY18" fmla="*/ 265132 h 386097"/>
                    <a:gd name="connsiteX19" fmla="*/ 260279 w 437960"/>
                    <a:gd name="connsiteY19" fmla="*/ 256031 h 386097"/>
                    <a:gd name="connsiteX20" fmla="*/ 265081 w 437960"/>
                    <a:gd name="connsiteY20" fmla="*/ 245973 h 386097"/>
                    <a:gd name="connsiteX21" fmla="*/ 268443 w 437960"/>
                    <a:gd name="connsiteY21" fmla="*/ 235915 h 386097"/>
                    <a:gd name="connsiteX22" fmla="*/ 271804 w 437960"/>
                    <a:gd name="connsiteY22" fmla="*/ 225378 h 386097"/>
                    <a:gd name="connsiteX23" fmla="*/ 274205 w 437960"/>
                    <a:gd name="connsiteY23" fmla="*/ 214362 h 386097"/>
                    <a:gd name="connsiteX24" fmla="*/ 275166 w 437960"/>
                    <a:gd name="connsiteY24" fmla="*/ 203825 h 386097"/>
                    <a:gd name="connsiteX25" fmla="*/ 275646 w 437960"/>
                    <a:gd name="connsiteY25" fmla="*/ 192330 h 386097"/>
                    <a:gd name="connsiteX26" fmla="*/ 275166 w 437960"/>
                    <a:gd name="connsiteY26" fmla="*/ 181314 h 386097"/>
                    <a:gd name="connsiteX27" fmla="*/ 274205 w 437960"/>
                    <a:gd name="connsiteY27" fmla="*/ 170776 h 386097"/>
                    <a:gd name="connsiteX28" fmla="*/ 272284 w 437960"/>
                    <a:gd name="connsiteY28" fmla="*/ 160239 h 386097"/>
                    <a:gd name="connsiteX29" fmla="*/ 268923 w 437960"/>
                    <a:gd name="connsiteY29" fmla="*/ 149702 h 386097"/>
                    <a:gd name="connsiteX30" fmla="*/ 265561 w 437960"/>
                    <a:gd name="connsiteY30" fmla="*/ 139644 h 386097"/>
                    <a:gd name="connsiteX31" fmla="*/ 260759 w 437960"/>
                    <a:gd name="connsiteY31" fmla="*/ 130065 h 386097"/>
                    <a:gd name="connsiteX32" fmla="*/ 254996 w 437960"/>
                    <a:gd name="connsiteY32" fmla="*/ 120965 h 386097"/>
                    <a:gd name="connsiteX33" fmla="*/ 248753 w 437960"/>
                    <a:gd name="connsiteY33" fmla="*/ 111864 h 386097"/>
                    <a:gd name="connsiteX34" fmla="*/ 314063 w 437960"/>
                    <a:gd name="connsiteY34" fmla="*/ 53785 h 386097"/>
                    <a:gd name="connsiteX35" fmla="*/ 320306 w 437960"/>
                    <a:gd name="connsiteY35" fmla="*/ 61935 h 386097"/>
                    <a:gd name="connsiteX36" fmla="*/ 325588 w 437960"/>
                    <a:gd name="connsiteY36" fmla="*/ 69605 h 386097"/>
                    <a:gd name="connsiteX37" fmla="*/ 331351 w 437960"/>
                    <a:gd name="connsiteY37" fmla="*/ 77276 h 386097"/>
                    <a:gd name="connsiteX38" fmla="*/ 336153 w 437960"/>
                    <a:gd name="connsiteY38" fmla="*/ 85425 h 386097"/>
                    <a:gd name="connsiteX39" fmla="*/ 340475 w 437960"/>
                    <a:gd name="connsiteY39" fmla="*/ 94055 h 386097"/>
                    <a:gd name="connsiteX40" fmla="*/ 344797 w 437960"/>
                    <a:gd name="connsiteY40" fmla="*/ 102684 h 386097"/>
                    <a:gd name="connsiteX41" fmla="*/ 348639 w 437960"/>
                    <a:gd name="connsiteY41" fmla="*/ 111313 h 386097"/>
                    <a:gd name="connsiteX42" fmla="*/ 352001 w 437960"/>
                    <a:gd name="connsiteY42" fmla="*/ 120421 h 386097"/>
                    <a:gd name="connsiteX43" fmla="*/ 355363 w 437960"/>
                    <a:gd name="connsiteY43" fmla="*/ 129530 h 386097"/>
                    <a:gd name="connsiteX44" fmla="*/ 357764 w 437960"/>
                    <a:gd name="connsiteY44" fmla="*/ 138639 h 386097"/>
                    <a:gd name="connsiteX45" fmla="*/ 359685 w 437960"/>
                    <a:gd name="connsiteY45" fmla="*/ 147747 h 386097"/>
                    <a:gd name="connsiteX46" fmla="*/ 362086 w 437960"/>
                    <a:gd name="connsiteY46" fmla="*/ 156856 h 386097"/>
                    <a:gd name="connsiteX47" fmla="*/ 363527 w 437960"/>
                    <a:gd name="connsiteY47" fmla="*/ 166923 h 386097"/>
                    <a:gd name="connsiteX48" fmla="*/ 364487 w 437960"/>
                    <a:gd name="connsiteY48" fmla="*/ 176032 h 386097"/>
                    <a:gd name="connsiteX49" fmla="*/ 364967 w 437960"/>
                    <a:gd name="connsiteY49" fmla="*/ 186099 h 386097"/>
                    <a:gd name="connsiteX50" fmla="*/ 364967 w 437960"/>
                    <a:gd name="connsiteY50" fmla="*/ 195208 h 386097"/>
                    <a:gd name="connsiteX51" fmla="*/ 364967 w 437960"/>
                    <a:gd name="connsiteY51" fmla="*/ 205275 h 386097"/>
                    <a:gd name="connsiteX52" fmla="*/ 364487 w 437960"/>
                    <a:gd name="connsiteY52" fmla="*/ 214384 h 386097"/>
                    <a:gd name="connsiteX53" fmla="*/ 363527 w 437960"/>
                    <a:gd name="connsiteY53" fmla="*/ 223972 h 386097"/>
                    <a:gd name="connsiteX54" fmla="*/ 362086 w 437960"/>
                    <a:gd name="connsiteY54" fmla="*/ 233080 h 386097"/>
                    <a:gd name="connsiteX55" fmla="*/ 360165 w 437960"/>
                    <a:gd name="connsiteY55" fmla="*/ 242668 h 386097"/>
                    <a:gd name="connsiteX56" fmla="*/ 358244 w 437960"/>
                    <a:gd name="connsiteY56" fmla="*/ 251297 h 386097"/>
                    <a:gd name="connsiteX57" fmla="*/ 355843 w 437960"/>
                    <a:gd name="connsiteY57" fmla="*/ 259926 h 386097"/>
                    <a:gd name="connsiteX58" fmla="*/ 352481 w 437960"/>
                    <a:gd name="connsiteY58" fmla="*/ 269035 h 386097"/>
                    <a:gd name="connsiteX59" fmla="*/ 349599 w 437960"/>
                    <a:gd name="connsiteY59" fmla="*/ 277664 h 386097"/>
                    <a:gd name="connsiteX60" fmla="*/ 345758 w 437960"/>
                    <a:gd name="connsiteY60" fmla="*/ 285814 h 386097"/>
                    <a:gd name="connsiteX61" fmla="*/ 341436 w 437960"/>
                    <a:gd name="connsiteY61" fmla="*/ 294922 h 386097"/>
                    <a:gd name="connsiteX62" fmla="*/ 337594 w 437960"/>
                    <a:gd name="connsiteY62" fmla="*/ 303072 h 386097"/>
                    <a:gd name="connsiteX63" fmla="*/ 332792 w 437960"/>
                    <a:gd name="connsiteY63" fmla="*/ 310743 h 386097"/>
                    <a:gd name="connsiteX64" fmla="*/ 327509 w 437960"/>
                    <a:gd name="connsiteY64" fmla="*/ 318413 h 386097"/>
                    <a:gd name="connsiteX65" fmla="*/ 322707 w 437960"/>
                    <a:gd name="connsiteY65" fmla="*/ 326563 h 386097"/>
                    <a:gd name="connsiteX66" fmla="*/ 316944 w 437960"/>
                    <a:gd name="connsiteY66" fmla="*/ 334233 h 386097"/>
                    <a:gd name="connsiteX67" fmla="*/ 303978 w 437960"/>
                    <a:gd name="connsiteY67" fmla="*/ 324166 h 386097"/>
                    <a:gd name="connsiteX68" fmla="*/ 308780 w 437960"/>
                    <a:gd name="connsiteY68" fmla="*/ 316975 h 386097"/>
                    <a:gd name="connsiteX69" fmla="*/ 314063 w 437960"/>
                    <a:gd name="connsiteY69" fmla="*/ 309784 h 386097"/>
                    <a:gd name="connsiteX70" fmla="*/ 318865 w 437960"/>
                    <a:gd name="connsiteY70" fmla="*/ 302593 h 386097"/>
                    <a:gd name="connsiteX71" fmla="*/ 323667 w 437960"/>
                    <a:gd name="connsiteY71" fmla="*/ 295402 h 386097"/>
                    <a:gd name="connsiteX72" fmla="*/ 327029 w 437960"/>
                    <a:gd name="connsiteY72" fmla="*/ 287731 h 386097"/>
                    <a:gd name="connsiteX73" fmla="*/ 331351 w 437960"/>
                    <a:gd name="connsiteY73" fmla="*/ 279582 h 386097"/>
                    <a:gd name="connsiteX74" fmla="*/ 334232 w 437960"/>
                    <a:gd name="connsiteY74" fmla="*/ 271432 h 386097"/>
                    <a:gd name="connsiteX75" fmla="*/ 337594 w 437960"/>
                    <a:gd name="connsiteY75" fmla="*/ 263762 h 386097"/>
                    <a:gd name="connsiteX76" fmla="*/ 339995 w 437960"/>
                    <a:gd name="connsiteY76" fmla="*/ 255612 h 386097"/>
                    <a:gd name="connsiteX77" fmla="*/ 342396 w 437960"/>
                    <a:gd name="connsiteY77" fmla="*/ 246983 h 386097"/>
                    <a:gd name="connsiteX78" fmla="*/ 344317 w 437960"/>
                    <a:gd name="connsiteY78" fmla="*/ 238833 h 386097"/>
                    <a:gd name="connsiteX79" fmla="*/ 345758 w 437960"/>
                    <a:gd name="connsiteY79" fmla="*/ 230683 h 386097"/>
                    <a:gd name="connsiteX80" fmla="*/ 347198 w 437960"/>
                    <a:gd name="connsiteY80" fmla="*/ 221575 h 386097"/>
                    <a:gd name="connsiteX81" fmla="*/ 348639 w 437960"/>
                    <a:gd name="connsiteY81" fmla="*/ 212945 h 386097"/>
                    <a:gd name="connsiteX82" fmla="*/ 349119 w 437960"/>
                    <a:gd name="connsiteY82" fmla="*/ 204316 h 386097"/>
                    <a:gd name="connsiteX83" fmla="*/ 349119 w 437960"/>
                    <a:gd name="connsiteY83" fmla="*/ 195208 h 386097"/>
                    <a:gd name="connsiteX84" fmla="*/ 349119 w 437960"/>
                    <a:gd name="connsiteY84" fmla="*/ 186578 h 386097"/>
                    <a:gd name="connsiteX85" fmla="*/ 347679 w 437960"/>
                    <a:gd name="connsiteY85" fmla="*/ 177949 h 386097"/>
                    <a:gd name="connsiteX86" fmla="*/ 347198 w 437960"/>
                    <a:gd name="connsiteY86" fmla="*/ 168841 h 386097"/>
                    <a:gd name="connsiteX87" fmla="*/ 345758 w 437960"/>
                    <a:gd name="connsiteY87" fmla="*/ 160212 h 386097"/>
                    <a:gd name="connsiteX88" fmla="*/ 344317 w 437960"/>
                    <a:gd name="connsiteY88" fmla="*/ 151582 h 386097"/>
                    <a:gd name="connsiteX89" fmla="*/ 342396 w 437960"/>
                    <a:gd name="connsiteY89" fmla="*/ 142474 h 386097"/>
                    <a:gd name="connsiteX90" fmla="*/ 339515 w 437960"/>
                    <a:gd name="connsiteY90" fmla="*/ 134324 h 386097"/>
                    <a:gd name="connsiteX91" fmla="*/ 336633 w 437960"/>
                    <a:gd name="connsiteY91" fmla="*/ 126174 h 386097"/>
                    <a:gd name="connsiteX92" fmla="*/ 333272 w 437960"/>
                    <a:gd name="connsiteY92" fmla="*/ 117545 h 386097"/>
                    <a:gd name="connsiteX93" fmla="*/ 330390 w 437960"/>
                    <a:gd name="connsiteY93" fmla="*/ 109395 h 386097"/>
                    <a:gd name="connsiteX94" fmla="*/ 326068 w 437960"/>
                    <a:gd name="connsiteY94" fmla="*/ 101725 h 386097"/>
                    <a:gd name="connsiteX95" fmla="*/ 321746 w 437960"/>
                    <a:gd name="connsiteY95" fmla="*/ 94055 h 386097"/>
                    <a:gd name="connsiteX96" fmla="*/ 317424 w 437960"/>
                    <a:gd name="connsiteY96" fmla="*/ 85905 h 386097"/>
                    <a:gd name="connsiteX97" fmla="*/ 312622 w 437960"/>
                    <a:gd name="connsiteY97" fmla="*/ 78234 h 386097"/>
                    <a:gd name="connsiteX98" fmla="*/ 307339 w 437960"/>
                    <a:gd name="connsiteY98" fmla="*/ 71043 h 386097"/>
                    <a:gd name="connsiteX99" fmla="*/ 301577 w 437960"/>
                    <a:gd name="connsiteY99" fmla="*/ 64332 h 386097"/>
                    <a:gd name="connsiteX100" fmla="*/ 211296 w 437960"/>
                    <a:gd name="connsiteY100" fmla="*/ 26892 h 386097"/>
                    <a:gd name="connsiteX101" fmla="*/ 211296 w 437960"/>
                    <a:gd name="connsiteY101" fmla="*/ 121423 h 386097"/>
                    <a:gd name="connsiteX102" fmla="*/ 211296 w 437960"/>
                    <a:gd name="connsiteY102" fmla="*/ 268041 h 386097"/>
                    <a:gd name="connsiteX103" fmla="*/ 211296 w 437960"/>
                    <a:gd name="connsiteY103" fmla="*/ 361125 h 386097"/>
                    <a:gd name="connsiteX104" fmla="*/ 92623 w 437960"/>
                    <a:gd name="connsiteY104" fmla="*/ 268041 h 386097"/>
                    <a:gd name="connsiteX105" fmla="*/ 0 w 437960"/>
                    <a:gd name="connsiteY105" fmla="*/ 268041 h 386097"/>
                    <a:gd name="connsiteX106" fmla="*/ 0 w 437960"/>
                    <a:gd name="connsiteY106" fmla="*/ 195214 h 386097"/>
                    <a:gd name="connsiteX107" fmla="*/ 0 w 437960"/>
                    <a:gd name="connsiteY107" fmla="*/ 194732 h 386097"/>
                    <a:gd name="connsiteX108" fmla="*/ 0 w 437960"/>
                    <a:gd name="connsiteY108" fmla="*/ 121423 h 386097"/>
                    <a:gd name="connsiteX109" fmla="*/ 92623 w 437960"/>
                    <a:gd name="connsiteY109" fmla="*/ 121423 h 386097"/>
                    <a:gd name="connsiteX110" fmla="*/ 365312 w 437960"/>
                    <a:gd name="connsiteY110" fmla="*/ 0 h 386097"/>
                    <a:gd name="connsiteX111" fmla="*/ 373859 w 437960"/>
                    <a:gd name="connsiteY111" fmla="*/ 10097 h 386097"/>
                    <a:gd name="connsiteX112" fmla="*/ 382406 w 437960"/>
                    <a:gd name="connsiteY112" fmla="*/ 21156 h 386097"/>
                    <a:gd name="connsiteX113" fmla="*/ 389528 w 437960"/>
                    <a:gd name="connsiteY113" fmla="*/ 31734 h 386097"/>
                    <a:gd name="connsiteX114" fmla="*/ 396650 w 437960"/>
                    <a:gd name="connsiteY114" fmla="*/ 42793 h 386097"/>
                    <a:gd name="connsiteX115" fmla="*/ 402823 w 437960"/>
                    <a:gd name="connsiteY115" fmla="*/ 54813 h 386097"/>
                    <a:gd name="connsiteX116" fmla="*/ 408996 w 437960"/>
                    <a:gd name="connsiteY116" fmla="*/ 66353 h 386097"/>
                    <a:gd name="connsiteX117" fmla="*/ 414694 w 437960"/>
                    <a:gd name="connsiteY117" fmla="*/ 77893 h 386097"/>
                    <a:gd name="connsiteX118" fmla="*/ 418967 w 437960"/>
                    <a:gd name="connsiteY118" fmla="*/ 90394 h 386097"/>
                    <a:gd name="connsiteX119" fmla="*/ 423715 w 437960"/>
                    <a:gd name="connsiteY119" fmla="*/ 102895 h 386097"/>
                    <a:gd name="connsiteX120" fmla="*/ 427514 w 437960"/>
                    <a:gd name="connsiteY120" fmla="*/ 115396 h 386097"/>
                    <a:gd name="connsiteX121" fmla="*/ 430363 w 437960"/>
                    <a:gd name="connsiteY121" fmla="*/ 128379 h 386097"/>
                    <a:gd name="connsiteX122" fmla="*/ 433212 w 437960"/>
                    <a:gd name="connsiteY122" fmla="*/ 141361 h 386097"/>
                    <a:gd name="connsiteX123" fmla="*/ 435111 w 437960"/>
                    <a:gd name="connsiteY123" fmla="*/ 154343 h 386097"/>
                    <a:gd name="connsiteX124" fmla="*/ 436536 w 437960"/>
                    <a:gd name="connsiteY124" fmla="*/ 167806 h 386097"/>
                    <a:gd name="connsiteX125" fmla="*/ 437485 w 437960"/>
                    <a:gd name="connsiteY125" fmla="*/ 181269 h 386097"/>
                    <a:gd name="connsiteX126" fmla="*/ 437960 w 437960"/>
                    <a:gd name="connsiteY126" fmla="*/ 194251 h 386097"/>
                    <a:gd name="connsiteX127" fmla="*/ 437485 w 437960"/>
                    <a:gd name="connsiteY127" fmla="*/ 207714 h 386097"/>
                    <a:gd name="connsiteX128" fmla="*/ 436536 w 437960"/>
                    <a:gd name="connsiteY128" fmla="*/ 220696 h 386097"/>
                    <a:gd name="connsiteX129" fmla="*/ 435586 w 437960"/>
                    <a:gd name="connsiteY129" fmla="*/ 233678 h 386097"/>
                    <a:gd name="connsiteX130" fmla="*/ 433687 w 437960"/>
                    <a:gd name="connsiteY130" fmla="*/ 246660 h 386097"/>
                    <a:gd name="connsiteX131" fmla="*/ 430838 w 437960"/>
                    <a:gd name="connsiteY131" fmla="*/ 259161 h 386097"/>
                    <a:gd name="connsiteX132" fmla="*/ 427989 w 437960"/>
                    <a:gd name="connsiteY132" fmla="*/ 272143 h 386097"/>
                    <a:gd name="connsiteX133" fmla="*/ 424190 w 437960"/>
                    <a:gd name="connsiteY133" fmla="*/ 284164 h 386097"/>
                    <a:gd name="connsiteX134" fmla="*/ 419917 w 437960"/>
                    <a:gd name="connsiteY134" fmla="*/ 296665 h 386097"/>
                    <a:gd name="connsiteX135" fmla="*/ 415169 w 437960"/>
                    <a:gd name="connsiteY135" fmla="*/ 308685 h 386097"/>
                    <a:gd name="connsiteX136" fmla="*/ 409946 w 437960"/>
                    <a:gd name="connsiteY136" fmla="*/ 320706 h 386097"/>
                    <a:gd name="connsiteX137" fmla="*/ 404248 w 437960"/>
                    <a:gd name="connsiteY137" fmla="*/ 332726 h 386097"/>
                    <a:gd name="connsiteX138" fmla="*/ 398075 w 437960"/>
                    <a:gd name="connsiteY138" fmla="*/ 343304 h 386097"/>
                    <a:gd name="connsiteX139" fmla="*/ 390952 w 437960"/>
                    <a:gd name="connsiteY139" fmla="*/ 354844 h 386097"/>
                    <a:gd name="connsiteX140" fmla="*/ 383830 w 437960"/>
                    <a:gd name="connsiteY140" fmla="*/ 365903 h 386097"/>
                    <a:gd name="connsiteX141" fmla="*/ 376233 w 437960"/>
                    <a:gd name="connsiteY141" fmla="*/ 376000 h 386097"/>
                    <a:gd name="connsiteX142" fmla="*/ 367686 w 437960"/>
                    <a:gd name="connsiteY142" fmla="*/ 386097 h 386097"/>
                    <a:gd name="connsiteX143" fmla="*/ 355341 w 437960"/>
                    <a:gd name="connsiteY143" fmla="*/ 375519 h 386097"/>
                    <a:gd name="connsiteX144" fmla="*/ 363887 w 437960"/>
                    <a:gd name="connsiteY144" fmla="*/ 366384 h 386097"/>
                    <a:gd name="connsiteX145" fmla="*/ 371010 w 437960"/>
                    <a:gd name="connsiteY145" fmla="*/ 355806 h 386097"/>
                    <a:gd name="connsiteX146" fmla="*/ 377657 w 437960"/>
                    <a:gd name="connsiteY146" fmla="*/ 346189 h 386097"/>
                    <a:gd name="connsiteX147" fmla="*/ 384305 w 437960"/>
                    <a:gd name="connsiteY147" fmla="*/ 335611 h 386097"/>
                    <a:gd name="connsiteX148" fmla="*/ 390003 w 437960"/>
                    <a:gd name="connsiteY148" fmla="*/ 324552 h 386097"/>
                    <a:gd name="connsiteX149" fmla="*/ 395701 w 437960"/>
                    <a:gd name="connsiteY149" fmla="*/ 313974 h 386097"/>
                    <a:gd name="connsiteX150" fmla="*/ 399974 w 437960"/>
                    <a:gd name="connsiteY150" fmla="*/ 302435 h 386097"/>
                    <a:gd name="connsiteX151" fmla="*/ 404722 w 437960"/>
                    <a:gd name="connsiteY151" fmla="*/ 290895 h 386097"/>
                    <a:gd name="connsiteX152" fmla="*/ 408996 w 437960"/>
                    <a:gd name="connsiteY152" fmla="*/ 279356 h 386097"/>
                    <a:gd name="connsiteX153" fmla="*/ 411845 w 437960"/>
                    <a:gd name="connsiteY153" fmla="*/ 267816 h 386097"/>
                    <a:gd name="connsiteX154" fmla="*/ 415169 w 437960"/>
                    <a:gd name="connsiteY154" fmla="*/ 255795 h 386097"/>
                    <a:gd name="connsiteX155" fmla="*/ 417543 w 437960"/>
                    <a:gd name="connsiteY155" fmla="*/ 243775 h 386097"/>
                    <a:gd name="connsiteX156" fmla="*/ 419917 w 437960"/>
                    <a:gd name="connsiteY156" fmla="*/ 231754 h 386097"/>
                    <a:gd name="connsiteX157" fmla="*/ 420867 w 437960"/>
                    <a:gd name="connsiteY157" fmla="*/ 219253 h 386097"/>
                    <a:gd name="connsiteX158" fmla="*/ 421816 w 437960"/>
                    <a:gd name="connsiteY158" fmla="*/ 206752 h 386097"/>
                    <a:gd name="connsiteX159" fmla="*/ 421816 w 437960"/>
                    <a:gd name="connsiteY159" fmla="*/ 194251 h 386097"/>
                    <a:gd name="connsiteX160" fmla="*/ 421816 w 437960"/>
                    <a:gd name="connsiteY160" fmla="*/ 181749 h 386097"/>
                    <a:gd name="connsiteX161" fmla="*/ 420867 w 437960"/>
                    <a:gd name="connsiteY161" fmla="*/ 169248 h 386097"/>
                    <a:gd name="connsiteX162" fmla="*/ 418967 w 437960"/>
                    <a:gd name="connsiteY162" fmla="*/ 157228 h 386097"/>
                    <a:gd name="connsiteX163" fmla="*/ 417543 w 437960"/>
                    <a:gd name="connsiteY163" fmla="*/ 144726 h 386097"/>
                    <a:gd name="connsiteX164" fmla="*/ 415169 w 437960"/>
                    <a:gd name="connsiteY164" fmla="*/ 132225 h 386097"/>
                    <a:gd name="connsiteX165" fmla="*/ 411845 w 437960"/>
                    <a:gd name="connsiteY165" fmla="*/ 120205 h 386097"/>
                    <a:gd name="connsiteX166" fmla="*/ 408521 w 437960"/>
                    <a:gd name="connsiteY166" fmla="*/ 108184 h 386097"/>
                    <a:gd name="connsiteX167" fmla="*/ 404248 w 437960"/>
                    <a:gd name="connsiteY167" fmla="*/ 96164 h 386097"/>
                    <a:gd name="connsiteX168" fmla="*/ 399499 w 437960"/>
                    <a:gd name="connsiteY168" fmla="*/ 84624 h 386097"/>
                    <a:gd name="connsiteX169" fmla="*/ 394751 w 437960"/>
                    <a:gd name="connsiteY169" fmla="*/ 73565 h 386097"/>
                    <a:gd name="connsiteX170" fmla="*/ 389053 w 437960"/>
                    <a:gd name="connsiteY170" fmla="*/ 62026 h 386097"/>
                    <a:gd name="connsiteX171" fmla="*/ 382880 w 437960"/>
                    <a:gd name="connsiteY171" fmla="*/ 51448 h 386097"/>
                    <a:gd name="connsiteX172" fmla="*/ 376233 w 437960"/>
                    <a:gd name="connsiteY172" fmla="*/ 40870 h 386097"/>
                    <a:gd name="connsiteX173" fmla="*/ 369111 w 437960"/>
                    <a:gd name="connsiteY173" fmla="*/ 30292 h 386097"/>
                    <a:gd name="connsiteX174" fmla="*/ 361513 w 437960"/>
                    <a:gd name="connsiteY174" fmla="*/ 20675 h 386097"/>
                    <a:gd name="connsiteX175" fmla="*/ 353441 w 437960"/>
                    <a:gd name="connsiteY175" fmla="*/ 10578 h 3860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</a:cxnLst>
                  <a:rect l="l" t="t" r="r" b="b"/>
                  <a:pathLst>
                    <a:path w="437960" h="386097">
                      <a:moveTo>
                        <a:pt x="261719" y="101806"/>
                      </a:moveTo>
                      <a:lnTo>
                        <a:pt x="268923" y="112343"/>
                      </a:lnTo>
                      <a:lnTo>
                        <a:pt x="274686" y="122401"/>
                      </a:lnTo>
                      <a:lnTo>
                        <a:pt x="279968" y="133418"/>
                      </a:lnTo>
                      <a:lnTo>
                        <a:pt x="284770" y="144913"/>
                      </a:lnTo>
                      <a:lnTo>
                        <a:pt x="287652" y="155929"/>
                      </a:lnTo>
                      <a:lnTo>
                        <a:pt x="290533" y="167903"/>
                      </a:lnTo>
                      <a:lnTo>
                        <a:pt x="291494" y="180356"/>
                      </a:lnTo>
                      <a:lnTo>
                        <a:pt x="291974" y="192330"/>
                      </a:lnTo>
                      <a:lnTo>
                        <a:pt x="291494" y="204783"/>
                      </a:lnTo>
                      <a:lnTo>
                        <a:pt x="290533" y="217236"/>
                      </a:lnTo>
                      <a:lnTo>
                        <a:pt x="287652" y="229210"/>
                      </a:lnTo>
                      <a:lnTo>
                        <a:pt x="284290" y="241184"/>
                      </a:lnTo>
                      <a:lnTo>
                        <a:pt x="279488" y="252200"/>
                      </a:lnTo>
                      <a:lnTo>
                        <a:pt x="274205" y="263695"/>
                      </a:lnTo>
                      <a:lnTo>
                        <a:pt x="267962" y="274232"/>
                      </a:lnTo>
                      <a:lnTo>
                        <a:pt x="260759" y="284290"/>
                      </a:lnTo>
                      <a:lnTo>
                        <a:pt x="247793" y="274711"/>
                      </a:lnTo>
                      <a:lnTo>
                        <a:pt x="254516" y="265132"/>
                      </a:lnTo>
                      <a:lnTo>
                        <a:pt x="260279" y="256031"/>
                      </a:lnTo>
                      <a:lnTo>
                        <a:pt x="265081" y="245973"/>
                      </a:lnTo>
                      <a:lnTo>
                        <a:pt x="268443" y="235915"/>
                      </a:lnTo>
                      <a:lnTo>
                        <a:pt x="271804" y="225378"/>
                      </a:lnTo>
                      <a:lnTo>
                        <a:pt x="274205" y="214362"/>
                      </a:lnTo>
                      <a:lnTo>
                        <a:pt x="275166" y="203825"/>
                      </a:lnTo>
                      <a:lnTo>
                        <a:pt x="275646" y="192330"/>
                      </a:lnTo>
                      <a:lnTo>
                        <a:pt x="275166" y="181314"/>
                      </a:lnTo>
                      <a:lnTo>
                        <a:pt x="274205" y="170776"/>
                      </a:lnTo>
                      <a:lnTo>
                        <a:pt x="272284" y="160239"/>
                      </a:lnTo>
                      <a:lnTo>
                        <a:pt x="268923" y="149702"/>
                      </a:lnTo>
                      <a:lnTo>
                        <a:pt x="265561" y="139644"/>
                      </a:lnTo>
                      <a:lnTo>
                        <a:pt x="260759" y="130065"/>
                      </a:lnTo>
                      <a:lnTo>
                        <a:pt x="254996" y="120965"/>
                      </a:lnTo>
                      <a:lnTo>
                        <a:pt x="248753" y="111864"/>
                      </a:lnTo>
                      <a:close/>
                      <a:moveTo>
                        <a:pt x="314063" y="53785"/>
                      </a:moveTo>
                      <a:lnTo>
                        <a:pt x="320306" y="61935"/>
                      </a:lnTo>
                      <a:lnTo>
                        <a:pt x="325588" y="69605"/>
                      </a:lnTo>
                      <a:lnTo>
                        <a:pt x="331351" y="77276"/>
                      </a:lnTo>
                      <a:lnTo>
                        <a:pt x="336153" y="85425"/>
                      </a:lnTo>
                      <a:lnTo>
                        <a:pt x="340475" y="94055"/>
                      </a:lnTo>
                      <a:lnTo>
                        <a:pt x="344797" y="102684"/>
                      </a:lnTo>
                      <a:lnTo>
                        <a:pt x="348639" y="111313"/>
                      </a:lnTo>
                      <a:lnTo>
                        <a:pt x="352001" y="120421"/>
                      </a:lnTo>
                      <a:lnTo>
                        <a:pt x="355363" y="129530"/>
                      </a:lnTo>
                      <a:lnTo>
                        <a:pt x="357764" y="138639"/>
                      </a:lnTo>
                      <a:lnTo>
                        <a:pt x="359685" y="147747"/>
                      </a:lnTo>
                      <a:lnTo>
                        <a:pt x="362086" y="156856"/>
                      </a:lnTo>
                      <a:lnTo>
                        <a:pt x="363527" y="166923"/>
                      </a:lnTo>
                      <a:lnTo>
                        <a:pt x="364487" y="176032"/>
                      </a:lnTo>
                      <a:lnTo>
                        <a:pt x="364967" y="186099"/>
                      </a:lnTo>
                      <a:lnTo>
                        <a:pt x="364967" y="195208"/>
                      </a:lnTo>
                      <a:lnTo>
                        <a:pt x="364967" y="205275"/>
                      </a:lnTo>
                      <a:lnTo>
                        <a:pt x="364487" y="214384"/>
                      </a:lnTo>
                      <a:lnTo>
                        <a:pt x="363527" y="223972"/>
                      </a:lnTo>
                      <a:lnTo>
                        <a:pt x="362086" y="233080"/>
                      </a:lnTo>
                      <a:lnTo>
                        <a:pt x="360165" y="242668"/>
                      </a:lnTo>
                      <a:lnTo>
                        <a:pt x="358244" y="251297"/>
                      </a:lnTo>
                      <a:lnTo>
                        <a:pt x="355843" y="259926"/>
                      </a:lnTo>
                      <a:lnTo>
                        <a:pt x="352481" y="269035"/>
                      </a:lnTo>
                      <a:lnTo>
                        <a:pt x="349599" y="277664"/>
                      </a:lnTo>
                      <a:lnTo>
                        <a:pt x="345758" y="285814"/>
                      </a:lnTo>
                      <a:lnTo>
                        <a:pt x="341436" y="294922"/>
                      </a:lnTo>
                      <a:lnTo>
                        <a:pt x="337594" y="303072"/>
                      </a:lnTo>
                      <a:lnTo>
                        <a:pt x="332792" y="310743"/>
                      </a:lnTo>
                      <a:lnTo>
                        <a:pt x="327509" y="318413"/>
                      </a:lnTo>
                      <a:lnTo>
                        <a:pt x="322707" y="326563"/>
                      </a:lnTo>
                      <a:lnTo>
                        <a:pt x="316944" y="334233"/>
                      </a:lnTo>
                      <a:lnTo>
                        <a:pt x="303978" y="324166"/>
                      </a:lnTo>
                      <a:lnTo>
                        <a:pt x="308780" y="316975"/>
                      </a:lnTo>
                      <a:lnTo>
                        <a:pt x="314063" y="309784"/>
                      </a:lnTo>
                      <a:lnTo>
                        <a:pt x="318865" y="302593"/>
                      </a:lnTo>
                      <a:lnTo>
                        <a:pt x="323667" y="295402"/>
                      </a:lnTo>
                      <a:lnTo>
                        <a:pt x="327029" y="287731"/>
                      </a:lnTo>
                      <a:lnTo>
                        <a:pt x="331351" y="279582"/>
                      </a:lnTo>
                      <a:lnTo>
                        <a:pt x="334232" y="271432"/>
                      </a:lnTo>
                      <a:lnTo>
                        <a:pt x="337594" y="263762"/>
                      </a:lnTo>
                      <a:lnTo>
                        <a:pt x="339995" y="255612"/>
                      </a:lnTo>
                      <a:lnTo>
                        <a:pt x="342396" y="246983"/>
                      </a:lnTo>
                      <a:lnTo>
                        <a:pt x="344317" y="238833"/>
                      </a:lnTo>
                      <a:lnTo>
                        <a:pt x="345758" y="230683"/>
                      </a:lnTo>
                      <a:lnTo>
                        <a:pt x="347198" y="221575"/>
                      </a:lnTo>
                      <a:lnTo>
                        <a:pt x="348639" y="212945"/>
                      </a:lnTo>
                      <a:lnTo>
                        <a:pt x="349119" y="204316"/>
                      </a:lnTo>
                      <a:lnTo>
                        <a:pt x="349119" y="195208"/>
                      </a:lnTo>
                      <a:lnTo>
                        <a:pt x="349119" y="186578"/>
                      </a:lnTo>
                      <a:lnTo>
                        <a:pt x="347679" y="177949"/>
                      </a:lnTo>
                      <a:lnTo>
                        <a:pt x="347198" y="168841"/>
                      </a:lnTo>
                      <a:lnTo>
                        <a:pt x="345758" y="160212"/>
                      </a:lnTo>
                      <a:lnTo>
                        <a:pt x="344317" y="151582"/>
                      </a:lnTo>
                      <a:lnTo>
                        <a:pt x="342396" y="142474"/>
                      </a:lnTo>
                      <a:lnTo>
                        <a:pt x="339515" y="134324"/>
                      </a:lnTo>
                      <a:lnTo>
                        <a:pt x="336633" y="126174"/>
                      </a:lnTo>
                      <a:lnTo>
                        <a:pt x="333272" y="117545"/>
                      </a:lnTo>
                      <a:lnTo>
                        <a:pt x="330390" y="109395"/>
                      </a:lnTo>
                      <a:lnTo>
                        <a:pt x="326068" y="101725"/>
                      </a:lnTo>
                      <a:lnTo>
                        <a:pt x="321746" y="94055"/>
                      </a:lnTo>
                      <a:lnTo>
                        <a:pt x="317424" y="85905"/>
                      </a:lnTo>
                      <a:lnTo>
                        <a:pt x="312622" y="78234"/>
                      </a:lnTo>
                      <a:lnTo>
                        <a:pt x="307339" y="71043"/>
                      </a:lnTo>
                      <a:lnTo>
                        <a:pt x="301577" y="64332"/>
                      </a:lnTo>
                      <a:close/>
                      <a:moveTo>
                        <a:pt x="211296" y="26892"/>
                      </a:moveTo>
                      <a:lnTo>
                        <a:pt x="211296" y="121423"/>
                      </a:lnTo>
                      <a:lnTo>
                        <a:pt x="211296" y="268041"/>
                      </a:lnTo>
                      <a:lnTo>
                        <a:pt x="211296" y="361125"/>
                      </a:lnTo>
                      <a:lnTo>
                        <a:pt x="92623" y="268041"/>
                      </a:lnTo>
                      <a:lnTo>
                        <a:pt x="0" y="268041"/>
                      </a:lnTo>
                      <a:lnTo>
                        <a:pt x="0" y="195214"/>
                      </a:lnTo>
                      <a:lnTo>
                        <a:pt x="0" y="194732"/>
                      </a:lnTo>
                      <a:lnTo>
                        <a:pt x="0" y="121423"/>
                      </a:lnTo>
                      <a:lnTo>
                        <a:pt x="92623" y="121423"/>
                      </a:lnTo>
                      <a:close/>
                      <a:moveTo>
                        <a:pt x="365312" y="0"/>
                      </a:moveTo>
                      <a:lnTo>
                        <a:pt x="373859" y="10097"/>
                      </a:lnTo>
                      <a:lnTo>
                        <a:pt x="382406" y="21156"/>
                      </a:lnTo>
                      <a:lnTo>
                        <a:pt x="389528" y="31734"/>
                      </a:lnTo>
                      <a:lnTo>
                        <a:pt x="396650" y="42793"/>
                      </a:lnTo>
                      <a:lnTo>
                        <a:pt x="402823" y="54813"/>
                      </a:lnTo>
                      <a:lnTo>
                        <a:pt x="408996" y="66353"/>
                      </a:lnTo>
                      <a:lnTo>
                        <a:pt x="414694" y="77893"/>
                      </a:lnTo>
                      <a:lnTo>
                        <a:pt x="418967" y="90394"/>
                      </a:lnTo>
                      <a:lnTo>
                        <a:pt x="423715" y="102895"/>
                      </a:lnTo>
                      <a:lnTo>
                        <a:pt x="427514" y="115396"/>
                      </a:lnTo>
                      <a:lnTo>
                        <a:pt x="430363" y="128379"/>
                      </a:lnTo>
                      <a:lnTo>
                        <a:pt x="433212" y="141361"/>
                      </a:lnTo>
                      <a:lnTo>
                        <a:pt x="435111" y="154343"/>
                      </a:lnTo>
                      <a:lnTo>
                        <a:pt x="436536" y="167806"/>
                      </a:lnTo>
                      <a:lnTo>
                        <a:pt x="437485" y="181269"/>
                      </a:lnTo>
                      <a:lnTo>
                        <a:pt x="437960" y="194251"/>
                      </a:lnTo>
                      <a:lnTo>
                        <a:pt x="437485" y="207714"/>
                      </a:lnTo>
                      <a:lnTo>
                        <a:pt x="436536" y="220696"/>
                      </a:lnTo>
                      <a:lnTo>
                        <a:pt x="435586" y="233678"/>
                      </a:lnTo>
                      <a:lnTo>
                        <a:pt x="433687" y="246660"/>
                      </a:lnTo>
                      <a:lnTo>
                        <a:pt x="430838" y="259161"/>
                      </a:lnTo>
                      <a:lnTo>
                        <a:pt x="427989" y="272143"/>
                      </a:lnTo>
                      <a:lnTo>
                        <a:pt x="424190" y="284164"/>
                      </a:lnTo>
                      <a:lnTo>
                        <a:pt x="419917" y="296665"/>
                      </a:lnTo>
                      <a:lnTo>
                        <a:pt x="415169" y="308685"/>
                      </a:lnTo>
                      <a:lnTo>
                        <a:pt x="409946" y="320706"/>
                      </a:lnTo>
                      <a:lnTo>
                        <a:pt x="404248" y="332726"/>
                      </a:lnTo>
                      <a:lnTo>
                        <a:pt x="398075" y="343304"/>
                      </a:lnTo>
                      <a:lnTo>
                        <a:pt x="390952" y="354844"/>
                      </a:lnTo>
                      <a:lnTo>
                        <a:pt x="383830" y="365903"/>
                      </a:lnTo>
                      <a:lnTo>
                        <a:pt x="376233" y="376000"/>
                      </a:lnTo>
                      <a:lnTo>
                        <a:pt x="367686" y="386097"/>
                      </a:lnTo>
                      <a:lnTo>
                        <a:pt x="355341" y="375519"/>
                      </a:lnTo>
                      <a:lnTo>
                        <a:pt x="363887" y="366384"/>
                      </a:lnTo>
                      <a:lnTo>
                        <a:pt x="371010" y="355806"/>
                      </a:lnTo>
                      <a:lnTo>
                        <a:pt x="377657" y="346189"/>
                      </a:lnTo>
                      <a:lnTo>
                        <a:pt x="384305" y="335611"/>
                      </a:lnTo>
                      <a:lnTo>
                        <a:pt x="390003" y="324552"/>
                      </a:lnTo>
                      <a:lnTo>
                        <a:pt x="395701" y="313974"/>
                      </a:lnTo>
                      <a:lnTo>
                        <a:pt x="399974" y="302435"/>
                      </a:lnTo>
                      <a:lnTo>
                        <a:pt x="404722" y="290895"/>
                      </a:lnTo>
                      <a:lnTo>
                        <a:pt x="408996" y="279356"/>
                      </a:lnTo>
                      <a:lnTo>
                        <a:pt x="411845" y="267816"/>
                      </a:lnTo>
                      <a:lnTo>
                        <a:pt x="415169" y="255795"/>
                      </a:lnTo>
                      <a:lnTo>
                        <a:pt x="417543" y="243775"/>
                      </a:lnTo>
                      <a:lnTo>
                        <a:pt x="419917" y="231754"/>
                      </a:lnTo>
                      <a:lnTo>
                        <a:pt x="420867" y="219253"/>
                      </a:lnTo>
                      <a:lnTo>
                        <a:pt x="421816" y="206752"/>
                      </a:lnTo>
                      <a:lnTo>
                        <a:pt x="421816" y="194251"/>
                      </a:lnTo>
                      <a:lnTo>
                        <a:pt x="421816" y="181749"/>
                      </a:lnTo>
                      <a:lnTo>
                        <a:pt x="420867" y="169248"/>
                      </a:lnTo>
                      <a:lnTo>
                        <a:pt x="418967" y="157228"/>
                      </a:lnTo>
                      <a:lnTo>
                        <a:pt x="417543" y="144726"/>
                      </a:lnTo>
                      <a:lnTo>
                        <a:pt x="415169" y="132225"/>
                      </a:lnTo>
                      <a:lnTo>
                        <a:pt x="411845" y="120205"/>
                      </a:lnTo>
                      <a:lnTo>
                        <a:pt x="408521" y="108184"/>
                      </a:lnTo>
                      <a:lnTo>
                        <a:pt x="404248" y="96164"/>
                      </a:lnTo>
                      <a:lnTo>
                        <a:pt x="399499" y="84624"/>
                      </a:lnTo>
                      <a:lnTo>
                        <a:pt x="394751" y="73565"/>
                      </a:lnTo>
                      <a:lnTo>
                        <a:pt x="389053" y="62026"/>
                      </a:lnTo>
                      <a:lnTo>
                        <a:pt x="382880" y="51448"/>
                      </a:lnTo>
                      <a:lnTo>
                        <a:pt x="376233" y="40870"/>
                      </a:lnTo>
                      <a:lnTo>
                        <a:pt x="369111" y="30292"/>
                      </a:lnTo>
                      <a:lnTo>
                        <a:pt x="361513" y="20675"/>
                      </a:lnTo>
                      <a:lnTo>
                        <a:pt x="353441" y="10578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  <a:normAutofit fontScale="85000" lnSpcReduction="10000"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8" name="íSlïḓè">
                <a:extLst>
                  <a:ext uri="{FF2B5EF4-FFF2-40B4-BE49-F238E27FC236}">
                    <a16:creationId xmlns:a16="http://schemas.microsoft.com/office/drawing/2014/main" id="{EA2F29F0-E597-4B63-9168-048FE7AE0428}"/>
                  </a:ext>
                </a:extLst>
              </p:cNvPr>
              <p:cNvSpPr/>
              <p:nvPr/>
            </p:nvSpPr>
            <p:spPr bwMode="auto">
              <a:xfrm>
                <a:off x="674065" y="4622502"/>
                <a:ext cx="3078414" cy="904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íşļïḋe">
                <a:extLst>
                  <a:ext uri="{FF2B5EF4-FFF2-40B4-BE49-F238E27FC236}">
                    <a16:creationId xmlns:a16="http://schemas.microsoft.com/office/drawing/2014/main" id="{79D30A5E-95F0-4EF0-960E-A555FD3D39C9}"/>
                  </a:ext>
                </a:extLst>
              </p:cNvPr>
              <p:cNvSpPr txBox="1"/>
              <p:nvPr/>
            </p:nvSpPr>
            <p:spPr bwMode="auto">
              <a:xfrm>
                <a:off x="674065" y="4180696"/>
                <a:ext cx="3078414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7" name="îšľïďè">
              <a:extLst>
                <a:ext uri="{FF2B5EF4-FFF2-40B4-BE49-F238E27FC236}">
                  <a16:creationId xmlns:a16="http://schemas.microsoft.com/office/drawing/2014/main" id="{90F9C16E-D413-44CF-865B-ABEE05ED17EC}"/>
                </a:ext>
              </a:extLst>
            </p:cNvPr>
            <p:cNvGrpSpPr/>
            <p:nvPr/>
          </p:nvGrpSpPr>
          <p:grpSpPr>
            <a:xfrm>
              <a:off x="7706791" y="4662723"/>
              <a:ext cx="647220" cy="647759"/>
              <a:chOff x="2022983" y="3536475"/>
              <a:chExt cx="538226" cy="538674"/>
            </a:xfrm>
          </p:grpSpPr>
          <p:sp>
            <p:nvSpPr>
              <p:cNvPr id="25" name="ïš1îḑé">
                <a:extLst>
                  <a:ext uri="{FF2B5EF4-FFF2-40B4-BE49-F238E27FC236}">
                    <a16:creationId xmlns:a16="http://schemas.microsoft.com/office/drawing/2014/main" id="{B94FA8C5-89A0-499A-8FB8-030F290B1D37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îṥlîḓe">
                <a:extLst>
                  <a:ext uri="{FF2B5EF4-FFF2-40B4-BE49-F238E27FC236}">
                    <a16:creationId xmlns:a16="http://schemas.microsoft.com/office/drawing/2014/main" id="{381B3160-1DD1-437A-9885-252FDA8121C8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10000"/>
              </a:bodyPr>
              <a:lstStyle/>
              <a:p>
                <a:endParaRPr lang="en-US"/>
              </a:p>
            </p:txBody>
          </p:sp>
        </p:grpSp>
        <p:sp>
          <p:nvSpPr>
            <p:cNvPr id="18" name="íṥļiḍê">
              <a:extLst>
                <a:ext uri="{FF2B5EF4-FFF2-40B4-BE49-F238E27FC236}">
                  <a16:creationId xmlns:a16="http://schemas.microsoft.com/office/drawing/2014/main" id="{7D225FCD-0AD0-463B-892B-94894050A03C}"/>
                </a:ext>
              </a:extLst>
            </p:cNvPr>
            <p:cNvSpPr/>
            <p:nvPr/>
          </p:nvSpPr>
          <p:spPr bwMode="auto">
            <a:xfrm>
              <a:off x="8446465" y="4986604"/>
              <a:ext cx="3078414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ïš1íḋê">
              <a:extLst>
                <a:ext uri="{FF2B5EF4-FFF2-40B4-BE49-F238E27FC236}">
                  <a16:creationId xmlns:a16="http://schemas.microsoft.com/office/drawing/2014/main" id="{04906F58-D977-4AD2-974A-E686DB0DF25A}"/>
                </a:ext>
              </a:extLst>
            </p:cNvPr>
            <p:cNvSpPr txBox="1"/>
            <p:nvPr/>
          </p:nvSpPr>
          <p:spPr bwMode="auto">
            <a:xfrm>
              <a:off x="8446465" y="4544798"/>
              <a:ext cx="30784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20" name="ïṥḷïďé">
              <a:extLst>
                <a:ext uri="{FF2B5EF4-FFF2-40B4-BE49-F238E27FC236}">
                  <a16:creationId xmlns:a16="http://schemas.microsoft.com/office/drawing/2014/main" id="{603F8B3D-EC6C-4EA0-9EEC-43C119953B81}"/>
                </a:ext>
              </a:extLst>
            </p:cNvPr>
            <p:cNvGrpSpPr/>
            <p:nvPr/>
          </p:nvGrpSpPr>
          <p:grpSpPr>
            <a:xfrm>
              <a:off x="7706791" y="2960404"/>
              <a:ext cx="647220" cy="647759"/>
              <a:chOff x="2022983" y="3536475"/>
              <a:chExt cx="538226" cy="538674"/>
            </a:xfrm>
          </p:grpSpPr>
          <p:sp>
            <p:nvSpPr>
              <p:cNvPr id="23" name="is1ïḍè">
                <a:extLst>
                  <a:ext uri="{FF2B5EF4-FFF2-40B4-BE49-F238E27FC236}">
                    <a16:creationId xmlns:a16="http://schemas.microsoft.com/office/drawing/2014/main" id="{07DD9813-B744-4B9E-B525-5C4E06537CFD}"/>
                  </a:ext>
                </a:extLst>
              </p:cNvPr>
              <p:cNvSpPr/>
              <p:nvPr/>
            </p:nvSpPr>
            <p:spPr>
              <a:xfrm>
                <a:off x="2022983" y="3536475"/>
                <a:ext cx="538226" cy="5386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 sz="14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íş1idè">
                <a:extLst>
                  <a:ext uri="{FF2B5EF4-FFF2-40B4-BE49-F238E27FC236}">
                    <a16:creationId xmlns:a16="http://schemas.microsoft.com/office/drawing/2014/main" id="{938EA629-4E74-417E-A6F9-893831B293EE}"/>
                  </a:ext>
                </a:extLst>
              </p:cNvPr>
              <p:cNvSpPr/>
              <p:nvPr/>
            </p:nvSpPr>
            <p:spPr bwMode="auto">
              <a:xfrm>
                <a:off x="2151888" y="3682209"/>
                <a:ext cx="280416" cy="247208"/>
              </a:xfrm>
              <a:custGeom>
                <a:avLst/>
                <a:gdLst>
                  <a:gd name="connsiteX0" fmla="*/ 261719 w 437960"/>
                  <a:gd name="connsiteY0" fmla="*/ 101806 h 386097"/>
                  <a:gd name="connsiteX1" fmla="*/ 268923 w 437960"/>
                  <a:gd name="connsiteY1" fmla="*/ 112343 h 386097"/>
                  <a:gd name="connsiteX2" fmla="*/ 274686 w 437960"/>
                  <a:gd name="connsiteY2" fmla="*/ 122401 h 386097"/>
                  <a:gd name="connsiteX3" fmla="*/ 279968 w 437960"/>
                  <a:gd name="connsiteY3" fmla="*/ 133418 h 386097"/>
                  <a:gd name="connsiteX4" fmla="*/ 284770 w 437960"/>
                  <a:gd name="connsiteY4" fmla="*/ 144913 h 386097"/>
                  <a:gd name="connsiteX5" fmla="*/ 287652 w 437960"/>
                  <a:gd name="connsiteY5" fmla="*/ 155929 h 386097"/>
                  <a:gd name="connsiteX6" fmla="*/ 290533 w 437960"/>
                  <a:gd name="connsiteY6" fmla="*/ 167903 h 386097"/>
                  <a:gd name="connsiteX7" fmla="*/ 291494 w 437960"/>
                  <a:gd name="connsiteY7" fmla="*/ 180356 h 386097"/>
                  <a:gd name="connsiteX8" fmla="*/ 291974 w 437960"/>
                  <a:gd name="connsiteY8" fmla="*/ 192330 h 386097"/>
                  <a:gd name="connsiteX9" fmla="*/ 291494 w 437960"/>
                  <a:gd name="connsiteY9" fmla="*/ 204783 h 386097"/>
                  <a:gd name="connsiteX10" fmla="*/ 290533 w 437960"/>
                  <a:gd name="connsiteY10" fmla="*/ 217236 h 386097"/>
                  <a:gd name="connsiteX11" fmla="*/ 287652 w 437960"/>
                  <a:gd name="connsiteY11" fmla="*/ 229210 h 386097"/>
                  <a:gd name="connsiteX12" fmla="*/ 284290 w 437960"/>
                  <a:gd name="connsiteY12" fmla="*/ 241184 h 386097"/>
                  <a:gd name="connsiteX13" fmla="*/ 279488 w 437960"/>
                  <a:gd name="connsiteY13" fmla="*/ 252200 h 386097"/>
                  <a:gd name="connsiteX14" fmla="*/ 274205 w 437960"/>
                  <a:gd name="connsiteY14" fmla="*/ 263695 h 386097"/>
                  <a:gd name="connsiteX15" fmla="*/ 267962 w 437960"/>
                  <a:gd name="connsiteY15" fmla="*/ 274232 h 386097"/>
                  <a:gd name="connsiteX16" fmla="*/ 260759 w 437960"/>
                  <a:gd name="connsiteY16" fmla="*/ 284290 h 386097"/>
                  <a:gd name="connsiteX17" fmla="*/ 247793 w 437960"/>
                  <a:gd name="connsiteY17" fmla="*/ 274711 h 386097"/>
                  <a:gd name="connsiteX18" fmla="*/ 254516 w 437960"/>
                  <a:gd name="connsiteY18" fmla="*/ 265132 h 386097"/>
                  <a:gd name="connsiteX19" fmla="*/ 260279 w 437960"/>
                  <a:gd name="connsiteY19" fmla="*/ 256031 h 386097"/>
                  <a:gd name="connsiteX20" fmla="*/ 265081 w 437960"/>
                  <a:gd name="connsiteY20" fmla="*/ 245973 h 386097"/>
                  <a:gd name="connsiteX21" fmla="*/ 268443 w 437960"/>
                  <a:gd name="connsiteY21" fmla="*/ 235915 h 386097"/>
                  <a:gd name="connsiteX22" fmla="*/ 271804 w 437960"/>
                  <a:gd name="connsiteY22" fmla="*/ 225378 h 386097"/>
                  <a:gd name="connsiteX23" fmla="*/ 274205 w 437960"/>
                  <a:gd name="connsiteY23" fmla="*/ 214362 h 386097"/>
                  <a:gd name="connsiteX24" fmla="*/ 275166 w 437960"/>
                  <a:gd name="connsiteY24" fmla="*/ 203825 h 386097"/>
                  <a:gd name="connsiteX25" fmla="*/ 275646 w 437960"/>
                  <a:gd name="connsiteY25" fmla="*/ 192330 h 386097"/>
                  <a:gd name="connsiteX26" fmla="*/ 275166 w 437960"/>
                  <a:gd name="connsiteY26" fmla="*/ 181314 h 386097"/>
                  <a:gd name="connsiteX27" fmla="*/ 274205 w 437960"/>
                  <a:gd name="connsiteY27" fmla="*/ 170776 h 386097"/>
                  <a:gd name="connsiteX28" fmla="*/ 272284 w 437960"/>
                  <a:gd name="connsiteY28" fmla="*/ 160239 h 386097"/>
                  <a:gd name="connsiteX29" fmla="*/ 268923 w 437960"/>
                  <a:gd name="connsiteY29" fmla="*/ 149702 h 386097"/>
                  <a:gd name="connsiteX30" fmla="*/ 265561 w 437960"/>
                  <a:gd name="connsiteY30" fmla="*/ 139644 h 386097"/>
                  <a:gd name="connsiteX31" fmla="*/ 260759 w 437960"/>
                  <a:gd name="connsiteY31" fmla="*/ 130065 h 386097"/>
                  <a:gd name="connsiteX32" fmla="*/ 254996 w 437960"/>
                  <a:gd name="connsiteY32" fmla="*/ 120965 h 386097"/>
                  <a:gd name="connsiteX33" fmla="*/ 248753 w 437960"/>
                  <a:gd name="connsiteY33" fmla="*/ 111864 h 386097"/>
                  <a:gd name="connsiteX34" fmla="*/ 314063 w 437960"/>
                  <a:gd name="connsiteY34" fmla="*/ 53785 h 386097"/>
                  <a:gd name="connsiteX35" fmla="*/ 320306 w 437960"/>
                  <a:gd name="connsiteY35" fmla="*/ 61935 h 386097"/>
                  <a:gd name="connsiteX36" fmla="*/ 325588 w 437960"/>
                  <a:gd name="connsiteY36" fmla="*/ 69605 h 386097"/>
                  <a:gd name="connsiteX37" fmla="*/ 331351 w 437960"/>
                  <a:gd name="connsiteY37" fmla="*/ 77276 h 386097"/>
                  <a:gd name="connsiteX38" fmla="*/ 336153 w 437960"/>
                  <a:gd name="connsiteY38" fmla="*/ 85425 h 386097"/>
                  <a:gd name="connsiteX39" fmla="*/ 340475 w 437960"/>
                  <a:gd name="connsiteY39" fmla="*/ 94055 h 386097"/>
                  <a:gd name="connsiteX40" fmla="*/ 344797 w 437960"/>
                  <a:gd name="connsiteY40" fmla="*/ 102684 h 386097"/>
                  <a:gd name="connsiteX41" fmla="*/ 348639 w 437960"/>
                  <a:gd name="connsiteY41" fmla="*/ 111313 h 386097"/>
                  <a:gd name="connsiteX42" fmla="*/ 352001 w 437960"/>
                  <a:gd name="connsiteY42" fmla="*/ 120421 h 386097"/>
                  <a:gd name="connsiteX43" fmla="*/ 355363 w 437960"/>
                  <a:gd name="connsiteY43" fmla="*/ 129530 h 386097"/>
                  <a:gd name="connsiteX44" fmla="*/ 357764 w 437960"/>
                  <a:gd name="connsiteY44" fmla="*/ 138639 h 386097"/>
                  <a:gd name="connsiteX45" fmla="*/ 359685 w 437960"/>
                  <a:gd name="connsiteY45" fmla="*/ 147747 h 386097"/>
                  <a:gd name="connsiteX46" fmla="*/ 362086 w 437960"/>
                  <a:gd name="connsiteY46" fmla="*/ 156856 h 386097"/>
                  <a:gd name="connsiteX47" fmla="*/ 363527 w 437960"/>
                  <a:gd name="connsiteY47" fmla="*/ 166923 h 386097"/>
                  <a:gd name="connsiteX48" fmla="*/ 364487 w 437960"/>
                  <a:gd name="connsiteY48" fmla="*/ 176032 h 386097"/>
                  <a:gd name="connsiteX49" fmla="*/ 364967 w 437960"/>
                  <a:gd name="connsiteY49" fmla="*/ 186099 h 386097"/>
                  <a:gd name="connsiteX50" fmla="*/ 364967 w 437960"/>
                  <a:gd name="connsiteY50" fmla="*/ 195208 h 386097"/>
                  <a:gd name="connsiteX51" fmla="*/ 364967 w 437960"/>
                  <a:gd name="connsiteY51" fmla="*/ 205275 h 386097"/>
                  <a:gd name="connsiteX52" fmla="*/ 364487 w 437960"/>
                  <a:gd name="connsiteY52" fmla="*/ 214384 h 386097"/>
                  <a:gd name="connsiteX53" fmla="*/ 363527 w 437960"/>
                  <a:gd name="connsiteY53" fmla="*/ 223972 h 386097"/>
                  <a:gd name="connsiteX54" fmla="*/ 362086 w 437960"/>
                  <a:gd name="connsiteY54" fmla="*/ 233080 h 386097"/>
                  <a:gd name="connsiteX55" fmla="*/ 360165 w 437960"/>
                  <a:gd name="connsiteY55" fmla="*/ 242668 h 386097"/>
                  <a:gd name="connsiteX56" fmla="*/ 358244 w 437960"/>
                  <a:gd name="connsiteY56" fmla="*/ 251297 h 386097"/>
                  <a:gd name="connsiteX57" fmla="*/ 355843 w 437960"/>
                  <a:gd name="connsiteY57" fmla="*/ 259926 h 386097"/>
                  <a:gd name="connsiteX58" fmla="*/ 352481 w 437960"/>
                  <a:gd name="connsiteY58" fmla="*/ 269035 h 386097"/>
                  <a:gd name="connsiteX59" fmla="*/ 349599 w 437960"/>
                  <a:gd name="connsiteY59" fmla="*/ 277664 h 386097"/>
                  <a:gd name="connsiteX60" fmla="*/ 345758 w 437960"/>
                  <a:gd name="connsiteY60" fmla="*/ 285814 h 386097"/>
                  <a:gd name="connsiteX61" fmla="*/ 341436 w 437960"/>
                  <a:gd name="connsiteY61" fmla="*/ 294922 h 386097"/>
                  <a:gd name="connsiteX62" fmla="*/ 337594 w 437960"/>
                  <a:gd name="connsiteY62" fmla="*/ 303072 h 386097"/>
                  <a:gd name="connsiteX63" fmla="*/ 332792 w 437960"/>
                  <a:gd name="connsiteY63" fmla="*/ 310743 h 386097"/>
                  <a:gd name="connsiteX64" fmla="*/ 327509 w 437960"/>
                  <a:gd name="connsiteY64" fmla="*/ 318413 h 386097"/>
                  <a:gd name="connsiteX65" fmla="*/ 322707 w 437960"/>
                  <a:gd name="connsiteY65" fmla="*/ 326563 h 386097"/>
                  <a:gd name="connsiteX66" fmla="*/ 316944 w 437960"/>
                  <a:gd name="connsiteY66" fmla="*/ 334233 h 386097"/>
                  <a:gd name="connsiteX67" fmla="*/ 303978 w 437960"/>
                  <a:gd name="connsiteY67" fmla="*/ 324166 h 386097"/>
                  <a:gd name="connsiteX68" fmla="*/ 308780 w 437960"/>
                  <a:gd name="connsiteY68" fmla="*/ 316975 h 386097"/>
                  <a:gd name="connsiteX69" fmla="*/ 314063 w 437960"/>
                  <a:gd name="connsiteY69" fmla="*/ 309784 h 386097"/>
                  <a:gd name="connsiteX70" fmla="*/ 318865 w 437960"/>
                  <a:gd name="connsiteY70" fmla="*/ 302593 h 386097"/>
                  <a:gd name="connsiteX71" fmla="*/ 323667 w 437960"/>
                  <a:gd name="connsiteY71" fmla="*/ 295402 h 386097"/>
                  <a:gd name="connsiteX72" fmla="*/ 327029 w 437960"/>
                  <a:gd name="connsiteY72" fmla="*/ 287731 h 386097"/>
                  <a:gd name="connsiteX73" fmla="*/ 331351 w 437960"/>
                  <a:gd name="connsiteY73" fmla="*/ 279582 h 386097"/>
                  <a:gd name="connsiteX74" fmla="*/ 334232 w 437960"/>
                  <a:gd name="connsiteY74" fmla="*/ 271432 h 386097"/>
                  <a:gd name="connsiteX75" fmla="*/ 337594 w 437960"/>
                  <a:gd name="connsiteY75" fmla="*/ 263762 h 386097"/>
                  <a:gd name="connsiteX76" fmla="*/ 339995 w 437960"/>
                  <a:gd name="connsiteY76" fmla="*/ 255612 h 386097"/>
                  <a:gd name="connsiteX77" fmla="*/ 342396 w 437960"/>
                  <a:gd name="connsiteY77" fmla="*/ 246983 h 386097"/>
                  <a:gd name="connsiteX78" fmla="*/ 344317 w 437960"/>
                  <a:gd name="connsiteY78" fmla="*/ 238833 h 386097"/>
                  <a:gd name="connsiteX79" fmla="*/ 345758 w 437960"/>
                  <a:gd name="connsiteY79" fmla="*/ 230683 h 386097"/>
                  <a:gd name="connsiteX80" fmla="*/ 347198 w 437960"/>
                  <a:gd name="connsiteY80" fmla="*/ 221575 h 386097"/>
                  <a:gd name="connsiteX81" fmla="*/ 348639 w 437960"/>
                  <a:gd name="connsiteY81" fmla="*/ 212945 h 386097"/>
                  <a:gd name="connsiteX82" fmla="*/ 349119 w 437960"/>
                  <a:gd name="connsiteY82" fmla="*/ 204316 h 386097"/>
                  <a:gd name="connsiteX83" fmla="*/ 349119 w 437960"/>
                  <a:gd name="connsiteY83" fmla="*/ 195208 h 386097"/>
                  <a:gd name="connsiteX84" fmla="*/ 349119 w 437960"/>
                  <a:gd name="connsiteY84" fmla="*/ 186578 h 386097"/>
                  <a:gd name="connsiteX85" fmla="*/ 347679 w 437960"/>
                  <a:gd name="connsiteY85" fmla="*/ 177949 h 386097"/>
                  <a:gd name="connsiteX86" fmla="*/ 347198 w 437960"/>
                  <a:gd name="connsiteY86" fmla="*/ 168841 h 386097"/>
                  <a:gd name="connsiteX87" fmla="*/ 345758 w 437960"/>
                  <a:gd name="connsiteY87" fmla="*/ 160212 h 386097"/>
                  <a:gd name="connsiteX88" fmla="*/ 344317 w 437960"/>
                  <a:gd name="connsiteY88" fmla="*/ 151582 h 386097"/>
                  <a:gd name="connsiteX89" fmla="*/ 342396 w 437960"/>
                  <a:gd name="connsiteY89" fmla="*/ 142474 h 386097"/>
                  <a:gd name="connsiteX90" fmla="*/ 339515 w 437960"/>
                  <a:gd name="connsiteY90" fmla="*/ 134324 h 386097"/>
                  <a:gd name="connsiteX91" fmla="*/ 336633 w 437960"/>
                  <a:gd name="connsiteY91" fmla="*/ 126174 h 386097"/>
                  <a:gd name="connsiteX92" fmla="*/ 333272 w 437960"/>
                  <a:gd name="connsiteY92" fmla="*/ 117545 h 386097"/>
                  <a:gd name="connsiteX93" fmla="*/ 330390 w 437960"/>
                  <a:gd name="connsiteY93" fmla="*/ 109395 h 386097"/>
                  <a:gd name="connsiteX94" fmla="*/ 326068 w 437960"/>
                  <a:gd name="connsiteY94" fmla="*/ 101725 h 386097"/>
                  <a:gd name="connsiteX95" fmla="*/ 321746 w 437960"/>
                  <a:gd name="connsiteY95" fmla="*/ 94055 h 386097"/>
                  <a:gd name="connsiteX96" fmla="*/ 317424 w 437960"/>
                  <a:gd name="connsiteY96" fmla="*/ 85905 h 386097"/>
                  <a:gd name="connsiteX97" fmla="*/ 312622 w 437960"/>
                  <a:gd name="connsiteY97" fmla="*/ 78234 h 386097"/>
                  <a:gd name="connsiteX98" fmla="*/ 307339 w 437960"/>
                  <a:gd name="connsiteY98" fmla="*/ 71043 h 386097"/>
                  <a:gd name="connsiteX99" fmla="*/ 301577 w 437960"/>
                  <a:gd name="connsiteY99" fmla="*/ 64332 h 386097"/>
                  <a:gd name="connsiteX100" fmla="*/ 211296 w 437960"/>
                  <a:gd name="connsiteY100" fmla="*/ 26892 h 386097"/>
                  <a:gd name="connsiteX101" fmla="*/ 211296 w 437960"/>
                  <a:gd name="connsiteY101" fmla="*/ 121423 h 386097"/>
                  <a:gd name="connsiteX102" fmla="*/ 211296 w 437960"/>
                  <a:gd name="connsiteY102" fmla="*/ 268041 h 386097"/>
                  <a:gd name="connsiteX103" fmla="*/ 211296 w 437960"/>
                  <a:gd name="connsiteY103" fmla="*/ 361125 h 386097"/>
                  <a:gd name="connsiteX104" fmla="*/ 92623 w 437960"/>
                  <a:gd name="connsiteY104" fmla="*/ 268041 h 386097"/>
                  <a:gd name="connsiteX105" fmla="*/ 0 w 437960"/>
                  <a:gd name="connsiteY105" fmla="*/ 268041 h 386097"/>
                  <a:gd name="connsiteX106" fmla="*/ 0 w 437960"/>
                  <a:gd name="connsiteY106" fmla="*/ 195214 h 386097"/>
                  <a:gd name="connsiteX107" fmla="*/ 0 w 437960"/>
                  <a:gd name="connsiteY107" fmla="*/ 194732 h 386097"/>
                  <a:gd name="connsiteX108" fmla="*/ 0 w 437960"/>
                  <a:gd name="connsiteY108" fmla="*/ 121423 h 386097"/>
                  <a:gd name="connsiteX109" fmla="*/ 92623 w 437960"/>
                  <a:gd name="connsiteY109" fmla="*/ 121423 h 386097"/>
                  <a:gd name="connsiteX110" fmla="*/ 365312 w 437960"/>
                  <a:gd name="connsiteY110" fmla="*/ 0 h 386097"/>
                  <a:gd name="connsiteX111" fmla="*/ 373859 w 437960"/>
                  <a:gd name="connsiteY111" fmla="*/ 10097 h 386097"/>
                  <a:gd name="connsiteX112" fmla="*/ 382406 w 437960"/>
                  <a:gd name="connsiteY112" fmla="*/ 21156 h 386097"/>
                  <a:gd name="connsiteX113" fmla="*/ 389528 w 437960"/>
                  <a:gd name="connsiteY113" fmla="*/ 31734 h 386097"/>
                  <a:gd name="connsiteX114" fmla="*/ 396650 w 437960"/>
                  <a:gd name="connsiteY114" fmla="*/ 42793 h 386097"/>
                  <a:gd name="connsiteX115" fmla="*/ 402823 w 437960"/>
                  <a:gd name="connsiteY115" fmla="*/ 54813 h 386097"/>
                  <a:gd name="connsiteX116" fmla="*/ 408996 w 437960"/>
                  <a:gd name="connsiteY116" fmla="*/ 66353 h 386097"/>
                  <a:gd name="connsiteX117" fmla="*/ 414694 w 437960"/>
                  <a:gd name="connsiteY117" fmla="*/ 77893 h 386097"/>
                  <a:gd name="connsiteX118" fmla="*/ 418967 w 437960"/>
                  <a:gd name="connsiteY118" fmla="*/ 90394 h 386097"/>
                  <a:gd name="connsiteX119" fmla="*/ 423715 w 437960"/>
                  <a:gd name="connsiteY119" fmla="*/ 102895 h 386097"/>
                  <a:gd name="connsiteX120" fmla="*/ 427514 w 437960"/>
                  <a:gd name="connsiteY120" fmla="*/ 115396 h 386097"/>
                  <a:gd name="connsiteX121" fmla="*/ 430363 w 437960"/>
                  <a:gd name="connsiteY121" fmla="*/ 128379 h 386097"/>
                  <a:gd name="connsiteX122" fmla="*/ 433212 w 437960"/>
                  <a:gd name="connsiteY122" fmla="*/ 141361 h 386097"/>
                  <a:gd name="connsiteX123" fmla="*/ 435111 w 437960"/>
                  <a:gd name="connsiteY123" fmla="*/ 154343 h 386097"/>
                  <a:gd name="connsiteX124" fmla="*/ 436536 w 437960"/>
                  <a:gd name="connsiteY124" fmla="*/ 167806 h 386097"/>
                  <a:gd name="connsiteX125" fmla="*/ 437485 w 437960"/>
                  <a:gd name="connsiteY125" fmla="*/ 181269 h 386097"/>
                  <a:gd name="connsiteX126" fmla="*/ 437960 w 437960"/>
                  <a:gd name="connsiteY126" fmla="*/ 194251 h 386097"/>
                  <a:gd name="connsiteX127" fmla="*/ 437485 w 437960"/>
                  <a:gd name="connsiteY127" fmla="*/ 207714 h 386097"/>
                  <a:gd name="connsiteX128" fmla="*/ 436536 w 437960"/>
                  <a:gd name="connsiteY128" fmla="*/ 220696 h 386097"/>
                  <a:gd name="connsiteX129" fmla="*/ 435586 w 437960"/>
                  <a:gd name="connsiteY129" fmla="*/ 233678 h 386097"/>
                  <a:gd name="connsiteX130" fmla="*/ 433687 w 437960"/>
                  <a:gd name="connsiteY130" fmla="*/ 246660 h 386097"/>
                  <a:gd name="connsiteX131" fmla="*/ 430838 w 437960"/>
                  <a:gd name="connsiteY131" fmla="*/ 259161 h 386097"/>
                  <a:gd name="connsiteX132" fmla="*/ 427989 w 437960"/>
                  <a:gd name="connsiteY132" fmla="*/ 272143 h 386097"/>
                  <a:gd name="connsiteX133" fmla="*/ 424190 w 437960"/>
                  <a:gd name="connsiteY133" fmla="*/ 284164 h 386097"/>
                  <a:gd name="connsiteX134" fmla="*/ 419917 w 437960"/>
                  <a:gd name="connsiteY134" fmla="*/ 296665 h 386097"/>
                  <a:gd name="connsiteX135" fmla="*/ 415169 w 437960"/>
                  <a:gd name="connsiteY135" fmla="*/ 308685 h 386097"/>
                  <a:gd name="connsiteX136" fmla="*/ 409946 w 437960"/>
                  <a:gd name="connsiteY136" fmla="*/ 320706 h 386097"/>
                  <a:gd name="connsiteX137" fmla="*/ 404248 w 437960"/>
                  <a:gd name="connsiteY137" fmla="*/ 332726 h 386097"/>
                  <a:gd name="connsiteX138" fmla="*/ 398075 w 437960"/>
                  <a:gd name="connsiteY138" fmla="*/ 343304 h 386097"/>
                  <a:gd name="connsiteX139" fmla="*/ 390952 w 437960"/>
                  <a:gd name="connsiteY139" fmla="*/ 354844 h 386097"/>
                  <a:gd name="connsiteX140" fmla="*/ 383830 w 437960"/>
                  <a:gd name="connsiteY140" fmla="*/ 365903 h 386097"/>
                  <a:gd name="connsiteX141" fmla="*/ 376233 w 437960"/>
                  <a:gd name="connsiteY141" fmla="*/ 376000 h 386097"/>
                  <a:gd name="connsiteX142" fmla="*/ 367686 w 437960"/>
                  <a:gd name="connsiteY142" fmla="*/ 386097 h 386097"/>
                  <a:gd name="connsiteX143" fmla="*/ 355341 w 437960"/>
                  <a:gd name="connsiteY143" fmla="*/ 375519 h 386097"/>
                  <a:gd name="connsiteX144" fmla="*/ 363887 w 437960"/>
                  <a:gd name="connsiteY144" fmla="*/ 366384 h 386097"/>
                  <a:gd name="connsiteX145" fmla="*/ 371010 w 437960"/>
                  <a:gd name="connsiteY145" fmla="*/ 355806 h 386097"/>
                  <a:gd name="connsiteX146" fmla="*/ 377657 w 437960"/>
                  <a:gd name="connsiteY146" fmla="*/ 346189 h 386097"/>
                  <a:gd name="connsiteX147" fmla="*/ 384305 w 437960"/>
                  <a:gd name="connsiteY147" fmla="*/ 335611 h 386097"/>
                  <a:gd name="connsiteX148" fmla="*/ 390003 w 437960"/>
                  <a:gd name="connsiteY148" fmla="*/ 324552 h 386097"/>
                  <a:gd name="connsiteX149" fmla="*/ 395701 w 437960"/>
                  <a:gd name="connsiteY149" fmla="*/ 313974 h 386097"/>
                  <a:gd name="connsiteX150" fmla="*/ 399974 w 437960"/>
                  <a:gd name="connsiteY150" fmla="*/ 302435 h 386097"/>
                  <a:gd name="connsiteX151" fmla="*/ 404722 w 437960"/>
                  <a:gd name="connsiteY151" fmla="*/ 290895 h 386097"/>
                  <a:gd name="connsiteX152" fmla="*/ 408996 w 437960"/>
                  <a:gd name="connsiteY152" fmla="*/ 279356 h 386097"/>
                  <a:gd name="connsiteX153" fmla="*/ 411845 w 437960"/>
                  <a:gd name="connsiteY153" fmla="*/ 267816 h 386097"/>
                  <a:gd name="connsiteX154" fmla="*/ 415169 w 437960"/>
                  <a:gd name="connsiteY154" fmla="*/ 255795 h 386097"/>
                  <a:gd name="connsiteX155" fmla="*/ 417543 w 437960"/>
                  <a:gd name="connsiteY155" fmla="*/ 243775 h 386097"/>
                  <a:gd name="connsiteX156" fmla="*/ 419917 w 437960"/>
                  <a:gd name="connsiteY156" fmla="*/ 231754 h 386097"/>
                  <a:gd name="connsiteX157" fmla="*/ 420867 w 437960"/>
                  <a:gd name="connsiteY157" fmla="*/ 219253 h 386097"/>
                  <a:gd name="connsiteX158" fmla="*/ 421816 w 437960"/>
                  <a:gd name="connsiteY158" fmla="*/ 206752 h 386097"/>
                  <a:gd name="connsiteX159" fmla="*/ 421816 w 437960"/>
                  <a:gd name="connsiteY159" fmla="*/ 194251 h 386097"/>
                  <a:gd name="connsiteX160" fmla="*/ 421816 w 437960"/>
                  <a:gd name="connsiteY160" fmla="*/ 181749 h 386097"/>
                  <a:gd name="connsiteX161" fmla="*/ 420867 w 437960"/>
                  <a:gd name="connsiteY161" fmla="*/ 169248 h 386097"/>
                  <a:gd name="connsiteX162" fmla="*/ 418967 w 437960"/>
                  <a:gd name="connsiteY162" fmla="*/ 157228 h 386097"/>
                  <a:gd name="connsiteX163" fmla="*/ 417543 w 437960"/>
                  <a:gd name="connsiteY163" fmla="*/ 144726 h 386097"/>
                  <a:gd name="connsiteX164" fmla="*/ 415169 w 437960"/>
                  <a:gd name="connsiteY164" fmla="*/ 132225 h 386097"/>
                  <a:gd name="connsiteX165" fmla="*/ 411845 w 437960"/>
                  <a:gd name="connsiteY165" fmla="*/ 120205 h 386097"/>
                  <a:gd name="connsiteX166" fmla="*/ 408521 w 437960"/>
                  <a:gd name="connsiteY166" fmla="*/ 108184 h 386097"/>
                  <a:gd name="connsiteX167" fmla="*/ 404248 w 437960"/>
                  <a:gd name="connsiteY167" fmla="*/ 96164 h 386097"/>
                  <a:gd name="connsiteX168" fmla="*/ 399499 w 437960"/>
                  <a:gd name="connsiteY168" fmla="*/ 84624 h 386097"/>
                  <a:gd name="connsiteX169" fmla="*/ 394751 w 437960"/>
                  <a:gd name="connsiteY169" fmla="*/ 73565 h 386097"/>
                  <a:gd name="connsiteX170" fmla="*/ 389053 w 437960"/>
                  <a:gd name="connsiteY170" fmla="*/ 62026 h 386097"/>
                  <a:gd name="connsiteX171" fmla="*/ 382880 w 437960"/>
                  <a:gd name="connsiteY171" fmla="*/ 51448 h 386097"/>
                  <a:gd name="connsiteX172" fmla="*/ 376233 w 437960"/>
                  <a:gd name="connsiteY172" fmla="*/ 40870 h 386097"/>
                  <a:gd name="connsiteX173" fmla="*/ 369111 w 437960"/>
                  <a:gd name="connsiteY173" fmla="*/ 30292 h 386097"/>
                  <a:gd name="connsiteX174" fmla="*/ 361513 w 437960"/>
                  <a:gd name="connsiteY174" fmla="*/ 20675 h 386097"/>
                  <a:gd name="connsiteX175" fmla="*/ 353441 w 437960"/>
                  <a:gd name="connsiteY175" fmla="*/ 10578 h 386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</a:cxnLst>
                <a:rect l="l" t="t" r="r" b="b"/>
                <a:pathLst>
                  <a:path w="437960" h="386097">
                    <a:moveTo>
                      <a:pt x="261719" y="101806"/>
                    </a:moveTo>
                    <a:lnTo>
                      <a:pt x="268923" y="112343"/>
                    </a:lnTo>
                    <a:lnTo>
                      <a:pt x="274686" y="122401"/>
                    </a:lnTo>
                    <a:lnTo>
                      <a:pt x="279968" y="133418"/>
                    </a:lnTo>
                    <a:lnTo>
                      <a:pt x="284770" y="144913"/>
                    </a:lnTo>
                    <a:lnTo>
                      <a:pt x="287652" y="155929"/>
                    </a:lnTo>
                    <a:lnTo>
                      <a:pt x="290533" y="167903"/>
                    </a:lnTo>
                    <a:lnTo>
                      <a:pt x="291494" y="180356"/>
                    </a:lnTo>
                    <a:lnTo>
                      <a:pt x="291974" y="192330"/>
                    </a:lnTo>
                    <a:lnTo>
                      <a:pt x="291494" y="204783"/>
                    </a:lnTo>
                    <a:lnTo>
                      <a:pt x="290533" y="217236"/>
                    </a:lnTo>
                    <a:lnTo>
                      <a:pt x="287652" y="229210"/>
                    </a:lnTo>
                    <a:lnTo>
                      <a:pt x="284290" y="241184"/>
                    </a:lnTo>
                    <a:lnTo>
                      <a:pt x="279488" y="252200"/>
                    </a:lnTo>
                    <a:lnTo>
                      <a:pt x="274205" y="263695"/>
                    </a:lnTo>
                    <a:lnTo>
                      <a:pt x="267962" y="274232"/>
                    </a:lnTo>
                    <a:lnTo>
                      <a:pt x="260759" y="284290"/>
                    </a:lnTo>
                    <a:lnTo>
                      <a:pt x="247793" y="274711"/>
                    </a:lnTo>
                    <a:lnTo>
                      <a:pt x="254516" y="265132"/>
                    </a:lnTo>
                    <a:lnTo>
                      <a:pt x="260279" y="256031"/>
                    </a:lnTo>
                    <a:lnTo>
                      <a:pt x="265081" y="245973"/>
                    </a:lnTo>
                    <a:lnTo>
                      <a:pt x="268443" y="235915"/>
                    </a:lnTo>
                    <a:lnTo>
                      <a:pt x="271804" y="225378"/>
                    </a:lnTo>
                    <a:lnTo>
                      <a:pt x="274205" y="214362"/>
                    </a:lnTo>
                    <a:lnTo>
                      <a:pt x="275166" y="203825"/>
                    </a:lnTo>
                    <a:lnTo>
                      <a:pt x="275646" y="192330"/>
                    </a:lnTo>
                    <a:lnTo>
                      <a:pt x="275166" y="181314"/>
                    </a:lnTo>
                    <a:lnTo>
                      <a:pt x="274205" y="170776"/>
                    </a:lnTo>
                    <a:lnTo>
                      <a:pt x="272284" y="160239"/>
                    </a:lnTo>
                    <a:lnTo>
                      <a:pt x="268923" y="149702"/>
                    </a:lnTo>
                    <a:lnTo>
                      <a:pt x="265561" y="139644"/>
                    </a:lnTo>
                    <a:lnTo>
                      <a:pt x="260759" y="130065"/>
                    </a:lnTo>
                    <a:lnTo>
                      <a:pt x="254996" y="120965"/>
                    </a:lnTo>
                    <a:lnTo>
                      <a:pt x="248753" y="111864"/>
                    </a:lnTo>
                    <a:close/>
                    <a:moveTo>
                      <a:pt x="314063" y="53785"/>
                    </a:moveTo>
                    <a:lnTo>
                      <a:pt x="320306" y="61935"/>
                    </a:lnTo>
                    <a:lnTo>
                      <a:pt x="325588" y="69605"/>
                    </a:lnTo>
                    <a:lnTo>
                      <a:pt x="331351" y="77276"/>
                    </a:lnTo>
                    <a:lnTo>
                      <a:pt x="336153" y="85425"/>
                    </a:lnTo>
                    <a:lnTo>
                      <a:pt x="340475" y="94055"/>
                    </a:lnTo>
                    <a:lnTo>
                      <a:pt x="344797" y="102684"/>
                    </a:lnTo>
                    <a:lnTo>
                      <a:pt x="348639" y="111313"/>
                    </a:lnTo>
                    <a:lnTo>
                      <a:pt x="352001" y="120421"/>
                    </a:lnTo>
                    <a:lnTo>
                      <a:pt x="355363" y="129530"/>
                    </a:lnTo>
                    <a:lnTo>
                      <a:pt x="357764" y="138639"/>
                    </a:lnTo>
                    <a:lnTo>
                      <a:pt x="359685" y="147747"/>
                    </a:lnTo>
                    <a:lnTo>
                      <a:pt x="362086" y="156856"/>
                    </a:lnTo>
                    <a:lnTo>
                      <a:pt x="363527" y="166923"/>
                    </a:lnTo>
                    <a:lnTo>
                      <a:pt x="364487" y="176032"/>
                    </a:lnTo>
                    <a:lnTo>
                      <a:pt x="364967" y="186099"/>
                    </a:lnTo>
                    <a:lnTo>
                      <a:pt x="364967" y="195208"/>
                    </a:lnTo>
                    <a:lnTo>
                      <a:pt x="364967" y="205275"/>
                    </a:lnTo>
                    <a:lnTo>
                      <a:pt x="364487" y="214384"/>
                    </a:lnTo>
                    <a:lnTo>
                      <a:pt x="363527" y="223972"/>
                    </a:lnTo>
                    <a:lnTo>
                      <a:pt x="362086" y="233080"/>
                    </a:lnTo>
                    <a:lnTo>
                      <a:pt x="360165" y="242668"/>
                    </a:lnTo>
                    <a:lnTo>
                      <a:pt x="358244" y="251297"/>
                    </a:lnTo>
                    <a:lnTo>
                      <a:pt x="355843" y="259926"/>
                    </a:lnTo>
                    <a:lnTo>
                      <a:pt x="352481" y="269035"/>
                    </a:lnTo>
                    <a:lnTo>
                      <a:pt x="349599" y="277664"/>
                    </a:lnTo>
                    <a:lnTo>
                      <a:pt x="345758" y="285814"/>
                    </a:lnTo>
                    <a:lnTo>
                      <a:pt x="341436" y="294922"/>
                    </a:lnTo>
                    <a:lnTo>
                      <a:pt x="337594" y="303072"/>
                    </a:lnTo>
                    <a:lnTo>
                      <a:pt x="332792" y="310743"/>
                    </a:lnTo>
                    <a:lnTo>
                      <a:pt x="327509" y="318413"/>
                    </a:lnTo>
                    <a:lnTo>
                      <a:pt x="322707" y="326563"/>
                    </a:lnTo>
                    <a:lnTo>
                      <a:pt x="316944" y="334233"/>
                    </a:lnTo>
                    <a:lnTo>
                      <a:pt x="303978" y="324166"/>
                    </a:lnTo>
                    <a:lnTo>
                      <a:pt x="308780" y="316975"/>
                    </a:lnTo>
                    <a:lnTo>
                      <a:pt x="314063" y="309784"/>
                    </a:lnTo>
                    <a:lnTo>
                      <a:pt x="318865" y="302593"/>
                    </a:lnTo>
                    <a:lnTo>
                      <a:pt x="323667" y="295402"/>
                    </a:lnTo>
                    <a:lnTo>
                      <a:pt x="327029" y="287731"/>
                    </a:lnTo>
                    <a:lnTo>
                      <a:pt x="331351" y="279582"/>
                    </a:lnTo>
                    <a:lnTo>
                      <a:pt x="334232" y="271432"/>
                    </a:lnTo>
                    <a:lnTo>
                      <a:pt x="337594" y="263762"/>
                    </a:lnTo>
                    <a:lnTo>
                      <a:pt x="339995" y="255612"/>
                    </a:lnTo>
                    <a:lnTo>
                      <a:pt x="342396" y="246983"/>
                    </a:lnTo>
                    <a:lnTo>
                      <a:pt x="344317" y="238833"/>
                    </a:lnTo>
                    <a:lnTo>
                      <a:pt x="345758" y="230683"/>
                    </a:lnTo>
                    <a:lnTo>
                      <a:pt x="347198" y="221575"/>
                    </a:lnTo>
                    <a:lnTo>
                      <a:pt x="348639" y="212945"/>
                    </a:lnTo>
                    <a:lnTo>
                      <a:pt x="349119" y="204316"/>
                    </a:lnTo>
                    <a:lnTo>
                      <a:pt x="349119" y="195208"/>
                    </a:lnTo>
                    <a:lnTo>
                      <a:pt x="349119" y="186578"/>
                    </a:lnTo>
                    <a:lnTo>
                      <a:pt x="347679" y="177949"/>
                    </a:lnTo>
                    <a:lnTo>
                      <a:pt x="347198" y="168841"/>
                    </a:lnTo>
                    <a:lnTo>
                      <a:pt x="345758" y="160212"/>
                    </a:lnTo>
                    <a:lnTo>
                      <a:pt x="344317" y="151582"/>
                    </a:lnTo>
                    <a:lnTo>
                      <a:pt x="342396" y="142474"/>
                    </a:lnTo>
                    <a:lnTo>
                      <a:pt x="339515" y="134324"/>
                    </a:lnTo>
                    <a:lnTo>
                      <a:pt x="336633" y="126174"/>
                    </a:lnTo>
                    <a:lnTo>
                      <a:pt x="333272" y="117545"/>
                    </a:lnTo>
                    <a:lnTo>
                      <a:pt x="330390" y="109395"/>
                    </a:lnTo>
                    <a:lnTo>
                      <a:pt x="326068" y="101725"/>
                    </a:lnTo>
                    <a:lnTo>
                      <a:pt x="321746" y="94055"/>
                    </a:lnTo>
                    <a:lnTo>
                      <a:pt x="317424" y="85905"/>
                    </a:lnTo>
                    <a:lnTo>
                      <a:pt x="312622" y="78234"/>
                    </a:lnTo>
                    <a:lnTo>
                      <a:pt x="307339" y="71043"/>
                    </a:lnTo>
                    <a:lnTo>
                      <a:pt x="301577" y="64332"/>
                    </a:lnTo>
                    <a:close/>
                    <a:moveTo>
                      <a:pt x="211296" y="26892"/>
                    </a:moveTo>
                    <a:lnTo>
                      <a:pt x="211296" y="121423"/>
                    </a:lnTo>
                    <a:lnTo>
                      <a:pt x="211296" y="268041"/>
                    </a:lnTo>
                    <a:lnTo>
                      <a:pt x="211296" y="361125"/>
                    </a:lnTo>
                    <a:lnTo>
                      <a:pt x="92623" y="268041"/>
                    </a:lnTo>
                    <a:lnTo>
                      <a:pt x="0" y="268041"/>
                    </a:lnTo>
                    <a:lnTo>
                      <a:pt x="0" y="195214"/>
                    </a:lnTo>
                    <a:lnTo>
                      <a:pt x="0" y="194732"/>
                    </a:lnTo>
                    <a:lnTo>
                      <a:pt x="0" y="121423"/>
                    </a:lnTo>
                    <a:lnTo>
                      <a:pt x="92623" y="121423"/>
                    </a:lnTo>
                    <a:close/>
                    <a:moveTo>
                      <a:pt x="365312" y="0"/>
                    </a:moveTo>
                    <a:lnTo>
                      <a:pt x="373859" y="10097"/>
                    </a:lnTo>
                    <a:lnTo>
                      <a:pt x="382406" y="21156"/>
                    </a:lnTo>
                    <a:lnTo>
                      <a:pt x="389528" y="31734"/>
                    </a:lnTo>
                    <a:lnTo>
                      <a:pt x="396650" y="42793"/>
                    </a:lnTo>
                    <a:lnTo>
                      <a:pt x="402823" y="54813"/>
                    </a:lnTo>
                    <a:lnTo>
                      <a:pt x="408996" y="66353"/>
                    </a:lnTo>
                    <a:lnTo>
                      <a:pt x="414694" y="77893"/>
                    </a:lnTo>
                    <a:lnTo>
                      <a:pt x="418967" y="90394"/>
                    </a:lnTo>
                    <a:lnTo>
                      <a:pt x="423715" y="102895"/>
                    </a:lnTo>
                    <a:lnTo>
                      <a:pt x="427514" y="115396"/>
                    </a:lnTo>
                    <a:lnTo>
                      <a:pt x="430363" y="128379"/>
                    </a:lnTo>
                    <a:lnTo>
                      <a:pt x="433212" y="141361"/>
                    </a:lnTo>
                    <a:lnTo>
                      <a:pt x="435111" y="154343"/>
                    </a:lnTo>
                    <a:lnTo>
                      <a:pt x="436536" y="167806"/>
                    </a:lnTo>
                    <a:lnTo>
                      <a:pt x="437485" y="181269"/>
                    </a:lnTo>
                    <a:lnTo>
                      <a:pt x="437960" y="194251"/>
                    </a:lnTo>
                    <a:lnTo>
                      <a:pt x="437485" y="207714"/>
                    </a:lnTo>
                    <a:lnTo>
                      <a:pt x="436536" y="220696"/>
                    </a:lnTo>
                    <a:lnTo>
                      <a:pt x="435586" y="233678"/>
                    </a:lnTo>
                    <a:lnTo>
                      <a:pt x="433687" y="246660"/>
                    </a:lnTo>
                    <a:lnTo>
                      <a:pt x="430838" y="259161"/>
                    </a:lnTo>
                    <a:lnTo>
                      <a:pt x="427989" y="272143"/>
                    </a:lnTo>
                    <a:lnTo>
                      <a:pt x="424190" y="284164"/>
                    </a:lnTo>
                    <a:lnTo>
                      <a:pt x="419917" y="296665"/>
                    </a:lnTo>
                    <a:lnTo>
                      <a:pt x="415169" y="308685"/>
                    </a:lnTo>
                    <a:lnTo>
                      <a:pt x="409946" y="320706"/>
                    </a:lnTo>
                    <a:lnTo>
                      <a:pt x="404248" y="332726"/>
                    </a:lnTo>
                    <a:lnTo>
                      <a:pt x="398075" y="343304"/>
                    </a:lnTo>
                    <a:lnTo>
                      <a:pt x="390952" y="354844"/>
                    </a:lnTo>
                    <a:lnTo>
                      <a:pt x="383830" y="365903"/>
                    </a:lnTo>
                    <a:lnTo>
                      <a:pt x="376233" y="376000"/>
                    </a:lnTo>
                    <a:lnTo>
                      <a:pt x="367686" y="386097"/>
                    </a:lnTo>
                    <a:lnTo>
                      <a:pt x="355341" y="375519"/>
                    </a:lnTo>
                    <a:lnTo>
                      <a:pt x="363887" y="366384"/>
                    </a:lnTo>
                    <a:lnTo>
                      <a:pt x="371010" y="355806"/>
                    </a:lnTo>
                    <a:lnTo>
                      <a:pt x="377657" y="346189"/>
                    </a:lnTo>
                    <a:lnTo>
                      <a:pt x="384305" y="335611"/>
                    </a:lnTo>
                    <a:lnTo>
                      <a:pt x="390003" y="324552"/>
                    </a:lnTo>
                    <a:lnTo>
                      <a:pt x="395701" y="313974"/>
                    </a:lnTo>
                    <a:lnTo>
                      <a:pt x="399974" y="302435"/>
                    </a:lnTo>
                    <a:lnTo>
                      <a:pt x="404722" y="290895"/>
                    </a:lnTo>
                    <a:lnTo>
                      <a:pt x="408996" y="279356"/>
                    </a:lnTo>
                    <a:lnTo>
                      <a:pt x="411845" y="267816"/>
                    </a:lnTo>
                    <a:lnTo>
                      <a:pt x="415169" y="255795"/>
                    </a:lnTo>
                    <a:lnTo>
                      <a:pt x="417543" y="243775"/>
                    </a:lnTo>
                    <a:lnTo>
                      <a:pt x="419917" y="231754"/>
                    </a:lnTo>
                    <a:lnTo>
                      <a:pt x="420867" y="219253"/>
                    </a:lnTo>
                    <a:lnTo>
                      <a:pt x="421816" y="206752"/>
                    </a:lnTo>
                    <a:lnTo>
                      <a:pt x="421816" y="194251"/>
                    </a:lnTo>
                    <a:lnTo>
                      <a:pt x="421816" y="181749"/>
                    </a:lnTo>
                    <a:lnTo>
                      <a:pt x="420867" y="169248"/>
                    </a:lnTo>
                    <a:lnTo>
                      <a:pt x="418967" y="157228"/>
                    </a:lnTo>
                    <a:lnTo>
                      <a:pt x="417543" y="144726"/>
                    </a:lnTo>
                    <a:lnTo>
                      <a:pt x="415169" y="132225"/>
                    </a:lnTo>
                    <a:lnTo>
                      <a:pt x="411845" y="120205"/>
                    </a:lnTo>
                    <a:lnTo>
                      <a:pt x="408521" y="108184"/>
                    </a:lnTo>
                    <a:lnTo>
                      <a:pt x="404248" y="96164"/>
                    </a:lnTo>
                    <a:lnTo>
                      <a:pt x="399499" y="84624"/>
                    </a:lnTo>
                    <a:lnTo>
                      <a:pt x="394751" y="73565"/>
                    </a:lnTo>
                    <a:lnTo>
                      <a:pt x="389053" y="62026"/>
                    </a:lnTo>
                    <a:lnTo>
                      <a:pt x="382880" y="51448"/>
                    </a:lnTo>
                    <a:lnTo>
                      <a:pt x="376233" y="40870"/>
                    </a:lnTo>
                    <a:lnTo>
                      <a:pt x="369111" y="30292"/>
                    </a:lnTo>
                    <a:lnTo>
                      <a:pt x="361513" y="20675"/>
                    </a:lnTo>
                    <a:lnTo>
                      <a:pt x="353441" y="10578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85000" lnSpcReduction="10000"/>
              </a:bodyPr>
              <a:lstStyle/>
              <a:p>
                <a:endParaRPr lang="en-US"/>
              </a:p>
            </p:txBody>
          </p:sp>
        </p:grpSp>
        <p:sp>
          <p:nvSpPr>
            <p:cNvPr id="21" name="ï$ľíḋe">
              <a:extLst>
                <a:ext uri="{FF2B5EF4-FFF2-40B4-BE49-F238E27FC236}">
                  <a16:creationId xmlns:a16="http://schemas.microsoft.com/office/drawing/2014/main" id="{698C1672-EDBC-4A7A-AB34-F8C2ED0C8752}"/>
                </a:ext>
              </a:extLst>
            </p:cNvPr>
            <p:cNvSpPr/>
            <p:nvPr/>
          </p:nvSpPr>
          <p:spPr bwMode="auto">
            <a:xfrm>
              <a:off x="8446465" y="3284285"/>
              <a:ext cx="3078414" cy="9043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22" name="iṣliḑe">
              <a:extLst>
                <a:ext uri="{FF2B5EF4-FFF2-40B4-BE49-F238E27FC236}">
                  <a16:creationId xmlns:a16="http://schemas.microsoft.com/office/drawing/2014/main" id="{05B728AA-F1AE-4CEB-BD6C-D04D8709F7FE}"/>
                </a:ext>
              </a:extLst>
            </p:cNvPr>
            <p:cNvSpPr txBox="1"/>
            <p:nvPr/>
          </p:nvSpPr>
          <p:spPr bwMode="auto">
            <a:xfrm>
              <a:off x="8446465" y="2842479"/>
              <a:ext cx="307841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871091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21" name="think-cell Slide" r:id="rId6" imgW="347" imgH="348" progId="TCLayout.ActiveDocument.1">
                  <p:embed/>
                </p:oleObj>
              </mc:Choice>
              <mc:Fallback>
                <p:oleObj name="think-cell Slide" r:id="rId6" imgW="347" imgH="348" progId="TCLayout.ActiveDocument.1">
                  <p:embed/>
                  <p:pic>
                    <p:nvPicPr>
                      <p:cNvPr id="3" name="对象 2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 dirty="0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speaker name and title</a:t>
            </a:r>
          </a:p>
        </p:txBody>
      </p:sp>
      <p:sp>
        <p:nvSpPr>
          <p:cNvPr id="11" name="标题 10">
            <a:extLst>
              <a:ext uri="{FF2B5EF4-FFF2-40B4-BE49-F238E27FC236}">
                <a16:creationId xmlns:a16="http://schemas.microsoft.com/office/drawing/2014/main" id="{70A5D87E-BB0B-4979-8BE2-20719E440B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accent2"/>
                </a:solidFill>
              </a:rPr>
              <a:t>Thanks 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id="{02C7BDCF-6A42-4EE9-912B-C8B925F44750}"/>
              </a:ext>
            </a:extLst>
          </p:cNvPr>
          <p:cNvGrpSpPr/>
          <p:nvPr/>
        </p:nvGrpSpPr>
        <p:grpSpPr>
          <a:xfrm>
            <a:off x="669925" y="2934841"/>
            <a:ext cx="10850563" cy="2495553"/>
            <a:chOff x="3012141" y="1290918"/>
            <a:chExt cx="6122894" cy="3440782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75486114-FC9B-40A3-9061-F98147F95CBC}"/>
                </a:ext>
              </a:extLst>
            </p:cNvPr>
            <p:cNvSpPr/>
            <p:nvPr/>
          </p:nvSpPr>
          <p:spPr>
            <a:xfrm>
              <a:off x="3012141" y="1748117"/>
              <a:ext cx="6122894" cy="2983583"/>
            </a:xfrm>
            <a:prstGeom prst="rect">
              <a:avLst/>
            </a:prstGeom>
            <a:ln w="3175">
              <a:solidFill>
                <a:srgbClr val="000000"/>
              </a:solidFill>
            </a:ln>
          </p:spPr>
          <p:txBody>
            <a:bodyPr wrap="square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本素材由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提供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尊重知识产权并注重保护用户享有的各项权利。郑重提醒您：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插件中提供的任何信息内容的所有权、知识产权归其原始权利人或权利受让人所有，您免费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/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购买获得的是信息内容的使用权，并受下述条款的约束；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您仅可以个人非商业用途使用该等信息内容，不可将信息内容的全部或部分用于出售，或以出租、出借、转让、分销、发布等其他任何方式供他人使用；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禁止在接入互联网或移动互联网的任何网站、平台、应用或程序上以任何方式为他人提供</a:t>
              </a: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zh-CN" altLang="en-US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插件资源内容的下载。</a:t>
              </a:r>
            </a:p>
            <a:p>
              <a:pPr>
                <a:lnSpc>
                  <a:spcPct val="150000"/>
                </a:lnSpc>
              </a:pPr>
              <a:endParaRPr lang="zh-CN" altLang="en-US" sz="7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resource is supplied by </a:t>
              </a:r>
              <a:r>
                <a:rPr lang="en-US" altLang="zh-CN" sz="700" dirty="0"/>
                <a:t>iSlide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/>
                <a:t>iSlide</a:t>
              </a:r>
              <a:r>
                <a:rPr lang="en-US" altLang="zh-CN" sz="700" baseline="30000" dirty="0"/>
                <a:t> </a:t>
              </a: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respects all intellectual property rights and protects all the rights its users acquired. Solemnly remind you: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 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The ownership and intellectual property of the resources supplied in iSlide Add-in belongs to its owner or the assignee of this ownership. You only acquired the usage of the resources supplied in iSlide Add-in, as well as respected the following restrain terms: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1.You are only allowed to use such resource for personal and non-commercial aim, not allowed to use such resource or part of it for the sale; or rent, lend, transfer to others; or distribute or release it in any way.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7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2.You are not permitted to provide the resource of iSlide Add-in to any website, platform, application in the Internet or mobile Internet.</a:t>
              </a:r>
              <a:endParaRPr lang="zh-CN" altLang="en-US" sz="700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05F3D130-F90D-4A87-9E3D-AC01D526B87B}"/>
                </a:ext>
              </a:extLst>
            </p:cNvPr>
            <p:cNvSpPr/>
            <p:nvPr/>
          </p:nvSpPr>
          <p:spPr>
            <a:xfrm>
              <a:off x="3012141" y="1290918"/>
              <a:ext cx="6122894" cy="457200"/>
            </a:xfrm>
            <a:prstGeom prst="rect">
              <a:avLst/>
            </a:prstGeom>
            <a:solidFill>
              <a:srgbClr val="000000"/>
            </a:solidFill>
            <a:ln w="3175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050" dirty="0"/>
                <a:t>iSlide</a:t>
              </a:r>
              <a:r>
                <a:rPr lang="en-US" altLang="zh-CN" sz="1050" baseline="30000" dirty="0"/>
                <a:t>  </a:t>
              </a:r>
              <a:r>
                <a:rPr lang="zh-CN" altLang="en-US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版权声明  </a:t>
              </a:r>
              <a:r>
                <a:rPr lang="en-US" altLang="zh-CN" sz="1051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COPYRIGHT NOTICE</a:t>
              </a:r>
              <a:endParaRPr lang="zh-CN" altLang="en-US" sz="105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189">
            <a:extLst>
              <a:ext uri="{FF2B5EF4-FFF2-40B4-BE49-F238E27FC236}">
                <a16:creationId xmlns:a16="http://schemas.microsoft.com/office/drawing/2014/main" id="{FEBC6BBC-BB54-4927-B452-5451B28DDDA5}"/>
              </a:ext>
            </a:extLst>
          </p:cNvPr>
          <p:cNvSpPr/>
          <p:nvPr/>
        </p:nvSpPr>
        <p:spPr>
          <a:xfrm>
            <a:off x="669925" y="5810935"/>
            <a:ext cx="3336479" cy="32316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defTabSz="914354">
              <a:lnSpc>
                <a:spcPct val="150000"/>
              </a:lnSpc>
              <a:defRPr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  <a:hlinkClick r:id="rId4"/>
              </a:rPr>
              <a:t>www.islide.cc</a:t>
            </a:r>
            <a:endParaRPr lang="zh-CN" altLang="en-US" sz="10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6E55B609-DF7B-4808-8F5D-EA3B33D46549}"/>
              </a:ext>
            </a:extLst>
          </p:cNvPr>
          <p:cNvGrpSpPr/>
          <p:nvPr/>
        </p:nvGrpSpPr>
        <p:grpSpPr>
          <a:xfrm>
            <a:off x="669926" y="1204895"/>
            <a:ext cx="1263649" cy="331470"/>
            <a:chOff x="669926" y="1204895"/>
            <a:chExt cx="1699443" cy="445784"/>
          </a:xfrm>
        </p:grpSpPr>
        <p:sp>
          <p:nvSpPr>
            <p:cNvPr id="40" name="AutoShape 15">
              <a:extLst>
                <a:ext uri="{FF2B5EF4-FFF2-40B4-BE49-F238E27FC236}">
                  <a16:creationId xmlns:a16="http://schemas.microsoft.com/office/drawing/2014/main" id="{F7A235F1-D186-4F8C-9E3D-0DB3AD5C3DA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669926" y="1204895"/>
              <a:ext cx="1699443" cy="445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941C3095-FFD0-4B57-883A-2C237609FE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473" y="1204895"/>
              <a:ext cx="444415" cy="445784"/>
            </a:xfrm>
            <a:custGeom>
              <a:avLst/>
              <a:gdLst>
                <a:gd name="T0" fmla="*/ 344 w 687"/>
                <a:gd name="T1" fmla="*/ 687 h 687"/>
                <a:gd name="T2" fmla="*/ 344 w 687"/>
                <a:gd name="T3" fmla="*/ 687 h 687"/>
                <a:gd name="T4" fmla="*/ 0 w 687"/>
                <a:gd name="T5" fmla="*/ 344 h 687"/>
                <a:gd name="T6" fmla="*/ 0 w 687"/>
                <a:gd name="T7" fmla="*/ 344 h 687"/>
                <a:gd name="T8" fmla="*/ 344 w 687"/>
                <a:gd name="T9" fmla="*/ 0 h 687"/>
                <a:gd name="T10" fmla="*/ 344 w 687"/>
                <a:gd name="T11" fmla="*/ 0 h 687"/>
                <a:gd name="T12" fmla="*/ 687 w 687"/>
                <a:gd name="T13" fmla="*/ 344 h 687"/>
                <a:gd name="T14" fmla="*/ 687 w 687"/>
                <a:gd name="T15" fmla="*/ 344 h 687"/>
                <a:gd name="T16" fmla="*/ 344 w 687"/>
                <a:gd name="T17" fmla="*/ 68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7" h="687">
                  <a:moveTo>
                    <a:pt x="344" y="687"/>
                  </a:moveTo>
                  <a:cubicBezTo>
                    <a:pt x="344" y="687"/>
                    <a:pt x="344" y="687"/>
                    <a:pt x="344" y="687"/>
                  </a:cubicBezTo>
                  <a:cubicBezTo>
                    <a:pt x="155" y="687"/>
                    <a:pt x="0" y="533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155"/>
                    <a:pt x="155" y="0"/>
                    <a:pt x="344" y="0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533" y="0"/>
                    <a:pt x="687" y="155"/>
                    <a:pt x="687" y="344"/>
                  </a:cubicBezTo>
                  <a:cubicBezTo>
                    <a:pt x="687" y="344"/>
                    <a:pt x="687" y="344"/>
                    <a:pt x="687" y="344"/>
                  </a:cubicBezTo>
                  <a:cubicBezTo>
                    <a:pt x="687" y="533"/>
                    <a:pt x="533" y="687"/>
                    <a:pt x="344" y="6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CC5E806E-76B1-4ABF-BEE7-23A937B981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0473" y="1204895"/>
              <a:ext cx="444415" cy="444417"/>
            </a:xfrm>
            <a:custGeom>
              <a:avLst/>
              <a:gdLst>
                <a:gd name="T0" fmla="*/ 344 w 687"/>
                <a:gd name="T1" fmla="*/ 0 h 685"/>
                <a:gd name="T2" fmla="*/ 344 w 687"/>
                <a:gd name="T3" fmla="*/ 0 h 685"/>
                <a:gd name="T4" fmla="*/ 0 w 687"/>
                <a:gd name="T5" fmla="*/ 344 h 685"/>
                <a:gd name="T6" fmla="*/ 209 w 687"/>
                <a:gd name="T7" fmla="*/ 659 h 685"/>
                <a:gd name="T8" fmla="*/ 210 w 687"/>
                <a:gd name="T9" fmla="*/ 648 h 685"/>
                <a:gd name="T10" fmla="*/ 260 w 687"/>
                <a:gd name="T11" fmla="*/ 402 h 685"/>
                <a:gd name="T12" fmla="*/ 362 w 687"/>
                <a:gd name="T13" fmla="*/ 334 h 685"/>
                <a:gd name="T14" fmla="*/ 430 w 687"/>
                <a:gd name="T15" fmla="*/ 436 h 685"/>
                <a:gd name="T16" fmla="*/ 380 w 687"/>
                <a:gd name="T17" fmla="*/ 682 h 685"/>
                <a:gd name="T18" fmla="*/ 379 w 687"/>
                <a:gd name="T19" fmla="*/ 685 h 685"/>
                <a:gd name="T20" fmla="*/ 687 w 687"/>
                <a:gd name="T21" fmla="*/ 344 h 685"/>
                <a:gd name="T22" fmla="*/ 344 w 687"/>
                <a:gd name="T23" fmla="*/ 0 h 685"/>
                <a:gd name="T24" fmla="*/ 388 w 687"/>
                <a:gd name="T25" fmla="*/ 293 h 685"/>
                <a:gd name="T26" fmla="*/ 299 w 687"/>
                <a:gd name="T27" fmla="*/ 204 h 685"/>
                <a:gd name="T28" fmla="*/ 388 w 687"/>
                <a:gd name="T29" fmla="*/ 115 h 685"/>
                <a:gd name="T30" fmla="*/ 477 w 687"/>
                <a:gd name="T31" fmla="*/ 204 h 685"/>
                <a:gd name="T32" fmla="*/ 388 w 687"/>
                <a:gd name="T33" fmla="*/ 293 h 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7" h="685">
                  <a:moveTo>
                    <a:pt x="344" y="0"/>
                  </a:moveTo>
                  <a:cubicBezTo>
                    <a:pt x="344" y="0"/>
                    <a:pt x="344" y="0"/>
                    <a:pt x="344" y="0"/>
                  </a:cubicBezTo>
                  <a:cubicBezTo>
                    <a:pt x="155" y="0"/>
                    <a:pt x="0" y="155"/>
                    <a:pt x="0" y="344"/>
                  </a:cubicBezTo>
                  <a:cubicBezTo>
                    <a:pt x="0" y="485"/>
                    <a:pt x="86" y="607"/>
                    <a:pt x="209" y="659"/>
                  </a:cubicBezTo>
                  <a:cubicBezTo>
                    <a:pt x="209" y="656"/>
                    <a:pt x="209" y="652"/>
                    <a:pt x="210" y="648"/>
                  </a:cubicBezTo>
                  <a:cubicBezTo>
                    <a:pt x="260" y="402"/>
                    <a:pt x="260" y="402"/>
                    <a:pt x="260" y="402"/>
                  </a:cubicBezTo>
                  <a:cubicBezTo>
                    <a:pt x="269" y="355"/>
                    <a:pt x="315" y="325"/>
                    <a:pt x="362" y="334"/>
                  </a:cubicBezTo>
                  <a:cubicBezTo>
                    <a:pt x="409" y="344"/>
                    <a:pt x="439" y="390"/>
                    <a:pt x="430" y="436"/>
                  </a:cubicBezTo>
                  <a:cubicBezTo>
                    <a:pt x="380" y="682"/>
                    <a:pt x="380" y="682"/>
                    <a:pt x="380" y="682"/>
                  </a:cubicBezTo>
                  <a:cubicBezTo>
                    <a:pt x="379" y="684"/>
                    <a:pt x="379" y="684"/>
                    <a:pt x="379" y="685"/>
                  </a:cubicBezTo>
                  <a:cubicBezTo>
                    <a:pt x="551" y="668"/>
                    <a:pt x="687" y="521"/>
                    <a:pt x="687" y="344"/>
                  </a:cubicBezTo>
                  <a:cubicBezTo>
                    <a:pt x="687" y="155"/>
                    <a:pt x="533" y="0"/>
                    <a:pt x="344" y="0"/>
                  </a:cubicBezTo>
                  <a:close/>
                  <a:moveTo>
                    <a:pt x="388" y="293"/>
                  </a:moveTo>
                  <a:cubicBezTo>
                    <a:pt x="339" y="293"/>
                    <a:pt x="299" y="253"/>
                    <a:pt x="299" y="204"/>
                  </a:cubicBezTo>
                  <a:cubicBezTo>
                    <a:pt x="299" y="155"/>
                    <a:pt x="339" y="115"/>
                    <a:pt x="388" y="115"/>
                  </a:cubicBezTo>
                  <a:cubicBezTo>
                    <a:pt x="437" y="115"/>
                    <a:pt x="477" y="155"/>
                    <a:pt x="477" y="204"/>
                  </a:cubicBezTo>
                  <a:cubicBezTo>
                    <a:pt x="477" y="253"/>
                    <a:pt x="437" y="293"/>
                    <a:pt x="388" y="293"/>
                  </a:cubicBezTo>
                  <a:close/>
                </a:path>
              </a:pathLst>
            </a:custGeom>
            <a:solidFill>
              <a:srgbClr val="CC4B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FBA0A1B2-675D-40DD-9B20-019CEA484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6721" y="1281471"/>
              <a:ext cx="237933" cy="309587"/>
            </a:xfrm>
            <a:custGeom>
              <a:avLst/>
              <a:gdLst>
                <a:gd name="T0" fmla="*/ 320 w 368"/>
                <a:gd name="T1" fmla="*/ 141 h 477"/>
                <a:gd name="T2" fmla="*/ 291 w 368"/>
                <a:gd name="T3" fmla="*/ 119 h 477"/>
                <a:gd name="T4" fmla="*/ 263 w 368"/>
                <a:gd name="T5" fmla="*/ 77 h 477"/>
                <a:gd name="T6" fmla="*/ 183 w 368"/>
                <a:gd name="T7" fmla="*/ 54 h 477"/>
                <a:gd name="T8" fmla="*/ 106 w 368"/>
                <a:gd name="T9" fmla="*/ 72 h 477"/>
                <a:gd name="T10" fmla="*/ 76 w 368"/>
                <a:gd name="T11" fmla="*/ 123 h 477"/>
                <a:gd name="T12" fmla="*/ 99 w 368"/>
                <a:gd name="T13" fmla="*/ 168 h 477"/>
                <a:gd name="T14" fmla="*/ 187 w 368"/>
                <a:gd name="T15" fmla="*/ 197 h 477"/>
                <a:gd name="T16" fmla="*/ 280 w 368"/>
                <a:gd name="T17" fmla="*/ 223 h 477"/>
                <a:gd name="T18" fmla="*/ 342 w 368"/>
                <a:gd name="T19" fmla="*/ 264 h 477"/>
                <a:gd name="T20" fmla="*/ 368 w 368"/>
                <a:gd name="T21" fmla="*/ 339 h 477"/>
                <a:gd name="T22" fmla="*/ 321 w 368"/>
                <a:gd name="T23" fmla="*/ 438 h 477"/>
                <a:gd name="T24" fmla="*/ 197 w 368"/>
                <a:gd name="T25" fmla="*/ 477 h 477"/>
                <a:gd name="T26" fmla="*/ 51 w 368"/>
                <a:gd name="T27" fmla="*/ 434 h 477"/>
                <a:gd name="T28" fmla="*/ 4 w 368"/>
                <a:gd name="T29" fmla="*/ 351 h 477"/>
                <a:gd name="T30" fmla="*/ 29 w 368"/>
                <a:gd name="T31" fmla="*/ 318 h 477"/>
                <a:gd name="T32" fmla="*/ 32 w 368"/>
                <a:gd name="T33" fmla="*/ 318 h 477"/>
                <a:gd name="T34" fmla="*/ 62 w 368"/>
                <a:gd name="T35" fmla="*/ 340 h 477"/>
                <a:gd name="T36" fmla="*/ 101 w 368"/>
                <a:gd name="T37" fmla="*/ 397 h 477"/>
                <a:gd name="T38" fmla="*/ 194 w 368"/>
                <a:gd name="T39" fmla="*/ 422 h 477"/>
                <a:gd name="T40" fmla="*/ 277 w 368"/>
                <a:gd name="T41" fmla="*/ 401 h 477"/>
                <a:gd name="T42" fmla="*/ 309 w 368"/>
                <a:gd name="T43" fmla="*/ 343 h 477"/>
                <a:gd name="T44" fmla="*/ 276 w 368"/>
                <a:gd name="T45" fmla="*/ 288 h 477"/>
                <a:gd name="T46" fmla="*/ 165 w 368"/>
                <a:gd name="T47" fmla="*/ 254 h 477"/>
                <a:gd name="T48" fmla="*/ 53 w 368"/>
                <a:gd name="T49" fmla="*/ 207 h 477"/>
                <a:gd name="T50" fmla="*/ 18 w 368"/>
                <a:gd name="T51" fmla="*/ 127 h 477"/>
                <a:gd name="T52" fmla="*/ 62 w 368"/>
                <a:gd name="T53" fmla="*/ 36 h 477"/>
                <a:gd name="T54" fmla="*/ 180 w 368"/>
                <a:gd name="T55" fmla="*/ 0 h 477"/>
                <a:gd name="T56" fmla="*/ 304 w 368"/>
                <a:gd name="T57" fmla="*/ 36 h 477"/>
                <a:gd name="T58" fmla="*/ 349 w 368"/>
                <a:gd name="T59" fmla="*/ 108 h 477"/>
                <a:gd name="T60" fmla="*/ 324 w 368"/>
                <a:gd name="T61" fmla="*/ 140 h 477"/>
                <a:gd name="T62" fmla="*/ 320 w 368"/>
                <a:gd name="T63" fmla="*/ 141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8" h="477">
                  <a:moveTo>
                    <a:pt x="320" y="141"/>
                  </a:moveTo>
                  <a:cubicBezTo>
                    <a:pt x="306" y="142"/>
                    <a:pt x="294" y="133"/>
                    <a:pt x="291" y="119"/>
                  </a:cubicBezTo>
                  <a:cubicBezTo>
                    <a:pt x="286" y="101"/>
                    <a:pt x="276" y="87"/>
                    <a:pt x="263" y="77"/>
                  </a:cubicBezTo>
                  <a:cubicBezTo>
                    <a:pt x="244" y="62"/>
                    <a:pt x="218" y="54"/>
                    <a:pt x="183" y="54"/>
                  </a:cubicBezTo>
                  <a:cubicBezTo>
                    <a:pt x="151" y="54"/>
                    <a:pt x="126" y="60"/>
                    <a:pt x="106" y="72"/>
                  </a:cubicBezTo>
                  <a:cubicBezTo>
                    <a:pt x="86" y="84"/>
                    <a:pt x="76" y="101"/>
                    <a:pt x="76" y="123"/>
                  </a:cubicBezTo>
                  <a:cubicBezTo>
                    <a:pt x="76" y="143"/>
                    <a:pt x="84" y="158"/>
                    <a:pt x="99" y="168"/>
                  </a:cubicBezTo>
                  <a:cubicBezTo>
                    <a:pt x="114" y="178"/>
                    <a:pt x="144" y="187"/>
                    <a:pt x="187" y="197"/>
                  </a:cubicBezTo>
                  <a:cubicBezTo>
                    <a:pt x="225" y="205"/>
                    <a:pt x="256" y="214"/>
                    <a:pt x="280" y="223"/>
                  </a:cubicBezTo>
                  <a:cubicBezTo>
                    <a:pt x="304" y="232"/>
                    <a:pt x="325" y="245"/>
                    <a:pt x="342" y="264"/>
                  </a:cubicBezTo>
                  <a:cubicBezTo>
                    <a:pt x="359" y="283"/>
                    <a:pt x="368" y="307"/>
                    <a:pt x="368" y="339"/>
                  </a:cubicBezTo>
                  <a:cubicBezTo>
                    <a:pt x="368" y="378"/>
                    <a:pt x="352" y="411"/>
                    <a:pt x="321" y="438"/>
                  </a:cubicBezTo>
                  <a:cubicBezTo>
                    <a:pt x="289" y="464"/>
                    <a:pt x="248" y="477"/>
                    <a:pt x="197" y="477"/>
                  </a:cubicBezTo>
                  <a:cubicBezTo>
                    <a:pt x="132" y="477"/>
                    <a:pt x="84" y="462"/>
                    <a:pt x="51" y="434"/>
                  </a:cubicBezTo>
                  <a:cubicBezTo>
                    <a:pt x="26" y="411"/>
                    <a:pt x="11" y="384"/>
                    <a:pt x="4" y="351"/>
                  </a:cubicBezTo>
                  <a:cubicBezTo>
                    <a:pt x="0" y="335"/>
                    <a:pt x="13" y="320"/>
                    <a:pt x="29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46" y="317"/>
                    <a:pt x="58" y="326"/>
                    <a:pt x="62" y="340"/>
                  </a:cubicBezTo>
                  <a:cubicBezTo>
                    <a:pt x="68" y="365"/>
                    <a:pt x="81" y="384"/>
                    <a:pt x="101" y="397"/>
                  </a:cubicBezTo>
                  <a:cubicBezTo>
                    <a:pt x="127" y="413"/>
                    <a:pt x="158" y="422"/>
                    <a:pt x="194" y="422"/>
                  </a:cubicBezTo>
                  <a:cubicBezTo>
                    <a:pt x="229" y="422"/>
                    <a:pt x="256" y="415"/>
                    <a:pt x="277" y="401"/>
                  </a:cubicBezTo>
                  <a:cubicBezTo>
                    <a:pt x="298" y="387"/>
                    <a:pt x="309" y="368"/>
                    <a:pt x="309" y="343"/>
                  </a:cubicBezTo>
                  <a:cubicBezTo>
                    <a:pt x="309" y="318"/>
                    <a:pt x="298" y="300"/>
                    <a:pt x="276" y="288"/>
                  </a:cubicBezTo>
                  <a:cubicBezTo>
                    <a:pt x="254" y="277"/>
                    <a:pt x="217" y="265"/>
                    <a:pt x="165" y="254"/>
                  </a:cubicBezTo>
                  <a:cubicBezTo>
                    <a:pt x="113" y="243"/>
                    <a:pt x="76" y="227"/>
                    <a:pt x="53" y="207"/>
                  </a:cubicBezTo>
                  <a:cubicBezTo>
                    <a:pt x="30" y="186"/>
                    <a:pt x="18" y="160"/>
                    <a:pt x="18" y="127"/>
                  </a:cubicBezTo>
                  <a:cubicBezTo>
                    <a:pt x="18" y="90"/>
                    <a:pt x="33" y="60"/>
                    <a:pt x="62" y="36"/>
                  </a:cubicBezTo>
                  <a:cubicBezTo>
                    <a:pt x="91" y="12"/>
                    <a:pt x="130" y="0"/>
                    <a:pt x="180" y="0"/>
                  </a:cubicBezTo>
                  <a:cubicBezTo>
                    <a:pt x="231" y="0"/>
                    <a:pt x="273" y="12"/>
                    <a:pt x="304" y="36"/>
                  </a:cubicBezTo>
                  <a:cubicBezTo>
                    <a:pt x="327" y="54"/>
                    <a:pt x="343" y="78"/>
                    <a:pt x="349" y="108"/>
                  </a:cubicBezTo>
                  <a:cubicBezTo>
                    <a:pt x="353" y="124"/>
                    <a:pt x="341" y="139"/>
                    <a:pt x="324" y="140"/>
                  </a:cubicBezTo>
                  <a:lnTo>
                    <a:pt x="320" y="141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895173D-9045-411E-B47E-7FD23A1328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608" y="1286121"/>
              <a:ext cx="36921" cy="299742"/>
            </a:xfrm>
            <a:custGeom>
              <a:avLst/>
              <a:gdLst>
                <a:gd name="T0" fmla="*/ 29 w 57"/>
                <a:gd name="T1" fmla="*/ 462 h 462"/>
                <a:gd name="T2" fmla="*/ 29 w 57"/>
                <a:gd name="T3" fmla="*/ 462 h 462"/>
                <a:gd name="T4" fmla="*/ 0 w 57"/>
                <a:gd name="T5" fmla="*/ 434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434 h 462"/>
                <a:gd name="T16" fmla="*/ 29 w 57"/>
                <a:gd name="T17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462"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0A1E4CE6-4E33-4BA6-9D4F-22B8D5940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96867" y="1286121"/>
              <a:ext cx="36100" cy="299742"/>
            </a:xfrm>
            <a:custGeom>
              <a:avLst/>
              <a:gdLst>
                <a:gd name="T0" fmla="*/ 28 w 56"/>
                <a:gd name="T1" fmla="*/ 65 h 462"/>
                <a:gd name="T2" fmla="*/ 28 w 56"/>
                <a:gd name="T3" fmla="*/ 65 h 462"/>
                <a:gd name="T4" fmla="*/ 0 w 56"/>
                <a:gd name="T5" fmla="*/ 36 h 462"/>
                <a:gd name="T6" fmla="*/ 0 w 56"/>
                <a:gd name="T7" fmla="*/ 29 h 462"/>
                <a:gd name="T8" fmla="*/ 28 w 56"/>
                <a:gd name="T9" fmla="*/ 0 h 462"/>
                <a:gd name="T10" fmla="*/ 28 w 56"/>
                <a:gd name="T11" fmla="*/ 0 h 462"/>
                <a:gd name="T12" fmla="*/ 56 w 56"/>
                <a:gd name="T13" fmla="*/ 29 h 462"/>
                <a:gd name="T14" fmla="*/ 56 w 56"/>
                <a:gd name="T15" fmla="*/ 36 h 462"/>
                <a:gd name="T16" fmla="*/ 28 w 56"/>
                <a:gd name="T17" fmla="*/ 65 h 462"/>
                <a:gd name="T18" fmla="*/ 28 w 56"/>
                <a:gd name="T19" fmla="*/ 462 h 462"/>
                <a:gd name="T20" fmla="*/ 28 w 56"/>
                <a:gd name="T21" fmla="*/ 462 h 462"/>
                <a:gd name="T22" fmla="*/ 0 w 56"/>
                <a:gd name="T23" fmla="*/ 434 h 462"/>
                <a:gd name="T24" fmla="*/ 0 w 56"/>
                <a:gd name="T25" fmla="*/ 156 h 462"/>
                <a:gd name="T26" fmla="*/ 28 w 56"/>
                <a:gd name="T27" fmla="*/ 128 h 462"/>
                <a:gd name="T28" fmla="*/ 28 w 56"/>
                <a:gd name="T29" fmla="*/ 128 h 462"/>
                <a:gd name="T30" fmla="*/ 56 w 56"/>
                <a:gd name="T31" fmla="*/ 156 h 462"/>
                <a:gd name="T32" fmla="*/ 56 w 56"/>
                <a:gd name="T33" fmla="*/ 434 h 462"/>
                <a:gd name="T34" fmla="*/ 28 w 56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" h="462">
                  <a:moveTo>
                    <a:pt x="28" y="65"/>
                  </a:moveTo>
                  <a:cubicBezTo>
                    <a:pt x="28" y="65"/>
                    <a:pt x="28" y="65"/>
                    <a:pt x="28" y="65"/>
                  </a:cubicBezTo>
                  <a:cubicBezTo>
                    <a:pt x="12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4" y="0"/>
                    <a:pt x="56" y="13"/>
                    <a:pt x="56" y="29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52"/>
                    <a:pt x="44" y="65"/>
                    <a:pt x="28" y="65"/>
                  </a:cubicBezTo>
                  <a:close/>
                  <a:moveTo>
                    <a:pt x="28" y="462"/>
                  </a:moveTo>
                  <a:cubicBezTo>
                    <a:pt x="28" y="462"/>
                    <a:pt x="28" y="462"/>
                    <a:pt x="28" y="462"/>
                  </a:cubicBezTo>
                  <a:cubicBezTo>
                    <a:pt x="12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2" y="128"/>
                    <a:pt x="28" y="128"/>
                  </a:cubicBezTo>
                  <a:cubicBezTo>
                    <a:pt x="28" y="128"/>
                    <a:pt x="28" y="128"/>
                    <a:pt x="28" y="128"/>
                  </a:cubicBezTo>
                  <a:cubicBezTo>
                    <a:pt x="44" y="128"/>
                    <a:pt x="56" y="141"/>
                    <a:pt x="56" y="156"/>
                  </a:cubicBezTo>
                  <a:cubicBezTo>
                    <a:pt x="56" y="434"/>
                    <a:pt x="56" y="434"/>
                    <a:pt x="56" y="434"/>
                  </a:cubicBezTo>
                  <a:cubicBezTo>
                    <a:pt x="56" y="449"/>
                    <a:pt x="44" y="462"/>
                    <a:pt x="28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22">
              <a:extLst>
                <a:ext uri="{FF2B5EF4-FFF2-40B4-BE49-F238E27FC236}">
                  <a16:creationId xmlns:a16="http://schemas.microsoft.com/office/drawing/2014/main" id="{53805563-2D7C-487B-AB41-2ABCDF5A2D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35222" y="1286121"/>
              <a:ext cx="36647" cy="299742"/>
            </a:xfrm>
            <a:custGeom>
              <a:avLst/>
              <a:gdLst>
                <a:gd name="T0" fmla="*/ 29 w 57"/>
                <a:gd name="T1" fmla="*/ 65 h 462"/>
                <a:gd name="T2" fmla="*/ 29 w 57"/>
                <a:gd name="T3" fmla="*/ 65 h 462"/>
                <a:gd name="T4" fmla="*/ 0 w 57"/>
                <a:gd name="T5" fmla="*/ 36 h 462"/>
                <a:gd name="T6" fmla="*/ 0 w 57"/>
                <a:gd name="T7" fmla="*/ 29 h 462"/>
                <a:gd name="T8" fmla="*/ 29 w 57"/>
                <a:gd name="T9" fmla="*/ 0 h 462"/>
                <a:gd name="T10" fmla="*/ 29 w 57"/>
                <a:gd name="T11" fmla="*/ 0 h 462"/>
                <a:gd name="T12" fmla="*/ 57 w 57"/>
                <a:gd name="T13" fmla="*/ 29 h 462"/>
                <a:gd name="T14" fmla="*/ 57 w 57"/>
                <a:gd name="T15" fmla="*/ 36 h 462"/>
                <a:gd name="T16" fmla="*/ 29 w 57"/>
                <a:gd name="T17" fmla="*/ 65 h 462"/>
                <a:gd name="T18" fmla="*/ 29 w 57"/>
                <a:gd name="T19" fmla="*/ 462 h 462"/>
                <a:gd name="T20" fmla="*/ 29 w 57"/>
                <a:gd name="T21" fmla="*/ 462 h 462"/>
                <a:gd name="T22" fmla="*/ 0 w 57"/>
                <a:gd name="T23" fmla="*/ 434 h 462"/>
                <a:gd name="T24" fmla="*/ 0 w 57"/>
                <a:gd name="T25" fmla="*/ 156 h 462"/>
                <a:gd name="T26" fmla="*/ 29 w 57"/>
                <a:gd name="T27" fmla="*/ 128 h 462"/>
                <a:gd name="T28" fmla="*/ 29 w 57"/>
                <a:gd name="T29" fmla="*/ 128 h 462"/>
                <a:gd name="T30" fmla="*/ 57 w 57"/>
                <a:gd name="T31" fmla="*/ 156 h 462"/>
                <a:gd name="T32" fmla="*/ 57 w 57"/>
                <a:gd name="T33" fmla="*/ 434 h 462"/>
                <a:gd name="T34" fmla="*/ 29 w 57"/>
                <a:gd name="T35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462"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13" y="65"/>
                    <a:pt x="0" y="52"/>
                    <a:pt x="0" y="36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57" y="52"/>
                    <a:pt x="44" y="65"/>
                    <a:pt x="29" y="65"/>
                  </a:cubicBezTo>
                  <a:close/>
                  <a:moveTo>
                    <a:pt x="29" y="462"/>
                  </a:moveTo>
                  <a:cubicBezTo>
                    <a:pt x="29" y="462"/>
                    <a:pt x="29" y="462"/>
                    <a:pt x="29" y="462"/>
                  </a:cubicBezTo>
                  <a:cubicBezTo>
                    <a:pt x="13" y="462"/>
                    <a:pt x="0" y="449"/>
                    <a:pt x="0" y="43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41"/>
                    <a:pt x="13" y="128"/>
                    <a:pt x="29" y="128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4" y="128"/>
                    <a:pt x="57" y="141"/>
                    <a:pt x="57" y="156"/>
                  </a:cubicBezTo>
                  <a:cubicBezTo>
                    <a:pt x="57" y="434"/>
                    <a:pt x="57" y="434"/>
                    <a:pt x="57" y="434"/>
                  </a:cubicBezTo>
                  <a:cubicBezTo>
                    <a:pt x="57" y="449"/>
                    <a:pt x="44" y="462"/>
                    <a:pt x="29" y="462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23">
              <a:extLst>
                <a:ext uri="{FF2B5EF4-FFF2-40B4-BE49-F238E27FC236}">
                  <a16:creationId xmlns:a16="http://schemas.microsoft.com/office/drawing/2014/main" id="{F5B09A70-BD5C-4AEC-8E34-1AB2A86C5B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6451" y="1286121"/>
              <a:ext cx="187338" cy="304938"/>
            </a:xfrm>
            <a:custGeom>
              <a:avLst/>
              <a:gdLst>
                <a:gd name="T0" fmla="*/ 264 w 290"/>
                <a:gd name="T1" fmla="*/ 462 h 470"/>
                <a:gd name="T2" fmla="*/ 264 w 290"/>
                <a:gd name="T3" fmla="*/ 462 h 470"/>
                <a:gd name="T4" fmla="*/ 237 w 290"/>
                <a:gd name="T5" fmla="*/ 436 h 470"/>
                <a:gd name="T6" fmla="*/ 237 w 290"/>
                <a:gd name="T7" fmla="*/ 420 h 470"/>
                <a:gd name="T8" fmla="*/ 236 w 290"/>
                <a:gd name="T9" fmla="*/ 420 h 470"/>
                <a:gd name="T10" fmla="*/ 144 w 290"/>
                <a:gd name="T11" fmla="*/ 470 h 470"/>
                <a:gd name="T12" fmla="*/ 41 w 290"/>
                <a:gd name="T13" fmla="*/ 421 h 470"/>
                <a:gd name="T14" fmla="*/ 0 w 290"/>
                <a:gd name="T15" fmla="*/ 295 h 470"/>
                <a:gd name="T16" fmla="*/ 39 w 290"/>
                <a:gd name="T17" fmla="*/ 167 h 470"/>
                <a:gd name="T18" fmla="*/ 141 w 290"/>
                <a:gd name="T19" fmla="*/ 120 h 470"/>
                <a:gd name="T20" fmla="*/ 232 w 290"/>
                <a:gd name="T21" fmla="*/ 166 h 470"/>
                <a:gd name="T22" fmla="*/ 234 w 290"/>
                <a:gd name="T23" fmla="*/ 166 h 470"/>
                <a:gd name="T24" fmla="*/ 234 w 290"/>
                <a:gd name="T25" fmla="*/ 27 h 470"/>
                <a:gd name="T26" fmla="*/ 260 w 290"/>
                <a:gd name="T27" fmla="*/ 0 h 470"/>
                <a:gd name="T28" fmla="*/ 264 w 290"/>
                <a:gd name="T29" fmla="*/ 0 h 470"/>
                <a:gd name="T30" fmla="*/ 290 w 290"/>
                <a:gd name="T31" fmla="*/ 27 h 470"/>
                <a:gd name="T32" fmla="*/ 290 w 290"/>
                <a:gd name="T33" fmla="*/ 436 h 470"/>
                <a:gd name="T34" fmla="*/ 264 w 290"/>
                <a:gd name="T35" fmla="*/ 462 h 470"/>
                <a:gd name="T36" fmla="*/ 150 w 290"/>
                <a:gd name="T37" fmla="*/ 423 h 470"/>
                <a:gd name="T38" fmla="*/ 213 w 290"/>
                <a:gd name="T39" fmla="*/ 393 h 470"/>
                <a:gd name="T40" fmla="*/ 239 w 290"/>
                <a:gd name="T41" fmla="*/ 300 h 470"/>
                <a:gd name="T42" fmla="*/ 215 w 290"/>
                <a:gd name="T43" fmla="*/ 203 h 470"/>
                <a:gd name="T44" fmla="*/ 147 w 290"/>
                <a:gd name="T45" fmla="*/ 167 h 470"/>
                <a:gd name="T46" fmla="*/ 81 w 290"/>
                <a:gd name="T47" fmla="*/ 202 h 470"/>
                <a:gd name="T48" fmla="*/ 58 w 290"/>
                <a:gd name="T49" fmla="*/ 295 h 470"/>
                <a:gd name="T50" fmla="*/ 70 w 290"/>
                <a:gd name="T51" fmla="*/ 366 h 470"/>
                <a:gd name="T52" fmla="*/ 104 w 290"/>
                <a:gd name="T53" fmla="*/ 409 h 470"/>
                <a:gd name="T54" fmla="*/ 150 w 290"/>
                <a:gd name="T55" fmla="*/ 423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90" h="470">
                  <a:moveTo>
                    <a:pt x="264" y="462"/>
                  </a:moveTo>
                  <a:cubicBezTo>
                    <a:pt x="264" y="462"/>
                    <a:pt x="264" y="462"/>
                    <a:pt x="264" y="462"/>
                  </a:cubicBezTo>
                  <a:cubicBezTo>
                    <a:pt x="249" y="462"/>
                    <a:pt x="237" y="450"/>
                    <a:pt x="237" y="436"/>
                  </a:cubicBezTo>
                  <a:cubicBezTo>
                    <a:pt x="237" y="420"/>
                    <a:pt x="237" y="420"/>
                    <a:pt x="237" y="420"/>
                  </a:cubicBezTo>
                  <a:cubicBezTo>
                    <a:pt x="236" y="420"/>
                    <a:pt x="236" y="420"/>
                    <a:pt x="236" y="420"/>
                  </a:cubicBezTo>
                  <a:cubicBezTo>
                    <a:pt x="216" y="453"/>
                    <a:pt x="185" y="470"/>
                    <a:pt x="144" y="470"/>
                  </a:cubicBezTo>
                  <a:cubicBezTo>
                    <a:pt x="103" y="470"/>
                    <a:pt x="69" y="454"/>
                    <a:pt x="41" y="421"/>
                  </a:cubicBezTo>
                  <a:cubicBezTo>
                    <a:pt x="14" y="389"/>
                    <a:pt x="0" y="347"/>
                    <a:pt x="0" y="295"/>
                  </a:cubicBezTo>
                  <a:cubicBezTo>
                    <a:pt x="0" y="241"/>
                    <a:pt x="13" y="199"/>
                    <a:pt x="39" y="167"/>
                  </a:cubicBezTo>
                  <a:cubicBezTo>
                    <a:pt x="65" y="136"/>
                    <a:pt x="99" y="120"/>
                    <a:pt x="141" y="120"/>
                  </a:cubicBezTo>
                  <a:cubicBezTo>
                    <a:pt x="181" y="120"/>
                    <a:pt x="212" y="136"/>
                    <a:pt x="232" y="166"/>
                  </a:cubicBezTo>
                  <a:cubicBezTo>
                    <a:pt x="234" y="166"/>
                    <a:pt x="234" y="166"/>
                    <a:pt x="234" y="166"/>
                  </a:cubicBezTo>
                  <a:cubicBezTo>
                    <a:pt x="234" y="27"/>
                    <a:pt x="234" y="27"/>
                    <a:pt x="234" y="27"/>
                  </a:cubicBezTo>
                  <a:cubicBezTo>
                    <a:pt x="234" y="12"/>
                    <a:pt x="245" y="0"/>
                    <a:pt x="260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78" y="0"/>
                    <a:pt x="290" y="12"/>
                    <a:pt x="290" y="27"/>
                  </a:cubicBezTo>
                  <a:cubicBezTo>
                    <a:pt x="290" y="436"/>
                    <a:pt x="290" y="436"/>
                    <a:pt x="290" y="436"/>
                  </a:cubicBezTo>
                  <a:cubicBezTo>
                    <a:pt x="290" y="450"/>
                    <a:pt x="278" y="462"/>
                    <a:pt x="264" y="462"/>
                  </a:cubicBezTo>
                  <a:close/>
                  <a:moveTo>
                    <a:pt x="150" y="423"/>
                  </a:moveTo>
                  <a:cubicBezTo>
                    <a:pt x="175" y="423"/>
                    <a:pt x="196" y="413"/>
                    <a:pt x="213" y="393"/>
                  </a:cubicBezTo>
                  <a:cubicBezTo>
                    <a:pt x="230" y="372"/>
                    <a:pt x="239" y="342"/>
                    <a:pt x="239" y="300"/>
                  </a:cubicBezTo>
                  <a:cubicBezTo>
                    <a:pt x="239" y="260"/>
                    <a:pt x="231" y="227"/>
                    <a:pt x="215" y="203"/>
                  </a:cubicBezTo>
                  <a:cubicBezTo>
                    <a:pt x="199" y="179"/>
                    <a:pt x="177" y="167"/>
                    <a:pt x="147" y="167"/>
                  </a:cubicBezTo>
                  <a:cubicBezTo>
                    <a:pt x="118" y="167"/>
                    <a:pt x="96" y="178"/>
                    <a:pt x="81" y="202"/>
                  </a:cubicBezTo>
                  <a:cubicBezTo>
                    <a:pt x="66" y="226"/>
                    <a:pt x="58" y="257"/>
                    <a:pt x="58" y="295"/>
                  </a:cubicBezTo>
                  <a:cubicBezTo>
                    <a:pt x="58" y="323"/>
                    <a:pt x="62" y="346"/>
                    <a:pt x="70" y="366"/>
                  </a:cubicBezTo>
                  <a:cubicBezTo>
                    <a:pt x="78" y="385"/>
                    <a:pt x="90" y="399"/>
                    <a:pt x="104" y="409"/>
                  </a:cubicBezTo>
                  <a:cubicBezTo>
                    <a:pt x="119" y="419"/>
                    <a:pt x="134" y="423"/>
                    <a:pt x="150" y="423"/>
                  </a:cubicBez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4">
              <a:extLst>
                <a:ext uri="{FF2B5EF4-FFF2-40B4-BE49-F238E27FC236}">
                  <a16:creationId xmlns:a16="http://schemas.microsoft.com/office/drawing/2014/main" id="{3776C0FC-51B4-43E9-A802-9FD933C30A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9735" y="1363791"/>
              <a:ext cx="199371" cy="227268"/>
            </a:xfrm>
            <a:custGeom>
              <a:avLst/>
              <a:gdLst>
                <a:gd name="T0" fmla="*/ 280 w 308"/>
                <a:gd name="T1" fmla="*/ 189 h 350"/>
                <a:gd name="T2" fmla="*/ 68 w 308"/>
                <a:gd name="T3" fmla="*/ 189 h 350"/>
                <a:gd name="T4" fmla="*/ 59 w 308"/>
                <a:gd name="T5" fmla="*/ 200 h 350"/>
                <a:gd name="T6" fmla="*/ 89 w 308"/>
                <a:gd name="T7" fmla="*/ 274 h 350"/>
                <a:gd name="T8" fmla="*/ 160 w 308"/>
                <a:gd name="T9" fmla="*/ 303 h 350"/>
                <a:gd name="T10" fmla="*/ 214 w 308"/>
                <a:gd name="T11" fmla="*/ 286 h 350"/>
                <a:gd name="T12" fmla="*/ 239 w 308"/>
                <a:gd name="T13" fmla="*/ 255 h 350"/>
                <a:gd name="T14" fmla="*/ 272 w 308"/>
                <a:gd name="T15" fmla="*/ 237 h 350"/>
                <a:gd name="T16" fmla="*/ 272 w 308"/>
                <a:gd name="T17" fmla="*/ 237 h 350"/>
                <a:gd name="T18" fmla="*/ 293 w 308"/>
                <a:gd name="T19" fmla="*/ 277 h 350"/>
                <a:gd name="T20" fmla="*/ 254 w 308"/>
                <a:gd name="T21" fmla="*/ 322 h 350"/>
                <a:gd name="T22" fmla="*/ 160 w 308"/>
                <a:gd name="T23" fmla="*/ 350 h 350"/>
                <a:gd name="T24" fmla="*/ 42 w 308"/>
                <a:gd name="T25" fmla="*/ 304 h 350"/>
                <a:gd name="T26" fmla="*/ 0 w 308"/>
                <a:gd name="T27" fmla="*/ 178 h 350"/>
                <a:gd name="T28" fmla="*/ 41 w 308"/>
                <a:gd name="T29" fmla="*/ 50 h 350"/>
                <a:gd name="T30" fmla="*/ 157 w 308"/>
                <a:gd name="T31" fmla="*/ 0 h 350"/>
                <a:gd name="T32" fmla="*/ 227 w 308"/>
                <a:gd name="T33" fmla="*/ 16 h 350"/>
                <a:gd name="T34" fmla="*/ 284 w 308"/>
                <a:gd name="T35" fmla="*/ 71 h 350"/>
                <a:gd name="T36" fmla="*/ 307 w 308"/>
                <a:gd name="T37" fmla="*/ 161 h 350"/>
                <a:gd name="T38" fmla="*/ 280 w 308"/>
                <a:gd name="T39" fmla="*/ 189 h 350"/>
                <a:gd name="T40" fmla="*/ 245 w 308"/>
                <a:gd name="T41" fmla="*/ 143 h 350"/>
                <a:gd name="T42" fmla="*/ 249 w 308"/>
                <a:gd name="T43" fmla="*/ 137 h 350"/>
                <a:gd name="T44" fmla="*/ 218 w 308"/>
                <a:gd name="T45" fmla="*/ 69 h 350"/>
                <a:gd name="T46" fmla="*/ 157 w 308"/>
                <a:gd name="T47" fmla="*/ 47 h 350"/>
                <a:gd name="T48" fmla="*/ 91 w 308"/>
                <a:gd name="T49" fmla="*/ 73 h 350"/>
                <a:gd name="T50" fmla="*/ 63 w 308"/>
                <a:gd name="T51" fmla="*/ 127 h 350"/>
                <a:gd name="T52" fmla="*/ 75 w 308"/>
                <a:gd name="T53" fmla="*/ 143 h 350"/>
                <a:gd name="T54" fmla="*/ 245 w 308"/>
                <a:gd name="T55" fmla="*/ 14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08" h="350">
                  <a:moveTo>
                    <a:pt x="280" y="189"/>
                  </a:moveTo>
                  <a:cubicBezTo>
                    <a:pt x="68" y="189"/>
                    <a:pt x="68" y="189"/>
                    <a:pt x="68" y="189"/>
                  </a:cubicBezTo>
                  <a:cubicBezTo>
                    <a:pt x="63" y="189"/>
                    <a:pt x="58" y="194"/>
                    <a:pt x="59" y="200"/>
                  </a:cubicBezTo>
                  <a:cubicBezTo>
                    <a:pt x="62" y="232"/>
                    <a:pt x="72" y="256"/>
                    <a:pt x="89" y="274"/>
                  </a:cubicBezTo>
                  <a:cubicBezTo>
                    <a:pt x="108" y="294"/>
                    <a:pt x="132" y="303"/>
                    <a:pt x="160" y="303"/>
                  </a:cubicBezTo>
                  <a:cubicBezTo>
                    <a:pt x="181" y="303"/>
                    <a:pt x="200" y="298"/>
                    <a:pt x="214" y="286"/>
                  </a:cubicBezTo>
                  <a:cubicBezTo>
                    <a:pt x="224" y="278"/>
                    <a:pt x="232" y="268"/>
                    <a:pt x="239" y="255"/>
                  </a:cubicBezTo>
                  <a:cubicBezTo>
                    <a:pt x="246" y="243"/>
                    <a:pt x="258" y="236"/>
                    <a:pt x="272" y="237"/>
                  </a:cubicBezTo>
                  <a:cubicBezTo>
                    <a:pt x="272" y="237"/>
                    <a:pt x="272" y="237"/>
                    <a:pt x="272" y="237"/>
                  </a:cubicBezTo>
                  <a:cubicBezTo>
                    <a:pt x="291" y="240"/>
                    <a:pt x="301" y="260"/>
                    <a:pt x="293" y="277"/>
                  </a:cubicBezTo>
                  <a:cubicBezTo>
                    <a:pt x="283" y="295"/>
                    <a:pt x="270" y="310"/>
                    <a:pt x="254" y="322"/>
                  </a:cubicBezTo>
                  <a:cubicBezTo>
                    <a:pt x="229" y="341"/>
                    <a:pt x="198" y="350"/>
                    <a:pt x="160" y="350"/>
                  </a:cubicBezTo>
                  <a:cubicBezTo>
                    <a:pt x="110" y="350"/>
                    <a:pt x="70" y="335"/>
                    <a:pt x="42" y="304"/>
                  </a:cubicBezTo>
                  <a:cubicBezTo>
                    <a:pt x="14" y="273"/>
                    <a:pt x="0" y="231"/>
                    <a:pt x="0" y="178"/>
                  </a:cubicBezTo>
                  <a:cubicBezTo>
                    <a:pt x="0" y="125"/>
                    <a:pt x="13" y="82"/>
                    <a:pt x="41" y="50"/>
                  </a:cubicBezTo>
                  <a:cubicBezTo>
                    <a:pt x="68" y="17"/>
                    <a:pt x="107" y="0"/>
                    <a:pt x="157" y="0"/>
                  </a:cubicBezTo>
                  <a:cubicBezTo>
                    <a:pt x="181" y="0"/>
                    <a:pt x="204" y="6"/>
                    <a:pt x="227" y="16"/>
                  </a:cubicBezTo>
                  <a:cubicBezTo>
                    <a:pt x="250" y="27"/>
                    <a:pt x="269" y="45"/>
                    <a:pt x="284" y="71"/>
                  </a:cubicBezTo>
                  <a:cubicBezTo>
                    <a:pt x="297" y="92"/>
                    <a:pt x="305" y="122"/>
                    <a:pt x="307" y="161"/>
                  </a:cubicBezTo>
                  <a:cubicBezTo>
                    <a:pt x="308" y="176"/>
                    <a:pt x="296" y="189"/>
                    <a:pt x="280" y="189"/>
                  </a:cubicBezTo>
                  <a:close/>
                  <a:moveTo>
                    <a:pt x="245" y="143"/>
                  </a:moveTo>
                  <a:cubicBezTo>
                    <a:pt x="247" y="143"/>
                    <a:pt x="250" y="140"/>
                    <a:pt x="249" y="137"/>
                  </a:cubicBezTo>
                  <a:cubicBezTo>
                    <a:pt x="246" y="106"/>
                    <a:pt x="236" y="83"/>
                    <a:pt x="218" y="69"/>
                  </a:cubicBezTo>
                  <a:cubicBezTo>
                    <a:pt x="199" y="54"/>
                    <a:pt x="179" y="47"/>
                    <a:pt x="157" y="47"/>
                  </a:cubicBezTo>
                  <a:cubicBezTo>
                    <a:pt x="130" y="47"/>
                    <a:pt x="108" y="56"/>
                    <a:pt x="91" y="73"/>
                  </a:cubicBezTo>
                  <a:cubicBezTo>
                    <a:pt x="77" y="88"/>
                    <a:pt x="68" y="106"/>
                    <a:pt x="63" y="127"/>
                  </a:cubicBezTo>
                  <a:cubicBezTo>
                    <a:pt x="62" y="135"/>
                    <a:pt x="67" y="143"/>
                    <a:pt x="75" y="143"/>
                  </a:cubicBezTo>
                  <a:lnTo>
                    <a:pt x="245" y="143"/>
                  </a:lnTo>
                  <a:close/>
                </a:path>
              </a:pathLst>
            </a:custGeom>
            <a:solidFill>
              <a:srgbClr val="354A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56510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2250EF-80AB-4A92-95D3-C31522F4D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8B19108-DA8C-43DA-848B-024787224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911DE38-A37A-442E-8D76-A6B042D63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891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AE059EE-74D9-48E5-BBAD-957E898B403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30300"/>
            <a:ext cx="11518900" cy="5003800"/>
            <a:chOff x="0" y="1130300"/>
            <a:chExt cx="11518900" cy="5003800"/>
          </a:xfrm>
        </p:grpSpPr>
        <p:sp>
          <p:nvSpPr>
            <p:cNvPr id="6" name="îṥľídé">
              <a:extLst>
                <a:ext uri="{FF2B5EF4-FFF2-40B4-BE49-F238E27FC236}">
                  <a16:creationId xmlns:a16="http://schemas.microsoft.com/office/drawing/2014/main" id="{290E7B44-BC2B-465B-887E-9057E0B3C897}"/>
                </a:ext>
              </a:extLst>
            </p:cNvPr>
            <p:cNvSpPr/>
            <p:nvPr/>
          </p:nvSpPr>
          <p:spPr>
            <a:xfrm>
              <a:off x="0" y="1130300"/>
              <a:ext cx="5701004" cy="5003800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sz="1351" b="1">
                <a:solidFill>
                  <a:schemeClr val="lt1"/>
                </a:solidFill>
              </a:endParaRPr>
            </a:p>
          </p:txBody>
        </p:sp>
        <p:sp>
          <p:nvSpPr>
            <p:cNvPr id="7" name="îṧlîḓè">
              <a:extLst>
                <a:ext uri="{FF2B5EF4-FFF2-40B4-BE49-F238E27FC236}">
                  <a16:creationId xmlns:a16="http://schemas.microsoft.com/office/drawing/2014/main" id="{5AD79148-2DA8-41E3-B607-C62984D2BA30}"/>
                </a:ext>
              </a:extLst>
            </p:cNvPr>
            <p:cNvSpPr/>
            <p:nvPr/>
          </p:nvSpPr>
          <p:spPr>
            <a:xfrm>
              <a:off x="4804742" y="2498884"/>
              <a:ext cx="1801080" cy="1774608"/>
            </a:xfrm>
            <a:prstGeom prst="roundRect">
              <a:avLst/>
            </a:prstGeom>
            <a:blipFill>
              <a:blip r:embed="rId3"/>
              <a:stretch>
                <a:fillRect l="-37851" r="-37315"/>
              </a:stretch>
            </a:blipFill>
            <a:ln w="57150">
              <a:solidFill>
                <a:schemeClr val="accent1">
                  <a:alpha val="59000"/>
                </a:schemeClr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zh-CN" altLang="en-US" b="1"/>
            </a:p>
          </p:txBody>
        </p:sp>
        <p:grpSp>
          <p:nvGrpSpPr>
            <p:cNvPr id="8" name="ísļïďe">
              <a:extLst>
                <a:ext uri="{FF2B5EF4-FFF2-40B4-BE49-F238E27FC236}">
                  <a16:creationId xmlns:a16="http://schemas.microsoft.com/office/drawing/2014/main" id="{466D3C65-1014-424E-82A8-636784CDBA8E}"/>
                </a:ext>
              </a:extLst>
            </p:cNvPr>
            <p:cNvGrpSpPr/>
            <p:nvPr/>
          </p:nvGrpSpPr>
          <p:grpSpPr>
            <a:xfrm>
              <a:off x="673100" y="2771406"/>
              <a:ext cx="3956773" cy="1734288"/>
              <a:chOff x="673100" y="2771406"/>
              <a:chExt cx="3956773" cy="1734288"/>
            </a:xfrm>
          </p:grpSpPr>
          <p:sp>
            <p:nvSpPr>
              <p:cNvPr id="32" name="iśḻiḑé">
                <a:extLst>
                  <a:ext uri="{FF2B5EF4-FFF2-40B4-BE49-F238E27FC236}">
                    <a16:creationId xmlns:a16="http://schemas.microsoft.com/office/drawing/2014/main" id="{588F9FBE-E04F-47ED-A04D-11C88384EFBF}"/>
                  </a:ext>
                </a:extLst>
              </p:cNvPr>
              <p:cNvSpPr/>
              <p:nvPr/>
            </p:nvSpPr>
            <p:spPr>
              <a:xfrm>
                <a:off x="673100" y="3213211"/>
                <a:ext cx="3956773" cy="12924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33" name="ïŝlîḍê">
                <a:extLst>
                  <a:ext uri="{FF2B5EF4-FFF2-40B4-BE49-F238E27FC236}">
                    <a16:creationId xmlns:a16="http://schemas.microsoft.com/office/drawing/2014/main" id="{F7EEAD4A-8097-470F-B926-2856FEFA785D}"/>
                  </a:ext>
                </a:extLst>
              </p:cNvPr>
              <p:cNvSpPr txBox="1"/>
              <p:nvPr/>
            </p:nvSpPr>
            <p:spPr bwMode="auto">
              <a:xfrm>
                <a:off x="673100" y="2771406"/>
                <a:ext cx="3956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667C2766-FF38-4335-926C-9B4FB1B4D6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0567" y="3027966"/>
              <a:ext cx="290833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6B6C8EEA-2ED4-431B-827A-A3A2E2CC9E9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10567" y="4236435"/>
              <a:ext cx="2908333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îŝḷîḑè">
              <a:extLst>
                <a:ext uri="{FF2B5EF4-FFF2-40B4-BE49-F238E27FC236}">
                  <a16:creationId xmlns:a16="http://schemas.microsoft.com/office/drawing/2014/main" id="{C70695DB-90E0-4FE8-8C36-59CDA1070D37}"/>
                </a:ext>
              </a:extLst>
            </p:cNvPr>
            <p:cNvGrpSpPr/>
            <p:nvPr/>
          </p:nvGrpSpPr>
          <p:grpSpPr>
            <a:xfrm>
              <a:off x="8487747" y="4284725"/>
              <a:ext cx="3031153" cy="1111889"/>
              <a:chOff x="673100" y="1237334"/>
              <a:chExt cx="3228944" cy="1111889"/>
            </a:xfrm>
          </p:grpSpPr>
          <p:sp>
            <p:nvSpPr>
              <p:cNvPr id="30" name="ïśḷîḑe">
                <a:extLst>
                  <a:ext uri="{FF2B5EF4-FFF2-40B4-BE49-F238E27FC236}">
                    <a16:creationId xmlns:a16="http://schemas.microsoft.com/office/drawing/2014/main" id="{27506271-0A85-4A0A-AD19-F6D6EBCD8109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îṧľïďê">
                <a:extLst>
                  <a:ext uri="{FF2B5EF4-FFF2-40B4-BE49-F238E27FC236}">
                    <a16:creationId xmlns:a16="http://schemas.microsoft.com/office/drawing/2014/main" id="{54291BBF-706B-447D-8A3E-7E2F52876B2B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" name="î$ļiḍe">
              <a:extLst>
                <a:ext uri="{FF2B5EF4-FFF2-40B4-BE49-F238E27FC236}">
                  <a16:creationId xmlns:a16="http://schemas.microsoft.com/office/drawing/2014/main" id="{8A9F435E-3D2A-4FD6-A72C-FC20F49D7BE2}"/>
                </a:ext>
              </a:extLst>
            </p:cNvPr>
            <p:cNvGrpSpPr/>
            <p:nvPr/>
          </p:nvGrpSpPr>
          <p:grpSpPr>
            <a:xfrm>
              <a:off x="7841742" y="4371575"/>
              <a:ext cx="464864" cy="464864"/>
              <a:chOff x="7582929" y="4471698"/>
              <a:chExt cx="737944" cy="737944"/>
            </a:xfrm>
          </p:grpSpPr>
          <p:sp>
            <p:nvSpPr>
              <p:cNvPr id="28" name="íSlîdé">
                <a:extLst>
                  <a:ext uri="{FF2B5EF4-FFF2-40B4-BE49-F238E27FC236}">
                    <a16:creationId xmlns:a16="http://schemas.microsoft.com/office/drawing/2014/main" id="{2DC5123D-D374-4F6A-A74A-F493939AE8AE}"/>
                  </a:ext>
                </a:extLst>
              </p:cNvPr>
              <p:cNvSpPr/>
              <p:nvPr/>
            </p:nvSpPr>
            <p:spPr>
              <a:xfrm>
                <a:off x="7582929" y="4471698"/>
                <a:ext cx="737944" cy="73794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endParaRPr sz="2000"/>
              </a:p>
            </p:txBody>
          </p:sp>
          <p:sp>
            <p:nvSpPr>
              <p:cNvPr id="29" name="iṣḷïḍê">
                <a:extLst>
                  <a:ext uri="{FF2B5EF4-FFF2-40B4-BE49-F238E27FC236}">
                    <a16:creationId xmlns:a16="http://schemas.microsoft.com/office/drawing/2014/main" id="{0100C541-DF17-4515-B673-D9C807FD0AFF}"/>
                  </a:ext>
                </a:extLst>
              </p:cNvPr>
              <p:cNvSpPr/>
              <p:nvPr/>
            </p:nvSpPr>
            <p:spPr bwMode="auto">
              <a:xfrm>
                <a:off x="7757799" y="4653997"/>
                <a:ext cx="388204" cy="373346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62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3" name="ï$ḻídè">
              <a:extLst>
                <a:ext uri="{FF2B5EF4-FFF2-40B4-BE49-F238E27FC236}">
                  <a16:creationId xmlns:a16="http://schemas.microsoft.com/office/drawing/2014/main" id="{BFBBF23A-8E11-4BC5-8909-EE3E3A40CC6F}"/>
                </a:ext>
              </a:extLst>
            </p:cNvPr>
            <p:cNvGrpSpPr/>
            <p:nvPr/>
          </p:nvGrpSpPr>
          <p:grpSpPr>
            <a:xfrm>
              <a:off x="8487747" y="3076255"/>
              <a:ext cx="3031153" cy="1111889"/>
              <a:chOff x="673100" y="1237334"/>
              <a:chExt cx="3228944" cy="1111889"/>
            </a:xfrm>
          </p:grpSpPr>
          <p:sp>
            <p:nvSpPr>
              <p:cNvPr id="26" name="îṣlïḋe">
                <a:extLst>
                  <a:ext uri="{FF2B5EF4-FFF2-40B4-BE49-F238E27FC236}">
                    <a16:creationId xmlns:a16="http://schemas.microsoft.com/office/drawing/2014/main" id="{47F56B60-78A8-4BAA-BBB6-44FBB4734870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ïS1îḋê">
                <a:extLst>
                  <a:ext uri="{FF2B5EF4-FFF2-40B4-BE49-F238E27FC236}">
                    <a16:creationId xmlns:a16="http://schemas.microsoft.com/office/drawing/2014/main" id="{C1148F9C-E5A9-461D-96FC-D8F0502537DA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4" name="íṧľíde">
              <a:extLst>
                <a:ext uri="{FF2B5EF4-FFF2-40B4-BE49-F238E27FC236}">
                  <a16:creationId xmlns:a16="http://schemas.microsoft.com/office/drawing/2014/main" id="{A70FE733-D0BC-49D4-83B1-CB5B2BD7D047}"/>
                </a:ext>
              </a:extLst>
            </p:cNvPr>
            <p:cNvGrpSpPr/>
            <p:nvPr/>
          </p:nvGrpSpPr>
          <p:grpSpPr>
            <a:xfrm>
              <a:off x="7841742" y="3153756"/>
              <a:ext cx="464864" cy="464864"/>
              <a:chOff x="7582929" y="3263228"/>
              <a:chExt cx="737944" cy="737944"/>
            </a:xfrm>
          </p:grpSpPr>
          <p:sp>
            <p:nvSpPr>
              <p:cNvPr id="24" name="ïšlidê">
                <a:extLst>
                  <a:ext uri="{FF2B5EF4-FFF2-40B4-BE49-F238E27FC236}">
                    <a16:creationId xmlns:a16="http://schemas.microsoft.com/office/drawing/2014/main" id="{321E45C8-1EA0-4B0A-968E-DE9DBECF3D82}"/>
                  </a:ext>
                </a:extLst>
              </p:cNvPr>
              <p:cNvSpPr/>
              <p:nvPr/>
            </p:nvSpPr>
            <p:spPr>
              <a:xfrm>
                <a:off x="7582929" y="3263228"/>
                <a:ext cx="737944" cy="73794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endParaRPr sz="2000"/>
              </a:p>
            </p:txBody>
          </p:sp>
          <p:sp>
            <p:nvSpPr>
              <p:cNvPr id="25" name="ïṡlïḓé">
                <a:extLst>
                  <a:ext uri="{FF2B5EF4-FFF2-40B4-BE49-F238E27FC236}">
                    <a16:creationId xmlns:a16="http://schemas.microsoft.com/office/drawing/2014/main" id="{13379DE0-33D2-4415-8118-5F846AD66BDF}"/>
                  </a:ext>
                </a:extLst>
              </p:cNvPr>
              <p:cNvSpPr/>
              <p:nvPr/>
            </p:nvSpPr>
            <p:spPr bwMode="auto">
              <a:xfrm>
                <a:off x="7757798" y="3438461"/>
                <a:ext cx="388206" cy="387478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6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5" name="ïşlíḑè">
              <a:extLst>
                <a:ext uri="{FF2B5EF4-FFF2-40B4-BE49-F238E27FC236}">
                  <a16:creationId xmlns:a16="http://schemas.microsoft.com/office/drawing/2014/main" id="{9C3CC028-5375-4A9D-A5B4-F61D9A9A7569}"/>
                </a:ext>
              </a:extLst>
            </p:cNvPr>
            <p:cNvGrpSpPr/>
            <p:nvPr/>
          </p:nvGrpSpPr>
          <p:grpSpPr>
            <a:xfrm>
              <a:off x="8487747" y="1867786"/>
              <a:ext cx="3031153" cy="1111889"/>
              <a:chOff x="673100" y="1237334"/>
              <a:chExt cx="3228944" cy="1111889"/>
            </a:xfrm>
          </p:grpSpPr>
          <p:sp>
            <p:nvSpPr>
              <p:cNvPr id="22" name="íSļïḍê">
                <a:extLst>
                  <a:ext uri="{FF2B5EF4-FFF2-40B4-BE49-F238E27FC236}">
                    <a16:creationId xmlns:a16="http://schemas.microsoft.com/office/drawing/2014/main" id="{3470A958-E017-4867-B38E-532B92548FD0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isḻïďê">
                <a:extLst>
                  <a:ext uri="{FF2B5EF4-FFF2-40B4-BE49-F238E27FC236}">
                    <a16:creationId xmlns:a16="http://schemas.microsoft.com/office/drawing/2014/main" id="{E77EF60A-FD51-4716-81DB-63AF57ADA174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6" name="íslïḋè">
              <a:extLst>
                <a:ext uri="{FF2B5EF4-FFF2-40B4-BE49-F238E27FC236}">
                  <a16:creationId xmlns:a16="http://schemas.microsoft.com/office/drawing/2014/main" id="{A8B97CBB-798E-4578-AB69-E3D8BC09AAEE}"/>
                </a:ext>
              </a:extLst>
            </p:cNvPr>
            <p:cNvGrpSpPr/>
            <p:nvPr/>
          </p:nvGrpSpPr>
          <p:grpSpPr>
            <a:xfrm>
              <a:off x="7841742" y="1935937"/>
              <a:ext cx="464864" cy="464864"/>
              <a:chOff x="7582929" y="2054758"/>
              <a:chExt cx="737944" cy="737944"/>
            </a:xfrm>
          </p:grpSpPr>
          <p:sp>
            <p:nvSpPr>
              <p:cNvPr id="20" name="ïŝľiďê">
                <a:extLst>
                  <a:ext uri="{FF2B5EF4-FFF2-40B4-BE49-F238E27FC236}">
                    <a16:creationId xmlns:a16="http://schemas.microsoft.com/office/drawing/2014/main" id="{9A805CBE-2EDB-4627-B320-06C462C61797}"/>
                  </a:ext>
                </a:extLst>
              </p:cNvPr>
              <p:cNvSpPr/>
              <p:nvPr/>
            </p:nvSpPr>
            <p:spPr>
              <a:xfrm>
                <a:off x="7582929" y="2054758"/>
                <a:ext cx="737944" cy="73794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miter lim="400000"/>
              </a:ln>
            </p:spPr>
            <p:txBody>
              <a:bodyPr lIns="19050" tIns="19050" rIns="19050" bIns="19050" anchor="ctr"/>
              <a:lstStyle/>
              <a:p>
                <a:endParaRPr sz="2000"/>
              </a:p>
            </p:txBody>
          </p:sp>
          <p:sp>
            <p:nvSpPr>
              <p:cNvPr id="21" name="ïŝḷíḓe">
                <a:extLst>
                  <a:ext uri="{FF2B5EF4-FFF2-40B4-BE49-F238E27FC236}">
                    <a16:creationId xmlns:a16="http://schemas.microsoft.com/office/drawing/2014/main" id="{7B319A54-9265-4E63-9643-B17680B42494}"/>
                  </a:ext>
                </a:extLst>
              </p:cNvPr>
              <p:cNvSpPr/>
              <p:nvPr/>
            </p:nvSpPr>
            <p:spPr bwMode="auto">
              <a:xfrm>
                <a:off x="7743733" y="2223469"/>
                <a:ext cx="416336" cy="400522"/>
              </a:xfrm>
              <a:custGeom>
                <a:avLst/>
                <a:gdLst>
                  <a:gd name="connsiteX0" fmla="*/ 195114 w 608814"/>
                  <a:gd name="connsiteY0" fmla="*/ 351627 h 585693"/>
                  <a:gd name="connsiteX1" fmla="*/ 258290 w 608814"/>
                  <a:gd name="connsiteY1" fmla="*/ 351627 h 585693"/>
                  <a:gd name="connsiteX2" fmla="*/ 282731 w 608814"/>
                  <a:gd name="connsiteY2" fmla="*/ 376018 h 585693"/>
                  <a:gd name="connsiteX3" fmla="*/ 282731 w 608814"/>
                  <a:gd name="connsiteY3" fmla="*/ 561210 h 585693"/>
                  <a:gd name="connsiteX4" fmla="*/ 258290 w 608814"/>
                  <a:gd name="connsiteY4" fmla="*/ 585693 h 585693"/>
                  <a:gd name="connsiteX5" fmla="*/ 195114 w 608814"/>
                  <a:gd name="connsiteY5" fmla="*/ 585693 h 585693"/>
                  <a:gd name="connsiteX6" fmla="*/ 170673 w 608814"/>
                  <a:gd name="connsiteY6" fmla="*/ 561210 h 585693"/>
                  <a:gd name="connsiteX7" fmla="*/ 170673 w 608814"/>
                  <a:gd name="connsiteY7" fmla="*/ 376018 h 585693"/>
                  <a:gd name="connsiteX8" fmla="*/ 195114 w 608814"/>
                  <a:gd name="connsiteY8" fmla="*/ 351627 h 585693"/>
                  <a:gd name="connsiteX9" fmla="*/ 358100 w 608814"/>
                  <a:gd name="connsiteY9" fmla="*/ 249872 h 585693"/>
                  <a:gd name="connsiteX10" fmla="*/ 421316 w 608814"/>
                  <a:gd name="connsiteY10" fmla="*/ 249872 h 585693"/>
                  <a:gd name="connsiteX11" fmla="*/ 445737 w 608814"/>
                  <a:gd name="connsiteY11" fmla="*/ 274267 h 585693"/>
                  <a:gd name="connsiteX12" fmla="*/ 445737 w 608814"/>
                  <a:gd name="connsiteY12" fmla="*/ 561206 h 585693"/>
                  <a:gd name="connsiteX13" fmla="*/ 421316 w 608814"/>
                  <a:gd name="connsiteY13" fmla="*/ 585693 h 585693"/>
                  <a:gd name="connsiteX14" fmla="*/ 358100 w 608814"/>
                  <a:gd name="connsiteY14" fmla="*/ 585693 h 585693"/>
                  <a:gd name="connsiteX15" fmla="*/ 333679 w 608814"/>
                  <a:gd name="connsiteY15" fmla="*/ 561206 h 585693"/>
                  <a:gd name="connsiteX16" fmla="*/ 333679 w 608814"/>
                  <a:gd name="connsiteY16" fmla="*/ 274267 h 585693"/>
                  <a:gd name="connsiteX17" fmla="*/ 358100 w 608814"/>
                  <a:gd name="connsiteY17" fmla="*/ 249872 h 585693"/>
                  <a:gd name="connsiteX18" fmla="*/ 140260 w 608814"/>
                  <a:gd name="connsiteY18" fmla="*/ 224680 h 585693"/>
                  <a:gd name="connsiteX19" fmla="*/ 191844 w 608814"/>
                  <a:gd name="connsiteY19" fmla="*/ 276122 h 585693"/>
                  <a:gd name="connsiteX20" fmla="*/ 140260 w 608814"/>
                  <a:gd name="connsiteY20" fmla="*/ 327564 h 585693"/>
                  <a:gd name="connsiteX21" fmla="*/ 88676 w 608814"/>
                  <a:gd name="connsiteY21" fmla="*/ 276122 h 585693"/>
                  <a:gd name="connsiteX22" fmla="*/ 140260 w 608814"/>
                  <a:gd name="connsiteY22" fmla="*/ 224680 h 585693"/>
                  <a:gd name="connsiteX23" fmla="*/ 521177 w 608814"/>
                  <a:gd name="connsiteY23" fmla="*/ 148117 h 585693"/>
                  <a:gd name="connsiteX24" fmla="*/ 584301 w 608814"/>
                  <a:gd name="connsiteY24" fmla="*/ 148117 h 585693"/>
                  <a:gd name="connsiteX25" fmla="*/ 608814 w 608814"/>
                  <a:gd name="connsiteY25" fmla="*/ 172601 h 585693"/>
                  <a:gd name="connsiteX26" fmla="*/ 608814 w 608814"/>
                  <a:gd name="connsiteY26" fmla="*/ 561209 h 585693"/>
                  <a:gd name="connsiteX27" fmla="*/ 584301 w 608814"/>
                  <a:gd name="connsiteY27" fmla="*/ 585693 h 585693"/>
                  <a:gd name="connsiteX28" fmla="*/ 521177 w 608814"/>
                  <a:gd name="connsiteY28" fmla="*/ 585693 h 585693"/>
                  <a:gd name="connsiteX29" fmla="*/ 496756 w 608814"/>
                  <a:gd name="connsiteY29" fmla="*/ 561209 h 585693"/>
                  <a:gd name="connsiteX30" fmla="*/ 496756 w 608814"/>
                  <a:gd name="connsiteY30" fmla="*/ 172601 h 585693"/>
                  <a:gd name="connsiteX31" fmla="*/ 521177 w 608814"/>
                  <a:gd name="connsiteY31" fmla="*/ 148117 h 585693"/>
                  <a:gd name="connsiteX32" fmla="*/ 116229 w 608814"/>
                  <a:gd name="connsiteY32" fmla="*/ 131322 h 585693"/>
                  <a:gd name="connsiteX33" fmla="*/ 164246 w 608814"/>
                  <a:gd name="connsiteY33" fmla="*/ 131322 h 585693"/>
                  <a:gd name="connsiteX34" fmla="*/ 184061 w 608814"/>
                  <a:gd name="connsiteY34" fmla="*/ 151113 h 585693"/>
                  <a:gd name="connsiteX35" fmla="*/ 184061 w 608814"/>
                  <a:gd name="connsiteY35" fmla="*/ 171457 h 585693"/>
                  <a:gd name="connsiteX36" fmla="*/ 208669 w 608814"/>
                  <a:gd name="connsiteY36" fmla="*/ 186094 h 585693"/>
                  <a:gd name="connsiteX37" fmla="*/ 226641 w 608814"/>
                  <a:gd name="connsiteY37" fmla="*/ 175692 h 585693"/>
                  <a:gd name="connsiteX38" fmla="*/ 253737 w 608814"/>
                  <a:gd name="connsiteY38" fmla="*/ 182964 h 585693"/>
                  <a:gd name="connsiteX39" fmla="*/ 277792 w 608814"/>
                  <a:gd name="connsiteY39" fmla="*/ 224572 h 585693"/>
                  <a:gd name="connsiteX40" fmla="*/ 279727 w 608814"/>
                  <a:gd name="connsiteY40" fmla="*/ 239577 h 585693"/>
                  <a:gd name="connsiteX41" fmla="*/ 270511 w 608814"/>
                  <a:gd name="connsiteY41" fmla="*/ 251544 h 585693"/>
                  <a:gd name="connsiteX42" fmla="*/ 252355 w 608814"/>
                  <a:gd name="connsiteY42" fmla="*/ 262038 h 585693"/>
                  <a:gd name="connsiteX43" fmla="*/ 253829 w 608814"/>
                  <a:gd name="connsiteY43" fmla="*/ 276122 h 585693"/>
                  <a:gd name="connsiteX44" fmla="*/ 252355 w 608814"/>
                  <a:gd name="connsiteY44" fmla="*/ 290206 h 585693"/>
                  <a:gd name="connsiteX45" fmla="*/ 270511 w 608814"/>
                  <a:gd name="connsiteY45" fmla="*/ 300700 h 585693"/>
                  <a:gd name="connsiteX46" fmla="*/ 278714 w 608814"/>
                  <a:gd name="connsiteY46" fmla="*/ 325094 h 585693"/>
                  <a:gd name="connsiteX47" fmla="*/ 258253 w 608814"/>
                  <a:gd name="connsiteY47" fmla="*/ 321136 h 585693"/>
                  <a:gd name="connsiteX48" fmla="*/ 195858 w 608814"/>
                  <a:gd name="connsiteY48" fmla="*/ 321136 h 585693"/>
                  <a:gd name="connsiteX49" fmla="*/ 212171 w 608814"/>
                  <a:gd name="connsiteY49" fmla="*/ 276122 h 585693"/>
                  <a:gd name="connsiteX50" fmla="*/ 140191 w 608814"/>
                  <a:gd name="connsiteY50" fmla="*/ 204320 h 585693"/>
                  <a:gd name="connsiteX51" fmla="*/ 68304 w 608814"/>
                  <a:gd name="connsiteY51" fmla="*/ 276122 h 585693"/>
                  <a:gd name="connsiteX52" fmla="*/ 140191 w 608814"/>
                  <a:gd name="connsiteY52" fmla="*/ 348016 h 585693"/>
                  <a:gd name="connsiteX53" fmla="*/ 148486 w 608814"/>
                  <a:gd name="connsiteY53" fmla="*/ 347095 h 585693"/>
                  <a:gd name="connsiteX54" fmla="*/ 140099 w 608814"/>
                  <a:gd name="connsiteY54" fmla="*/ 376000 h 585693"/>
                  <a:gd name="connsiteX55" fmla="*/ 140099 w 608814"/>
                  <a:gd name="connsiteY55" fmla="*/ 420922 h 585693"/>
                  <a:gd name="connsiteX56" fmla="*/ 116229 w 608814"/>
                  <a:gd name="connsiteY56" fmla="*/ 420922 h 585693"/>
                  <a:gd name="connsiteX57" fmla="*/ 96413 w 608814"/>
                  <a:gd name="connsiteY57" fmla="*/ 401131 h 585693"/>
                  <a:gd name="connsiteX58" fmla="*/ 96413 w 608814"/>
                  <a:gd name="connsiteY58" fmla="*/ 380787 h 585693"/>
                  <a:gd name="connsiteX59" fmla="*/ 71806 w 608814"/>
                  <a:gd name="connsiteY59" fmla="*/ 366150 h 585693"/>
                  <a:gd name="connsiteX60" fmla="*/ 53742 w 608814"/>
                  <a:gd name="connsiteY60" fmla="*/ 376552 h 585693"/>
                  <a:gd name="connsiteX61" fmla="*/ 38719 w 608814"/>
                  <a:gd name="connsiteY61" fmla="*/ 378577 h 585693"/>
                  <a:gd name="connsiteX62" fmla="*/ 26738 w 608814"/>
                  <a:gd name="connsiteY62" fmla="*/ 369372 h 585693"/>
                  <a:gd name="connsiteX63" fmla="*/ 2683 w 608814"/>
                  <a:gd name="connsiteY63" fmla="*/ 327764 h 585693"/>
                  <a:gd name="connsiteX64" fmla="*/ 9872 w 608814"/>
                  <a:gd name="connsiteY64" fmla="*/ 300700 h 585693"/>
                  <a:gd name="connsiteX65" fmla="*/ 28120 w 608814"/>
                  <a:gd name="connsiteY65" fmla="*/ 290206 h 585693"/>
                  <a:gd name="connsiteX66" fmla="*/ 26645 w 608814"/>
                  <a:gd name="connsiteY66" fmla="*/ 276122 h 585693"/>
                  <a:gd name="connsiteX67" fmla="*/ 28120 w 608814"/>
                  <a:gd name="connsiteY67" fmla="*/ 262038 h 585693"/>
                  <a:gd name="connsiteX68" fmla="*/ 9872 w 608814"/>
                  <a:gd name="connsiteY68" fmla="*/ 251544 h 585693"/>
                  <a:gd name="connsiteX69" fmla="*/ 2683 w 608814"/>
                  <a:gd name="connsiteY69" fmla="*/ 224572 h 585693"/>
                  <a:gd name="connsiteX70" fmla="*/ 26738 w 608814"/>
                  <a:gd name="connsiteY70" fmla="*/ 182964 h 585693"/>
                  <a:gd name="connsiteX71" fmla="*/ 38719 w 608814"/>
                  <a:gd name="connsiteY71" fmla="*/ 173759 h 585693"/>
                  <a:gd name="connsiteX72" fmla="*/ 53742 w 608814"/>
                  <a:gd name="connsiteY72" fmla="*/ 175692 h 585693"/>
                  <a:gd name="connsiteX73" fmla="*/ 71806 w 608814"/>
                  <a:gd name="connsiteY73" fmla="*/ 186094 h 585693"/>
                  <a:gd name="connsiteX74" fmla="*/ 96413 w 608814"/>
                  <a:gd name="connsiteY74" fmla="*/ 171457 h 585693"/>
                  <a:gd name="connsiteX75" fmla="*/ 96413 w 608814"/>
                  <a:gd name="connsiteY75" fmla="*/ 151113 h 585693"/>
                  <a:gd name="connsiteX76" fmla="*/ 116229 w 608814"/>
                  <a:gd name="connsiteY76" fmla="*/ 131322 h 585693"/>
                  <a:gd name="connsiteX77" fmla="*/ 445756 w 608814"/>
                  <a:gd name="connsiteY77" fmla="*/ 83476 h 585693"/>
                  <a:gd name="connsiteX78" fmla="*/ 414140 w 608814"/>
                  <a:gd name="connsiteY78" fmla="*/ 115044 h 585693"/>
                  <a:gd name="connsiteX79" fmla="*/ 445756 w 608814"/>
                  <a:gd name="connsiteY79" fmla="*/ 146520 h 585693"/>
                  <a:gd name="connsiteX80" fmla="*/ 477371 w 608814"/>
                  <a:gd name="connsiteY80" fmla="*/ 115044 h 585693"/>
                  <a:gd name="connsiteX81" fmla="*/ 445756 w 608814"/>
                  <a:gd name="connsiteY81" fmla="*/ 83476 h 585693"/>
                  <a:gd name="connsiteX82" fmla="*/ 426676 w 608814"/>
                  <a:gd name="connsiteY82" fmla="*/ 0 h 585693"/>
                  <a:gd name="connsiteX83" fmla="*/ 464835 w 608814"/>
                  <a:gd name="connsiteY83" fmla="*/ 0 h 585693"/>
                  <a:gd name="connsiteX84" fmla="*/ 480597 w 608814"/>
                  <a:gd name="connsiteY84" fmla="*/ 15738 h 585693"/>
                  <a:gd name="connsiteX85" fmla="*/ 480597 w 608814"/>
                  <a:gd name="connsiteY85" fmla="*/ 31936 h 585693"/>
                  <a:gd name="connsiteX86" fmla="*/ 500138 w 608814"/>
                  <a:gd name="connsiteY86" fmla="*/ 43533 h 585693"/>
                  <a:gd name="connsiteX87" fmla="*/ 514425 w 608814"/>
                  <a:gd name="connsiteY87" fmla="*/ 35249 h 585693"/>
                  <a:gd name="connsiteX88" fmla="*/ 535901 w 608814"/>
                  <a:gd name="connsiteY88" fmla="*/ 40956 h 585693"/>
                  <a:gd name="connsiteX89" fmla="*/ 554981 w 608814"/>
                  <a:gd name="connsiteY89" fmla="*/ 73996 h 585693"/>
                  <a:gd name="connsiteX90" fmla="*/ 556640 w 608814"/>
                  <a:gd name="connsiteY90" fmla="*/ 85961 h 585693"/>
                  <a:gd name="connsiteX91" fmla="*/ 549266 w 608814"/>
                  <a:gd name="connsiteY91" fmla="*/ 95440 h 585693"/>
                  <a:gd name="connsiteX92" fmla="*/ 534887 w 608814"/>
                  <a:gd name="connsiteY92" fmla="*/ 103815 h 585693"/>
                  <a:gd name="connsiteX93" fmla="*/ 535993 w 608814"/>
                  <a:gd name="connsiteY93" fmla="*/ 115044 h 585693"/>
                  <a:gd name="connsiteX94" fmla="*/ 535717 w 608814"/>
                  <a:gd name="connsiteY94" fmla="*/ 117621 h 585693"/>
                  <a:gd name="connsiteX95" fmla="*/ 521153 w 608814"/>
                  <a:gd name="connsiteY95" fmla="*/ 117621 h 585693"/>
                  <a:gd name="connsiteX96" fmla="*/ 466126 w 608814"/>
                  <a:gd name="connsiteY96" fmla="*/ 172565 h 585693"/>
                  <a:gd name="connsiteX97" fmla="*/ 466126 w 608814"/>
                  <a:gd name="connsiteY97" fmla="*/ 229719 h 585693"/>
                  <a:gd name="connsiteX98" fmla="*/ 466126 w 608814"/>
                  <a:gd name="connsiteY98" fmla="*/ 242604 h 585693"/>
                  <a:gd name="connsiteX99" fmla="*/ 453590 w 608814"/>
                  <a:gd name="connsiteY99" fmla="*/ 229995 h 585693"/>
                  <a:gd name="connsiteX100" fmla="*/ 421330 w 608814"/>
                  <a:gd name="connsiteY100" fmla="*/ 219319 h 585693"/>
                  <a:gd name="connsiteX101" fmla="*/ 411928 w 608814"/>
                  <a:gd name="connsiteY101" fmla="*/ 219319 h 585693"/>
                  <a:gd name="connsiteX102" fmla="*/ 410914 w 608814"/>
                  <a:gd name="connsiteY102" fmla="*/ 214257 h 585693"/>
                  <a:gd name="connsiteX103" fmla="*/ 410914 w 608814"/>
                  <a:gd name="connsiteY103" fmla="*/ 198059 h 585693"/>
                  <a:gd name="connsiteX104" fmla="*/ 391373 w 608814"/>
                  <a:gd name="connsiteY104" fmla="*/ 186463 h 585693"/>
                  <a:gd name="connsiteX105" fmla="*/ 377086 w 608814"/>
                  <a:gd name="connsiteY105" fmla="*/ 194746 h 585693"/>
                  <a:gd name="connsiteX106" fmla="*/ 365104 w 608814"/>
                  <a:gd name="connsiteY106" fmla="*/ 196310 h 585693"/>
                  <a:gd name="connsiteX107" fmla="*/ 355610 w 608814"/>
                  <a:gd name="connsiteY107" fmla="*/ 189040 h 585693"/>
                  <a:gd name="connsiteX108" fmla="*/ 336530 w 608814"/>
                  <a:gd name="connsiteY108" fmla="*/ 155999 h 585693"/>
                  <a:gd name="connsiteX109" fmla="*/ 342245 w 608814"/>
                  <a:gd name="connsiteY109" fmla="*/ 134463 h 585693"/>
                  <a:gd name="connsiteX110" fmla="*/ 356716 w 608814"/>
                  <a:gd name="connsiteY110" fmla="*/ 126180 h 585693"/>
                  <a:gd name="connsiteX111" fmla="*/ 355518 w 608814"/>
                  <a:gd name="connsiteY111" fmla="*/ 115044 h 585693"/>
                  <a:gd name="connsiteX112" fmla="*/ 356716 w 608814"/>
                  <a:gd name="connsiteY112" fmla="*/ 103815 h 585693"/>
                  <a:gd name="connsiteX113" fmla="*/ 342245 w 608814"/>
                  <a:gd name="connsiteY113" fmla="*/ 95440 h 585693"/>
                  <a:gd name="connsiteX114" fmla="*/ 336530 w 608814"/>
                  <a:gd name="connsiteY114" fmla="*/ 73996 h 585693"/>
                  <a:gd name="connsiteX115" fmla="*/ 355610 w 608814"/>
                  <a:gd name="connsiteY115" fmla="*/ 40956 h 585693"/>
                  <a:gd name="connsiteX116" fmla="*/ 365104 w 608814"/>
                  <a:gd name="connsiteY116" fmla="*/ 33685 h 585693"/>
                  <a:gd name="connsiteX117" fmla="*/ 377086 w 608814"/>
                  <a:gd name="connsiteY117" fmla="*/ 35249 h 585693"/>
                  <a:gd name="connsiteX118" fmla="*/ 391373 w 608814"/>
                  <a:gd name="connsiteY118" fmla="*/ 43533 h 585693"/>
                  <a:gd name="connsiteX119" fmla="*/ 410914 w 608814"/>
                  <a:gd name="connsiteY119" fmla="*/ 31936 h 585693"/>
                  <a:gd name="connsiteX120" fmla="*/ 410914 w 608814"/>
                  <a:gd name="connsiteY120" fmla="*/ 15738 h 585693"/>
                  <a:gd name="connsiteX121" fmla="*/ 426676 w 608814"/>
                  <a:gd name="connsiteY121" fmla="*/ 0 h 585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</a:cxnLst>
                <a:rect l="l" t="t" r="r" b="b"/>
                <a:pathLst>
                  <a:path w="608814" h="585693">
                    <a:moveTo>
                      <a:pt x="195114" y="351627"/>
                    </a:moveTo>
                    <a:lnTo>
                      <a:pt x="258290" y="351627"/>
                    </a:lnTo>
                    <a:cubicBezTo>
                      <a:pt x="271848" y="351627"/>
                      <a:pt x="282731" y="362580"/>
                      <a:pt x="282731" y="376018"/>
                    </a:cubicBezTo>
                    <a:lnTo>
                      <a:pt x="282731" y="561210"/>
                    </a:lnTo>
                    <a:cubicBezTo>
                      <a:pt x="282731" y="574740"/>
                      <a:pt x="271848" y="585693"/>
                      <a:pt x="258290" y="585693"/>
                    </a:cubicBezTo>
                    <a:lnTo>
                      <a:pt x="195114" y="585693"/>
                    </a:lnTo>
                    <a:cubicBezTo>
                      <a:pt x="181556" y="585693"/>
                      <a:pt x="170673" y="574740"/>
                      <a:pt x="170673" y="561210"/>
                    </a:cubicBezTo>
                    <a:lnTo>
                      <a:pt x="170673" y="376018"/>
                    </a:lnTo>
                    <a:cubicBezTo>
                      <a:pt x="170673" y="362580"/>
                      <a:pt x="181556" y="351627"/>
                      <a:pt x="195114" y="351627"/>
                    </a:cubicBezTo>
                    <a:close/>
                    <a:moveTo>
                      <a:pt x="358100" y="249872"/>
                    </a:moveTo>
                    <a:lnTo>
                      <a:pt x="421316" y="249872"/>
                    </a:lnTo>
                    <a:cubicBezTo>
                      <a:pt x="434771" y="249872"/>
                      <a:pt x="445737" y="260735"/>
                      <a:pt x="445737" y="274267"/>
                    </a:cubicBezTo>
                    <a:lnTo>
                      <a:pt x="445737" y="561206"/>
                    </a:lnTo>
                    <a:cubicBezTo>
                      <a:pt x="445737" y="574738"/>
                      <a:pt x="434771" y="585693"/>
                      <a:pt x="421316" y="585693"/>
                    </a:cubicBezTo>
                    <a:lnTo>
                      <a:pt x="358100" y="585693"/>
                    </a:lnTo>
                    <a:cubicBezTo>
                      <a:pt x="344645" y="585693"/>
                      <a:pt x="333679" y="574738"/>
                      <a:pt x="333679" y="561206"/>
                    </a:cubicBezTo>
                    <a:lnTo>
                      <a:pt x="333679" y="274267"/>
                    </a:lnTo>
                    <a:cubicBezTo>
                      <a:pt x="333679" y="260735"/>
                      <a:pt x="344645" y="249872"/>
                      <a:pt x="358100" y="249872"/>
                    </a:cubicBezTo>
                    <a:close/>
                    <a:moveTo>
                      <a:pt x="140260" y="224680"/>
                    </a:moveTo>
                    <a:cubicBezTo>
                      <a:pt x="168749" y="224680"/>
                      <a:pt x="191844" y="247711"/>
                      <a:pt x="191844" y="276122"/>
                    </a:cubicBezTo>
                    <a:cubicBezTo>
                      <a:pt x="191844" y="304533"/>
                      <a:pt x="168749" y="327564"/>
                      <a:pt x="140260" y="327564"/>
                    </a:cubicBezTo>
                    <a:cubicBezTo>
                      <a:pt x="111771" y="327564"/>
                      <a:pt x="88676" y="304533"/>
                      <a:pt x="88676" y="276122"/>
                    </a:cubicBezTo>
                    <a:cubicBezTo>
                      <a:pt x="88676" y="247711"/>
                      <a:pt x="111771" y="224680"/>
                      <a:pt x="140260" y="224680"/>
                    </a:cubicBezTo>
                    <a:close/>
                    <a:moveTo>
                      <a:pt x="521177" y="148117"/>
                    </a:moveTo>
                    <a:lnTo>
                      <a:pt x="584301" y="148117"/>
                    </a:lnTo>
                    <a:cubicBezTo>
                      <a:pt x="597848" y="148117"/>
                      <a:pt x="608814" y="159070"/>
                      <a:pt x="608814" y="172601"/>
                    </a:cubicBezTo>
                    <a:lnTo>
                      <a:pt x="608814" y="561209"/>
                    </a:lnTo>
                    <a:cubicBezTo>
                      <a:pt x="608814" y="574740"/>
                      <a:pt x="597848" y="585693"/>
                      <a:pt x="584301" y="585693"/>
                    </a:cubicBezTo>
                    <a:lnTo>
                      <a:pt x="521177" y="585693"/>
                    </a:lnTo>
                    <a:cubicBezTo>
                      <a:pt x="507722" y="585693"/>
                      <a:pt x="496756" y="574740"/>
                      <a:pt x="496756" y="561209"/>
                    </a:cubicBezTo>
                    <a:lnTo>
                      <a:pt x="496756" y="172601"/>
                    </a:lnTo>
                    <a:cubicBezTo>
                      <a:pt x="496756" y="159070"/>
                      <a:pt x="507722" y="148117"/>
                      <a:pt x="521177" y="148117"/>
                    </a:cubicBezTo>
                    <a:close/>
                    <a:moveTo>
                      <a:pt x="116229" y="131322"/>
                    </a:moveTo>
                    <a:lnTo>
                      <a:pt x="164246" y="131322"/>
                    </a:lnTo>
                    <a:cubicBezTo>
                      <a:pt x="175214" y="131322"/>
                      <a:pt x="184061" y="140159"/>
                      <a:pt x="184061" y="151113"/>
                    </a:cubicBezTo>
                    <a:lnTo>
                      <a:pt x="184061" y="171457"/>
                    </a:lnTo>
                    <a:cubicBezTo>
                      <a:pt x="193001" y="175231"/>
                      <a:pt x="201019" y="180386"/>
                      <a:pt x="208669" y="186094"/>
                    </a:cubicBezTo>
                    <a:lnTo>
                      <a:pt x="226641" y="175692"/>
                    </a:lnTo>
                    <a:cubicBezTo>
                      <a:pt x="236134" y="170261"/>
                      <a:pt x="248300" y="173482"/>
                      <a:pt x="253737" y="182964"/>
                    </a:cubicBezTo>
                    <a:lnTo>
                      <a:pt x="277792" y="224572"/>
                    </a:lnTo>
                    <a:cubicBezTo>
                      <a:pt x="280465" y="229083"/>
                      <a:pt x="281110" y="234514"/>
                      <a:pt x="279727" y="239577"/>
                    </a:cubicBezTo>
                    <a:cubicBezTo>
                      <a:pt x="278437" y="244640"/>
                      <a:pt x="275119" y="248966"/>
                      <a:pt x="270511" y="251544"/>
                    </a:cubicBezTo>
                    <a:lnTo>
                      <a:pt x="252355" y="262038"/>
                    </a:lnTo>
                    <a:cubicBezTo>
                      <a:pt x="253000" y="266733"/>
                      <a:pt x="253829" y="271335"/>
                      <a:pt x="253829" y="276122"/>
                    </a:cubicBezTo>
                    <a:cubicBezTo>
                      <a:pt x="253829" y="281001"/>
                      <a:pt x="253000" y="285604"/>
                      <a:pt x="252355" y="290206"/>
                    </a:cubicBezTo>
                    <a:lnTo>
                      <a:pt x="270511" y="300700"/>
                    </a:lnTo>
                    <a:cubicBezTo>
                      <a:pt x="279174" y="305671"/>
                      <a:pt x="282308" y="316165"/>
                      <a:pt x="278714" y="325094"/>
                    </a:cubicBezTo>
                    <a:cubicBezTo>
                      <a:pt x="272354" y="322609"/>
                      <a:pt x="265442" y="321136"/>
                      <a:pt x="258253" y="321136"/>
                    </a:cubicBezTo>
                    <a:lnTo>
                      <a:pt x="195858" y="321136"/>
                    </a:lnTo>
                    <a:cubicBezTo>
                      <a:pt x="205904" y="308709"/>
                      <a:pt x="212171" y="293244"/>
                      <a:pt x="212171" y="276122"/>
                    </a:cubicBezTo>
                    <a:cubicBezTo>
                      <a:pt x="212171" y="236539"/>
                      <a:pt x="179914" y="204320"/>
                      <a:pt x="140191" y="204320"/>
                    </a:cubicBezTo>
                    <a:cubicBezTo>
                      <a:pt x="100561" y="204320"/>
                      <a:pt x="68304" y="236539"/>
                      <a:pt x="68304" y="276122"/>
                    </a:cubicBezTo>
                    <a:cubicBezTo>
                      <a:pt x="68304" y="315797"/>
                      <a:pt x="100561" y="348016"/>
                      <a:pt x="140191" y="348016"/>
                    </a:cubicBezTo>
                    <a:cubicBezTo>
                      <a:pt x="143048" y="348016"/>
                      <a:pt x="145721" y="347463"/>
                      <a:pt x="148486" y="347095"/>
                    </a:cubicBezTo>
                    <a:cubicBezTo>
                      <a:pt x="143233" y="355564"/>
                      <a:pt x="140099" y="365414"/>
                      <a:pt x="140099" y="376000"/>
                    </a:cubicBezTo>
                    <a:lnTo>
                      <a:pt x="140099" y="420922"/>
                    </a:lnTo>
                    <a:lnTo>
                      <a:pt x="116229" y="420922"/>
                    </a:lnTo>
                    <a:cubicBezTo>
                      <a:pt x="105261" y="420922"/>
                      <a:pt x="96413" y="412085"/>
                      <a:pt x="96413" y="401131"/>
                    </a:cubicBezTo>
                    <a:lnTo>
                      <a:pt x="96413" y="380787"/>
                    </a:lnTo>
                    <a:cubicBezTo>
                      <a:pt x="87474" y="377013"/>
                      <a:pt x="79455" y="371950"/>
                      <a:pt x="71806" y="366150"/>
                    </a:cubicBezTo>
                    <a:lnTo>
                      <a:pt x="53742" y="376552"/>
                    </a:lnTo>
                    <a:cubicBezTo>
                      <a:pt x="49226" y="379222"/>
                      <a:pt x="43788" y="379866"/>
                      <a:pt x="38719" y="378577"/>
                    </a:cubicBezTo>
                    <a:cubicBezTo>
                      <a:pt x="33650" y="377197"/>
                      <a:pt x="29318" y="373883"/>
                      <a:pt x="26738" y="369372"/>
                    </a:cubicBezTo>
                    <a:lnTo>
                      <a:pt x="2683" y="327764"/>
                    </a:lnTo>
                    <a:cubicBezTo>
                      <a:pt x="-2847" y="318282"/>
                      <a:pt x="471" y="306131"/>
                      <a:pt x="9872" y="300700"/>
                    </a:cubicBezTo>
                    <a:lnTo>
                      <a:pt x="28120" y="290206"/>
                    </a:lnTo>
                    <a:cubicBezTo>
                      <a:pt x="27475" y="285604"/>
                      <a:pt x="26645" y="281001"/>
                      <a:pt x="26645" y="276122"/>
                    </a:cubicBezTo>
                    <a:cubicBezTo>
                      <a:pt x="26645" y="271335"/>
                      <a:pt x="27475" y="266733"/>
                      <a:pt x="28120" y="262038"/>
                    </a:cubicBezTo>
                    <a:lnTo>
                      <a:pt x="9872" y="251544"/>
                    </a:lnTo>
                    <a:cubicBezTo>
                      <a:pt x="471" y="246113"/>
                      <a:pt x="-2847" y="233962"/>
                      <a:pt x="2683" y="224572"/>
                    </a:cubicBezTo>
                    <a:lnTo>
                      <a:pt x="26738" y="182964"/>
                    </a:lnTo>
                    <a:cubicBezTo>
                      <a:pt x="29318" y="178361"/>
                      <a:pt x="33650" y="175139"/>
                      <a:pt x="38719" y="173759"/>
                    </a:cubicBezTo>
                    <a:cubicBezTo>
                      <a:pt x="43788" y="172378"/>
                      <a:pt x="49226" y="173114"/>
                      <a:pt x="53742" y="175692"/>
                    </a:cubicBezTo>
                    <a:lnTo>
                      <a:pt x="71806" y="186094"/>
                    </a:lnTo>
                    <a:cubicBezTo>
                      <a:pt x="79455" y="180386"/>
                      <a:pt x="87474" y="175231"/>
                      <a:pt x="96413" y="171457"/>
                    </a:cubicBezTo>
                    <a:lnTo>
                      <a:pt x="96413" y="151113"/>
                    </a:lnTo>
                    <a:cubicBezTo>
                      <a:pt x="96413" y="140159"/>
                      <a:pt x="105261" y="131322"/>
                      <a:pt x="116229" y="131322"/>
                    </a:cubicBezTo>
                    <a:close/>
                    <a:moveTo>
                      <a:pt x="445756" y="83476"/>
                    </a:moveTo>
                    <a:cubicBezTo>
                      <a:pt x="428335" y="83476"/>
                      <a:pt x="414140" y="97557"/>
                      <a:pt x="414140" y="115044"/>
                    </a:cubicBezTo>
                    <a:cubicBezTo>
                      <a:pt x="414140" y="132438"/>
                      <a:pt x="428335" y="146520"/>
                      <a:pt x="445756" y="146520"/>
                    </a:cubicBezTo>
                    <a:cubicBezTo>
                      <a:pt x="463176" y="146520"/>
                      <a:pt x="477371" y="132438"/>
                      <a:pt x="477371" y="115044"/>
                    </a:cubicBezTo>
                    <a:cubicBezTo>
                      <a:pt x="477371" y="97557"/>
                      <a:pt x="463176" y="83476"/>
                      <a:pt x="445756" y="83476"/>
                    </a:cubicBezTo>
                    <a:close/>
                    <a:moveTo>
                      <a:pt x="426676" y="0"/>
                    </a:moveTo>
                    <a:lnTo>
                      <a:pt x="464835" y="0"/>
                    </a:lnTo>
                    <a:cubicBezTo>
                      <a:pt x="473500" y="0"/>
                      <a:pt x="480597" y="7087"/>
                      <a:pt x="480597" y="15738"/>
                    </a:cubicBezTo>
                    <a:lnTo>
                      <a:pt x="480597" y="31936"/>
                    </a:lnTo>
                    <a:cubicBezTo>
                      <a:pt x="487694" y="34881"/>
                      <a:pt x="494054" y="38931"/>
                      <a:pt x="500138" y="43533"/>
                    </a:cubicBezTo>
                    <a:lnTo>
                      <a:pt x="514425" y="35249"/>
                    </a:lnTo>
                    <a:cubicBezTo>
                      <a:pt x="521983" y="30924"/>
                      <a:pt x="531569" y="33501"/>
                      <a:pt x="535901" y="40956"/>
                    </a:cubicBezTo>
                    <a:lnTo>
                      <a:pt x="554981" y="73996"/>
                    </a:lnTo>
                    <a:cubicBezTo>
                      <a:pt x="557101" y="77585"/>
                      <a:pt x="557654" y="81911"/>
                      <a:pt x="556640" y="85961"/>
                    </a:cubicBezTo>
                    <a:cubicBezTo>
                      <a:pt x="555534" y="89918"/>
                      <a:pt x="552861" y="93415"/>
                      <a:pt x="549266" y="95440"/>
                    </a:cubicBezTo>
                    <a:lnTo>
                      <a:pt x="534887" y="103815"/>
                    </a:lnTo>
                    <a:cubicBezTo>
                      <a:pt x="535348" y="107497"/>
                      <a:pt x="535993" y="111178"/>
                      <a:pt x="535993" y="115044"/>
                    </a:cubicBezTo>
                    <a:cubicBezTo>
                      <a:pt x="535993" y="115872"/>
                      <a:pt x="535809" y="116700"/>
                      <a:pt x="535717" y="117621"/>
                    </a:cubicBezTo>
                    <a:lnTo>
                      <a:pt x="521153" y="117621"/>
                    </a:lnTo>
                    <a:cubicBezTo>
                      <a:pt x="490828" y="117621"/>
                      <a:pt x="466126" y="142286"/>
                      <a:pt x="466126" y="172565"/>
                    </a:cubicBezTo>
                    <a:lnTo>
                      <a:pt x="466126" y="229719"/>
                    </a:lnTo>
                    <a:lnTo>
                      <a:pt x="466126" y="242604"/>
                    </a:lnTo>
                    <a:cubicBezTo>
                      <a:pt x="462715" y="237726"/>
                      <a:pt x="458383" y="233493"/>
                      <a:pt x="453590" y="229995"/>
                    </a:cubicBezTo>
                    <a:cubicBezTo>
                      <a:pt x="444465" y="223369"/>
                      <a:pt x="433404" y="219319"/>
                      <a:pt x="421330" y="219319"/>
                    </a:cubicBezTo>
                    <a:lnTo>
                      <a:pt x="411928" y="219319"/>
                    </a:lnTo>
                    <a:cubicBezTo>
                      <a:pt x="411375" y="217755"/>
                      <a:pt x="410914" y="216098"/>
                      <a:pt x="410914" y="214257"/>
                    </a:cubicBezTo>
                    <a:lnTo>
                      <a:pt x="410914" y="198059"/>
                    </a:lnTo>
                    <a:cubicBezTo>
                      <a:pt x="403817" y="195114"/>
                      <a:pt x="397457" y="191064"/>
                      <a:pt x="391373" y="186463"/>
                    </a:cubicBezTo>
                    <a:lnTo>
                      <a:pt x="377086" y="194746"/>
                    </a:lnTo>
                    <a:cubicBezTo>
                      <a:pt x="373492" y="196863"/>
                      <a:pt x="369160" y="197415"/>
                      <a:pt x="365104" y="196310"/>
                    </a:cubicBezTo>
                    <a:cubicBezTo>
                      <a:pt x="361140" y="195206"/>
                      <a:pt x="357638" y="192629"/>
                      <a:pt x="355610" y="189040"/>
                    </a:cubicBezTo>
                    <a:lnTo>
                      <a:pt x="336530" y="155999"/>
                    </a:lnTo>
                    <a:cubicBezTo>
                      <a:pt x="332198" y="148452"/>
                      <a:pt x="334687" y="138881"/>
                      <a:pt x="342245" y="134463"/>
                    </a:cubicBezTo>
                    <a:lnTo>
                      <a:pt x="356716" y="126180"/>
                    </a:lnTo>
                    <a:cubicBezTo>
                      <a:pt x="356163" y="122498"/>
                      <a:pt x="355518" y="118817"/>
                      <a:pt x="355518" y="115044"/>
                    </a:cubicBezTo>
                    <a:cubicBezTo>
                      <a:pt x="355518" y="111178"/>
                      <a:pt x="356163" y="107497"/>
                      <a:pt x="356716" y="103815"/>
                    </a:cubicBezTo>
                    <a:lnTo>
                      <a:pt x="342245" y="95440"/>
                    </a:lnTo>
                    <a:cubicBezTo>
                      <a:pt x="334687" y="91115"/>
                      <a:pt x="332198" y="81543"/>
                      <a:pt x="336530" y="73996"/>
                    </a:cubicBezTo>
                    <a:lnTo>
                      <a:pt x="355610" y="40956"/>
                    </a:lnTo>
                    <a:cubicBezTo>
                      <a:pt x="357638" y="37366"/>
                      <a:pt x="361140" y="34789"/>
                      <a:pt x="365104" y="33685"/>
                    </a:cubicBezTo>
                    <a:cubicBezTo>
                      <a:pt x="369160" y="32580"/>
                      <a:pt x="373492" y="33133"/>
                      <a:pt x="377086" y="35249"/>
                    </a:cubicBezTo>
                    <a:lnTo>
                      <a:pt x="391373" y="43533"/>
                    </a:lnTo>
                    <a:cubicBezTo>
                      <a:pt x="397457" y="38931"/>
                      <a:pt x="403817" y="34881"/>
                      <a:pt x="410914" y="31936"/>
                    </a:cubicBezTo>
                    <a:lnTo>
                      <a:pt x="410914" y="15738"/>
                    </a:lnTo>
                    <a:cubicBezTo>
                      <a:pt x="410914" y="7087"/>
                      <a:pt x="418011" y="0"/>
                      <a:pt x="4266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0000" lnSpcReduction="20000"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17" name="肘形连接符 10">
              <a:extLst>
                <a:ext uri="{FF2B5EF4-FFF2-40B4-BE49-F238E27FC236}">
                  <a16:creationId xmlns:a16="http://schemas.microsoft.com/office/drawing/2014/main" id="{C927EBF2-A45C-4917-8AB6-5BD4683908E3}"/>
                </a:ext>
              </a:extLst>
            </p:cNvPr>
            <p:cNvCxnSpPr>
              <a:cxnSpLocks/>
              <a:stCxn id="7" idx="3"/>
              <a:endCxn id="20" idx="2"/>
            </p:cNvCxnSpPr>
            <p:nvPr/>
          </p:nvCxnSpPr>
          <p:spPr>
            <a:xfrm flipV="1">
              <a:off x="6605822" y="2168369"/>
              <a:ext cx="1235920" cy="1217819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肘形连接符 12">
              <a:extLst>
                <a:ext uri="{FF2B5EF4-FFF2-40B4-BE49-F238E27FC236}">
                  <a16:creationId xmlns:a16="http://schemas.microsoft.com/office/drawing/2014/main" id="{EDB8B11D-E57F-4225-BBCB-5C0BC8F97DF8}"/>
                </a:ext>
              </a:extLst>
            </p:cNvPr>
            <p:cNvCxnSpPr>
              <a:cxnSpLocks/>
              <a:stCxn id="7" idx="3"/>
              <a:endCxn id="28" idx="2"/>
            </p:cNvCxnSpPr>
            <p:nvPr/>
          </p:nvCxnSpPr>
          <p:spPr>
            <a:xfrm>
              <a:off x="6605822" y="3386188"/>
              <a:ext cx="1235920" cy="1217819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4F697661-D321-42DC-BB65-B764C3B951EC}"/>
                </a:ext>
              </a:extLst>
            </p:cNvPr>
            <p:cNvCxnSpPr>
              <a:stCxn id="7" idx="3"/>
              <a:endCxn id="24" idx="2"/>
            </p:cNvCxnSpPr>
            <p:nvPr/>
          </p:nvCxnSpPr>
          <p:spPr>
            <a:xfrm>
              <a:off x="6605822" y="3386188"/>
              <a:ext cx="123592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895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95081F-B85C-4DC8-9EE1-056311D1D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C2E7C0A-A66C-4A26-9229-AC13038C0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C137CCE-B6DB-4F2F-AE5B-79B9C3330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12090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E79A3F3-6EA7-4711-8A29-4CBC140B73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30300"/>
            <a:ext cx="10845800" cy="4704144"/>
            <a:chOff x="673100" y="1130300"/>
            <a:chExt cx="10845800" cy="4704144"/>
          </a:xfrm>
        </p:grpSpPr>
        <p:grpSp>
          <p:nvGrpSpPr>
            <p:cNvPr id="6" name="ísḻïdê">
              <a:extLst>
                <a:ext uri="{FF2B5EF4-FFF2-40B4-BE49-F238E27FC236}">
                  <a16:creationId xmlns:a16="http://schemas.microsoft.com/office/drawing/2014/main" id="{C56D08CD-B5FA-40B0-BCA5-EE6BF73F8FC1}"/>
                </a:ext>
              </a:extLst>
            </p:cNvPr>
            <p:cNvGrpSpPr/>
            <p:nvPr/>
          </p:nvGrpSpPr>
          <p:grpSpPr>
            <a:xfrm>
              <a:off x="8851959" y="3821084"/>
              <a:ext cx="2578029" cy="784007"/>
              <a:chOff x="1559496" y="3801006"/>
              <a:chExt cx="2578029" cy="784007"/>
            </a:xfrm>
          </p:grpSpPr>
          <p:sp>
            <p:nvSpPr>
              <p:cNvPr id="38" name="îšļíḑé">
                <a:extLst>
                  <a:ext uri="{FF2B5EF4-FFF2-40B4-BE49-F238E27FC236}">
                    <a16:creationId xmlns:a16="http://schemas.microsoft.com/office/drawing/2014/main" id="{A0FF2929-0B37-4D6D-99EB-3D403613E258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9" name="îṩ1ïḑe">
                <a:extLst>
                  <a:ext uri="{FF2B5EF4-FFF2-40B4-BE49-F238E27FC236}">
                    <a16:creationId xmlns:a16="http://schemas.microsoft.com/office/drawing/2014/main" id="{A891ED7E-BD0F-4208-BFFB-7C257CB17334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7" name="ïş1iḓè">
              <a:extLst>
                <a:ext uri="{FF2B5EF4-FFF2-40B4-BE49-F238E27FC236}">
                  <a16:creationId xmlns:a16="http://schemas.microsoft.com/office/drawing/2014/main" id="{A470CE17-1ED1-44D2-A35A-B5E2974AB96A}"/>
                </a:ext>
              </a:extLst>
            </p:cNvPr>
            <p:cNvGrpSpPr/>
            <p:nvPr/>
          </p:nvGrpSpPr>
          <p:grpSpPr>
            <a:xfrm>
              <a:off x="7873643" y="2591730"/>
              <a:ext cx="2578029" cy="784007"/>
              <a:chOff x="1559496" y="3801006"/>
              <a:chExt cx="2578029" cy="784007"/>
            </a:xfrm>
          </p:grpSpPr>
          <p:sp>
            <p:nvSpPr>
              <p:cNvPr id="36" name="íṣ1iďé">
                <a:extLst>
                  <a:ext uri="{FF2B5EF4-FFF2-40B4-BE49-F238E27FC236}">
                    <a16:creationId xmlns:a16="http://schemas.microsoft.com/office/drawing/2014/main" id="{68EAF0EC-558D-44F5-B6FC-579BEF1D2690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7" name="íśḷïḍê">
                <a:extLst>
                  <a:ext uri="{FF2B5EF4-FFF2-40B4-BE49-F238E27FC236}">
                    <a16:creationId xmlns:a16="http://schemas.microsoft.com/office/drawing/2014/main" id="{23E9FAA4-3885-4078-BC95-99B938EAAB65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8" name="ïṧļîḍê">
              <a:extLst>
                <a:ext uri="{FF2B5EF4-FFF2-40B4-BE49-F238E27FC236}">
                  <a16:creationId xmlns:a16="http://schemas.microsoft.com/office/drawing/2014/main" id="{5A061101-0187-401F-8C33-54AAB9CF1375}"/>
                </a:ext>
              </a:extLst>
            </p:cNvPr>
            <p:cNvGrpSpPr/>
            <p:nvPr/>
          </p:nvGrpSpPr>
          <p:grpSpPr>
            <a:xfrm>
              <a:off x="8940871" y="5050437"/>
              <a:ext cx="2578029" cy="784007"/>
              <a:chOff x="1559496" y="3801006"/>
              <a:chExt cx="2578029" cy="784007"/>
            </a:xfrm>
          </p:grpSpPr>
          <p:sp>
            <p:nvSpPr>
              <p:cNvPr id="34" name="îśļiḑe">
                <a:extLst>
                  <a:ext uri="{FF2B5EF4-FFF2-40B4-BE49-F238E27FC236}">
                    <a16:creationId xmlns:a16="http://schemas.microsoft.com/office/drawing/2014/main" id="{E3AB4AC4-5627-4432-9D0C-CDCB21D7C36F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5" name="îşḻíḓê">
                <a:extLst>
                  <a:ext uri="{FF2B5EF4-FFF2-40B4-BE49-F238E27FC236}">
                    <a16:creationId xmlns:a16="http://schemas.microsoft.com/office/drawing/2014/main" id="{568A392C-3FB5-49AA-83C7-BCC062D768E8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9" name="íŝlíďè">
              <a:extLst>
                <a:ext uri="{FF2B5EF4-FFF2-40B4-BE49-F238E27FC236}">
                  <a16:creationId xmlns:a16="http://schemas.microsoft.com/office/drawing/2014/main" id="{79A1AF08-8292-4F90-B9B9-2696562D4DD1}"/>
                </a:ext>
              </a:extLst>
            </p:cNvPr>
            <p:cNvGrpSpPr/>
            <p:nvPr/>
          </p:nvGrpSpPr>
          <p:grpSpPr>
            <a:xfrm>
              <a:off x="2776201" y="3307643"/>
              <a:ext cx="2578029" cy="784007"/>
              <a:chOff x="1559496" y="3801006"/>
              <a:chExt cx="2578029" cy="784007"/>
            </a:xfrm>
          </p:grpSpPr>
          <p:sp>
            <p:nvSpPr>
              <p:cNvPr id="32" name="îśľïḋè">
                <a:extLst>
                  <a:ext uri="{FF2B5EF4-FFF2-40B4-BE49-F238E27FC236}">
                    <a16:creationId xmlns:a16="http://schemas.microsoft.com/office/drawing/2014/main" id="{6A0CEAB5-7A3B-4255-AAB7-DE80C4025571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3" name="ïsľîḋé">
                <a:extLst>
                  <a:ext uri="{FF2B5EF4-FFF2-40B4-BE49-F238E27FC236}">
                    <a16:creationId xmlns:a16="http://schemas.microsoft.com/office/drawing/2014/main" id="{51B16B49-80BE-46F4-B7DA-46B133C7285D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grpSp>
          <p:nvGrpSpPr>
            <p:cNvPr id="10" name="ïsḷïďê">
              <a:extLst>
                <a:ext uri="{FF2B5EF4-FFF2-40B4-BE49-F238E27FC236}">
                  <a16:creationId xmlns:a16="http://schemas.microsoft.com/office/drawing/2014/main" id="{2B3CB4EE-0A9D-4F05-92A2-E1CE4C0B68F8}"/>
                </a:ext>
              </a:extLst>
            </p:cNvPr>
            <p:cNvGrpSpPr/>
            <p:nvPr/>
          </p:nvGrpSpPr>
          <p:grpSpPr>
            <a:xfrm>
              <a:off x="2687289" y="4703235"/>
              <a:ext cx="2578029" cy="784007"/>
              <a:chOff x="1559496" y="3801006"/>
              <a:chExt cx="2578029" cy="784007"/>
            </a:xfrm>
          </p:grpSpPr>
          <p:sp>
            <p:nvSpPr>
              <p:cNvPr id="30" name="îśḻiḑê">
                <a:extLst>
                  <a:ext uri="{FF2B5EF4-FFF2-40B4-BE49-F238E27FC236}">
                    <a16:creationId xmlns:a16="http://schemas.microsoft.com/office/drawing/2014/main" id="{E8C7BB3C-35BE-4345-A2BE-6B73919D7CD0}"/>
                  </a:ext>
                </a:extLst>
              </p:cNvPr>
              <p:cNvSpPr txBox="1"/>
              <p:nvPr/>
            </p:nvSpPr>
            <p:spPr>
              <a:xfrm>
                <a:off x="1559496" y="4107382"/>
                <a:ext cx="2578029" cy="4776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1" name="îŝļïḓe">
                <a:extLst>
                  <a:ext uri="{FF2B5EF4-FFF2-40B4-BE49-F238E27FC236}">
                    <a16:creationId xmlns:a16="http://schemas.microsoft.com/office/drawing/2014/main" id="{73DB5DCE-5E75-4973-9DFE-522041A42E15}"/>
                  </a:ext>
                </a:extLst>
              </p:cNvPr>
              <p:cNvSpPr/>
              <p:nvPr/>
            </p:nvSpPr>
            <p:spPr>
              <a:xfrm>
                <a:off x="1559496" y="3801006"/>
                <a:ext cx="2578029" cy="306375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lvl="0" defTabSz="914378">
                  <a:spcBef>
                    <a:spcPct val="0"/>
                  </a:spcBef>
                  <a:defRPr/>
                </a:pPr>
                <a:r>
                  <a:rPr lang="en-US" altLang="zh-CN" sz="1600" b="1" dirty="0"/>
                  <a:t>Text here</a:t>
                </a:r>
              </a:p>
            </p:txBody>
          </p:sp>
        </p:grpSp>
        <p:sp>
          <p:nvSpPr>
            <p:cNvPr id="11" name="iṥḻïḋé">
              <a:extLst>
                <a:ext uri="{FF2B5EF4-FFF2-40B4-BE49-F238E27FC236}">
                  <a16:creationId xmlns:a16="http://schemas.microsoft.com/office/drawing/2014/main" id="{4057032B-004A-44BF-AEB4-9504E89622EC}"/>
                </a:ext>
              </a:extLst>
            </p:cNvPr>
            <p:cNvSpPr/>
            <p:nvPr/>
          </p:nvSpPr>
          <p:spPr bwMode="auto">
            <a:xfrm>
              <a:off x="5575524" y="2924944"/>
              <a:ext cx="3055139" cy="2664296"/>
            </a:xfrm>
            <a:custGeom>
              <a:avLst/>
              <a:gdLst>
                <a:gd name="T0" fmla="*/ 4504532 w 21410"/>
                <a:gd name="T1" fmla="*/ 3928635 h 21460"/>
                <a:gd name="T2" fmla="*/ 4504532 w 21410"/>
                <a:gd name="T3" fmla="*/ 3928635 h 21460"/>
                <a:gd name="T4" fmla="*/ 4504532 w 21410"/>
                <a:gd name="T5" fmla="*/ 3928635 h 21460"/>
                <a:gd name="T6" fmla="*/ 4504532 w 21410"/>
                <a:gd name="T7" fmla="*/ 3928635 h 2146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10" h="21460">
                  <a:moveTo>
                    <a:pt x="10087" y="1"/>
                  </a:moveTo>
                  <a:cubicBezTo>
                    <a:pt x="10004" y="-1"/>
                    <a:pt x="9920" y="0"/>
                    <a:pt x="9836" y="6"/>
                  </a:cubicBezTo>
                  <a:cubicBezTo>
                    <a:pt x="8489" y="98"/>
                    <a:pt x="7334" y="1235"/>
                    <a:pt x="7100" y="2753"/>
                  </a:cubicBezTo>
                  <a:cubicBezTo>
                    <a:pt x="6862" y="4295"/>
                    <a:pt x="7371" y="5484"/>
                    <a:pt x="8475" y="6368"/>
                  </a:cubicBezTo>
                  <a:cubicBezTo>
                    <a:pt x="9015" y="6801"/>
                    <a:pt x="9217" y="7418"/>
                    <a:pt x="9104" y="8148"/>
                  </a:cubicBezTo>
                  <a:cubicBezTo>
                    <a:pt x="8997" y="8863"/>
                    <a:pt x="8639" y="9355"/>
                    <a:pt x="8019" y="9582"/>
                  </a:cubicBezTo>
                  <a:cubicBezTo>
                    <a:pt x="7593" y="9738"/>
                    <a:pt x="7177" y="9921"/>
                    <a:pt x="6789" y="10183"/>
                  </a:cubicBezTo>
                  <a:cubicBezTo>
                    <a:pt x="6216" y="10568"/>
                    <a:pt x="5627" y="10604"/>
                    <a:pt x="5059" y="10185"/>
                  </a:cubicBezTo>
                  <a:cubicBezTo>
                    <a:pt x="4495" y="9770"/>
                    <a:pt x="4253" y="9160"/>
                    <a:pt x="4331" y="8392"/>
                  </a:cubicBezTo>
                  <a:cubicBezTo>
                    <a:pt x="4375" y="7950"/>
                    <a:pt x="4324" y="7528"/>
                    <a:pt x="4162" y="7122"/>
                  </a:cubicBezTo>
                  <a:cubicBezTo>
                    <a:pt x="3814" y="6252"/>
                    <a:pt x="3220" y="5773"/>
                    <a:pt x="2397" y="5725"/>
                  </a:cubicBezTo>
                  <a:cubicBezTo>
                    <a:pt x="1542" y="5676"/>
                    <a:pt x="877" y="6108"/>
                    <a:pt x="473" y="6978"/>
                  </a:cubicBezTo>
                  <a:cubicBezTo>
                    <a:pt x="84" y="7815"/>
                    <a:pt x="139" y="8668"/>
                    <a:pt x="615" y="9438"/>
                  </a:cubicBezTo>
                  <a:cubicBezTo>
                    <a:pt x="1175" y="10345"/>
                    <a:pt x="1970" y="10582"/>
                    <a:pt x="2890" y="10364"/>
                  </a:cubicBezTo>
                  <a:cubicBezTo>
                    <a:pt x="3411" y="10239"/>
                    <a:pt x="3861" y="10412"/>
                    <a:pt x="4243" y="10814"/>
                  </a:cubicBezTo>
                  <a:cubicBezTo>
                    <a:pt x="4798" y="11395"/>
                    <a:pt x="4894" y="12143"/>
                    <a:pt x="4553" y="13089"/>
                  </a:cubicBezTo>
                  <a:cubicBezTo>
                    <a:pt x="4293" y="13810"/>
                    <a:pt x="4158" y="14530"/>
                    <a:pt x="4139" y="15252"/>
                  </a:cubicBezTo>
                  <a:lnTo>
                    <a:pt x="4137" y="15237"/>
                  </a:lnTo>
                  <a:cubicBezTo>
                    <a:pt x="4088" y="15740"/>
                    <a:pt x="3871" y="16114"/>
                    <a:pt x="3452" y="16295"/>
                  </a:cubicBezTo>
                  <a:cubicBezTo>
                    <a:pt x="3035" y="16473"/>
                    <a:pt x="2657" y="16379"/>
                    <a:pt x="2331" y="16026"/>
                  </a:cubicBezTo>
                  <a:cubicBezTo>
                    <a:pt x="2145" y="15823"/>
                    <a:pt x="1929" y="15688"/>
                    <a:pt x="1677" y="15625"/>
                  </a:cubicBezTo>
                  <a:cubicBezTo>
                    <a:pt x="1136" y="15491"/>
                    <a:pt x="676" y="15662"/>
                    <a:pt x="328" y="16148"/>
                  </a:cubicBezTo>
                  <a:cubicBezTo>
                    <a:pt x="-34" y="16650"/>
                    <a:pt x="-98" y="17229"/>
                    <a:pt x="143" y="17823"/>
                  </a:cubicBezTo>
                  <a:cubicBezTo>
                    <a:pt x="377" y="18393"/>
                    <a:pt x="792" y="18697"/>
                    <a:pt x="1337" y="18713"/>
                  </a:cubicBezTo>
                  <a:cubicBezTo>
                    <a:pt x="1980" y="18731"/>
                    <a:pt x="2406" y="18341"/>
                    <a:pt x="2671" y="17690"/>
                  </a:cubicBezTo>
                  <a:cubicBezTo>
                    <a:pt x="2820" y="17323"/>
                    <a:pt x="3079" y="17117"/>
                    <a:pt x="3416" y="17042"/>
                  </a:cubicBezTo>
                  <a:cubicBezTo>
                    <a:pt x="3854" y="16946"/>
                    <a:pt x="4210" y="17077"/>
                    <a:pt x="4519" y="17667"/>
                  </a:cubicBezTo>
                  <a:cubicBezTo>
                    <a:pt x="4534" y="17712"/>
                    <a:pt x="4844" y="18471"/>
                    <a:pt x="5042" y="18820"/>
                  </a:cubicBezTo>
                  <a:cubicBezTo>
                    <a:pt x="5340" y="19343"/>
                    <a:pt x="5710" y="19797"/>
                    <a:pt x="6126" y="20175"/>
                  </a:cubicBezTo>
                  <a:cubicBezTo>
                    <a:pt x="6126" y="20175"/>
                    <a:pt x="6162" y="20211"/>
                    <a:pt x="6244" y="20282"/>
                  </a:cubicBezTo>
                  <a:lnTo>
                    <a:pt x="6237" y="20279"/>
                  </a:lnTo>
                  <a:cubicBezTo>
                    <a:pt x="6241" y="20283"/>
                    <a:pt x="6246" y="20287"/>
                    <a:pt x="6250" y="20291"/>
                  </a:cubicBezTo>
                  <a:cubicBezTo>
                    <a:pt x="7100" y="21006"/>
                    <a:pt x="8135" y="21438"/>
                    <a:pt x="9250" y="21457"/>
                  </a:cubicBezTo>
                  <a:cubicBezTo>
                    <a:pt x="10097" y="21487"/>
                    <a:pt x="10913" y="21286"/>
                    <a:pt x="11638" y="20903"/>
                  </a:cubicBezTo>
                  <a:cubicBezTo>
                    <a:pt x="12539" y="20410"/>
                    <a:pt x="13259" y="19679"/>
                    <a:pt x="13837" y="18730"/>
                  </a:cubicBezTo>
                  <a:cubicBezTo>
                    <a:pt x="14194" y="18144"/>
                    <a:pt x="14708" y="17915"/>
                    <a:pt x="15319" y="18009"/>
                  </a:cubicBezTo>
                  <a:cubicBezTo>
                    <a:pt x="15928" y="18105"/>
                    <a:pt x="16359" y="18483"/>
                    <a:pt x="16591" y="19150"/>
                  </a:cubicBezTo>
                  <a:cubicBezTo>
                    <a:pt x="16680" y="19406"/>
                    <a:pt x="16737" y="19673"/>
                    <a:pt x="16849" y="19921"/>
                  </a:cubicBezTo>
                  <a:cubicBezTo>
                    <a:pt x="17336" y="21003"/>
                    <a:pt x="18386" y="21598"/>
                    <a:pt x="19439" y="21373"/>
                  </a:cubicBezTo>
                  <a:cubicBezTo>
                    <a:pt x="20487" y="21148"/>
                    <a:pt x="21296" y="20132"/>
                    <a:pt x="21399" y="18907"/>
                  </a:cubicBezTo>
                  <a:cubicBezTo>
                    <a:pt x="21501" y="17691"/>
                    <a:pt x="20870" y="16487"/>
                    <a:pt x="19887" y="16060"/>
                  </a:cubicBezTo>
                  <a:cubicBezTo>
                    <a:pt x="18905" y="15631"/>
                    <a:pt x="18039" y="15899"/>
                    <a:pt x="17261" y="16670"/>
                  </a:cubicBezTo>
                  <a:cubicBezTo>
                    <a:pt x="16774" y="17152"/>
                    <a:pt x="16217" y="17206"/>
                    <a:pt x="15646" y="16928"/>
                  </a:cubicBezTo>
                  <a:cubicBezTo>
                    <a:pt x="15087" y="16656"/>
                    <a:pt x="14734" y="16170"/>
                    <a:pt x="14692" y="15444"/>
                  </a:cubicBezTo>
                  <a:cubicBezTo>
                    <a:pt x="14658" y="14883"/>
                    <a:pt x="14601" y="14326"/>
                    <a:pt x="14488" y="13780"/>
                  </a:cubicBezTo>
                  <a:lnTo>
                    <a:pt x="14479" y="13765"/>
                  </a:lnTo>
                  <a:cubicBezTo>
                    <a:pt x="14327" y="13035"/>
                    <a:pt x="14462" y="12374"/>
                    <a:pt x="14958" y="11839"/>
                  </a:cubicBezTo>
                  <a:cubicBezTo>
                    <a:pt x="15480" y="11275"/>
                    <a:pt x="16094" y="11145"/>
                    <a:pt x="16767" y="11438"/>
                  </a:cubicBezTo>
                  <a:cubicBezTo>
                    <a:pt x="17155" y="11607"/>
                    <a:pt x="17549" y="11654"/>
                    <a:pt x="17957" y="11568"/>
                  </a:cubicBezTo>
                  <a:cubicBezTo>
                    <a:pt x="18833" y="11381"/>
                    <a:pt x="19424" y="10797"/>
                    <a:pt x="19681" y="9827"/>
                  </a:cubicBezTo>
                  <a:cubicBezTo>
                    <a:pt x="19948" y="8820"/>
                    <a:pt x="19730" y="7915"/>
                    <a:pt x="19050" y="7206"/>
                  </a:cubicBezTo>
                  <a:cubicBezTo>
                    <a:pt x="18397" y="6524"/>
                    <a:pt x="17614" y="6367"/>
                    <a:pt x="16794" y="6733"/>
                  </a:cubicBezTo>
                  <a:cubicBezTo>
                    <a:pt x="15828" y="7164"/>
                    <a:pt x="15406" y="8050"/>
                    <a:pt x="15364" y="9206"/>
                  </a:cubicBezTo>
                  <a:cubicBezTo>
                    <a:pt x="15340" y="9859"/>
                    <a:pt x="15067" y="10350"/>
                    <a:pt x="14604" y="10700"/>
                  </a:cubicBezTo>
                  <a:cubicBezTo>
                    <a:pt x="13935" y="11210"/>
                    <a:pt x="13235" y="11130"/>
                    <a:pt x="12469" y="10476"/>
                  </a:cubicBezTo>
                  <a:cubicBezTo>
                    <a:pt x="12469" y="10476"/>
                    <a:pt x="11702" y="9992"/>
                    <a:pt x="11302" y="9766"/>
                  </a:cubicBezTo>
                  <a:cubicBezTo>
                    <a:pt x="10245" y="9174"/>
                    <a:pt x="10121" y="7465"/>
                    <a:pt x="11070" y="6668"/>
                  </a:cubicBezTo>
                  <a:cubicBezTo>
                    <a:pt x="11236" y="6529"/>
                    <a:pt x="11428" y="6435"/>
                    <a:pt x="11604" y="6312"/>
                  </a:cubicBezTo>
                  <a:cubicBezTo>
                    <a:pt x="12745" y="5503"/>
                    <a:pt x="13256" y="3864"/>
                    <a:pt x="12841" y="2360"/>
                  </a:cubicBezTo>
                  <a:cubicBezTo>
                    <a:pt x="12462" y="984"/>
                    <a:pt x="11338" y="38"/>
                    <a:pt x="10087" y="1"/>
                  </a:cubicBezTo>
                  <a:close/>
                  <a:moveTo>
                    <a:pt x="9231" y="10126"/>
                  </a:moveTo>
                  <a:cubicBezTo>
                    <a:pt x="9387" y="10117"/>
                    <a:pt x="9544" y="10116"/>
                    <a:pt x="9704" y="10126"/>
                  </a:cubicBezTo>
                  <a:cubicBezTo>
                    <a:pt x="12172" y="10277"/>
                    <a:pt x="14141" y="12744"/>
                    <a:pt x="14021" y="15643"/>
                  </a:cubicBezTo>
                  <a:cubicBezTo>
                    <a:pt x="13906" y="18437"/>
                    <a:pt x="11810" y="20694"/>
                    <a:pt x="9330" y="20606"/>
                  </a:cubicBezTo>
                  <a:cubicBezTo>
                    <a:pt x="6814" y="20563"/>
                    <a:pt x="4772" y="18048"/>
                    <a:pt x="4897" y="15109"/>
                  </a:cubicBezTo>
                  <a:cubicBezTo>
                    <a:pt x="5010" y="12454"/>
                    <a:pt x="6895" y="10263"/>
                    <a:pt x="9231" y="1012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endParaRPr lang="id-ID">
                <a:solidFill>
                  <a:schemeClr val="tx2"/>
                </a:solidFill>
              </a:endParaRPr>
            </a:p>
          </p:txBody>
        </p:sp>
        <p:grpSp>
          <p:nvGrpSpPr>
            <p:cNvPr id="12" name="íṧḷîḍê">
              <a:extLst>
                <a:ext uri="{FF2B5EF4-FFF2-40B4-BE49-F238E27FC236}">
                  <a16:creationId xmlns:a16="http://schemas.microsoft.com/office/drawing/2014/main" id="{3A07D72F-A089-424F-B397-AF41705CA679}"/>
                </a:ext>
              </a:extLst>
            </p:cNvPr>
            <p:cNvGrpSpPr/>
            <p:nvPr/>
          </p:nvGrpSpPr>
          <p:grpSpPr>
            <a:xfrm>
              <a:off x="8054243" y="4985927"/>
              <a:ext cx="502816" cy="502816"/>
              <a:chOff x="5675954" y="2249137"/>
              <a:chExt cx="648072" cy="648072"/>
            </a:xfrm>
          </p:grpSpPr>
          <p:sp>
            <p:nvSpPr>
              <p:cNvPr id="28" name="işḻiḓé">
                <a:extLst>
                  <a:ext uri="{FF2B5EF4-FFF2-40B4-BE49-F238E27FC236}">
                    <a16:creationId xmlns:a16="http://schemas.microsoft.com/office/drawing/2014/main" id="{4865ECA8-F43D-4110-AD9D-06D5FE03B9D2}"/>
                  </a:ext>
                </a:extLst>
              </p:cNvPr>
              <p:cNvSpPr/>
              <p:nvPr/>
            </p:nvSpPr>
            <p:spPr>
              <a:xfrm>
                <a:off x="5675954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9" name="iṥḻíde">
                <a:extLst>
                  <a:ext uri="{FF2B5EF4-FFF2-40B4-BE49-F238E27FC236}">
                    <a16:creationId xmlns:a16="http://schemas.microsoft.com/office/drawing/2014/main" id="{8A5539FA-5020-4108-97DF-14E04FBC3A77}"/>
                  </a:ext>
                </a:extLst>
              </p:cNvPr>
              <p:cNvSpPr/>
              <p:nvPr/>
            </p:nvSpPr>
            <p:spPr bwMode="auto">
              <a:xfrm>
                <a:off x="5809844" y="2390028"/>
                <a:ext cx="380293" cy="366291"/>
              </a:xfrm>
              <a:custGeom>
                <a:avLst/>
                <a:gdLst>
                  <a:gd name="connsiteX0" fmla="*/ 297615 w 597921"/>
                  <a:gd name="connsiteY0" fmla="*/ 96957 h 598324"/>
                  <a:gd name="connsiteX1" fmla="*/ 323434 w 597921"/>
                  <a:gd name="connsiteY1" fmla="*/ 122740 h 598324"/>
                  <a:gd name="connsiteX2" fmla="*/ 323434 w 597921"/>
                  <a:gd name="connsiteY2" fmla="*/ 289852 h 598324"/>
                  <a:gd name="connsiteX3" fmla="*/ 462572 w 597921"/>
                  <a:gd name="connsiteY3" fmla="*/ 289852 h 598324"/>
                  <a:gd name="connsiteX4" fmla="*/ 487913 w 597921"/>
                  <a:gd name="connsiteY4" fmla="*/ 315157 h 598324"/>
                  <a:gd name="connsiteX5" fmla="*/ 462572 w 597921"/>
                  <a:gd name="connsiteY5" fmla="*/ 340463 h 598324"/>
                  <a:gd name="connsiteX6" fmla="*/ 297615 w 597921"/>
                  <a:gd name="connsiteY6" fmla="*/ 340463 h 598324"/>
                  <a:gd name="connsiteX7" fmla="*/ 272274 w 597921"/>
                  <a:gd name="connsiteY7" fmla="*/ 315157 h 598324"/>
                  <a:gd name="connsiteX8" fmla="*/ 272274 w 597921"/>
                  <a:gd name="connsiteY8" fmla="*/ 122740 h 598324"/>
                  <a:gd name="connsiteX9" fmla="*/ 297615 w 597921"/>
                  <a:gd name="connsiteY9" fmla="*/ 96957 h 598324"/>
                  <a:gd name="connsiteX10" fmla="*/ 298127 w 597921"/>
                  <a:gd name="connsiteY10" fmla="*/ 0 h 598324"/>
                  <a:gd name="connsiteX11" fmla="*/ 597921 w 597921"/>
                  <a:gd name="connsiteY11" fmla="*/ 299401 h 598324"/>
                  <a:gd name="connsiteX12" fmla="*/ 298127 w 597921"/>
                  <a:gd name="connsiteY12" fmla="*/ 598324 h 598324"/>
                  <a:gd name="connsiteX13" fmla="*/ 35150 w 597921"/>
                  <a:gd name="connsiteY13" fmla="*/ 442177 h 598324"/>
                  <a:gd name="connsiteX14" fmla="*/ 34194 w 597921"/>
                  <a:gd name="connsiteY14" fmla="*/ 432149 h 598324"/>
                  <a:gd name="connsiteX15" fmla="*/ 40410 w 597921"/>
                  <a:gd name="connsiteY15" fmla="*/ 424509 h 598324"/>
                  <a:gd name="connsiteX16" fmla="*/ 74836 w 597921"/>
                  <a:gd name="connsiteY16" fmla="*/ 407796 h 598324"/>
                  <a:gd name="connsiteX17" fmla="*/ 91571 w 597921"/>
                  <a:gd name="connsiteY17" fmla="*/ 413049 h 598324"/>
                  <a:gd name="connsiteX18" fmla="*/ 298127 w 597921"/>
                  <a:gd name="connsiteY18" fmla="*/ 534815 h 598324"/>
                  <a:gd name="connsiteX19" fmla="*/ 534328 w 597921"/>
                  <a:gd name="connsiteY19" fmla="*/ 299401 h 598324"/>
                  <a:gd name="connsiteX20" fmla="*/ 298127 w 597921"/>
                  <a:gd name="connsiteY20" fmla="*/ 63509 h 598324"/>
                  <a:gd name="connsiteX21" fmla="*/ 145123 w 597921"/>
                  <a:gd name="connsiteY21" fmla="*/ 120333 h 598324"/>
                  <a:gd name="connsiteX22" fmla="*/ 200587 w 597921"/>
                  <a:gd name="connsiteY22" fmla="*/ 142299 h 598324"/>
                  <a:gd name="connsiteX23" fmla="*/ 208237 w 597921"/>
                  <a:gd name="connsiteY23" fmla="*/ 152327 h 598324"/>
                  <a:gd name="connsiteX24" fmla="*/ 203456 w 597921"/>
                  <a:gd name="connsiteY24" fmla="*/ 164265 h 598324"/>
                  <a:gd name="connsiteX25" fmla="*/ 48060 w 597921"/>
                  <a:gd name="connsiteY25" fmla="*/ 285553 h 598324"/>
                  <a:gd name="connsiteX26" fmla="*/ 35150 w 597921"/>
                  <a:gd name="connsiteY26" fmla="*/ 287463 h 598324"/>
                  <a:gd name="connsiteX27" fmla="*/ 27500 w 597921"/>
                  <a:gd name="connsiteY27" fmla="*/ 277435 h 598324"/>
                  <a:gd name="connsiteX28" fmla="*/ 246 w 597921"/>
                  <a:gd name="connsiteY28" fmla="*/ 82132 h 598324"/>
                  <a:gd name="connsiteX29" fmla="*/ 4550 w 597921"/>
                  <a:gd name="connsiteY29" fmla="*/ 70194 h 598324"/>
                  <a:gd name="connsiteX30" fmla="*/ 17459 w 597921"/>
                  <a:gd name="connsiteY30" fmla="*/ 68762 h 598324"/>
                  <a:gd name="connsiteX31" fmla="*/ 80574 w 597921"/>
                  <a:gd name="connsiteY31" fmla="*/ 94070 h 598324"/>
                  <a:gd name="connsiteX32" fmla="*/ 298127 w 597921"/>
                  <a:gd name="connsiteY32" fmla="*/ 0 h 5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597921" h="598324">
                    <a:moveTo>
                      <a:pt x="297615" y="96957"/>
                    </a:moveTo>
                    <a:cubicBezTo>
                      <a:pt x="311959" y="96957"/>
                      <a:pt x="323434" y="108416"/>
                      <a:pt x="323434" y="122740"/>
                    </a:cubicBezTo>
                    <a:lnTo>
                      <a:pt x="323434" y="289852"/>
                    </a:lnTo>
                    <a:lnTo>
                      <a:pt x="462572" y="289852"/>
                    </a:lnTo>
                    <a:cubicBezTo>
                      <a:pt x="476438" y="289852"/>
                      <a:pt x="487913" y="301311"/>
                      <a:pt x="487913" y="315157"/>
                    </a:cubicBezTo>
                    <a:cubicBezTo>
                      <a:pt x="487913" y="329004"/>
                      <a:pt x="476438" y="340463"/>
                      <a:pt x="462572" y="340463"/>
                    </a:cubicBezTo>
                    <a:lnTo>
                      <a:pt x="297615" y="340463"/>
                    </a:lnTo>
                    <a:cubicBezTo>
                      <a:pt x="283749" y="340463"/>
                      <a:pt x="272274" y="329004"/>
                      <a:pt x="272274" y="315157"/>
                    </a:cubicBezTo>
                    <a:lnTo>
                      <a:pt x="272274" y="122740"/>
                    </a:lnTo>
                    <a:cubicBezTo>
                      <a:pt x="272274" y="108416"/>
                      <a:pt x="283749" y="96957"/>
                      <a:pt x="297615" y="96957"/>
                    </a:cubicBezTo>
                    <a:close/>
                    <a:moveTo>
                      <a:pt x="298127" y="0"/>
                    </a:moveTo>
                    <a:cubicBezTo>
                      <a:pt x="463564" y="0"/>
                      <a:pt x="597921" y="134181"/>
                      <a:pt x="597921" y="299401"/>
                    </a:cubicBezTo>
                    <a:cubicBezTo>
                      <a:pt x="597921" y="464143"/>
                      <a:pt x="463564" y="598324"/>
                      <a:pt x="298127" y="598324"/>
                    </a:cubicBezTo>
                    <a:cubicBezTo>
                      <a:pt x="188155" y="598324"/>
                      <a:pt x="87268" y="538635"/>
                      <a:pt x="35150" y="442177"/>
                    </a:cubicBezTo>
                    <a:cubicBezTo>
                      <a:pt x="33238" y="438835"/>
                      <a:pt x="32760" y="435492"/>
                      <a:pt x="34194" y="432149"/>
                    </a:cubicBezTo>
                    <a:cubicBezTo>
                      <a:pt x="35150" y="428807"/>
                      <a:pt x="37541" y="425942"/>
                      <a:pt x="40410" y="424509"/>
                    </a:cubicBezTo>
                    <a:lnTo>
                      <a:pt x="74836" y="407796"/>
                    </a:lnTo>
                    <a:cubicBezTo>
                      <a:pt x="81052" y="404931"/>
                      <a:pt x="88702" y="407319"/>
                      <a:pt x="91571" y="413049"/>
                    </a:cubicBezTo>
                    <a:cubicBezTo>
                      <a:pt x="133169" y="488018"/>
                      <a:pt x="212540" y="534815"/>
                      <a:pt x="298127" y="534815"/>
                    </a:cubicBezTo>
                    <a:cubicBezTo>
                      <a:pt x="428181" y="534815"/>
                      <a:pt x="534328" y="429284"/>
                      <a:pt x="534328" y="299401"/>
                    </a:cubicBezTo>
                    <a:cubicBezTo>
                      <a:pt x="534328" y="169517"/>
                      <a:pt x="428181" y="63509"/>
                      <a:pt x="298127" y="63509"/>
                    </a:cubicBezTo>
                    <a:cubicBezTo>
                      <a:pt x="242185" y="63509"/>
                      <a:pt x="187677" y="83565"/>
                      <a:pt x="145123" y="120333"/>
                    </a:cubicBezTo>
                    <a:lnTo>
                      <a:pt x="200587" y="142299"/>
                    </a:lnTo>
                    <a:cubicBezTo>
                      <a:pt x="204890" y="144209"/>
                      <a:pt x="207759" y="148029"/>
                      <a:pt x="208237" y="152327"/>
                    </a:cubicBezTo>
                    <a:cubicBezTo>
                      <a:pt x="208715" y="157102"/>
                      <a:pt x="207281" y="161399"/>
                      <a:pt x="203456" y="164265"/>
                    </a:cubicBezTo>
                    <a:lnTo>
                      <a:pt x="48060" y="285553"/>
                    </a:lnTo>
                    <a:cubicBezTo>
                      <a:pt x="44235" y="288418"/>
                      <a:pt x="39454" y="289373"/>
                      <a:pt x="35150" y="287463"/>
                    </a:cubicBezTo>
                    <a:cubicBezTo>
                      <a:pt x="31325" y="285553"/>
                      <a:pt x="27978" y="281733"/>
                      <a:pt x="27500" y="277435"/>
                    </a:cubicBezTo>
                    <a:lnTo>
                      <a:pt x="246" y="82132"/>
                    </a:lnTo>
                    <a:cubicBezTo>
                      <a:pt x="-710" y="77835"/>
                      <a:pt x="1203" y="73060"/>
                      <a:pt x="4550" y="70194"/>
                    </a:cubicBezTo>
                    <a:cubicBezTo>
                      <a:pt x="8375" y="67807"/>
                      <a:pt x="13156" y="66852"/>
                      <a:pt x="17459" y="68762"/>
                    </a:cubicBezTo>
                    <a:lnTo>
                      <a:pt x="80574" y="94070"/>
                    </a:lnTo>
                    <a:cubicBezTo>
                      <a:pt x="137472" y="33426"/>
                      <a:pt x="214931" y="0"/>
                      <a:pt x="29812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/>
              </a:p>
            </p:txBody>
          </p:sp>
        </p:grpSp>
        <p:grpSp>
          <p:nvGrpSpPr>
            <p:cNvPr id="13" name="iSḻïḍe">
              <a:extLst>
                <a:ext uri="{FF2B5EF4-FFF2-40B4-BE49-F238E27FC236}">
                  <a16:creationId xmlns:a16="http://schemas.microsoft.com/office/drawing/2014/main" id="{24D8ECA0-8C68-4EAE-88CA-EB1396B6736B}"/>
                </a:ext>
              </a:extLst>
            </p:cNvPr>
            <p:cNvGrpSpPr/>
            <p:nvPr/>
          </p:nvGrpSpPr>
          <p:grpSpPr>
            <a:xfrm>
              <a:off x="5632209" y="4910432"/>
              <a:ext cx="280010" cy="280010"/>
              <a:chOff x="7442747" y="2249137"/>
              <a:chExt cx="648072" cy="648072"/>
            </a:xfrm>
          </p:grpSpPr>
          <p:sp>
            <p:nvSpPr>
              <p:cNvPr id="26" name="ís1ïḍè">
                <a:extLst>
                  <a:ext uri="{FF2B5EF4-FFF2-40B4-BE49-F238E27FC236}">
                    <a16:creationId xmlns:a16="http://schemas.microsoft.com/office/drawing/2014/main" id="{11645376-A609-476C-B3F9-27A2810D0A5F}"/>
                  </a:ext>
                </a:extLst>
              </p:cNvPr>
              <p:cNvSpPr/>
              <p:nvPr/>
            </p:nvSpPr>
            <p:spPr>
              <a:xfrm>
                <a:off x="744274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40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7" name="iṩľiḓe">
                <a:extLst>
                  <a:ext uri="{FF2B5EF4-FFF2-40B4-BE49-F238E27FC236}">
                    <a16:creationId xmlns:a16="http://schemas.microsoft.com/office/drawing/2014/main" id="{46CB6102-DFB3-4039-882E-9A1F94B91E91}"/>
                  </a:ext>
                </a:extLst>
              </p:cNvPr>
              <p:cNvSpPr/>
              <p:nvPr/>
            </p:nvSpPr>
            <p:spPr bwMode="auto">
              <a:xfrm>
                <a:off x="7576637" y="2390028"/>
                <a:ext cx="380293" cy="366291"/>
              </a:xfrm>
              <a:custGeom>
                <a:avLst/>
                <a:gdLst>
                  <a:gd name="connsiteX0" fmla="*/ 304701 w 609473"/>
                  <a:gd name="connsiteY0" fmla="*/ 381618 h 587034"/>
                  <a:gd name="connsiteX1" fmla="*/ 325879 w 609473"/>
                  <a:gd name="connsiteY1" fmla="*/ 394101 h 587034"/>
                  <a:gd name="connsiteX2" fmla="*/ 309542 w 609473"/>
                  <a:gd name="connsiteY2" fmla="*/ 410914 h 587034"/>
                  <a:gd name="connsiteX3" fmla="*/ 331022 w 609473"/>
                  <a:gd name="connsiteY3" fmla="*/ 433867 h 587034"/>
                  <a:gd name="connsiteX4" fmla="*/ 312466 w 609473"/>
                  <a:gd name="connsiteY4" fmla="*/ 468800 h 587034"/>
                  <a:gd name="connsiteX5" fmla="*/ 294112 w 609473"/>
                  <a:gd name="connsiteY5" fmla="*/ 468096 h 587034"/>
                  <a:gd name="connsiteX6" fmla="*/ 278380 w 609473"/>
                  <a:gd name="connsiteY6" fmla="*/ 432055 h 587034"/>
                  <a:gd name="connsiteX7" fmla="*/ 299861 w 609473"/>
                  <a:gd name="connsiteY7" fmla="*/ 410612 h 587034"/>
                  <a:gd name="connsiteX8" fmla="*/ 284028 w 609473"/>
                  <a:gd name="connsiteY8" fmla="*/ 393397 h 587034"/>
                  <a:gd name="connsiteX9" fmla="*/ 224835 w 609473"/>
                  <a:gd name="connsiteY9" fmla="*/ 380559 h 587034"/>
                  <a:gd name="connsiteX10" fmla="*/ 283211 w 609473"/>
                  <a:gd name="connsiteY10" fmla="*/ 483344 h 587034"/>
                  <a:gd name="connsiteX11" fmla="*/ 305190 w 609473"/>
                  <a:gd name="connsiteY11" fmla="*/ 499753 h 587034"/>
                  <a:gd name="connsiteX12" fmla="*/ 327069 w 609473"/>
                  <a:gd name="connsiteY12" fmla="*/ 483646 h 587034"/>
                  <a:gd name="connsiteX13" fmla="*/ 387865 w 609473"/>
                  <a:gd name="connsiteY13" fmla="*/ 380861 h 587034"/>
                  <a:gd name="connsiteX14" fmla="*/ 498972 w 609473"/>
                  <a:gd name="connsiteY14" fmla="*/ 386700 h 587034"/>
                  <a:gd name="connsiteX15" fmla="*/ 581344 w 609473"/>
                  <a:gd name="connsiteY15" fmla="*/ 414485 h 587034"/>
                  <a:gd name="connsiteX16" fmla="*/ 609473 w 609473"/>
                  <a:gd name="connsiteY16" fmla="*/ 494820 h 587034"/>
                  <a:gd name="connsiteX17" fmla="*/ 609473 w 609473"/>
                  <a:gd name="connsiteY17" fmla="*/ 529048 h 587034"/>
                  <a:gd name="connsiteX18" fmla="*/ 551399 w 609473"/>
                  <a:gd name="connsiteY18" fmla="*/ 587034 h 587034"/>
                  <a:gd name="connsiteX19" fmla="*/ 58074 w 609473"/>
                  <a:gd name="connsiteY19" fmla="*/ 587034 h 587034"/>
                  <a:gd name="connsiteX20" fmla="*/ 0 w 609473"/>
                  <a:gd name="connsiteY20" fmla="*/ 529048 h 587034"/>
                  <a:gd name="connsiteX21" fmla="*/ 0 w 609473"/>
                  <a:gd name="connsiteY21" fmla="*/ 494820 h 587034"/>
                  <a:gd name="connsiteX22" fmla="*/ 28129 w 609473"/>
                  <a:gd name="connsiteY22" fmla="*/ 414485 h 587034"/>
                  <a:gd name="connsiteX23" fmla="*/ 110501 w 609473"/>
                  <a:gd name="connsiteY23" fmla="*/ 386700 h 587034"/>
                  <a:gd name="connsiteX24" fmla="*/ 316407 w 609473"/>
                  <a:gd name="connsiteY24" fmla="*/ 206077 h 587034"/>
                  <a:gd name="connsiteX25" fmla="*/ 316407 w 609473"/>
                  <a:gd name="connsiteY25" fmla="*/ 272924 h 587034"/>
                  <a:gd name="connsiteX26" fmla="*/ 335965 w 609473"/>
                  <a:gd name="connsiteY26" fmla="*/ 266783 h 587034"/>
                  <a:gd name="connsiteX27" fmla="*/ 346551 w 609473"/>
                  <a:gd name="connsiteY27" fmla="*/ 239602 h 587034"/>
                  <a:gd name="connsiteX28" fmla="*/ 336570 w 609473"/>
                  <a:gd name="connsiteY28" fmla="*/ 216346 h 587034"/>
                  <a:gd name="connsiteX29" fmla="*/ 316407 w 609473"/>
                  <a:gd name="connsiteY29" fmla="*/ 206077 h 587034"/>
                  <a:gd name="connsiteX30" fmla="*/ 299872 w 609473"/>
                  <a:gd name="connsiteY30" fmla="*/ 94230 h 587034"/>
                  <a:gd name="connsiteX31" fmla="*/ 277793 w 609473"/>
                  <a:gd name="connsiteY31" fmla="*/ 102183 h 587034"/>
                  <a:gd name="connsiteX32" fmla="*/ 270534 w 609473"/>
                  <a:gd name="connsiteY32" fmla="*/ 122922 h 587034"/>
                  <a:gd name="connsiteX33" fmla="*/ 281322 w 609473"/>
                  <a:gd name="connsiteY33" fmla="*/ 145674 h 587034"/>
                  <a:gd name="connsiteX34" fmla="*/ 299872 w 609473"/>
                  <a:gd name="connsiteY34" fmla="*/ 154231 h 587034"/>
                  <a:gd name="connsiteX35" fmla="*/ 316407 w 609473"/>
                  <a:gd name="connsiteY35" fmla="*/ 42585 h 587034"/>
                  <a:gd name="connsiteX36" fmla="*/ 316407 w 609473"/>
                  <a:gd name="connsiteY36" fmla="*/ 56478 h 587034"/>
                  <a:gd name="connsiteX37" fmla="*/ 360061 w 609473"/>
                  <a:gd name="connsiteY37" fmla="*/ 70169 h 587034"/>
                  <a:gd name="connsiteX38" fmla="*/ 389904 w 609473"/>
                  <a:gd name="connsiteY38" fmla="*/ 129465 h 587034"/>
                  <a:gd name="connsiteX39" fmla="*/ 344837 w 609473"/>
                  <a:gd name="connsiteY39" fmla="*/ 129465 h 587034"/>
                  <a:gd name="connsiteX40" fmla="*/ 339797 w 609473"/>
                  <a:gd name="connsiteY40" fmla="*/ 107217 h 587034"/>
                  <a:gd name="connsiteX41" fmla="*/ 316407 w 609473"/>
                  <a:gd name="connsiteY41" fmla="*/ 93928 h 587034"/>
                  <a:gd name="connsiteX42" fmla="*/ 316407 w 609473"/>
                  <a:gd name="connsiteY42" fmla="*/ 159063 h 587034"/>
                  <a:gd name="connsiteX43" fmla="*/ 371050 w 609473"/>
                  <a:gd name="connsiteY43" fmla="*/ 183829 h 587034"/>
                  <a:gd name="connsiteX44" fmla="*/ 394037 w 609473"/>
                  <a:gd name="connsiteY44" fmla="*/ 234467 h 587034"/>
                  <a:gd name="connsiteX45" fmla="*/ 362380 w 609473"/>
                  <a:gd name="connsiteY45" fmla="*/ 297086 h 587034"/>
                  <a:gd name="connsiteX46" fmla="*/ 316407 w 609473"/>
                  <a:gd name="connsiteY46" fmla="*/ 311079 h 587034"/>
                  <a:gd name="connsiteX47" fmla="*/ 316407 w 609473"/>
                  <a:gd name="connsiteY47" fmla="*/ 318328 h 587034"/>
                  <a:gd name="connsiteX48" fmla="*/ 445959 w 609473"/>
                  <a:gd name="connsiteY48" fmla="*/ 180507 h 587034"/>
                  <a:gd name="connsiteX49" fmla="*/ 316407 w 609473"/>
                  <a:gd name="connsiteY49" fmla="*/ 42585 h 587034"/>
                  <a:gd name="connsiteX50" fmla="*/ 299872 w 609473"/>
                  <a:gd name="connsiteY50" fmla="*/ 42484 h 587034"/>
                  <a:gd name="connsiteX51" fmla="*/ 168808 w 609473"/>
                  <a:gd name="connsiteY51" fmla="*/ 180507 h 587034"/>
                  <a:gd name="connsiteX52" fmla="*/ 299872 w 609473"/>
                  <a:gd name="connsiteY52" fmla="*/ 318428 h 587034"/>
                  <a:gd name="connsiteX53" fmla="*/ 299872 w 609473"/>
                  <a:gd name="connsiteY53" fmla="*/ 311381 h 587034"/>
                  <a:gd name="connsiteX54" fmla="*/ 249564 w 609473"/>
                  <a:gd name="connsiteY54" fmla="*/ 296683 h 587034"/>
                  <a:gd name="connsiteX55" fmla="*/ 220729 w 609473"/>
                  <a:gd name="connsiteY55" fmla="*/ 229635 h 587034"/>
                  <a:gd name="connsiteX56" fmla="*/ 266904 w 609473"/>
                  <a:gd name="connsiteY56" fmla="*/ 229635 h 587034"/>
                  <a:gd name="connsiteX57" fmla="*/ 273659 w 609473"/>
                  <a:gd name="connsiteY57" fmla="*/ 258528 h 587034"/>
                  <a:gd name="connsiteX58" fmla="*/ 299872 w 609473"/>
                  <a:gd name="connsiteY58" fmla="*/ 273428 h 587034"/>
                  <a:gd name="connsiteX59" fmla="*/ 299872 w 609473"/>
                  <a:gd name="connsiteY59" fmla="*/ 200440 h 587034"/>
                  <a:gd name="connsiteX60" fmla="*/ 285959 w 609473"/>
                  <a:gd name="connsiteY60" fmla="*/ 196312 h 587034"/>
                  <a:gd name="connsiteX61" fmla="*/ 239784 w 609473"/>
                  <a:gd name="connsiteY61" fmla="*/ 169634 h 587034"/>
                  <a:gd name="connsiteX62" fmla="*/ 226375 w 609473"/>
                  <a:gd name="connsiteY62" fmla="*/ 128459 h 587034"/>
                  <a:gd name="connsiteX63" fmla="*/ 231618 w 609473"/>
                  <a:gd name="connsiteY63" fmla="*/ 99566 h 587034"/>
                  <a:gd name="connsiteX64" fmla="*/ 246237 w 609473"/>
                  <a:gd name="connsiteY64" fmla="*/ 77115 h 587034"/>
                  <a:gd name="connsiteX65" fmla="*/ 273256 w 609473"/>
                  <a:gd name="connsiteY65" fmla="*/ 60404 h 587034"/>
                  <a:gd name="connsiteX66" fmla="*/ 299872 w 609473"/>
                  <a:gd name="connsiteY66" fmla="*/ 56075 h 587034"/>
                  <a:gd name="connsiteX67" fmla="*/ 307333 w 609473"/>
                  <a:gd name="connsiteY67" fmla="*/ 0 h 587034"/>
                  <a:gd name="connsiteX68" fmla="*/ 488101 w 609473"/>
                  <a:gd name="connsiteY68" fmla="*/ 180507 h 587034"/>
                  <a:gd name="connsiteX69" fmla="*/ 307333 w 609473"/>
                  <a:gd name="connsiteY69" fmla="*/ 361013 h 587034"/>
                  <a:gd name="connsiteX70" fmla="*/ 126665 w 609473"/>
                  <a:gd name="connsiteY70" fmla="*/ 180507 h 587034"/>
                  <a:gd name="connsiteX71" fmla="*/ 307333 w 609473"/>
                  <a:gd name="connsiteY71" fmla="*/ 0 h 5870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609473" h="587034">
                    <a:moveTo>
                      <a:pt x="304701" y="381618"/>
                    </a:moveTo>
                    <a:lnTo>
                      <a:pt x="325879" y="394101"/>
                    </a:lnTo>
                    <a:lnTo>
                      <a:pt x="309542" y="410914"/>
                    </a:lnTo>
                    <a:lnTo>
                      <a:pt x="331022" y="433867"/>
                    </a:lnTo>
                    <a:lnTo>
                      <a:pt x="312466" y="468800"/>
                    </a:lnTo>
                    <a:cubicBezTo>
                      <a:pt x="307021" y="479069"/>
                      <a:pt x="298751" y="478767"/>
                      <a:pt x="294112" y="468096"/>
                    </a:cubicBezTo>
                    <a:lnTo>
                      <a:pt x="278380" y="432055"/>
                    </a:lnTo>
                    <a:lnTo>
                      <a:pt x="299861" y="410612"/>
                    </a:lnTo>
                    <a:lnTo>
                      <a:pt x="284028" y="393397"/>
                    </a:lnTo>
                    <a:close/>
                    <a:moveTo>
                      <a:pt x="224835" y="380559"/>
                    </a:moveTo>
                    <a:lnTo>
                      <a:pt x="283211" y="483344"/>
                    </a:lnTo>
                    <a:cubicBezTo>
                      <a:pt x="289260" y="493914"/>
                      <a:pt x="297024" y="499753"/>
                      <a:pt x="305190" y="499753"/>
                    </a:cubicBezTo>
                    <a:cubicBezTo>
                      <a:pt x="313155" y="499753"/>
                      <a:pt x="320919" y="494015"/>
                      <a:pt x="327069" y="483646"/>
                    </a:cubicBezTo>
                    <a:lnTo>
                      <a:pt x="387865" y="380861"/>
                    </a:lnTo>
                    <a:lnTo>
                      <a:pt x="498972" y="386700"/>
                    </a:lnTo>
                    <a:cubicBezTo>
                      <a:pt x="529521" y="388311"/>
                      <a:pt x="565716" y="400492"/>
                      <a:pt x="581344" y="414485"/>
                    </a:cubicBezTo>
                    <a:cubicBezTo>
                      <a:pt x="597072" y="428679"/>
                      <a:pt x="609473" y="464015"/>
                      <a:pt x="609473" y="494820"/>
                    </a:cubicBezTo>
                    <a:lnTo>
                      <a:pt x="609473" y="529048"/>
                    </a:lnTo>
                    <a:cubicBezTo>
                      <a:pt x="609473" y="561061"/>
                      <a:pt x="583360" y="587034"/>
                      <a:pt x="551399" y="587034"/>
                    </a:cubicBezTo>
                    <a:lnTo>
                      <a:pt x="58074" y="587034"/>
                    </a:lnTo>
                    <a:cubicBezTo>
                      <a:pt x="26012" y="587034"/>
                      <a:pt x="0" y="561061"/>
                      <a:pt x="0" y="529048"/>
                    </a:cubicBezTo>
                    <a:lnTo>
                      <a:pt x="0" y="494820"/>
                    </a:lnTo>
                    <a:cubicBezTo>
                      <a:pt x="0" y="464015"/>
                      <a:pt x="12401" y="428679"/>
                      <a:pt x="28129" y="414485"/>
                    </a:cubicBezTo>
                    <a:cubicBezTo>
                      <a:pt x="43757" y="400492"/>
                      <a:pt x="79851" y="388311"/>
                      <a:pt x="110501" y="386700"/>
                    </a:cubicBezTo>
                    <a:close/>
                    <a:moveTo>
                      <a:pt x="316407" y="206077"/>
                    </a:moveTo>
                    <a:lnTo>
                      <a:pt x="316407" y="272924"/>
                    </a:lnTo>
                    <a:cubicBezTo>
                      <a:pt x="325379" y="271817"/>
                      <a:pt x="331832" y="269703"/>
                      <a:pt x="335965" y="266783"/>
                    </a:cubicBezTo>
                    <a:cubicBezTo>
                      <a:pt x="343023" y="261548"/>
                      <a:pt x="346551" y="252488"/>
                      <a:pt x="346551" y="239602"/>
                    </a:cubicBezTo>
                    <a:cubicBezTo>
                      <a:pt x="346551" y="229736"/>
                      <a:pt x="343224" y="222084"/>
                      <a:pt x="336570" y="216346"/>
                    </a:cubicBezTo>
                    <a:cubicBezTo>
                      <a:pt x="332638" y="213024"/>
                      <a:pt x="325884" y="209601"/>
                      <a:pt x="316407" y="206077"/>
                    </a:cubicBezTo>
                    <a:close/>
                    <a:moveTo>
                      <a:pt x="299872" y="94230"/>
                    </a:moveTo>
                    <a:cubicBezTo>
                      <a:pt x="289891" y="94431"/>
                      <a:pt x="282531" y="97149"/>
                      <a:pt x="277793" y="102183"/>
                    </a:cubicBezTo>
                    <a:cubicBezTo>
                      <a:pt x="272954" y="107317"/>
                      <a:pt x="270534" y="114163"/>
                      <a:pt x="270534" y="122922"/>
                    </a:cubicBezTo>
                    <a:cubicBezTo>
                      <a:pt x="270534" y="132586"/>
                      <a:pt x="274163" y="140137"/>
                      <a:pt x="281322" y="145674"/>
                    </a:cubicBezTo>
                    <a:cubicBezTo>
                      <a:pt x="285354" y="148795"/>
                      <a:pt x="291504" y="151613"/>
                      <a:pt x="299872" y="154231"/>
                    </a:cubicBezTo>
                    <a:close/>
                    <a:moveTo>
                      <a:pt x="316407" y="42585"/>
                    </a:moveTo>
                    <a:lnTo>
                      <a:pt x="316407" y="56478"/>
                    </a:lnTo>
                    <a:cubicBezTo>
                      <a:pt x="334957" y="57887"/>
                      <a:pt x="349576" y="62518"/>
                      <a:pt x="360061" y="70169"/>
                    </a:cubicBezTo>
                    <a:cubicBezTo>
                      <a:pt x="379318" y="82350"/>
                      <a:pt x="389198" y="102082"/>
                      <a:pt x="389904" y="129465"/>
                    </a:cubicBezTo>
                    <a:lnTo>
                      <a:pt x="344837" y="129465"/>
                    </a:lnTo>
                    <a:cubicBezTo>
                      <a:pt x="344031" y="119297"/>
                      <a:pt x="342317" y="111948"/>
                      <a:pt x="339797" y="107217"/>
                    </a:cubicBezTo>
                    <a:cubicBezTo>
                      <a:pt x="335562" y="99163"/>
                      <a:pt x="327698" y="94733"/>
                      <a:pt x="316407" y="93928"/>
                    </a:cubicBezTo>
                    <a:lnTo>
                      <a:pt x="316407" y="159063"/>
                    </a:lnTo>
                    <a:cubicBezTo>
                      <a:pt x="343527" y="168426"/>
                      <a:pt x="361674" y="176681"/>
                      <a:pt x="371050" y="183829"/>
                    </a:cubicBezTo>
                    <a:cubicBezTo>
                      <a:pt x="386375" y="195809"/>
                      <a:pt x="394037" y="212722"/>
                      <a:pt x="394037" y="234467"/>
                    </a:cubicBezTo>
                    <a:cubicBezTo>
                      <a:pt x="394037" y="263159"/>
                      <a:pt x="383451" y="284099"/>
                      <a:pt x="362380" y="297086"/>
                    </a:cubicBezTo>
                    <a:cubicBezTo>
                      <a:pt x="349475" y="305039"/>
                      <a:pt x="334151" y="309670"/>
                      <a:pt x="316407" y="311079"/>
                    </a:cubicBezTo>
                    <a:lnTo>
                      <a:pt x="316407" y="318328"/>
                    </a:lnTo>
                    <a:cubicBezTo>
                      <a:pt x="388593" y="313697"/>
                      <a:pt x="445959" y="253696"/>
                      <a:pt x="445959" y="180507"/>
                    </a:cubicBezTo>
                    <a:cubicBezTo>
                      <a:pt x="445959" y="107217"/>
                      <a:pt x="388593" y="47316"/>
                      <a:pt x="316407" y="42585"/>
                    </a:cubicBezTo>
                    <a:close/>
                    <a:moveTo>
                      <a:pt x="299872" y="42484"/>
                    </a:moveTo>
                    <a:cubicBezTo>
                      <a:pt x="226980" y="46410"/>
                      <a:pt x="168808" y="106713"/>
                      <a:pt x="168808" y="180507"/>
                    </a:cubicBezTo>
                    <a:cubicBezTo>
                      <a:pt x="168808" y="254199"/>
                      <a:pt x="226980" y="314502"/>
                      <a:pt x="299872" y="318428"/>
                    </a:cubicBezTo>
                    <a:lnTo>
                      <a:pt x="299872" y="311381"/>
                    </a:lnTo>
                    <a:cubicBezTo>
                      <a:pt x="277390" y="308864"/>
                      <a:pt x="260553" y="303931"/>
                      <a:pt x="249564" y="296683"/>
                    </a:cubicBezTo>
                    <a:cubicBezTo>
                      <a:pt x="230005" y="283596"/>
                      <a:pt x="220427" y="261246"/>
                      <a:pt x="220729" y="229635"/>
                    </a:cubicBezTo>
                    <a:lnTo>
                      <a:pt x="266904" y="229635"/>
                    </a:lnTo>
                    <a:cubicBezTo>
                      <a:pt x="268518" y="244031"/>
                      <a:pt x="270736" y="253696"/>
                      <a:pt x="273659" y="258528"/>
                    </a:cubicBezTo>
                    <a:cubicBezTo>
                      <a:pt x="278095" y="266179"/>
                      <a:pt x="286867" y="271112"/>
                      <a:pt x="299872" y="273428"/>
                    </a:cubicBezTo>
                    <a:lnTo>
                      <a:pt x="299872" y="200440"/>
                    </a:lnTo>
                    <a:lnTo>
                      <a:pt x="285959" y="196312"/>
                    </a:lnTo>
                    <a:cubicBezTo>
                      <a:pt x="264182" y="189970"/>
                      <a:pt x="248757" y="181010"/>
                      <a:pt x="239784" y="169634"/>
                    </a:cubicBezTo>
                    <a:cubicBezTo>
                      <a:pt x="230811" y="158258"/>
                      <a:pt x="226375" y="144466"/>
                      <a:pt x="226375" y="128459"/>
                    </a:cubicBezTo>
                    <a:cubicBezTo>
                      <a:pt x="226375" y="117787"/>
                      <a:pt x="228089" y="108223"/>
                      <a:pt x="231618" y="99566"/>
                    </a:cubicBezTo>
                    <a:cubicBezTo>
                      <a:pt x="235046" y="90908"/>
                      <a:pt x="239986" y="83357"/>
                      <a:pt x="246237" y="77115"/>
                    </a:cubicBezTo>
                    <a:cubicBezTo>
                      <a:pt x="254302" y="69062"/>
                      <a:pt x="263376" y="63424"/>
                      <a:pt x="273256" y="60404"/>
                    </a:cubicBezTo>
                    <a:cubicBezTo>
                      <a:pt x="279406" y="58390"/>
                      <a:pt x="288177" y="56981"/>
                      <a:pt x="299872" y="56075"/>
                    </a:cubicBezTo>
                    <a:close/>
                    <a:moveTo>
                      <a:pt x="307333" y="0"/>
                    </a:moveTo>
                    <a:cubicBezTo>
                      <a:pt x="407043" y="0"/>
                      <a:pt x="488101" y="80941"/>
                      <a:pt x="488101" y="180507"/>
                    </a:cubicBezTo>
                    <a:cubicBezTo>
                      <a:pt x="488101" y="279971"/>
                      <a:pt x="407043" y="361013"/>
                      <a:pt x="307333" y="361013"/>
                    </a:cubicBezTo>
                    <a:cubicBezTo>
                      <a:pt x="207724" y="361013"/>
                      <a:pt x="126665" y="279971"/>
                      <a:pt x="126665" y="180507"/>
                    </a:cubicBezTo>
                    <a:cubicBezTo>
                      <a:pt x="126665" y="80941"/>
                      <a:pt x="207724" y="0"/>
                      <a:pt x="3073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/>
              </a:p>
            </p:txBody>
          </p:sp>
        </p:grpSp>
        <p:grpSp>
          <p:nvGrpSpPr>
            <p:cNvPr id="14" name="isļíďé">
              <a:extLst>
                <a:ext uri="{FF2B5EF4-FFF2-40B4-BE49-F238E27FC236}">
                  <a16:creationId xmlns:a16="http://schemas.microsoft.com/office/drawing/2014/main" id="{016F9060-BD94-4257-93DA-AC828E0773F3}"/>
                </a:ext>
              </a:extLst>
            </p:cNvPr>
            <p:cNvGrpSpPr/>
            <p:nvPr/>
          </p:nvGrpSpPr>
          <p:grpSpPr>
            <a:xfrm>
              <a:off x="7873643" y="3830022"/>
              <a:ext cx="431906" cy="431906"/>
              <a:chOff x="4792557" y="2249137"/>
              <a:chExt cx="648072" cy="648072"/>
            </a:xfrm>
          </p:grpSpPr>
          <p:sp>
            <p:nvSpPr>
              <p:cNvPr id="24" name="íṣļiḓê">
                <a:extLst>
                  <a:ext uri="{FF2B5EF4-FFF2-40B4-BE49-F238E27FC236}">
                    <a16:creationId xmlns:a16="http://schemas.microsoft.com/office/drawing/2014/main" id="{4EE98F94-2C3C-404C-B06E-BE80FBF94717}"/>
                  </a:ext>
                </a:extLst>
              </p:cNvPr>
              <p:cNvSpPr/>
              <p:nvPr/>
            </p:nvSpPr>
            <p:spPr>
              <a:xfrm>
                <a:off x="4792557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5" name="îşḻïḋe">
                <a:extLst>
                  <a:ext uri="{FF2B5EF4-FFF2-40B4-BE49-F238E27FC236}">
                    <a16:creationId xmlns:a16="http://schemas.microsoft.com/office/drawing/2014/main" id="{4CA89B8E-60C8-4DED-A935-E93EBEA874B5}"/>
                  </a:ext>
                </a:extLst>
              </p:cNvPr>
              <p:cNvSpPr/>
              <p:nvPr/>
            </p:nvSpPr>
            <p:spPr bwMode="auto">
              <a:xfrm>
                <a:off x="4926447" y="2390028"/>
                <a:ext cx="380293" cy="366291"/>
              </a:xfrm>
              <a:custGeom>
                <a:avLst/>
                <a:gdLst>
                  <a:gd name="T0" fmla="*/ 4096 w 6827"/>
                  <a:gd name="T1" fmla="*/ 4551 h 6827"/>
                  <a:gd name="T2" fmla="*/ 6258 w 6827"/>
                  <a:gd name="T3" fmla="*/ 4096 h 6827"/>
                  <a:gd name="T4" fmla="*/ 2348 w 6827"/>
                  <a:gd name="T5" fmla="*/ 4911 h 6827"/>
                  <a:gd name="T6" fmla="*/ 569 w 6827"/>
                  <a:gd name="T7" fmla="*/ 4551 h 6827"/>
                  <a:gd name="T8" fmla="*/ 569 w 6827"/>
                  <a:gd name="T9" fmla="*/ 3982 h 6827"/>
                  <a:gd name="T10" fmla="*/ 1707 w 6827"/>
                  <a:gd name="T11" fmla="*/ 2503 h 6827"/>
                  <a:gd name="T12" fmla="*/ 3868 w 6827"/>
                  <a:gd name="T13" fmla="*/ 2731 h 6827"/>
                  <a:gd name="T14" fmla="*/ 5827 w 6827"/>
                  <a:gd name="T15" fmla="*/ 2004 h 6827"/>
                  <a:gd name="T16" fmla="*/ 6258 w 6827"/>
                  <a:gd name="T17" fmla="*/ 1820 h 6827"/>
                  <a:gd name="T18" fmla="*/ 4779 w 6827"/>
                  <a:gd name="T19" fmla="*/ 0 h 6827"/>
                  <a:gd name="T20" fmla="*/ 2854 w 6827"/>
                  <a:gd name="T21" fmla="*/ 2381 h 6827"/>
                  <a:gd name="T22" fmla="*/ 1239 w 6827"/>
                  <a:gd name="T23" fmla="*/ 2257 h 6827"/>
                  <a:gd name="T24" fmla="*/ 569 w 6827"/>
                  <a:gd name="T25" fmla="*/ 2844 h 6827"/>
                  <a:gd name="T26" fmla="*/ 569 w 6827"/>
                  <a:gd name="T27" fmla="*/ 2276 h 6827"/>
                  <a:gd name="T28" fmla="*/ 569 w 6827"/>
                  <a:gd name="T29" fmla="*/ 1707 h 6827"/>
                  <a:gd name="T30" fmla="*/ 569 w 6827"/>
                  <a:gd name="T31" fmla="*/ 1138 h 6827"/>
                  <a:gd name="T32" fmla="*/ 569 w 6827"/>
                  <a:gd name="T33" fmla="*/ 569 h 6827"/>
                  <a:gd name="T34" fmla="*/ 341 w 6827"/>
                  <a:gd name="T35" fmla="*/ 0 h 6827"/>
                  <a:gd name="T36" fmla="*/ 114 w 6827"/>
                  <a:gd name="T37" fmla="*/ 569 h 6827"/>
                  <a:gd name="T38" fmla="*/ 114 w 6827"/>
                  <a:gd name="T39" fmla="*/ 1138 h 6827"/>
                  <a:gd name="T40" fmla="*/ 114 w 6827"/>
                  <a:gd name="T41" fmla="*/ 1707 h 6827"/>
                  <a:gd name="T42" fmla="*/ 114 w 6827"/>
                  <a:gd name="T43" fmla="*/ 2276 h 6827"/>
                  <a:gd name="T44" fmla="*/ 114 w 6827"/>
                  <a:gd name="T45" fmla="*/ 2844 h 6827"/>
                  <a:gd name="T46" fmla="*/ 114 w 6827"/>
                  <a:gd name="T47" fmla="*/ 3413 h 6827"/>
                  <a:gd name="T48" fmla="*/ 114 w 6827"/>
                  <a:gd name="T49" fmla="*/ 3982 h 6827"/>
                  <a:gd name="T50" fmla="*/ 114 w 6827"/>
                  <a:gd name="T51" fmla="*/ 4551 h 6827"/>
                  <a:gd name="T52" fmla="*/ 114 w 6827"/>
                  <a:gd name="T53" fmla="*/ 5120 h 6827"/>
                  <a:gd name="T54" fmla="*/ 114 w 6827"/>
                  <a:gd name="T55" fmla="*/ 5689 h 6827"/>
                  <a:gd name="T56" fmla="*/ 114 w 6827"/>
                  <a:gd name="T57" fmla="*/ 6258 h 6827"/>
                  <a:gd name="T58" fmla="*/ 683 w 6827"/>
                  <a:gd name="T59" fmla="*/ 6713 h 6827"/>
                  <a:gd name="T60" fmla="*/ 1252 w 6827"/>
                  <a:gd name="T61" fmla="*/ 6713 h 6827"/>
                  <a:gd name="T62" fmla="*/ 1820 w 6827"/>
                  <a:gd name="T63" fmla="*/ 6713 h 6827"/>
                  <a:gd name="T64" fmla="*/ 2389 w 6827"/>
                  <a:gd name="T65" fmla="*/ 6713 h 6827"/>
                  <a:gd name="T66" fmla="*/ 2958 w 6827"/>
                  <a:gd name="T67" fmla="*/ 6713 h 6827"/>
                  <a:gd name="T68" fmla="*/ 3527 w 6827"/>
                  <a:gd name="T69" fmla="*/ 6713 h 6827"/>
                  <a:gd name="T70" fmla="*/ 4096 w 6827"/>
                  <a:gd name="T71" fmla="*/ 6713 h 6827"/>
                  <a:gd name="T72" fmla="*/ 4665 w 6827"/>
                  <a:gd name="T73" fmla="*/ 6713 h 6827"/>
                  <a:gd name="T74" fmla="*/ 5234 w 6827"/>
                  <a:gd name="T75" fmla="*/ 6713 h 6827"/>
                  <a:gd name="T76" fmla="*/ 5803 w 6827"/>
                  <a:gd name="T77" fmla="*/ 6713 h 6827"/>
                  <a:gd name="T78" fmla="*/ 6371 w 6827"/>
                  <a:gd name="T79" fmla="*/ 6713 h 6827"/>
                  <a:gd name="T80" fmla="*/ 6827 w 6827"/>
                  <a:gd name="T81" fmla="*/ 6485 h 6827"/>
                  <a:gd name="T82" fmla="*/ 6371 w 6827"/>
                  <a:gd name="T83" fmla="*/ 6258 h 6827"/>
                  <a:gd name="T84" fmla="*/ 5803 w 6827"/>
                  <a:gd name="T85" fmla="*/ 6258 h 6827"/>
                  <a:gd name="T86" fmla="*/ 5234 w 6827"/>
                  <a:gd name="T87" fmla="*/ 6258 h 6827"/>
                  <a:gd name="T88" fmla="*/ 4665 w 6827"/>
                  <a:gd name="T89" fmla="*/ 6258 h 6827"/>
                  <a:gd name="T90" fmla="*/ 4096 w 6827"/>
                  <a:gd name="T91" fmla="*/ 6258 h 6827"/>
                  <a:gd name="T92" fmla="*/ 3527 w 6827"/>
                  <a:gd name="T93" fmla="*/ 6258 h 6827"/>
                  <a:gd name="T94" fmla="*/ 2958 w 6827"/>
                  <a:gd name="T95" fmla="*/ 6258 h 6827"/>
                  <a:gd name="T96" fmla="*/ 2389 w 6827"/>
                  <a:gd name="T97" fmla="*/ 6258 h 6827"/>
                  <a:gd name="T98" fmla="*/ 1820 w 6827"/>
                  <a:gd name="T99" fmla="*/ 6258 h 6827"/>
                  <a:gd name="T100" fmla="*/ 1252 w 6827"/>
                  <a:gd name="T101" fmla="*/ 6258 h 6827"/>
                  <a:gd name="T102" fmla="*/ 683 w 6827"/>
                  <a:gd name="T103" fmla="*/ 6258 h 68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827" h="6827">
                    <a:moveTo>
                      <a:pt x="1263" y="5234"/>
                    </a:moveTo>
                    <a:cubicBezTo>
                      <a:pt x="1316" y="5493"/>
                      <a:pt x="1546" y="5689"/>
                      <a:pt x="1820" y="5689"/>
                    </a:cubicBezTo>
                    <a:cubicBezTo>
                      <a:pt x="2114" y="5689"/>
                      <a:pt x="2354" y="5464"/>
                      <a:pt x="2383" y="5178"/>
                    </a:cubicBezTo>
                    <a:lnTo>
                      <a:pt x="3568" y="4191"/>
                    </a:lnTo>
                    <a:cubicBezTo>
                      <a:pt x="3652" y="4401"/>
                      <a:pt x="3856" y="4551"/>
                      <a:pt x="4096" y="4551"/>
                    </a:cubicBezTo>
                    <a:cubicBezTo>
                      <a:pt x="4348" y="4551"/>
                      <a:pt x="4560" y="4385"/>
                      <a:pt x="4635" y="4157"/>
                    </a:cubicBezTo>
                    <a:lnTo>
                      <a:pt x="5696" y="4736"/>
                    </a:lnTo>
                    <a:cubicBezTo>
                      <a:pt x="5732" y="5016"/>
                      <a:pt x="5969" y="5234"/>
                      <a:pt x="6258" y="5234"/>
                    </a:cubicBezTo>
                    <a:cubicBezTo>
                      <a:pt x="6571" y="5234"/>
                      <a:pt x="6827" y="4979"/>
                      <a:pt x="6827" y="4665"/>
                    </a:cubicBezTo>
                    <a:cubicBezTo>
                      <a:pt x="6827" y="4351"/>
                      <a:pt x="6571" y="4096"/>
                      <a:pt x="6258" y="4096"/>
                    </a:cubicBezTo>
                    <a:cubicBezTo>
                      <a:pt x="6006" y="4096"/>
                      <a:pt x="5794" y="4262"/>
                      <a:pt x="5719" y="4490"/>
                    </a:cubicBezTo>
                    <a:lnTo>
                      <a:pt x="4658" y="3911"/>
                    </a:lnTo>
                    <a:cubicBezTo>
                      <a:pt x="4622" y="3631"/>
                      <a:pt x="4385" y="3413"/>
                      <a:pt x="4096" y="3413"/>
                    </a:cubicBezTo>
                    <a:cubicBezTo>
                      <a:pt x="3802" y="3413"/>
                      <a:pt x="3563" y="3638"/>
                      <a:pt x="3533" y="3924"/>
                    </a:cubicBezTo>
                    <a:lnTo>
                      <a:pt x="2348" y="4911"/>
                    </a:lnTo>
                    <a:cubicBezTo>
                      <a:pt x="2265" y="4701"/>
                      <a:pt x="2060" y="4551"/>
                      <a:pt x="1820" y="4551"/>
                    </a:cubicBezTo>
                    <a:cubicBezTo>
                      <a:pt x="1546" y="4551"/>
                      <a:pt x="1316" y="4747"/>
                      <a:pt x="1263" y="5006"/>
                    </a:cubicBezTo>
                    <a:lnTo>
                      <a:pt x="455" y="5006"/>
                    </a:lnTo>
                    <a:lnTo>
                      <a:pt x="455" y="4551"/>
                    </a:lnTo>
                    <a:lnTo>
                      <a:pt x="569" y="4551"/>
                    </a:lnTo>
                    <a:cubicBezTo>
                      <a:pt x="632" y="4551"/>
                      <a:pt x="683" y="4500"/>
                      <a:pt x="683" y="4437"/>
                    </a:cubicBezTo>
                    <a:cubicBezTo>
                      <a:pt x="683" y="4374"/>
                      <a:pt x="632" y="4324"/>
                      <a:pt x="569" y="4324"/>
                    </a:cubicBezTo>
                    <a:lnTo>
                      <a:pt x="455" y="4324"/>
                    </a:lnTo>
                    <a:lnTo>
                      <a:pt x="455" y="3982"/>
                    </a:lnTo>
                    <a:lnTo>
                      <a:pt x="569" y="3982"/>
                    </a:lnTo>
                    <a:cubicBezTo>
                      <a:pt x="632" y="3982"/>
                      <a:pt x="683" y="3931"/>
                      <a:pt x="683" y="3868"/>
                    </a:cubicBezTo>
                    <a:cubicBezTo>
                      <a:pt x="683" y="3806"/>
                      <a:pt x="632" y="3755"/>
                      <a:pt x="569" y="3755"/>
                    </a:cubicBezTo>
                    <a:lnTo>
                      <a:pt x="480" y="3755"/>
                    </a:lnTo>
                    <a:lnTo>
                      <a:pt x="1407" y="2416"/>
                    </a:lnTo>
                    <a:cubicBezTo>
                      <a:pt x="1494" y="2470"/>
                      <a:pt x="1596" y="2503"/>
                      <a:pt x="1707" y="2503"/>
                    </a:cubicBezTo>
                    <a:cubicBezTo>
                      <a:pt x="1888" y="2503"/>
                      <a:pt x="2048" y="2416"/>
                      <a:pt x="2152" y="2284"/>
                    </a:cubicBezTo>
                    <a:lnTo>
                      <a:pt x="2752" y="2584"/>
                    </a:lnTo>
                    <a:cubicBezTo>
                      <a:pt x="2740" y="2631"/>
                      <a:pt x="2731" y="2680"/>
                      <a:pt x="2731" y="2731"/>
                    </a:cubicBezTo>
                    <a:cubicBezTo>
                      <a:pt x="2731" y="3044"/>
                      <a:pt x="2986" y="3300"/>
                      <a:pt x="3300" y="3300"/>
                    </a:cubicBezTo>
                    <a:cubicBezTo>
                      <a:pt x="3613" y="3300"/>
                      <a:pt x="3868" y="3044"/>
                      <a:pt x="3868" y="2731"/>
                    </a:cubicBezTo>
                    <a:cubicBezTo>
                      <a:pt x="3868" y="2608"/>
                      <a:pt x="3829" y="2496"/>
                      <a:pt x="3763" y="2403"/>
                    </a:cubicBezTo>
                    <a:lnTo>
                      <a:pt x="4488" y="1055"/>
                    </a:lnTo>
                    <a:cubicBezTo>
                      <a:pt x="4574" y="1107"/>
                      <a:pt x="4672" y="1138"/>
                      <a:pt x="4779" y="1138"/>
                    </a:cubicBezTo>
                    <a:cubicBezTo>
                      <a:pt x="4891" y="1138"/>
                      <a:pt x="4995" y="1104"/>
                      <a:pt x="5083" y="1048"/>
                    </a:cubicBezTo>
                    <a:lnTo>
                      <a:pt x="5827" y="2004"/>
                    </a:lnTo>
                    <a:cubicBezTo>
                      <a:pt x="5829" y="2007"/>
                      <a:pt x="5833" y="2009"/>
                      <a:pt x="5836" y="2011"/>
                    </a:cubicBezTo>
                    <a:cubicBezTo>
                      <a:pt x="5745" y="2112"/>
                      <a:pt x="5689" y="2244"/>
                      <a:pt x="5689" y="2389"/>
                    </a:cubicBezTo>
                    <a:cubicBezTo>
                      <a:pt x="5689" y="2703"/>
                      <a:pt x="5944" y="2958"/>
                      <a:pt x="6258" y="2958"/>
                    </a:cubicBezTo>
                    <a:cubicBezTo>
                      <a:pt x="6571" y="2958"/>
                      <a:pt x="6827" y="2703"/>
                      <a:pt x="6827" y="2389"/>
                    </a:cubicBezTo>
                    <a:cubicBezTo>
                      <a:pt x="6827" y="2076"/>
                      <a:pt x="6571" y="1820"/>
                      <a:pt x="6258" y="1820"/>
                    </a:cubicBezTo>
                    <a:cubicBezTo>
                      <a:pt x="6170" y="1820"/>
                      <a:pt x="6087" y="1842"/>
                      <a:pt x="6013" y="1878"/>
                    </a:cubicBezTo>
                    <a:cubicBezTo>
                      <a:pt x="6010" y="1874"/>
                      <a:pt x="6010" y="1869"/>
                      <a:pt x="6006" y="1864"/>
                    </a:cubicBezTo>
                    <a:lnTo>
                      <a:pt x="5248" y="890"/>
                    </a:lnTo>
                    <a:cubicBezTo>
                      <a:pt x="5311" y="798"/>
                      <a:pt x="5348" y="688"/>
                      <a:pt x="5348" y="569"/>
                    </a:cubicBezTo>
                    <a:cubicBezTo>
                      <a:pt x="5348" y="255"/>
                      <a:pt x="5092" y="0"/>
                      <a:pt x="4779" y="0"/>
                    </a:cubicBezTo>
                    <a:cubicBezTo>
                      <a:pt x="4465" y="0"/>
                      <a:pt x="4210" y="255"/>
                      <a:pt x="4210" y="569"/>
                    </a:cubicBezTo>
                    <a:cubicBezTo>
                      <a:pt x="4210" y="691"/>
                      <a:pt x="4249" y="804"/>
                      <a:pt x="4315" y="897"/>
                    </a:cubicBezTo>
                    <a:lnTo>
                      <a:pt x="3590" y="2244"/>
                    </a:lnTo>
                    <a:cubicBezTo>
                      <a:pt x="3505" y="2193"/>
                      <a:pt x="3406" y="2162"/>
                      <a:pt x="3300" y="2162"/>
                    </a:cubicBezTo>
                    <a:cubicBezTo>
                      <a:pt x="3118" y="2162"/>
                      <a:pt x="2959" y="2248"/>
                      <a:pt x="2854" y="2381"/>
                    </a:cubicBezTo>
                    <a:lnTo>
                      <a:pt x="2254" y="2081"/>
                    </a:lnTo>
                    <a:cubicBezTo>
                      <a:pt x="2267" y="2034"/>
                      <a:pt x="2276" y="1985"/>
                      <a:pt x="2276" y="1934"/>
                    </a:cubicBezTo>
                    <a:cubicBezTo>
                      <a:pt x="2276" y="1621"/>
                      <a:pt x="2020" y="1365"/>
                      <a:pt x="1707" y="1365"/>
                    </a:cubicBezTo>
                    <a:cubicBezTo>
                      <a:pt x="1393" y="1365"/>
                      <a:pt x="1138" y="1621"/>
                      <a:pt x="1138" y="1934"/>
                    </a:cubicBezTo>
                    <a:cubicBezTo>
                      <a:pt x="1138" y="2054"/>
                      <a:pt x="1176" y="2166"/>
                      <a:pt x="1239" y="2257"/>
                    </a:cubicBezTo>
                    <a:lnTo>
                      <a:pt x="593" y="3191"/>
                    </a:lnTo>
                    <a:cubicBezTo>
                      <a:pt x="585" y="3189"/>
                      <a:pt x="578" y="3186"/>
                      <a:pt x="569" y="3186"/>
                    </a:cubicBezTo>
                    <a:lnTo>
                      <a:pt x="455" y="3186"/>
                    </a:lnTo>
                    <a:lnTo>
                      <a:pt x="455" y="2844"/>
                    </a:lnTo>
                    <a:lnTo>
                      <a:pt x="569" y="2844"/>
                    </a:lnTo>
                    <a:cubicBezTo>
                      <a:pt x="632" y="2844"/>
                      <a:pt x="683" y="2794"/>
                      <a:pt x="683" y="2731"/>
                    </a:cubicBezTo>
                    <a:cubicBezTo>
                      <a:pt x="683" y="2668"/>
                      <a:pt x="632" y="2617"/>
                      <a:pt x="569" y="2617"/>
                    </a:cubicBezTo>
                    <a:lnTo>
                      <a:pt x="455" y="2617"/>
                    </a:lnTo>
                    <a:lnTo>
                      <a:pt x="455" y="2276"/>
                    </a:lnTo>
                    <a:lnTo>
                      <a:pt x="569" y="2276"/>
                    </a:lnTo>
                    <a:cubicBezTo>
                      <a:pt x="632" y="2276"/>
                      <a:pt x="683" y="2225"/>
                      <a:pt x="683" y="2162"/>
                    </a:cubicBezTo>
                    <a:cubicBezTo>
                      <a:pt x="683" y="2099"/>
                      <a:pt x="632" y="2048"/>
                      <a:pt x="569" y="2048"/>
                    </a:cubicBezTo>
                    <a:lnTo>
                      <a:pt x="455" y="2048"/>
                    </a:lnTo>
                    <a:lnTo>
                      <a:pt x="455" y="1707"/>
                    </a:lnTo>
                    <a:lnTo>
                      <a:pt x="569" y="1707"/>
                    </a:lnTo>
                    <a:cubicBezTo>
                      <a:pt x="632" y="1707"/>
                      <a:pt x="683" y="1656"/>
                      <a:pt x="683" y="1593"/>
                    </a:cubicBezTo>
                    <a:cubicBezTo>
                      <a:pt x="683" y="1530"/>
                      <a:pt x="632" y="1479"/>
                      <a:pt x="569" y="1479"/>
                    </a:cubicBezTo>
                    <a:lnTo>
                      <a:pt x="455" y="1479"/>
                    </a:lnTo>
                    <a:lnTo>
                      <a:pt x="455" y="1138"/>
                    </a:lnTo>
                    <a:lnTo>
                      <a:pt x="569" y="1138"/>
                    </a:lnTo>
                    <a:cubicBezTo>
                      <a:pt x="632" y="1138"/>
                      <a:pt x="683" y="1087"/>
                      <a:pt x="683" y="1024"/>
                    </a:cubicBezTo>
                    <a:cubicBezTo>
                      <a:pt x="683" y="961"/>
                      <a:pt x="632" y="910"/>
                      <a:pt x="569" y="910"/>
                    </a:cubicBezTo>
                    <a:lnTo>
                      <a:pt x="455" y="910"/>
                    </a:lnTo>
                    <a:lnTo>
                      <a:pt x="455" y="569"/>
                    </a:lnTo>
                    <a:lnTo>
                      <a:pt x="569" y="569"/>
                    </a:lnTo>
                    <a:cubicBezTo>
                      <a:pt x="632" y="569"/>
                      <a:pt x="683" y="518"/>
                      <a:pt x="683" y="455"/>
                    </a:cubicBezTo>
                    <a:cubicBezTo>
                      <a:pt x="683" y="392"/>
                      <a:pt x="632" y="341"/>
                      <a:pt x="569" y="341"/>
                    </a:cubicBezTo>
                    <a:lnTo>
                      <a:pt x="455" y="341"/>
                    </a:lnTo>
                    <a:lnTo>
                      <a:pt x="455" y="114"/>
                    </a:lnTo>
                    <a:cubicBezTo>
                      <a:pt x="455" y="51"/>
                      <a:pt x="404" y="0"/>
                      <a:pt x="341" y="0"/>
                    </a:cubicBezTo>
                    <a:cubicBezTo>
                      <a:pt x="278" y="0"/>
                      <a:pt x="228" y="51"/>
                      <a:pt x="228" y="114"/>
                    </a:cubicBezTo>
                    <a:lnTo>
                      <a:pt x="228" y="341"/>
                    </a:lnTo>
                    <a:lnTo>
                      <a:pt x="114" y="341"/>
                    </a:lnTo>
                    <a:cubicBezTo>
                      <a:pt x="51" y="341"/>
                      <a:pt x="0" y="392"/>
                      <a:pt x="0" y="455"/>
                    </a:cubicBezTo>
                    <a:cubicBezTo>
                      <a:pt x="0" y="518"/>
                      <a:pt x="51" y="569"/>
                      <a:pt x="114" y="569"/>
                    </a:cubicBezTo>
                    <a:lnTo>
                      <a:pt x="228" y="569"/>
                    </a:lnTo>
                    <a:lnTo>
                      <a:pt x="228" y="910"/>
                    </a:lnTo>
                    <a:lnTo>
                      <a:pt x="114" y="910"/>
                    </a:lnTo>
                    <a:cubicBezTo>
                      <a:pt x="51" y="910"/>
                      <a:pt x="0" y="961"/>
                      <a:pt x="0" y="1024"/>
                    </a:cubicBezTo>
                    <a:cubicBezTo>
                      <a:pt x="0" y="1087"/>
                      <a:pt x="51" y="1138"/>
                      <a:pt x="114" y="1138"/>
                    </a:cubicBezTo>
                    <a:lnTo>
                      <a:pt x="228" y="1138"/>
                    </a:lnTo>
                    <a:lnTo>
                      <a:pt x="228" y="1479"/>
                    </a:lnTo>
                    <a:lnTo>
                      <a:pt x="114" y="1479"/>
                    </a:lnTo>
                    <a:cubicBezTo>
                      <a:pt x="51" y="1479"/>
                      <a:pt x="0" y="1530"/>
                      <a:pt x="0" y="1593"/>
                    </a:cubicBezTo>
                    <a:cubicBezTo>
                      <a:pt x="0" y="1656"/>
                      <a:pt x="51" y="1707"/>
                      <a:pt x="114" y="1707"/>
                    </a:cubicBezTo>
                    <a:lnTo>
                      <a:pt x="228" y="1707"/>
                    </a:lnTo>
                    <a:lnTo>
                      <a:pt x="228" y="2048"/>
                    </a:lnTo>
                    <a:lnTo>
                      <a:pt x="114" y="2048"/>
                    </a:lnTo>
                    <a:cubicBezTo>
                      <a:pt x="51" y="2048"/>
                      <a:pt x="0" y="2099"/>
                      <a:pt x="0" y="2162"/>
                    </a:cubicBezTo>
                    <a:cubicBezTo>
                      <a:pt x="0" y="2225"/>
                      <a:pt x="51" y="2276"/>
                      <a:pt x="114" y="2276"/>
                    </a:cubicBezTo>
                    <a:lnTo>
                      <a:pt x="228" y="2276"/>
                    </a:lnTo>
                    <a:lnTo>
                      <a:pt x="228" y="2617"/>
                    </a:lnTo>
                    <a:lnTo>
                      <a:pt x="114" y="2617"/>
                    </a:lnTo>
                    <a:cubicBezTo>
                      <a:pt x="51" y="2617"/>
                      <a:pt x="0" y="2668"/>
                      <a:pt x="0" y="2731"/>
                    </a:cubicBezTo>
                    <a:cubicBezTo>
                      <a:pt x="0" y="2794"/>
                      <a:pt x="51" y="2844"/>
                      <a:pt x="114" y="2844"/>
                    </a:cubicBezTo>
                    <a:lnTo>
                      <a:pt x="228" y="2844"/>
                    </a:lnTo>
                    <a:lnTo>
                      <a:pt x="228" y="3186"/>
                    </a:lnTo>
                    <a:lnTo>
                      <a:pt x="114" y="3186"/>
                    </a:lnTo>
                    <a:cubicBezTo>
                      <a:pt x="51" y="3186"/>
                      <a:pt x="0" y="3237"/>
                      <a:pt x="0" y="3300"/>
                    </a:cubicBezTo>
                    <a:cubicBezTo>
                      <a:pt x="0" y="3362"/>
                      <a:pt x="51" y="3413"/>
                      <a:pt x="114" y="3413"/>
                    </a:cubicBezTo>
                    <a:lnTo>
                      <a:pt x="228" y="3413"/>
                    </a:lnTo>
                    <a:lnTo>
                      <a:pt x="228" y="3755"/>
                    </a:lnTo>
                    <a:lnTo>
                      <a:pt x="114" y="3755"/>
                    </a:lnTo>
                    <a:cubicBezTo>
                      <a:pt x="51" y="3755"/>
                      <a:pt x="0" y="3806"/>
                      <a:pt x="0" y="3868"/>
                    </a:cubicBezTo>
                    <a:cubicBezTo>
                      <a:pt x="0" y="3931"/>
                      <a:pt x="51" y="3982"/>
                      <a:pt x="114" y="3982"/>
                    </a:cubicBezTo>
                    <a:lnTo>
                      <a:pt x="228" y="3982"/>
                    </a:lnTo>
                    <a:lnTo>
                      <a:pt x="228" y="4324"/>
                    </a:lnTo>
                    <a:lnTo>
                      <a:pt x="114" y="4324"/>
                    </a:lnTo>
                    <a:cubicBezTo>
                      <a:pt x="51" y="4324"/>
                      <a:pt x="0" y="4374"/>
                      <a:pt x="0" y="4437"/>
                    </a:cubicBezTo>
                    <a:cubicBezTo>
                      <a:pt x="0" y="4500"/>
                      <a:pt x="51" y="4551"/>
                      <a:pt x="114" y="4551"/>
                    </a:cubicBezTo>
                    <a:lnTo>
                      <a:pt x="228" y="4551"/>
                    </a:lnTo>
                    <a:lnTo>
                      <a:pt x="228" y="4892"/>
                    </a:lnTo>
                    <a:lnTo>
                      <a:pt x="114" y="4892"/>
                    </a:lnTo>
                    <a:cubicBezTo>
                      <a:pt x="51" y="4892"/>
                      <a:pt x="0" y="4943"/>
                      <a:pt x="0" y="5006"/>
                    </a:cubicBezTo>
                    <a:cubicBezTo>
                      <a:pt x="0" y="5069"/>
                      <a:pt x="51" y="5120"/>
                      <a:pt x="114" y="5120"/>
                    </a:cubicBezTo>
                    <a:lnTo>
                      <a:pt x="228" y="5120"/>
                    </a:lnTo>
                    <a:lnTo>
                      <a:pt x="228" y="5461"/>
                    </a:lnTo>
                    <a:lnTo>
                      <a:pt x="114" y="5461"/>
                    </a:lnTo>
                    <a:cubicBezTo>
                      <a:pt x="51" y="5461"/>
                      <a:pt x="0" y="5512"/>
                      <a:pt x="0" y="5575"/>
                    </a:cubicBezTo>
                    <a:cubicBezTo>
                      <a:pt x="0" y="5638"/>
                      <a:pt x="51" y="5689"/>
                      <a:pt x="114" y="5689"/>
                    </a:cubicBezTo>
                    <a:lnTo>
                      <a:pt x="228" y="5689"/>
                    </a:lnTo>
                    <a:lnTo>
                      <a:pt x="228" y="6030"/>
                    </a:lnTo>
                    <a:lnTo>
                      <a:pt x="114" y="6030"/>
                    </a:lnTo>
                    <a:cubicBezTo>
                      <a:pt x="51" y="6030"/>
                      <a:pt x="0" y="6081"/>
                      <a:pt x="0" y="6144"/>
                    </a:cubicBezTo>
                    <a:cubicBezTo>
                      <a:pt x="0" y="6207"/>
                      <a:pt x="51" y="6258"/>
                      <a:pt x="114" y="6258"/>
                    </a:cubicBezTo>
                    <a:lnTo>
                      <a:pt x="228" y="6258"/>
                    </a:lnTo>
                    <a:lnTo>
                      <a:pt x="228" y="6485"/>
                    </a:lnTo>
                    <a:cubicBezTo>
                      <a:pt x="228" y="6548"/>
                      <a:pt x="278" y="6599"/>
                      <a:pt x="341" y="6599"/>
                    </a:cubicBezTo>
                    <a:lnTo>
                      <a:pt x="683" y="6599"/>
                    </a:lnTo>
                    <a:lnTo>
                      <a:pt x="683" y="6713"/>
                    </a:lnTo>
                    <a:cubicBezTo>
                      <a:pt x="683" y="6776"/>
                      <a:pt x="734" y="6827"/>
                      <a:pt x="796" y="6827"/>
                    </a:cubicBezTo>
                    <a:cubicBezTo>
                      <a:pt x="859" y="6827"/>
                      <a:pt x="910" y="6776"/>
                      <a:pt x="910" y="6713"/>
                    </a:cubicBezTo>
                    <a:lnTo>
                      <a:pt x="910" y="6599"/>
                    </a:lnTo>
                    <a:lnTo>
                      <a:pt x="1252" y="6599"/>
                    </a:lnTo>
                    <a:lnTo>
                      <a:pt x="1252" y="6713"/>
                    </a:lnTo>
                    <a:cubicBezTo>
                      <a:pt x="1252" y="6776"/>
                      <a:pt x="1302" y="6827"/>
                      <a:pt x="1365" y="6827"/>
                    </a:cubicBezTo>
                    <a:cubicBezTo>
                      <a:pt x="1428" y="6827"/>
                      <a:pt x="1479" y="6776"/>
                      <a:pt x="1479" y="6713"/>
                    </a:cubicBezTo>
                    <a:lnTo>
                      <a:pt x="1479" y="6599"/>
                    </a:lnTo>
                    <a:lnTo>
                      <a:pt x="1820" y="6599"/>
                    </a:lnTo>
                    <a:lnTo>
                      <a:pt x="1820" y="6713"/>
                    </a:lnTo>
                    <a:cubicBezTo>
                      <a:pt x="1820" y="6776"/>
                      <a:pt x="1871" y="6827"/>
                      <a:pt x="1934" y="6827"/>
                    </a:cubicBezTo>
                    <a:cubicBezTo>
                      <a:pt x="1997" y="6827"/>
                      <a:pt x="2048" y="6776"/>
                      <a:pt x="2048" y="6713"/>
                    </a:cubicBezTo>
                    <a:lnTo>
                      <a:pt x="2048" y="6599"/>
                    </a:lnTo>
                    <a:lnTo>
                      <a:pt x="2389" y="6599"/>
                    </a:lnTo>
                    <a:lnTo>
                      <a:pt x="2389" y="6713"/>
                    </a:lnTo>
                    <a:cubicBezTo>
                      <a:pt x="2389" y="6776"/>
                      <a:pt x="2440" y="6827"/>
                      <a:pt x="2503" y="6827"/>
                    </a:cubicBezTo>
                    <a:cubicBezTo>
                      <a:pt x="2566" y="6827"/>
                      <a:pt x="2617" y="6776"/>
                      <a:pt x="2617" y="6713"/>
                    </a:cubicBezTo>
                    <a:lnTo>
                      <a:pt x="2617" y="6599"/>
                    </a:lnTo>
                    <a:lnTo>
                      <a:pt x="2958" y="6599"/>
                    </a:lnTo>
                    <a:lnTo>
                      <a:pt x="2958" y="6713"/>
                    </a:lnTo>
                    <a:cubicBezTo>
                      <a:pt x="2958" y="6776"/>
                      <a:pt x="3009" y="6827"/>
                      <a:pt x="3072" y="6827"/>
                    </a:cubicBezTo>
                    <a:cubicBezTo>
                      <a:pt x="3135" y="6827"/>
                      <a:pt x="3186" y="6776"/>
                      <a:pt x="3186" y="6713"/>
                    </a:cubicBezTo>
                    <a:lnTo>
                      <a:pt x="3186" y="6599"/>
                    </a:lnTo>
                    <a:lnTo>
                      <a:pt x="3527" y="6599"/>
                    </a:lnTo>
                    <a:lnTo>
                      <a:pt x="3527" y="6713"/>
                    </a:lnTo>
                    <a:cubicBezTo>
                      <a:pt x="3527" y="6776"/>
                      <a:pt x="3578" y="6827"/>
                      <a:pt x="3641" y="6827"/>
                    </a:cubicBezTo>
                    <a:cubicBezTo>
                      <a:pt x="3704" y="6827"/>
                      <a:pt x="3755" y="6776"/>
                      <a:pt x="3755" y="6713"/>
                    </a:cubicBezTo>
                    <a:lnTo>
                      <a:pt x="3755" y="6599"/>
                    </a:lnTo>
                    <a:lnTo>
                      <a:pt x="4096" y="6599"/>
                    </a:lnTo>
                    <a:lnTo>
                      <a:pt x="4096" y="6713"/>
                    </a:lnTo>
                    <a:cubicBezTo>
                      <a:pt x="4096" y="6776"/>
                      <a:pt x="4147" y="6827"/>
                      <a:pt x="4210" y="6827"/>
                    </a:cubicBezTo>
                    <a:cubicBezTo>
                      <a:pt x="4273" y="6827"/>
                      <a:pt x="4323" y="6776"/>
                      <a:pt x="4323" y="6713"/>
                    </a:cubicBezTo>
                    <a:lnTo>
                      <a:pt x="4323" y="6599"/>
                    </a:lnTo>
                    <a:lnTo>
                      <a:pt x="4665" y="6599"/>
                    </a:lnTo>
                    <a:lnTo>
                      <a:pt x="4665" y="6713"/>
                    </a:lnTo>
                    <a:cubicBezTo>
                      <a:pt x="4665" y="6776"/>
                      <a:pt x="4716" y="6827"/>
                      <a:pt x="4779" y="6827"/>
                    </a:cubicBezTo>
                    <a:cubicBezTo>
                      <a:pt x="4842" y="6827"/>
                      <a:pt x="4892" y="6776"/>
                      <a:pt x="4892" y="6713"/>
                    </a:cubicBezTo>
                    <a:lnTo>
                      <a:pt x="4892" y="6599"/>
                    </a:lnTo>
                    <a:lnTo>
                      <a:pt x="5234" y="6599"/>
                    </a:lnTo>
                    <a:lnTo>
                      <a:pt x="5234" y="6713"/>
                    </a:lnTo>
                    <a:cubicBezTo>
                      <a:pt x="5234" y="6776"/>
                      <a:pt x="5285" y="6827"/>
                      <a:pt x="5347" y="6827"/>
                    </a:cubicBezTo>
                    <a:cubicBezTo>
                      <a:pt x="5410" y="6827"/>
                      <a:pt x="5461" y="6776"/>
                      <a:pt x="5461" y="6713"/>
                    </a:cubicBezTo>
                    <a:lnTo>
                      <a:pt x="5461" y="6599"/>
                    </a:lnTo>
                    <a:lnTo>
                      <a:pt x="5803" y="6599"/>
                    </a:lnTo>
                    <a:lnTo>
                      <a:pt x="5803" y="6713"/>
                    </a:lnTo>
                    <a:cubicBezTo>
                      <a:pt x="5803" y="6776"/>
                      <a:pt x="5853" y="6827"/>
                      <a:pt x="5916" y="6827"/>
                    </a:cubicBezTo>
                    <a:cubicBezTo>
                      <a:pt x="5979" y="6827"/>
                      <a:pt x="6030" y="6776"/>
                      <a:pt x="6030" y="6713"/>
                    </a:cubicBezTo>
                    <a:lnTo>
                      <a:pt x="6030" y="6599"/>
                    </a:lnTo>
                    <a:lnTo>
                      <a:pt x="6371" y="6599"/>
                    </a:lnTo>
                    <a:lnTo>
                      <a:pt x="6371" y="6713"/>
                    </a:lnTo>
                    <a:cubicBezTo>
                      <a:pt x="6371" y="6776"/>
                      <a:pt x="6422" y="6827"/>
                      <a:pt x="6485" y="6827"/>
                    </a:cubicBezTo>
                    <a:cubicBezTo>
                      <a:pt x="6548" y="6827"/>
                      <a:pt x="6599" y="6776"/>
                      <a:pt x="6599" y="6713"/>
                    </a:cubicBezTo>
                    <a:lnTo>
                      <a:pt x="6599" y="6599"/>
                    </a:lnTo>
                    <a:lnTo>
                      <a:pt x="6713" y="6599"/>
                    </a:lnTo>
                    <a:cubicBezTo>
                      <a:pt x="6776" y="6599"/>
                      <a:pt x="6827" y="6548"/>
                      <a:pt x="6827" y="6485"/>
                    </a:cubicBezTo>
                    <a:cubicBezTo>
                      <a:pt x="6827" y="6422"/>
                      <a:pt x="6776" y="6372"/>
                      <a:pt x="6713" y="6372"/>
                    </a:cubicBezTo>
                    <a:lnTo>
                      <a:pt x="6599" y="6372"/>
                    </a:lnTo>
                    <a:lnTo>
                      <a:pt x="6599" y="6258"/>
                    </a:lnTo>
                    <a:cubicBezTo>
                      <a:pt x="6599" y="6195"/>
                      <a:pt x="6548" y="6144"/>
                      <a:pt x="6485" y="6144"/>
                    </a:cubicBezTo>
                    <a:cubicBezTo>
                      <a:pt x="6422" y="6144"/>
                      <a:pt x="6371" y="6195"/>
                      <a:pt x="6371" y="6258"/>
                    </a:cubicBezTo>
                    <a:lnTo>
                      <a:pt x="6371" y="6372"/>
                    </a:lnTo>
                    <a:lnTo>
                      <a:pt x="6030" y="6372"/>
                    </a:lnTo>
                    <a:lnTo>
                      <a:pt x="6030" y="6258"/>
                    </a:lnTo>
                    <a:cubicBezTo>
                      <a:pt x="6030" y="6195"/>
                      <a:pt x="5979" y="6144"/>
                      <a:pt x="5916" y="6144"/>
                    </a:cubicBezTo>
                    <a:cubicBezTo>
                      <a:pt x="5853" y="6144"/>
                      <a:pt x="5803" y="6195"/>
                      <a:pt x="5803" y="6258"/>
                    </a:cubicBezTo>
                    <a:lnTo>
                      <a:pt x="5803" y="6372"/>
                    </a:lnTo>
                    <a:lnTo>
                      <a:pt x="5461" y="6372"/>
                    </a:lnTo>
                    <a:lnTo>
                      <a:pt x="5461" y="6258"/>
                    </a:lnTo>
                    <a:cubicBezTo>
                      <a:pt x="5461" y="6195"/>
                      <a:pt x="5410" y="6144"/>
                      <a:pt x="5347" y="6144"/>
                    </a:cubicBezTo>
                    <a:cubicBezTo>
                      <a:pt x="5285" y="6144"/>
                      <a:pt x="5234" y="6195"/>
                      <a:pt x="5234" y="6258"/>
                    </a:cubicBezTo>
                    <a:lnTo>
                      <a:pt x="5234" y="6372"/>
                    </a:lnTo>
                    <a:lnTo>
                      <a:pt x="4892" y="6372"/>
                    </a:lnTo>
                    <a:lnTo>
                      <a:pt x="4892" y="6258"/>
                    </a:lnTo>
                    <a:cubicBezTo>
                      <a:pt x="4892" y="6195"/>
                      <a:pt x="4842" y="6144"/>
                      <a:pt x="4779" y="6144"/>
                    </a:cubicBezTo>
                    <a:cubicBezTo>
                      <a:pt x="4716" y="6144"/>
                      <a:pt x="4665" y="6195"/>
                      <a:pt x="4665" y="6258"/>
                    </a:cubicBezTo>
                    <a:lnTo>
                      <a:pt x="4665" y="6372"/>
                    </a:lnTo>
                    <a:lnTo>
                      <a:pt x="4323" y="6372"/>
                    </a:lnTo>
                    <a:lnTo>
                      <a:pt x="4323" y="6258"/>
                    </a:lnTo>
                    <a:cubicBezTo>
                      <a:pt x="4323" y="6195"/>
                      <a:pt x="4273" y="6144"/>
                      <a:pt x="4210" y="6144"/>
                    </a:cubicBezTo>
                    <a:cubicBezTo>
                      <a:pt x="4147" y="6144"/>
                      <a:pt x="4096" y="6195"/>
                      <a:pt x="4096" y="6258"/>
                    </a:cubicBezTo>
                    <a:lnTo>
                      <a:pt x="4096" y="6372"/>
                    </a:lnTo>
                    <a:lnTo>
                      <a:pt x="3755" y="6372"/>
                    </a:lnTo>
                    <a:lnTo>
                      <a:pt x="3755" y="6258"/>
                    </a:lnTo>
                    <a:cubicBezTo>
                      <a:pt x="3755" y="6195"/>
                      <a:pt x="3704" y="6144"/>
                      <a:pt x="3641" y="6144"/>
                    </a:cubicBezTo>
                    <a:cubicBezTo>
                      <a:pt x="3578" y="6144"/>
                      <a:pt x="3527" y="6195"/>
                      <a:pt x="3527" y="6258"/>
                    </a:cubicBezTo>
                    <a:lnTo>
                      <a:pt x="3527" y="6372"/>
                    </a:lnTo>
                    <a:lnTo>
                      <a:pt x="3186" y="6372"/>
                    </a:lnTo>
                    <a:lnTo>
                      <a:pt x="3186" y="6258"/>
                    </a:lnTo>
                    <a:cubicBezTo>
                      <a:pt x="3186" y="6195"/>
                      <a:pt x="3135" y="6144"/>
                      <a:pt x="3072" y="6144"/>
                    </a:cubicBezTo>
                    <a:cubicBezTo>
                      <a:pt x="3009" y="6144"/>
                      <a:pt x="2958" y="6195"/>
                      <a:pt x="2958" y="6258"/>
                    </a:cubicBezTo>
                    <a:lnTo>
                      <a:pt x="2958" y="6372"/>
                    </a:lnTo>
                    <a:lnTo>
                      <a:pt x="2617" y="6372"/>
                    </a:lnTo>
                    <a:lnTo>
                      <a:pt x="2617" y="6258"/>
                    </a:lnTo>
                    <a:cubicBezTo>
                      <a:pt x="2617" y="6195"/>
                      <a:pt x="2566" y="6144"/>
                      <a:pt x="2503" y="6144"/>
                    </a:cubicBezTo>
                    <a:cubicBezTo>
                      <a:pt x="2440" y="6144"/>
                      <a:pt x="2389" y="6195"/>
                      <a:pt x="2389" y="6258"/>
                    </a:cubicBezTo>
                    <a:lnTo>
                      <a:pt x="2389" y="6372"/>
                    </a:lnTo>
                    <a:lnTo>
                      <a:pt x="2048" y="6372"/>
                    </a:lnTo>
                    <a:lnTo>
                      <a:pt x="2048" y="6258"/>
                    </a:lnTo>
                    <a:cubicBezTo>
                      <a:pt x="2048" y="6195"/>
                      <a:pt x="1997" y="6144"/>
                      <a:pt x="1934" y="6144"/>
                    </a:cubicBezTo>
                    <a:cubicBezTo>
                      <a:pt x="1871" y="6144"/>
                      <a:pt x="1820" y="6195"/>
                      <a:pt x="1820" y="6258"/>
                    </a:cubicBezTo>
                    <a:lnTo>
                      <a:pt x="1820" y="6372"/>
                    </a:lnTo>
                    <a:lnTo>
                      <a:pt x="1479" y="6372"/>
                    </a:lnTo>
                    <a:lnTo>
                      <a:pt x="1479" y="6258"/>
                    </a:lnTo>
                    <a:cubicBezTo>
                      <a:pt x="1479" y="6195"/>
                      <a:pt x="1428" y="6144"/>
                      <a:pt x="1365" y="6144"/>
                    </a:cubicBezTo>
                    <a:cubicBezTo>
                      <a:pt x="1302" y="6144"/>
                      <a:pt x="1252" y="6195"/>
                      <a:pt x="1252" y="6258"/>
                    </a:cubicBezTo>
                    <a:lnTo>
                      <a:pt x="1252" y="6372"/>
                    </a:lnTo>
                    <a:lnTo>
                      <a:pt x="910" y="6372"/>
                    </a:lnTo>
                    <a:lnTo>
                      <a:pt x="910" y="6258"/>
                    </a:lnTo>
                    <a:cubicBezTo>
                      <a:pt x="910" y="6195"/>
                      <a:pt x="859" y="6144"/>
                      <a:pt x="796" y="6144"/>
                    </a:cubicBezTo>
                    <a:cubicBezTo>
                      <a:pt x="734" y="6144"/>
                      <a:pt x="683" y="6195"/>
                      <a:pt x="683" y="6258"/>
                    </a:cubicBezTo>
                    <a:lnTo>
                      <a:pt x="683" y="6372"/>
                    </a:lnTo>
                    <a:lnTo>
                      <a:pt x="455" y="6372"/>
                    </a:lnTo>
                    <a:lnTo>
                      <a:pt x="455" y="5234"/>
                    </a:lnTo>
                    <a:lnTo>
                      <a:pt x="1263" y="5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1828343">
                  <a:lnSpc>
                    <a:spcPct val="150000"/>
                  </a:lnSpc>
                </a:pPr>
                <a:endParaRPr lang="en-GB" sz="3599" kern="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15" name="îsľîdé">
              <a:extLst>
                <a:ext uri="{FF2B5EF4-FFF2-40B4-BE49-F238E27FC236}">
                  <a16:creationId xmlns:a16="http://schemas.microsoft.com/office/drawing/2014/main" id="{FE4C4F99-DE05-4088-BC8C-D1CA3881847F}"/>
                </a:ext>
              </a:extLst>
            </p:cNvPr>
            <p:cNvGrpSpPr/>
            <p:nvPr/>
          </p:nvGrpSpPr>
          <p:grpSpPr>
            <a:xfrm>
              <a:off x="6684001" y="3022528"/>
              <a:ext cx="648072" cy="648072"/>
              <a:chOff x="3909160" y="2249137"/>
              <a:chExt cx="648072" cy="648072"/>
            </a:xfrm>
          </p:grpSpPr>
          <p:sp>
            <p:nvSpPr>
              <p:cNvPr id="22" name="îṩļíďe">
                <a:extLst>
                  <a:ext uri="{FF2B5EF4-FFF2-40B4-BE49-F238E27FC236}">
                    <a16:creationId xmlns:a16="http://schemas.microsoft.com/office/drawing/2014/main" id="{5EE3FFF8-426E-4D63-81C4-6ACF1078498F}"/>
                  </a:ext>
                </a:extLst>
              </p:cNvPr>
              <p:cNvSpPr/>
              <p:nvPr/>
            </p:nvSpPr>
            <p:spPr>
              <a:xfrm>
                <a:off x="3909160" y="2249137"/>
                <a:ext cx="648072" cy="64807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3" name="ï$ļíḑé">
                <a:extLst>
                  <a:ext uri="{FF2B5EF4-FFF2-40B4-BE49-F238E27FC236}">
                    <a16:creationId xmlns:a16="http://schemas.microsoft.com/office/drawing/2014/main" id="{7B28E701-0849-4325-810D-B50195788D1F}"/>
                  </a:ext>
                </a:extLst>
              </p:cNvPr>
              <p:cNvSpPr/>
              <p:nvPr/>
            </p:nvSpPr>
            <p:spPr bwMode="auto">
              <a:xfrm>
                <a:off x="4043050" y="2390028"/>
                <a:ext cx="380293" cy="366291"/>
              </a:xfrm>
              <a:custGeom>
                <a:avLst/>
                <a:gdLst>
                  <a:gd name="T0" fmla="*/ 3413 w 6827"/>
                  <a:gd name="T1" fmla="*/ 0 h 5912"/>
                  <a:gd name="T2" fmla="*/ 0 w 6827"/>
                  <a:gd name="T3" fmla="*/ 5912 h 5912"/>
                  <a:gd name="T4" fmla="*/ 6827 w 6827"/>
                  <a:gd name="T5" fmla="*/ 5912 h 5912"/>
                  <a:gd name="T6" fmla="*/ 3413 w 6827"/>
                  <a:gd name="T7" fmla="*/ 0 h 5912"/>
                  <a:gd name="T8" fmla="*/ 3413 w 6827"/>
                  <a:gd name="T9" fmla="*/ 972 h 5912"/>
                  <a:gd name="T10" fmla="*/ 4489 w 6827"/>
                  <a:gd name="T11" fmla="*/ 2835 h 5912"/>
                  <a:gd name="T12" fmla="*/ 2338 w 6827"/>
                  <a:gd name="T13" fmla="*/ 2835 h 5912"/>
                  <a:gd name="T14" fmla="*/ 3413 w 6827"/>
                  <a:gd name="T15" fmla="*/ 972 h 5912"/>
                  <a:gd name="T16" fmla="*/ 842 w 6827"/>
                  <a:gd name="T17" fmla="*/ 5426 h 5912"/>
                  <a:gd name="T18" fmla="*/ 1917 w 6827"/>
                  <a:gd name="T19" fmla="*/ 3564 h 5912"/>
                  <a:gd name="T20" fmla="*/ 2993 w 6827"/>
                  <a:gd name="T21" fmla="*/ 5426 h 5912"/>
                  <a:gd name="T22" fmla="*/ 842 w 6827"/>
                  <a:gd name="T23" fmla="*/ 5426 h 5912"/>
                  <a:gd name="T24" fmla="*/ 2338 w 6827"/>
                  <a:gd name="T25" fmla="*/ 3321 h 5912"/>
                  <a:gd name="T26" fmla="*/ 4489 w 6827"/>
                  <a:gd name="T27" fmla="*/ 3321 h 5912"/>
                  <a:gd name="T28" fmla="*/ 3413 w 6827"/>
                  <a:gd name="T29" fmla="*/ 5183 h 5912"/>
                  <a:gd name="T30" fmla="*/ 2338 w 6827"/>
                  <a:gd name="T31" fmla="*/ 3321 h 5912"/>
                  <a:gd name="T32" fmla="*/ 4910 w 6827"/>
                  <a:gd name="T33" fmla="*/ 3564 h 5912"/>
                  <a:gd name="T34" fmla="*/ 5985 w 6827"/>
                  <a:gd name="T35" fmla="*/ 5426 h 5912"/>
                  <a:gd name="T36" fmla="*/ 3834 w 6827"/>
                  <a:gd name="T37" fmla="*/ 5426 h 5912"/>
                  <a:gd name="T38" fmla="*/ 4910 w 6827"/>
                  <a:gd name="T39" fmla="*/ 3564 h 59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27" h="5912">
                    <a:moveTo>
                      <a:pt x="3413" y="0"/>
                    </a:moveTo>
                    <a:lnTo>
                      <a:pt x="0" y="5912"/>
                    </a:lnTo>
                    <a:lnTo>
                      <a:pt x="6827" y="5912"/>
                    </a:lnTo>
                    <a:lnTo>
                      <a:pt x="3413" y="0"/>
                    </a:lnTo>
                    <a:close/>
                    <a:moveTo>
                      <a:pt x="3413" y="972"/>
                    </a:moveTo>
                    <a:lnTo>
                      <a:pt x="4489" y="2835"/>
                    </a:lnTo>
                    <a:lnTo>
                      <a:pt x="2338" y="2835"/>
                    </a:lnTo>
                    <a:lnTo>
                      <a:pt x="3413" y="972"/>
                    </a:lnTo>
                    <a:close/>
                    <a:moveTo>
                      <a:pt x="842" y="5426"/>
                    </a:moveTo>
                    <a:lnTo>
                      <a:pt x="1917" y="3564"/>
                    </a:lnTo>
                    <a:lnTo>
                      <a:pt x="2993" y="5426"/>
                    </a:lnTo>
                    <a:lnTo>
                      <a:pt x="842" y="5426"/>
                    </a:lnTo>
                    <a:close/>
                    <a:moveTo>
                      <a:pt x="2338" y="3321"/>
                    </a:moveTo>
                    <a:lnTo>
                      <a:pt x="4489" y="3321"/>
                    </a:lnTo>
                    <a:lnTo>
                      <a:pt x="3413" y="5183"/>
                    </a:lnTo>
                    <a:lnTo>
                      <a:pt x="2338" y="3321"/>
                    </a:lnTo>
                    <a:close/>
                    <a:moveTo>
                      <a:pt x="4910" y="3564"/>
                    </a:moveTo>
                    <a:lnTo>
                      <a:pt x="5985" y="5426"/>
                    </a:lnTo>
                    <a:lnTo>
                      <a:pt x="3834" y="5426"/>
                    </a:lnTo>
                    <a:lnTo>
                      <a:pt x="4910" y="356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/>
              </a:p>
            </p:txBody>
          </p:sp>
        </p:grpSp>
        <p:grpSp>
          <p:nvGrpSpPr>
            <p:cNvPr id="16" name="íS1îde">
              <a:extLst>
                <a:ext uri="{FF2B5EF4-FFF2-40B4-BE49-F238E27FC236}">
                  <a16:creationId xmlns:a16="http://schemas.microsoft.com/office/drawing/2014/main" id="{68EE4CB4-4315-486C-87E3-DE9126724FDF}"/>
                </a:ext>
              </a:extLst>
            </p:cNvPr>
            <p:cNvGrpSpPr/>
            <p:nvPr/>
          </p:nvGrpSpPr>
          <p:grpSpPr>
            <a:xfrm>
              <a:off x="5660499" y="3693274"/>
              <a:ext cx="453950" cy="453950"/>
              <a:chOff x="6559351" y="2249137"/>
              <a:chExt cx="648072" cy="648072"/>
            </a:xfrm>
          </p:grpSpPr>
          <p:sp>
            <p:nvSpPr>
              <p:cNvPr id="20" name="iS1îḓê">
                <a:extLst>
                  <a:ext uri="{FF2B5EF4-FFF2-40B4-BE49-F238E27FC236}">
                    <a16:creationId xmlns:a16="http://schemas.microsoft.com/office/drawing/2014/main" id="{4C1FC712-7036-4113-A13C-94944FDCFCF0}"/>
                  </a:ext>
                </a:extLst>
              </p:cNvPr>
              <p:cNvSpPr/>
              <p:nvPr/>
            </p:nvSpPr>
            <p:spPr>
              <a:xfrm>
                <a:off x="6559351" y="2249137"/>
                <a:ext cx="648072" cy="64807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iSlïďe">
                <a:extLst>
                  <a:ext uri="{FF2B5EF4-FFF2-40B4-BE49-F238E27FC236}">
                    <a16:creationId xmlns:a16="http://schemas.microsoft.com/office/drawing/2014/main" id="{646DB015-6B0B-400E-B3F2-2ACF0DA8292F}"/>
                  </a:ext>
                </a:extLst>
              </p:cNvPr>
              <p:cNvSpPr/>
              <p:nvPr/>
            </p:nvSpPr>
            <p:spPr bwMode="auto">
              <a:xfrm>
                <a:off x="6693241" y="2390028"/>
                <a:ext cx="380293" cy="366291"/>
              </a:xfrm>
              <a:custGeom>
                <a:avLst/>
                <a:gdLst>
                  <a:gd name="connsiteX0" fmla="*/ 0 w 582235"/>
                  <a:gd name="connsiteY0" fmla="*/ 404481 h 606722"/>
                  <a:gd name="connsiteX1" fmla="*/ 101261 w 582235"/>
                  <a:gd name="connsiteY1" fmla="*/ 404481 h 606722"/>
                  <a:gd name="connsiteX2" fmla="*/ 101261 w 582235"/>
                  <a:gd name="connsiteY2" fmla="*/ 606722 h 606722"/>
                  <a:gd name="connsiteX3" fmla="*/ 0 w 582235"/>
                  <a:gd name="connsiteY3" fmla="*/ 606722 h 606722"/>
                  <a:gd name="connsiteX4" fmla="*/ 151927 w 582235"/>
                  <a:gd name="connsiteY4" fmla="*/ 328623 h 606722"/>
                  <a:gd name="connsiteX5" fmla="*/ 253188 w 582235"/>
                  <a:gd name="connsiteY5" fmla="*/ 328623 h 606722"/>
                  <a:gd name="connsiteX6" fmla="*/ 253188 w 582235"/>
                  <a:gd name="connsiteY6" fmla="*/ 606722 h 606722"/>
                  <a:gd name="connsiteX7" fmla="*/ 151927 w 582235"/>
                  <a:gd name="connsiteY7" fmla="*/ 606722 h 606722"/>
                  <a:gd name="connsiteX8" fmla="*/ 303855 w 582235"/>
                  <a:gd name="connsiteY8" fmla="*/ 252766 h 606722"/>
                  <a:gd name="connsiteX9" fmla="*/ 405046 w 582235"/>
                  <a:gd name="connsiteY9" fmla="*/ 252766 h 606722"/>
                  <a:gd name="connsiteX10" fmla="*/ 405046 w 582235"/>
                  <a:gd name="connsiteY10" fmla="*/ 606722 h 606722"/>
                  <a:gd name="connsiteX11" fmla="*/ 303855 w 582235"/>
                  <a:gd name="connsiteY11" fmla="*/ 606722 h 606722"/>
                  <a:gd name="connsiteX12" fmla="*/ 455711 w 582235"/>
                  <a:gd name="connsiteY12" fmla="*/ 202241 h 606722"/>
                  <a:gd name="connsiteX13" fmla="*/ 556972 w 582235"/>
                  <a:gd name="connsiteY13" fmla="*/ 202241 h 606722"/>
                  <a:gd name="connsiteX14" fmla="*/ 556972 w 582235"/>
                  <a:gd name="connsiteY14" fmla="*/ 606722 h 606722"/>
                  <a:gd name="connsiteX15" fmla="*/ 455711 w 582235"/>
                  <a:gd name="connsiteY15" fmla="*/ 606722 h 606722"/>
                  <a:gd name="connsiteX16" fmla="*/ 455697 w 582235"/>
                  <a:gd name="connsiteY16" fmla="*/ 0 h 606722"/>
                  <a:gd name="connsiteX17" fmla="*/ 556785 w 582235"/>
                  <a:gd name="connsiteY17" fmla="*/ 0 h 606722"/>
                  <a:gd name="connsiteX18" fmla="*/ 556874 w 582235"/>
                  <a:gd name="connsiteY18" fmla="*/ 0 h 606722"/>
                  <a:gd name="connsiteX19" fmla="*/ 556963 w 582235"/>
                  <a:gd name="connsiteY19" fmla="*/ 0 h 606722"/>
                  <a:gd name="connsiteX20" fmla="*/ 557675 w 582235"/>
                  <a:gd name="connsiteY20" fmla="*/ 0 h 606722"/>
                  <a:gd name="connsiteX21" fmla="*/ 559366 w 582235"/>
                  <a:gd name="connsiteY21" fmla="*/ 89 h 606722"/>
                  <a:gd name="connsiteX22" fmla="*/ 560611 w 582235"/>
                  <a:gd name="connsiteY22" fmla="*/ 267 h 606722"/>
                  <a:gd name="connsiteX23" fmla="*/ 561857 w 582235"/>
                  <a:gd name="connsiteY23" fmla="*/ 444 h 606722"/>
                  <a:gd name="connsiteX24" fmla="*/ 563192 w 582235"/>
                  <a:gd name="connsiteY24" fmla="*/ 800 h 606722"/>
                  <a:gd name="connsiteX25" fmla="*/ 564171 w 582235"/>
                  <a:gd name="connsiteY25" fmla="*/ 1067 h 606722"/>
                  <a:gd name="connsiteX26" fmla="*/ 565506 w 582235"/>
                  <a:gd name="connsiteY26" fmla="*/ 1511 h 606722"/>
                  <a:gd name="connsiteX27" fmla="*/ 566574 w 582235"/>
                  <a:gd name="connsiteY27" fmla="*/ 1867 h 606722"/>
                  <a:gd name="connsiteX28" fmla="*/ 567730 w 582235"/>
                  <a:gd name="connsiteY28" fmla="*/ 2400 h 606722"/>
                  <a:gd name="connsiteX29" fmla="*/ 568798 w 582235"/>
                  <a:gd name="connsiteY29" fmla="*/ 2933 h 606722"/>
                  <a:gd name="connsiteX30" fmla="*/ 569777 w 582235"/>
                  <a:gd name="connsiteY30" fmla="*/ 3467 h 606722"/>
                  <a:gd name="connsiteX31" fmla="*/ 570934 w 582235"/>
                  <a:gd name="connsiteY31" fmla="*/ 4178 h 606722"/>
                  <a:gd name="connsiteX32" fmla="*/ 571824 w 582235"/>
                  <a:gd name="connsiteY32" fmla="*/ 4800 h 606722"/>
                  <a:gd name="connsiteX33" fmla="*/ 572891 w 582235"/>
                  <a:gd name="connsiteY33" fmla="*/ 5689 h 606722"/>
                  <a:gd name="connsiteX34" fmla="*/ 573781 w 582235"/>
                  <a:gd name="connsiteY34" fmla="*/ 6489 h 606722"/>
                  <a:gd name="connsiteX35" fmla="*/ 574760 w 582235"/>
                  <a:gd name="connsiteY35" fmla="*/ 7289 h 606722"/>
                  <a:gd name="connsiteX36" fmla="*/ 575917 w 582235"/>
                  <a:gd name="connsiteY36" fmla="*/ 8533 h 606722"/>
                  <a:gd name="connsiteX37" fmla="*/ 576451 w 582235"/>
                  <a:gd name="connsiteY37" fmla="*/ 9066 h 606722"/>
                  <a:gd name="connsiteX38" fmla="*/ 576451 w 582235"/>
                  <a:gd name="connsiteY38" fmla="*/ 9155 h 606722"/>
                  <a:gd name="connsiteX39" fmla="*/ 577964 w 582235"/>
                  <a:gd name="connsiteY39" fmla="*/ 11200 h 606722"/>
                  <a:gd name="connsiteX40" fmla="*/ 578053 w 582235"/>
                  <a:gd name="connsiteY40" fmla="*/ 11289 h 606722"/>
                  <a:gd name="connsiteX41" fmla="*/ 579209 w 582235"/>
                  <a:gd name="connsiteY41" fmla="*/ 13244 h 606722"/>
                  <a:gd name="connsiteX42" fmla="*/ 579743 w 582235"/>
                  <a:gd name="connsiteY42" fmla="*/ 14222 h 606722"/>
                  <a:gd name="connsiteX43" fmla="*/ 580277 w 582235"/>
                  <a:gd name="connsiteY43" fmla="*/ 15555 h 606722"/>
                  <a:gd name="connsiteX44" fmla="*/ 580722 w 582235"/>
                  <a:gd name="connsiteY44" fmla="*/ 16711 h 606722"/>
                  <a:gd name="connsiteX45" fmla="*/ 581167 w 582235"/>
                  <a:gd name="connsiteY45" fmla="*/ 17866 h 606722"/>
                  <a:gd name="connsiteX46" fmla="*/ 581523 w 582235"/>
                  <a:gd name="connsiteY46" fmla="*/ 19199 h 606722"/>
                  <a:gd name="connsiteX47" fmla="*/ 581790 w 582235"/>
                  <a:gd name="connsiteY47" fmla="*/ 20266 h 606722"/>
                  <a:gd name="connsiteX48" fmla="*/ 582146 w 582235"/>
                  <a:gd name="connsiteY48" fmla="*/ 22488 h 606722"/>
                  <a:gd name="connsiteX49" fmla="*/ 582146 w 582235"/>
                  <a:gd name="connsiteY49" fmla="*/ 22666 h 606722"/>
                  <a:gd name="connsiteX50" fmla="*/ 582235 w 582235"/>
                  <a:gd name="connsiteY50" fmla="*/ 25244 h 606722"/>
                  <a:gd name="connsiteX51" fmla="*/ 582235 w 582235"/>
                  <a:gd name="connsiteY51" fmla="*/ 126396 h 606722"/>
                  <a:gd name="connsiteX52" fmla="*/ 556963 w 582235"/>
                  <a:gd name="connsiteY52" fmla="*/ 151728 h 606722"/>
                  <a:gd name="connsiteX53" fmla="*/ 531691 w 582235"/>
                  <a:gd name="connsiteY53" fmla="*/ 126396 h 606722"/>
                  <a:gd name="connsiteX54" fmla="*/ 531691 w 582235"/>
                  <a:gd name="connsiteY54" fmla="*/ 79286 h 606722"/>
                  <a:gd name="connsiteX55" fmla="*/ 421260 w 582235"/>
                  <a:gd name="connsiteY55" fmla="*/ 171106 h 606722"/>
                  <a:gd name="connsiteX56" fmla="*/ 385666 w 582235"/>
                  <a:gd name="connsiteY56" fmla="*/ 167906 h 606722"/>
                  <a:gd name="connsiteX57" fmla="*/ 388869 w 582235"/>
                  <a:gd name="connsiteY57" fmla="*/ 132262 h 606722"/>
                  <a:gd name="connsiteX58" fmla="*/ 487020 w 582235"/>
                  <a:gd name="connsiteY58" fmla="*/ 50576 h 606722"/>
                  <a:gd name="connsiteX59" fmla="*/ 455697 w 582235"/>
                  <a:gd name="connsiteY59" fmla="*/ 50576 h 606722"/>
                  <a:gd name="connsiteX60" fmla="*/ 430425 w 582235"/>
                  <a:gd name="connsiteY60" fmla="*/ 25244 h 606722"/>
                  <a:gd name="connsiteX61" fmla="*/ 455697 w 582235"/>
                  <a:gd name="connsiteY61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582235" h="606722">
                    <a:moveTo>
                      <a:pt x="0" y="404481"/>
                    </a:moveTo>
                    <a:lnTo>
                      <a:pt x="101261" y="404481"/>
                    </a:lnTo>
                    <a:lnTo>
                      <a:pt x="101261" y="606722"/>
                    </a:lnTo>
                    <a:lnTo>
                      <a:pt x="0" y="606722"/>
                    </a:lnTo>
                    <a:close/>
                    <a:moveTo>
                      <a:pt x="151927" y="328623"/>
                    </a:moveTo>
                    <a:lnTo>
                      <a:pt x="253188" y="328623"/>
                    </a:lnTo>
                    <a:lnTo>
                      <a:pt x="253188" y="606722"/>
                    </a:lnTo>
                    <a:lnTo>
                      <a:pt x="151927" y="606722"/>
                    </a:lnTo>
                    <a:close/>
                    <a:moveTo>
                      <a:pt x="303855" y="252766"/>
                    </a:moveTo>
                    <a:lnTo>
                      <a:pt x="405046" y="252766"/>
                    </a:lnTo>
                    <a:lnTo>
                      <a:pt x="405046" y="606722"/>
                    </a:lnTo>
                    <a:lnTo>
                      <a:pt x="303855" y="606722"/>
                    </a:lnTo>
                    <a:close/>
                    <a:moveTo>
                      <a:pt x="455711" y="202241"/>
                    </a:moveTo>
                    <a:lnTo>
                      <a:pt x="556972" y="202241"/>
                    </a:lnTo>
                    <a:lnTo>
                      <a:pt x="556972" y="606722"/>
                    </a:lnTo>
                    <a:lnTo>
                      <a:pt x="455711" y="606722"/>
                    </a:lnTo>
                    <a:close/>
                    <a:moveTo>
                      <a:pt x="455697" y="0"/>
                    </a:moveTo>
                    <a:lnTo>
                      <a:pt x="556785" y="0"/>
                    </a:lnTo>
                    <a:lnTo>
                      <a:pt x="556874" y="0"/>
                    </a:lnTo>
                    <a:lnTo>
                      <a:pt x="556963" y="0"/>
                    </a:lnTo>
                    <a:cubicBezTo>
                      <a:pt x="557230" y="0"/>
                      <a:pt x="557408" y="0"/>
                      <a:pt x="557675" y="0"/>
                    </a:cubicBezTo>
                    <a:cubicBezTo>
                      <a:pt x="558298" y="89"/>
                      <a:pt x="558832" y="89"/>
                      <a:pt x="559366" y="89"/>
                    </a:cubicBezTo>
                    <a:cubicBezTo>
                      <a:pt x="559811" y="178"/>
                      <a:pt x="560256" y="267"/>
                      <a:pt x="560611" y="267"/>
                    </a:cubicBezTo>
                    <a:cubicBezTo>
                      <a:pt x="561056" y="356"/>
                      <a:pt x="561412" y="444"/>
                      <a:pt x="561857" y="444"/>
                    </a:cubicBezTo>
                    <a:cubicBezTo>
                      <a:pt x="562302" y="533"/>
                      <a:pt x="562747" y="711"/>
                      <a:pt x="563192" y="800"/>
                    </a:cubicBezTo>
                    <a:cubicBezTo>
                      <a:pt x="563548" y="889"/>
                      <a:pt x="563904" y="978"/>
                      <a:pt x="564171" y="1067"/>
                    </a:cubicBezTo>
                    <a:cubicBezTo>
                      <a:pt x="564616" y="1156"/>
                      <a:pt x="565061" y="1333"/>
                      <a:pt x="565506" y="1511"/>
                    </a:cubicBezTo>
                    <a:cubicBezTo>
                      <a:pt x="565862" y="1600"/>
                      <a:pt x="566218" y="1778"/>
                      <a:pt x="566574" y="1867"/>
                    </a:cubicBezTo>
                    <a:cubicBezTo>
                      <a:pt x="566929" y="2044"/>
                      <a:pt x="567285" y="2222"/>
                      <a:pt x="567730" y="2400"/>
                    </a:cubicBezTo>
                    <a:cubicBezTo>
                      <a:pt x="568086" y="2578"/>
                      <a:pt x="568442" y="2755"/>
                      <a:pt x="568798" y="2933"/>
                    </a:cubicBezTo>
                    <a:cubicBezTo>
                      <a:pt x="569154" y="3111"/>
                      <a:pt x="569421" y="3289"/>
                      <a:pt x="569777" y="3467"/>
                    </a:cubicBezTo>
                    <a:cubicBezTo>
                      <a:pt x="570133" y="3733"/>
                      <a:pt x="570578" y="4000"/>
                      <a:pt x="570934" y="4178"/>
                    </a:cubicBezTo>
                    <a:cubicBezTo>
                      <a:pt x="571201" y="4444"/>
                      <a:pt x="571557" y="4622"/>
                      <a:pt x="571824" y="4800"/>
                    </a:cubicBezTo>
                    <a:cubicBezTo>
                      <a:pt x="572180" y="5155"/>
                      <a:pt x="572536" y="5422"/>
                      <a:pt x="572891" y="5689"/>
                    </a:cubicBezTo>
                    <a:cubicBezTo>
                      <a:pt x="573247" y="5955"/>
                      <a:pt x="573514" y="6222"/>
                      <a:pt x="573781" y="6489"/>
                    </a:cubicBezTo>
                    <a:cubicBezTo>
                      <a:pt x="574137" y="6755"/>
                      <a:pt x="574493" y="7022"/>
                      <a:pt x="574760" y="7289"/>
                    </a:cubicBezTo>
                    <a:cubicBezTo>
                      <a:pt x="575205" y="7733"/>
                      <a:pt x="575561" y="8178"/>
                      <a:pt x="575917" y="8533"/>
                    </a:cubicBezTo>
                    <a:cubicBezTo>
                      <a:pt x="576095" y="8711"/>
                      <a:pt x="576273" y="8889"/>
                      <a:pt x="576451" y="9066"/>
                    </a:cubicBezTo>
                    <a:cubicBezTo>
                      <a:pt x="576451" y="9155"/>
                      <a:pt x="576451" y="9155"/>
                      <a:pt x="576451" y="9155"/>
                    </a:cubicBezTo>
                    <a:cubicBezTo>
                      <a:pt x="576985" y="9777"/>
                      <a:pt x="577519" y="10489"/>
                      <a:pt x="577964" y="11200"/>
                    </a:cubicBezTo>
                    <a:cubicBezTo>
                      <a:pt x="577964" y="11200"/>
                      <a:pt x="578053" y="11289"/>
                      <a:pt x="578053" y="11289"/>
                    </a:cubicBezTo>
                    <a:cubicBezTo>
                      <a:pt x="578498" y="12000"/>
                      <a:pt x="578854" y="12622"/>
                      <a:pt x="579209" y="13244"/>
                    </a:cubicBezTo>
                    <a:cubicBezTo>
                      <a:pt x="579387" y="13600"/>
                      <a:pt x="579565" y="13955"/>
                      <a:pt x="579743" y="14222"/>
                    </a:cubicBezTo>
                    <a:cubicBezTo>
                      <a:pt x="579921" y="14666"/>
                      <a:pt x="580099" y="15111"/>
                      <a:pt x="580277" y="15555"/>
                    </a:cubicBezTo>
                    <a:cubicBezTo>
                      <a:pt x="580455" y="15911"/>
                      <a:pt x="580633" y="16266"/>
                      <a:pt x="580722" y="16711"/>
                    </a:cubicBezTo>
                    <a:cubicBezTo>
                      <a:pt x="580900" y="17066"/>
                      <a:pt x="581078" y="17422"/>
                      <a:pt x="581167" y="17866"/>
                    </a:cubicBezTo>
                    <a:cubicBezTo>
                      <a:pt x="581256" y="18311"/>
                      <a:pt x="581434" y="18755"/>
                      <a:pt x="581523" y="19199"/>
                    </a:cubicBezTo>
                    <a:cubicBezTo>
                      <a:pt x="581612" y="19555"/>
                      <a:pt x="581701" y="19910"/>
                      <a:pt x="581790" y="20266"/>
                    </a:cubicBezTo>
                    <a:cubicBezTo>
                      <a:pt x="581879" y="20977"/>
                      <a:pt x="582057" y="21777"/>
                      <a:pt x="582146" y="22488"/>
                    </a:cubicBezTo>
                    <a:cubicBezTo>
                      <a:pt x="582146" y="22577"/>
                      <a:pt x="582146" y="22666"/>
                      <a:pt x="582146" y="22666"/>
                    </a:cubicBezTo>
                    <a:cubicBezTo>
                      <a:pt x="582235" y="23555"/>
                      <a:pt x="582235" y="24355"/>
                      <a:pt x="582235" y="25244"/>
                    </a:cubicBezTo>
                    <a:lnTo>
                      <a:pt x="582235" y="126396"/>
                    </a:lnTo>
                    <a:cubicBezTo>
                      <a:pt x="582235" y="140351"/>
                      <a:pt x="570934" y="151728"/>
                      <a:pt x="556963" y="151728"/>
                    </a:cubicBezTo>
                    <a:cubicBezTo>
                      <a:pt x="542992" y="151728"/>
                      <a:pt x="531691" y="140351"/>
                      <a:pt x="531691" y="126396"/>
                    </a:cubicBezTo>
                    <a:lnTo>
                      <a:pt x="531691" y="79286"/>
                    </a:lnTo>
                    <a:lnTo>
                      <a:pt x="421260" y="171106"/>
                    </a:lnTo>
                    <a:cubicBezTo>
                      <a:pt x="410582" y="180083"/>
                      <a:pt x="394564" y="178572"/>
                      <a:pt x="385666" y="167906"/>
                    </a:cubicBezTo>
                    <a:cubicBezTo>
                      <a:pt x="376678" y="157150"/>
                      <a:pt x="378191" y="141240"/>
                      <a:pt x="388869" y="132262"/>
                    </a:cubicBezTo>
                    <a:lnTo>
                      <a:pt x="487020" y="50576"/>
                    </a:lnTo>
                    <a:lnTo>
                      <a:pt x="455697" y="50576"/>
                    </a:lnTo>
                    <a:cubicBezTo>
                      <a:pt x="441727" y="50576"/>
                      <a:pt x="430425" y="39288"/>
                      <a:pt x="430425" y="25244"/>
                    </a:cubicBezTo>
                    <a:cubicBezTo>
                      <a:pt x="430425" y="11289"/>
                      <a:pt x="441727" y="0"/>
                      <a:pt x="4556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zh-CN" sz="6398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" name="ïSḷiďe">
              <a:extLst>
                <a:ext uri="{FF2B5EF4-FFF2-40B4-BE49-F238E27FC236}">
                  <a16:creationId xmlns:a16="http://schemas.microsoft.com/office/drawing/2014/main" id="{BE1768AC-A2C3-408C-AC98-5F3900E0EBC3}"/>
                </a:ext>
              </a:extLst>
            </p:cNvPr>
            <p:cNvSpPr/>
            <p:nvPr/>
          </p:nvSpPr>
          <p:spPr>
            <a:xfrm>
              <a:off x="6501955" y="4595984"/>
              <a:ext cx="87716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altLang="zh-CN" dirty="0"/>
                <a:t>Text</a:t>
              </a:r>
              <a:endParaRPr lang="zh-CN" altLang="en-US" dirty="0"/>
            </a:p>
          </p:txBody>
        </p:sp>
        <p:sp>
          <p:nvSpPr>
            <p:cNvPr id="18" name="íṡḷïḍe">
              <a:extLst>
                <a:ext uri="{FF2B5EF4-FFF2-40B4-BE49-F238E27FC236}">
                  <a16:creationId xmlns:a16="http://schemas.microsoft.com/office/drawing/2014/main" id="{BA4D5306-DF81-44A9-80D8-824FE0579714}"/>
                </a:ext>
              </a:extLst>
            </p:cNvPr>
            <p:cNvSpPr txBox="1"/>
            <p:nvPr/>
          </p:nvSpPr>
          <p:spPr>
            <a:xfrm>
              <a:off x="673102" y="1130300"/>
              <a:ext cx="3826038" cy="85216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2000" b="1" dirty="0"/>
                <a:t>Unified fonts make</a:t>
              </a:r>
            </a:p>
            <a:p>
              <a:pPr>
                <a:buSzPct val="25000"/>
              </a:pPr>
              <a:r>
                <a:rPr lang="en-US" sz="2000" b="1" dirty="0"/>
                <a:t>reading more fluent.</a:t>
              </a:r>
            </a:p>
          </p:txBody>
        </p:sp>
        <p:sp>
          <p:nvSpPr>
            <p:cNvPr id="19" name="îṧľíḋé">
              <a:extLst>
                <a:ext uri="{FF2B5EF4-FFF2-40B4-BE49-F238E27FC236}">
                  <a16:creationId xmlns:a16="http://schemas.microsoft.com/office/drawing/2014/main" id="{76FD9363-6159-4777-A3F3-6BD0EFE1F7A9}"/>
                </a:ext>
              </a:extLst>
            </p:cNvPr>
            <p:cNvSpPr txBox="1"/>
            <p:nvPr/>
          </p:nvSpPr>
          <p:spPr>
            <a:xfrm>
              <a:off x="673100" y="1982461"/>
              <a:ext cx="3826039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1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2687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D623A7-5C30-4FE8-B73A-93C5CDCDA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E5D60B3-5B91-4434-A0E5-DCC527B73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99D3789-49F0-4AA7-B96D-87B71ABBF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19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02AC9C1-CD4F-413A-A820-3B8F511072D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399" y="1130300"/>
            <a:ext cx="10858499" cy="4997900"/>
            <a:chOff x="660399" y="1130300"/>
            <a:chExt cx="10858499" cy="4997900"/>
          </a:xfrm>
        </p:grpSpPr>
        <p:sp>
          <p:nvSpPr>
            <p:cNvPr id="6" name="ïśļîḍé">
              <a:extLst>
                <a:ext uri="{FF2B5EF4-FFF2-40B4-BE49-F238E27FC236}">
                  <a16:creationId xmlns:a16="http://schemas.microsoft.com/office/drawing/2014/main" id="{E7822158-6785-4CED-94F4-B5380E33F8FC}"/>
                </a:ext>
              </a:extLst>
            </p:cNvPr>
            <p:cNvSpPr/>
            <p:nvPr/>
          </p:nvSpPr>
          <p:spPr>
            <a:xfrm>
              <a:off x="4882939" y="3730578"/>
              <a:ext cx="2413418" cy="2397622"/>
            </a:xfrm>
            <a:prstGeom prst="triangle">
              <a:avLst/>
            </a:prstGeom>
            <a:solidFill>
              <a:schemeClr val="accent1"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sḷíďê">
              <a:extLst>
                <a:ext uri="{FF2B5EF4-FFF2-40B4-BE49-F238E27FC236}">
                  <a16:creationId xmlns:a16="http://schemas.microsoft.com/office/drawing/2014/main" id="{BA2C23A5-FB4C-4326-85AA-1A82F57C6C2A}"/>
                </a:ext>
              </a:extLst>
            </p:cNvPr>
            <p:cNvSpPr/>
            <p:nvPr/>
          </p:nvSpPr>
          <p:spPr>
            <a:xfrm>
              <a:off x="660399" y="3995198"/>
              <a:ext cx="2413418" cy="2133001"/>
            </a:xfrm>
            <a:prstGeom prst="triangle">
              <a:avLst/>
            </a:prstGeom>
            <a:solidFill>
              <a:schemeClr val="bg1">
                <a:lumMod val="75000"/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278D94E2-9B9B-4CB3-8FC8-5ECCC47B2C3A}"/>
                </a:ext>
              </a:extLst>
            </p:cNvPr>
            <p:cNvCxnSpPr>
              <a:cxnSpLocks/>
              <a:stCxn id="7" idx="0"/>
              <a:endCxn id="34" idx="2"/>
            </p:cNvCxnSpPr>
            <p:nvPr/>
          </p:nvCxnSpPr>
          <p:spPr>
            <a:xfrm flipV="1">
              <a:off x="1867108" y="3125078"/>
              <a:ext cx="1" cy="87012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ísḷïḍè">
              <a:extLst>
                <a:ext uri="{FF2B5EF4-FFF2-40B4-BE49-F238E27FC236}">
                  <a16:creationId xmlns:a16="http://schemas.microsoft.com/office/drawing/2014/main" id="{8BAC298F-E7EB-42FE-887B-53E63895DDAA}"/>
                </a:ext>
              </a:extLst>
            </p:cNvPr>
            <p:cNvSpPr/>
            <p:nvPr/>
          </p:nvSpPr>
          <p:spPr>
            <a:xfrm>
              <a:off x="6994209" y="4821135"/>
              <a:ext cx="2413418" cy="1307065"/>
            </a:xfrm>
            <a:prstGeom prst="triangle">
              <a:avLst/>
            </a:prstGeom>
            <a:solidFill>
              <a:schemeClr val="bg1">
                <a:lumMod val="75000"/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šľíďe">
              <a:extLst>
                <a:ext uri="{FF2B5EF4-FFF2-40B4-BE49-F238E27FC236}">
                  <a16:creationId xmlns:a16="http://schemas.microsoft.com/office/drawing/2014/main" id="{26086942-6884-45B9-8797-DFAD8B662F8F}"/>
                </a:ext>
              </a:extLst>
            </p:cNvPr>
            <p:cNvSpPr/>
            <p:nvPr/>
          </p:nvSpPr>
          <p:spPr>
            <a:xfrm>
              <a:off x="9105480" y="4963787"/>
              <a:ext cx="2413418" cy="1164413"/>
            </a:xfrm>
            <a:prstGeom prst="triangle">
              <a:avLst>
                <a:gd name="adj" fmla="val 49651"/>
              </a:avLst>
            </a:prstGeom>
            <a:solidFill>
              <a:schemeClr val="bg1">
                <a:lumMod val="75000"/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ṩḻïḓé">
              <a:extLst>
                <a:ext uri="{FF2B5EF4-FFF2-40B4-BE49-F238E27FC236}">
                  <a16:creationId xmlns:a16="http://schemas.microsoft.com/office/drawing/2014/main" id="{2C2392F9-BDB9-48E0-A555-FA0D54B2DDB4}"/>
                </a:ext>
              </a:extLst>
            </p:cNvPr>
            <p:cNvSpPr/>
            <p:nvPr/>
          </p:nvSpPr>
          <p:spPr>
            <a:xfrm>
              <a:off x="2771669" y="4821135"/>
              <a:ext cx="2413418" cy="1307065"/>
            </a:xfrm>
            <a:prstGeom prst="triangle">
              <a:avLst/>
            </a:prstGeom>
            <a:solidFill>
              <a:schemeClr val="bg1">
                <a:lumMod val="75000"/>
                <a:alpha val="9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ṩḷîďe">
              <a:extLst>
                <a:ext uri="{FF2B5EF4-FFF2-40B4-BE49-F238E27FC236}">
                  <a16:creationId xmlns:a16="http://schemas.microsoft.com/office/drawing/2014/main" id="{B4BEFE3B-BDC9-4B45-8A7A-433203F16BAC}"/>
                </a:ext>
              </a:extLst>
            </p:cNvPr>
            <p:cNvSpPr/>
            <p:nvPr/>
          </p:nvSpPr>
          <p:spPr bwMode="auto">
            <a:xfrm>
              <a:off x="3731414" y="5422126"/>
              <a:ext cx="493928" cy="41740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îṩḻíḑé">
              <a:extLst>
                <a:ext uri="{FF2B5EF4-FFF2-40B4-BE49-F238E27FC236}">
                  <a16:creationId xmlns:a16="http://schemas.microsoft.com/office/drawing/2014/main" id="{2E988B71-FE40-4C10-A7F3-B908870EC941}"/>
                </a:ext>
              </a:extLst>
            </p:cNvPr>
            <p:cNvSpPr/>
            <p:nvPr/>
          </p:nvSpPr>
          <p:spPr bwMode="auto">
            <a:xfrm>
              <a:off x="1620144" y="5422126"/>
              <a:ext cx="493928" cy="41740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ïs1îḑè">
              <a:extLst>
                <a:ext uri="{FF2B5EF4-FFF2-40B4-BE49-F238E27FC236}">
                  <a16:creationId xmlns:a16="http://schemas.microsoft.com/office/drawing/2014/main" id="{73388375-6AEA-4A73-8AD7-6F5192FD1A6E}"/>
                </a:ext>
              </a:extLst>
            </p:cNvPr>
            <p:cNvSpPr/>
            <p:nvPr/>
          </p:nvSpPr>
          <p:spPr bwMode="auto">
            <a:xfrm>
              <a:off x="10065224" y="5422126"/>
              <a:ext cx="493928" cy="41740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íšḷïḋe">
              <a:extLst>
                <a:ext uri="{FF2B5EF4-FFF2-40B4-BE49-F238E27FC236}">
                  <a16:creationId xmlns:a16="http://schemas.microsoft.com/office/drawing/2014/main" id="{ACD4891C-C11C-4838-BAE2-60271DEC164E}"/>
                </a:ext>
              </a:extLst>
            </p:cNvPr>
            <p:cNvSpPr/>
            <p:nvPr/>
          </p:nvSpPr>
          <p:spPr bwMode="auto">
            <a:xfrm>
              <a:off x="5778496" y="4922040"/>
              <a:ext cx="622304" cy="52588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îṩľídê">
              <a:extLst>
                <a:ext uri="{FF2B5EF4-FFF2-40B4-BE49-F238E27FC236}">
                  <a16:creationId xmlns:a16="http://schemas.microsoft.com/office/drawing/2014/main" id="{DC047FA9-6140-414A-AEE3-3D37CDA5D068}"/>
                </a:ext>
              </a:extLst>
            </p:cNvPr>
            <p:cNvSpPr/>
            <p:nvPr/>
          </p:nvSpPr>
          <p:spPr bwMode="auto">
            <a:xfrm>
              <a:off x="7953954" y="5422126"/>
              <a:ext cx="493928" cy="417402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17" name="íṡḻïḓe">
              <a:extLst>
                <a:ext uri="{FF2B5EF4-FFF2-40B4-BE49-F238E27FC236}">
                  <a16:creationId xmlns:a16="http://schemas.microsoft.com/office/drawing/2014/main" id="{49E36897-E577-4AC1-88D0-C47B63BF6CEE}"/>
                </a:ext>
              </a:extLst>
            </p:cNvPr>
            <p:cNvGrpSpPr/>
            <p:nvPr/>
          </p:nvGrpSpPr>
          <p:grpSpPr>
            <a:xfrm>
              <a:off x="993774" y="2109757"/>
              <a:ext cx="1746668" cy="1015321"/>
              <a:chOff x="944738" y="3986692"/>
              <a:chExt cx="1102550" cy="1015321"/>
            </a:xfrm>
          </p:grpSpPr>
          <p:sp>
            <p:nvSpPr>
              <p:cNvPr id="34" name="îşliďé">
                <a:extLst>
                  <a:ext uri="{FF2B5EF4-FFF2-40B4-BE49-F238E27FC236}">
                    <a16:creationId xmlns:a16="http://schemas.microsoft.com/office/drawing/2014/main" id="{5A374961-DA3D-425B-BE3F-CE2B77E2914D}"/>
                  </a:ext>
                </a:extLst>
              </p:cNvPr>
              <p:cNvSpPr/>
              <p:nvPr/>
            </p:nvSpPr>
            <p:spPr bwMode="auto">
              <a:xfrm>
                <a:off x="944739" y="4374290"/>
                <a:ext cx="1102549" cy="627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5" name="iŝlîḋê">
                <a:extLst>
                  <a:ext uri="{FF2B5EF4-FFF2-40B4-BE49-F238E27FC236}">
                    <a16:creationId xmlns:a16="http://schemas.microsoft.com/office/drawing/2014/main" id="{32D851A5-107F-4325-9B16-D3697468B6EB}"/>
                  </a:ext>
                </a:extLst>
              </p:cNvPr>
              <p:cNvSpPr txBox="1"/>
              <p:nvPr/>
            </p:nvSpPr>
            <p:spPr bwMode="auto">
              <a:xfrm>
                <a:off x="944738" y="3986692"/>
                <a:ext cx="11025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8" name="îṣļïḋê">
              <a:extLst>
                <a:ext uri="{FF2B5EF4-FFF2-40B4-BE49-F238E27FC236}">
                  <a16:creationId xmlns:a16="http://schemas.microsoft.com/office/drawing/2014/main" id="{B8C7ACA5-4DE7-49AD-9044-2E0EC7EE0912}"/>
                </a:ext>
              </a:extLst>
            </p:cNvPr>
            <p:cNvGrpSpPr/>
            <p:nvPr/>
          </p:nvGrpSpPr>
          <p:grpSpPr>
            <a:xfrm>
              <a:off x="3105044" y="3390428"/>
              <a:ext cx="1746668" cy="1015321"/>
              <a:chOff x="902408" y="3986692"/>
              <a:chExt cx="1102550" cy="1015321"/>
            </a:xfrm>
          </p:grpSpPr>
          <p:sp>
            <p:nvSpPr>
              <p:cNvPr id="32" name="îśľîḑé">
                <a:extLst>
                  <a:ext uri="{FF2B5EF4-FFF2-40B4-BE49-F238E27FC236}">
                    <a16:creationId xmlns:a16="http://schemas.microsoft.com/office/drawing/2014/main" id="{8273B28C-88A6-4B11-BFB6-F4FFA2239F55}"/>
                  </a:ext>
                </a:extLst>
              </p:cNvPr>
              <p:cNvSpPr/>
              <p:nvPr/>
            </p:nvSpPr>
            <p:spPr bwMode="auto">
              <a:xfrm>
                <a:off x="902409" y="4374290"/>
                <a:ext cx="1102549" cy="627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3" name="ïşḻíḑê">
                <a:extLst>
                  <a:ext uri="{FF2B5EF4-FFF2-40B4-BE49-F238E27FC236}">
                    <a16:creationId xmlns:a16="http://schemas.microsoft.com/office/drawing/2014/main" id="{678D2944-7B84-4ECF-B3C2-A08E9E05669C}"/>
                  </a:ext>
                </a:extLst>
              </p:cNvPr>
              <p:cNvSpPr txBox="1"/>
              <p:nvPr/>
            </p:nvSpPr>
            <p:spPr bwMode="auto">
              <a:xfrm>
                <a:off x="902408" y="3986692"/>
                <a:ext cx="11025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19" name="íṩļiḋê">
              <a:extLst>
                <a:ext uri="{FF2B5EF4-FFF2-40B4-BE49-F238E27FC236}">
                  <a16:creationId xmlns:a16="http://schemas.microsoft.com/office/drawing/2014/main" id="{327C5235-C7FB-4B74-9E5E-08BC914434C6}"/>
                </a:ext>
              </a:extLst>
            </p:cNvPr>
            <p:cNvGrpSpPr/>
            <p:nvPr/>
          </p:nvGrpSpPr>
          <p:grpSpPr>
            <a:xfrm>
              <a:off x="5216314" y="1130300"/>
              <a:ext cx="1746668" cy="1015321"/>
              <a:chOff x="902408" y="3986692"/>
              <a:chExt cx="1102550" cy="1015321"/>
            </a:xfrm>
          </p:grpSpPr>
          <p:sp>
            <p:nvSpPr>
              <p:cNvPr id="30" name="iṣlîďè">
                <a:extLst>
                  <a:ext uri="{FF2B5EF4-FFF2-40B4-BE49-F238E27FC236}">
                    <a16:creationId xmlns:a16="http://schemas.microsoft.com/office/drawing/2014/main" id="{6C8E9613-38B1-4EAD-A4CF-163CECE34D58}"/>
                  </a:ext>
                </a:extLst>
              </p:cNvPr>
              <p:cNvSpPr/>
              <p:nvPr/>
            </p:nvSpPr>
            <p:spPr bwMode="auto">
              <a:xfrm>
                <a:off x="902409" y="4374290"/>
                <a:ext cx="1102549" cy="627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31" name="îsľïḓé">
                <a:extLst>
                  <a:ext uri="{FF2B5EF4-FFF2-40B4-BE49-F238E27FC236}">
                    <a16:creationId xmlns:a16="http://schemas.microsoft.com/office/drawing/2014/main" id="{E9C4688C-2B43-498F-93E5-375A1F089BCF}"/>
                  </a:ext>
                </a:extLst>
              </p:cNvPr>
              <p:cNvSpPr txBox="1"/>
              <p:nvPr/>
            </p:nvSpPr>
            <p:spPr bwMode="auto">
              <a:xfrm>
                <a:off x="902408" y="3986692"/>
                <a:ext cx="11025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0" name="iśľídê">
              <a:extLst>
                <a:ext uri="{FF2B5EF4-FFF2-40B4-BE49-F238E27FC236}">
                  <a16:creationId xmlns:a16="http://schemas.microsoft.com/office/drawing/2014/main" id="{3AD96D91-80D1-44CC-B13A-D7D9C482A03E}"/>
                </a:ext>
              </a:extLst>
            </p:cNvPr>
            <p:cNvGrpSpPr/>
            <p:nvPr/>
          </p:nvGrpSpPr>
          <p:grpSpPr>
            <a:xfrm>
              <a:off x="7327584" y="2903696"/>
              <a:ext cx="1746668" cy="1015321"/>
              <a:chOff x="902408" y="3986692"/>
              <a:chExt cx="1102550" cy="1015321"/>
            </a:xfrm>
          </p:grpSpPr>
          <p:sp>
            <p:nvSpPr>
              <p:cNvPr id="28" name="íŝlíḍê">
                <a:extLst>
                  <a:ext uri="{FF2B5EF4-FFF2-40B4-BE49-F238E27FC236}">
                    <a16:creationId xmlns:a16="http://schemas.microsoft.com/office/drawing/2014/main" id="{93F9B6C7-4436-46E5-AF9B-0A08354D1DD7}"/>
                  </a:ext>
                </a:extLst>
              </p:cNvPr>
              <p:cNvSpPr/>
              <p:nvPr/>
            </p:nvSpPr>
            <p:spPr bwMode="auto">
              <a:xfrm>
                <a:off x="902409" y="4374290"/>
                <a:ext cx="1102549" cy="627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iŝḷîḋê">
                <a:extLst>
                  <a:ext uri="{FF2B5EF4-FFF2-40B4-BE49-F238E27FC236}">
                    <a16:creationId xmlns:a16="http://schemas.microsoft.com/office/drawing/2014/main" id="{B031A7A5-0301-460E-9D66-C45F8F636DEF}"/>
                  </a:ext>
                </a:extLst>
              </p:cNvPr>
              <p:cNvSpPr txBox="1"/>
              <p:nvPr/>
            </p:nvSpPr>
            <p:spPr bwMode="auto">
              <a:xfrm>
                <a:off x="902408" y="3986692"/>
                <a:ext cx="11025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grpSp>
          <p:nvGrpSpPr>
            <p:cNvPr id="21" name="îSļíďé">
              <a:extLst>
                <a:ext uri="{FF2B5EF4-FFF2-40B4-BE49-F238E27FC236}">
                  <a16:creationId xmlns:a16="http://schemas.microsoft.com/office/drawing/2014/main" id="{752189E4-A49A-40F8-8F28-6B0ECD3B738F}"/>
                </a:ext>
              </a:extLst>
            </p:cNvPr>
            <p:cNvGrpSpPr/>
            <p:nvPr/>
          </p:nvGrpSpPr>
          <p:grpSpPr>
            <a:xfrm>
              <a:off x="9438855" y="3584226"/>
              <a:ext cx="1746668" cy="1015321"/>
              <a:chOff x="902408" y="3986692"/>
              <a:chExt cx="1102550" cy="1015321"/>
            </a:xfrm>
          </p:grpSpPr>
          <p:sp>
            <p:nvSpPr>
              <p:cNvPr id="26" name="îSḷîḑe">
                <a:extLst>
                  <a:ext uri="{FF2B5EF4-FFF2-40B4-BE49-F238E27FC236}">
                    <a16:creationId xmlns:a16="http://schemas.microsoft.com/office/drawing/2014/main" id="{6FDD5FE1-30A6-4305-81FD-A885D4277763}"/>
                  </a:ext>
                </a:extLst>
              </p:cNvPr>
              <p:cNvSpPr/>
              <p:nvPr/>
            </p:nvSpPr>
            <p:spPr bwMode="auto">
              <a:xfrm>
                <a:off x="902409" y="4374290"/>
                <a:ext cx="1102549" cy="627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Supporting text here. 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i$líďè">
                <a:extLst>
                  <a:ext uri="{FF2B5EF4-FFF2-40B4-BE49-F238E27FC236}">
                    <a16:creationId xmlns:a16="http://schemas.microsoft.com/office/drawing/2014/main" id="{1B9434AC-E5EC-41E4-98CB-AA4EB143E21C}"/>
                  </a:ext>
                </a:extLst>
              </p:cNvPr>
              <p:cNvSpPr txBox="1"/>
              <p:nvPr/>
            </p:nvSpPr>
            <p:spPr bwMode="auto">
              <a:xfrm>
                <a:off x="902408" y="3986692"/>
                <a:ext cx="1102549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</p:grp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96F44445-3FB1-4F26-9C6B-A64B82851993}"/>
                </a:ext>
              </a:extLst>
            </p:cNvPr>
            <p:cNvCxnSpPr>
              <a:cxnSpLocks/>
              <a:stCxn id="6" idx="0"/>
              <a:endCxn id="30" idx="2"/>
            </p:cNvCxnSpPr>
            <p:nvPr/>
          </p:nvCxnSpPr>
          <p:spPr>
            <a:xfrm flipV="1">
              <a:off x="6089648" y="2145621"/>
              <a:ext cx="1" cy="1584957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B723F878-866C-47B2-B21C-6AF61D73DBEA}"/>
                </a:ext>
              </a:extLst>
            </p:cNvPr>
            <p:cNvCxnSpPr>
              <a:cxnSpLocks/>
              <a:stCxn id="11" idx="0"/>
            </p:cNvCxnSpPr>
            <p:nvPr/>
          </p:nvCxnSpPr>
          <p:spPr>
            <a:xfrm flipV="1">
              <a:off x="3978378" y="4405749"/>
              <a:ext cx="2" cy="415386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88A6D739-2C7E-48DE-9F96-DFC718FA6D2F}"/>
                </a:ext>
              </a:extLst>
            </p:cNvPr>
            <p:cNvCxnSpPr>
              <a:cxnSpLocks/>
              <a:stCxn id="9" idx="0"/>
              <a:endCxn id="28" idx="2"/>
            </p:cNvCxnSpPr>
            <p:nvPr/>
          </p:nvCxnSpPr>
          <p:spPr>
            <a:xfrm flipV="1">
              <a:off x="8200918" y="3919017"/>
              <a:ext cx="1" cy="902118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BE2BB6CB-214D-4224-A62C-D4FAB4F5B8BA}"/>
                </a:ext>
              </a:extLst>
            </p:cNvPr>
            <p:cNvCxnSpPr>
              <a:cxnSpLocks/>
              <a:stCxn id="10" idx="0"/>
              <a:endCxn id="26" idx="2"/>
            </p:cNvCxnSpPr>
            <p:nvPr/>
          </p:nvCxnSpPr>
          <p:spPr>
            <a:xfrm flipV="1">
              <a:off x="10303766" y="4599547"/>
              <a:ext cx="8424" cy="36424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68739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3C9DB5-D23A-4CB6-86EC-CE86621EB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8D1EA21-F637-4318-A6C3-F384B9C22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7DBB6F6-220D-42CA-976E-0DEDE1A3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80eb4a01-e2b5-427d-b3ab-99ed35253e3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74AF972-3154-48BF-BABC-29B0034FDCB1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3950"/>
            <a:ext cx="10850563" cy="5019675"/>
            <a:chOff x="669925" y="1123950"/>
            <a:chExt cx="10850563" cy="5019675"/>
          </a:xfrm>
        </p:grpSpPr>
        <p:grpSp>
          <p:nvGrpSpPr>
            <p:cNvPr id="6" name="işlide">
              <a:extLst>
                <a:ext uri="{FF2B5EF4-FFF2-40B4-BE49-F238E27FC236}">
                  <a16:creationId xmlns:a16="http://schemas.microsoft.com/office/drawing/2014/main" id="{0255D17B-9B8A-4BBF-B1FE-ACFB52B36C2B}"/>
                </a:ext>
              </a:extLst>
            </p:cNvPr>
            <p:cNvGrpSpPr/>
            <p:nvPr/>
          </p:nvGrpSpPr>
          <p:grpSpPr>
            <a:xfrm>
              <a:off x="7655735" y="1221513"/>
              <a:ext cx="3864753" cy="1773518"/>
              <a:chOff x="7655735" y="3429000"/>
              <a:chExt cx="3864753" cy="1773518"/>
            </a:xfrm>
          </p:grpSpPr>
          <p:sp>
            <p:nvSpPr>
              <p:cNvPr id="25" name="iş1ïḍé">
                <a:extLst>
                  <a:ext uri="{FF2B5EF4-FFF2-40B4-BE49-F238E27FC236}">
                    <a16:creationId xmlns:a16="http://schemas.microsoft.com/office/drawing/2014/main" id="{D8194D81-4362-4609-9D93-90759206E371}"/>
                  </a:ext>
                </a:extLst>
              </p:cNvPr>
              <p:cNvSpPr/>
              <p:nvPr/>
            </p:nvSpPr>
            <p:spPr>
              <a:xfrm>
                <a:off x="7655735" y="3870805"/>
                <a:ext cx="3864753" cy="13317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6" name="íşḻíďê">
                <a:extLst>
                  <a:ext uri="{FF2B5EF4-FFF2-40B4-BE49-F238E27FC236}">
                    <a16:creationId xmlns:a16="http://schemas.microsoft.com/office/drawing/2014/main" id="{8E66B6F9-E7E3-455B-86A4-88E0AA22C1D6}"/>
                  </a:ext>
                </a:extLst>
              </p:cNvPr>
              <p:cNvSpPr txBox="1"/>
              <p:nvPr/>
            </p:nvSpPr>
            <p:spPr bwMode="auto">
              <a:xfrm>
                <a:off x="7655735" y="3429000"/>
                <a:ext cx="386475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7" name="ïśľîdé">
              <a:extLst>
                <a:ext uri="{FF2B5EF4-FFF2-40B4-BE49-F238E27FC236}">
                  <a16:creationId xmlns:a16="http://schemas.microsoft.com/office/drawing/2014/main" id="{23E92E94-F616-4564-89B4-507BA6988C8F}"/>
                </a:ext>
              </a:extLst>
            </p:cNvPr>
            <p:cNvSpPr/>
            <p:nvPr/>
          </p:nvSpPr>
          <p:spPr>
            <a:xfrm>
              <a:off x="2894631" y="2505558"/>
              <a:ext cx="2107934" cy="19956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grpSp>
          <p:nvGrpSpPr>
            <p:cNvPr id="8" name="ïṣḷïḋe">
              <a:extLst>
                <a:ext uri="{FF2B5EF4-FFF2-40B4-BE49-F238E27FC236}">
                  <a16:creationId xmlns:a16="http://schemas.microsoft.com/office/drawing/2014/main" id="{6CE79BC3-FA81-4A6A-B550-1B1F316E93DE}"/>
                </a:ext>
              </a:extLst>
            </p:cNvPr>
            <p:cNvGrpSpPr/>
            <p:nvPr/>
          </p:nvGrpSpPr>
          <p:grpSpPr>
            <a:xfrm>
              <a:off x="2894631" y="4782103"/>
              <a:ext cx="2107934" cy="1111889"/>
              <a:chOff x="673100" y="1237334"/>
              <a:chExt cx="3228944" cy="1111889"/>
            </a:xfrm>
          </p:grpSpPr>
          <p:sp>
            <p:nvSpPr>
              <p:cNvPr id="23" name="iṧḻíḑê">
                <a:extLst>
                  <a:ext uri="{FF2B5EF4-FFF2-40B4-BE49-F238E27FC236}">
                    <a16:creationId xmlns:a16="http://schemas.microsoft.com/office/drawing/2014/main" id="{1F99983E-0DAE-4B9A-BBD2-705BE8046449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4" name="íṧlîḋé">
                <a:extLst>
                  <a:ext uri="{FF2B5EF4-FFF2-40B4-BE49-F238E27FC236}">
                    <a16:creationId xmlns:a16="http://schemas.microsoft.com/office/drawing/2014/main" id="{7B8DC041-6B73-452D-8EBF-28BF4ED8E312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F07839D6-7F5E-43A7-BEBC-79522DD6564D}"/>
                </a:ext>
              </a:extLst>
            </p:cNvPr>
            <p:cNvCxnSpPr>
              <a:cxnSpLocks/>
            </p:cNvCxnSpPr>
            <p:nvPr/>
          </p:nvCxnSpPr>
          <p:spPr>
            <a:xfrm>
              <a:off x="7503173" y="1123950"/>
              <a:ext cx="0" cy="3377236"/>
            </a:xfrm>
            <a:prstGeom prst="line">
              <a:avLst/>
            </a:prstGeom>
            <a:ln w="2222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išḻîḍê">
              <a:extLst>
                <a:ext uri="{FF2B5EF4-FFF2-40B4-BE49-F238E27FC236}">
                  <a16:creationId xmlns:a16="http://schemas.microsoft.com/office/drawing/2014/main" id="{42418954-7ACC-4C07-84FA-F5682AB5AAE0}"/>
                </a:ext>
              </a:extLst>
            </p:cNvPr>
            <p:cNvGrpSpPr/>
            <p:nvPr/>
          </p:nvGrpSpPr>
          <p:grpSpPr>
            <a:xfrm>
              <a:off x="5119335" y="4782103"/>
              <a:ext cx="2107934" cy="1111889"/>
              <a:chOff x="673100" y="1237334"/>
              <a:chExt cx="3228944" cy="1111889"/>
            </a:xfrm>
          </p:grpSpPr>
          <p:sp>
            <p:nvSpPr>
              <p:cNvPr id="21" name="ïŝḻîďe">
                <a:extLst>
                  <a:ext uri="{FF2B5EF4-FFF2-40B4-BE49-F238E27FC236}">
                    <a16:creationId xmlns:a16="http://schemas.microsoft.com/office/drawing/2014/main" id="{BCFAF1FB-3E17-4964-A3C3-C9922EDFA34C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2" name="ïśľîḓê">
                <a:extLst>
                  <a:ext uri="{FF2B5EF4-FFF2-40B4-BE49-F238E27FC236}">
                    <a16:creationId xmlns:a16="http://schemas.microsoft.com/office/drawing/2014/main" id="{459681E0-DC8E-4621-8089-F76CD4DB367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1" name="iṡḷíḋê">
              <a:extLst>
                <a:ext uri="{FF2B5EF4-FFF2-40B4-BE49-F238E27FC236}">
                  <a16:creationId xmlns:a16="http://schemas.microsoft.com/office/drawing/2014/main" id="{D60E3A67-F491-4B81-84E0-6214DE3BC4C8}"/>
                </a:ext>
              </a:extLst>
            </p:cNvPr>
            <p:cNvSpPr/>
            <p:nvPr/>
          </p:nvSpPr>
          <p:spPr>
            <a:xfrm>
              <a:off x="5119335" y="2505558"/>
              <a:ext cx="2107934" cy="1995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sp>
          <p:nvSpPr>
            <p:cNvPr id="12" name="ïSľïḍé">
              <a:extLst>
                <a:ext uri="{FF2B5EF4-FFF2-40B4-BE49-F238E27FC236}">
                  <a16:creationId xmlns:a16="http://schemas.microsoft.com/office/drawing/2014/main" id="{EA024B60-B644-4AE8-BF53-7EC880845FE1}"/>
                </a:ext>
              </a:extLst>
            </p:cNvPr>
            <p:cNvSpPr/>
            <p:nvPr/>
          </p:nvSpPr>
          <p:spPr bwMode="auto">
            <a:xfrm>
              <a:off x="5853821" y="3196120"/>
              <a:ext cx="638962" cy="614504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3DA7EF50-FC05-44A3-89B8-EA2860E55FF4}"/>
                </a:ext>
              </a:extLst>
            </p:cNvPr>
            <p:cNvCxnSpPr>
              <a:cxnSpLocks/>
            </p:cNvCxnSpPr>
            <p:nvPr/>
          </p:nvCxnSpPr>
          <p:spPr>
            <a:xfrm>
              <a:off x="5060951" y="4782103"/>
              <a:ext cx="0" cy="136152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îšlíḑé">
              <a:extLst>
                <a:ext uri="{FF2B5EF4-FFF2-40B4-BE49-F238E27FC236}">
                  <a16:creationId xmlns:a16="http://schemas.microsoft.com/office/drawing/2014/main" id="{4CDA7B2E-0C31-4D32-846F-AF6422355300}"/>
                </a:ext>
              </a:extLst>
            </p:cNvPr>
            <p:cNvSpPr/>
            <p:nvPr/>
          </p:nvSpPr>
          <p:spPr>
            <a:xfrm>
              <a:off x="669925" y="2505558"/>
              <a:ext cx="2107934" cy="19956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en-US" sz="900"/>
            </a:p>
          </p:txBody>
        </p:sp>
        <p:sp>
          <p:nvSpPr>
            <p:cNvPr id="15" name="íŝḷíḍe">
              <a:extLst>
                <a:ext uri="{FF2B5EF4-FFF2-40B4-BE49-F238E27FC236}">
                  <a16:creationId xmlns:a16="http://schemas.microsoft.com/office/drawing/2014/main" id="{6A3A9DAD-E2E7-4F88-BDAD-79BCAA537143}"/>
                </a:ext>
              </a:extLst>
            </p:cNvPr>
            <p:cNvSpPr/>
            <p:nvPr/>
          </p:nvSpPr>
          <p:spPr bwMode="auto">
            <a:xfrm>
              <a:off x="1404411" y="3196024"/>
              <a:ext cx="638962" cy="614696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6" name="îṡľîḑê">
              <a:extLst>
                <a:ext uri="{FF2B5EF4-FFF2-40B4-BE49-F238E27FC236}">
                  <a16:creationId xmlns:a16="http://schemas.microsoft.com/office/drawing/2014/main" id="{77B48230-3692-4647-B271-4E182209D431}"/>
                </a:ext>
              </a:extLst>
            </p:cNvPr>
            <p:cNvGrpSpPr/>
            <p:nvPr/>
          </p:nvGrpSpPr>
          <p:grpSpPr>
            <a:xfrm>
              <a:off x="669925" y="4782103"/>
              <a:ext cx="2107934" cy="1111889"/>
              <a:chOff x="673100" y="1237334"/>
              <a:chExt cx="3228944" cy="1111889"/>
            </a:xfrm>
          </p:grpSpPr>
          <p:sp>
            <p:nvSpPr>
              <p:cNvPr id="19" name="iṡlíḑê">
                <a:extLst>
                  <a:ext uri="{FF2B5EF4-FFF2-40B4-BE49-F238E27FC236}">
                    <a16:creationId xmlns:a16="http://schemas.microsoft.com/office/drawing/2014/main" id="{E26CEDCD-FBD0-42BF-9972-E83E8C37AF06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íṩḻidè">
                <a:extLst>
                  <a:ext uri="{FF2B5EF4-FFF2-40B4-BE49-F238E27FC236}">
                    <a16:creationId xmlns:a16="http://schemas.microsoft.com/office/drawing/2014/main" id="{AF5E67C2-4F6F-45AB-87D4-6CAF143E965D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F3FE94AF-A3E2-440C-A254-BFBA0D2B9864}"/>
                </a:ext>
              </a:extLst>
            </p:cNvPr>
            <p:cNvCxnSpPr>
              <a:cxnSpLocks/>
            </p:cNvCxnSpPr>
            <p:nvPr/>
          </p:nvCxnSpPr>
          <p:spPr>
            <a:xfrm>
              <a:off x="2836245" y="4782103"/>
              <a:ext cx="0" cy="1361522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ïşļíḓe">
              <a:extLst>
                <a:ext uri="{FF2B5EF4-FFF2-40B4-BE49-F238E27FC236}">
                  <a16:creationId xmlns:a16="http://schemas.microsoft.com/office/drawing/2014/main" id="{2F918A95-5316-488C-87CE-F2AFECFD0CA7}"/>
                </a:ext>
              </a:extLst>
            </p:cNvPr>
            <p:cNvSpPr/>
            <p:nvPr/>
          </p:nvSpPr>
          <p:spPr bwMode="auto">
            <a:xfrm>
              <a:off x="3671123" y="3226417"/>
              <a:ext cx="554950" cy="553910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832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A4F341-6EEC-4A79-B04E-C53010E55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041D89C-3F1B-4365-A29C-7A91EC7A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DDE2C1B5-7B44-4F51-86C9-E8B68C247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09a25323-f710-409c-8dfa-8572c7d748c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4ED43E1-66B9-4E03-92A0-96B792BF256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30302"/>
            <a:ext cx="10858500" cy="5003798"/>
            <a:chOff x="660400" y="1130302"/>
            <a:chExt cx="10858500" cy="5003798"/>
          </a:xfrm>
        </p:grpSpPr>
        <p:grpSp>
          <p:nvGrpSpPr>
            <p:cNvPr id="6" name="ísļîḓé">
              <a:extLst>
                <a:ext uri="{FF2B5EF4-FFF2-40B4-BE49-F238E27FC236}">
                  <a16:creationId xmlns:a16="http://schemas.microsoft.com/office/drawing/2014/main" id="{814BAEAE-1F53-4EAC-9940-97B66B25531E}"/>
                </a:ext>
              </a:extLst>
            </p:cNvPr>
            <p:cNvGrpSpPr/>
            <p:nvPr/>
          </p:nvGrpSpPr>
          <p:grpSpPr>
            <a:xfrm rot="16200000">
              <a:off x="519116" y="1271587"/>
              <a:ext cx="5003798" cy="4721227"/>
              <a:chOff x="1115797" y="1846041"/>
              <a:chExt cx="4269068" cy="2581349"/>
            </a:xfrm>
          </p:grpSpPr>
          <p:sp>
            <p:nvSpPr>
              <p:cNvPr id="30" name="ïsļïḋê">
                <a:extLst>
                  <a:ext uri="{FF2B5EF4-FFF2-40B4-BE49-F238E27FC236}">
                    <a16:creationId xmlns:a16="http://schemas.microsoft.com/office/drawing/2014/main" id="{39D7EE8E-82EF-4E8A-A6FE-42515014DE3D}"/>
                  </a:ext>
                </a:extLst>
              </p:cNvPr>
              <p:cNvSpPr/>
              <p:nvPr/>
            </p:nvSpPr>
            <p:spPr>
              <a:xfrm rot="10800000">
                <a:off x="1115797" y="1846041"/>
                <a:ext cx="4269068" cy="2581349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en-US" sz="1351"/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:a16="http://schemas.microsoft.com/office/drawing/2014/main" id="{D403F11B-E1BC-44C4-BF6C-1BA25F3D0BF0}"/>
                  </a:ext>
                </a:extLst>
              </p:cNvPr>
              <p:cNvCxnSpPr/>
              <p:nvPr/>
            </p:nvCxnSpPr>
            <p:spPr>
              <a:xfrm flipV="1">
                <a:off x="3249292" y="1846041"/>
                <a:ext cx="0" cy="1996848"/>
              </a:xfrm>
              <a:prstGeom prst="line">
                <a:avLst/>
              </a:prstGeom>
              <a:ln w="3175">
                <a:solidFill>
                  <a:schemeClr val="accent1"/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517B807-3B17-4E14-A3CF-4CA9A1EF50FE}"/>
                </a:ext>
              </a:extLst>
            </p:cNvPr>
            <p:cNvCxnSpPr/>
            <p:nvPr/>
          </p:nvCxnSpPr>
          <p:spPr>
            <a:xfrm>
              <a:off x="5476875" y="3641540"/>
              <a:ext cx="604202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íŝļíḓé">
              <a:extLst>
                <a:ext uri="{FF2B5EF4-FFF2-40B4-BE49-F238E27FC236}">
                  <a16:creationId xmlns:a16="http://schemas.microsoft.com/office/drawing/2014/main" id="{30AB72C0-FE27-4242-A242-AE551AEDE10D}"/>
                </a:ext>
              </a:extLst>
            </p:cNvPr>
            <p:cNvGrpSpPr/>
            <p:nvPr/>
          </p:nvGrpSpPr>
          <p:grpSpPr>
            <a:xfrm>
              <a:off x="660400" y="3808959"/>
              <a:ext cx="2320925" cy="1074799"/>
              <a:chOff x="660400" y="2251530"/>
              <a:chExt cx="1696421" cy="1074799"/>
            </a:xfrm>
          </p:grpSpPr>
          <p:sp>
            <p:nvSpPr>
              <p:cNvPr id="28" name="íṡļïḑé">
                <a:extLst>
                  <a:ext uri="{FF2B5EF4-FFF2-40B4-BE49-F238E27FC236}">
                    <a16:creationId xmlns:a16="http://schemas.microsoft.com/office/drawing/2014/main" id="{60E818EF-FA84-4498-99DD-8B3CF383C52B}"/>
                  </a:ext>
                </a:extLst>
              </p:cNvPr>
              <p:cNvSpPr/>
              <p:nvPr/>
            </p:nvSpPr>
            <p:spPr bwMode="auto">
              <a:xfrm>
                <a:off x="660400" y="2664411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íṧļîḋê">
                <a:extLst>
                  <a:ext uri="{FF2B5EF4-FFF2-40B4-BE49-F238E27FC236}">
                    <a16:creationId xmlns:a16="http://schemas.microsoft.com/office/drawing/2014/main" id="{8D8DEE8C-0A29-4B99-A22A-8C85ABF0598C}"/>
                  </a:ext>
                </a:extLst>
              </p:cNvPr>
              <p:cNvSpPr txBox="1"/>
              <p:nvPr/>
            </p:nvSpPr>
            <p:spPr bwMode="auto">
              <a:xfrm>
                <a:off x="660400" y="2251530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grpSp>
          <p:nvGrpSpPr>
            <p:cNvPr id="9" name="ïşlïḑe">
              <a:extLst>
                <a:ext uri="{FF2B5EF4-FFF2-40B4-BE49-F238E27FC236}">
                  <a16:creationId xmlns:a16="http://schemas.microsoft.com/office/drawing/2014/main" id="{08144E19-E4AA-410B-8C4E-19A65024E202}"/>
                </a:ext>
              </a:extLst>
            </p:cNvPr>
            <p:cNvGrpSpPr/>
            <p:nvPr/>
          </p:nvGrpSpPr>
          <p:grpSpPr>
            <a:xfrm>
              <a:off x="660400" y="2427834"/>
              <a:ext cx="2320925" cy="1074799"/>
              <a:chOff x="660400" y="2251530"/>
              <a:chExt cx="1696421" cy="1074799"/>
            </a:xfrm>
          </p:grpSpPr>
          <p:sp>
            <p:nvSpPr>
              <p:cNvPr id="26" name="íś1îḍê">
                <a:extLst>
                  <a:ext uri="{FF2B5EF4-FFF2-40B4-BE49-F238E27FC236}">
                    <a16:creationId xmlns:a16="http://schemas.microsoft.com/office/drawing/2014/main" id="{6853D9C4-F732-459D-9EF4-0021BC162C1B}"/>
                  </a:ext>
                </a:extLst>
              </p:cNvPr>
              <p:cNvSpPr/>
              <p:nvPr/>
            </p:nvSpPr>
            <p:spPr bwMode="auto">
              <a:xfrm>
                <a:off x="660400" y="2664411"/>
                <a:ext cx="1696421" cy="661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ṩľîdè">
                <a:extLst>
                  <a:ext uri="{FF2B5EF4-FFF2-40B4-BE49-F238E27FC236}">
                    <a16:creationId xmlns:a16="http://schemas.microsoft.com/office/drawing/2014/main" id="{AA084D7C-F665-441B-8256-1FAE67FB2C0F}"/>
                  </a:ext>
                </a:extLst>
              </p:cNvPr>
              <p:cNvSpPr txBox="1"/>
              <p:nvPr/>
            </p:nvSpPr>
            <p:spPr bwMode="auto">
              <a:xfrm>
                <a:off x="660400" y="2251530"/>
                <a:ext cx="1696421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800" b="1" dirty="0"/>
                  <a:t>Text here</a:t>
                </a:r>
              </a:p>
            </p:txBody>
          </p:sp>
        </p:grpSp>
        <p:sp>
          <p:nvSpPr>
            <p:cNvPr id="10" name="ïṣḷîḋè">
              <a:extLst>
                <a:ext uri="{FF2B5EF4-FFF2-40B4-BE49-F238E27FC236}">
                  <a16:creationId xmlns:a16="http://schemas.microsoft.com/office/drawing/2014/main" id="{D4063B62-31E9-4C0D-B85D-B7A916AA2500}"/>
                </a:ext>
              </a:extLst>
            </p:cNvPr>
            <p:cNvSpPr/>
            <p:nvPr/>
          </p:nvSpPr>
          <p:spPr bwMode="auto">
            <a:xfrm>
              <a:off x="6415044" y="1596724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1" name="ïṩḻíḍé">
              <a:extLst>
                <a:ext uri="{FF2B5EF4-FFF2-40B4-BE49-F238E27FC236}">
                  <a16:creationId xmlns:a16="http://schemas.microsoft.com/office/drawing/2014/main" id="{E57521AD-8CB3-4FB5-9B1C-ABF1EB452012}"/>
                </a:ext>
              </a:extLst>
            </p:cNvPr>
            <p:cNvGrpSpPr/>
            <p:nvPr/>
          </p:nvGrpSpPr>
          <p:grpSpPr>
            <a:xfrm>
              <a:off x="5381629" y="2240033"/>
              <a:ext cx="2613457" cy="1306539"/>
              <a:chOff x="2300288" y="1540112"/>
              <a:chExt cx="2613457" cy="1306539"/>
            </a:xfrm>
          </p:grpSpPr>
          <p:sp>
            <p:nvSpPr>
              <p:cNvPr id="24" name="íSľîḍê">
                <a:extLst>
                  <a:ext uri="{FF2B5EF4-FFF2-40B4-BE49-F238E27FC236}">
                    <a16:creationId xmlns:a16="http://schemas.microsoft.com/office/drawing/2014/main" id="{21B84311-756E-4A96-A8D0-6E6A7C0AFC02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isḻïḓê">
                <a:extLst>
                  <a:ext uri="{FF2B5EF4-FFF2-40B4-BE49-F238E27FC236}">
                    <a16:creationId xmlns:a16="http://schemas.microsoft.com/office/drawing/2014/main" id="{578E5F0F-2EA3-459D-BC07-24D89C01C7EE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íṧḻiḍè">
              <a:extLst>
                <a:ext uri="{FF2B5EF4-FFF2-40B4-BE49-F238E27FC236}">
                  <a16:creationId xmlns:a16="http://schemas.microsoft.com/office/drawing/2014/main" id="{6256C489-1AF7-4D4D-967E-FB40E1FC24BA}"/>
                </a:ext>
              </a:extLst>
            </p:cNvPr>
            <p:cNvSpPr/>
            <p:nvPr/>
          </p:nvSpPr>
          <p:spPr bwMode="auto">
            <a:xfrm>
              <a:off x="9903930" y="1596724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3" name="îŝḷiḑé">
              <a:extLst>
                <a:ext uri="{FF2B5EF4-FFF2-40B4-BE49-F238E27FC236}">
                  <a16:creationId xmlns:a16="http://schemas.microsoft.com/office/drawing/2014/main" id="{3CFEC679-4C02-41B1-BB60-00116BEC77C2}"/>
                </a:ext>
              </a:extLst>
            </p:cNvPr>
            <p:cNvGrpSpPr/>
            <p:nvPr/>
          </p:nvGrpSpPr>
          <p:grpSpPr>
            <a:xfrm>
              <a:off x="8870515" y="2240033"/>
              <a:ext cx="2613457" cy="1306539"/>
              <a:chOff x="2300288" y="1540112"/>
              <a:chExt cx="2613457" cy="1306539"/>
            </a:xfrm>
          </p:grpSpPr>
          <p:sp>
            <p:nvSpPr>
              <p:cNvPr id="22" name="ïśḷîḋé">
                <a:extLst>
                  <a:ext uri="{FF2B5EF4-FFF2-40B4-BE49-F238E27FC236}">
                    <a16:creationId xmlns:a16="http://schemas.microsoft.com/office/drawing/2014/main" id="{1A3D5257-6DF5-4C2A-9CBF-3B04D0509CC2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ṧliďe">
                <a:extLst>
                  <a:ext uri="{FF2B5EF4-FFF2-40B4-BE49-F238E27FC236}">
                    <a16:creationId xmlns:a16="http://schemas.microsoft.com/office/drawing/2014/main" id="{19D80866-4169-48F2-B131-5A3B03755E0B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4" name="ïŝļiḋè">
              <a:extLst>
                <a:ext uri="{FF2B5EF4-FFF2-40B4-BE49-F238E27FC236}">
                  <a16:creationId xmlns:a16="http://schemas.microsoft.com/office/drawing/2014/main" id="{A5E6E005-C77B-43F5-B627-DF1C79EFBD68}"/>
                </a:ext>
              </a:extLst>
            </p:cNvPr>
            <p:cNvSpPr/>
            <p:nvPr/>
          </p:nvSpPr>
          <p:spPr bwMode="auto">
            <a:xfrm>
              <a:off x="6415044" y="3964697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5" name="işḷïdè">
              <a:extLst>
                <a:ext uri="{FF2B5EF4-FFF2-40B4-BE49-F238E27FC236}">
                  <a16:creationId xmlns:a16="http://schemas.microsoft.com/office/drawing/2014/main" id="{2C75021C-315D-48BD-9778-A74B075712E4}"/>
                </a:ext>
              </a:extLst>
            </p:cNvPr>
            <p:cNvGrpSpPr/>
            <p:nvPr/>
          </p:nvGrpSpPr>
          <p:grpSpPr>
            <a:xfrm>
              <a:off x="5381629" y="4608006"/>
              <a:ext cx="2613457" cy="1306539"/>
              <a:chOff x="2300288" y="1540112"/>
              <a:chExt cx="2613457" cy="1306539"/>
            </a:xfrm>
          </p:grpSpPr>
          <p:sp>
            <p:nvSpPr>
              <p:cNvPr id="20" name="íşḻiḑè">
                <a:extLst>
                  <a:ext uri="{FF2B5EF4-FFF2-40B4-BE49-F238E27FC236}">
                    <a16:creationId xmlns:a16="http://schemas.microsoft.com/office/drawing/2014/main" id="{69A5BB10-5E22-4DAA-9CB5-53B174FCEBE5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ṣḷíḍè">
                <a:extLst>
                  <a:ext uri="{FF2B5EF4-FFF2-40B4-BE49-F238E27FC236}">
                    <a16:creationId xmlns:a16="http://schemas.microsoft.com/office/drawing/2014/main" id="{A15FC823-EE16-4A68-842E-A32FD33DD282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6" name="îṧ1íḓe">
              <a:extLst>
                <a:ext uri="{FF2B5EF4-FFF2-40B4-BE49-F238E27FC236}">
                  <a16:creationId xmlns:a16="http://schemas.microsoft.com/office/drawing/2014/main" id="{9DE5AE5C-A227-4C08-B449-EDE96651E6F0}"/>
                </a:ext>
              </a:extLst>
            </p:cNvPr>
            <p:cNvSpPr/>
            <p:nvPr/>
          </p:nvSpPr>
          <p:spPr bwMode="auto">
            <a:xfrm>
              <a:off x="9903930" y="3964697"/>
              <a:ext cx="546627" cy="548341"/>
            </a:xfrm>
            <a:custGeom>
              <a:avLst/>
              <a:gdLst>
                <a:gd name="connsiteX0" fmla="*/ 274005 w 606795"/>
                <a:gd name="connsiteY0" fmla="*/ 200265 h 608697"/>
                <a:gd name="connsiteX1" fmla="*/ 331102 w 606795"/>
                <a:gd name="connsiteY1" fmla="*/ 212914 h 608697"/>
                <a:gd name="connsiteX2" fmla="*/ 329998 w 606795"/>
                <a:gd name="connsiteY2" fmla="*/ 214016 h 608697"/>
                <a:gd name="connsiteX3" fmla="*/ 279379 w 606795"/>
                <a:gd name="connsiteY3" fmla="*/ 264565 h 608697"/>
                <a:gd name="connsiteX4" fmla="*/ 274005 w 606795"/>
                <a:gd name="connsiteY4" fmla="*/ 264373 h 608697"/>
                <a:gd name="connsiteX5" fmla="*/ 203186 w 606795"/>
                <a:gd name="connsiteY5" fmla="*/ 335093 h 608697"/>
                <a:gd name="connsiteX6" fmla="*/ 273957 w 606795"/>
                <a:gd name="connsiteY6" fmla="*/ 405813 h 608697"/>
                <a:gd name="connsiteX7" fmla="*/ 344776 w 606795"/>
                <a:gd name="connsiteY7" fmla="*/ 335093 h 608697"/>
                <a:gd name="connsiteX8" fmla="*/ 344584 w 606795"/>
                <a:gd name="connsiteY8" fmla="*/ 329727 h 608697"/>
                <a:gd name="connsiteX9" fmla="*/ 395204 w 606795"/>
                <a:gd name="connsiteY9" fmla="*/ 279178 h 608697"/>
                <a:gd name="connsiteX10" fmla="*/ 396259 w 606795"/>
                <a:gd name="connsiteY10" fmla="*/ 278076 h 608697"/>
                <a:gd name="connsiteX11" fmla="*/ 408926 w 606795"/>
                <a:gd name="connsiteY11" fmla="*/ 335093 h 608697"/>
                <a:gd name="connsiteX12" fmla="*/ 274005 w 606795"/>
                <a:gd name="connsiteY12" fmla="*/ 469825 h 608697"/>
                <a:gd name="connsiteX13" fmla="*/ 139084 w 606795"/>
                <a:gd name="connsiteY13" fmla="*/ 334997 h 608697"/>
                <a:gd name="connsiteX14" fmla="*/ 274005 w 606795"/>
                <a:gd name="connsiteY14" fmla="*/ 200265 h 608697"/>
                <a:gd name="connsiteX15" fmla="*/ 273958 w 606795"/>
                <a:gd name="connsiteY15" fmla="*/ 61462 h 608697"/>
                <a:gd name="connsiteX16" fmla="*/ 399831 w 606795"/>
                <a:gd name="connsiteY16" fmla="*/ 91976 h 608697"/>
                <a:gd name="connsiteX17" fmla="*/ 399687 w 606795"/>
                <a:gd name="connsiteY17" fmla="*/ 101508 h 608697"/>
                <a:gd name="connsiteX18" fmla="*/ 402757 w 606795"/>
                <a:gd name="connsiteY18" fmla="*/ 141411 h 608697"/>
                <a:gd name="connsiteX19" fmla="*/ 380068 w 606795"/>
                <a:gd name="connsiteY19" fmla="*/ 164069 h 608697"/>
                <a:gd name="connsiteX20" fmla="*/ 274006 w 606795"/>
                <a:gd name="connsiteY20" fmla="*/ 133938 h 608697"/>
                <a:gd name="connsiteX21" fmla="*/ 72627 w 606795"/>
                <a:gd name="connsiteY21" fmla="*/ 335079 h 608697"/>
                <a:gd name="connsiteX22" fmla="*/ 274101 w 606795"/>
                <a:gd name="connsiteY22" fmla="*/ 536173 h 608697"/>
                <a:gd name="connsiteX23" fmla="*/ 475480 w 606795"/>
                <a:gd name="connsiteY23" fmla="*/ 335079 h 608697"/>
                <a:gd name="connsiteX24" fmla="*/ 445307 w 606795"/>
                <a:gd name="connsiteY24" fmla="*/ 229168 h 608697"/>
                <a:gd name="connsiteX25" fmla="*/ 470395 w 606795"/>
                <a:gd name="connsiteY25" fmla="*/ 204115 h 608697"/>
                <a:gd name="connsiteX26" fmla="*/ 505222 w 606795"/>
                <a:gd name="connsiteY26" fmla="*/ 206797 h 608697"/>
                <a:gd name="connsiteX27" fmla="*/ 509203 w 606795"/>
                <a:gd name="connsiteY27" fmla="*/ 206941 h 608697"/>
                <a:gd name="connsiteX28" fmla="*/ 515967 w 606795"/>
                <a:gd name="connsiteY28" fmla="*/ 206510 h 608697"/>
                <a:gd name="connsiteX29" fmla="*/ 548011 w 606795"/>
                <a:gd name="connsiteY29" fmla="*/ 335079 h 608697"/>
                <a:gd name="connsiteX30" fmla="*/ 274006 w 606795"/>
                <a:gd name="connsiteY30" fmla="*/ 608697 h 608697"/>
                <a:gd name="connsiteX31" fmla="*/ 0 w 606795"/>
                <a:gd name="connsiteY31" fmla="*/ 335079 h 608697"/>
                <a:gd name="connsiteX32" fmla="*/ 273958 w 606795"/>
                <a:gd name="connsiteY32" fmla="*/ 61462 h 608697"/>
                <a:gd name="connsiteX33" fmla="*/ 505808 w 606795"/>
                <a:gd name="connsiteY33" fmla="*/ 0 h 608697"/>
                <a:gd name="connsiteX34" fmla="*/ 512237 w 606795"/>
                <a:gd name="connsiteY34" fmla="*/ 5893 h 608697"/>
                <a:gd name="connsiteX35" fmla="*/ 516075 w 606795"/>
                <a:gd name="connsiteY35" fmla="*/ 55382 h 608697"/>
                <a:gd name="connsiteX36" fmla="*/ 534691 w 606795"/>
                <a:gd name="connsiteY36" fmla="*/ 36794 h 608697"/>
                <a:gd name="connsiteX37" fmla="*/ 548028 w 606795"/>
                <a:gd name="connsiteY37" fmla="*/ 31236 h 608697"/>
                <a:gd name="connsiteX38" fmla="*/ 561414 w 606795"/>
                <a:gd name="connsiteY38" fmla="*/ 36794 h 608697"/>
                <a:gd name="connsiteX39" fmla="*/ 572689 w 606795"/>
                <a:gd name="connsiteY39" fmla="*/ 48100 h 608697"/>
                <a:gd name="connsiteX40" fmla="*/ 572689 w 606795"/>
                <a:gd name="connsiteY40" fmla="*/ 74881 h 608697"/>
                <a:gd name="connsiteX41" fmla="*/ 556424 w 606795"/>
                <a:gd name="connsiteY41" fmla="*/ 91074 h 608697"/>
                <a:gd name="connsiteX42" fmla="*/ 600900 w 606795"/>
                <a:gd name="connsiteY42" fmla="*/ 94523 h 608697"/>
                <a:gd name="connsiteX43" fmla="*/ 604930 w 606795"/>
                <a:gd name="connsiteY43" fmla="*/ 105398 h 608697"/>
                <a:gd name="connsiteX44" fmla="*/ 531716 w 606795"/>
                <a:gd name="connsiteY44" fmla="*/ 178458 h 608697"/>
                <a:gd name="connsiteX45" fmla="*/ 509070 w 606795"/>
                <a:gd name="connsiteY45" fmla="*/ 187800 h 608697"/>
                <a:gd name="connsiteX46" fmla="*/ 506672 w 606795"/>
                <a:gd name="connsiteY46" fmla="*/ 187752 h 608697"/>
                <a:gd name="connsiteX47" fmla="*/ 504800 w 606795"/>
                <a:gd name="connsiteY47" fmla="*/ 187609 h 608697"/>
                <a:gd name="connsiteX48" fmla="*/ 462964 w 606795"/>
                <a:gd name="connsiteY48" fmla="*/ 184399 h 608697"/>
                <a:gd name="connsiteX49" fmla="*/ 434177 w 606795"/>
                <a:gd name="connsiteY49" fmla="*/ 213144 h 608697"/>
                <a:gd name="connsiteX50" fmla="*/ 386536 w 606795"/>
                <a:gd name="connsiteY50" fmla="*/ 260765 h 608697"/>
                <a:gd name="connsiteX51" fmla="*/ 385432 w 606795"/>
                <a:gd name="connsiteY51" fmla="*/ 261819 h 608697"/>
                <a:gd name="connsiteX52" fmla="*/ 339326 w 606795"/>
                <a:gd name="connsiteY52" fmla="*/ 307906 h 608697"/>
                <a:gd name="connsiteX53" fmla="*/ 319031 w 606795"/>
                <a:gd name="connsiteY53" fmla="*/ 328124 h 608697"/>
                <a:gd name="connsiteX54" fmla="*/ 308524 w 606795"/>
                <a:gd name="connsiteY54" fmla="*/ 332819 h 608697"/>
                <a:gd name="connsiteX55" fmla="*/ 291588 w 606795"/>
                <a:gd name="connsiteY55" fmla="*/ 333633 h 608697"/>
                <a:gd name="connsiteX56" fmla="*/ 290772 w 606795"/>
                <a:gd name="connsiteY56" fmla="*/ 333633 h 608697"/>
                <a:gd name="connsiteX57" fmla="*/ 274844 w 606795"/>
                <a:gd name="connsiteY57" fmla="*/ 316386 h 608697"/>
                <a:gd name="connsiteX58" fmla="*/ 276091 w 606795"/>
                <a:gd name="connsiteY58" fmla="*/ 300337 h 608697"/>
                <a:gd name="connsiteX59" fmla="*/ 280697 w 606795"/>
                <a:gd name="connsiteY59" fmla="*/ 290324 h 608697"/>
                <a:gd name="connsiteX60" fmla="*/ 301183 w 606795"/>
                <a:gd name="connsiteY60" fmla="*/ 269867 h 608697"/>
                <a:gd name="connsiteX61" fmla="*/ 347290 w 606795"/>
                <a:gd name="connsiteY61" fmla="*/ 223827 h 608697"/>
                <a:gd name="connsiteX62" fmla="*/ 348393 w 606795"/>
                <a:gd name="connsiteY62" fmla="*/ 222725 h 608697"/>
                <a:gd name="connsiteX63" fmla="*/ 396035 w 606795"/>
                <a:gd name="connsiteY63" fmla="*/ 175153 h 608697"/>
                <a:gd name="connsiteX64" fmla="*/ 422519 w 606795"/>
                <a:gd name="connsiteY64" fmla="*/ 148707 h 608697"/>
                <a:gd name="connsiteX65" fmla="*/ 419016 w 606795"/>
                <a:gd name="connsiteY65" fmla="*/ 102907 h 608697"/>
                <a:gd name="connsiteX66" fmla="*/ 418825 w 606795"/>
                <a:gd name="connsiteY66" fmla="*/ 100032 h 608697"/>
                <a:gd name="connsiteX67" fmla="*/ 428084 w 606795"/>
                <a:gd name="connsiteY67" fmla="*/ 74976 h 608697"/>
                <a:gd name="connsiteX68" fmla="*/ 501346 w 606795"/>
                <a:gd name="connsiteY68" fmla="*/ 1868 h 608697"/>
                <a:gd name="connsiteX69" fmla="*/ 505808 w 606795"/>
                <a:gd name="connsiteY69" fmla="*/ 0 h 608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06795" h="608697">
                  <a:moveTo>
                    <a:pt x="274005" y="200265"/>
                  </a:moveTo>
                  <a:cubicBezTo>
                    <a:pt x="294445" y="200265"/>
                    <a:pt x="313733" y="204817"/>
                    <a:pt x="331102" y="212914"/>
                  </a:cubicBezTo>
                  <a:lnTo>
                    <a:pt x="329998" y="214016"/>
                  </a:lnTo>
                  <a:lnTo>
                    <a:pt x="279379" y="264565"/>
                  </a:lnTo>
                  <a:cubicBezTo>
                    <a:pt x="277604" y="264421"/>
                    <a:pt x="275828" y="264373"/>
                    <a:pt x="274005" y="264373"/>
                  </a:cubicBezTo>
                  <a:cubicBezTo>
                    <a:pt x="234949" y="264373"/>
                    <a:pt x="203186" y="296044"/>
                    <a:pt x="203186" y="335093"/>
                  </a:cubicBezTo>
                  <a:cubicBezTo>
                    <a:pt x="203186" y="374094"/>
                    <a:pt x="234805" y="405813"/>
                    <a:pt x="273957" y="405813"/>
                  </a:cubicBezTo>
                  <a:cubicBezTo>
                    <a:pt x="313109" y="405813"/>
                    <a:pt x="344776" y="374094"/>
                    <a:pt x="344776" y="335093"/>
                  </a:cubicBezTo>
                  <a:cubicBezTo>
                    <a:pt x="344776" y="333272"/>
                    <a:pt x="344728" y="331499"/>
                    <a:pt x="344584" y="329727"/>
                  </a:cubicBezTo>
                  <a:lnTo>
                    <a:pt x="395204" y="279178"/>
                  </a:lnTo>
                  <a:lnTo>
                    <a:pt x="396259" y="278076"/>
                  </a:lnTo>
                  <a:cubicBezTo>
                    <a:pt x="404368" y="295421"/>
                    <a:pt x="408926" y="314682"/>
                    <a:pt x="408926" y="335093"/>
                  </a:cubicBezTo>
                  <a:cubicBezTo>
                    <a:pt x="408926" y="409502"/>
                    <a:pt x="348567" y="469825"/>
                    <a:pt x="274005" y="469825"/>
                  </a:cubicBezTo>
                  <a:cubicBezTo>
                    <a:pt x="199491" y="469825"/>
                    <a:pt x="139084" y="409454"/>
                    <a:pt x="139084" y="334997"/>
                  </a:cubicBezTo>
                  <a:cubicBezTo>
                    <a:pt x="139084" y="260588"/>
                    <a:pt x="199491" y="200265"/>
                    <a:pt x="274005" y="200265"/>
                  </a:cubicBezTo>
                  <a:close/>
                  <a:moveTo>
                    <a:pt x="273958" y="61462"/>
                  </a:moveTo>
                  <a:cubicBezTo>
                    <a:pt x="319385" y="61462"/>
                    <a:pt x="362127" y="72480"/>
                    <a:pt x="399831" y="91976"/>
                  </a:cubicBezTo>
                  <a:cubicBezTo>
                    <a:pt x="399495" y="95089"/>
                    <a:pt x="399447" y="98299"/>
                    <a:pt x="399687" y="101508"/>
                  </a:cubicBezTo>
                  <a:lnTo>
                    <a:pt x="402757" y="141411"/>
                  </a:lnTo>
                  <a:lnTo>
                    <a:pt x="380068" y="164069"/>
                  </a:lnTo>
                  <a:cubicBezTo>
                    <a:pt x="349319" y="145003"/>
                    <a:pt x="312957" y="133938"/>
                    <a:pt x="274006" y="133938"/>
                  </a:cubicBezTo>
                  <a:cubicBezTo>
                    <a:pt x="162811" y="133938"/>
                    <a:pt x="72627" y="223994"/>
                    <a:pt x="72627" y="335079"/>
                  </a:cubicBezTo>
                  <a:cubicBezTo>
                    <a:pt x="72627" y="446117"/>
                    <a:pt x="162859" y="536173"/>
                    <a:pt x="274101" y="536173"/>
                  </a:cubicBezTo>
                  <a:cubicBezTo>
                    <a:pt x="385296" y="536173"/>
                    <a:pt x="475480" y="446117"/>
                    <a:pt x="475480" y="335079"/>
                  </a:cubicBezTo>
                  <a:cubicBezTo>
                    <a:pt x="475480" y="296231"/>
                    <a:pt x="464447" y="259969"/>
                    <a:pt x="445307" y="229168"/>
                  </a:cubicBezTo>
                  <a:lnTo>
                    <a:pt x="470395" y="204115"/>
                  </a:lnTo>
                  <a:lnTo>
                    <a:pt x="505222" y="206797"/>
                  </a:lnTo>
                  <a:cubicBezTo>
                    <a:pt x="506565" y="206893"/>
                    <a:pt x="507908" y="206941"/>
                    <a:pt x="509203" y="206941"/>
                  </a:cubicBezTo>
                  <a:cubicBezTo>
                    <a:pt x="511458" y="206941"/>
                    <a:pt x="513760" y="206797"/>
                    <a:pt x="515967" y="206510"/>
                  </a:cubicBezTo>
                  <a:cubicBezTo>
                    <a:pt x="536450" y="244832"/>
                    <a:pt x="548011" y="288566"/>
                    <a:pt x="548011" y="335079"/>
                  </a:cubicBezTo>
                  <a:cubicBezTo>
                    <a:pt x="548011" y="486163"/>
                    <a:pt x="425351" y="608697"/>
                    <a:pt x="274006" y="608697"/>
                  </a:cubicBezTo>
                  <a:cubicBezTo>
                    <a:pt x="122708" y="608697"/>
                    <a:pt x="0" y="486163"/>
                    <a:pt x="0" y="335079"/>
                  </a:cubicBezTo>
                  <a:cubicBezTo>
                    <a:pt x="0" y="183948"/>
                    <a:pt x="122708" y="61462"/>
                    <a:pt x="273958" y="61462"/>
                  </a:cubicBezTo>
                  <a:close/>
                  <a:moveTo>
                    <a:pt x="505808" y="0"/>
                  </a:moveTo>
                  <a:cubicBezTo>
                    <a:pt x="508927" y="0"/>
                    <a:pt x="511949" y="2252"/>
                    <a:pt x="512237" y="5893"/>
                  </a:cubicBezTo>
                  <a:lnTo>
                    <a:pt x="516075" y="55382"/>
                  </a:lnTo>
                  <a:lnTo>
                    <a:pt x="534691" y="36794"/>
                  </a:lnTo>
                  <a:cubicBezTo>
                    <a:pt x="538337" y="33105"/>
                    <a:pt x="543231" y="31236"/>
                    <a:pt x="548028" y="31236"/>
                  </a:cubicBezTo>
                  <a:cubicBezTo>
                    <a:pt x="552826" y="31236"/>
                    <a:pt x="557720" y="33105"/>
                    <a:pt x="561414" y="36794"/>
                  </a:cubicBezTo>
                  <a:lnTo>
                    <a:pt x="572689" y="48100"/>
                  </a:lnTo>
                  <a:cubicBezTo>
                    <a:pt x="580077" y="55526"/>
                    <a:pt x="580077" y="67455"/>
                    <a:pt x="572689" y="74881"/>
                  </a:cubicBezTo>
                  <a:lnTo>
                    <a:pt x="556424" y="91074"/>
                  </a:lnTo>
                  <a:lnTo>
                    <a:pt x="600900" y="94523"/>
                  </a:lnTo>
                  <a:cubicBezTo>
                    <a:pt x="606321" y="94906"/>
                    <a:pt x="608768" y="101565"/>
                    <a:pt x="604930" y="105398"/>
                  </a:cubicBezTo>
                  <a:lnTo>
                    <a:pt x="531716" y="178458"/>
                  </a:lnTo>
                  <a:cubicBezTo>
                    <a:pt x="525671" y="184495"/>
                    <a:pt x="517515" y="187800"/>
                    <a:pt x="509070" y="187800"/>
                  </a:cubicBezTo>
                  <a:cubicBezTo>
                    <a:pt x="508303" y="187800"/>
                    <a:pt x="507487" y="187800"/>
                    <a:pt x="506672" y="187752"/>
                  </a:cubicBezTo>
                  <a:lnTo>
                    <a:pt x="504800" y="187609"/>
                  </a:lnTo>
                  <a:lnTo>
                    <a:pt x="462964" y="184399"/>
                  </a:lnTo>
                  <a:lnTo>
                    <a:pt x="434177" y="213144"/>
                  </a:lnTo>
                  <a:lnTo>
                    <a:pt x="386536" y="260765"/>
                  </a:lnTo>
                  <a:lnTo>
                    <a:pt x="385432" y="261819"/>
                  </a:lnTo>
                  <a:lnTo>
                    <a:pt x="339326" y="307906"/>
                  </a:lnTo>
                  <a:lnTo>
                    <a:pt x="319031" y="328124"/>
                  </a:lnTo>
                  <a:cubicBezTo>
                    <a:pt x="316296" y="330950"/>
                    <a:pt x="312506" y="332627"/>
                    <a:pt x="308524" y="332819"/>
                  </a:cubicBezTo>
                  <a:lnTo>
                    <a:pt x="291588" y="333633"/>
                  </a:lnTo>
                  <a:lnTo>
                    <a:pt x="290772" y="333633"/>
                  </a:lnTo>
                  <a:cubicBezTo>
                    <a:pt x="281465" y="333633"/>
                    <a:pt x="274076" y="325728"/>
                    <a:pt x="274844" y="316386"/>
                  </a:cubicBezTo>
                  <a:lnTo>
                    <a:pt x="276091" y="300337"/>
                  </a:lnTo>
                  <a:cubicBezTo>
                    <a:pt x="276379" y="296600"/>
                    <a:pt x="278010" y="293007"/>
                    <a:pt x="280697" y="290324"/>
                  </a:cubicBezTo>
                  <a:lnTo>
                    <a:pt x="301183" y="269867"/>
                  </a:lnTo>
                  <a:lnTo>
                    <a:pt x="347290" y="223827"/>
                  </a:lnTo>
                  <a:lnTo>
                    <a:pt x="348393" y="222725"/>
                  </a:lnTo>
                  <a:lnTo>
                    <a:pt x="396035" y="175153"/>
                  </a:lnTo>
                  <a:lnTo>
                    <a:pt x="422519" y="148707"/>
                  </a:lnTo>
                  <a:lnTo>
                    <a:pt x="419016" y="102907"/>
                  </a:lnTo>
                  <a:lnTo>
                    <a:pt x="418825" y="100032"/>
                  </a:lnTo>
                  <a:cubicBezTo>
                    <a:pt x="418105" y="90690"/>
                    <a:pt x="421511" y="81588"/>
                    <a:pt x="428084" y="74976"/>
                  </a:cubicBezTo>
                  <a:lnTo>
                    <a:pt x="501346" y="1868"/>
                  </a:lnTo>
                  <a:cubicBezTo>
                    <a:pt x="502641" y="575"/>
                    <a:pt x="504225" y="0"/>
                    <a:pt x="505808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îş1îde">
              <a:extLst>
                <a:ext uri="{FF2B5EF4-FFF2-40B4-BE49-F238E27FC236}">
                  <a16:creationId xmlns:a16="http://schemas.microsoft.com/office/drawing/2014/main" id="{1A0BE5E6-A6E6-45B7-B459-1D862585A65E}"/>
                </a:ext>
              </a:extLst>
            </p:cNvPr>
            <p:cNvGrpSpPr/>
            <p:nvPr/>
          </p:nvGrpSpPr>
          <p:grpSpPr>
            <a:xfrm>
              <a:off x="8870515" y="4608006"/>
              <a:ext cx="2613457" cy="1306539"/>
              <a:chOff x="2300288" y="1540112"/>
              <a:chExt cx="2613457" cy="1306539"/>
            </a:xfrm>
          </p:grpSpPr>
          <p:sp>
            <p:nvSpPr>
              <p:cNvPr id="18" name="ïṣḷîdé">
                <a:extLst>
                  <a:ext uri="{FF2B5EF4-FFF2-40B4-BE49-F238E27FC236}">
                    <a16:creationId xmlns:a16="http://schemas.microsoft.com/office/drawing/2014/main" id="{D4E62188-E8C8-4FAB-9F24-B08DF83B82E4}"/>
                  </a:ext>
                </a:extLst>
              </p:cNvPr>
              <p:cNvSpPr/>
              <p:nvPr/>
            </p:nvSpPr>
            <p:spPr bwMode="auto">
              <a:xfrm>
                <a:off x="2300288" y="1981916"/>
                <a:ext cx="2613456" cy="864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9" name="îşlïďê">
                <a:extLst>
                  <a:ext uri="{FF2B5EF4-FFF2-40B4-BE49-F238E27FC236}">
                    <a16:creationId xmlns:a16="http://schemas.microsoft.com/office/drawing/2014/main" id="{8D04002E-834F-4FE6-B394-F9DE8185F074}"/>
                  </a:ext>
                </a:extLst>
              </p:cNvPr>
              <p:cNvSpPr txBox="1"/>
              <p:nvPr/>
            </p:nvSpPr>
            <p:spPr bwMode="auto">
              <a:xfrm>
                <a:off x="2300288" y="1540112"/>
                <a:ext cx="2613457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648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7A401E8-E0D0-41BE-AB04-32037EDE69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EA98F2F-154B-4240-82C1-DEE771EFE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A25F687-BD05-46A4-A9EB-C682571FB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grpSp>
        <p:nvGrpSpPr>
          <p:cNvPr id="5" name="6dd8057e-972d-470c-93f4-a779b00206d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EBE3524-2D96-4935-B41D-1386AE1E62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9227" y="960057"/>
            <a:ext cx="10649948" cy="5123943"/>
            <a:chOff x="729227" y="960057"/>
            <a:chExt cx="10649948" cy="5123943"/>
          </a:xfrm>
        </p:grpSpPr>
        <p:sp>
          <p:nvSpPr>
            <p:cNvPr id="6" name="íṩḻïḍè">
              <a:extLst>
                <a:ext uri="{FF2B5EF4-FFF2-40B4-BE49-F238E27FC236}">
                  <a16:creationId xmlns:a16="http://schemas.microsoft.com/office/drawing/2014/main" id="{5BB61221-CB45-4E93-9EAE-B033A24D1809}"/>
                </a:ext>
              </a:extLst>
            </p:cNvPr>
            <p:cNvSpPr/>
            <p:nvPr/>
          </p:nvSpPr>
          <p:spPr bwMode="auto">
            <a:xfrm>
              <a:off x="729227" y="960057"/>
              <a:ext cx="9394992" cy="5060045"/>
            </a:xfrm>
            <a:custGeom>
              <a:avLst/>
              <a:gdLst>
                <a:gd name="T0" fmla="*/ 4807 w 4807"/>
                <a:gd name="T1" fmla="*/ 0 h 2589"/>
                <a:gd name="T2" fmla="*/ 0 w 4807"/>
                <a:gd name="T3" fmla="*/ 2589 h 2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07" h="2589">
                  <a:moveTo>
                    <a:pt x="4807" y="0"/>
                  </a:moveTo>
                  <a:cubicBezTo>
                    <a:pt x="3648" y="1357"/>
                    <a:pt x="1543" y="2491"/>
                    <a:pt x="0" y="2589"/>
                  </a:cubicBezTo>
                </a:path>
              </a:pathLst>
            </a:custGeom>
            <a:noFill/>
            <a:ln w="76200" cap="rnd">
              <a:solidFill>
                <a:schemeClr val="tx2"/>
              </a:solidFill>
              <a:prstDash val="solid"/>
              <a:round/>
              <a:headEnd type="arrow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7" name="îŝḻiḍê">
              <a:extLst>
                <a:ext uri="{FF2B5EF4-FFF2-40B4-BE49-F238E27FC236}">
                  <a16:creationId xmlns:a16="http://schemas.microsoft.com/office/drawing/2014/main" id="{F06968DA-B2F4-4B8D-ADCA-79689F2C5135}"/>
                </a:ext>
              </a:extLst>
            </p:cNvPr>
            <p:cNvGrpSpPr/>
            <p:nvPr/>
          </p:nvGrpSpPr>
          <p:grpSpPr>
            <a:xfrm>
              <a:off x="8842651" y="1624342"/>
              <a:ext cx="561088" cy="561086"/>
              <a:chOff x="9134912" y="1776440"/>
              <a:chExt cx="561088" cy="561086"/>
            </a:xfrm>
          </p:grpSpPr>
          <p:sp>
            <p:nvSpPr>
              <p:cNvPr id="26" name="îṩḻíďè">
                <a:extLst>
                  <a:ext uri="{FF2B5EF4-FFF2-40B4-BE49-F238E27FC236}">
                    <a16:creationId xmlns:a16="http://schemas.microsoft.com/office/drawing/2014/main" id="{F599E5F8-692E-42ED-9200-016AD8782ECF}"/>
                  </a:ext>
                </a:extLst>
              </p:cNvPr>
              <p:cNvSpPr/>
              <p:nvPr/>
            </p:nvSpPr>
            <p:spPr>
              <a:xfrm>
                <a:off x="9134912" y="1776440"/>
                <a:ext cx="561088" cy="56108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iSḷiďê">
                <a:extLst>
                  <a:ext uri="{FF2B5EF4-FFF2-40B4-BE49-F238E27FC236}">
                    <a16:creationId xmlns:a16="http://schemas.microsoft.com/office/drawing/2014/main" id="{CDF8E8EC-C5BB-4606-8E27-E453460FB424}"/>
                  </a:ext>
                </a:extLst>
              </p:cNvPr>
              <p:cNvSpPr/>
              <p:nvPr/>
            </p:nvSpPr>
            <p:spPr bwMode="auto">
              <a:xfrm>
                <a:off x="9296333" y="1926104"/>
                <a:ext cx="238246" cy="261758"/>
              </a:xfrm>
              <a:custGeom>
                <a:avLst/>
                <a:gdLst>
                  <a:gd name="T0" fmla="*/ 461 w 536"/>
                  <a:gd name="T1" fmla="*/ 441 h 590"/>
                  <a:gd name="T2" fmla="*/ 404 w 536"/>
                  <a:gd name="T3" fmla="*/ 467 h 590"/>
                  <a:gd name="T4" fmla="*/ 175 w 536"/>
                  <a:gd name="T5" fmla="*/ 427 h 590"/>
                  <a:gd name="T6" fmla="*/ 339 w 536"/>
                  <a:gd name="T7" fmla="*/ 337 h 590"/>
                  <a:gd name="T8" fmla="*/ 381 w 536"/>
                  <a:gd name="T9" fmla="*/ 350 h 590"/>
                  <a:gd name="T10" fmla="*/ 456 w 536"/>
                  <a:gd name="T11" fmla="*/ 275 h 590"/>
                  <a:gd name="T12" fmla="*/ 381 w 536"/>
                  <a:gd name="T13" fmla="*/ 201 h 590"/>
                  <a:gd name="T14" fmla="*/ 362 w 536"/>
                  <a:gd name="T15" fmla="*/ 203 h 590"/>
                  <a:gd name="T16" fmla="*/ 260 w 536"/>
                  <a:gd name="T17" fmla="*/ 105 h 590"/>
                  <a:gd name="T18" fmla="*/ 267 w 536"/>
                  <a:gd name="T19" fmla="*/ 75 h 590"/>
                  <a:gd name="T20" fmla="*/ 192 w 536"/>
                  <a:gd name="T21" fmla="*/ 0 h 590"/>
                  <a:gd name="T22" fmla="*/ 117 w 536"/>
                  <a:gd name="T23" fmla="*/ 75 h 590"/>
                  <a:gd name="T24" fmla="*/ 192 w 536"/>
                  <a:gd name="T25" fmla="*/ 150 h 590"/>
                  <a:gd name="T26" fmla="*/ 209 w 536"/>
                  <a:gd name="T27" fmla="*/ 148 h 590"/>
                  <a:gd name="T28" fmla="*/ 312 w 536"/>
                  <a:gd name="T29" fmla="*/ 248 h 590"/>
                  <a:gd name="T30" fmla="*/ 307 w 536"/>
                  <a:gd name="T31" fmla="*/ 275 h 590"/>
                  <a:gd name="T32" fmla="*/ 307 w 536"/>
                  <a:gd name="T33" fmla="*/ 279 h 590"/>
                  <a:gd name="T34" fmla="*/ 114 w 536"/>
                  <a:gd name="T35" fmla="*/ 385 h 590"/>
                  <a:gd name="T36" fmla="*/ 75 w 536"/>
                  <a:gd name="T37" fmla="*/ 374 h 590"/>
                  <a:gd name="T38" fmla="*/ 0 w 536"/>
                  <a:gd name="T39" fmla="*/ 449 h 590"/>
                  <a:gd name="T40" fmla="*/ 75 w 536"/>
                  <a:gd name="T41" fmla="*/ 524 h 590"/>
                  <a:gd name="T42" fmla="*/ 138 w 536"/>
                  <a:gd name="T43" fmla="*/ 489 h 590"/>
                  <a:gd name="T44" fmla="*/ 389 w 536"/>
                  <a:gd name="T45" fmla="*/ 532 h 590"/>
                  <a:gd name="T46" fmla="*/ 462 w 536"/>
                  <a:gd name="T47" fmla="*/ 590 h 590"/>
                  <a:gd name="T48" fmla="*/ 536 w 536"/>
                  <a:gd name="T49" fmla="*/ 515 h 590"/>
                  <a:gd name="T50" fmla="*/ 461 w 536"/>
                  <a:gd name="T51" fmla="*/ 441 h 590"/>
                  <a:gd name="T52" fmla="*/ 416 w 536"/>
                  <a:gd name="T53" fmla="*/ 275 h 590"/>
                  <a:gd name="T54" fmla="*/ 381 w 536"/>
                  <a:gd name="T55" fmla="*/ 310 h 590"/>
                  <a:gd name="T56" fmla="*/ 347 w 536"/>
                  <a:gd name="T57" fmla="*/ 275 h 590"/>
                  <a:gd name="T58" fmla="*/ 381 w 536"/>
                  <a:gd name="T59" fmla="*/ 241 h 590"/>
                  <a:gd name="T60" fmla="*/ 416 w 536"/>
                  <a:gd name="T61" fmla="*/ 275 h 590"/>
                  <a:gd name="T62" fmla="*/ 157 w 536"/>
                  <a:gd name="T63" fmla="*/ 75 h 590"/>
                  <a:gd name="T64" fmla="*/ 192 w 536"/>
                  <a:gd name="T65" fmla="*/ 40 h 590"/>
                  <a:gd name="T66" fmla="*/ 227 w 536"/>
                  <a:gd name="T67" fmla="*/ 75 h 590"/>
                  <a:gd name="T68" fmla="*/ 192 w 536"/>
                  <a:gd name="T69" fmla="*/ 110 h 590"/>
                  <a:gd name="T70" fmla="*/ 157 w 536"/>
                  <a:gd name="T71" fmla="*/ 75 h 590"/>
                  <a:gd name="T72" fmla="*/ 75 w 536"/>
                  <a:gd name="T73" fmla="*/ 484 h 590"/>
                  <a:gd name="T74" fmla="*/ 40 w 536"/>
                  <a:gd name="T75" fmla="*/ 449 h 590"/>
                  <a:gd name="T76" fmla="*/ 75 w 536"/>
                  <a:gd name="T77" fmla="*/ 414 h 590"/>
                  <a:gd name="T78" fmla="*/ 110 w 536"/>
                  <a:gd name="T79" fmla="*/ 449 h 590"/>
                  <a:gd name="T80" fmla="*/ 75 w 536"/>
                  <a:gd name="T81" fmla="*/ 484 h 590"/>
                  <a:gd name="T82" fmla="*/ 461 w 536"/>
                  <a:gd name="T83" fmla="*/ 550 h 590"/>
                  <a:gd name="T84" fmla="*/ 427 w 536"/>
                  <a:gd name="T85" fmla="*/ 515 h 590"/>
                  <a:gd name="T86" fmla="*/ 461 w 536"/>
                  <a:gd name="T87" fmla="*/ 481 h 590"/>
                  <a:gd name="T88" fmla="*/ 496 w 536"/>
                  <a:gd name="T89" fmla="*/ 515 h 590"/>
                  <a:gd name="T90" fmla="*/ 461 w 536"/>
                  <a:gd name="T91" fmla="*/ 55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36" h="590">
                    <a:moveTo>
                      <a:pt x="461" y="441"/>
                    </a:moveTo>
                    <a:cubicBezTo>
                      <a:pt x="439" y="441"/>
                      <a:pt x="418" y="451"/>
                      <a:pt x="404" y="467"/>
                    </a:cubicBezTo>
                    <a:lnTo>
                      <a:pt x="175" y="427"/>
                    </a:lnTo>
                    <a:lnTo>
                      <a:pt x="339" y="337"/>
                    </a:lnTo>
                    <a:cubicBezTo>
                      <a:pt x="351" y="346"/>
                      <a:pt x="366" y="350"/>
                      <a:pt x="381" y="350"/>
                    </a:cubicBezTo>
                    <a:cubicBezTo>
                      <a:pt x="423" y="350"/>
                      <a:pt x="456" y="317"/>
                      <a:pt x="456" y="275"/>
                    </a:cubicBezTo>
                    <a:cubicBezTo>
                      <a:pt x="456" y="234"/>
                      <a:pt x="423" y="201"/>
                      <a:pt x="381" y="201"/>
                    </a:cubicBezTo>
                    <a:cubicBezTo>
                      <a:pt x="375" y="201"/>
                      <a:pt x="368" y="202"/>
                      <a:pt x="362" y="203"/>
                    </a:cubicBezTo>
                    <a:lnTo>
                      <a:pt x="260" y="105"/>
                    </a:lnTo>
                    <a:cubicBezTo>
                      <a:pt x="264" y="96"/>
                      <a:pt x="267" y="86"/>
                      <a:pt x="267" y="75"/>
                    </a:cubicBezTo>
                    <a:cubicBezTo>
                      <a:pt x="267" y="34"/>
                      <a:pt x="233" y="0"/>
                      <a:pt x="192" y="0"/>
                    </a:cubicBezTo>
                    <a:cubicBezTo>
                      <a:pt x="150" y="0"/>
                      <a:pt x="117" y="34"/>
                      <a:pt x="117" y="75"/>
                    </a:cubicBezTo>
                    <a:cubicBezTo>
                      <a:pt x="117" y="116"/>
                      <a:pt x="150" y="150"/>
                      <a:pt x="192" y="150"/>
                    </a:cubicBezTo>
                    <a:cubicBezTo>
                      <a:pt x="198" y="150"/>
                      <a:pt x="203" y="149"/>
                      <a:pt x="209" y="148"/>
                    </a:cubicBezTo>
                    <a:lnTo>
                      <a:pt x="312" y="248"/>
                    </a:lnTo>
                    <a:cubicBezTo>
                      <a:pt x="308" y="256"/>
                      <a:pt x="307" y="266"/>
                      <a:pt x="307" y="275"/>
                    </a:cubicBezTo>
                    <a:cubicBezTo>
                      <a:pt x="307" y="277"/>
                      <a:pt x="307" y="278"/>
                      <a:pt x="307" y="279"/>
                    </a:cubicBezTo>
                    <a:lnTo>
                      <a:pt x="114" y="385"/>
                    </a:lnTo>
                    <a:cubicBezTo>
                      <a:pt x="102" y="378"/>
                      <a:pt x="89" y="374"/>
                      <a:pt x="75" y="374"/>
                    </a:cubicBezTo>
                    <a:cubicBezTo>
                      <a:pt x="34" y="374"/>
                      <a:pt x="0" y="407"/>
                      <a:pt x="0" y="449"/>
                    </a:cubicBezTo>
                    <a:cubicBezTo>
                      <a:pt x="0" y="490"/>
                      <a:pt x="34" y="524"/>
                      <a:pt x="75" y="524"/>
                    </a:cubicBezTo>
                    <a:cubicBezTo>
                      <a:pt x="101" y="524"/>
                      <a:pt x="125" y="510"/>
                      <a:pt x="138" y="489"/>
                    </a:cubicBezTo>
                    <a:lnTo>
                      <a:pt x="389" y="532"/>
                    </a:lnTo>
                    <a:cubicBezTo>
                      <a:pt x="396" y="565"/>
                      <a:pt x="426" y="590"/>
                      <a:pt x="462" y="590"/>
                    </a:cubicBezTo>
                    <a:cubicBezTo>
                      <a:pt x="503" y="590"/>
                      <a:pt x="536" y="557"/>
                      <a:pt x="536" y="515"/>
                    </a:cubicBezTo>
                    <a:cubicBezTo>
                      <a:pt x="536" y="474"/>
                      <a:pt x="503" y="441"/>
                      <a:pt x="461" y="441"/>
                    </a:cubicBezTo>
                    <a:close/>
                    <a:moveTo>
                      <a:pt x="416" y="275"/>
                    </a:moveTo>
                    <a:cubicBezTo>
                      <a:pt x="416" y="295"/>
                      <a:pt x="401" y="310"/>
                      <a:pt x="381" y="310"/>
                    </a:cubicBezTo>
                    <a:cubicBezTo>
                      <a:pt x="362" y="310"/>
                      <a:pt x="347" y="295"/>
                      <a:pt x="347" y="275"/>
                    </a:cubicBezTo>
                    <a:cubicBezTo>
                      <a:pt x="347" y="256"/>
                      <a:pt x="362" y="241"/>
                      <a:pt x="381" y="241"/>
                    </a:cubicBezTo>
                    <a:cubicBezTo>
                      <a:pt x="401" y="241"/>
                      <a:pt x="416" y="256"/>
                      <a:pt x="416" y="275"/>
                    </a:cubicBezTo>
                    <a:close/>
                    <a:moveTo>
                      <a:pt x="157" y="75"/>
                    </a:moveTo>
                    <a:cubicBezTo>
                      <a:pt x="157" y="56"/>
                      <a:pt x="172" y="40"/>
                      <a:pt x="192" y="40"/>
                    </a:cubicBezTo>
                    <a:cubicBezTo>
                      <a:pt x="211" y="40"/>
                      <a:pt x="227" y="56"/>
                      <a:pt x="227" y="75"/>
                    </a:cubicBezTo>
                    <a:cubicBezTo>
                      <a:pt x="227" y="94"/>
                      <a:pt x="211" y="110"/>
                      <a:pt x="192" y="110"/>
                    </a:cubicBezTo>
                    <a:cubicBezTo>
                      <a:pt x="172" y="110"/>
                      <a:pt x="157" y="94"/>
                      <a:pt x="157" y="75"/>
                    </a:cubicBezTo>
                    <a:close/>
                    <a:moveTo>
                      <a:pt x="75" y="484"/>
                    </a:moveTo>
                    <a:cubicBezTo>
                      <a:pt x="56" y="484"/>
                      <a:pt x="40" y="468"/>
                      <a:pt x="40" y="449"/>
                    </a:cubicBezTo>
                    <a:cubicBezTo>
                      <a:pt x="40" y="430"/>
                      <a:pt x="56" y="414"/>
                      <a:pt x="75" y="414"/>
                    </a:cubicBezTo>
                    <a:cubicBezTo>
                      <a:pt x="94" y="414"/>
                      <a:pt x="110" y="430"/>
                      <a:pt x="110" y="449"/>
                    </a:cubicBezTo>
                    <a:cubicBezTo>
                      <a:pt x="110" y="468"/>
                      <a:pt x="94" y="484"/>
                      <a:pt x="75" y="484"/>
                    </a:cubicBezTo>
                    <a:close/>
                    <a:moveTo>
                      <a:pt x="461" y="550"/>
                    </a:moveTo>
                    <a:cubicBezTo>
                      <a:pt x="442" y="550"/>
                      <a:pt x="427" y="535"/>
                      <a:pt x="427" y="515"/>
                    </a:cubicBezTo>
                    <a:cubicBezTo>
                      <a:pt x="427" y="496"/>
                      <a:pt x="442" y="481"/>
                      <a:pt x="461" y="481"/>
                    </a:cubicBezTo>
                    <a:cubicBezTo>
                      <a:pt x="481" y="481"/>
                      <a:pt x="496" y="496"/>
                      <a:pt x="496" y="515"/>
                    </a:cubicBezTo>
                    <a:cubicBezTo>
                      <a:pt x="496" y="535"/>
                      <a:pt x="481" y="550"/>
                      <a:pt x="461" y="5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8" name="ïsḻíḍe">
              <a:extLst>
                <a:ext uri="{FF2B5EF4-FFF2-40B4-BE49-F238E27FC236}">
                  <a16:creationId xmlns:a16="http://schemas.microsoft.com/office/drawing/2014/main" id="{B5A19679-3B52-4132-881A-812D126BC21F}"/>
                </a:ext>
              </a:extLst>
            </p:cNvPr>
            <p:cNvGrpSpPr/>
            <p:nvPr/>
          </p:nvGrpSpPr>
          <p:grpSpPr>
            <a:xfrm>
              <a:off x="7636894" y="2653414"/>
              <a:ext cx="561088" cy="561086"/>
              <a:chOff x="8027816" y="2783842"/>
              <a:chExt cx="561088" cy="561086"/>
            </a:xfrm>
          </p:grpSpPr>
          <p:sp>
            <p:nvSpPr>
              <p:cNvPr id="24" name="ï$ľiḓé">
                <a:extLst>
                  <a:ext uri="{FF2B5EF4-FFF2-40B4-BE49-F238E27FC236}">
                    <a16:creationId xmlns:a16="http://schemas.microsoft.com/office/drawing/2014/main" id="{539312AD-52E9-4190-96B9-05E54E16F7B1}"/>
                  </a:ext>
                </a:extLst>
              </p:cNvPr>
              <p:cNvSpPr/>
              <p:nvPr/>
            </p:nvSpPr>
            <p:spPr>
              <a:xfrm>
                <a:off x="8027816" y="2783842"/>
                <a:ext cx="561088" cy="56108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" name="ïṧľîḑe">
                <a:extLst>
                  <a:ext uri="{FF2B5EF4-FFF2-40B4-BE49-F238E27FC236}">
                    <a16:creationId xmlns:a16="http://schemas.microsoft.com/office/drawing/2014/main" id="{E185E289-1AED-4A08-9CE0-2659FCA0B9D2}"/>
                  </a:ext>
                </a:extLst>
              </p:cNvPr>
              <p:cNvSpPr/>
              <p:nvPr/>
            </p:nvSpPr>
            <p:spPr bwMode="auto">
              <a:xfrm>
                <a:off x="8177481" y="2950648"/>
                <a:ext cx="261758" cy="227475"/>
              </a:xfrm>
              <a:custGeom>
                <a:avLst/>
                <a:gdLst>
                  <a:gd name="connsiteX0" fmla="*/ 468425 w 609570"/>
                  <a:gd name="connsiteY0" fmla="*/ 313388 h 529735"/>
                  <a:gd name="connsiteX1" fmla="*/ 397381 w 609570"/>
                  <a:gd name="connsiteY1" fmla="*/ 384321 h 529735"/>
                  <a:gd name="connsiteX2" fmla="*/ 468425 w 609570"/>
                  <a:gd name="connsiteY2" fmla="*/ 455255 h 529735"/>
                  <a:gd name="connsiteX3" fmla="*/ 539470 w 609570"/>
                  <a:gd name="connsiteY3" fmla="*/ 384321 h 529735"/>
                  <a:gd name="connsiteX4" fmla="*/ 468425 w 609570"/>
                  <a:gd name="connsiteY4" fmla="*/ 313388 h 529735"/>
                  <a:gd name="connsiteX5" fmla="*/ 468425 w 609570"/>
                  <a:gd name="connsiteY5" fmla="*/ 285014 h 529735"/>
                  <a:gd name="connsiteX6" fmla="*/ 567887 w 609570"/>
                  <a:gd name="connsiteY6" fmla="*/ 384321 h 529735"/>
                  <a:gd name="connsiteX7" fmla="*/ 556639 w 609570"/>
                  <a:gd name="connsiteY7" fmla="*/ 430310 h 529735"/>
                  <a:gd name="connsiteX8" fmla="*/ 553915 w 609570"/>
                  <a:gd name="connsiteY8" fmla="*/ 435394 h 529735"/>
                  <a:gd name="connsiteX9" fmla="*/ 601515 w 609570"/>
                  <a:gd name="connsiteY9" fmla="*/ 482683 h 529735"/>
                  <a:gd name="connsiteX10" fmla="*/ 609567 w 609570"/>
                  <a:gd name="connsiteY10" fmla="*/ 502071 h 529735"/>
                  <a:gd name="connsiteX11" fmla="*/ 601633 w 609570"/>
                  <a:gd name="connsiteY11" fmla="*/ 521578 h 529735"/>
                  <a:gd name="connsiteX12" fmla="*/ 582096 w 609570"/>
                  <a:gd name="connsiteY12" fmla="*/ 529735 h 529735"/>
                  <a:gd name="connsiteX13" fmla="*/ 562677 w 609570"/>
                  <a:gd name="connsiteY13" fmla="*/ 521696 h 529735"/>
                  <a:gd name="connsiteX14" fmla="*/ 513657 w 609570"/>
                  <a:gd name="connsiteY14" fmla="*/ 472988 h 529735"/>
                  <a:gd name="connsiteX15" fmla="*/ 508684 w 609570"/>
                  <a:gd name="connsiteY15" fmla="*/ 475116 h 529735"/>
                  <a:gd name="connsiteX16" fmla="*/ 468425 w 609570"/>
                  <a:gd name="connsiteY16" fmla="*/ 483747 h 529735"/>
                  <a:gd name="connsiteX17" fmla="*/ 368845 w 609570"/>
                  <a:gd name="connsiteY17" fmla="*/ 384321 h 529735"/>
                  <a:gd name="connsiteX18" fmla="*/ 468425 w 609570"/>
                  <a:gd name="connsiteY18" fmla="*/ 285014 h 529735"/>
                  <a:gd name="connsiteX19" fmla="*/ 214632 w 609570"/>
                  <a:gd name="connsiteY19" fmla="*/ 275770 h 529735"/>
                  <a:gd name="connsiteX20" fmla="*/ 408821 w 609570"/>
                  <a:gd name="connsiteY20" fmla="*/ 275770 h 529735"/>
                  <a:gd name="connsiteX21" fmla="*/ 410479 w 609570"/>
                  <a:gd name="connsiteY21" fmla="*/ 275888 h 529735"/>
                  <a:gd name="connsiteX22" fmla="*/ 361576 w 609570"/>
                  <a:gd name="connsiteY22" fmla="*/ 323119 h 529735"/>
                  <a:gd name="connsiteX23" fmla="*/ 214632 w 609570"/>
                  <a:gd name="connsiteY23" fmla="*/ 323119 h 529735"/>
                  <a:gd name="connsiteX24" fmla="*/ 190950 w 609570"/>
                  <a:gd name="connsiteY24" fmla="*/ 299445 h 529735"/>
                  <a:gd name="connsiteX25" fmla="*/ 214632 w 609570"/>
                  <a:gd name="connsiteY25" fmla="*/ 275770 h 529735"/>
                  <a:gd name="connsiteX26" fmla="*/ 136157 w 609570"/>
                  <a:gd name="connsiteY26" fmla="*/ 270689 h 529735"/>
                  <a:gd name="connsiteX27" fmla="*/ 164913 w 609570"/>
                  <a:gd name="connsiteY27" fmla="*/ 299445 h 529735"/>
                  <a:gd name="connsiteX28" fmla="*/ 136157 w 609570"/>
                  <a:gd name="connsiteY28" fmla="*/ 328201 h 529735"/>
                  <a:gd name="connsiteX29" fmla="*/ 107401 w 609570"/>
                  <a:gd name="connsiteY29" fmla="*/ 299445 h 529735"/>
                  <a:gd name="connsiteX30" fmla="*/ 136157 w 609570"/>
                  <a:gd name="connsiteY30" fmla="*/ 270689 h 529735"/>
                  <a:gd name="connsiteX31" fmla="*/ 214631 w 609570"/>
                  <a:gd name="connsiteY31" fmla="*/ 181212 h 529735"/>
                  <a:gd name="connsiteX32" fmla="*/ 408814 w 609570"/>
                  <a:gd name="connsiteY32" fmla="*/ 181212 h 529735"/>
                  <a:gd name="connsiteX33" fmla="*/ 432495 w 609570"/>
                  <a:gd name="connsiteY33" fmla="*/ 204851 h 529735"/>
                  <a:gd name="connsiteX34" fmla="*/ 408814 w 609570"/>
                  <a:gd name="connsiteY34" fmla="*/ 228491 h 529735"/>
                  <a:gd name="connsiteX35" fmla="*/ 214631 w 609570"/>
                  <a:gd name="connsiteY35" fmla="*/ 228491 h 529735"/>
                  <a:gd name="connsiteX36" fmla="*/ 190950 w 609570"/>
                  <a:gd name="connsiteY36" fmla="*/ 204851 h 529735"/>
                  <a:gd name="connsiteX37" fmla="*/ 214631 w 609570"/>
                  <a:gd name="connsiteY37" fmla="*/ 181212 h 529735"/>
                  <a:gd name="connsiteX38" fmla="*/ 136157 w 609570"/>
                  <a:gd name="connsiteY38" fmla="*/ 176131 h 529735"/>
                  <a:gd name="connsiteX39" fmla="*/ 164913 w 609570"/>
                  <a:gd name="connsiteY39" fmla="*/ 204851 h 529735"/>
                  <a:gd name="connsiteX40" fmla="*/ 136157 w 609570"/>
                  <a:gd name="connsiteY40" fmla="*/ 233571 h 529735"/>
                  <a:gd name="connsiteX41" fmla="*/ 107401 w 609570"/>
                  <a:gd name="connsiteY41" fmla="*/ 204851 h 529735"/>
                  <a:gd name="connsiteX42" fmla="*/ 136157 w 609570"/>
                  <a:gd name="connsiteY42" fmla="*/ 176131 h 529735"/>
                  <a:gd name="connsiteX43" fmla="*/ 15748 w 609570"/>
                  <a:gd name="connsiteY43" fmla="*/ 0 h 529735"/>
                  <a:gd name="connsiteX44" fmla="*/ 500389 w 609570"/>
                  <a:gd name="connsiteY44" fmla="*/ 0 h 529735"/>
                  <a:gd name="connsiteX45" fmla="*/ 516256 w 609570"/>
                  <a:gd name="connsiteY45" fmla="*/ 15724 h 529735"/>
                  <a:gd name="connsiteX46" fmla="*/ 516256 w 609570"/>
                  <a:gd name="connsiteY46" fmla="*/ 271089 h 529735"/>
                  <a:gd name="connsiteX47" fmla="*/ 484641 w 609570"/>
                  <a:gd name="connsiteY47" fmla="*/ 262459 h 529735"/>
                  <a:gd name="connsiteX48" fmla="*/ 484641 w 609570"/>
                  <a:gd name="connsiteY48" fmla="*/ 121416 h 529735"/>
                  <a:gd name="connsiteX49" fmla="*/ 31615 w 609570"/>
                  <a:gd name="connsiteY49" fmla="*/ 121416 h 529735"/>
                  <a:gd name="connsiteX50" fmla="*/ 31615 w 609570"/>
                  <a:gd name="connsiteY50" fmla="*/ 393215 h 529735"/>
                  <a:gd name="connsiteX51" fmla="*/ 345513 w 609570"/>
                  <a:gd name="connsiteY51" fmla="*/ 393215 h 529735"/>
                  <a:gd name="connsiteX52" fmla="*/ 352025 w 609570"/>
                  <a:gd name="connsiteY52" fmla="*/ 424663 h 529735"/>
                  <a:gd name="connsiteX53" fmla="*/ 15748 w 609570"/>
                  <a:gd name="connsiteY53" fmla="*/ 424663 h 529735"/>
                  <a:gd name="connsiteX54" fmla="*/ 0 w 609570"/>
                  <a:gd name="connsiteY54" fmla="*/ 408939 h 529735"/>
                  <a:gd name="connsiteX55" fmla="*/ 0 w 609570"/>
                  <a:gd name="connsiteY55" fmla="*/ 15724 h 529735"/>
                  <a:gd name="connsiteX56" fmla="*/ 15748 w 609570"/>
                  <a:gd name="connsiteY56" fmla="*/ 0 h 52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9570" h="529735">
                    <a:moveTo>
                      <a:pt x="468425" y="313388"/>
                    </a:moveTo>
                    <a:cubicBezTo>
                      <a:pt x="429233" y="313388"/>
                      <a:pt x="397381" y="345190"/>
                      <a:pt x="397381" y="384321"/>
                    </a:cubicBezTo>
                    <a:cubicBezTo>
                      <a:pt x="397381" y="423453"/>
                      <a:pt x="429233" y="455255"/>
                      <a:pt x="468425" y="455255"/>
                    </a:cubicBezTo>
                    <a:cubicBezTo>
                      <a:pt x="507618" y="455255"/>
                      <a:pt x="539470" y="423453"/>
                      <a:pt x="539470" y="384321"/>
                    </a:cubicBezTo>
                    <a:cubicBezTo>
                      <a:pt x="539470" y="345308"/>
                      <a:pt x="507618" y="313388"/>
                      <a:pt x="468425" y="313388"/>
                    </a:cubicBezTo>
                    <a:close/>
                    <a:moveTo>
                      <a:pt x="468425" y="285014"/>
                    </a:moveTo>
                    <a:cubicBezTo>
                      <a:pt x="523248" y="285014"/>
                      <a:pt x="567887" y="329584"/>
                      <a:pt x="567887" y="384321"/>
                    </a:cubicBezTo>
                    <a:cubicBezTo>
                      <a:pt x="567887" y="400518"/>
                      <a:pt x="564098" y="416005"/>
                      <a:pt x="556639" y="430310"/>
                    </a:cubicBezTo>
                    <a:lnTo>
                      <a:pt x="553915" y="435394"/>
                    </a:lnTo>
                    <a:lnTo>
                      <a:pt x="601515" y="482683"/>
                    </a:lnTo>
                    <a:cubicBezTo>
                      <a:pt x="606725" y="487884"/>
                      <a:pt x="609567" y="494741"/>
                      <a:pt x="609567" y="502071"/>
                    </a:cubicBezTo>
                    <a:cubicBezTo>
                      <a:pt x="609685" y="509519"/>
                      <a:pt x="606843" y="516376"/>
                      <a:pt x="601633" y="521578"/>
                    </a:cubicBezTo>
                    <a:cubicBezTo>
                      <a:pt x="596423" y="526780"/>
                      <a:pt x="589437" y="529735"/>
                      <a:pt x="582096" y="529735"/>
                    </a:cubicBezTo>
                    <a:cubicBezTo>
                      <a:pt x="574755" y="529735"/>
                      <a:pt x="567887" y="526898"/>
                      <a:pt x="562677" y="521696"/>
                    </a:cubicBezTo>
                    <a:lnTo>
                      <a:pt x="513657" y="472988"/>
                    </a:lnTo>
                    <a:lnTo>
                      <a:pt x="508684" y="475116"/>
                    </a:lnTo>
                    <a:cubicBezTo>
                      <a:pt x="495896" y="480791"/>
                      <a:pt x="482397" y="483747"/>
                      <a:pt x="468425" y="483747"/>
                    </a:cubicBezTo>
                    <a:cubicBezTo>
                      <a:pt x="413484" y="483747"/>
                      <a:pt x="368845" y="439177"/>
                      <a:pt x="368845" y="384321"/>
                    </a:cubicBezTo>
                    <a:cubicBezTo>
                      <a:pt x="368845" y="329584"/>
                      <a:pt x="413484" y="285014"/>
                      <a:pt x="468425" y="285014"/>
                    </a:cubicBezTo>
                    <a:close/>
                    <a:moveTo>
                      <a:pt x="214632" y="275770"/>
                    </a:moveTo>
                    <a:lnTo>
                      <a:pt x="408821" y="275770"/>
                    </a:lnTo>
                    <a:cubicBezTo>
                      <a:pt x="409413" y="275770"/>
                      <a:pt x="409887" y="275770"/>
                      <a:pt x="410479" y="275888"/>
                    </a:cubicBezTo>
                    <a:cubicBezTo>
                      <a:pt x="390113" y="286661"/>
                      <a:pt x="373180" y="303114"/>
                      <a:pt x="361576" y="323119"/>
                    </a:cubicBezTo>
                    <a:lnTo>
                      <a:pt x="214632" y="323119"/>
                    </a:lnTo>
                    <a:cubicBezTo>
                      <a:pt x="201607" y="323119"/>
                      <a:pt x="190950" y="312466"/>
                      <a:pt x="190950" y="299445"/>
                    </a:cubicBezTo>
                    <a:cubicBezTo>
                      <a:pt x="190950" y="286305"/>
                      <a:pt x="201607" y="275770"/>
                      <a:pt x="214632" y="275770"/>
                    </a:cubicBezTo>
                    <a:close/>
                    <a:moveTo>
                      <a:pt x="136157" y="270689"/>
                    </a:moveTo>
                    <a:cubicBezTo>
                      <a:pt x="152039" y="270689"/>
                      <a:pt x="164913" y="283563"/>
                      <a:pt x="164913" y="299445"/>
                    </a:cubicBezTo>
                    <a:cubicBezTo>
                      <a:pt x="164913" y="315327"/>
                      <a:pt x="152039" y="328201"/>
                      <a:pt x="136157" y="328201"/>
                    </a:cubicBezTo>
                    <a:cubicBezTo>
                      <a:pt x="120275" y="328201"/>
                      <a:pt x="107401" y="315327"/>
                      <a:pt x="107401" y="299445"/>
                    </a:cubicBezTo>
                    <a:cubicBezTo>
                      <a:pt x="107401" y="283563"/>
                      <a:pt x="120275" y="270689"/>
                      <a:pt x="136157" y="270689"/>
                    </a:cubicBezTo>
                    <a:close/>
                    <a:moveTo>
                      <a:pt x="214631" y="181212"/>
                    </a:moveTo>
                    <a:lnTo>
                      <a:pt x="408814" y="181212"/>
                    </a:lnTo>
                    <a:cubicBezTo>
                      <a:pt x="421957" y="181212"/>
                      <a:pt x="432495" y="191731"/>
                      <a:pt x="432495" y="204851"/>
                    </a:cubicBezTo>
                    <a:cubicBezTo>
                      <a:pt x="432495" y="217853"/>
                      <a:pt x="421957" y="228491"/>
                      <a:pt x="408814" y="228491"/>
                    </a:cubicBezTo>
                    <a:lnTo>
                      <a:pt x="214631" y="228491"/>
                    </a:lnTo>
                    <a:cubicBezTo>
                      <a:pt x="201606" y="228491"/>
                      <a:pt x="190950" y="217853"/>
                      <a:pt x="190950" y="204851"/>
                    </a:cubicBezTo>
                    <a:cubicBezTo>
                      <a:pt x="190950" y="191731"/>
                      <a:pt x="201606" y="181212"/>
                      <a:pt x="214631" y="181212"/>
                    </a:cubicBezTo>
                    <a:close/>
                    <a:moveTo>
                      <a:pt x="136157" y="176131"/>
                    </a:moveTo>
                    <a:cubicBezTo>
                      <a:pt x="152039" y="176131"/>
                      <a:pt x="164913" y="188989"/>
                      <a:pt x="164913" y="204851"/>
                    </a:cubicBezTo>
                    <a:cubicBezTo>
                      <a:pt x="164913" y="220713"/>
                      <a:pt x="152039" y="233571"/>
                      <a:pt x="136157" y="233571"/>
                    </a:cubicBezTo>
                    <a:cubicBezTo>
                      <a:pt x="120275" y="233571"/>
                      <a:pt x="107401" y="220713"/>
                      <a:pt x="107401" y="204851"/>
                    </a:cubicBezTo>
                    <a:cubicBezTo>
                      <a:pt x="107401" y="188989"/>
                      <a:pt x="120275" y="176131"/>
                      <a:pt x="136157" y="176131"/>
                    </a:cubicBezTo>
                    <a:close/>
                    <a:moveTo>
                      <a:pt x="15748" y="0"/>
                    </a:moveTo>
                    <a:lnTo>
                      <a:pt x="500389" y="0"/>
                    </a:lnTo>
                    <a:cubicBezTo>
                      <a:pt x="509152" y="0"/>
                      <a:pt x="516256" y="7093"/>
                      <a:pt x="516256" y="15724"/>
                    </a:cubicBezTo>
                    <a:lnTo>
                      <a:pt x="516256" y="271089"/>
                    </a:lnTo>
                    <a:cubicBezTo>
                      <a:pt x="506310" y="266833"/>
                      <a:pt x="495653" y="263995"/>
                      <a:pt x="484641" y="262459"/>
                    </a:cubicBezTo>
                    <a:lnTo>
                      <a:pt x="484641" y="121416"/>
                    </a:lnTo>
                    <a:lnTo>
                      <a:pt x="31615" y="121416"/>
                    </a:lnTo>
                    <a:lnTo>
                      <a:pt x="31615" y="393215"/>
                    </a:lnTo>
                    <a:lnTo>
                      <a:pt x="345513" y="393215"/>
                    </a:lnTo>
                    <a:cubicBezTo>
                      <a:pt x="346341" y="404210"/>
                      <a:pt x="348591" y="414732"/>
                      <a:pt x="352025" y="424663"/>
                    </a:cubicBezTo>
                    <a:lnTo>
                      <a:pt x="15748" y="424663"/>
                    </a:lnTo>
                    <a:cubicBezTo>
                      <a:pt x="7104" y="424663"/>
                      <a:pt x="0" y="417688"/>
                      <a:pt x="0" y="408939"/>
                    </a:cubicBezTo>
                    <a:lnTo>
                      <a:pt x="0" y="15724"/>
                    </a:lnTo>
                    <a:cubicBezTo>
                      <a:pt x="0" y="7093"/>
                      <a:pt x="7104" y="0"/>
                      <a:pt x="157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</p:grpSp>
        <p:grpSp>
          <p:nvGrpSpPr>
            <p:cNvPr id="9" name="ïṩľiḋe">
              <a:extLst>
                <a:ext uri="{FF2B5EF4-FFF2-40B4-BE49-F238E27FC236}">
                  <a16:creationId xmlns:a16="http://schemas.microsoft.com/office/drawing/2014/main" id="{D2DE3FB8-0F66-457C-A73C-58AA17E86DCD}"/>
                </a:ext>
              </a:extLst>
            </p:cNvPr>
            <p:cNvGrpSpPr/>
            <p:nvPr/>
          </p:nvGrpSpPr>
          <p:grpSpPr>
            <a:xfrm>
              <a:off x="6163739" y="3660816"/>
              <a:ext cx="561088" cy="561086"/>
              <a:chOff x="6635083" y="3791244"/>
              <a:chExt cx="561088" cy="561086"/>
            </a:xfrm>
          </p:grpSpPr>
          <p:sp>
            <p:nvSpPr>
              <p:cNvPr id="22" name="ïṣľïdé">
                <a:extLst>
                  <a:ext uri="{FF2B5EF4-FFF2-40B4-BE49-F238E27FC236}">
                    <a16:creationId xmlns:a16="http://schemas.microsoft.com/office/drawing/2014/main" id="{F81B22EA-AE19-4EAA-B8A3-4BE406E5573E}"/>
                  </a:ext>
                </a:extLst>
              </p:cNvPr>
              <p:cNvSpPr/>
              <p:nvPr/>
            </p:nvSpPr>
            <p:spPr>
              <a:xfrm>
                <a:off x="6635083" y="3791244"/>
                <a:ext cx="561088" cy="56108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" name="îṣ1ïďe">
                <a:extLst>
                  <a:ext uri="{FF2B5EF4-FFF2-40B4-BE49-F238E27FC236}">
                    <a16:creationId xmlns:a16="http://schemas.microsoft.com/office/drawing/2014/main" id="{3757CA64-0BE8-43DF-AC2D-594078BF1BF1}"/>
                  </a:ext>
                </a:extLst>
              </p:cNvPr>
              <p:cNvSpPr/>
              <p:nvPr/>
            </p:nvSpPr>
            <p:spPr bwMode="auto">
              <a:xfrm>
                <a:off x="6800195" y="3940909"/>
                <a:ext cx="230865" cy="261756"/>
              </a:xfrm>
              <a:custGeom>
                <a:avLst/>
                <a:gdLst>
                  <a:gd name="T0" fmla="*/ 2125 w 2288"/>
                  <a:gd name="T1" fmla="*/ 924 h 2598"/>
                  <a:gd name="T2" fmla="*/ 1863 w 2288"/>
                  <a:gd name="T3" fmla="*/ 1258 h 2598"/>
                  <a:gd name="T4" fmla="*/ 1848 w 2288"/>
                  <a:gd name="T5" fmla="*/ 1586 h 2598"/>
                  <a:gd name="T6" fmla="*/ 1899 w 2288"/>
                  <a:gd name="T7" fmla="*/ 1716 h 2598"/>
                  <a:gd name="T8" fmla="*/ 1211 w 2288"/>
                  <a:gd name="T9" fmla="*/ 2079 h 2598"/>
                  <a:gd name="T10" fmla="*/ 1176 w 2288"/>
                  <a:gd name="T11" fmla="*/ 2038 h 2598"/>
                  <a:gd name="T12" fmla="*/ 1200 w 2288"/>
                  <a:gd name="T13" fmla="*/ 965 h 2598"/>
                  <a:gd name="T14" fmla="*/ 1409 w 2288"/>
                  <a:gd name="T15" fmla="*/ 1012 h 2598"/>
                  <a:gd name="T16" fmla="*/ 1522 w 2288"/>
                  <a:gd name="T17" fmla="*/ 978 h 2598"/>
                  <a:gd name="T18" fmla="*/ 1526 w 2288"/>
                  <a:gd name="T19" fmla="*/ 847 h 2598"/>
                  <a:gd name="T20" fmla="*/ 1387 w 2288"/>
                  <a:gd name="T21" fmla="*/ 828 h 2598"/>
                  <a:gd name="T22" fmla="*/ 1193 w 2288"/>
                  <a:gd name="T23" fmla="*/ 584 h 2598"/>
                  <a:gd name="T24" fmla="*/ 1375 w 2288"/>
                  <a:gd name="T25" fmla="*/ 124 h 2598"/>
                  <a:gd name="T26" fmla="*/ 1109 w 2288"/>
                  <a:gd name="T27" fmla="*/ 37 h 2598"/>
                  <a:gd name="T28" fmla="*/ 1013 w 2288"/>
                  <a:gd name="T29" fmla="*/ 570 h 2598"/>
                  <a:gd name="T30" fmla="*/ 1056 w 2288"/>
                  <a:gd name="T31" fmla="*/ 808 h 2598"/>
                  <a:gd name="T32" fmla="*/ 891 w 2288"/>
                  <a:gd name="T33" fmla="*/ 784 h 2598"/>
                  <a:gd name="T34" fmla="*/ 748 w 2288"/>
                  <a:gd name="T35" fmla="*/ 921 h 2598"/>
                  <a:gd name="T36" fmla="*/ 899 w 2288"/>
                  <a:gd name="T37" fmla="*/ 946 h 2598"/>
                  <a:gd name="T38" fmla="*/ 1024 w 2288"/>
                  <a:gd name="T39" fmla="*/ 1479 h 2598"/>
                  <a:gd name="T40" fmla="*/ 1022 w 2288"/>
                  <a:gd name="T41" fmla="*/ 2081 h 2598"/>
                  <a:gd name="T42" fmla="*/ 434 w 2288"/>
                  <a:gd name="T43" fmla="*/ 1569 h 2598"/>
                  <a:gd name="T44" fmla="*/ 395 w 2288"/>
                  <a:gd name="T45" fmla="*/ 1470 h 2598"/>
                  <a:gd name="T46" fmla="*/ 88 w 2288"/>
                  <a:gd name="T47" fmla="*/ 1148 h 2598"/>
                  <a:gd name="T48" fmla="*/ 101 w 2288"/>
                  <a:gd name="T49" fmla="*/ 1658 h 2598"/>
                  <a:gd name="T50" fmla="*/ 906 w 2288"/>
                  <a:gd name="T51" fmla="*/ 2228 h 2598"/>
                  <a:gd name="T52" fmla="*/ 1177 w 2288"/>
                  <a:gd name="T53" fmla="*/ 2500 h 2598"/>
                  <a:gd name="T54" fmla="*/ 1223 w 2288"/>
                  <a:gd name="T55" fmla="*/ 2405 h 2598"/>
                  <a:gd name="T56" fmla="*/ 1273 w 2288"/>
                  <a:gd name="T57" fmla="*/ 2328 h 2598"/>
                  <a:gd name="T58" fmla="*/ 1280 w 2288"/>
                  <a:gd name="T59" fmla="*/ 2234 h 2598"/>
                  <a:gd name="T60" fmla="*/ 2094 w 2288"/>
                  <a:gd name="T61" fmla="*/ 1624 h 2598"/>
                  <a:gd name="T62" fmla="*/ 2274 w 2288"/>
                  <a:gd name="T63" fmla="*/ 1517 h 2598"/>
                  <a:gd name="T64" fmla="*/ 1065 w 2288"/>
                  <a:gd name="T65" fmla="*/ 420 h 2598"/>
                  <a:gd name="T66" fmla="*/ 1131 w 2288"/>
                  <a:gd name="T67" fmla="*/ 148 h 2598"/>
                  <a:gd name="T68" fmla="*/ 1165 w 2288"/>
                  <a:gd name="T69" fmla="*/ 430 h 2598"/>
                  <a:gd name="T70" fmla="*/ 1065 w 2288"/>
                  <a:gd name="T71" fmla="*/ 420 h 2598"/>
                  <a:gd name="T72" fmla="*/ 1040 w 2288"/>
                  <a:gd name="T73" fmla="*/ 2287 h 2598"/>
                  <a:gd name="T74" fmla="*/ 1032 w 2288"/>
                  <a:gd name="T75" fmla="*/ 2241 h 2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288" h="2598">
                    <a:moveTo>
                      <a:pt x="2281" y="1465"/>
                    </a:moveTo>
                    <a:cubicBezTo>
                      <a:pt x="2220" y="1286"/>
                      <a:pt x="2159" y="1111"/>
                      <a:pt x="2125" y="924"/>
                    </a:cubicBezTo>
                    <a:cubicBezTo>
                      <a:pt x="2112" y="850"/>
                      <a:pt x="2015" y="868"/>
                      <a:pt x="1992" y="924"/>
                    </a:cubicBezTo>
                    <a:cubicBezTo>
                      <a:pt x="1948" y="1035"/>
                      <a:pt x="1904" y="1146"/>
                      <a:pt x="1863" y="1258"/>
                    </a:cubicBezTo>
                    <a:cubicBezTo>
                      <a:pt x="1840" y="1319"/>
                      <a:pt x="1790" y="1411"/>
                      <a:pt x="1809" y="1480"/>
                    </a:cubicBezTo>
                    <a:cubicBezTo>
                      <a:pt x="1783" y="1516"/>
                      <a:pt x="1783" y="1565"/>
                      <a:pt x="1848" y="1586"/>
                    </a:cubicBezTo>
                    <a:cubicBezTo>
                      <a:pt x="1878" y="1596"/>
                      <a:pt x="1908" y="1602"/>
                      <a:pt x="1938" y="1607"/>
                    </a:cubicBezTo>
                    <a:cubicBezTo>
                      <a:pt x="1927" y="1644"/>
                      <a:pt x="1916" y="1681"/>
                      <a:pt x="1899" y="1716"/>
                    </a:cubicBezTo>
                    <a:cubicBezTo>
                      <a:pt x="1861" y="1789"/>
                      <a:pt x="1799" y="1850"/>
                      <a:pt x="1734" y="1899"/>
                    </a:cubicBezTo>
                    <a:cubicBezTo>
                      <a:pt x="1586" y="2012"/>
                      <a:pt x="1393" y="2062"/>
                      <a:pt x="1211" y="2079"/>
                    </a:cubicBezTo>
                    <a:cubicBezTo>
                      <a:pt x="1201" y="2080"/>
                      <a:pt x="1190" y="2080"/>
                      <a:pt x="1180" y="2081"/>
                    </a:cubicBezTo>
                    <a:cubicBezTo>
                      <a:pt x="1178" y="2066"/>
                      <a:pt x="1177" y="2052"/>
                      <a:pt x="1176" y="2038"/>
                    </a:cubicBezTo>
                    <a:cubicBezTo>
                      <a:pt x="1167" y="1852"/>
                      <a:pt x="1173" y="1665"/>
                      <a:pt x="1178" y="1479"/>
                    </a:cubicBezTo>
                    <a:cubicBezTo>
                      <a:pt x="1183" y="1309"/>
                      <a:pt x="1195" y="1137"/>
                      <a:pt x="1200" y="965"/>
                    </a:cubicBezTo>
                    <a:cubicBezTo>
                      <a:pt x="1262" y="972"/>
                      <a:pt x="1326" y="981"/>
                      <a:pt x="1388" y="979"/>
                    </a:cubicBezTo>
                    <a:cubicBezTo>
                      <a:pt x="1391" y="992"/>
                      <a:pt x="1399" y="1003"/>
                      <a:pt x="1409" y="1012"/>
                    </a:cubicBezTo>
                    <a:cubicBezTo>
                      <a:pt x="1434" y="1041"/>
                      <a:pt x="1476" y="1041"/>
                      <a:pt x="1501" y="1012"/>
                    </a:cubicBezTo>
                    <a:cubicBezTo>
                      <a:pt x="1511" y="1003"/>
                      <a:pt x="1519" y="991"/>
                      <a:pt x="1522" y="978"/>
                    </a:cubicBezTo>
                    <a:cubicBezTo>
                      <a:pt x="1528" y="956"/>
                      <a:pt x="1526" y="931"/>
                      <a:pt x="1526" y="908"/>
                    </a:cubicBezTo>
                    <a:lnTo>
                      <a:pt x="1526" y="847"/>
                    </a:lnTo>
                    <a:cubicBezTo>
                      <a:pt x="1526" y="809"/>
                      <a:pt x="1493" y="776"/>
                      <a:pt x="1455" y="776"/>
                    </a:cubicBezTo>
                    <a:cubicBezTo>
                      <a:pt x="1423" y="776"/>
                      <a:pt x="1395" y="799"/>
                      <a:pt x="1387" y="828"/>
                    </a:cubicBezTo>
                    <a:cubicBezTo>
                      <a:pt x="1327" y="813"/>
                      <a:pt x="1264" y="812"/>
                      <a:pt x="1202" y="810"/>
                    </a:cubicBezTo>
                    <a:cubicBezTo>
                      <a:pt x="1202" y="735"/>
                      <a:pt x="1199" y="659"/>
                      <a:pt x="1193" y="584"/>
                    </a:cubicBezTo>
                    <a:cubicBezTo>
                      <a:pt x="1297" y="558"/>
                      <a:pt x="1391" y="480"/>
                      <a:pt x="1431" y="385"/>
                    </a:cubicBezTo>
                    <a:cubicBezTo>
                      <a:pt x="1470" y="292"/>
                      <a:pt x="1441" y="197"/>
                      <a:pt x="1375" y="124"/>
                    </a:cubicBezTo>
                    <a:cubicBezTo>
                      <a:pt x="1315" y="57"/>
                      <a:pt x="1196" y="0"/>
                      <a:pt x="1109" y="37"/>
                    </a:cubicBezTo>
                    <a:cubicBezTo>
                      <a:pt x="1109" y="37"/>
                      <a:pt x="1109" y="37"/>
                      <a:pt x="1109" y="37"/>
                    </a:cubicBezTo>
                    <a:cubicBezTo>
                      <a:pt x="988" y="48"/>
                      <a:pt x="885" y="127"/>
                      <a:pt x="860" y="255"/>
                    </a:cubicBezTo>
                    <a:cubicBezTo>
                      <a:pt x="837" y="376"/>
                      <a:pt x="900" y="516"/>
                      <a:pt x="1013" y="570"/>
                    </a:cubicBezTo>
                    <a:cubicBezTo>
                      <a:pt x="1033" y="580"/>
                      <a:pt x="1055" y="586"/>
                      <a:pt x="1077" y="590"/>
                    </a:cubicBezTo>
                    <a:cubicBezTo>
                      <a:pt x="1068" y="662"/>
                      <a:pt x="1062" y="735"/>
                      <a:pt x="1056" y="808"/>
                    </a:cubicBezTo>
                    <a:cubicBezTo>
                      <a:pt x="1001" y="808"/>
                      <a:pt x="947" y="810"/>
                      <a:pt x="892" y="813"/>
                    </a:cubicBezTo>
                    <a:cubicBezTo>
                      <a:pt x="892" y="803"/>
                      <a:pt x="891" y="793"/>
                      <a:pt x="891" y="784"/>
                    </a:cubicBezTo>
                    <a:cubicBezTo>
                      <a:pt x="896" y="691"/>
                      <a:pt x="748" y="690"/>
                      <a:pt x="747" y="784"/>
                    </a:cubicBezTo>
                    <a:cubicBezTo>
                      <a:pt x="747" y="829"/>
                      <a:pt x="742" y="876"/>
                      <a:pt x="748" y="921"/>
                    </a:cubicBezTo>
                    <a:cubicBezTo>
                      <a:pt x="756" y="983"/>
                      <a:pt x="811" y="1002"/>
                      <a:pt x="851" y="981"/>
                    </a:cubicBezTo>
                    <a:cubicBezTo>
                      <a:pt x="872" y="980"/>
                      <a:pt x="891" y="967"/>
                      <a:pt x="899" y="946"/>
                    </a:cubicBezTo>
                    <a:cubicBezTo>
                      <a:pt x="948" y="949"/>
                      <a:pt x="998" y="951"/>
                      <a:pt x="1047" y="954"/>
                    </a:cubicBezTo>
                    <a:cubicBezTo>
                      <a:pt x="1037" y="1129"/>
                      <a:pt x="1031" y="1305"/>
                      <a:pt x="1024" y="1479"/>
                    </a:cubicBezTo>
                    <a:cubicBezTo>
                      <a:pt x="1017" y="1665"/>
                      <a:pt x="1014" y="1851"/>
                      <a:pt x="1021" y="2038"/>
                    </a:cubicBezTo>
                    <a:cubicBezTo>
                      <a:pt x="1022" y="2051"/>
                      <a:pt x="1022" y="2066"/>
                      <a:pt x="1022" y="2081"/>
                    </a:cubicBezTo>
                    <a:cubicBezTo>
                      <a:pt x="722" y="2061"/>
                      <a:pt x="421" y="1927"/>
                      <a:pt x="289" y="1649"/>
                    </a:cubicBezTo>
                    <a:cubicBezTo>
                      <a:pt x="342" y="1639"/>
                      <a:pt x="422" y="1633"/>
                      <a:pt x="434" y="1569"/>
                    </a:cubicBezTo>
                    <a:cubicBezTo>
                      <a:pt x="439" y="1539"/>
                      <a:pt x="429" y="1506"/>
                      <a:pt x="402" y="1492"/>
                    </a:cubicBezTo>
                    <a:cubicBezTo>
                      <a:pt x="401" y="1485"/>
                      <a:pt x="399" y="1478"/>
                      <a:pt x="395" y="1470"/>
                    </a:cubicBezTo>
                    <a:cubicBezTo>
                      <a:pt x="338" y="1362"/>
                      <a:pt x="258" y="1263"/>
                      <a:pt x="215" y="1148"/>
                    </a:cubicBezTo>
                    <a:cubicBezTo>
                      <a:pt x="192" y="1085"/>
                      <a:pt x="111" y="1085"/>
                      <a:pt x="88" y="1148"/>
                    </a:cubicBezTo>
                    <a:cubicBezTo>
                      <a:pt x="29" y="1306"/>
                      <a:pt x="0" y="1457"/>
                      <a:pt x="39" y="1624"/>
                    </a:cubicBezTo>
                    <a:cubicBezTo>
                      <a:pt x="45" y="1653"/>
                      <a:pt x="75" y="1663"/>
                      <a:pt x="101" y="1658"/>
                    </a:cubicBezTo>
                    <a:cubicBezTo>
                      <a:pt x="125" y="1661"/>
                      <a:pt x="149" y="1661"/>
                      <a:pt x="172" y="1661"/>
                    </a:cubicBezTo>
                    <a:cubicBezTo>
                      <a:pt x="253" y="2008"/>
                      <a:pt x="572" y="2179"/>
                      <a:pt x="906" y="2228"/>
                    </a:cubicBezTo>
                    <a:cubicBezTo>
                      <a:pt x="931" y="2337"/>
                      <a:pt x="982" y="2443"/>
                      <a:pt x="1043" y="2536"/>
                    </a:cubicBezTo>
                    <a:cubicBezTo>
                      <a:pt x="1083" y="2598"/>
                      <a:pt x="1172" y="2572"/>
                      <a:pt x="1177" y="2500"/>
                    </a:cubicBezTo>
                    <a:cubicBezTo>
                      <a:pt x="1177" y="2509"/>
                      <a:pt x="1185" y="2477"/>
                      <a:pt x="1189" y="2468"/>
                    </a:cubicBezTo>
                    <a:cubicBezTo>
                      <a:pt x="1199" y="2446"/>
                      <a:pt x="1211" y="2426"/>
                      <a:pt x="1223" y="2405"/>
                    </a:cubicBezTo>
                    <a:cubicBezTo>
                      <a:pt x="1234" y="2386"/>
                      <a:pt x="1247" y="2368"/>
                      <a:pt x="1259" y="2349"/>
                    </a:cubicBezTo>
                    <a:cubicBezTo>
                      <a:pt x="1264" y="2342"/>
                      <a:pt x="1268" y="2335"/>
                      <a:pt x="1273" y="2328"/>
                    </a:cubicBezTo>
                    <a:cubicBezTo>
                      <a:pt x="1277" y="2322"/>
                      <a:pt x="1293" y="2305"/>
                      <a:pt x="1277" y="2322"/>
                    </a:cubicBezTo>
                    <a:cubicBezTo>
                      <a:pt x="1304" y="2294"/>
                      <a:pt x="1300" y="2258"/>
                      <a:pt x="1280" y="2234"/>
                    </a:cubicBezTo>
                    <a:cubicBezTo>
                      <a:pt x="1483" y="2210"/>
                      <a:pt x="1683" y="2139"/>
                      <a:pt x="1845" y="2015"/>
                    </a:cubicBezTo>
                    <a:cubicBezTo>
                      <a:pt x="1948" y="1936"/>
                      <a:pt x="2086" y="1773"/>
                      <a:pt x="2094" y="1624"/>
                    </a:cubicBezTo>
                    <a:cubicBezTo>
                      <a:pt x="2146" y="1628"/>
                      <a:pt x="2201" y="1630"/>
                      <a:pt x="2245" y="1609"/>
                    </a:cubicBezTo>
                    <a:cubicBezTo>
                      <a:pt x="2278" y="1594"/>
                      <a:pt x="2287" y="1550"/>
                      <a:pt x="2274" y="1517"/>
                    </a:cubicBezTo>
                    <a:cubicBezTo>
                      <a:pt x="2284" y="1503"/>
                      <a:pt x="2288" y="1485"/>
                      <a:pt x="2281" y="1465"/>
                    </a:cubicBezTo>
                    <a:close/>
                    <a:moveTo>
                      <a:pt x="1065" y="420"/>
                    </a:moveTo>
                    <a:cubicBezTo>
                      <a:pt x="1019" y="392"/>
                      <a:pt x="1002" y="323"/>
                      <a:pt x="1010" y="274"/>
                    </a:cubicBezTo>
                    <a:cubicBezTo>
                      <a:pt x="1021" y="207"/>
                      <a:pt x="1073" y="171"/>
                      <a:pt x="1131" y="148"/>
                    </a:cubicBezTo>
                    <a:cubicBezTo>
                      <a:pt x="1208" y="195"/>
                      <a:pt x="1340" y="234"/>
                      <a:pt x="1280" y="343"/>
                    </a:cubicBezTo>
                    <a:cubicBezTo>
                      <a:pt x="1258" y="383"/>
                      <a:pt x="1213" y="417"/>
                      <a:pt x="1165" y="430"/>
                    </a:cubicBezTo>
                    <a:cubicBezTo>
                      <a:pt x="1148" y="418"/>
                      <a:pt x="1121" y="420"/>
                      <a:pt x="1105" y="434"/>
                    </a:cubicBezTo>
                    <a:cubicBezTo>
                      <a:pt x="1091" y="432"/>
                      <a:pt x="1077" y="428"/>
                      <a:pt x="1065" y="420"/>
                    </a:cubicBezTo>
                    <a:close/>
                    <a:moveTo>
                      <a:pt x="1032" y="2241"/>
                    </a:moveTo>
                    <a:cubicBezTo>
                      <a:pt x="1034" y="2257"/>
                      <a:pt x="1037" y="2272"/>
                      <a:pt x="1040" y="2287"/>
                    </a:cubicBezTo>
                    <a:cubicBezTo>
                      <a:pt x="1029" y="2271"/>
                      <a:pt x="1019" y="2255"/>
                      <a:pt x="1010" y="2239"/>
                    </a:cubicBezTo>
                    <a:cubicBezTo>
                      <a:pt x="1017" y="2240"/>
                      <a:pt x="1025" y="2241"/>
                      <a:pt x="1032" y="22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0" name="îś1ídé">
              <a:extLst>
                <a:ext uri="{FF2B5EF4-FFF2-40B4-BE49-F238E27FC236}">
                  <a16:creationId xmlns:a16="http://schemas.microsoft.com/office/drawing/2014/main" id="{CB3B4B57-1092-43BB-922A-308CCB34E3CC}"/>
                </a:ext>
              </a:extLst>
            </p:cNvPr>
            <p:cNvGrpSpPr/>
            <p:nvPr/>
          </p:nvGrpSpPr>
          <p:grpSpPr>
            <a:xfrm>
              <a:off x="4423187" y="4646549"/>
              <a:ext cx="561088" cy="561086"/>
              <a:chOff x="4715448" y="4798647"/>
              <a:chExt cx="561088" cy="561086"/>
            </a:xfrm>
          </p:grpSpPr>
          <p:sp>
            <p:nvSpPr>
              <p:cNvPr id="20" name="îsḻîdé">
                <a:extLst>
                  <a:ext uri="{FF2B5EF4-FFF2-40B4-BE49-F238E27FC236}">
                    <a16:creationId xmlns:a16="http://schemas.microsoft.com/office/drawing/2014/main" id="{FBA91A1B-0929-4BED-A32A-8A3DDB4EAAD9}"/>
                  </a:ext>
                </a:extLst>
              </p:cNvPr>
              <p:cNvSpPr/>
              <p:nvPr/>
            </p:nvSpPr>
            <p:spPr>
              <a:xfrm>
                <a:off x="4715448" y="4798647"/>
                <a:ext cx="561088" cy="561086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" name="íSḷídê">
                <a:extLst>
                  <a:ext uri="{FF2B5EF4-FFF2-40B4-BE49-F238E27FC236}">
                    <a16:creationId xmlns:a16="http://schemas.microsoft.com/office/drawing/2014/main" id="{5527A751-13BB-4FDA-9094-FE09F8337073}"/>
                  </a:ext>
                </a:extLst>
              </p:cNvPr>
              <p:cNvSpPr/>
              <p:nvPr/>
            </p:nvSpPr>
            <p:spPr bwMode="auto">
              <a:xfrm>
                <a:off x="4865113" y="4960822"/>
                <a:ext cx="261758" cy="236736"/>
              </a:xfrm>
              <a:custGeom>
                <a:avLst/>
                <a:gdLst>
                  <a:gd name="connsiteX0" fmla="*/ 503202 w 607568"/>
                  <a:gd name="connsiteY0" fmla="*/ 459310 h 549494"/>
                  <a:gd name="connsiteX1" fmla="*/ 548364 w 607568"/>
                  <a:gd name="connsiteY1" fmla="*/ 504402 h 549494"/>
                  <a:gd name="connsiteX2" fmla="*/ 503202 w 607568"/>
                  <a:gd name="connsiteY2" fmla="*/ 549494 h 549494"/>
                  <a:gd name="connsiteX3" fmla="*/ 458040 w 607568"/>
                  <a:gd name="connsiteY3" fmla="*/ 504402 h 549494"/>
                  <a:gd name="connsiteX4" fmla="*/ 503202 w 607568"/>
                  <a:gd name="connsiteY4" fmla="*/ 459310 h 549494"/>
                  <a:gd name="connsiteX5" fmla="*/ 197795 w 607568"/>
                  <a:gd name="connsiteY5" fmla="*/ 459310 h 549494"/>
                  <a:gd name="connsiteX6" fmla="*/ 242957 w 607568"/>
                  <a:gd name="connsiteY6" fmla="*/ 504402 h 549494"/>
                  <a:gd name="connsiteX7" fmla="*/ 197795 w 607568"/>
                  <a:gd name="connsiteY7" fmla="*/ 549494 h 549494"/>
                  <a:gd name="connsiteX8" fmla="*/ 152633 w 607568"/>
                  <a:gd name="connsiteY8" fmla="*/ 504402 h 549494"/>
                  <a:gd name="connsiteX9" fmla="*/ 197795 w 607568"/>
                  <a:gd name="connsiteY9" fmla="*/ 459310 h 549494"/>
                  <a:gd name="connsiteX10" fmla="*/ 143318 w 607568"/>
                  <a:gd name="connsiteY10" fmla="*/ 390791 h 549494"/>
                  <a:gd name="connsiteX11" fmla="*/ 554573 w 607568"/>
                  <a:gd name="connsiteY11" fmla="*/ 390791 h 549494"/>
                  <a:gd name="connsiteX12" fmla="*/ 554573 w 607568"/>
                  <a:gd name="connsiteY12" fmla="*/ 437435 h 549494"/>
                  <a:gd name="connsiteX13" fmla="*/ 143318 w 607568"/>
                  <a:gd name="connsiteY13" fmla="*/ 437435 h 549494"/>
                  <a:gd name="connsiteX14" fmla="*/ 115304 w 607568"/>
                  <a:gd name="connsiteY14" fmla="*/ 313028 h 549494"/>
                  <a:gd name="connsiteX15" fmla="*/ 582659 w 607568"/>
                  <a:gd name="connsiteY15" fmla="*/ 313028 h 549494"/>
                  <a:gd name="connsiteX16" fmla="*/ 582659 w 607568"/>
                  <a:gd name="connsiteY16" fmla="*/ 359672 h 549494"/>
                  <a:gd name="connsiteX17" fmla="*/ 115304 w 607568"/>
                  <a:gd name="connsiteY17" fmla="*/ 359672 h 549494"/>
                  <a:gd name="connsiteX18" fmla="*/ 0 w 607568"/>
                  <a:gd name="connsiteY18" fmla="*/ 169922 h 549494"/>
                  <a:gd name="connsiteX19" fmla="*/ 78962 w 607568"/>
                  <a:gd name="connsiteY19" fmla="*/ 169922 h 549494"/>
                  <a:gd name="connsiteX20" fmla="*/ 108516 w 607568"/>
                  <a:gd name="connsiteY20" fmla="*/ 235254 h 549494"/>
                  <a:gd name="connsiteX21" fmla="*/ 607568 w 607568"/>
                  <a:gd name="connsiteY21" fmla="*/ 235254 h 549494"/>
                  <a:gd name="connsiteX22" fmla="*/ 607568 w 607568"/>
                  <a:gd name="connsiteY22" fmla="*/ 281909 h 549494"/>
                  <a:gd name="connsiteX23" fmla="*/ 78428 w 607568"/>
                  <a:gd name="connsiteY23" fmla="*/ 281909 h 549494"/>
                  <a:gd name="connsiteX24" fmla="*/ 48798 w 607568"/>
                  <a:gd name="connsiteY24" fmla="*/ 216577 h 549494"/>
                  <a:gd name="connsiteX25" fmla="*/ 0 w 607568"/>
                  <a:gd name="connsiteY25" fmla="*/ 216577 h 549494"/>
                  <a:gd name="connsiteX26" fmla="*/ 257720 w 607568"/>
                  <a:gd name="connsiteY26" fmla="*/ 0 h 549494"/>
                  <a:gd name="connsiteX27" fmla="*/ 254207 w 607568"/>
                  <a:gd name="connsiteY27" fmla="*/ 30201 h 549494"/>
                  <a:gd name="connsiteX28" fmla="*/ 407797 w 607568"/>
                  <a:gd name="connsiteY28" fmla="*/ 197372 h 549494"/>
                  <a:gd name="connsiteX29" fmla="*/ 241147 w 607568"/>
                  <a:gd name="connsiteY29" fmla="*/ 144063 h 549494"/>
                  <a:gd name="connsiteX30" fmla="*/ 237633 w 607568"/>
                  <a:gd name="connsiteY30" fmla="*/ 174264 h 549494"/>
                  <a:gd name="connsiteX31" fmla="*/ 115586 w 607568"/>
                  <a:gd name="connsiteY31" fmla="*/ 71993 h 549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07568" h="549494">
                    <a:moveTo>
                      <a:pt x="503202" y="459310"/>
                    </a:moveTo>
                    <a:cubicBezTo>
                      <a:pt x="528144" y="459310"/>
                      <a:pt x="548364" y="479498"/>
                      <a:pt x="548364" y="504402"/>
                    </a:cubicBezTo>
                    <a:cubicBezTo>
                      <a:pt x="548364" y="529306"/>
                      <a:pt x="528144" y="549494"/>
                      <a:pt x="503202" y="549494"/>
                    </a:cubicBezTo>
                    <a:cubicBezTo>
                      <a:pt x="478260" y="549494"/>
                      <a:pt x="458040" y="529306"/>
                      <a:pt x="458040" y="504402"/>
                    </a:cubicBezTo>
                    <a:cubicBezTo>
                      <a:pt x="458040" y="479498"/>
                      <a:pt x="478260" y="459310"/>
                      <a:pt x="503202" y="459310"/>
                    </a:cubicBezTo>
                    <a:close/>
                    <a:moveTo>
                      <a:pt x="197795" y="459310"/>
                    </a:moveTo>
                    <a:cubicBezTo>
                      <a:pt x="222737" y="459310"/>
                      <a:pt x="242957" y="479498"/>
                      <a:pt x="242957" y="504402"/>
                    </a:cubicBezTo>
                    <a:cubicBezTo>
                      <a:pt x="242957" y="529306"/>
                      <a:pt x="222737" y="549494"/>
                      <a:pt x="197795" y="549494"/>
                    </a:cubicBezTo>
                    <a:cubicBezTo>
                      <a:pt x="172853" y="549494"/>
                      <a:pt x="152633" y="529306"/>
                      <a:pt x="152633" y="504402"/>
                    </a:cubicBezTo>
                    <a:cubicBezTo>
                      <a:pt x="152633" y="479498"/>
                      <a:pt x="172853" y="459310"/>
                      <a:pt x="197795" y="459310"/>
                    </a:cubicBezTo>
                    <a:close/>
                    <a:moveTo>
                      <a:pt x="143318" y="390791"/>
                    </a:moveTo>
                    <a:lnTo>
                      <a:pt x="554573" y="390791"/>
                    </a:lnTo>
                    <a:lnTo>
                      <a:pt x="554573" y="437435"/>
                    </a:lnTo>
                    <a:lnTo>
                      <a:pt x="143318" y="437435"/>
                    </a:lnTo>
                    <a:close/>
                    <a:moveTo>
                      <a:pt x="115304" y="313028"/>
                    </a:moveTo>
                    <a:lnTo>
                      <a:pt x="582659" y="313028"/>
                    </a:lnTo>
                    <a:lnTo>
                      <a:pt x="582659" y="359672"/>
                    </a:lnTo>
                    <a:lnTo>
                      <a:pt x="115304" y="359672"/>
                    </a:lnTo>
                    <a:close/>
                    <a:moveTo>
                      <a:pt x="0" y="169922"/>
                    </a:moveTo>
                    <a:lnTo>
                      <a:pt x="78962" y="169922"/>
                    </a:lnTo>
                    <a:lnTo>
                      <a:pt x="108516" y="235254"/>
                    </a:lnTo>
                    <a:lnTo>
                      <a:pt x="607568" y="235254"/>
                    </a:lnTo>
                    <a:lnTo>
                      <a:pt x="607568" y="281909"/>
                    </a:lnTo>
                    <a:lnTo>
                      <a:pt x="78428" y="281909"/>
                    </a:lnTo>
                    <a:lnTo>
                      <a:pt x="48798" y="216577"/>
                    </a:lnTo>
                    <a:lnTo>
                      <a:pt x="0" y="216577"/>
                    </a:lnTo>
                    <a:close/>
                    <a:moveTo>
                      <a:pt x="257720" y="0"/>
                    </a:moveTo>
                    <a:lnTo>
                      <a:pt x="254207" y="30201"/>
                    </a:lnTo>
                    <a:cubicBezTo>
                      <a:pt x="405964" y="47665"/>
                      <a:pt x="407797" y="197372"/>
                      <a:pt x="407797" y="197372"/>
                    </a:cubicBezTo>
                    <a:cubicBezTo>
                      <a:pt x="407797" y="197372"/>
                      <a:pt x="364340" y="158248"/>
                      <a:pt x="241147" y="144063"/>
                    </a:cubicBezTo>
                    <a:lnTo>
                      <a:pt x="237633" y="174264"/>
                    </a:lnTo>
                    <a:lnTo>
                      <a:pt x="115586" y="7199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1" name="iśḷidé">
              <a:extLst>
                <a:ext uri="{FF2B5EF4-FFF2-40B4-BE49-F238E27FC236}">
                  <a16:creationId xmlns:a16="http://schemas.microsoft.com/office/drawing/2014/main" id="{48D9846A-64B8-4124-8136-9CCD6596C3A7}"/>
                </a:ext>
              </a:extLst>
            </p:cNvPr>
            <p:cNvSpPr txBox="1"/>
            <p:nvPr/>
          </p:nvSpPr>
          <p:spPr>
            <a:xfrm>
              <a:off x="921000" y="1686442"/>
              <a:ext cx="4505723" cy="2140604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400" dirty="0"/>
                <a:t>Unified fonts make reading more fluent.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700" b="1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400" dirty="0"/>
                <a:t>Adjust the spacing to adapt to Chinese typesetting, use the reference line in PPT.</a:t>
              </a:r>
              <a:endParaRPr lang="en-US" sz="1600" b="1" dirty="0"/>
            </a:p>
          </p:txBody>
        </p:sp>
        <p:sp>
          <p:nvSpPr>
            <p:cNvPr id="12" name="ïsḻïḑè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4926000" y="5526601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3" name="ï$ḻiḑè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4926000" y="5139003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4" name="îSlíḍé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6575585" y="4540868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5" name="î$ḷïḋé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6575585" y="4153270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6" name="íṥļíḓ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7777461" y="3533466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7" name="ïṡļídê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7777461" y="3145868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  <p:sp>
          <p:nvSpPr>
            <p:cNvPr id="18" name="iṧľîḓê">
              <a:extLst>
                <a:ext uri="{FF2B5EF4-FFF2-40B4-BE49-F238E27FC236}">
                  <a16:creationId xmlns:a16="http://schemas.microsoft.com/office/drawing/2014/main" id="{39340196-E1AA-4B49-976A-BF366BB2B662}"/>
                </a:ext>
              </a:extLst>
            </p:cNvPr>
            <p:cNvSpPr/>
            <p:nvPr/>
          </p:nvSpPr>
          <p:spPr bwMode="auto">
            <a:xfrm>
              <a:off x="9052043" y="2504394"/>
              <a:ext cx="2327132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9" name="ï$ľíḑe">
              <a:extLst>
                <a:ext uri="{FF2B5EF4-FFF2-40B4-BE49-F238E27FC236}">
                  <a16:creationId xmlns:a16="http://schemas.microsoft.com/office/drawing/2014/main" id="{4D5C24C6-4DD0-4193-AD42-019C1134797B}"/>
                </a:ext>
              </a:extLst>
            </p:cNvPr>
            <p:cNvSpPr txBox="1"/>
            <p:nvPr/>
          </p:nvSpPr>
          <p:spPr bwMode="auto">
            <a:xfrm>
              <a:off x="9052043" y="2116796"/>
              <a:ext cx="2327132" cy="387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966058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c6a1b8ee-a02c-4621-b724-63bcd1c5f07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dd8057e-972d-470c-93f4-a779b00206d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57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2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4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5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72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1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9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1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d5da97a-d2c2-4fb7-ae7d-b8d48b0e2d6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126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0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4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78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6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80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78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2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5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2090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0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0eb4a01-e2b5-427d-b3ab-99ed35253e3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9a25323-f710-409c-8dfa-8572c7d748c8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4C98FF"/>
      </a:accent1>
      <a:accent2>
        <a:srgbClr val="E20064"/>
      </a:accent2>
      <a:accent3>
        <a:srgbClr val="B50A65"/>
      </a:accent3>
      <a:accent4>
        <a:srgbClr val="A163C2"/>
      </a:accent4>
      <a:accent5>
        <a:srgbClr val="315BBB"/>
      </a:accent5>
      <a:accent6>
        <a:srgbClr val="404B93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4C98FF"/>
    </a:accent1>
    <a:accent2>
      <a:srgbClr val="E20064"/>
    </a:accent2>
    <a:accent3>
      <a:srgbClr val="B50A65"/>
    </a:accent3>
    <a:accent4>
      <a:srgbClr val="A163C2"/>
    </a:accent4>
    <a:accent5>
      <a:srgbClr val="315BBB"/>
    </a:accent5>
    <a:accent6>
      <a:srgbClr val="404B93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8</TotalTime>
  <Words>2703</Words>
  <Application>Microsoft Office PowerPoint</Application>
  <PresentationFormat>宽屏</PresentationFormat>
  <Paragraphs>480</Paragraphs>
  <Slides>33</Slides>
  <Notes>6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39" baseType="lpstr">
      <vt:lpstr>Cabin</vt:lpstr>
      <vt:lpstr>Arial</vt:lpstr>
      <vt:lpstr>Calibri</vt:lpstr>
      <vt:lpstr>Impact</vt:lpstr>
      <vt:lpstr>主题5</vt:lpstr>
      <vt:lpstr>think-cell Slide</vt:lpstr>
      <vt:lpstr>大气 商务年终工作计划 总结模板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 and your slogan here</vt:lpstr>
      <vt:lpstr>PowerPoint 演示文稿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Yiheng Qin</cp:lastModifiedBy>
  <cp:revision>6</cp:revision>
  <cp:lastPrinted>2018-09-28T16:00:00Z</cp:lastPrinted>
  <dcterms:created xsi:type="dcterms:W3CDTF">2018-09-28T16:00:00Z</dcterms:created>
  <dcterms:modified xsi:type="dcterms:W3CDTF">2019-06-12T03:02:57Z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