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48.xml" ContentType="application/vnd.openxmlformats-officedocument.presentationml.tag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007578392" r:id="rId4"/>
    <p:sldId id="263" r:id="rId5"/>
    <p:sldId id="2007578381" r:id="rId6"/>
    <p:sldId id="2007578379" r:id="rId7"/>
    <p:sldId id="2007578380" r:id="rId8"/>
    <p:sldId id="2007578382" r:id="rId9"/>
    <p:sldId id="2007578393" r:id="rId10"/>
    <p:sldId id="2007578383" r:id="rId11"/>
    <p:sldId id="2007578386" r:id="rId12"/>
    <p:sldId id="2007578384" r:id="rId13"/>
    <p:sldId id="2007578385" r:id="rId14"/>
    <p:sldId id="2007578387" r:id="rId15"/>
    <p:sldId id="2007578394" r:id="rId16"/>
    <p:sldId id="2007578388" r:id="rId17"/>
    <p:sldId id="2007578389" r:id="rId18"/>
    <p:sldId id="2007578390" r:id="rId19"/>
    <p:sldId id="2007578391" r:id="rId20"/>
    <p:sldId id="200757839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048" userDrawn="1">
          <p15:clr>
            <a:srgbClr val="A4A3A4"/>
          </p15:clr>
        </p15:guide>
        <p15:guide id="4" pos="3182" userDrawn="1">
          <p15:clr>
            <a:srgbClr val="A4A3A4"/>
          </p15:clr>
        </p15:guide>
        <p15:guide id="5" orient="horz" pos="1979" userDrawn="1">
          <p15:clr>
            <a:srgbClr val="A4A3A4"/>
          </p15:clr>
        </p15:guide>
        <p15:guide id="6" orient="horz" pos="16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D47"/>
    <a:srgbClr val="15245B"/>
    <a:srgbClr val="0069D1"/>
    <a:srgbClr val="0BABFF"/>
    <a:srgbClr val="1F3485"/>
    <a:srgbClr val="338FD0"/>
    <a:srgbClr val="084F9F"/>
    <a:srgbClr val="B7E0FF"/>
    <a:srgbClr val="75C4FF"/>
    <a:srgbClr val="1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07" autoAdjust="0"/>
    <p:restoredTop sz="94660"/>
  </p:normalViewPr>
  <p:slideViewPr>
    <p:cSldViewPr snapToGrid="0">
      <p:cViewPr varScale="1">
        <p:scale>
          <a:sx n="99" d="100"/>
          <a:sy n="99" d="100"/>
        </p:scale>
        <p:origin x="144" y="96"/>
      </p:cViewPr>
      <p:guideLst>
        <p:guide orient="horz" pos="2160"/>
        <p:guide pos="3840"/>
        <p:guide pos="2048"/>
        <p:guide pos="3182"/>
        <p:guide orient="horz" pos="1979"/>
        <p:guide orient="horz" pos="16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51485050860067E-2"/>
          <c:y val="5.8023095375679054E-2"/>
          <c:w val="0.97084851494913993"/>
          <c:h val="0.8839538092486418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69D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C8E-48EE-BC5E-A045EE0586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84F9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C8E-48EE-BC5E-A045EE0586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C8E-48EE-BC5E-A045EE0586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8916608"/>
        <c:axId val="901709247"/>
      </c:lineChart>
      <c:catAx>
        <c:axId val="2068916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01709247"/>
        <c:crosses val="autoZero"/>
        <c:auto val="1"/>
        <c:lblAlgn val="ctr"/>
        <c:lblOffset val="100"/>
        <c:noMultiLvlLbl val="0"/>
      </c:catAx>
      <c:valAx>
        <c:axId val="901709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8916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rgbClr val="0069D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rgbClr val="1F3485"/>
                  </a:gs>
                  <a:gs pos="19000">
                    <a:srgbClr val="0069D1"/>
                  </a:gs>
                </a:gsLst>
                <a:lin ang="27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AC-4EFF-BCCA-50505C20E6E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rgbClr val="1F3485"/>
                  </a:gs>
                  <a:gs pos="19000">
                    <a:srgbClr val="0069D1"/>
                  </a:gs>
                </a:gsLst>
                <a:lin ang="27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BAC-4EFF-BCCA-50505C20E6E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100000">
                    <a:srgbClr val="1F3485"/>
                  </a:gs>
                  <a:gs pos="19000">
                    <a:srgbClr val="0069D1"/>
                  </a:gs>
                </a:gsLst>
                <a:lin ang="27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AC-4EFF-BCCA-50505C20E6E7}"/>
              </c:ext>
            </c:extLst>
          </c:dPt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9BAC-4EFF-BCCA-50505C20E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2093723135"/>
        <c:axId val="1256055215"/>
      </c:bubbleChart>
      <c:valAx>
        <c:axId val="209372313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56055215"/>
        <c:crosses val="autoZero"/>
        <c:crossBetween val="midCat"/>
      </c:valAx>
      <c:valAx>
        <c:axId val="12560552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937231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rgbClr val="1F3485"/>
                </a:gs>
                <a:gs pos="69000">
                  <a:srgbClr val="0069D1"/>
                </a:gs>
              </a:gsLst>
              <a:lin ang="36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E1-4896-A6CA-56BAC218B7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50000"/>
                  </a:schemeClr>
                </a:gs>
                <a:gs pos="33000">
                  <a:schemeClr val="bg1">
                    <a:lumMod val="65000"/>
                  </a:schemeClr>
                </a:gs>
              </a:gsLst>
              <a:lin ang="36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E1-4896-A6CA-56BAC218B7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79413919"/>
        <c:axId val="403322944"/>
      </c:barChart>
      <c:catAx>
        <c:axId val="87941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3322944"/>
        <c:crosses val="autoZero"/>
        <c:auto val="1"/>
        <c:lblAlgn val="ctr"/>
        <c:lblOffset val="100"/>
        <c:noMultiLvlLbl val="0"/>
      </c:catAx>
      <c:valAx>
        <c:axId val="403322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941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1F3485"/>
                  </a:gs>
                  <a:gs pos="100000">
                    <a:srgbClr val="0069D1"/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9C-4F3D-91FC-012F8FD1120C}"/>
              </c:ext>
            </c:extLst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9C-4F3D-91FC-012F8FD1120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5.95</c:v>
                </c:pt>
                <c:pt idx="1">
                  <c:v>4.05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9C-4F3D-91FC-012F8FD112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1F3485"/>
                  </a:gs>
                  <a:gs pos="100000">
                    <a:srgbClr val="0069D1"/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75-4CCF-95EE-1D181E9905D3}"/>
              </c:ext>
            </c:extLst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75-4CCF-95EE-1D181E9905D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6.36</c:v>
                </c:pt>
                <c:pt idx="1">
                  <c:v>3.64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75-4CCF-95EE-1D181E9905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10-43E8-B4E9-C609D2D6B3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65000">
                  <a:srgbClr val="0069D1"/>
                </a:gs>
                <a:gs pos="100000">
                  <a:srgbClr val="1F3485"/>
                </a:gs>
              </a:gsLst>
              <a:lin ang="2700000" scaled="1"/>
            </a:gradFill>
            <a:ln>
              <a:noFill/>
            </a:ln>
            <a:effectLst>
              <a:outerShdw blurRad="50800" sx="133000" sy="133000" algn="ctr" rotWithShape="0">
                <a:srgbClr val="15245B">
                  <a:alpha val="46000"/>
                </a:srgbClr>
              </a:outerShdw>
            </a:effectLst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10-43E8-B4E9-C609D2D6B3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4301808"/>
        <c:axId val="379092095"/>
      </c:areaChart>
      <c:dateAx>
        <c:axId val="8243018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79092095"/>
        <c:crosses val="autoZero"/>
        <c:auto val="1"/>
        <c:lblOffset val="100"/>
        <c:baseTimeUnit val="days"/>
      </c:dateAx>
      <c:valAx>
        <c:axId val="379092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4301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D31F2-3445-4965-83BB-05EE92054A78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94397-6D4E-4491-AB35-C98EA775EC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994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B86512-4013-F10D-04A6-0238F8DF5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04F40C5-B55E-CA2A-580A-8E9CBC64B7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AB48D9-F556-4164-7E95-600954F27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52B025-08C3-8A0C-0E38-FE20D607B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637364-EC7F-66A4-E890-18A81510C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257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479FE1-8500-175F-DCFF-4D4E91A1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D0E4D8E-E63A-002A-E85F-64BAB1EF2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BB9316-21DB-212C-397C-B25F94FED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752124-E53F-9E9E-DBF6-0844CC349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2E5365-0CAE-C7A3-EF93-4A900606D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59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FBB02B1-386A-88A4-2152-81871FF23A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A093018-7214-6B30-9E79-D26C02745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A80177-8A8F-2800-80BC-723FBC201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D5DE3A-8A9A-A1EB-EB41-6F903DA80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0D2A97-F566-18DE-6496-F424ECA28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7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0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11975A-5BFE-6C7E-FF88-97D82D616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37447F-510F-F704-0460-C0DC8F67A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AEAB50-1650-B469-692E-BD7FC339E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FCCD70-0DBB-9C77-48EB-325CDF77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1EAD49-29E9-1F3B-90FA-7C855DB4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86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63EBD9-A379-B1A9-41C6-A25322389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8E4228-E024-EAC3-005B-B2BC477FF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B78842-E7D5-8136-358D-E7486E59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7D045B-EDA6-4E02-770A-9ECDFA345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850C6B-4788-79E4-8DCD-8DF5BD7E6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80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27BA7-86B0-C19D-171E-463F9C265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670E23-1380-78EF-3E27-FA2647862F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9C8BFB7-1EE0-2006-260A-65539AE19C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532346-4C6D-CE1D-36CA-C114F5F45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AFDFFC-5A26-791C-4D53-A2D25F384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3B3C36-9B2B-7EA0-B37B-45309033B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7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BD8B60-CF9D-CAA4-9AA5-5001A8009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5342B5-03E5-1FE9-0CBA-95106C18D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781766-186C-3A59-F153-603E5D9CC8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BC35EA-0099-D6B3-C77B-E14E5AF59C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6820159-E6AD-C21A-F099-62C3624E88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E254F9C-D47B-6FED-C7EE-F8BE8E3B9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EE871E1-B4E1-C620-9BB1-04281EA19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EDB6596-BEFA-8623-EAEC-365722715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42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429A7B-20F1-38C7-86C3-2E4CC5D87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02F8AA-E30C-33FF-4545-A71EF1598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220EC3-B3DF-C606-85C3-DA000AD9B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5C91F7-BF50-56E0-2918-973189876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035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B02707-8523-D504-4F8B-3D1A18988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D203EA-C081-FF06-5526-36E43C147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FD7909-90B5-D391-194E-86DAB139C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62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BCC0A6-0ED8-3FE3-5181-49E3E9151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2868EE-2458-0EE8-845B-03E8F0563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E648BD-CA76-9645-0BFF-E060ED89A4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8057BD9-7453-E748-05EA-0BED0BCBC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3F519D-EC87-6818-2448-75CA31AB4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C37ED0-7A3C-D682-D0CF-EAD896475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317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45775F-58D9-427B-53A4-1DA0D9794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A55C40A-98FC-A7B8-FFD3-450ABD6B6B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9CA607-8CA7-A8EB-242B-0445A4FE3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E3E4971-130F-1AF3-325C-266334F5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4131AF-AE6A-E6E9-4727-415F08DD3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7573A58-E421-0BDC-B2B0-C0E892BC9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F5F432C-1A51-CD63-BA23-FDA042C0C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2765AA-16F9-2751-AA08-E53397401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55AFD6-FC06-DC3C-4A43-DE4C6A711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1C1E9-75B4-4124-A870-9219D774595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50530A-017C-00B2-C920-9DB8C6518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34B27D-5CE1-C6B8-D9C2-21486F99AF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35A65-AAA0-4C72-8134-0490D93C1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74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pn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6" Type="http://schemas.openxmlformats.org/officeDocument/2006/relationships/image" Target="../media/image24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6" Type="http://schemas.openxmlformats.org/officeDocument/2006/relationships/chart" Target="../charts/char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6" Type="http://schemas.openxmlformats.org/officeDocument/2006/relationships/chart" Target="../charts/chart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.pn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2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microsoft.com/office/2007/relationships/hdphoto" Target="../media/hdphoto1.wdp"/><Relationship Id="rId5" Type="http://schemas.openxmlformats.org/officeDocument/2006/relationships/tags" Target="../tags/tag43.xml"/><Relationship Id="rId10" Type="http://schemas.openxmlformats.org/officeDocument/2006/relationships/image" Target="../media/image7.png"/><Relationship Id="rId4" Type="http://schemas.openxmlformats.org/officeDocument/2006/relationships/tags" Target="../tags/tag42.xml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Relationship Id="rId6" Type="http://schemas.openxmlformats.org/officeDocument/2006/relationships/chart" Target="../charts/chart4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6" Type="http://schemas.openxmlformats.org/officeDocument/2006/relationships/chart" Target="../charts/chart6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.xml"/><Relationship Id="rId7" Type="http://schemas.openxmlformats.org/officeDocument/2006/relationships/image" Target="../media/image1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image" Target="../media/image3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1.png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microsoft.com/office/2007/relationships/hdphoto" Target="../media/hdphoto1.wdp"/><Relationship Id="rId5" Type="http://schemas.openxmlformats.org/officeDocument/2006/relationships/tags" Target="../tags/tag17.xml"/><Relationship Id="rId10" Type="http://schemas.openxmlformats.org/officeDocument/2006/relationships/image" Target="../media/image7.png"/><Relationship Id="rId4" Type="http://schemas.openxmlformats.org/officeDocument/2006/relationships/tags" Target="../tags/tag16.xm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1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png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4.xml"/><Relationship Id="rId7" Type="http://schemas.openxmlformats.org/officeDocument/2006/relationships/image" Target="../media/image8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chart" Target="../charts/char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image" Target="../media/image2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microsoft.com/office/2007/relationships/hdphoto" Target="../media/hdphoto1.wdp"/><Relationship Id="rId5" Type="http://schemas.openxmlformats.org/officeDocument/2006/relationships/tags" Target="../tags/tag31.xml"/><Relationship Id="rId10" Type="http://schemas.openxmlformats.org/officeDocument/2006/relationships/image" Target="../media/image7.png"/><Relationship Id="rId4" Type="http://schemas.openxmlformats.org/officeDocument/2006/relationships/tags" Target="../tags/tag30.xml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A123FD1-E4CE-B9BC-7539-B7E3BD8972B8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descr="天空中有许多云&#10;&#10;描述已自动生成">
            <a:extLst>
              <a:ext uri="{FF2B5EF4-FFF2-40B4-BE49-F238E27FC236}">
                <a16:creationId xmlns:a16="http://schemas.microsoft.com/office/drawing/2014/main" id="{5663495E-1F45-302D-4D48-B0B49C902A5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8" name="图片 47" descr="天空中有许多云&#10;&#10;描述已自动生成">
            <a:extLst>
              <a:ext uri="{FF2B5EF4-FFF2-40B4-BE49-F238E27FC236}">
                <a16:creationId xmlns:a16="http://schemas.microsoft.com/office/drawing/2014/main" id="{7C20B8B4-5F24-70A7-58AB-DEB55DCF62D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51" name="图片 50" descr="天空中有许多云&#10;&#10;描述已自动生成">
            <a:extLst>
              <a:ext uri="{FF2B5EF4-FFF2-40B4-BE49-F238E27FC236}">
                <a16:creationId xmlns:a16="http://schemas.microsoft.com/office/drawing/2014/main" id="{8F0E99BD-0E71-74B7-1977-63E7682AB0E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0" r="43602" b="11381"/>
          <a:stretch/>
        </p:blipFill>
        <p:spPr>
          <a:xfrm>
            <a:off x="647912" y="2132280"/>
            <a:ext cx="2284620" cy="1085188"/>
          </a:xfrm>
          <a:prstGeom prst="rect">
            <a:avLst/>
          </a:prstGeom>
        </p:spPr>
      </p:pic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C8A028D3-FEA2-FE3B-112A-F7C2E7A2DA47}"/>
              </a:ext>
            </a:extLst>
          </p:cNvPr>
          <p:cNvGrpSpPr/>
          <p:nvPr/>
        </p:nvGrpSpPr>
        <p:grpSpPr>
          <a:xfrm flipV="1">
            <a:off x="-2642701" y="1848471"/>
            <a:ext cx="17050657" cy="4254331"/>
            <a:chOff x="-962929" y="2576068"/>
            <a:chExt cx="14137717" cy="1724852"/>
          </a:xfrm>
        </p:grpSpPr>
        <p:pic>
          <p:nvPicPr>
            <p:cNvPr id="1025" name="图片 1024" descr="卡通人物&#10;&#10;低可信度描述已自动生成">
              <a:extLst>
                <a:ext uri="{FF2B5EF4-FFF2-40B4-BE49-F238E27FC236}">
                  <a16:creationId xmlns:a16="http://schemas.microsoft.com/office/drawing/2014/main" id="{55AAE189-93FD-8872-F788-8C3042CED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2816201" y="2726398"/>
              <a:ext cx="10358587" cy="1439907"/>
            </a:xfrm>
            <a:prstGeom prst="rect">
              <a:avLst/>
            </a:prstGeom>
          </p:spPr>
        </p:pic>
        <p:pic>
          <p:nvPicPr>
            <p:cNvPr id="1024" name="图片 1023" descr="卡通人物&#10;&#10;低可信度描述已自动生成">
              <a:extLst>
                <a:ext uri="{FF2B5EF4-FFF2-40B4-BE49-F238E27FC236}">
                  <a16:creationId xmlns:a16="http://schemas.microsoft.com/office/drawing/2014/main" id="{04C2F49D-FCB6-2B8A-FAA4-94E90AF3E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962929" y="2576068"/>
              <a:ext cx="7784526" cy="1724852"/>
            </a:xfrm>
            <a:prstGeom prst="rect">
              <a:avLst/>
            </a:prstGeom>
          </p:spPr>
        </p:pic>
      </p:grpSp>
      <p:pic>
        <p:nvPicPr>
          <p:cNvPr id="8" name="图片 7" descr="文本, 徽标&#10;&#10;中度可信度描述已自动生成">
            <a:extLst>
              <a:ext uri="{FF2B5EF4-FFF2-40B4-BE49-F238E27FC236}">
                <a16:creationId xmlns:a16="http://schemas.microsoft.com/office/drawing/2014/main" id="{20588BAA-33EE-46DE-0CE9-3EA952EE68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7" y="320759"/>
            <a:ext cx="1772557" cy="611227"/>
          </a:xfrm>
          <a:prstGeom prst="rect">
            <a:avLst/>
          </a:prstGeom>
        </p:spPr>
      </p:pic>
      <p:pic>
        <p:nvPicPr>
          <p:cNvPr id="50" name="图片 49" descr="天空中有许多云&#10;&#10;描述已自动生成">
            <a:extLst>
              <a:ext uri="{FF2B5EF4-FFF2-40B4-BE49-F238E27FC236}">
                <a16:creationId xmlns:a16="http://schemas.microsoft.com/office/drawing/2014/main" id="{BD3E49FB-86C5-9390-46F1-21768623202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038" name="图片 1037" descr="街道上的风景&#10;&#10;描述已自动生成">
            <a:extLst>
              <a:ext uri="{FF2B5EF4-FFF2-40B4-BE49-F238E27FC236}">
                <a16:creationId xmlns:a16="http://schemas.microsoft.com/office/drawing/2014/main" id="{12681618-CF9A-9564-A97A-C03E51DCBB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r="4710" b="2776"/>
          <a:stretch>
            <a:fillRect/>
          </a:stretch>
        </p:blipFill>
        <p:spPr>
          <a:xfrm>
            <a:off x="0" y="275642"/>
            <a:ext cx="12192000" cy="6582358"/>
          </a:xfrm>
          <a:custGeom>
            <a:avLst/>
            <a:gdLst>
              <a:gd name="connsiteX0" fmla="*/ 0 w 12192000"/>
              <a:gd name="connsiteY0" fmla="*/ 0 h 6582358"/>
              <a:gd name="connsiteX1" fmla="*/ 12192000 w 12192000"/>
              <a:gd name="connsiteY1" fmla="*/ 0 h 6582358"/>
              <a:gd name="connsiteX2" fmla="*/ 12192000 w 12192000"/>
              <a:gd name="connsiteY2" fmla="*/ 6582358 h 6582358"/>
              <a:gd name="connsiteX3" fmla="*/ 0 w 12192000"/>
              <a:gd name="connsiteY3" fmla="*/ 6582358 h 6582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582358">
                <a:moveTo>
                  <a:pt x="0" y="0"/>
                </a:moveTo>
                <a:lnTo>
                  <a:pt x="12192000" y="0"/>
                </a:lnTo>
                <a:lnTo>
                  <a:pt x="12192000" y="6582358"/>
                </a:lnTo>
                <a:lnTo>
                  <a:pt x="0" y="6582358"/>
                </a:lnTo>
                <a:close/>
              </a:path>
            </a:pathLst>
          </a:custGeom>
        </p:spPr>
      </p:pic>
      <p:pic>
        <p:nvPicPr>
          <p:cNvPr id="57" name="图片 56" descr="天空中有许多云&#10;&#10;描述已自动生成">
            <a:extLst>
              <a:ext uri="{FF2B5EF4-FFF2-40B4-BE49-F238E27FC236}">
                <a16:creationId xmlns:a16="http://schemas.microsoft.com/office/drawing/2014/main" id="{1140F4E2-4592-7348-A8D9-0C9802D8183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pic>
        <p:nvPicPr>
          <p:cNvPr id="59" name="图片 58" descr="天空中有许多云&#10;&#10;描述已自动生成">
            <a:extLst>
              <a:ext uri="{FF2B5EF4-FFF2-40B4-BE49-F238E27FC236}">
                <a16:creationId xmlns:a16="http://schemas.microsoft.com/office/drawing/2014/main" id="{7396FA1F-AD52-BD34-6AD6-268E2F5FED7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3" r="70596" b="56861"/>
          <a:stretch/>
        </p:blipFill>
        <p:spPr>
          <a:xfrm flipH="1" flipV="1">
            <a:off x="0" y="4381631"/>
            <a:ext cx="5321644" cy="2467852"/>
          </a:xfrm>
          <a:custGeom>
            <a:avLst/>
            <a:gdLst>
              <a:gd name="connsiteX0" fmla="*/ 6542579 w 6542579"/>
              <a:gd name="connsiteY0" fmla="*/ 3034046 h 3034046"/>
              <a:gd name="connsiteX1" fmla="*/ 0 w 6542579"/>
              <a:gd name="connsiteY1" fmla="*/ 3034046 h 3034046"/>
              <a:gd name="connsiteX2" fmla="*/ 0 w 6542579"/>
              <a:gd name="connsiteY2" fmla="*/ 0 h 3034046"/>
              <a:gd name="connsiteX3" fmla="*/ 6542579 w 6542579"/>
              <a:gd name="connsiteY3" fmla="*/ 0 h 303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2579" h="3034046">
                <a:moveTo>
                  <a:pt x="6542579" y="3034046"/>
                </a:moveTo>
                <a:lnTo>
                  <a:pt x="0" y="3034046"/>
                </a:lnTo>
                <a:lnTo>
                  <a:pt x="0" y="0"/>
                </a:lnTo>
                <a:lnTo>
                  <a:pt x="6542579" y="0"/>
                </a:lnTo>
                <a:close/>
              </a:path>
            </a:pathLst>
          </a:cu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A4041C20-DC4F-5C10-350E-45AA4F15BF81}"/>
              </a:ext>
            </a:extLst>
          </p:cNvPr>
          <p:cNvGrpSpPr/>
          <p:nvPr/>
        </p:nvGrpSpPr>
        <p:grpSpPr>
          <a:xfrm>
            <a:off x="2246209" y="461889"/>
            <a:ext cx="7614634" cy="2034018"/>
            <a:chOff x="2253777" y="1292740"/>
            <a:chExt cx="7614634" cy="203401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EB1F5C5-F41E-0E00-BBE0-CC0B2EB609D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253777" y="1292740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大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BB08D50-549F-B3DA-E1C7-35D0E4DF77C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643307" y="1703493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连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A4CBC72-9D49-0BA6-5614-42A7E1C5AC4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842112" y="1443165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理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46D2532-4600-C139-9BCE-DB6ED0B9993F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078799" y="1657403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工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77E082-244A-0DB5-8BAF-CD7A1DE1C72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976361" y="1330061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大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7EE5482-B6FC-2CAB-52B5-C372BC61F99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07187" y="1443165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学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2729F4A3-D720-8262-51B4-ECD154D43268}"/>
              </a:ext>
            </a:extLst>
          </p:cNvPr>
          <p:cNvSpPr txBox="1"/>
          <p:nvPr/>
        </p:nvSpPr>
        <p:spPr>
          <a:xfrm>
            <a:off x="3085009" y="2504763"/>
            <a:ext cx="60219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DALIAN UNIVERSITY OF TECHNOLOGY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6B78D2F-03AF-46AF-20A1-A9F6F92A8C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36986" y="3002951"/>
            <a:ext cx="3318029" cy="289068"/>
            <a:chOff x="4396976" y="3079151"/>
            <a:chExt cx="3318029" cy="28906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CE7722F-B96E-0E6F-2F88-E355542831D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57294" y="3079151"/>
              <a:ext cx="1357711" cy="2715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69D1"/>
                </a:gs>
                <a:gs pos="100000">
                  <a:srgbClr val="1F3485"/>
                </a:gs>
              </a:gsLst>
              <a:lin ang="2700000" scaled="1"/>
            </a:gradFill>
            <a:ln w="10859">
              <a:noFill/>
            </a:ln>
            <a:effectLst>
              <a:outerShdw blurRad="122682" dist="184023" dir="5400000" sx="93000" sy="93000" algn="t" rotWithShape="0">
                <a:schemeClr val="accent1">
                  <a:lumMod val="50000"/>
                  <a:alpha val="11000"/>
                </a:schemeClr>
              </a:outerShdw>
            </a:effectLst>
          </p:spPr>
          <p:txBody>
            <a:bodyPr wrap="none" lIns="0" tIns="0" rIns="0" bIns="0" anchor="ctr">
              <a:noAutofit/>
            </a:bodyPr>
            <a:lstStyle/>
            <a:p>
              <a:pPr algn="ctr">
                <a:buClr>
                  <a:schemeClr val="accent1"/>
                </a:buClr>
              </a:pPr>
              <a:r>
                <a:rPr lang="zh-CN" altLang="en-US" sz="1050" dirty="0">
                  <a:solidFill>
                    <a:schemeClr val="bg1"/>
                  </a:solidFill>
                  <a:effectLst>
                    <a:outerShdw blurRad="35052" dist="26289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+mn-lt"/>
                </a:rPr>
                <a:t>答辩人：星星</a:t>
              </a: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00E0974-0703-921A-0C6C-12C70D00B0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96976" y="3096676"/>
              <a:ext cx="1357711" cy="2715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69D1"/>
                </a:gs>
                <a:gs pos="100000">
                  <a:srgbClr val="1F3485"/>
                </a:gs>
              </a:gsLst>
              <a:lin ang="2700000" scaled="1"/>
            </a:gradFill>
            <a:ln w="10859">
              <a:noFill/>
            </a:ln>
            <a:effectLst>
              <a:outerShdw blurRad="122682" dist="184023" dir="5400000" sx="93000" sy="93000" algn="t" rotWithShape="0">
                <a:schemeClr val="accent1">
                  <a:lumMod val="50000"/>
                  <a:alpha val="11000"/>
                </a:schemeClr>
              </a:outerShdw>
            </a:effectLst>
          </p:spPr>
          <p:txBody>
            <a:bodyPr wrap="none" lIns="0" tIns="0" rIns="0" bIns="0" anchor="ctr">
              <a:noAutofit/>
            </a:bodyPr>
            <a:lstStyle/>
            <a:p>
              <a:pPr algn="ctr">
                <a:buClr>
                  <a:schemeClr val="accent1"/>
                </a:buClr>
              </a:pPr>
              <a:r>
                <a:rPr lang="zh-CN" altLang="en-US" sz="1050" dirty="0">
                  <a:solidFill>
                    <a:schemeClr val="bg1"/>
                  </a:solidFill>
                  <a:effectLst>
                    <a:outerShdw blurRad="35052" dist="26289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+mn-lt"/>
                </a:rPr>
                <a:t>指导教师：某某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1294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66A4874F-FCE3-FC93-4050-726A95DD6FFB}"/>
              </a:ext>
            </a:extLst>
          </p:cNvPr>
          <p:cNvSpPr/>
          <p:nvPr/>
        </p:nvSpPr>
        <p:spPr>
          <a:xfrm>
            <a:off x="-1" y="1483511"/>
            <a:ext cx="2791327" cy="4728281"/>
          </a:xfrm>
          <a:prstGeom prst="rect">
            <a:avLst/>
          </a:prstGeom>
          <a:gradFill flip="none" rotWithShape="1">
            <a:gsLst>
              <a:gs pos="0">
                <a:srgbClr val="0069D1"/>
              </a:gs>
              <a:gs pos="75000">
                <a:srgbClr val="1F3485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BRIEF DEPARTMENT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02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EC9F5E6-98B9-78E5-D818-1955C632E293}"/>
              </a:ext>
            </a:extLst>
          </p:cNvPr>
          <p:cNvSpPr/>
          <p:nvPr/>
        </p:nvSpPr>
        <p:spPr>
          <a:xfrm>
            <a:off x="10047184" y="1924181"/>
            <a:ext cx="1443124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9EC6863-327E-10BA-C5B4-AC17C2D02C6C}"/>
              </a:ext>
            </a:extLst>
          </p:cNvPr>
          <p:cNvSpPr txBox="1"/>
          <p:nvPr/>
        </p:nvSpPr>
        <p:spPr>
          <a:xfrm>
            <a:off x="7173480" y="2430616"/>
            <a:ext cx="43804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请在文本框中添加内容；请在文本框中添加内容；请在文本框中添加内容；请在文本框中添加内容；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请在文本框中添加内容；请在文本框中添加内容；请在文本框中请在文本框中添加内容；请在文本框中添加内容；请在文本框中添加内容；请在文本框中添加内容；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</a:t>
            </a:r>
          </a:p>
          <a:p>
            <a:pPr algn="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D24EEAA-BD93-EA2F-5AF8-F0D11C4E9BFA}"/>
              </a:ext>
            </a:extLst>
          </p:cNvPr>
          <p:cNvCxnSpPr/>
          <p:nvPr/>
        </p:nvCxnSpPr>
        <p:spPr>
          <a:xfrm>
            <a:off x="7648048" y="5477604"/>
            <a:ext cx="3816350" cy="0"/>
          </a:xfrm>
          <a:prstGeom prst="line">
            <a:avLst/>
          </a:prstGeom>
          <a:ln w="12700">
            <a:solidFill>
              <a:srgbClr val="0069D1">
                <a:alpha val="4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 descr="图片包含 室内, 桌子, 电脑, 笔记本&#10;&#10;描述已自动生成">
            <a:extLst>
              <a:ext uri="{FF2B5EF4-FFF2-40B4-BE49-F238E27FC236}">
                <a16:creationId xmlns:a16="http://schemas.microsoft.com/office/drawing/2014/main" id="{F8147FC0-DB58-23D4-A893-842DD92283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8" t="9781"/>
          <a:stretch>
            <a:fillRect/>
          </a:stretch>
        </p:blipFill>
        <p:spPr>
          <a:xfrm>
            <a:off x="1" y="-10578"/>
            <a:ext cx="9030655" cy="6585005"/>
          </a:xfrm>
          <a:custGeom>
            <a:avLst/>
            <a:gdLst>
              <a:gd name="connsiteX0" fmla="*/ 0 w 9030655"/>
              <a:gd name="connsiteY0" fmla="*/ 0 h 6585005"/>
              <a:gd name="connsiteX1" fmla="*/ 9030655 w 9030655"/>
              <a:gd name="connsiteY1" fmla="*/ 0 h 6585005"/>
              <a:gd name="connsiteX2" fmla="*/ 9030655 w 9030655"/>
              <a:gd name="connsiteY2" fmla="*/ 6585005 h 6585005"/>
              <a:gd name="connsiteX3" fmla="*/ 0 w 9030655"/>
              <a:gd name="connsiteY3" fmla="*/ 6585005 h 658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30655" h="6585005">
                <a:moveTo>
                  <a:pt x="0" y="0"/>
                </a:moveTo>
                <a:lnTo>
                  <a:pt x="9030655" y="0"/>
                </a:lnTo>
                <a:lnTo>
                  <a:pt x="9030655" y="6585005"/>
                </a:lnTo>
                <a:lnTo>
                  <a:pt x="0" y="6585005"/>
                </a:lnTo>
                <a:close/>
              </a:path>
            </a:pathLst>
          </a:custGeom>
          <a:effectLst>
            <a:outerShdw blurRad="317500" dist="38100" dir="2700000" sx="102000" sy="102000" algn="tl" rotWithShape="0">
              <a:srgbClr val="111D47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1542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BRIEF DEPARTMENT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02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144C91AA-1E4F-7630-70A6-3723A5173422}"/>
              </a:ext>
            </a:extLst>
          </p:cNvPr>
          <p:cNvSpPr/>
          <p:nvPr/>
        </p:nvSpPr>
        <p:spPr>
          <a:xfrm>
            <a:off x="685360" y="1744906"/>
            <a:ext cx="1782392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0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5A9A9653-EF4A-B28F-B3C1-6321AD2F4A7D}"/>
              </a:ext>
            </a:extLst>
          </p:cNvPr>
          <p:cNvSpPr txBox="1"/>
          <p:nvPr/>
        </p:nvSpPr>
        <p:spPr>
          <a:xfrm>
            <a:off x="656555" y="2278296"/>
            <a:ext cx="3077245" cy="134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99715D1F-0FC6-5329-59D0-10879E56CA39}"/>
              </a:ext>
            </a:extLst>
          </p:cNvPr>
          <p:cNvSpPr/>
          <p:nvPr/>
        </p:nvSpPr>
        <p:spPr>
          <a:xfrm>
            <a:off x="3916159" y="1744906"/>
            <a:ext cx="1782392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0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95AE135-4131-9702-FCE7-BF467B98FF9F}"/>
              </a:ext>
            </a:extLst>
          </p:cNvPr>
          <p:cNvSpPr txBox="1"/>
          <p:nvPr/>
        </p:nvSpPr>
        <p:spPr>
          <a:xfrm>
            <a:off x="3887354" y="2278296"/>
            <a:ext cx="3077245" cy="134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57B9AC6A-24FF-780E-5A52-96AF7D3D0517}"/>
              </a:ext>
            </a:extLst>
          </p:cNvPr>
          <p:cNvSpPr/>
          <p:nvPr/>
        </p:nvSpPr>
        <p:spPr>
          <a:xfrm>
            <a:off x="685360" y="4012689"/>
            <a:ext cx="1782392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0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638E1103-B599-37D6-EE3C-EEEC42ECAC0B}"/>
              </a:ext>
            </a:extLst>
          </p:cNvPr>
          <p:cNvSpPr txBox="1"/>
          <p:nvPr/>
        </p:nvSpPr>
        <p:spPr>
          <a:xfrm>
            <a:off x="656555" y="4546079"/>
            <a:ext cx="3077245" cy="134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7D4E7026-D589-007B-2C53-D8119D4D3F7E}"/>
              </a:ext>
            </a:extLst>
          </p:cNvPr>
          <p:cNvSpPr/>
          <p:nvPr/>
        </p:nvSpPr>
        <p:spPr>
          <a:xfrm>
            <a:off x="3916159" y="4012689"/>
            <a:ext cx="1782392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0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073DF5A-3AF5-ABAA-AA39-6E6C68CDD911}"/>
              </a:ext>
            </a:extLst>
          </p:cNvPr>
          <p:cNvSpPr txBox="1"/>
          <p:nvPr/>
        </p:nvSpPr>
        <p:spPr>
          <a:xfrm>
            <a:off x="3887354" y="4546079"/>
            <a:ext cx="3077245" cy="134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26777478-75D1-AB97-2A13-96CACCFDF12C}"/>
              </a:ext>
            </a:extLst>
          </p:cNvPr>
          <p:cNvSpPr/>
          <p:nvPr/>
        </p:nvSpPr>
        <p:spPr>
          <a:xfrm>
            <a:off x="7186282" y="1508252"/>
            <a:ext cx="4469246" cy="4473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0069D1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7" name="图表 86">
            <a:extLst>
              <a:ext uri="{FF2B5EF4-FFF2-40B4-BE49-F238E27FC236}">
                <a16:creationId xmlns:a16="http://schemas.microsoft.com/office/drawing/2014/main" id="{C183A178-4E61-57CE-4163-72756870A2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8726138"/>
              </p:ext>
            </p:extLst>
          </p:nvPr>
        </p:nvGraphicFramePr>
        <p:xfrm>
          <a:off x="7388905" y="1671449"/>
          <a:ext cx="4064000" cy="4147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113001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440309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811738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BRIEF DEPARTMENT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02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8018E1C-504D-6A01-9D70-D253520AEDCF}"/>
              </a:ext>
            </a:extLst>
          </p:cNvPr>
          <p:cNvSpPr/>
          <p:nvPr/>
        </p:nvSpPr>
        <p:spPr>
          <a:xfrm>
            <a:off x="4964944" y="2890050"/>
            <a:ext cx="2413000" cy="2413000"/>
          </a:xfrm>
          <a:prstGeom prst="ellipse">
            <a:avLst/>
          </a:prstGeom>
          <a:gradFill>
            <a:gsLst>
              <a:gs pos="81000">
                <a:srgbClr val="1F3485"/>
              </a:gs>
              <a:gs pos="16000">
                <a:srgbClr val="0069D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87142F2-9A38-60D4-582B-2BC1689BA9C8}"/>
              </a:ext>
            </a:extLst>
          </p:cNvPr>
          <p:cNvSpPr/>
          <p:nvPr/>
        </p:nvSpPr>
        <p:spPr>
          <a:xfrm>
            <a:off x="4432207" y="2357313"/>
            <a:ext cx="3478474" cy="3478474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404A777-0020-613A-CF42-93814E8ABF23}"/>
              </a:ext>
            </a:extLst>
          </p:cNvPr>
          <p:cNvSpPr/>
          <p:nvPr/>
        </p:nvSpPr>
        <p:spPr>
          <a:xfrm>
            <a:off x="4583965" y="2509071"/>
            <a:ext cx="3174958" cy="3174958"/>
          </a:xfrm>
          <a:prstGeom prst="ellipse">
            <a:avLst/>
          </a:prstGeom>
          <a:noFill/>
          <a:ln>
            <a:solidFill>
              <a:srgbClr val="006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CAC0856-3444-28A3-8183-5626BCE6EEA6}"/>
              </a:ext>
            </a:extLst>
          </p:cNvPr>
          <p:cNvGrpSpPr/>
          <p:nvPr/>
        </p:nvGrpSpPr>
        <p:grpSpPr>
          <a:xfrm>
            <a:off x="910453" y="1737576"/>
            <a:ext cx="3449704" cy="1688595"/>
            <a:chOff x="909253" y="1786327"/>
            <a:chExt cx="2516394" cy="1688595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134138F-9A0B-F097-AE6A-699B786C5F36}"/>
                </a:ext>
              </a:extLst>
            </p:cNvPr>
            <p:cNvSpPr/>
            <p:nvPr/>
          </p:nvSpPr>
          <p:spPr>
            <a:xfrm>
              <a:off x="1289284" y="1786327"/>
              <a:ext cx="1758716" cy="511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3B51C5C-8884-2D4F-81FC-AD6CCB65FFC6}"/>
                </a:ext>
              </a:extLst>
            </p:cNvPr>
            <p:cNvSpPr/>
            <p:nvPr/>
          </p:nvSpPr>
          <p:spPr>
            <a:xfrm>
              <a:off x="909253" y="2449128"/>
              <a:ext cx="2516394" cy="1025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请在此输入您的内容，正文内容建议字号为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14-16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号请在此输入您的内容，正文内容建议字号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DDA351C-ACBE-2683-61A6-64927BA2C671}"/>
                </a:ext>
              </a:extLst>
            </p:cNvPr>
            <p:cNvSpPr/>
            <p:nvPr/>
          </p:nvSpPr>
          <p:spPr>
            <a:xfrm>
              <a:off x="1652273" y="1811305"/>
              <a:ext cx="10327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95000">
                        <a:srgbClr val="1F3485"/>
                      </a:gs>
                      <a:gs pos="26000">
                        <a:srgbClr val="0069D1"/>
                      </a:gs>
                    </a:gsLst>
                    <a:lin ang="3600000" scaled="0"/>
                  </a:gradFill>
                  <a:effectLst>
                    <a:outerShdw blurRad="38100" dist="38100" dir="2700000" algn="tl">
                      <a:srgbClr val="1F3485">
                        <a:alpha val="43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学部院系</a:t>
              </a: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7F2F3FA-4218-A9C9-7BB6-E8F7F8A289C8}"/>
              </a:ext>
            </a:extLst>
          </p:cNvPr>
          <p:cNvSpPr/>
          <p:nvPr/>
        </p:nvSpPr>
        <p:spPr>
          <a:xfrm>
            <a:off x="0" y="4338657"/>
            <a:ext cx="12192000" cy="2544398"/>
          </a:xfrm>
          <a:custGeom>
            <a:avLst/>
            <a:gdLst>
              <a:gd name="connsiteX0" fmla="*/ 0 w 12192000"/>
              <a:gd name="connsiteY0" fmla="*/ 0 h 2414245"/>
              <a:gd name="connsiteX1" fmla="*/ 4139987 w 12192000"/>
              <a:gd name="connsiteY1" fmla="*/ 0 h 2414245"/>
              <a:gd name="connsiteX2" fmla="*/ 4180130 w 12192000"/>
              <a:gd name="connsiteY2" fmla="*/ 156122 h 2414245"/>
              <a:gd name="connsiteX3" fmla="*/ 6096000 w 12192000"/>
              <a:gd name="connsiteY3" fmla="*/ 1565640 h 2414245"/>
              <a:gd name="connsiteX4" fmla="*/ 8011871 w 12192000"/>
              <a:gd name="connsiteY4" fmla="*/ 156122 h 2414245"/>
              <a:gd name="connsiteX5" fmla="*/ 8052014 w 12192000"/>
              <a:gd name="connsiteY5" fmla="*/ 0 h 2414245"/>
              <a:gd name="connsiteX6" fmla="*/ 12192000 w 12192000"/>
              <a:gd name="connsiteY6" fmla="*/ 0 h 2414245"/>
              <a:gd name="connsiteX7" fmla="*/ 12192000 w 12192000"/>
              <a:gd name="connsiteY7" fmla="*/ 2414245 h 2414245"/>
              <a:gd name="connsiteX8" fmla="*/ 0 w 12192000"/>
              <a:gd name="connsiteY8" fmla="*/ 2414245 h 241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14245">
                <a:moveTo>
                  <a:pt x="0" y="0"/>
                </a:moveTo>
                <a:lnTo>
                  <a:pt x="4139987" y="0"/>
                </a:lnTo>
                <a:lnTo>
                  <a:pt x="4180130" y="156122"/>
                </a:lnTo>
                <a:cubicBezTo>
                  <a:pt x="4434120" y="972726"/>
                  <a:pt x="5195819" y="1565640"/>
                  <a:pt x="6096000" y="1565640"/>
                </a:cubicBezTo>
                <a:cubicBezTo>
                  <a:pt x="6996182" y="1565640"/>
                  <a:pt x="7757881" y="972726"/>
                  <a:pt x="8011871" y="156122"/>
                </a:cubicBezTo>
                <a:lnTo>
                  <a:pt x="8052014" y="0"/>
                </a:lnTo>
                <a:lnTo>
                  <a:pt x="12192000" y="0"/>
                </a:lnTo>
                <a:lnTo>
                  <a:pt x="12192000" y="2414245"/>
                </a:lnTo>
                <a:lnTo>
                  <a:pt x="0" y="241424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0AC40E-B557-A085-523B-1B149AE268A5}"/>
              </a:ext>
            </a:extLst>
          </p:cNvPr>
          <p:cNvGrpSpPr/>
          <p:nvPr/>
        </p:nvGrpSpPr>
        <p:grpSpPr>
          <a:xfrm>
            <a:off x="910453" y="4238213"/>
            <a:ext cx="3449704" cy="1688595"/>
            <a:chOff x="909253" y="1786327"/>
            <a:chExt cx="2516394" cy="168859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6540DA7A-034A-76FE-4FBF-124A0AFF0A23}"/>
                </a:ext>
              </a:extLst>
            </p:cNvPr>
            <p:cNvSpPr/>
            <p:nvPr/>
          </p:nvSpPr>
          <p:spPr>
            <a:xfrm>
              <a:off x="1289284" y="1786327"/>
              <a:ext cx="1758716" cy="511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4BC2776-B967-D8C2-F69B-79F1119DC925}"/>
                </a:ext>
              </a:extLst>
            </p:cNvPr>
            <p:cNvSpPr/>
            <p:nvPr/>
          </p:nvSpPr>
          <p:spPr>
            <a:xfrm>
              <a:off x="909253" y="2449128"/>
              <a:ext cx="2516394" cy="1025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请在此输入您的内容，正文内容建议字号为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14-16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号请在此输入您的内容，正文内容建议字号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63FEF27-9643-0D81-57AA-3D750257F3F7}"/>
                </a:ext>
              </a:extLst>
            </p:cNvPr>
            <p:cNvSpPr/>
            <p:nvPr/>
          </p:nvSpPr>
          <p:spPr>
            <a:xfrm>
              <a:off x="1652273" y="1811305"/>
              <a:ext cx="10327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95000">
                        <a:srgbClr val="1F3485"/>
                      </a:gs>
                      <a:gs pos="26000">
                        <a:srgbClr val="0069D1"/>
                      </a:gs>
                    </a:gsLst>
                    <a:lin ang="3600000" scaled="0"/>
                  </a:gradFill>
                  <a:effectLst>
                    <a:outerShdw blurRad="38100" dist="38100" dir="2700000" algn="tl">
                      <a:srgbClr val="1F3485">
                        <a:alpha val="43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学部院系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ABB1CFA-AA7A-0AC5-B0EA-CEF7E31C5B5B}"/>
              </a:ext>
            </a:extLst>
          </p:cNvPr>
          <p:cNvGrpSpPr/>
          <p:nvPr/>
        </p:nvGrpSpPr>
        <p:grpSpPr>
          <a:xfrm>
            <a:off x="8119631" y="1737576"/>
            <a:ext cx="3337858" cy="1688595"/>
            <a:chOff x="950046" y="1786327"/>
            <a:chExt cx="2434808" cy="1688595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AFADF061-A9D9-1B51-E02A-DF7B0F552980}"/>
                </a:ext>
              </a:extLst>
            </p:cNvPr>
            <p:cNvSpPr/>
            <p:nvPr/>
          </p:nvSpPr>
          <p:spPr>
            <a:xfrm>
              <a:off x="1289284" y="1786327"/>
              <a:ext cx="1758716" cy="511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A5B4768-939E-886F-CCF8-075A83107687}"/>
                </a:ext>
              </a:extLst>
            </p:cNvPr>
            <p:cNvSpPr/>
            <p:nvPr/>
          </p:nvSpPr>
          <p:spPr>
            <a:xfrm>
              <a:off x="950046" y="2449128"/>
              <a:ext cx="2434808" cy="1025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请在此输入您的内容，正文内容建议字号为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14-16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号请在此输入您的内容，正文内容建议字号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14F6B6F-766F-EB25-2980-9471A106CC3F}"/>
                </a:ext>
              </a:extLst>
            </p:cNvPr>
            <p:cNvSpPr/>
            <p:nvPr/>
          </p:nvSpPr>
          <p:spPr>
            <a:xfrm>
              <a:off x="1652273" y="1811305"/>
              <a:ext cx="10327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95000">
                        <a:srgbClr val="1F3485"/>
                      </a:gs>
                      <a:gs pos="26000">
                        <a:srgbClr val="0069D1"/>
                      </a:gs>
                    </a:gsLst>
                    <a:lin ang="3600000" scaled="0"/>
                  </a:gradFill>
                  <a:effectLst>
                    <a:outerShdw blurRad="38100" dist="38100" dir="2700000" algn="tl">
                      <a:srgbClr val="1F3485">
                        <a:alpha val="43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学部院系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ED4010F-5D58-C3E9-E980-468A25A5350C}"/>
              </a:ext>
            </a:extLst>
          </p:cNvPr>
          <p:cNvGrpSpPr/>
          <p:nvPr/>
        </p:nvGrpSpPr>
        <p:grpSpPr>
          <a:xfrm>
            <a:off x="8119631" y="4238213"/>
            <a:ext cx="3337858" cy="1688595"/>
            <a:chOff x="950046" y="1786327"/>
            <a:chExt cx="2434808" cy="168859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E5EE17B4-7C61-B907-44B5-04837312AFB7}"/>
                </a:ext>
              </a:extLst>
            </p:cNvPr>
            <p:cNvSpPr/>
            <p:nvPr/>
          </p:nvSpPr>
          <p:spPr>
            <a:xfrm>
              <a:off x="1289284" y="1786327"/>
              <a:ext cx="1758716" cy="511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0E7A73F-D69A-4389-BAD5-278A6B10334D}"/>
                </a:ext>
              </a:extLst>
            </p:cNvPr>
            <p:cNvSpPr/>
            <p:nvPr/>
          </p:nvSpPr>
          <p:spPr>
            <a:xfrm>
              <a:off x="950046" y="2449128"/>
              <a:ext cx="2434808" cy="1025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请在此输入您的内容，正文内容建议字号为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14-16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号请在此输入您的内容，正文内容建议字号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31DD7FC-C412-8698-2A8E-88638DE05F46}"/>
                </a:ext>
              </a:extLst>
            </p:cNvPr>
            <p:cNvSpPr/>
            <p:nvPr/>
          </p:nvSpPr>
          <p:spPr>
            <a:xfrm>
              <a:off x="1652273" y="1811305"/>
              <a:ext cx="10327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95000">
                        <a:srgbClr val="1F3485"/>
                      </a:gs>
                      <a:gs pos="26000">
                        <a:srgbClr val="0069D1"/>
                      </a:gs>
                    </a:gsLst>
                    <a:lin ang="3600000" scaled="0"/>
                  </a:gradFill>
                  <a:effectLst>
                    <a:outerShdw blurRad="38100" dist="38100" dir="2700000" algn="tl">
                      <a:srgbClr val="1F3485">
                        <a:alpha val="43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学部院系</a:t>
              </a:r>
            </a:p>
          </p:txBody>
        </p:sp>
      </p:grp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8D6B6B80-0C62-D9F2-4FA5-484026059D1A}"/>
              </a:ext>
            </a:extLst>
          </p:cNvPr>
          <p:cNvGrpSpPr/>
          <p:nvPr/>
        </p:nvGrpSpPr>
        <p:grpSpPr>
          <a:xfrm>
            <a:off x="4650035" y="327121"/>
            <a:ext cx="4280002" cy="5051062"/>
            <a:chOff x="1639659" y="-5169912"/>
            <a:chExt cx="4280002" cy="505106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01C3B2B-9FF3-83C7-FE47-C0F7CC53EA8A}"/>
                </a:ext>
              </a:extLst>
            </p:cNvPr>
            <p:cNvSpPr/>
            <p:nvPr/>
          </p:nvSpPr>
          <p:spPr>
            <a:xfrm>
              <a:off x="1929053" y="-2531850"/>
              <a:ext cx="2413000" cy="2413000"/>
            </a:xfrm>
            <a:prstGeom prst="ellipse">
              <a:avLst/>
            </a:prstGeom>
            <a:gradFill>
              <a:gsLst>
                <a:gs pos="81000">
                  <a:srgbClr val="1F3485"/>
                </a:gs>
                <a:gs pos="16000">
                  <a:srgbClr val="0069D1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 descr="路旁的建筑&#10;&#10;描述已自动生成">
              <a:extLst>
                <a:ext uri="{FF2B5EF4-FFF2-40B4-BE49-F238E27FC236}">
                  <a16:creationId xmlns:a16="http://schemas.microsoft.com/office/drawing/2014/main" id="{379EE5F2-CD9D-A055-598F-6A86A79F64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621" b="42873"/>
            <a:stretch/>
          </p:blipFill>
          <p:spPr>
            <a:xfrm flipH="1">
              <a:off x="1639659" y="-5169912"/>
              <a:ext cx="4280002" cy="4153913"/>
            </a:xfrm>
            <a:custGeom>
              <a:avLst/>
              <a:gdLst>
                <a:gd name="connsiteX0" fmla="*/ 4280002 w 4280002"/>
                <a:gd name="connsiteY0" fmla="*/ 0 h 4153913"/>
                <a:gd name="connsiteX1" fmla="*/ 0 w 4280002"/>
                <a:gd name="connsiteY1" fmla="*/ 0 h 4153913"/>
                <a:gd name="connsiteX2" fmla="*/ 0 w 4280002"/>
                <a:gd name="connsiteY2" fmla="*/ 4153913 h 4153913"/>
                <a:gd name="connsiteX3" fmla="*/ 4280002 w 4280002"/>
                <a:gd name="connsiteY3" fmla="*/ 4153913 h 415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002" h="4153913">
                  <a:moveTo>
                    <a:pt x="4280002" y="0"/>
                  </a:moveTo>
                  <a:lnTo>
                    <a:pt x="0" y="0"/>
                  </a:lnTo>
                  <a:lnTo>
                    <a:pt x="0" y="4153913"/>
                  </a:lnTo>
                  <a:lnTo>
                    <a:pt x="4280002" y="4153913"/>
                  </a:lnTo>
                  <a:close/>
                </a:path>
              </a:pathLst>
            </a:custGeom>
          </p:spPr>
        </p:pic>
        <p:pic>
          <p:nvPicPr>
            <p:cNvPr id="46" name="图片 45" descr="路旁的建筑&#10;&#10;描述已自动生成">
              <a:extLst>
                <a:ext uri="{FF2B5EF4-FFF2-40B4-BE49-F238E27FC236}">
                  <a16:creationId xmlns:a16="http://schemas.microsoft.com/office/drawing/2014/main" id="{830D2059-5DA2-CE55-5C3C-B131C539E6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76" t="36280" r="17597" b="30534"/>
            <a:stretch/>
          </p:blipFill>
          <p:spPr>
            <a:xfrm flipH="1">
              <a:off x="1929053" y="-2546702"/>
              <a:ext cx="2413000" cy="2413000"/>
            </a:xfrm>
            <a:custGeom>
              <a:avLst/>
              <a:gdLst>
                <a:gd name="connsiteX0" fmla="*/ 1206500 w 2413000"/>
                <a:gd name="connsiteY0" fmla="*/ 0 h 2413000"/>
                <a:gd name="connsiteX1" fmla="*/ 0 w 2413000"/>
                <a:gd name="connsiteY1" fmla="*/ 1206500 h 2413000"/>
                <a:gd name="connsiteX2" fmla="*/ 1206500 w 2413000"/>
                <a:gd name="connsiteY2" fmla="*/ 2413000 h 2413000"/>
                <a:gd name="connsiteX3" fmla="*/ 2413000 w 2413000"/>
                <a:gd name="connsiteY3" fmla="*/ 1206500 h 2413000"/>
                <a:gd name="connsiteX4" fmla="*/ 1206500 w 2413000"/>
                <a:gd name="connsiteY4" fmla="*/ 0 h 241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0" h="2413000">
                  <a:moveTo>
                    <a:pt x="1206500" y="0"/>
                  </a:moveTo>
                  <a:cubicBezTo>
                    <a:pt x="540168" y="0"/>
                    <a:pt x="0" y="540168"/>
                    <a:pt x="0" y="1206500"/>
                  </a:cubicBezTo>
                  <a:cubicBezTo>
                    <a:pt x="0" y="1872832"/>
                    <a:pt x="540168" y="2413000"/>
                    <a:pt x="1206500" y="2413000"/>
                  </a:cubicBezTo>
                  <a:cubicBezTo>
                    <a:pt x="1872832" y="2413000"/>
                    <a:pt x="2413000" y="1872832"/>
                    <a:pt x="2413000" y="1206500"/>
                  </a:cubicBezTo>
                  <a:cubicBezTo>
                    <a:pt x="2413000" y="540168"/>
                    <a:pt x="1872832" y="0"/>
                    <a:pt x="1206500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308789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14" name="图片 13" descr="天空中有许多云&#10;&#10;描述已自动生成">
            <a:extLst>
              <a:ext uri="{FF2B5EF4-FFF2-40B4-BE49-F238E27FC236}">
                <a16:creationId xmlns:a16="http://schemas.microsoft.com/office/drawing/2014/main" id="{63298EE6-D874-BB10-C49C-796D3CD179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30227" r="23520" b="54229"/>
          <a:stretch/>
        </p:blipFill>
        <p:spPr>
          <a:xfrm>
            <a:off x="5252789" y="0"/>
            <a:ext cx="2596214" cy="1330238"/>
          </a:xfrm>
          <a:custGeom>
            <a:avLst/>
            <a:gdLst>
              <a:gd name="connsiteX0" fmla="*/ 0 w 2596214"/>
              <a:gd name="connsiteY0" fmla="*/ 0 h 1330238"/>
              <a:gd name="connsiteX1" fmla="*/ 2596214 w 2596214"/>
              <a:gd name="connsiteY1" fmla="*/ 0 h 1330238"/>
              <a:gd name="connsiteX2" fmla="*/ 2596214 w 2596214"/>
              <a:gd name="connsiteY2" fmla="*/ 1330238 h 1330238"/>
              <a:gd name="connsiteX3" fmla="*/ 0 w 2596214"/>
              <a:gd name="connsiteY3" fmla="*/ 1330238 h 133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6214" h="1330238">
                <a:moveTo>
                  <a:pt x="0" y="0"/>
                </a:moveTo>
                <a:lnTo>
                  <a:pt x="2596214" y="0"/>
                </a:lnTo>
                <a:lnTo>
                  <a:pt x="2596214" y="1330238"/>
                </a:lnTo>
                <a:lnTo>
                  <a:pt x="0" y="1330238"/>
                </a:lnTo>
                <a:close/>
              </a:path>
            </a:pathLst>
          </a:cu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BRIEF DEPARTMENT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02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4827015-81D2-592B-2AAF-59CC565357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2292319"/>
              </p:ext>
            </p:extLst>
          </p:nvPr>
        </p:nvGraphicFramePr>
        <p:xfrm>
          <a:off x="568413" y="1678362"/>
          <a:ext cx="5260928" cy="4120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D5AFD7F8-0FC1-86B0-1318-737EDD301980}"/>
              </a:ext>
            </a:extLst>
          </p:cNvPr>
          <p:cNvSpPr/>
          <p:nvPr/>
        </p:nvSpPr>
        <p:spPr>
          <a:xfrm>
            <a:off x="6258906" y="1678362"/>
            <a:ext cx="2774870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0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B50AFA-D670-8A91-A90A-4A52BF8F1F89}"/>
              </a:ext>
            </a:extLst>
          </p:cNvPr>
          <p:cNvSpPr txBox="1"/>
          <p:nvPr/>
        </p:nvSpPr>
        <p:spPr>
          <a:xfrm>
            <a:off x="6230101" y="2211752"/>
            <a:ext cx="5439445" cy="166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30000"/>
              </a:lnSpc>
            </a:pPr>
            <a:endParaRPr lang="zh-CN" altLang="en-US" sz="1600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CBCA648-7FBE-2503-DBE0-5BB1410268B9}"/>
              </a:ext>
            </a:extLst>
          </p:cNvPr>
          <p:cNvSpPr/>
          <p:nvPr/>
        </p:nvSpPr>
        <p:spPr>
          <a:xfrm>
            <a:off x="6258906" y="3896438"/>
            <a:ext cx="2774870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0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DD14D1-F990-AF2B-92BA-7E33B90FFCFD}"/>
              </a:ext>
            </a:extLst>
          </p:cNvPr>
          <p:cNvSpPr txBox="1"/>
          <p:nvPr/>
        </p:nvSpPr>
        <p:spPr>
          <a:xfrm>
            <a:off x="6230101" y="4429828"/>
            <a:ext cx="5439445" cy="166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30000"/>
              </a:lnSpc>
            </a:pPr>
            <a:endParaRPr lang="zh-CN" altLang="en-US" sz="1600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732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455805" y="-1349404"/>
            <a:ext cx="2596214" cy="2500382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BRIEF DEPARTMENT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02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30EF7-F4E6-2106-04AF-A32C75413BE7}"/>
              </a:ext>
            </a:extLst>
          </p:cNvPr>
          <p:cNvSpPr/>
          <p:nvPr/>
        </p:nvSpPr>
        <p:spPr>
          <a:xfrm>
            <a:off x="1399518" y="1508253"/>
            <a:ext cx="4561606" cy="2104756"/>
          </a:xfrm>
          <a:custGeom>
            <a:avLst/>
            <a:gdLst>
              <a:gd name="connsiteX0" fmla="*/ 465071 w 9728201"/>
              <a:gd name="connsiteY0" fmla="*/ 0 h 3759200"/>
              <a:gd name="connsiteX1" fmla="*/ 525423 w 9728201"/>
              <a:gd name="connsiteY1" fmla="*/ 0 h 3759200"/>
              <a:gd name="connsiteX2" fmla="*/ 8809076 w 9728201"/>
              <a:gd name="connsiteY2" fmla="*/ 0 h 3759200"/>
              <a:gd name="connsiteX3" fmla="*/ 9263129 w 9728201"/>
              <a:gd name="connsiteY3" fmla="*/ 0 h 3759200"/>
              <a:gd name="connsiteX4" fmla="*/ 9728200 w 9728201"/>
              <a:gd name="connsiteY4" fmla="*/ 465071 h 3759200"/>
              <a:gd name="connsiteX5" fmla="*/ 9728200 w 9728201"/>
              <a:gd name="connsiteY5" fmla="*/ 2862329 h 3759200"/>
              <a:gd name="connsiteX6" fmla="*/ 9726657 w 9728201"/>
              <a:gd name="connsiteY6" fmla="*/ 2877640 h 3759200"/>
              <a:gd name="connsiteX7" fmla="*/ 9728201 w 9728201"/>
              <a:gd name="connsiteY7" fmla="*/ 2875854 h 3759200"/>
              <a:gd name="connsiteX8" fmla="*/ 9728201 w 9728201"/>
              <a:gd name="connsiteY8" fmla="*/ 2909922 h 3759200"/>
              <a:gd name="connsiteX9" fmla="*/ 8878923 w 9728201"/>
              <a:gd name="connsiteY9" fmla="*/ 3759200 h 3759200"/>
              <a:gd name="connsiteX10" fmla="*/ 8809076 w 9728201"/>
              <a:gd name="connsiteY10" fmla="*/ 3759200 h 3759200"/>
              <a:gd name="connsiteX11" fmla="*/ 8790674 w 9728201"/>
              <a:gd name="connsiteY11" fmla="*/ 3759200 h 3759200"/>
              <a:gd name="connsiteX12" fmla="*/ 525423 w 9728201"/>
              <a:gd name="connsiteY12" fmla="*/ 3759200 h 3759200"/>
              <a:gd name="connsiteX13" fmla="*/ 0 w 9728201"/>
              <a:gd name="connsiteY13" fmla="*/ 3233777 h 3759200"/>
              <a:gd name="connsiteX14" fmla="*/ 0 w 9728201"/>
              <a:gd name="connsiteY14" fmla="*/ 525423 h 3759200"/>
              <a:gd name="connsiteX15" fmla="*/ 0 w 9728201"/>
              <a:gd name="connsiteY15" fmla="*/ 525422 h 3759200"/>
              <a:gd name="connsiteX16" fmla="*/ 0 w 9728201"/>
              <a:gd name="connsiteY16" fmla="*/ 465071 h 3759200"/>
              <a:gd name="connsiteX17" fmla="*/ 465071 w 9728201"/>
              <a:gd name="connsiteY17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28201" h="3759200">
                <a:moveTo>
                  <a:pt x="465071" y="0"/>
                </a:moveTo>
                <a:lnTo>
                  <a:pt x="525423" y="0"/>
                </a:lnTo>
                <a:lnTo>
                  <a:pt x="8809076" y="0"/>
                </a:lnTo>
                <a:lnTo>
                  <a:pt x="9263129" y="0"/>
                </a:lnTo>
                <a:cubicBezTo>
                  <a:pt x="9519981" y="0"/>
                  <a:pt x="9728200" y="208219"/>
                  <a:pt x="9728200" y="465071"/>
                </a:cubicBezTo>
                <a:lnTo>
                  <a:pt x="9728200" y="2862329"/>
                </a:lnTo>
                <a:lnTo>
                  <a:pt x="9726657" y="2877640"/>
                </a:lnTo>
                <a:lnTo>
                  <a:pt x="9728201" y="2875854"/>
                </a:lnTo>
                <a:lnTo>
                  <a:pt x="9728201" y="2909922"/>
                </a:lnTo>
                <a:cubicBezTo>
                  <a:pt x="9728201" y="3378965"/>
                  <a:pt x="9347966" y="3759200"/>
                  <a:pt x="8878923" y="3759200"/>
                </a:cubicBezTo>
                <a:lnTo>
                  <a:pt x="8809076" y="3759200"/>
                </a:lnTo>
                <a:lnTo>
                  <a:pt x="8790674" y="3759200"/>
                </a:lnTo>
                <a:lnTo>
                  <a:pt x="525423" y="3759200"/>
                </a:lnTo>
                <a:cubicBezTo>
                  <a:pt x="235240" y="3759200"/>
                  <a:pt x="0" y="3523960"/>
                  <a:pt x="0" y="3233777"/>
                </a:cubicBezTo>
                <a:lnTo>
                  <a:pt x="0" y="525423"/>
                </a:lnTo>
                <a:lnTo>
                  <a:pt x="0" y="525422"/>
                </a:lnTo>
                <a:lnTo>
                  <a:pt x="0" y="465071"/>
                </a:lnTo>
                <a:cubicBezTo>
                  <a:pt x="0" y="208219"/>
                  <a:pt x="208219" y="0"/>
                  <a:pt x="465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06400" dist="139700" dir="5400000" algn="t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FF13BA7-EBB3-59AD-65CF-A75CA8FAFE18}"/>
              </a:ext>
            </a:extLst>
          </p:cNvPr>
          <p:cNvSpPr/>
          <p:nvPr/>
        </p:nvSpPr>
        <p:spPr>
          <a:xfrm>
            <a:off x="5521513" y="3198802"/>
            <a:ext cx="439611" cy="414206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79400" dist="139700" dir="13500000" algn="b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7885897-E179-0DBA-F3A8-EFEB2D6FE621}"/>
              </a:ext>
            </a:extLst>
          </p:cNvPr>
          <p:cNvSpPr/>
          <p:nvPr/>
        </p:nvSpPr>
        <p:spPr>
          <a:xfrm>
            <a:off x="6292820" y="1508252"/>
            <a:ext cx="4561606" cy="2104756"/>
          </a:xfrm>
          <a:custGeom>
            <a:avLst/>
            <a:gdLst>
              <a:gd name="connsiteX0" fmla="*/ 465071 w 9728201"/>
              <a:gd name="connsiteY0" fmla="*/ 0 h 3759200"/>
              <a:gd name="connsiteX1" fmla="*/ 525423 w 9728201"/>
              <a:gd name="connsiteY1" fmla="*/ 0 h 3759200"/>
              <a:gd name="connsiteX2" fmla="*/ 8809076 w 9728201"/>
              <a:gd name="connsiteY2" fmla="*/ 0 h 3759200"/>
              <a:gd name="connsiteX3" fmla="*/ 9263129 w 9728201"/>
              <a:gd name="connsiteY3" fmla="*/ 0 h 3759200"/>
              <a:gd name="connsiteX4" fmla="*/ 9728200 w 9728201"/>
              <a:gd name="connsiteY4" fmla="*/ 465071 h 3759200"/>
              <a:gd name="connsiteX5" fmla="*/ 9728200 w 9728201"/>
              <a:gd name="connsiteY5" fmla="*/ 2862329 h 3759200"/>
              <a:gd name="connsiteX6" fmla="*/ 9726657 w 9728201"/>
              <a:gd name="connsiteY6" fmla="*/ 2877640 h 3759200"/>
              <a:gd name="connsiteX7" fmla="*/ 9728201 w 9728201"/>
              <a:gd name="connsiteY7" fmla="*/ 2875854 h 3759200"/>
              <a:gd name="connsiteX8" fmla="*/ 9728201 w 9728201"/>
              <a:gd name="connsiteY8" fmla="*/ 2909922 h 3759200"/>
              <a:gd name="connsiteX9" fmla="*/ 8878923 w 9728201"/>
              <a:gd name="connsiteY9" fmla="*/ 3759200 h 3759200"/>
              <a:gd name="connsiteX10" fmla="*/ 8809076 w 9728201"/>
              <a:gd name="connsiteY10" fmla="*/ 3759200 h 3759200"/>
              <a:gd name="connsiteX11" fmla="*/ 8790674 w 9728201"/>
              <a:gd name="connsiteY11" fmla="*/ 3759200 h 3759200"/>
              <a:gd name="connsiteX12" fmla="*/ 525423 w 9728201"/>
              <a:gd name="connsiteY12" fmla="*/ 3759200 h 3759200"/>
              <a:gd name="connsiteX13" fmla="*/ 0 w 9728201"/>
              <a:gd name="connsiteY13" fmla="*/ 3233777 h 3759200"/>
              <a:gd name="connsiteX14" fmla="*/ 0 w 9728201"/>
              <a:gd name="connsiteY14" fmla="*/ 525423 h 3759200"/>
              <a:gd name="connsiteX15" fmla="*/ 0 w 9728201"/>
              <a:gd name="connsiteY15" fmla="*/ 525422 h 3759200"/>
              <a:gd name="connsiteX16" fmla="*/ 0 w 9728201"/>
              <a:gd name="connsiteY16" fmla="*/ 465071 h 3759200"/>
              <a:gd name="connsiteX17" fmla="*/ 465071 w 9728201"/>
              <a:gd name="connsiteY17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28201" h="3759200">
                <a:moveTo>
                  <a:pt x="465071" y="0"/>
                </a:moveTo>
                <a:lnTo>
                  <a:pt x="525423" y="0"/>
                </a:lnTo>
                <a:lnTo>
                  <a:pt x="8809076" y="0"/>
                </a:lnTo>
                <a:lnTo>
                  <a:pt x="9263129" y="0"/>
                </a:lnTo>
                <a:cubicBezTo>
                  <a:pt x="9519981" y="0"/>
                  <a:pt x="9728200" y="208219"/>
                  <a:pt x="9728200" y="465071"/>
                </a:cubicBezTo>
                <a:lnTo>
                  <a:pt x="9728200" y="2862329"/>
                </a:lnTo>
                <a:lnTo>
                  <a:pt x="9726657" y="2877640"/>
                </a:lnTo>
                <a:lnTo>
                  <a:pt x="9728201" y="2875854"/>
                </a:lnTo>
                <a:lnTo>
                  <a:pt x="9728201" y="2909922"/>
                </a:lnTo>
                <a:cubicBezTo>
                  <a:pt x="9728201" y="3378965"/>
                  <a:pt x="9347966" y="3759200"/>
                  <a:pt x="8878923" y="3759200"/>
                </a:cubicBezTo>
                <a:lnTo>
                  <a:pt x="8809076" y="3759200"/>
                </a:lnTo>
                <a:lnTo>
                  <a:pt x="8790674" y="3759200"/>
                </a:lnTo>
                <a:lnTo>
                  <a:pt x="525423" y="3759200"/>
                </a:lnTo>
                <a:cubicBezTo>
                  <a:pt x="235240" y="3759200"/>
                  <a:pt x="0" y="3523960"/>
                  <a:pt x="0" y="3233777"/>
                </a:cubicBezTo>
                <a:lnTo>
                  <a:pt x="0" y="525423"/>
                </a:lnTo>
                <a:lnTo>
                  <a:pt x="0" y="525422"/>
                </a:lnTo>
                <a:lnTo>
                  <a:pt x="0" y="465071"/>
                </a:lnTo>
                <a:cubicBezTo>
                  <a:pt x="0" y="208219"/>
                  <a:pt x="208219" y="0"/>
                  <a:pt x="465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06400" dist="139700" dir="5400000" algn="t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8FC2DF8-5B1F-D97F-EF22-640C17E054F0}"/>
              </a:ext>
            </a:extLst>
          </p:cNvPr>
          <p:cNvSpPr/>
          <p:nvPr/>
        </p:nvSpPr>
        <p:spPr>
          <a:xfrm>
            <a:off x="10414815" y="3198801"/>
            <a:ext cx="439611" cy="414206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79400" dist="139700" dir="13500000" algn="b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9805462-0FCF-3210-F808-1A12669EB66C}"/>
              </a:ext>
            </a:extLst>
          </p:cNvPr>
          <p:cNvSpPr/>
          <p:nvPr/>
        </p:nvSpPr>
        <p:spPr>
          <a:xfrm>
            <a:off x="1399518" y="3899943"/>
            <a:ext cx="4561606" cy="2104756"/>
          </a:xfrm>
          <a:custGeom>
            <a:avLst/>
            <a:gdLst>
              <a:gd name="connsiteX0" fmla="*/ 465071 w 9728201"/>
              <a:gd name="connsiteY0" fmla="*/ 0 h 3759200"/>
              <a:gd name="connsiteX1" fmla="*/ 525423 w 9728201"/>
              <a:gd name="connsiteY1" fmla="*/ 0 h 3759200"/>
              <a:gd name="connsiteX2" fmla="*/ 8809076 w 9728201"/>
              <a:gd name="connsiteY2" fmla="*/ 0 h 3759200"/>
              <a:gd name="connsiteX3" fmla="*/ 9263129 w 9728201"/>
              <a:gd name="connsiteY3" fmla="*/ 0 h 3759200"/>
              <a:gd name="connsiteX4" fmla="*/ 9728200 w 9728201"/>
              <a:gd name="connsiteY4" fmla="*/ 465071 h 3759200"/>
              <a:gd name="connsiteX5" fmla="*/ 9728200 w 9728201"/>
              <a:gd name="connsiteY5" fmla="*/ 2862329 h 3759200"/>
              <a:gd name="connsiteX6" fmla="*/ 9726657 w 9728201"/>
              <a:gd name="connsiteY6" fmla="*/ 2877640 h 3759200"/>
              <a:gd name="connsiteX7" fmla="*/ 9728201 w 9728201"/>
              <a:gd name="connsiteY7" fmla="*/ 2875854 h 3759200"/>
              <a:gd name="connsiteX8" fmla="*/ 9728201 w 9728201"/>
              <a:gd name="connsiteY8" fmla="*/ 2909922 h 3759200"/>
              <a:gd name="connsiteX9" fmla="*/ 8878923 w 9728201"/>
              <a:gd name="connsiteY9" fmla="*/ 3759200 h 3759200"/>
              <a:gd name="connsiteX10" fmla="*/ 8809076 w 9728201"/>
              <a:gd name="connsiteY10" fmla="*/ 3759200 h 3759200"/>
              <a:gd name="connsiteX11" fmla="*/ 8790674 w 9728201"/>
              <a:gd name="connsiteY11" fmla="*/ 3759200 h 3759200"/>
              <a:gd name="connsiteX12" fmla="*/ 525423 w 9728201"/>
              <a:gd name="connsiteY12" fmla="*/ 3759200 h 3759200"/>
              <a:gd name="connsiteX13" fmla="*/ 0 w 9728201"/>
              <a:gd name="connsiteY13" fmla="*/ 3233777 h 3759200"/>
              <a:gd name="connsiteX14" fmla="*/ 0 w 9728201"/>
              <a:gd name="connsiteY14" fmla="*/ 525423 h 3759200"/>
              <a:gd name="connsiteX15" fmla="*/ 0 w 9728201"/>
              <a:gd name="connsiteY15" fmla="*/ 525422 h 3759200"/>
              <a:gd name="connsiteX16" fmla="*/ 0 w 9728201"/>
              <a:gd name="connsiteY16" fmla="*/ 465071 h 3759200"/>
              <a:gd name="connsiteX17" fmla="*/ 465071 w 9728201"/>
              <a:gd name="connsiteY17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28201" h="3759200">
                <a:moveTo>
                  <a:pt x="465071" y="0"/>
                </a:moveTo>
                <a:lnTo>
                  <a:pt x="525423" y="0"/>
                </a:lnTo>
                <a:lnTo>
                  <a:pt x="8809076" y="0"/>
                </a:lnTo>
                <a:lnTo>
                  <a:pt x="9263129" y="0"/>
                </a:lnTo>
                <a:cubicBezTo>
                  <a:pt x="9519981" y="0"/>
                  <a:pt x="9728200" y="208219"/>
                  <a:pt x="9728200" y="465071"/>
                </a:cubicBezTo>
                <a:lnTo>
                  <a:pt x="9728200" y="2862329"/>
                </a:lnTo>
                <a:lnTo>
                  <a:pt x="9726657" y="2877640"/>
                </a:lnTo>
                <a:lnTo>
                  <a:pt x="9728201" y="2875854"/>
                </a:lnTo>
                <a:lnTo>
                  <a:pt x="9728201" y="2909922"/>
                </a:lnTo>
                <a:cubicBezTo>
                  <a:pt x="9728201" y="3378965"/>
                  <a:pt x="9347966" y="3759200"/>
                  <a:pt x="8878923" y="3759200"/>
                </a:cubicBezTo>
                <a:lnTo>
                  <a:pt x="8809076" y="3759200"/>
                </a:lnTo>
                <a:lnTo>
                  <a:pt x="8790674" y="3759200"/>
                </a:lnTo>
                <a:lnTo>
                  <a:pt x="525423" y="3759200"/>
                </a:lnTo>
                <a:cubicBezTo>
                  <a:pt x="235240" y="3759200"/>
                  <a:pt x="0" y="3523960"/>
                  <a:pt x="0" y="3233777"/>
                </a:cubicBezTo>
                <a:lnTo>
                  <a:pt x="0" y="525423"/>
                </a:lnTo>
                <a:lnTo>
                  <a:pt x="0" y="525422"/>
                </a:lnTo>
                <a:lnTo>
                  <a:pt x="0" y="465071"/>
                </a:lnTo>
                <a:cubicBezTo>
                  <a:pt x="0" y="208219"/>
                  <a:pt x="208219" y="0"/>
                  <a:pt x="465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06400" dist="139700" dir="5400000" algn="t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B291232-0C9B-6713-9452-ADD57584BE54}"/>
              </a:ext>
            </a:extLst>
          </p:cNvPr>
          <p:cNvSpPr/>
          <p:nvPr/>
        </p:nvSpPr>
        <p:spPr>
          <a:xfrm>
            <a:off x="5521513" y="5590492"/>
            <a:ext cx="439611" cy="414206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79400" dist="139700" dir="13500000" algn="b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EBAAC50-E3DE-7D2E-9479-B452778932E2}"/>
              </a:ext>
            </a:extLst>
          </p:cNvPr>
          <p:cNvSpPr/>
          <p:nvPr/>
        </p:nvSpPr>
        <p:spPr>
          <a:xfrm>
            <a:off x="6292820" y="3899942"/>
            <a:ext cx="4561606" cy="2104756"/>
          </a:xfrm>
          <a:custGeom>
            <a:avLst/>
            <a:gdLst>
              <a:gd name="connsiteX0" fmla="*/ 465071 w 9728201"/>
              <a:gd name="connsiteY0" fmla="*/ 0 h 3759200"/>
              <a:gd name="connsiteX1" fmla="*/ 525423 w 9728201"/>
              <a:gd name="connsiteY1" fmla="*/ 0 h 3759200"/>
              <a:gd name="connsiteX2" fmla="*/ 8809076 w 9728201"/>
              <a:gd name="connsiteY2" fmla="*/ 0 h 3759200"/>
              <a:gd name="connsiteX3" fmla="*/ 9263129 w 9728201"/>
              <a:gd name="connsiteY3" fmla="*/ 0 h 3759200"/>
              <a:gd name="connsiteX4" fmla="*/ 9728200 w 9728201"/>
              <a:gd name="connsiteY4" fmla="*/ 465071 h 3759200"/>
              <a:gd name="connsiteX5" fmla="*/ 9728200 w 9728201"/>
              <a:gd name="connsiteY5" fmla="*/ 2862329 h 3759200"/>
              <a:gd name="connsiteX6" fmla="*/ 9726657 w 9728201"/>
              <a:gd name="connsiteY6" fmla="*/ 2877640 h 3759200"/>
              <a:gd name="connsiteX7" fmla="*/ 9728201 w 9728201"/>
              <a:gd name="connsiteY7" fmla="*/ 2875854 h 3759200"/>
              <a:gd name="connsiteX8" fmla="*/ 9728201 w 9728201"/>
              <a:gd name="connsiteY8" fmla="*/ 2909922 h 3759200"/>
              <a:gd name="connsiteX9" fmla="*/ 8878923 w 9728201"/>
              <a:gd name="connsiteY9" fmla="*/ 3759200 h 3759200"/>
              <a:gd name="connsiteX10" fmla="*/ 8809076 w 9728201"/>
              <a:gd name="connsiteY10" fmla="*/ 3759200 h 3759200"/>
              <a:gd name="connsiteX11" fmla="*/ 8790674 w 9728201"/>
              <a:gd name="connsiteY11" fmla="*/ 3759200 h 3759200"/>
              <a:gd name="connsiteX12" fmla="*/ 525423 w 9728201"/>
              <a:gd name="connsiteY12" fmla="*/ 3759200 h 3759200"/>
              <a:gd name="connsiteX13" fmla="*/ 0 w 9728201"/>
              <a:gd name="connsiteY13" fmla="*/ 3233777 h 3759200"/>
              <a:gd name="connsiteX14" fmla="*/ 0 w 9728201"/>
              <a:gd name="connsiteY14" fmla="*/ 525423 h 3759200"/>
              <a:gd name="connsiteX15" fmla="*/ 0 w 9728201"/>
              <a:gd name="connsiteY15" fmla="*/ 525422 h 3759200"/>
              <a:gd name="connsiteX16" fmla="*/ 0 w 9728201"/>
              <a:gd name="connsiteY16" fmla="*/ 465071 h 3759200"/>
              <a:gd name="connsiteX17" fmla="*/ 465071 w 9728201"/>
              <a:gd name="connsiteY17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28201" h="3759200">
                <a:moveTo>
                  <a:pt x="465071" y="0"/>
                </a:moveTo>
                <a:lnTo>
                  <a:pt x="525423" y="0"/>
                </a:lnTo>
                <a:lnTo>
                  <a:pt x="8809076" y="0"/>
                </a:lnTo>
                <a:lnTo>
                  <a:pt x="9263129" y="0"/>
                </a:lnTo>
                <a:cubicBezTo>
                  <a:pt x="9519981" y="0"/>
                  <a:pt x="9728200" y="208219"/>
                  <a:pt x="9728200" y="465071"/>
                </a:cubicBezTo>
                <a:lnTo>
                  <a:pt x="9728200" y="2862329"/>
                </a:lnTo>
                <a:lnTo>
                  <a:pt x="9726657" y="2877640"/>
                </a:lnTo>
                <a:lnTo>
                  <a:pt x="9728201" y="2875854"/>
                </a:lnTo>
                <a:lnTo>
                  <a:pt x="9728201" y="2909922"/>
                </a:lnTo>
                <a:cubicBezTo>
                  <a:pt x="9728201" y="3378965"/>
                  <a:pt x="9347966" y="3759200"/>
                  <a:pt x="8878923" y="3759200"/>
                </a:cubicBezTo>
                <a:lnTo>
                  <a:pt x="8809076" y="3759200"/>
                </a:lnTo>
                <a:lnTo>
                  <a:pt x="8790674" y="3759200"/>
                </a:lnTo>
                <a:lnTo>
                  <a:pt x="525423" y="3759200"/>
                </a:lnTo>
                <a:cubicBezTo>
                  <a:pt x="235240" y="3759200"/>
                  <a:pt x="0" y="3523960"/>
                  <a:pt x="0" y="3233777"/>
                </a:cubicBezTo>
                <a:lnTo>
                  <a:pt x="0" y="525423"/>
                </a:lnTo>
                <a:lnTo>
                  <a:pt x="0" y="525422"/>
                </a:lnTo>
                <a:lnTo>
                  <a:pt x="0" y="465071"/>
                </a:lnTo>
                <a:cubicBezTo>
                  <a:pt x="0" y="208219"/>
                  <a:pt x="208219" y="0"/>
                  <a:pt x="465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06400" dist="139700" dir="5400000" algn="t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4734F76-B088-5F0C-F50D-FEBC88EBBFBC}"/>
              </a:ext>
            </a:extLst>
          </p:cNvPr>
          <p:cNvSpPr/>
          <p:nvPr/>
        </p:nvSpPr>
        <p:spPr>
          <a:xfrm>
            <a:off x="10414815" y="5590491"/>
            <a:ext cx="439611" cy="414206"/>
          </a:xfrm>
          <a:custGeom>
            <a:avLst/>
            <a:gdLst>
              <a:gd name="connsiteX0" fmla="*/ 937527 w 937527"/>
              <a:gd name="connsiteY0" fmla="*/ 0 h 883346"/>
              <a:gd name="connsiteX1" fmla="*/ 937527 w 937527"/>
              <a:gd name="connsiteY1" fmla="*/ 34068 h 883346"/>
              <a:gd name="connsiteX2" fmla="*/ 88249 w 937527"/>
              <a:gd name="connsiteY2" fmla="*/ 883346 h 883346"/>
              <a:gd name="connsiteX3" fmla="*/ 0 w 937527"/>
              <a:gd name="connsiteY3" fmla="*/ 883346 h 883346"/>
              <a:gd name="connsiteX4" fmla="*/ 900 w 937527"/>
              <a:gd name="connsiteY4" fmla="*/ 881757 h 883346"/>
              <a:gd name="connsiteX5" fmla="*/ 210450 w 937527"/>
              <a:gd name="connsiteY5" fmla="*/ 191195 h 883346"/>
              <a:gd name="connsiteX6" fmla="*/ 904271 w 937527"/>
              <a:gd name="connsiteY6" fmla="*/ 38457 h 88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7527" h="883346">
                <a:moveTo>
                  <a:pt x="937527" y="0"/>
                </a:moveTo>
                <a:lnTo>
                  <a:pt x="937527" y="34068"/>
                </a:lnTo>
                <a:cubicBezTo>
                  <a:pt x="937527" y="503111"/>
                  <a:pt x="557292" y="883346"/>
                  <a:pt x="88249" y="883346"/>
                </a:cubicBezTo>
                <a:lnTo>
                  <a:pt x="0" y="883346"/>
                </a:lnTo>
                <a:lnTo>
                  <a:pt x="900" y="881757"/>
                </a:lnTo>
                <a:cubicBezTo>
                  <a:pt x="135044" y="708720"/>
                  <a:pt x="208068" y="514252"/>
                  <a:pt x="210450" y="191195"/>
                </a:cubicBezTo>
                <a:cubicBezTo>
                  <a:pt x="472983" y="187723"/>
                  <a:pt x="766205" y="157813"/>
                  <a:pt x="904271" y="384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79400" dist="139700" dir="13500000" algn="b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820424F-B4D3-974F-F81A-4533B333B17F}"/>
              </a:ext>
            </a:extLst>
          </p:cNvPr>
          <p:cNvSpPr txBox="1"/>
          <p:nvPr/>
        </p:nvSpPr>
        <p:spPr>
          <a:xfrm>
            <a:off x="1774169" y="2324126"/>
            <a:ext cx="387298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01B6FC6-90CC-7505-B57B-40C4EB76FC15}"/>
              </a:ext>
            </a:extLst>
          </p:cNvPr>
          <p:cNvSpPr txBox="1"/>
          <p:nvPr/>
        </p:nvSpPr>
        <p:spPr>
          <a:xfrm>
            <a:off x="6686288" y="2324126"/>
            <a:ext cx="387298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19321B7-3837-F5DC-DED4-31F595DD61DF}"/>
              </a:ext>
            </a:extLst>
          </p:cNvPr>
          <p:cNvSpPr txBox="1"/>
          <p:nvPr/>
        </p:nvSpPr>
        <p:spPr>
          <a:xfrm>
            <a:off x="1774169" y="4736783"/>
            <a:ext cx="387298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89BB5EF-4E80-63E0-C318-540DAF9DABC2}"/>
              </a:ext>
            </a:extLst>
          </p:cNvPr>
          <p:cNvSpPr txBox="1"/>
          <p:nvPr/>
        </p:nvSpPr>
        <p:spPr>
          <a:xfrm>
            <a:off x="6686288" y="4736783"/>
            <a:ext cx="387298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pic>
        <p:nvPicPr>
          <p:cNvPr id="37" name="图形 36">
            <a:extLst>
              <a:ext uri="{FF2B5EF4-FFF2-40B4-BE49-F238E27FC236}">
                <a16:creationId xmlns:a16="http://schemas.microsoft.com/office/drawing/2014/main" id="{6CDEFDDD-5FD0-E8E3-7301-81222DF76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5430" y="1684838"/>
            <a:ext cx="374514" cy="350352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8B92FF69-C2CB-C5B0-DAC9-10BCC09480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75364" y="1684838"/>
            <a:ext cx="374514" cy="350352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E1CE9727-7E2A-B491-7019-6CA50B3226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5430" y="4076250"/>
            <a:ext cx="374514" cy="350352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25802102-908E-3C7D-07D2-AAA06A0F3E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75364" y="4076250"/>
            <a:ext cx="374514" cy="35035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64B56CB6-5B09-2263-628B-5BF5DD6043DE}"/>
              </a:ext>
            </a:extLst>
          </p:cNvPr>
          <p:cNvSpPr/>
          <p:nvPr/>
        </p:nvSpPr>
        <p:spPr>
          <a:xfrm>
            <a:off x="1824969" y="1868813"/>
            <a:ext cx="1839366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BC63ACA-334B-B5AA-72AA-59325133D5B6}"/>
              </a:ext>
            </a:extLst>
          </p:cNvPr>
          <p:cNvSpPr/>
          <p:nvPr/>
        </p:nvSpPr>
        <p:spPr>
          <a:xfrm>
            <a:off x="1824969" y="4278022"/>
            <a:ext cx="1839366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E9BB73B-5B44-3B08-DF19-D4E873777A72}"/>
              </a:ext>
            </a:extLst>
          </p:cNvPr>
          <p:cNvSpPr/>
          <p:nvPr/>
        </p:nvSpPr>
        <p:spPr>
          <a:xfrm>
            <a:off x="6757988" y="1868813"/>
            <a:ext cx="1839366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DDB8AA32-F035-A660-CC5A-6FDF22DEF5A5}"/>
              </a:ext>
            </a:extLst>
          </p:cNvPr>
          <p:cNvSpPr/>
          <p:nvPr/>
        </p:nvSpPr>
        <p:spPr>
          <a:xfrm>
            <a:off x="6757988" y="4278022"/>
            <a:ext cx="1839366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 </a:t>
            </a: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6204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A123FD1-E4CE-B9BC-7539-B7E3BD8972B8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天空中有许多云&#10;&#10;描述已自动生成">
            <a:extLst>
              <a:ext uri="{FF2B5EF4-FFF2-40B4-BE49-F238E27FC236}">
                <a16:creationId xmlns:a16="http://schemas.microsoft.com/office/drawing/2014/main" id="{7C20B8B4-5F24-70A7-58AB-DEB55DCF62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50" name="图片 49" descr="天空中有许多云&#10;&#10;描述已自动生成">
            <a:extLst>
              <a:ext uri="{FF2B5EF4-FFF2-40B4-BE49-F238E27FC236}">
                <a16:creationId xmlns:a16="http://schemas.microsoft.com/office/drawing/2014/main" id="{BD3E49FB-86C5-9390-46F1-21768623202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05CA23D0-B490-2067-B237-0C0C605474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874369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6" name="图片 5" descr="天空中有许多云&#10;&#10;描述已自动生成">
            <a:extLst>
              <a:ext uri="{FF2B5EF4-FFF2-40B4-BE49-F238E27FC236}">
                <a16:creationId xmlns:a16="http://schemas.microsoft.com/office/drawing/2014/main" id="{B1767F78-11F5-6ADE-53AC-DE54AF72127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0" r="43602" b="11381"/>
          <a:stretch/>
        </p:blipFill>
        <p:spPr>
          <a:xfrm>
            <a:off x="647912" y="2132280"/>
            <a:ext cx="2284620" cy="1085188"/>
          </a:xfrm>
          <a:prstGeom prst="rect">
            <a:avLst/>
          </a:prstGeom>
        </p:spPr>
      </p:pic>
      <p:pic>
        <p:nvPicPr>
          <p:cNvPr id="26" name="Picture 43">
            <a:extLst>
              <a:ext uri="{FF2B5EF4-FFF2-40B4-BE49-F238E27FC236}">
                <a16:creationId xmlns:a16="http://schemas.microsoft.com/office/drawing/2014/main" id="{66A836C5-D1FF-20A1-EFE5-95888641D9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4" y="3695702"/>
            <a:ext cx="12186124" cy="31622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265C6C1-030A-0DED-D18D-5512EA28A378}"/>
              </a:ext>
            </a:extLst>
          </p:cNvPr>
          <p:cNvSpPr txBox="1"/>
          <p:nvPr/>
        </p:nvSpPr>
        <p:spPr>
          <a:xfrm>
            <a:off x="3651716" y="3959149"/>
            <a:ext cx="4737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TALENT TRAINING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E57172C-71BF-87C2-D5E0-56BEFB690F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91051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研究生教育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BD8F085-1455-D148-51B0-A39137CAE3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96589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本科生教学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46ECB6E-8C85-C232-7950-8203C8FA1B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185514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城市学院</a:t>
            </a:r>
          </a:p>
        </p:txBody>
      </p:sp>
      <p:pic>
        <p:nvPicPr>
          <p:cNvPr id="33" name="图片 32" descr="卡通人物&#10;&#10;低可信度描述已自动生成">
            <a:extLst>
              <a:ext uri="{FF2B5EF4-FFF2-40B4-BE49-F238E27FC236}">
                <a16:creationId xmlns:a16="http://schemas.microsoft.com/office/drawing/2014/main" id="{121CA3D4-F583-CE32-DE21-BCB02B46BC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8" t="31813" r="-2301"/>
          <a:stretch/>
        </p:blipFill>
        <p:spPr>
          <a:xfrm>
            <a:off x="0" y="2650289"/>
            <a:ext cx="5220174" cy="2010093"/>
          </a:xfrm>
          <a:custGeom>
            <a:avLst/>
            <a:gdLst>
              <a:gd name="connsiteX0" fmla="*/ 0 w 5220174"/>
              <a:gd name="connsiteY0" fmla="*/ 0 h 2010093"/>
              <a:gd name="connsiteX1" fmla="*/ 5220174 w 5220174"/>
              <a:gd name="connsiteY1" fmla="*/ 0 h 2010093"/>
              <a:gd name="connsiteX2" fmla="*/ 5220174 w 5220174"/>
              <a:gd name="connsiteY2" fmla="*/ 2010093 h 2010093"/>
              <a:gd name="connsiteX3" fmla="*/ 0 w 5220174"/>
              <a:gd name="connsiteY3" fmla="*/ 2010093 h 2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0174" h="2010093">
                <a:moveTo>
                  <a:pt x="0" y="0"/>
                </a:moveTo>
                <a:lnTo>
                  <a:pt x="5220174" y="0"/>
                </a:lnTo>
                <a:lnTo>
                  <a:pt x="5220174" y="2010093"/>
                </a:lnTo>
                <a:lnTo>
                  <a:pt x="0" y="2010093"/>
                </a:lnTo>
                <a:close/>
              </a:path>
            </a:pathLst>
          </a:custGeom>
        </p:spPr>
      </p:pic>
      <p:pic>
        <p:nvPicPr>
          <p:cNvPr id="35" name="图片 34" descr="卡通人物&#10;&#10;低可信度描述已自动生成">
            <a:extLst>
              <a:ext uri="{FF2B5EF4-FFF2-40B4-BE49-F238E27FC236}">
                <a16:creationId xmlns:a16="http://schemas.microsoft.com/office/drawing/2014/main" id="{5FCF1735-16C8-ADEA-344E-1EAF9190330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2" t="31813" r="-2301"/>
          <a:stretch/>
        </p:blipFill>
        <p:spPr>
          <a:xfrm flipH="1" flipV="1">
            <a:off x="6880808" y="2277007"/>
            <a:ext cx="5311193" cy="1943752"/>
          </a:xfrm>
          <a:custGeom>
            <a:avLst/>
            <a:gdLst>
              <a:gd name="connsiteX0" fmla="*/ 5311193 w 5311193"/>
              <a:gd name="connsiteY0" fmla="*/ 1943752 h 1943752"/>
              <a:gd name="connsiteX1" fmla="*/ 0 w 5311193"/>
              <a:gd name="connsiteY1" fmla="*/ 1943752 h 1943752"/>
              <a:gd name="connsiteX2" fmla="*/ 0 w 5311193"/>
              <a:gd name="connsiteY2" fmla="*/ 0 h 1943752"/>
              <a:gd name="connsiteX3" fmla="*/ 5311193 w 5311193"/>
              <a:gd name="connsiteY3" fmla="*/ 0 h 194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1193" h="1943752">
                <a:moveTo>
                  <a:pt x="5311193" y="1943752"/>
                </a:moveTo>
                <a:lnTo>
                  <a:pt x="0" y="1943752"/>
                </a:lnTo>
                <a:lnTo>
                  <a:pt x="0" y="0"/>
                </a:lnTo>
                <a:lnTo>
                  <a:pt x="5311193" y="0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3CA2F34-1B8B-F09E-6665-58336D98DA39}"/>
              </a:ext>
            </a:extLst>
          </p:cNvPr>
          <p:cNvSpPr txBox="1"/>
          <p:nvPr/>
        </p:nvSpPr>
        <p:spPr>
          <a:xfrm>
            <a:off x="4137772" y="250308"/>
            <a:ext cx="391645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700" b="1" dirty="0">
                <a:ln w="19050">
                  <a:gradFill>
                    <a:gsLst>
                      <a:gs pos="0">
                        <a:srgbClr val="0069D1"/>
                      </a:gs>
                      <a:gs pos="54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DIN" pitchFamily="50" charset="0"/>
                <a:ea typeface="Roboto" panose="02000000000000000000" pitchFamily="2" charset="0"/>
                <a:cs typeface="Calibri" panose="020F0502020204030204" pitchFamily="34" charset="0"/>
              </a:rPr>
              <a:t>03</a:t>
            </a:r>
            <a:endParaRPr lang="zh-CN" altLang="en-US" sz="28700" b="1" dirty="0">
              <a:ln w="19050">
                <a:gradFill>
                  <a:gsLst>
                    <a:gs pos="0">
                      <a:srgbClr val="0069D1"/>
                    </a:gs>
                    <a:gs pos="54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DIN" pitchFamily="50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71BDC2-5481-B4D2-4677-A7647E357028}"/>
              </a:ext>
            </a:extLst>
          </p:cNvPr>
          <p:cNvGrpSpPr/>
          <p:nvPr/>
        </p:nvGrpSpPr>
        <p:grpSpPr>
          <a:xfrm>
            <a:off x="3385642" y="2028241"/>
            <a:ext cx="5420717" cy="2248308"/>
            <a:chOff x="3524176" y="1505144"/>
            <a:chExt cx="5420717" cy="224830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C508ACF-0F07-8EAE-8006-AA065ABE424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24176" y="1870905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65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人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5630B5-9956-C512-FC7C-8E0C3359A50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477191" y="1505144"/>
              <a:ext cx="1965153" cy="2248308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410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才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DFDCF5-0BAF-1F89-2126-A38DF67ADA8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909702" y="1870905"/>
              <a:ext cx="1657377" cy="1878976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0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2B5129-859F-DC78-5AA6-5335277399D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284310" y="1687501"/>
              <a:ext cx="1660583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养</a:t>
              </a:r>
            </a:p>
          </p:txBody>
        </p:sp>
      </p:grpSp>
      <p:pic>
        <p:nvPicPr>
          <p:cNvPr id="2" name="图片 1" descr="文本, 徽标&#10;&#10;中度可信度描述已自动生成">
            <a:extLst>
              <a:ext uri="{FF2B5EF4-FFF2-40B4-BE49-F238E27FC236}">
                <a16:creationId xmlns:a16="http://schemas.microsoft.com/office/drawing/2014/main" id="{942CBFB7-CADC-A4A4-8583-B1D4C875BC5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7" y="320759"/>
            <a:ext cx="1772557" cy="6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02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C3FA1928-1D9E-53B8-81DD-1653420B17F3}"/>
              </a:ext>
            </a:extLst>
          </p:cNvPr>
          <p:cNvSpPr/>
          <p:nvPr/>
        </p:nvSpPr>
        <p:spPr>
          <a:xfrm>
            <a:off x="0" y="2706774"/>
            <a:ext cx="12192000" cy="4151226"/>
          </a:xfrm>
          <a:custGeom>
            <a:avLst/>
            <a:gdLst>
              <a:gd name="connsiteX0" fmla="*/ 2583480 w 12192000"/>
              <a:gd name="connsiteY0" fmla="*/ 43 h 4151226"/>
              <a:gd name="connsiteX1" fmla="*/ 2947988 w 12192000"/>
              <a:gd name="connsiteY1" fmla="*/ 9787 h 4151226"/>
              <a:gd name="connsiteX2" fmla="*/ 11992769 w 12192000"/>
              <a:gd name="connsiteY2" fmla="*/ 1476874 h 4151226"/>
              <a:gd name="connsiteX3" fmla="*/ 12192000 w 12192000"/>
              <a:gd name="connsiteY3" fmla="*/ 1389784 h 4151226"/>
              <a:gd name="connsiteX4" fmla="*/ 12192000 w 12192000"/>
              <a:gd name="connsiteY4" fmla="*/ 4151226 h 4151226"/>
              <a:gd name="connsiteX5" fmla="*/ 0 w 12192000"/>
              <a:gd name="connsiteY5" fmla="*/ 4151226 h 4151226"/>
              <a:gd name="connsiteX6" fmla="*/ 0 w 12192000"/>
              <a:gd name="connsiteY6" fmla="*/ 886936 h 4151226"/>
              <a:gd name="connsiteX7" fmla="*/ 77684 w 12192000"/>
              <a:gd name="connsiteY7" fmla="*/ 812264 h 4151226"/>
              <a:gd name="connsiteX8" fmla="*/ 2583480 w 12192000"/>
              <a:gd name="connsiteY8" fmla="*/ 43 h 415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4151226">
                <a:moveTo>
                  <a:pt x="2583480" y="43"/>
                </a:moveTo>
                <a:cubicBezTo>
                  <a:pt x="2701438" y="-408"/>
                  <a:pt x="2822931" y="2746"/>
                  <a:pt x="2947988" y="9787"/>
                </a:cubicBezTo>
                <a:cubicBezTo>
                  <a:pt x="6365082" y="72175"/>
                  <a:pt x="8575675" y="2872208"/>
                  <a:pt x="11992769" y="1476874"/>
                </a:cubicBezTo>
                <a:lnTo>
                  <a:pt x="12192000" y="1389784"/>
                </a:lnTo>
                <a:lnTo>
                  <a:pt x="12192000" y="4151226"/>
                </a:lnTo>
                <a:lnTo>
                  <a:pt x="0" y="4151226"/>
                </a:lnTo>
                <a:lnTo>
                  <a:pt x="0" y="886936"/>
                </a:lnTo>
                <a:lnTo>
                  <a:pt x="77684" y="812264"/>
                </a:lnTo>
                <a:cubicBezTo>
                  <a:pt x="577909" y="369499"/>
                  <a:pt x="1403904" y="4549"/>
                  <a:pt x="2583480" y="43"/>
                </a:cubicBezTo>
                <a:close/>
              </a:path>
            </a:pathLst>
          </a:custGeom>
          <a:gradFill flip="none" rotWithShape="1">
            <a:gsLst>
              <a:gs pos="100000">
                <a:srgbClr val="1F3485"/>
              </a:gs>
              <a:gs pos="0">
                <a:srgbClr val="0069D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298298" y="1457297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TALENT TRAINING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03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6AB740-1B22-D4B1-6F82-681C5A72583A}"/>
              </a:ext>
            </a:extLst>
          </p:cNvPr>
          <p:cNvSpPr txBox="1"/>
          <p:nvPr/>
        </p:nvSpPr>
        <p:spPr>
          <a:xfrm>
            <a:off x="601431" y="4349024"/>
            <a:ext cx="2370369" cy="2063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EAA08F-6221-DFFF-4130-64D06388E9A2}"/>
              </a:ext>
            </a:extLst>
          </p:cNvPr>
          <p:cNvSpPr txBox="1"/>
          <p:nvPr/>
        </p:nvSpPr>
        <p:spPr>
          <a:xfrm>
            <a:off x="585302" y="3829263"/>
            <a:ext cx="192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7D847EA-A131-D1C5-D765-AF4B4D2F47FC}"/>
              </a:ext>
            </a:extLst>
          </p:cNvPr>
          <p:cNvSpPr/>
          <p:nvPr/>
        </p:nvSpPr>
        <p:spPr>
          <a:xfrm>
            <a:off x="8499911" y="1508252"/>
            <a:ext cx="2679170" cy="4430241"/>
          </a:xfrm>
          <a:prstGeom prst="roundRect">
            <a:avLst>
              <a:gd name="adj" fmla="val 8045"/>
            </a:avLst>
          </a:prstGeom>
          <a:solidFill>
            <a:schemeClr val="bg1"/>
          </a:solidFill>
          <a:ln>
            <a:noFill/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  <a:reflection blurRad="355600" stA="17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4F9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A017440-9A33-32D2-001E-9C60BDA8A0EF}"/>
              </a:ext>
            </a:extLst>
          </p:cNvPr>
          <p:cNvSpPr txBox="1"/>
          <p:nvPr/>
        </p:nvSpPr>
        <p:spPr>
          <a:xfrm>
            <a:off x="8693072" y="5294531"/>
            <a:ext cx="718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84F9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03</a:t>
            </a:r>
            <a:endParaRPr lang="zh-CN" altLang="en-US" sz="2400" dirty="0">
              <a:solidFill>
                <a:srgbClr val="084F9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60DED7-1E2C-F3A4-67F6-FBE53F1B90AA}"/>
              </a:ext>
            </a:extLst>
          </p:cNvPr>
          <p:cNvSpPr txBox="1"/>
          <p:nvPr/>
        </p:nvSpPr>
        <p:spPr>
          <a:xfrm>
            <a:off x="8649047" y="1928223"/>
            <a:ext cx="238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038BBF-238E-3B3B-A33D-29DF6629A1A9}"/>
              </a:ext>
            </a:extLst>
          </p:cNvPr>
          <p:cNvSpPr txBox="1"/>
          <p:nvPr/>
        </p:nvSpPr>
        <p:spPr>
          <a:xfrm>
            <a:off x="8738356" y="2650238"/>
            <a:ext cx="2202281" cy="2435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AB7F610-6FD3-3448-B9B7-222F159080F9}"/>
              </a:ext>
            </a:extLst>
          </p:cNvPr>
          <p:cNvSpPr/>
          <p:nvPr/>
        </p:nvSpPr>
        <p:spPr>
          <a:xfrm>
            <a:off x="6013902" y="1729952"/>
            <a:ext cx="2679170" cy="4430241"/>
          </a:xfrm>
          <a:prstGeom prst="roundRect">
            <a:avLst>
              <a:gd name="adj" fmla="val 8763"/>
            </a:avLst>
          </a:prstGeom>
          <a:solidFill>
            <a:schemeClr val="bg1"/>
          </a:solidFill>
          <a:ln>
            <a:noFill/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  <a:reflection blurRad="355600" stA="17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4F9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93710A1-36B4-E94A-D78C-8470B3144561}"/>
              </a:ext>
            </a:extLst>
          </p:cNvPr>
          <p:cNvSpPr txBox="1"/>
          <p:nvPr/>
        </p:nvSpPr>
        <p:spPr>
          <a:xfrm>
            <a:off x="6273229" y="5534054"/>
            <a:ext cx="718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84F9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02</a:t>
            </a:r>
            <a:endParaRPr lang="zh-CN" altLang="en-US" sz="2400" dirty="0">
              <a:solidFill>
                <a:srgbClr val="084F9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A85F42-DC11-645C-1B18-B1A51187D7A5}"/>
              </a:ext>
            </a:extLst>
          </p:cNvPr>
          <p:cNvSpPr txBox="1"/>
          <p:nvPr/>
        </p:nvSpPr>
        <p:spPr>
          <a:xfrm>
            <a:off x="6366125" y="2136251"/>
            <a:ext cx="2051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6971644-7AC0-F583-C60D-C084A9341907}"/>
              </a:ext>
            </a:extLst>
          </p:cNvPr>
          <p:cNvSpPr txBox="1"/>
          <p:nvPr/>
        </p:nvSpPr>
        <p:spPr>
          <a:xfrm>
            <a:off x="6374284" y="2803349"/>
            <a:ext cx="2035388" cy="2435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3AD1A70-D705-B094-FB19-D0F25C585081}"/>
              </a:ext>
            </a:extLst>
          </p:cNvPr>
          <p:cNvSpPr/>
          <p:nvPr/>
        </p:nvSpPr>
        <p:spPr>
          <a:xfrm>
            <a:off x="3744068" y="1566087"/>
            <a:ext cx="2679170" cy="4430241"/>
          </a:xfrm>
          <a:prstGeom prst="roundRect">
            <a:avLst>
              <a:gd name="adj" fmla="val 9482"/>
            </a:avLst>
          </a:prstGeom>
          <a:solidFill>
            <a:schemeClr val="bg1"/>
          </a:solidFill>
          <a:ln>
            <a:noFill/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  <a:reflection blurRad="355600" stA="17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84F9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1301E41-27E1-6061-7CF6-07935EEBC3F5}"/>
              </a:ext>
            </a:extLst>
          </p:cNvPr>
          <p:cNvSpPr txBox="1"/>
          <p:nvPr/>
        </p:nvSpPr>
        <p:spPr>
          <a:xfrm>
            <a:off x="3949428" y="5337249"/>
            <a:ext cx="718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84F9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01</a:t>
            </a:r>
            <a:endParaRPr lang="zh-CN" altLang="en-US" sz="2400" dirty="0">
              <a:solidFill>
                <a:srgbClr val="084F9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EDC5A2-C227-ED7D-0F9B-5DC5C840DE72}"/>
              </a:ext>
            </a:extLst>
          </p:cNvPr>
          <p:cNvSpPr txBox="1"/>
          <p:nvPr/>
        </p:nvSpPr>
        <p:spPr>
          <a:xfrm>
            <a:off x="3892649" y="1913255"/>
            <a:ext cx="238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A30E955-1290-17CD-EEFA-4A5C635606DE}"/>
              </a:ext>
            </a:extLst>
          </p:cNvPr>
          <p:cNvSpPr txBox="1"/>
          <p:nvPr/>
        </p:nvSpPr>
        <p:spPr>
          <a:xfrm>
            <a:off x="4030332" y="2597176"/>
            <a:ext cx="2132975" cy="2435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pic>
        <p:nvPicPr>
          <p:cNvPr id="194" name="图形 193">
            <a:extLst>
              <a:ext uri="{FF2B5EF4-FFF2-40B4-BE49-F238E27FC236}">
                <a16:creationId xmlns:a16="http://schemas.microsoft.com/office/drawing/2014/main" id="{30D75379-2986-9039-8B9C-782ABC25FF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0000" y="5275329"/>
            <a:ext cx="466000" cy="466000"/>
          </a:xfrm>
          <a:prstGeom prst="rect">
            <a:avLst/>
          </a:prstGeom>
        </p:spPr>
      </p:pic>
      <p:pic>
        <p:nvPicPr>
          <p:cNvPr id="195" name="图形 194">
            <a:extLst>
              <a:ext uri="{FF2B5EF4-FFF2-40B4-BE49-F238E27FC236}">
                <a16:creationId xmlns:a16="http://schemas.microsoft.com/office/drawing/2014/main" id="{417FFB38-501B-284D-8903-7F8FD4AD18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40808" y="5440038"/>
            <a:ext cx="466000" cy="466000"/>
          </a:xfrm>
          <a:prstGeom prst="rect">
            <a:avLst/>
          </a:prstGeom>
        </p:spPr>
      </p:pic>
      <p:pic>
        <p:nvPicPr>
          <p:cNvPr id="196" name="图形 195">
            <a:extLst>
              <a:ext uri="{FF2B5EF4-FFF2-40B4-BE49-F238E27FC236}">
                <a16:creationId xmlns:a16="http://schemas.microsoft.com/office/drawing/2014/main" id="{E8B1C8DE-C6D8-6651-4155-21589E9316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63945" y="5275329"/>
            <a:ext cx="466000" cy="4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72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TALENT TRAINING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03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610F4EF-1185-78C1-6ADB-BCB40CC181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8779882"/>
              </p:ext>
            </p:extLst>
          </p:nvPr>
        </p:nvGraphicFramePr>
        <p:xfrm>
          <a:off x="225106" y="2064947"/>
          <a:ext cx="3241878" cy="2680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E4643AB9-6070-DB45-7EFA-CF05338B800B}"/>
              </a:ext>
            </a:extLst>
          </p:cNvPr>
          <p:cNvSpPr/>
          <p:nvPr/>
        </p:nvSpPr>
        <p:spPr>
          <a:xfrm>
            <a:off x="740506" y="4739351"/>
            <a:ext cx="22110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人才培养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01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3196DD-C47B-0B9E-EBA9-08AE5A79CBF1}"/>
              </a:ext>
            </a:extLst>
          </p:cNvPr>
          <p:cNvSpPr/>
          <p:nvPr/>
        </p:nvSpPr>
        <p:spPr>
          <a:xfrm>
            <a:off x="3434109" y="4739351"/>
            <a:ext cx="22110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人才培养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02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FA07839-0CAE-8500-8C68-2A6381F83E6A}"/>
              </a:ext>
            </a:extLst>
          </p:cNvPr>
          <p:cNvGrpSpPr/>
          <p:nvPr/>
        </p:nvGrpSpPr>
        <p:grpSpPr>
          <a:xfrm>
            <a:off x="740506" y="2814166"/>
            <a:ext cx="2211078" cy="1181567"/>
            <a:chOff x="740506" y="3068457"/>
            <a:chExt cx="2211078" cy="118156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22E965F-20DF-E9FA-DBA3-F88941E2998F}"/>
                </a:ext>
              </a:extLst>
            </p:cNvPr>
            <p:cNvSpPr/>
            <p:nvPr/>
          </p:nvSpPr>
          <p:spPr>
            <a:xfrm>
              <a:off x="1163007" y="3419027"/>
              <a:ext cx="136607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1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5.95</a:t>
              </a:r>
              <a:endParaRPr lang="zh-CN" altLang="en-US" sz="4800" dirty="0">
                <a:solidFill>
                  <a:schemeClr val="accent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6F07840-65DE-A8A5-74C8-AB06E6C2F9AA}"/>
                </a:ext>
              </a:extLst>
            </p:cNvPr>
            <p:cNvSpPr/>
            <p:nvPr/>
          </p:nvSpPr>
          <p:spPr>
            <a:xfrm>
              <a:off x="740506" y="3068457"/>
              <a:ext cx="22110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人才培养</a:t>
              </a:r>
            </a:p>
          </p:txBody>
        </p:sp>
      </p:grp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DAB60063-473D-04BA-B374-7EC124EEF0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972306"/>
              </p:ext>
            </p:extLst>
          </p:nvPr>
        </p:nvGraphicFramePr>
        <p:xfrm>
          <a:off x="2918709" y="2064947"/>
          <a:ext cx="3241878" cy="2680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EBD809BF-9CBE-AAA7-BF53-9CF7B219A8FD}"/>
              </a:ext>
            </a:extLst>
          </p:cNvPr>
          <p:cNvGrpSpPr/>
          <p:nvPr/>
        </p:nvGrpSpPr>
        <p:grpSpPr>
          <a:xfrm>
            <a:off x="3434109" y="2814166"/>
            <a:ext cx="2211078" cy="1181567"/>
            <a:chOff x="740506" y="3068457"/>
            <a:chExt cx="2211078" cy="118156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C3D1663-09A3-8A87-03B6-41152920433D}"/>
                </a:ext>
              </a:extLst>
            </p:cNvPr>
            <p:cNvSpPr/>
            <p:nvPr/>
          </p:nvSpPr>
          <p:spPr>
            <a:xfrm>
              <a:off x="1163008" y="3419027"/>
              <a:ext cx="136607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1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6.36</a:t>
              </a:r>
              <a:endParaRPr lang="zh-CN" altLang="en-US" sz="4800" dirty="0">
                <a:solidFill>
                  <a:schemeClr val="accent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12AD6E9-3EAE-E983-033E-C4D84EFC1E63}"/>
                </a:ext>
              </a:extLst>
            </p:cNvPr>
            <p:cNvSpPr/>
            <p:nvPr/>
          </p:nvSpPr>
          <p:spPr>
            <a:xfrm>
              <a:off x="740506" y="3068457"/>
              <a:ext cx="22110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</a:rPr>
                <a:t>人才培养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9F73AD7-674E-481F-78C7-54ADD36DB0B9}"/>
              </a:ext>
            </a:extLst>
          </p:cNvPr>
          <p:cNvSpPr/>
          <p:nvPr/>
        </p:nvSpPr>
        <p:spPr>
          <a:xfrm>
            <a:off x="6096000" y="1881519"/>
            <a:ext cx="2774870" cy="3978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AA1B08-8BF9-0542-E66C-D74091E7BBD3}"/>
              </a:ext>
            </a:extLst>
          </p:cNvPr>
          <p:cNvSpPr txBox="1"/>
          <p:nvPr/>
        </p:nvSpPr>
        <p:spPr>
          <a:xfrm>
            <a:off x="6067195" y="2602839"/>
            <a:ext cx="5439445" cy="262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30000"/>
              </a:lnSpc>
            </a:pPr>
            <a:endParaRPr lang="zh-CN" altLang="en-US" sz="1600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endParaRPr lang="zh-CN" altLang="en-US" sz="1600" dirty="0"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75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774253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TALENT TRAINING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03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16B3EBE-5B71-FFAE-68D8-E7F48627C51A}"/>
              </a:ext>
            </a:extLst>
          </p:cNvPr>
          <p:cNvSpPr/>
          <p:nvPr/>
        </p:nvSpPr>
        <p:spPr>
          <a:xfrm>
            <a:off x="805610" y="1508251"/>
            <a:ext cx="3484228" cy="4476733"/>
          </a:xfrm>
          <a:prstGeom prst="roundRect">
            <a:avLst>
              <a:gd name="adj" fmla="val 6305"/>
            </a:avLst>
          </a:prstGeom>
          <a:gradFill>
            <a:gsLst>
              <a:gs pos="81000">
                <a:srgbClr val="1F3485"/>
              </a:gs>
              <a:gs pos="16000">
                <a:srgbClr val="0069D1"/>
              </a:gs>
            </a:gsLst>
            <a:lin ang="3000000" scaled="0"/>
          </a:gradFill>
          <a:ln>
            <a:noFill/>
          </a:ln>
          <a:effectLst>
            <a:outerShdw blurRad="723900" dist="304800" dir="2760000" sx="98000" sy="98000" algn="t" rotWithShape="0">
              <a:srgbClr val="15245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EECE646-B01C-1722-D65C-40A5497E2D81}"/>
              </a:ext>
            </a:extLst>
          </p:cNvPr>
          <p:cNvSpPr txBox="1"/>
          <p:nvPr/>
        </p:nvSpPr>
        <p:spPr>
          <a:xfrm>
            <a:off x="4587790" y="1424305"/>
            <a:ext cx="2602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  <a:r>
              <a:rPr lang="en-US" altLang="zh-CN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800" dirty="0">
              <a:gradFill>
                <a:gsLst>
                  <a:gs pos="95000">
                    <a:srgbClr val="1F3485"/>
                  </a:gs>
                  <a:gs pos="26000">
                    <a:srgbClr val="0069D1"/>
                  </a:gs>
                </a:gsLst>
                <a:lin ang="3600000" scaled="0"/>
              </a:gradFill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818837C-923E-2799-9C87-0AEB4EA33664}"/>
              </a:ext>
            </a:extLst>
          </p:cNvPr>
          <p:cNvSpPr txBox="1"/>
          <p:nvPr/>
        </p:nvSpPr>
        <p:spPr>
          <a:xfrm>
            <a:off x="4587789" y="1932900"/>
            <a:ext cx="676012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0CA350A-C9A2-7FAF-07EF-788031263F81}"/>
              </a:ext>
            </a:extLst>
          </p:cNvPr>
          <p:cNvCxnSpPr>
            <a:cxnSpLocks/>
          </p:cNvCxnSpPr>
          <p:nvPr/>
        </p:nvCxnSpPr>
        <p:spPr>
          <a:xfrm>
            <a:off x="1233475" y="2613093"/>
            <a:ext cx="621147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9F931ED0-04E9-4DFD-9AB8-AE61681916E6}"/>
              </a:ext>
            </a:extLst>
          </p:cNvPr>
          <p:cNvSpPr txBox="1"/>
          <p:nvPr/>
        </p:nvSpPr>
        <p:spPr>
          <a:xfrm>
            <a:off x="4587790" y="3024444"/>
            <a:ext cx="2602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  <a:r>
              <a:rPr lang="en-US" altLang="zh-CN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800" dirty="0">
              <a:gradFill>
                <a:gsLst>
                  <a:gs pos="95000">
                    <a:srgbClr val="1F3485"/>
                  </a:gs>
                  <a:gs pos="26000">
                    <a:srgbClr val="0069D1"/>
                  </a:gs>
                </a:gsLst>
                <a:lin ang="3600000" scaled="0"/>
              </a:gradFill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AE9EA9C-7C69-172E-C261-BFC1AD6FCF23}"/>
              </a:ext>
            </a:extLst>
          </p:cNvPr>
          <p:cNvSpPr txBox="1"/>
          <p:nvPr/>
        </p:nvSpPr>
        <p:spPr>
          <a:xfrm>
            <a:off x="4587789" y="3533039"/>
            <a:ext cx="676012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502787D-8630-C684-1594-006B0D73D879}"/>
              </a:ext>
            </a:extLst>
          </p:cNvPr>
          <p:cNvSpPr txBox="1"/>
          <p:nvPr/>
        </p:nvSpPr>
        <p:spPr>
          <a:xfrm>
            <a:off x="4587790" y="4621334"/>
            <a:ext cx="2602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  <a:r>
              <a:rPr lang="en-US" altLang="zh-CN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800" dirty="0">
              <a:gradFill>
                <a:gsLst>
                  <a:gs pos="95000">
                    <a:srgbClr val="1F3485"/>
                  </a:gs>
                  <a:gs pos="26000">
                    <a:srgbClr val="0069D1"/>
                  </a:gs>
                </a:gsLst>
                <a:lin ang="3600000" scaled="0"/>
              </a:gradFill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950EFD-06F9-85D0-2982-CCD3F78DACFD}"/>
              </a:ext>
            </a:extLst>
          </p:cNvPr>
          <p:cNvSpPr txBox="1"/>
          <p:nvPr/>
        </p:nvSpPr>
        <p:spPr>
          <a:xfrm>
            <a:off x="4587789" y="5129929"/>
            <a:ext cx="6760124" cy="95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DF161E6-2256-9757-5873-83D7BDD23AE6}"/>
              </a:ext>
            </a:extLst>
          </p:cNvPr>
          <p:cNvSpPr txBox="1"/>
          <p:nvPr/>
        </p:nvSpPr>
        <p:spPr>
          <a:xfrm>
            <a:off x="1125967" y="1919332"/>
            <a:ext cx="2602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260DA10-DE80-EB16-E7A9-549452BAC07B}"/>
              </a:ext>
            </a:extLst>
          </p:cNvPr>
          <p:cNvSpPr txBox="1"/>
          <p:nvPr/>
        </p:nvSpPr>
        <p:spPr>
          <a:xfrm>
            <a:off x="973503" y="1774253"/>
            <a:ext cx="2602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3600" b="1" dirty="0">
                <a:solidFill>
                  <a:schemeClr val="bg1">
                    <a:alpha val="6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TRAINING</a:t>
            </a:r>
            <a:endParaRPr lang="zh-CN" altLang="en-US" sz="3600" b="1" dirty="0">
              <a:solidFill>
                <a:schemeClr val="bg1">
                  <a:alpha val="6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57D747F-06C5-E2F6-FF14-01E97717306F}"/>
              </a:ext>
            </a:extLst>
          </p:cNvPr>
          <p:cNvSpPr txBox="1"/>
          <p:nvPr/>
        </p:nvSpPr>
        <p:spPr>
          <a:xfrm>
            <a:off x="992753" y="2242497"/>
            <a:ext cx="2602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3600" b="1" dirty="0">
                <a:solidFill>
                  <a:schemeClr val="bg1">
                    <a:alpha val="6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DIRECTION</a:t>
            </a:r>
            <a:endParaRPr lang="zh-CN" altLang="en-US" sz="3600" b="1" dirty="0">
              <a:solidFill>
                <a:schemeClr val="bg1">
                  <a:alpha val="6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3BFED4C3-AE7D-21CD-DEAA-BE22FEE058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9601472"/>
              </p:ext>
            </p:extLst>
          </p:nvPr>
        </p:nvGraphicFramePr>
        <p:xfrm>
          <a:off x="1125967" y="3081338"/>
          <a:ext cx="2956916" cy="263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696441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2091664" y="-1134493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841094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  <a:sym typeface="+mn-lt"/>
              </a:rPr>
              <a:t>TALENT TRAINING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03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71FA2BB0-36A1-22EA-AC57-C58B2C64EF6B}"/>
              </a:ext>
            </a:extLst>
          </p:cNvPr>
          <p:cNvSpPr/>
          <p:nvPr/>
        </p:nvSpPr>
        <p:spPr>
          <a:xfrm>
            <a:off x="0" y="4406682"/>
            <a:ext cx="12192000" cy="2488473"/>
          </a:xfrm>
          <a:prstGeom prst="rect">
            <a:avLst/>
          </a:prstGeom>
          <a:gradFill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4D5C9C5-9709-D6EB-CB70-7B7EEFC698F5}"/>
              </a:ext>
            </a:extLst>
          </p:cNvPr>
          <p:cNvSpPr/>
          <p:nvPr/>
        </p:nvSpPr>
        <p:spPr>
          <a:xfrm>
            <a:off x="6564672" y="3016906"/>
            <a:ext cx="2820035" cy="3310524"/>
          </a:xfrm>
          <a:prstGeom prst="roundRect">
            <a:avLst>
              <a:gd name="adj" fmla="val 4899"/>
            </a:avLst>
          </a:prstGeom>
          <a:solidFill>
            <a:schemeClr val="bg1"/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  <a:reflection blurRad="53340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44D58D9-BFB4-9B16-D98B-E911863FE909}"/>
              </a:ext>
            </a:extLst>
          </p:cNvPr>
          <p:cNvSpPr/>
          <p:nvPr/>
        </p:nvSpPr>
        <p:spPr>
          <a:xfrm>
            <a:off x="3473065" y="3016906"/>
            <a:ext cx="2820035" cy="3310524"/>
          </a:xfrm>
          <a:prstGeom prst="roundRect">
            <a:avLst>
              <a:gd name="adj" fmla="val 4899"/>
            </a:avLst>
          </a:prstGeom>
          <a:solidFill>
            <a:schemeClr val="bg1"/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  <a:reflection blurRad="53340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181FEAD-62EB-F0A2-9BDB-EFF0E8DA4ADA}"/>
              </a:ext>
            </a:extLst>
          </p:cNvPr>
          <p:cNvSpPr/>
          <p:nvPr/>
        </p:nvSpPr>
        <p:spPr>
          <a:xfrm>
            <a:off x="367250" y="3016906"/>
            <a:ext cx="2820035" cy="3310524"/>
          </a:xfrm>
          <a:prstGeom prst="roundRect">
            <a:avLst>
              <a:gd name="adj" fmla="val 4899"/>
            </a:avLst>
          </a:prstGeom>
          <a:solidFill>
            <a:schemeClr val="bg1"/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  <a:reflection blurRad="53340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111105C-39B4-4A2A-CBA0-CD399FEC3C12}"/>
              </a:ext>
            </a:extLst>
          </p:cNvPr>
          <p:cNvSpPr/>
          <p:nvPr/>
        </p:nvSpPr>
        <p:spPr>
          <a:xfrm>
            <a:off x="601891" y="4705348"/>
            <a:ext cx="2338892" cy="118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8182E2-2A4E-086F-61C9-35D2827F8359}"/>
              </a:ext>
            </a:extLst>
          </p:cNvPr>
          <p:cNvSpPr/>
          <p:nvPr/>
        </p:nvSpPr>
        <p:spPr>
          <a:xfrm>
            <a:off x="3707705" y="4705348"/>
            <a:ext cx="2338892" cy="118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24E389D-E2E6-A839-0549-9BEB193F39F6}"/>
              </a:ext>
            </a:extLst>
          </p:cNvPr>
          <p:cNvSpPr/>
          <p:nvPr/>
        </p:nvSpPr>
        <p:spPr>
          <a:xfrm>
            <a:off x="6799312" y="4705348"/>
            <a:ext cx="2338892" cy="118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4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091C287-211D-3F6B-2B4A-69556E1E2C94}"/>
              </a:ext>
            </a:extLst>
          </p:cNvPr>
          <p:cNvSpPr/>
          <p:nvPr/>
        </p:nvSpPr>
        <p:spPr>
          <a:xfrm>
            <a:off x="601891" y="3629312"/>
            <a:ext cx="233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  <a:r>
              <a:rPr lang="en-US" altLang="zh-CN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800" dirty="0">
              <a:gradFill>
                <a:gsLst>
                  <a:gs pos="95000">
                    <a:srgbClr val="1F3485"/>
                  </a:gs>
                  <a:gs pos="26000">
                    <a:srgbClr val="0069D1"/>
                  </a:gs>
                </a:gsLst>
                <a:lin ang="3600000" scaled="0"/>
              </a:gradFill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C79DC98-1D2A-E938-CD99-14B3C6132DBF}"/>
              </a:ext>
            </a:extLst>
          </p:cNvPr>
          <p:cNvSpPr/>
          <p:nvPr/>
        </p:nvSpPr>
        <p:spPr>
          <a:xfrm>
            <a:off x="3707705" y="3629312"/>
            <a:ext cx="233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  <a:r>
              <a:rPr lang="en-US" altLang="zh-CN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800" dirty="0">
              <a:gradFill>
                <a:gsLst>
                  <a:gs pos="95000">
                    <a:srgbClr val="1F3485"/>
                  </a:gs>
                  <a:gs pos="26000">
                    <a:srgbClr val="0069D1"/>
                  </a:gs>
                </a:gsLst>
                <a:lin ang="3600000" scaled="0"/>
              </a:gradFill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0874F2-CBBD-E42B-6123-CFA368A8EB56}"/>
              </a:ext>
            </a:extLst>
          </p:cNvPr>
          <p:cNvSpPr/>
          <p:nvPr/>
        </p:nvSpPr>
        <p:spPr>
          <a:xfrm>
            <a:off x="6799312" y="3629312"/>
            <a:ext cx="233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培养方向 </a:t>
            </a:r>
            <a:r>
              <a:rPr lang="en-US" altLang="zh-CN" sz="28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800" dirty="0">
              <a:gradFill>
                <a:gsLst>
                  <a:gs pos="95000">
                    <a:srgbClr val="1F3485"/>
                  </a:gs>
                  <a:gs pos="26000">
                    <a:srgbClr val="0069D1"/>
                  </a:gs>
                </a:gsLst>
                <a:lin ang="3600000" scaled="0"/>
              </a:gradFill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33B3ADA-FE2B-F03E-28EF-50CC64F92D77}"/>
              </a:ext>
            </a:extLst>
          </p:cNvPr>
          <p:cNvCxnSpPr>
            <a:cxnSpLocks/>
          </p:cNvCxnSpPr>
          <p:nvPr/>
        </p:nvCxnSpPr>
        <p:spPr>
          <a:xfrm>
            <a:off x="705312" y="4387778"/>
            <a:ext cx="21268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757366F-2BBD-868B-6E45-B1E2B913550A}"/>
              </a:ext>
            </a:extLst>
          </p:cNvPr>
          <p:cNvCxnSpPr>
            <a:cxnSpLocks/>
          </p:cNvCxnSpPr>
          <p:nvPr/>
        </p:nvCxnSpPr>
        <p:spPr>
          <a:xfrm>
            <a:off x="3811127" y="4387778"/>
            <a:ext cx="21268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9F82E54-4B03-D418-5150-CA31C16648D7}"/>
              </a:ext>
            </a:extLst>
          </p:cNvPr>
          <p:cNvCxnSpPr>
            <a:cxnSpLocks/>
          </p:cNvCxnSpPr>
          <p:nvPr/>
        </p:nvCxnSpPr>
        <p:spPr>
          <a:xfrm>
            <a:off x="6902734" y="4387778"/>
            <a:ext cx="21268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31F6CBE-ECB0-1BD8-8CBA-DCF088C9C24B}"/>
              </a:ext>
            </a:extLst>
          </p:cNvPr>
          <p:cNvSpPr/>
          <p:nvPr/>
        </p:nvSpPr>
        <p:spPr>
          <a:xfrm>
            <a:off x="2677578" y="3177543"/>
            <a:ext cx="390264" cy="394986"/>
          </a:xfrm>
          <a:custGeom>
            <a:avLst/>
            <a:gdLst>
              <a:gd name="connsiteX0" fmla="*/ 354208 w 362506"/>
              <a:gd name="connsiteY0" fmla="*/ 350416 h 366894"/>
              <a:gd name="connsiteX1" fmla="*/ 362506 w 362506"/>
              <a:gd name="connsiteY1" fmla="*/ 358714 h 366894"/>
              <a:gd name="connsiteX2" fmla="*/ 354328 w 362506"/>
              <a:gd name="connsiteY2" fmla="*/ 366894 h 366894"/>
              <a:gd name="connsiteX3" fmla="*/ 354208 w 362506"/>
              <a:gd name="connsiteY3" fmla="*/ 366893 h 366894"/>
              <a:gd name="connsiteX4" fmla="*/ 346028 w 362506"/>
              <a:gd name="connsiteY4" fmla="*/ 358714 h 366894"/>
              <a:gd name="connsiteX5" fmla="*/ 354088 w 362506"/>
              <a:gd name="connsiteY5" fmla="*/ 350417 h 366894"/>
              <a:gd name="connsiteX6" fmla="*/ 354208 w 362506"/>
              <a:gd name="connsiteY6" fmla="*/ 350416 h 366894"/>
              <a:gd name="connsiteX7" fmla="*/ 24657 w 362506"/>
              <a:gd name="connsiteY7" fmla="*/ 296479 h 366894"/>
              <a:gd name="connsiteX8" fmla="*/ 45165 w 362506"/>
              <a:gd name="connsiteY8" fmla="*/ 316987 h 366894"/>
              <a:gd name="connsiteX9" fmla="*/ 24657 w 362506"/>
              <a:gd name="connsiteY9" fmla="*/ 337495 h 366894"/>
              <a:gd name="connsiteX10" fmla="*/ 4149 w 362506"/>
              <a:gd name="connsiteY10" fmla="*/ 316987 h 366894"/>
              <a:gd name="connsiteX11" fmla="*/ 24657 w 362506"/>
              <a:gd name="connsiteY11" fmla="*/ 296479 h 366894"/>
              <a:gd name="connsiteX12" fmla="*/ 337849 w 362506"/>
              <a:gd name="connsiteY12" fmla="*/ 263524 h 366894"/>
              <a:gd name="connsiteX13" fmla="*/ 358357 w 362506"/>
              <a:gd name="connsiteY13" fmla="*/ 284032 h 366894"/>
              <a:gd name="connsiteX14" fmla="*/ 337849 w 362506"/>
              <a:gd name="connsiteY14" fmla="*/ 304658 h 366894"/>
              <a:gd name="connsiteX15" fmla="*/ 317341 w 362506"/>
              <a:gd name="connsiteY15" fmla="*/ 284032 h 366894"/>
              <a:gd name="connsiteX16" fmla="*/ 337849 w 362506"/>
              <a:gd name="connsiteY16" fmla="*/ 263524 h 366894"/>
              <a:gd name="connsiteX17" fmla="*/ 8178 w 362506"/>
              <a:gd name="connsiteY17" fmla="*/ 218239 h 366894"/>
              <a:gd name="connsiteX18" fmla="*/ 8298 w 362506"/>
              <a:gd name="connsiteY18" fmla="*/ 218240 h 366894"/>
              <a:gd name="connsiteX19" fmla="*/ 16477 w 362506"/>
              <a:gd name="connsiteY19" fmla="*/ 226419 h 366894"/>
              <a:gd name="connsiteX20" fmla="*/ 8417 w 362506"/>
              <a:gd name="connsiteY20" fmla="*/ 234716 h 366894"/>
              <a:gd name="connsiteX21" fmla="*/ 8298 w 362506"/>
              <a:gd name="connsiteY21" fmla="*/ 234717 h 366894"/>
              <a:gd name="connsiteX22" fmla="*/ 0 w 362506"/>
              <a:gd name="connsiteY22" fmla="*/ 226419 h 366894"/>
              <a:gd name="connsiteX23" fmla="*/ 8178 w 362506"/>
              <a:gd name="connsiteY23" fmla="*/ 218239 h 366894"/>
              <a:gd name="connsiteX24" fmla="*/ 135850 w 362506"/>
              <a:gd name="connsiteY24" fmla="*/ 189314 h 366894"/>
              <a:gd name="connsiteX25" fmla="*/ 119372 w 362506"/>
              <a:gd name="connsiteY25" fmla="*/ 205792 h 366894"/>
              <a:gd name="connsiteX26" fmla="*/ 135850 w 362506"/>
              <a:gd name="connsiteY26" fmla="*/ 222388 h 366894"/>
              <a:gd name="connsiteX27" fmla="*/ 144148 w 362506"/>
              <a:gd name="connsiteY27" fmla="*/ 222388 h 366894"/>
              <a:gd name="connsiteX28" fmla="*/ 152446 w 362506"/>
              <a:gd name="connsiteY28" fmla="*/ 230568 h 366894"/>
              <a:gd name="connsiteX29" fmla="*/ 144148 w 362506"/>
              <a:gd name="connsiteY29" fmla="*/ 238866 h 366894"/>
              <a:gd name="connsiteX30" fmla="*/ 115460 w 362506"/>
              <a:gd name="connsiteY30" fmla="*/ 238866 h 366894"/>
              <a:gd name="connsiteX31" fmla="*/ 115220 w 362506"/>
              <a:gd name="connsiteY31" fmla="*/ 238866 h 366894"/>
              <a:gd name="connsiteX32" fmla="*/ 111311 w 362506"/>
              <a:gd name="connsiteY32" fmla="*/ 243015 h 366894"/>
              <a:gd name="connsiteX33" fmla="*/ 111311 w 362506"/>
              <a:gd name="connsiteY33" fmla="*/ 243255 h 366894"/>
              <a:gd name="connsiteX34" fmla="*/ 115460 w 362506"/>
              <a:gd name="connsiteY34" fmla="*/ 247164 h 366894"/>
              <a:gd name="connsiteX35" fmla="*/ 144267 w 362506"/>
              <a:gd name="connsiteY35" fmla="*/ 247164 h 366894"/>
              <a:gd name="connsiteX36" fmla="*/ 144385 w 362506"/>
              <a:gd name="connsiteY36" fmla="*/ 247164 h 366894"/>
              <a:gd name="connsiteX37" fmla="*/ 160744 w 362506"/>
              <a:gd name="connsiteY37" fmla="*/ 230568 h 366894"/>
              <a:gd name="connsiteX38" fmla="*/ 160744 w 362506"/>
              <a:gd name="connsiteY38" fmla="*/ 230449 h 366894"/>
              <a:gd name="connsiteX39" fmla="*/ 144148 w 362506"/>
              <a:gd name="connsiteY39" fmla="*/ 214090 h 366894"/>
              <a:gd name="connsiteX40" fmla="*/ 135850 w 362506"/>
              <a:gd name="connsiteY40" fmla="*/ 214090 h 366894"/>
              <a:gd name="connsiteX41" fmla="*/ 127552 w 362506"/>
              <a:gd name="connsiteY41" fmla="*/ 205792 h 366894"/>
              <a:gd name="connsiteX42" fmla="*/ 135850 w 362506"/>
              <a:gd name="connsiteY42" fmla="*/ 197494 h 366894"/>
              <a:gd name="connsiteX43" fmla="*/ 197611 w 362506"/>
              <a:gd name="connsiteY43" fmla="*/ 197494 h 366894"/>
              <a:gd name="connsiteX44" fmla="*/ 197730 w 362506"/>
              <a:gd name="connsiteY44" fmla="*/ 197494 h 366894"/>
              <a:gd name="connsiteX45" fmla="*/ 201760 w 362506"/>
              <a:gd name="connsiteY45" fmla="*/ 193463 h 366894"/>
              <a:gd name="connsiteX46" fmla="*/ 197611 w 362506"/>
              <a:gd name="connsiteY46" fmla="*/ 189314 h 366894"/>
              <a:gd name="connsiteX47" fmla="*/ 106800 w 362506"/>
              <a:gd name="connsiteY47" fmla="*/ 107038 h 366894"/>
              <a:gd name="connsiteX48" fmla="*/ 102658 w 362506"/>
              <a:gd name="connsiteY48" fmla="*/ 111194 h 366894"/>
              <a:gd name="connsiteX49" fmla="*/ 106807 w 362506"/>
              <a:gd name="connsiteY49" fmla="*/ 115225 h 366894"/>
              <a:gd name="connsiteX50" fmla="*/ 185046 w 362506"/>
              <a:gd name="connsiteY50" fmla="*/ 115225 h 366894"/>
              <a:gd name="connsiteX51" fmla="*/ 193344 w 362506"/>
              <a:gd name="connsiteY51" fmla="*/ 123523 h 366894"/>
              <a:gd name="connsiteX52" fmla="*/ 185046 w 362506"/>
              <a:gd name="connsiteY52" fmla="*/ 131821 h 366894"/>
              <a:gd name="connsiteX53" fmla="*/ 168568 w 362506"/>
              <a:gd name="connsiteY53" fmla="*/ 131821 h 366894"/>
              <a:gd name="connsiteX54" fmla="*/ 151972 w 362506"/>
              <a:gd name="connsiteY54" fmla="*/ 148298 h 366894"/>
              <a:gd name="connsiteX55" fmla="*/ 168568 w 362506"/>
              <a:gd name="connsiteY55" fmla="*/ 164894 h 366894"/>
              <a:gd name="connsiteX56" fmla="*/ 263403 w 362506"/>
              <a:gd name="connsiteY56" fmla="*/ 164894 h 366894"/>
              <a:gd name="connsiteX57" fmla="*/ 263523 w 362506"/>
              <a:gd name="connsiteY57" fmla="*/ 164893 h 366894"/>
              <a:gd name="connsiteX58" fmla="*/ 267434 w 362506"/>
              <a:gd name="connsiteY58" fmla="*/ 160745 h 366894"/>
              <a:gd name="connsiteX59" fmla="*/ 263877 w 362506"/>
              <a:gd name="connsiteY59" fmla="*/ 157189 h 366894"/>
              <a:gd name="connsiteX60" fmla="*/ 169042 w 362506"/>
              <a:gd name="connsiteY60" fmla="*/ 157189 h 366894"/>
              <a:gd name="connsiteX61" fmla="*/ 160744 w 362506"/>
              <a:gd name="connsiteY61" fmla="*/ 148891 h 366894"/>
              <a:gd name="connsiteX62" fmla="*/ 160737 w 362506"/>
              <a:gd name="connsiteY62" fmla="*/ 148751 h 366894"/>
              <a:gd name="connsiteX63" fmla="*/ 168687 w 362506"/>
              <a:gd name="connsiteY63" fmla="*/ 140119 h 366894"/>
              <a:gd name="connsiteX64" fmla="*/ 185164 w 362506"/>
              <a:gd name="connsiteY64" fmla="*/ 140119 h 366894"/>
              <a:gd name="connsiteX65" fmla="*/ 185402 w 362506"/>
              <a:gd name="connsiteY65" fmla="*/ 140119 h 366894"/>
              <a:gd name="connsiteX66" fmla="*/ 201760 w 362506"/>
              <a:gd name="connsiteY66" fmla="*/ 123523 h 366894"/>
              <a:gd name="connsiteX67" fmla="*/ 185164 w 362506"/>
              <a:gd name="connsiteY67" fmla="*/ 107045 h 366894"/>
              <a:gd name="connsiteX68" fmla="*/ 107044 w 362506"/>
              <a:gd name="connsiteY68" fmla="*/ 107045 h 366894"/>
              <a:gd name="connsiteX69" fmla="*/ 106800 w 362506"/>
              <a:gd name="connsiteY69" fmla="*/ 107038 h 366894"/>
              <a:gd name="connsiteX70" fmla="*/ 82267 w 362506"/>
              <a:gd name="connsiteY70" fmla="*/ 102895 h 366894"/>
              <a:gd name="connsiteX71" fmla="*/ 73970 w 362506"/>
              <a:gd name="connsiteY71" fmla="*/ 111194 h 366894"/>
              <a:gd name="connsiteX72" fmla="*/ 82268 w 362506"/>
              <a:gd name="connsiteY72" fmla="*/ 119374 h 366894"/>
              <a:gd name="connsiteX73" fmla="*/ 90566 w 362506"/>
              <a:gd name="connsiteY73" fmla="*/ 111194 h 366894"/>
              <a:gd name="connsiteX74" fmla="*/ 82268 w 362506"/>
              <a:gd name="connsiteY74" fmla="*/ 102896 h 366894"/>
              <a:gd name="connsiteX75" fmla="*/ 82387 w 362506"/>
              <a:gd name="connsiteY75" fmla="*/ 102896 h 366894"/>
              <a:gd name="connsiteX76" fmla="*/ 82267 w 362506"/>
              <a:gd name="connsiteY76" fmla="*/ 102895 h 366894"/>
              <a:gd name="connsiteX77" fmla="*/ 8178 w 362506"/>
              <a:gd name="connsiteY77" fmla="*/ 77764 h 366894"/>
              <a:gd name="connsiteX78" fmla="*/ 8298 w 362506"/>
              <a:gd name="connsiteY78" fmla="*/ 77765 h 366894"/>
              <a:gd name="connsiteX79" fmla="*/ 16477 w 362506"/>
              <a:gd name="connsiteY79" fmla="*/ 85944 h 366894"/>
              <a:gd name="connsiteX80" fmla="*/ 8417 w 362506"/>
              <a:gd name="connsiteY80" fmla="*/ 94241 h 366894"/>
              <a:gd name="connsiteX81" fmla="*/ 8298 w 362506"/>
              <a:gd name="connsiteY81" fmla="*/ 94242 h 366894"/>
              <a:gd name="connsiteX82" fmla="*/ 0 w 362506"/>
              <a:gd name="connsiteY82" fmla="*/ 85944 h 366894"/>
              <a:gd name="connsiteX83" fmla="*/ 8178 w 362506"/>
              <a:gd name="connsiteY83" fmla="*/ 77764 h 366894"/>
              <a:gd name="connsiteX84" fmla="*/ 278340 w 362506"/>
              <a:gd name="connsiteY84" fmla="*/ 41135 h 366894"/>
              <a:gd name="connsiteX85" fmla="*/ 284148 w 362506"/>
              <a:gd name="connsiteY85" fmla="*/ 41135 h 366894"/>
              <a:gd name="connsiteX86" fmla="*/ 284148 w 362506"/>
              <a:gd name="connsiteY86" fmla="*/ 279883 h 366894"/>
              <a:gd name="connsiteX87" fmla="*/ 251193 w 362506"/>
              <a:gd name="connsiteY87" fmla="*/ 305607 h 366894"/>
              <a:gd name="connsiteX88" fmla="*/ 251193 w 362506"/>
              <a:gd name="connsiteY88" fmla="*/ 354091 h 366894"/>
              <a:gd name="connsiteX89" fmla="*/ 329432 w 362506"/>
              <a:gd name="connsiteY89" fmla="*/ 354091 h 366894"/>
              <a:gd name="connsiteX90" fmla="*/ 333462 w 362506"/>
              <a:gd name="connsiteY90" fmla="*/ 358240 h 366894"/>
              <a:gd name="connsiteX91" fmla="*/ 329313 w 362506"/>
              <a:gd name="connsiteY91" fmla="*/ 362389 h 366894"/>
              <a:gd name="connsiteX92" fmla="*/ 156239 w 362506"/>
              <a:gd name="connsiteY92" fmla="*/ 362389 h 366894"/>
              <a:gd name="connsiteX93" fmla="*/ 152209 w 362506"/>
              <a:gd name="connsiteY93" fmla="*/ 358240 h 366894"/>
              <a:gd name="connsiteX94" fmla="*/ 152208 w 362506"/>
              <a:gd name="connsiteY94" fmla="*/ 358119 h 366894"/>
              <a:gd name="connsiteX95" fmla="*/ 156239 w 362506"/>
              <a:gd name="connsiteY95" fmla="*/ 354091 h 366894"/>
              <a:gd name="connsiteX96" fmla="*/ 201642 w 362506"/>
              <a:gd name="connsiteY96" fmla="*/ 354091 h 366894"/>
              <a:gd name="connsiteX97" fmla="*/ 201642 w 362506"/>
              <a:gd name="connsiteY97" fmla="*/ 325285 h 366894"/>
              <a:gd name="connsiteX98" fmla="*/ 121387 w 362506"/>
              <a:gd name="connsiteY98" fmla="*/ 323862 h 366894"/>
              <a:gd name="connsiteX99" fmla="*/ 45045 w 362506"/>
              <a:gd name="connsiteY99" fmla="*/ 279883 h 366894"/>
              <a:gd name="connsiteX100" fmla="*/ 45045 w 362506"/>
              <a:gd name="connsiteY100" fmla="*/ 274074 h 366894"/>
              <a:gd name="connsiteX101" fmla="*/ 50854 w 362506"/>
              <a:gd name="connsiteY101" fmla="*/ 274074 h 366894"/>
              <a:gd name="connsiteX102" fmla="*/ 204961 w 362506"/>
              <a:gd name="connsiteY102" fmla="*/ 316157 h 366894"/>
              <a:gd name="connsiteX103" fmla="*/ 208399 w 362506"/>
              <a:gd name="connsiteY103" fmla="*/ 316868 h 366894"/>
              <a:gd name="connsiteX104" fmla="*/ 209940 w 362506"/>
              <a:gd name="connsiteY104" fmla="*/ 320069 h 366894"/>
              <a:gd name="connsiteX105" fmla="*/ 209940 w 362506"/>
              <a:gd name="connsiteY105" fmla="*/ 354210 h 366894"/>
              <a:gd name="connsiteX106" fmla="*/ 242895 w 362506"/>
              <a:gd name="connsiteY106" fmla="*/ 354210 h 366894"/>
              <a:gd name="connsiteX107" fmla="*/ 242895 w 362506"/>
              <a:gd name="connsiteY107" fmla="*/ 303354 h 366894"/>
              <a:gd name="connsiteX108" fmla="*/ 245029 w 362506"/>
              <a:gd name="connsiteY108" fmla="*/ 299679 h 366894"/>
              <a:gd name="connsiteX109" fmla="*/ 278340 w 362506"/>
              <a:gd name="connsiteY109" fmla="*/ 274074 h 366894"/>
              <a:gd name="connsiteX110" fmla="*/ 278340 w 362506"/>
              <a:gd name="connsiteY110" fmla="*/ 46944 h 366894"/>
              <a:gd name="connsiteX111" fmla="*/ 278340 w 362506"/>
              <a:gd name="connsiteY111" fmla="*/ 41135 h 366894"/>
              <a:gd name="connsiteX112" fmla="*/ 164656 w 362506"/>
              <a:gd name="connsiteY112" fmla="*/ 20745 h 366894"/>
              <a:gd name="connsiteX113" fmla="*/ 263522 w 362506"/>
              <a:gd name="connsiteY113" fmla="*/ 61643 h 366894"/>
              <a:gd name="connsiteX114" fmla="*/ 263522 w 362506"/>
              <a:gd name="connsiteY114" fmla="*/ 259255 h 366894"/>
              <a:gd name="connsiteX115" fmla="*/ 164656 w 362506"/>
              <a:gd name="connsiteY115" fmla="*/ 300271 h 366894"/>
              <a:gd name="connsiteX116" fmla="*/ 65909 w 362506"/>
              <a:gd name="connsiteY116" fmla="*/ 259255 h 366894"/>
              <a:gd name="connsiteX117" fmla="*/ 65909 w 362506"/>
              <a:gd name="connsiteY117" fmla="*/ 61643 h 366894"/>
              <a:gd name="connsiteX118" fmla="*/ 164656 w 362506"/>
              <a:gd name="connsiteY118" fmla="*/ 20745 h 366894"/>
              <a:gd name="connsiteX119" fmla="*/ 337731 w 362506"/>
              <a:gd name="connsiteY119" fmla="*/ 12211 h 366894"/>
              <a:gd name="connsiteX120" fmla="*/ 346029 w 362506"/>
              <a:gd name="connsiteY120" fmla="*/ 20509 h 366894"/>
              <a:gd name="connsiteX121" fmla="*/ 337731 w 362506"/>
              <a:gd name="connsiteY121" fmla="*/ 28807 h 366894"/>
              <a:gd name="connsiteX122" fmla="*/ 329433 w 362506"/>
              <a:gd name="connsiteY122" fmla="*/ 20509 h 366894"/>
              <a:gd name="connsiteX123" fmla="*/ 337731 w 362506"/>
              <a:gd name="connsiteY123" fmla="*/ 12211 h 366894"/>
              <a:gd name="connsiteX124" fmla="*/ 247163 w 362506"/>
              <a:gd name="connsiteY124" fmla="*/ 3912 h 366894"/>
              <a:gd name="connsiteX125" fmla="*/ 255461 w 362506"/>
              <a:gd name="connsiteY125" fmla="*/ 12210 h 366894"/>
              <a:gd name="connsiteX126" fmla="*/ 247163 w 362506"/>
              <a:gd name="connsiteY126" fmla="*/ 20508 h 366894"/>
              <a:gd name="connsiteX127" fmla="*/ 238865 w 362506"/>
              <a:gd name="connsiteY127" fmla="*/ 12210 h 366894"/>
              <a:gd name="connsiteX128" fmla="*/ 247163 w 362506"/>
              <a:gd name="connsiteY128" fmla="*/ 3912 h 366894"/>
              <a:gd name="connsiteX129" fmla="*/ 45283 w 362506"/>
              <a:gd name="connsiteY129" fmla="*/ 0 h 366894"/>
              <a:gd name="connsiteX130" fmla="*/ 69940 w 362506"/>
              <a:gd name="connsiteY130" fmla="*/ 24657 h 366894"/>
              <a:gd name="connsiteX131" fmla="*/ 45283 w 362506"/>
              <a:gd name="connsiteY131" fmla="*/ 49314 h 366894"/>
              <a:gd name="connsiteX132" fmla="*/ 20626 w 362506"/>
              <a:gd name="connsiteY132" fmla="*/ 24657 h 366894"/>
              <a:gd name="connsiteX133" fmla="*/ 45283 w 362506"/>
              <a:gd name="connsiteY133" fmla="*/ 0 h 36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62506" h="366894">
                <a:moveTo>
                  <a:pt x="354208" y="350416"/>
                </a:moveTo>
                <a:cubicBezTo>
                  <a:pt x="358791" y="350416"/>
                  <a:pt x="362506" y="354131"/>
                  <a:pt x="362506" y="358714"/>
                </a:cubicBezTo>
                <a:cubicBezTo>
                  <a:pt x="362506" y="363231"/>
                  <a:pt x="358845" y="366893"/>
                  <a:pt x="354328" y="366894"/>
                </a:cubicBezTo>
                <a:cubicBezTo>
                  <a:pt x="354287" y="366894"/>
                  <a:pt x="354248" y="366893"/>
                  <a:pt x="354208" y="366893"/>
                </a:cubicBezTo>
                <a:cubicBezTo>
                  <a:pt x="349690" y="366893"/>
                  <a:pt x="346028" y="363231"/>
                  <a:pt x="346028" y="358714"/>
                </a:cubicBezTo>
                <a:cubicBezTo>
                  <a:pt x="345963" y="354197"/>
                  <a:pt x="349572" y="350482"/>
                  <a:pt x="354088" y="350417"/>
                </a:cubicBezTo>
                <a:cubicBezTo>
                  <a:pt x="354129" y="350416"/>
                  <a:pt x="354168" y="350416"/>
                  <a:pt x="354208" y="350416"/>
                </a:cubicBezTo>
                <a:close/>
                <a:moveTo>
                  <a:pt x="24657" y="296479"/>
                </a:moveTo>
                <a:cubicBezTo>
                  <a:pt x="35984" y="296479"/>
                  <a:pt x="45165" y="305660"/>
                  <a:pt x="45165" y="316987"/>
                </a:cubicBezTo>
                <a:cubicBezTo>
                  <a:pt x="45100" y="328286"/>
                  <a:pt x="35956" y="337430"/>
                  <a:pt x="24657" y="337495"/>
                </a:cubicBezTo>
                <a:cubicBezTo>
                  <a:pt x="13357" y="337430"/>
                  <a:pt x="4214" y="328286"/>
                  <a:pt x="4149" y="316987"/>
                </a:cubicBezTo>
                <a:cubicBezTo>
                  <a:pt x="4149" y="305660"/>
                  <a:pt x="13330" y="296479"/>
                  <a:pt x="24657" y="296479"/>
                </a:cubicBezTo>
                <a:close/>
                <a:moveTo>
                  <a:pt x="337849" y="263524"/>
                </a:moveTo>
                <a:cubicBezTo>
                  <a:pt x="349176" y="263524"/>
                  <a:pt x="358357" y="272705"/>
                  <a:pt x="358357" y="284032"/>
                </a:cubicBezTo>
                <a:cubicBezTo>
                  <a:pt x="358357" y="295378"/>
                  <a:pt x="349194" y="304593"/>
                  <a:pt x="337849" y="304658"/>
                </a:cubicBezTo>
                <a:cubicBezTo>
                  <a:pt x="326530" y="304529"/>
                  <a:pt x="317405" y="295350"/>
                  <a:pt x="317341" y="284032"/>
                </a:cubicBezTo>
                <a:cubicBezTo>
                  <a:pt x="317406" y="272732"/>
                  <a:pt x="326549" y="263589"/>
                  <a:pt x="337849" y="263524"/>
                </a:cubicBezTo>
                <a:close/>
                <a:moveTo>
                  <a:pt x="8178" y="218239"/>
                </a:moveTo>
                <a:cubicBezTo>
                  <a:pt x="8218" y="218239"/>
                  <a:pt x="8259" y="218240"/>
                  <a:pt x="8298" y="218240"/>
                </a:cubicBezTo>
                <a:cubicBezTo>
                  <a:pt x="12815" y="218240"/>
                  <a:pt x="16477" y="221902"/>
                  <a:pt x="16477" y="226419"/>
                </a:cubicBezTo>
                <a:cubicBezTo>
                  <a:pt x="16542" y="230936"/>
                  <a:pt x="12934" y="234651"/>
                  <a:pt x="8417" y="234716"/>
                </a:cubicBezTo>
                <a:cubicBezTo>
                  <a:pt x="8377" y="234717"/>
                  <a:pt x="8338" y="234717"/>
                  <a:pt x="8298" y="234717"/>
                </a:cubicBezTo>
                <a:cubicBezTo>
                  <a:pt x="3715" y="234717"/>
                  <a:pt x="0" y="231002"/>
                  <a:pt x="0" y="226419"/>
                </a:cubicBezTo>
                <a:cubicBezTo>
                  <a:pt x="0" y="221902"/>
                  <a:pt x="3661" y="218240"/>
                  <a:pt x="8178" y="218239"/>
                </a:cubicBezTo>
                <a:close/>
                <a:moveTo>
                  <a:pt x="135850" y="189314"/>
                </a:moveTo>
                <a:cubicBezTo>
                  <a:pt x="126749" y="189314"/>
                  <a:pt x="119372" y="196691"/>
                  <a:pt x="119372" y="205792"/>
                </a:cubicBezTo>
                <a:cubicBezTo>
                  <a:pt x="119372" y="214912"/>
                  <a:pt x="126730" y="222323"/>
                  <a:pt x="135850" y="222388"/>
                </a:cubicBezTo>
                <a:lnTo>
                  <a:pt x="144148" y="222388"/>
                </a:lnTo>
                <a:cubicBezTo>
                  <a:pt x="148685" y="222388"/>
                  <a:pt x="152381" y="226031"/>
                  <a:pt x="152446" y="230568"/>
                </a:cubicBezTo>
                <a:cubicBezTo>
                  <a:pt x="152382" y="235123"/>
                  <a:pt x="148705" y="238802"/>
                  <a:pt x="144148" y="238866"/>
                </a:cubicBezTo>
                <a:lnTo>
                  <a:pt x="115460" y="238866"/>
                </a:lnTo>
                <a:cubicBezTo>
                  <a:pt x="115380" y="238863"/>
                  <a:pt x="115300" y="238863"/>
                  <a:pt x="115220" y="238866"/>
                </a:cubicBezTo>
                <a:cubicBezTo>
                  <a:pt x="112995" y="238932"/>
                  <a:pt x="111245" y="240790"/>
                  <a:pt x="111311" y="243015"/>
                </a:cubicBezTo>
                <a:cubicBezTo>
                  <a:pt x="111309" y="243095"/>
                  <a:pt x="111309" y="243175"/>
                  <a:pt x="111311" y="243255"/>
                </a:cubicBezTo>
                <a:cubicBezTo>
                  <a:pt x="111378" y="245481"/>
                  <a:pt x="113235" y="247230"/>
                  <a:pt x="115460" y="247164"/>
                </a:cubicBezTo>
                <a:lnTo>
                  <a:pt x="144267" y="247164"/>
                </a:lnTo>
                <a:cubicBezTo>
                  <a:pt x="144306" y="247164"/>
                  <a:pt x="144346" y="247164"/>
                  <a:pt x="144385" y="247164"/>
                </a:cubicBezTo>
                <a:cubicBezTo>
                  <a:pt x="153486" y="247097"/>
                  <a:pt x="160809" y="239668"/>
                  <a:pt x="160744" y="230568"/>
                </a:cubicBezTo>
                <a:cubicBezTo>
                  <a:pt x="160744" y="230529"/>
                  <a:pt x="160744" y="230488"/>
                  <a:pt x="160744" y="230449"/>
                </a:cubicBezTo>
                <a:cubicBezTo>
                  <a:pt x="160678" y="221348"/>
                  <a:pt x="153249" y="214025"/>
                  <a:pt x="144148" y="214090"/>
                </a:cubicBezTo>
                <a:lnTo>
                  <a:pt x="135850" y="214090"/>
                </a:lnTo>
                <a:cubicBezTo>
                  <a:pt x="131294" y="214026"/>
                  <a:pt x="127616" y="210348"/>
                  <a:pt x="127552" y="205792"/>
                </a:cubicBezTo>
                <a:cubicBezTo>
                  <a:pt x="127616" y="201235"/>
                  <a:pt x="131293" y="197558"/>
                  <a:pt x="135850" y="197494"/>
                </a:cubicBezTo>
                <a:lnTo>
                  <a:pt x="197611" y="197494"/>
                </a:lnTo>
                <a:lnTo>
                  <a:pt x="197730" y="197494"/>
                </a:lnTo>
                <a:cubicBezTo>
                  <a:pt x="199956" y="197494"/>
                  <a:pt x="201760" y="195690"/>
                  <a:pt x="201760" y="193463"/>
                </a:cubicBezTo>
                <a:cubicBezTo>
                  <a:pt x="201760" y="191172"/>
                  <a:pt x="199903" y="189314"/>
                  <a:pt x="197611" y="189314"/>
                </a:cubicBezTo>
                <a:close/>
                <a:moveTo>
                  <a:pt x="106800" y="107038"/>
                </a:moveTo>
                <a:cubicBezTo>
                  <a:pt x="104508" y="107041"/>
                  <a:pt x="102654" y="108903"/>
                  <a:pt x="102658" y="111194"/>
                </a:cubicBezTo>
                <a:cubicBezTo>
                  <a:pt x="102722" y="113439"/>
                  <a:pt x="104560" y="115226"/>
                  <a:pt x="106807" y="115225"/>
                </a:cubicBezTo>
                <a:lnTo>
                  <a:pt x="185046" y="115225"/>
                </a:lnTo>
                <a:cubicBezTo>
                  <a:pt x="189601" y="115288"/>
                  <a:pt x="193280" y="118966"/>
                  <a:pt x="193344" y="123523"/>
                </a:cubicBezTo>
                <a:cubicBezTo>
                  <a:pt x="193280" y="128078"/>
                  <a:pt x="189603" y="131757"/>
                  <a:pt x="185046" y="131821"/>
                </a:cubicBezTo>
                <a:lnTo>
                  <a:pt x="168568" y="131821"/>
                </a:lnTo>
                <a:cubicBezTo>
                  <a:pt x="159449" y="131821"/>
                  <a:pt x="152037" y="139179"/>
                  <a:pt x="151972" y="148298"/>
                </a:cubicBezTo>
                <a:cubicBezTo>
                  <a:pt x="151972" y="157464"/>
                  <a:pt x="159402" y="164894"/>
                  <a:pt x="168568" y="164894"/>
                </a:cubicBezTo>
                <a:lnTo>
                  <a:pt x="263403" y="164894"/>
                </a:lnTo>
                <a:cubicBezTo>
                  <a:pt x="263443" y="164894"/>
                  <a:pt x="263484" y="164894"/>
                  <a:pt x="263523" y="164893"/>
                </a:cubicBezTo>
                <a:cubicBezTo>
                  <a:pt x="265748" y="164827"/>
                  <a:pt x="267499" y="162970"/>
                  <a:pt x="267434" y="160745"/>
                </a:cubicBezTo>
                <a:cubicBezTo>
                  <a:pt x="267224" y="158875"/>
                  <a:pt x="265748" y="157399"/>
                  <a:pt x="263877" y="157189"/>
                </a:cubicBezTo>
                <a:lnTo>
                  <a:pt x="169042" y="157189"/>
                </a:lnTo>
                <a:cubicBezTo>
                  <a:pt x="164487" y="157125"/>
                  <a:pt x="160808" y="153448"/>
                  <a:pt x="160744" y="148891"/>
                </a:cubicBezTo>
                <a:cubicBezTo>
                  <a:pt x="160742" y="148845"/>
                  <a:pt x="160739" y="148799"/>
                  <a:pt x="160737" y="148751"/>
                </a:cubicBezTo>
                <a:cubicBezTo>
                  <a:pt x="160549" y="144173"/>
                  <a:pt x="164107" y="140307"/>
                  <a:pt x="168687" y="140119"/>
                </a:cubicBezTo>
                <a:lnTo>
                  <a:pt x="185164" y="140119"/>
                </a:lnTo>
                <a:cubicBezTo>
                  <a:pt x="185244" y="140119"/>
                  <a:pt x="185323" y="140119"/>
                  <a:pt x="185402" y="140119"/>
                </a:cubicBezTo>
                <a:cubicBezTo>
                  <a:pt x="194502" y="140054"/>
                  <a:pt x="201826" y="132623"/>
                  <a:pt x="201760" y="123523"/>
                </a:cubicBezTo>
                <a:cubicBezTo>
                  <a:pt x="201695" y="114403"/>
                  <a:pt x="194284" y="107045"/>
                  <a:pt x="185164" y="107045"/>
                </a:cubicBezTo>
                <a:lnTo>
                  <a:pt x="107044" y="107045"/>
                </a:lnTo>
                <a:cubicBezTo>
                  <a:pt x="106963" y="107040"/>
                  <a:pt x="106881" y="107038"/>
                  <a:pt x="106800" y="107038"/>
                </a:cubicBezTo>
                <a:close/>
                <a:moveTo>
                  <a:pt x="82267" y="102895"/>
                </a:moveTo>
                <a:cubicBezTo>
                  <a:pt x="77684" y="102896"/>
                  <a:pt x="73970" y="106611"/>
                  <a:pt x="73970" y="111194"/>
                </a:cubicBezTo>
                <a:cubicBezTo>
                  <a:pt x="74035" y="115731"/>
                  <a:pt x="77731" y="119374"/>
                  <a:pt x="82268" y="119374"/>
                </a:cubicBezTo>
                <a:cubicBezTo>
                  <a:pt x="86805" y="119374"/>
                  <a:pt x="90501" y="115731"/>
                  <a:pt x="90566" y="111194"/>
                </a:cubicBezTo>
                <a:cubicBezTo>
                  <a:pt x="90566" y="106611"/>
                  <a:pt x="86851" y="102896"/>
                  <a:pt x="82268" y="102896"/>
                </a:cubicBezTo>
                <a:lnTo>
                  <a:pt x="82387" y="102896"/>
                </a:lnTo>
                <a:cubicBezTo>
                  <a:pt x="82346" y="102895"/>
                  <a:pt x="82307" y="102895"/>
                  <a:pt x="82267" y="102895"/>
                </a:cubicBezTo>
                <a:close/>
                <a:moveTo>
                  <a:pt x="8178" y="77764"/>
                </a:moveTo>
                <a:cubicBezTo>
                  <a:pt x="8218" y="77764"/>
                  <a:pt x="8259" y="77765"/>
                  <a:pt x="8298" y="77765"/>
                </a:cubicBezTo>
                <a:cubicBezTo>
                  <a:pt x="12815" y="77765"/>
                  <a:pt x="16477" y="81427"/>
                  <a:pt x="16477" y="85944"/>
                </a:cubicBezTo>
                <a:cubicBezTo>
                  <a:pt x="16542" y="90461"/>
                  <a:pt x="12934" y="94176"/>
                  <a:pt x="8417" y="94241"/>
                </a:cubicBezTo>
                <a:cubicBezTo>
                  <a:pt x="8377" y="94242"/>
                  <a:pt x="8338" y="94242"/>
                  <a:pt x="8298" y="94242"/>
                </a:cubicBezTo>
                <a:cubicBezTo>
                  <a:pt x="3715" y="94242"/>
                  <a:pt x="0" y="90527"/>
                  <a:pt x="0" y="85944"/>
                </a:cubicBezTo>
                <a:cubicBezTo>
                  <a:pt x="0" y="81427"/>
                  <a:pt x="3661" y="77765"/>
                  <a:pt x="8178" y="77764"/>
                </a:cubicBezTo>
                <a:close/>
                <a:moveTo>
                  <a:pt x="278340" y="41135"/>
                </a:moveTo>
                <a:cubicBezTo>
                  <a:pt x="279977" y="39614"/>
                  <a:pt x="282511" y="39614"/>
                  <a:pt x="284148" y="41135"/>
                </a:cubicBezTo>
                <a:cubicBezTo>
                  <a:pt x="349953" y="107114"/>
                  <a:pt x="349953" y="213903"/>
                  <a:pt x="284148" y="279883"/>
                </a:cubicBezTo>
                <a:cubicBezTo>
                  <a:pt x="274277" y="289796"/>
                  <a:pt x="263206" y="298438"/>
                  <a:pt x="251193" y="305607"/>
                </a:cubicBezTo>
                <a:lnTo>
                  <a:pt x="251193" y="354091"/>
                </a:lnTo>
                <a:lnTo>
                  <a:pt x="329432" y="354091"/>
                </a:lnTo>
                <a:cubicBezTo>
                  <a:pt x="331677" y="354155"/>
                  <a:pt x="333464" y="355994"/>
                  <a:pt x="333462" y="358240"/>
                </a:cubicBezTo>
                <a:cubicBezTo>
                  <a:pt x="333462" y="360532"/>
                  <a:pt x="331605" y="362389"/>
                  <a:pt x="329313" y="362389"/>
                </a:cubicBezTo>
                <a:lnTo>
                  <a:pt x="156239" y="362389"/>
                </a:lnTo>
                <a:cubicBezTo>
                  <a:pt x="153994" y="362325"/>
                  <a:pt x="152208" y="360487"/>
                  <a:pt x="152209" y="358240"/>
                </a:cubicBezTo>
                <a:cubicBezTo>
                  <a:pt x="152208" y="358200"/>
                  <a:pt x="152208" y="358159"/>
                  <a:pt x="152208" y="358119"/>
                </a:cubicBezTo>
                <a:cubicBezTo>
                  <a:pt x="152208" y="355894"/>
                  <a:pt x="154013" y="354090"/>
                  <a:pt x="156239" y="354091"/>
                </a:cubicBezTo>
                <a:lnTo>
                  <a:pt x="201642" y="354091"/>
                </a:lnTo>
                <a:lnTo>
                  <a:pt x="201642" y="325285"/>
                </a:lnTo>
                <a:cubicBezTo>
                  <a:pt x="175160" y="331219"/>
                  <a:pt x="147643" y="330732"/>
                  <a:pt x="121387" y="323862"/>
                </a:cubicBezTo>
                <a:cubicBezTo>
                  <a:pt x="92496" y="316219"/>
                  <a:pt x="66151" y="301042"/>
                  <a:pt x="45045" y="279883"/>
                </a:cubicBezTo>
                <a:cubicBezTo>
                  <a:pt x="43524" y="278246"/>
                  <a:pt x="43524" y="275711"/>
                  <a:pt x="45045" y="274074"/>
                </a:cubicBezTo>
                <a:cubicBezTo>
                  <a:pt x="46682" y="272553"/>
                  <a:pt x="49217" y="272553"/>
                  <a:pt x="50854" y="274074"/>
                </a:cubicBezTo>
                <a:cubicBezTo>
                  <a:pt x="91271" y="314186"/>
                  <a:pt x="149766" y="330158"/>
                  <a:pt x="204961" y="316157"/>
                </a:cubicBezTo>
                <a:cubicBezTo>
                  <a:pt x="206155" y="315838"/>
                  <a:pt x="207429" y="316101"/>
                  <a:pt x="208399" y="316868"/>
                </a:cubicBezTo>
                <a:cubicBezTo>
                  <a:pt x="209366" y="317651"/>
                  <a:pt x="209931" y="318825"/>
                  <a:pt x="209940" y="320069"/>
                </a:cubicBezTo>
                <a:lnTo>
                  <a:pt x="209940" y="354210"/>
                </a:lnTo>
                <a:lnTo>
                  <a:pt x="242895" y="354210"/>
                </a:lnTo>
                <a:lnTo>
                  <a:pt x="242895" y="303354"/>
                </a:lnTo>
                <a:cubicBezTo>
                  <a:pt x="242926" y="301844"/>
                  <a:pt x="243732" y="300455"/>
                  <a:pt x="245029" y="299679"/>
                </a:cubicBezTo>
                <a:cubicBezTo>
                  <a:pt x="257197" y="292627"/>
                  <a:pt x="268395" y="284020"/>
                  <a:pt x="278340" y="274074"/>
                </a:cubicBezTo>
                <a:cubicBezTo>
                  <a:pt x="340918" y="211294"/>
                  <a:pt x="340918" y="109724"/>
                  <a:pt x="278340" y="46944"/>
                </a:cubicBezTo>
                <a:cubicBezTo>
                  <a:pt x="276819" y="45307"/>
                  <a:pt x="276819" y="42772"/>
                  <a:pt x="278340" y="41135"/>
                </a:cubicBezTo>
                <a:close/>
                <a:moveTo>
                  <a:pt x="164656" y="20745"/>
                </a:moveTo>
                <a:cubicBezTo>
                  <a:pt x="201737" y="20699"/>
                  <a:pt x="237310" y="35415"/>
                  <a:pt x="263522" y="61643"/>
                </a:cubicBezTo>
                <a:cubicBezTo>
                  <a:pt x="317944" y="116272"/>
                  <a:pt x="317944" y="204626"/>
                  <a:pt x="263522" y="259255"/>
                </a:cubicBezTo>
                <a:cubicBezTo>
                  <a:pt x="237338" y="285538"/>
                  <a:pt x="201756" y="300300"/>
                  <a:pt x="164656" y="300271"/>
                </a:cubicBezTo>
                <a:cubicBezTo>
                  <a:pt x="127586" y="300320"/>
                  <a:pt x="92035" y="285553"/>
                  <a:pt x="65909" y="259255"/>
                </a:cubicBezTo>
                <a:cubicBezTo>
                  <a:pt x="11356" y="204679"/>
                  <a:pt x="11356" y="116219"/>
                  <a:pt x="65909" y="61643"/>
                </a:cubicBezTo>
                <a:cubicBezTo>
                  <a:pt x="92047" y="35377"/>
                  <a:pt x="127602" y="20651"/>
                  <a:pt x="164656" y="20745"/>
                </a:cubicBezTo>
                <a:close/>
                <a:moveTo>
                  <a:pt x="337731" y="12211"/>
                </a:moveTo>
                <a:cubicBezTo>
                  <a:pt x="342314" y="12211"/>
                  <a:pt x="346029" y="15926"/>
                  <a:pt x="346029" y="20509"/>
                </a:cubicBezTo>
                <a:cubicBezTo>
                  <a:pt x="345965" y="25065"/>
                  <a:pt x="342287" y="28743"/>
                  <a:pt x="337731" y="28807"/>
                </a:cubicBezTo>
                <a:cubicBezTo>
                  <a:pt x="333148" y="28807"/>
                  <a:pt x="329433" y="25092"/>
                  <a:pt x="329433" y="20509"/>
                </a:cubicBezTo>
                <a:cubicBezTo>
                  <a:pt x="329433" y="15926"/>
                  <a:pt x="333148" y="12211"/>
                  <a:pt x="337731" y="12211"/>
                </a:cubicBezTo>
                <a:close/>
                <a:moveTo>
                  <a:pt x="247163" y="3912"/>
                </a:moveTo>
                <a:cubicBezTo>
                  <a:pt x="251746" y="3912"/>
                  <a:pt x="255461" y="7627"/>
                  <a:pt x="255461" y="12210"/>
                </a:cubicBezTo>
                <a:cubicBezTo>
                  <a:pt x="255461" y="16793"/>
                  <a:pt x="251746" y="20508"/>
                  <a:pt x="247163" y="20508"/>
                </a:cubicBezTo>
                <a:cubicBezTo>
                  <a:pt x="242580" y="20508"/>
                  <a:pt x="238865" y="16793"/>
                  <a:pt x="238865" y="12210"/>
                </a:cubicBezTo>
                <a:cubicBezTo>
                  <a:pt x="238929" y="7654"/>
                  <a:pt x="242607" y="3976"/>
                  <a:pt x="247163" y="3912"/>
                </a:cubicBezTo>
                <a:close/>
                <a:moveTo>
                  <a:pt x="45283" y="0"/>
                </a:moveTo>
                <a:cubicBezTo>
                  <a:pt x="58901" y="0"/>
                  <a:pt x="69940" y="11038"/>
                  <a:pt x="69940" y="24657"/>
                </a:cubicBezTo>
                <a:cubicBezTo>
                  <a:pt x="69940" y="38275"/>
                  <a:pt x="58901" y="49314"/>
                  <a:pt x="45283" y="49314"/>
                </a:cubicBezTo>
                <a:cubicBezTo>
                  <a:pt x="31666" y="49314"/>
                  <a:pt x="20626" y="38275"/>
                  <a:pt x="20626" y="24657"/>
                </a:cubicBezTo>
                <a:cubicBezTo>
                  <a:pt x="20626" y="11038"/>
                  <a:pt x="31666" y="0"/>
                  <a:pt x="45283" y="0"/>
                </a:cubicBezTo>
                <a:close/>
              </a:path>
            </a:pathLst>
          </a:custGeom>
          <a:gradFill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</a:gradFill>
          <a:ln w="1167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B43BB200-27EE-EF52-55C2-8F1C4AADDA2F}"/>
              </a:ext>
            </a:extLst>
          </p:cNvPr>
          <p:cNvSpPr/>
          <p:nvPr/>
        </p:nvSpPr>
        <p:spPr>
          <a:xfrm>
            <a:off x="5769506" y="3172934"/>
            <a:ext cx="372384" cy="381480"/>
          </a:xfrm>
          <a:custGeom>
            <a:avLst/>
            <a:gdLst>
              <a:gd name="connsiteX0" fmla="*/ 80341 w 301141"/>
              <a:gd name="connsiteY0" fmla="*/ 283973 h 308495"/>
              <a:gd name="connsiteX1" fmla="*/ 73277 w 301141"/>
              <a:gd name="connsiteY1" fmla="*/ 291037 h 308495"/>
              <a:gd name="connsiteX2" fmla="*/ 80341 w 301141"/>
              <a:gd name="connsiteY2" fmla="*/ 298000 h 308495"/>
              <a:gd name="connsiteX3" fmla="*/ 80442 w 301141"/>
              <a:gd name="connsiteY3" fmla="*/ 298000 h 308495"/>
              <a:gd name="connsiteX4" fmla="*/ 87405 w 301141"/>
              <a:gd name="connsiteY4" fmla="*/ 291037 h 308495"/>
              <a:gd name="connsiteX5" fmla="*/ 80341 w 301141"/>
              <a:gd name="connsiteY5" fmla="*/ 283973 h 308495"/>
              <a:gd name="connsiteX6" fmla="*/ 10609 w 301141"/>
              <a:gd name="connsiteY6" fmla="*/ 266918 h 308495"/>
              <a:gd name="connsiteX7" fmla="*/ 38663 w 301141"/>
              <a:gd name="connsiteY7" fmla="*/ 266918 h 308495"/>
              <a:gd name="connsiteX8" fmla="*/ 48755 w 301141"/>
              <a:gd name="connsiteY8" fmla="*/ 277010 h 308495"/>
              <a:gd name="connsiteX9" fmla="*/ 48765 w 301141"/>
              <a:gd name="connsiteY9" fmla="*/ 277524 h 308495"/>
              <a:gd name="connsiteX10" fmla="*/ 38663 w 301141"/>
              <a:gd name="connsiteY10" fmla="*/ 287606 h 308495"/>
              <a:gd name="connsiteX11" fmla="*/ 10609 w 301141"/>
              <a:gd name="connsiteY11" fmla="*/ 287606 h 308495"/>
              <a:gd name="connsiteX12" fmla="*/ 9570 w 301141"/>
              <a:gd name="connsiteY12" fmla="*/ 287606 h 308495"/>
              <a:gd name="connsiteX13" fmla="*/ 13 w 301141"/>
              <a:gd name="connsiteY13" fmla="*/ 277010 h 308495"/>
              <a:gd name="connsiteX14" fmla="*/ 23 w 301141"/>
              <a:gd name="connsiteY14" fmla="*/ 276495 h 308495"/>
              <a:gd name="connsiteX15" fmla="*/ 10609 w 301141"/>
              <a:gd name="connsiteY15" fmla="*/ 266918 h 308495"/>
              <a:gd name="connsiteX16" fmla="*/ 10307 w 301141"/>
              <a:gd name="connsiteY16" fmla="*/ 217773 h 308495"/>
              <a:gd name="connsiteX17" fmla="*/ 38361 w 301141"/>
              <a:gd name="connsiteY17" fmla="*/ 217773 h 308495"/>
              <a:gd name="connsiteX18" fmla="*/ 48452 w 301141"/>
              <a:gd name="connsiteY18" fmla="*/ 227865 h 308495"/>
              <a:gd name="connsiteX19" fmla="*/ 48462 w 301141"/>
              <a:gd name="connsiteY19" fmla="*/ 228379 h 308495"/>
              <a:gd name="connsiteX20" fmla="*/ 38361 w 301141"/>
              <a:gd name="connsiteY20" fmla="*/ 238461 h 308495"/>
              <a:gd name="connsiteX21" fmla="*/ 10307 w 301141"/>
              <a:gd name="connsiteY21" fmla="*/ 238461 h 308495"/>
              <a:gd name="connsiteX22" fmla="*/ 9792 w 301141"/>
              <a:gd name="connsiteY22" fmla="*/ 238450 h 308495"/>
              <a:gd name="connsiteX23" fmla="*/ 215 w 301141"/>
              <a:gd name="connsiteY23" fmla="*/ 227865 h 308495"/>
              <a:gd name="connsiteX24" fmla="*/ 10307 w 301141"/>
              <a:gd name="connsiteY24" fmla="*/ 217773 h 308495"/>
              <a:gd name="connsiteX25" fmla="*/ 294077 w 301141"/>
              <a:gd name="connsiteY25" fmla="*/ 189416 h 308495"/>
              <a:gd name="connsiteX26" fmla="*/ 301141 w 301141"/>
              <a:gd name="connsiteY26" fmla="*/ 196480 h 308495"/>
              <a:gd name="connsiteX27" fmla="*/ 294077 w 301141"/>
              <a:gd name="connsiteY27" fmla="*/ 203443 h 308495"/>
              <a:gd name="connsiteX28" fmla="*/ 287013 w 301141"/>
              <a:gd name="connsiteY28" fmla="*/ 196480 h 308495"/>
              <a:gd name="connsiteX29" fmla="*/ 294077 w 301141"/>
              <a:gd name="connsiteY29" fmla="*/ 189416 h 308495"/>
              <a:gd name="connsiteX30" fmla="*/ 10307 w 301141"/>
              <a:gd name="connsiteY30" fmla="*/ 169234 h 308495"/>
              <a:gd name="connsiteX31" fmla="*/ 38361 w 301141"/>
              <a:gd name="connsiteY31" fmla="*/ 169234 h 308495"/>
              <a:gd name="connsiteX32" fmla="*/ 48452 w 301141"/>
              <a:gd name="connsiteY32" fmla="*/ 179326 h 308495"/>
              <a:gd name="connsiteX33" fmla="*/ 38361 w 301141"/>
              <a:gd name="connsiteY33" fmla="*/ 189417 h 308495"/>
              <a:gd name="connsiteX34" fmla="*/ 10307 w 301141"/>
              <a:gd name="connsiteY34" fmla="*/ 189417 h 308495"/>
              <a:gd name="connsiteX35" fmla="*/ 215 w 301141"/>
              <a:gd name="connsiteY35" fmla="*/ 179326 h 308495"/>
              <a:gd name="connsiteX36" fmla="*/ 10307 w 301141"/>
              <a:gd name="connsiteY36" fmla="*/ 169234 h 308495"/>
              <a:gd name="connsiteX37" fmla="*/ 143614 w 301141"/>
              <a:gd name="connsiteY37" fmla="*/ 154197 h 308495"/>
              <a:gd name="connsiteX38" fmla="*/ 140082 w 301141"/>
              <a:gd name="connsiteY38" fmla="*/ 157729 h 308495"/>
              <a:gd name="connsiteX39" fmla="*/ 140082 w 301141"/>
              <a:gd name="connsiteY39" fmla="*/ 157931 h 308495"/>
              <a:gd name="connsiteX40" fmla="*/ 143614 w 301141"/>
              <a:gd name="connsiteY40" fmla="*/ 161261 h 308495"/>
              <a:gd name="connsiteX41" fmla="*/ 199622 w 301141"/>
              <a:gd name="connsiteY41" fmla="*/ 161261 h 308495"/>
              <a:gd name="connsiteX42" fmla="*/ 203154 w 301141"/>
              <a:gd name="connsiteY42" fmla="*/ 157729 h 308495"/>
              <a:gd name="connsiteX43" fmla="*/ 199622 w 301141"/>
              <a:gd name="connsiteY43" fmla="*/ 154197 h 308495"/>
              <a:gd name="connsiteX44" fmla="*/ 220612 w 301141"/>
              <a:gd name="connsiteY44" fmla="*/ 150665 h 308495"/>
              <a:gd name="connsiteX45" fmla="*/ 213649 w 301141"/>
              <a:gd name="connsiteY45" fmla="*/ 157729 h 308495"/>
              <a:gd name="connsiteX46" fmla="*/ 220612 w 301141"/>
              <a:gd name="connsiteY46" fmla="*/ 164793 h 308495"/>
              <a:gd name="connsiteX47" fmla="*/ 227676 w 301141"/>
              <a:gd name="connsiteY47" fmla="*/ 157729 h 308495"/>
              <a:gd name="connsiteX48" fmla="*/ 220612 w 301141"/>
              <a:gd name="connsiteY48" fmla="*/ 150665 h 308495"/>
              <a:gd name="connsiteX49" fmla="*/ 108294 w 301141"/>
              <a:gd name="connsiteY49" fmla="*/ 133207 h 308495"/>
              <a:gd name="connsiteX50" fmla="*/ 104964 w 301141"/>
              <a:gd name="connsiteY50" fmla="*/ 136739 h 308495"/>
              <a:gd name="connsiteX51" fmla="*/ 104964 w 301141"/>
              <a:gd name="connsiteY51" fmla="*/ 136941 h 308495"/>
              <a:gd name="connsiteX52" fmla="*/ 108496 w 301141"/>
              <a:gd name="connsiteY52" fmla="*/ 140271 h 308495"/>
              <a:gd name="connsiteX53" fmla="*/ 234740 w 301141"/>
              <a:gd name="connsiteY53" fmla="*/ 140271 h 308495"/>
              <a:gd name="connsiteX54" fmla="*/ 238272 w 301141"/>
              <a:gd name="connsiteY54" fmla="*/ 136739 h 308495"/>
              <a:gd name="connsiteX55" fmla="*/ 234740 w 301141"/>
              <a:gd name="connsiteY55" fmla="*/ 133207 h 308495"/>
              <a:gd name="connsiteX56" fmla="*/ 108496 w 301141"/>
              <a:gd name="connsiteY56" fmla="*/ 133207 h 308495"/>
              <a:gd name="connsiteX57" fmla="*/ 108294 w 301141"/>
              <a:gd name="connsiteY57" fmla="*/ 133207 h 308495"/>
              <a:gd name="connsiteX58" fmla="*/ 10307 w 301141"/>
              <a:gd name="connsiteY58" fmla="*/ 119584 h 308495"/>
              <a:gd name="connsiteX59" fmla="*/ 38361 w 301141"/>
              <a:gd name="connsiteY59" fmla="*/ 119584 h 308495"/>
              <a:gd name="connsiteX60" fmla="*/ 48452 w 301141"/>
              <a:gd name="connsiteY60" fmla="*/ 129676 h 308495"/>
              <a:gd name="connsiteX61" fmla="*/ 48462 w 301141"/>
              <a:gd name="connsiteY61" fmla="*/ 130190 h 308495"/>
              <a:gd name="connsiteX62" fmla="*/ 38361 w 301141"/>
              <a:gd name="connsiteY62" fmla="*/ 140272 h 308495"/>
              <a:gd name="connsiteX63" fmla="*/ 10307 w 301141"/>
              <a:gd name="connsiteY63" fmla="*/ 140272 h 308495"/>
              <a:gd name="connsiteX64" fmla="*/ 9792 w 301141"/>
              <a:gd name="connsiteY64" fmla="*/ 140261 h 308495"/>
              <a:gd name="connsiteX65" fmla="*/ 215 w 301141"/>
              <a:gd name="connsiteY65" fmla="*/ 129676 h 308495"/>
              <a:gd name="connsiteX66" fmla="*/ 10307 w 301141"/>
              <a:gd name="connsiteY66" fmla="*/ 119584 h 308495"/>
              <a:gd name="connsiteX67" fmla="*/ 10307 w 301141"/>
              <a:gd name="connsiteY67" fmla="*/ 71044 h 308495"/>
              <a:gd name="connsiteX68" fmla="*/ 38361 w 301141"/>
              <a:gd name="connsiteY68" fmla="*/ 71044 h 308495"/>
              <a:gd name="connsiteX69" fmla="*/ 48452 w 301141"/>
              <a:gd name="connsiteY69" fmla="*/ 81136 h 308495"/>
              <a:gd name="connsiteX70" fmla="*/ 38361 w 301141"/>
              <a:gd name="connsiteY70" fmla="*/ 91227 h 308495"/>
              <a:gd name="connsiteX71" fmla="*/ 10307 w 301141"/>
              <a:gd name="connsiteY71" fmla="*/ 91227 h 308495"/>
              <a:gd name="connsiteX72" fmla="*/ 215 w 301141"/>
              <a:gd name="connsiteY72" fmla="*/ 81136 h 308495"/>
              <a:gd name="connsiteX73" fmla="*/ 10307 w 301141"/>
              <a:gd name="connsiteY73" fmla="*/ 71044 h 308495"/>
              <a:gd name="connsiteX74" fmla="*/ 111712 w 301141"/>
              <a:gd name="connsiteY74" fmla="*/ 63238 h 308495"/>
              <a:gd name="connsiteX75" fmla="*/ 230891 w 301141"/>
              <a:gd name="connsiteY75" fmla="*/ 63238 h 308495"/>
              <a:gd name="connsiteX76" fmla="*/ 230891 w 301141"/>
              <a:gd name="connsiteY76" fmla="*/ 112282 h 308495"/>
              <a:gd name="connsiteX77" fmla="*/ 111712 w 301141"/>
              <a:gd name="connsiteY77" fmla="*/ 112282 h 308495"/>
              <a:gd name="connsiteX78" fmla="*/ 108395 w 301141"/>
              <a:gd name="connsiteY78" fmla="*/ 56209 h 308495"/>
              <a:gd name="connsiteX79" fmla="*/ 104964 w 301141"/>
              <a:gd name="connsiteY79" fmla="*/ 59640 h 308495"/>
              <a:gd name="connsiteX80" fmla="*/ 104964 w 301141"/>
              <a:gd name="connsiteY80" fmla="*/ 115749 h 308495"/>
              <a:gd name="connsiteX81" fmla="*/ 104964 w 301141"/>
              <a:gd name="connsiteY81" fmla="*/ 115951 h 308495"/>
              <a:gd name="connsiteX82" fmla="*/ 108496 w 301141"/>
              <a:gd name="connsiteY82" fmla="*/ 119281 h 308495"/>
              <a:gd name="connsiteX83" fmla="*/ 234740 w 301141"/>
              <a:gd name="connsiteY83" fmla="*/ 119281 h 308495"/>
              <a:gd name="connsiteX84" fmla="*/ 238272 w 301141"/>
              <a:gd name="connsiteY84" fmla="*/ 115749 h 308495"/>
              <a:gd name="connsiteX85" fmla="*/ 238272 w 301141"/>
              <a:gd name="connsiteY85" fmla="*/ 59640 h 308495"/>
              <a:gd name="connsiteX86" fmla="*/ 234740 w 301141"/>
              <a:gd name="connsiteY86" fmla="*/ 56209 h 308495"/>
              <a:gd name="connsiteX87" fmla="*/ 108496 w 301141"/>
              <a:gd name="connsiteY87" fmla="*/ 56209 h 308495"/>
              <a:gd name="connsiteX88" fmla="*/ 108395 w 301141"/>
              <a:gd name="connsiteY88" fmla="*/ 56209 h 308495"/>
              <a:gd name="connsiteX89" fmla="*/ 294077 w 301141"/>
              <a:gd name="connsiteY89" fmla="*/ 56008 h 308495"/>
              <a:gd name="connsiteX90" fmla="*/ 301141 w 301141"/>
              <a:gd name="connsiteY90" fmla="*/ 63072 h 308495"/>
              <a:gd name="connsiteX91" fmla="*/ 294077 w 301141"/>
              <a:gd name="connsiteY91" fmla="*/ 70136 h 308495"/>
              <a:gd name="connsiteX92" fmla="*/ 287013 w 301141"/>
              <a:gd name="connsiteY92" fmla="*/ 63072 h 308495"/>
              <a:gd name="connsiteX93" fmla="*/ 294077 w 301141"/>
              <a:gd name="connsiteY93" fmla="*/ 56008 h 308495"/>
              <a:gd name="connsiteX94" fmla="*/ 10307 w 301141"/>
              <a:gd name="connsiteY94" fmla="*/ 20991 h 308495"/>
              <a:gd name="connsiteX95" fmla="*/ 38361 w 301141"/>
              <a:gd name="connsiteY95" fmla="*/ 20991 h 308495"/>
              <a:gd name="connsiteX96" fmla="*/ 38875 w 301141"/>
              <a:gd name="connsiteY96" fmla="*/ 21001 h 308495"/>
              <a:gd name="connsiteX97" fmla="*/ 48452 w 301141"/>
              <a:gd name="connsiteY97" fmla="*/ 31587 h 308495"/>
              <a:gd name="connsiteX98" fmla="*/ 38361 w 301141"/>
              <a:gd name="connsiteY98" fmla="*/ 41679 h 308495"/>
              <a:gd name="connsiteX99" fmla="*/ 10307 w 301141"/>
              <a:gd name="connsiteY99" fmla="*/ 41679 h 308495"/>
              <a:gd name="connsiteX100" fmla="*/ 215 w 301141"/>
              <a:gd name="connsiteY100" fmla="*/ 31587 h 308495"/>
              <a:gd name="connsiteX101" fmla="*/ 205 w 301141"/>
              <a:gd name="connsiteY101" fmla="*/ 31073 h 308495"/>
              <a:gd name="connsiteX102" fmla="*/ 10307 w 301141"/>
              <a:gd name="connsiteY102" fmla="*/ 20991 h 308495"/>
              <a:gd name="connsiteX103" fmla="*/ 27664 w 301141"/>
              <a:gd name="connsiteY103" fmla="*/ 0 h 308495"/>
              <a:gd name="connsiteX104" fmla="*/ 76809 w 301141"/>
              <a:gd name="connsiteY104" fmla="*/ 0 h 308495"/>
              <a:gd name="connsiteX105" fmla="*/ 76809 w 301141"/>
              <a:gd name="connsiteY105" fmla="*/ 269946 h 308495"/>
              <a:gd name="connsiteX106" fmla="*/ 80341 w 301141"/>
              <a:gd name="connsiteY106" fmla="*/ 273478 h 308495"/>
              <a:gd name="connsiteX107" fmla="*/ 80543 w 301141"/>
              <a:gd name="connsiteY107" fmla="*/ 273478 h 308495"/>
              <a:gd name="connsiteX108" fmla="*/ 83873 w 301141"/>
              <a:gd name="connsiteY108" fmla="*/ 269946 h 308495"/>
              <a:gd name="connsiteX109" fmla="*/ 83873 w 301141"/>
              <a:gd name="connsiteY109" fmla="*/ 0 h 308495"/>
              <a:gd name="connsiteX110" fmla="*/ 230400 w 301141"/>
              <a:gd name="connsiteY110" fmla="*/ 0 h 308495"/>
              <a:gd name="connsiteX111" fmla="*/ 230602 w 301141"/>
              <a:gd name="connsiteY111" fmla="*/ 0 h 308495"/>
              <a:gd name="connsiteX112" fmla="*/ 259161 w 301141"/>
              <a:gd name="connsiteY112" fmla="*/ 28761 h 308495"/>
              <a:gd name="connsiteX113" fmla="*/ 259161 w 301141"/>
              <a:gd name="connsiteY113" fmla="*/ 279633 h 308495"/>
              <a:gd name="connsiteX114" fmla="*/ 230300 w 301141"/>
              <a:gd name="connsiteY114" fmla="*/ 308495 h 308495"/>
              <a:gd name="connsiteX115" fmla="*/ 27664 w 301141"/>
              <a:gd name="connsiteY115" fmla="*/ 308495 h 308495"/>
              <a:gd name="connsiteX116" fmla="*/ 27664 w 301141"/>
              <a:gd name="connsiteY116" fmla="*/ 294367 h 308495"/>
              <a:gd name="connsiteX117" fmla="*/ 38260 w 301141"/>
              <a:gd name="connsiteY117" fmla="*/ 294367 h 308495"/>
              <a:gd name="connsiteX118" fmla="*/ 55718 w 301141"/>
              <a:gd name="connsiteY118" fmla="*/ 276909 h 308495"/>
              <a:gd name="connsiteX119" fmla="*/ 38260 w 301141"/>
              <a:gd name="connsiteY119" fmla="*/ 259451 h 308495"/>
              <a:gd name="connsiteX120" fmla="*/ 27664 w 301141"/>
              <a:gd name="connsiteY120" fmla="*/ 259451 h 308495"/>
              <a:gd name="connsiteX121" fmla="*/ 27664 w 301141"/>
              <a:gd name="connsiteY121" fmla="*/ 245323 h 308495"/>
              <a:gd name="connsiteX122" fmla="*/ 38260 w 301141"/>
              <a:gd name="connsiteY122" fmla="*/ 245323 h 308495"/>
              <a:gd name="connsiteX123" fmla="*/ 55718 w 301141"/>
              <a:gd name="connsiteY123" fmla="*/ 227864 h 308495"/>
              <a:gd name="connsiteX124" fmla="*/ 38260 w 301141"/>
              <a:gd name="connsiteY124" fmla="*/ 210406 h 308495"/>
              <a:gd name="connsiteX125" fmla="*/ 27664 w 301141"/>
              <a:gd name="connsiteY125" fmla="*/ 210406 h 308495"/>
              <a:gd name="connsiteX126" fmla="*/ 27664 w 301141"/>
              <a:gd name="connsiteY126" fmla="*/ 196278 h 308495"/>
              <a:gd name="connsiteX127" fmla="*/ 38260 w 301141"/>
              <a:gd name="connsiteY127" fmla="*/ 196278 h 308495"/>
              <a:gd name="connsiteX128" fmla="*/ 55718 w 301141"/>
              <a:gd name="connsiteY128" fmla="*/ 178820 h 308495"/>
              <a:gd name="connsiteX129" fmla="*/ 38260 w 301141"/>
              <a:gd name="connsiteY129" fmla="*/ 161362 h 308495"/>
              <a:gd name="connsiteX130" fmla="*/ 27664 w 301141"/>
              <a:gd name="connsiteY130" fmla="*/ 161362 h 308495"/>
              <a:gd name="connsiteX131" fmla="*/ 27664 w 301141"/>
              <a:gd name="connsiteY131" fmla="*/ 147234 h 308495"/>
              <a:gd name="connsiteX132" fmla="*/ 38260 w 301141"/>
              <a:gd name="connsiteY132" fmla="*/ 147234 h 308495"/>
              <a:gd name="connsiteX133" fmla="*/ 55718 w 301141"/>
              <a:gd name="connsiteY133" fmla="*/ 129776 h 308495"/>
              <a:gd name="connsiteX134" fmla="*/ 38260 w 301141"/>
              <a:gd name="connsiteY134" fmla="*/ 112318 h 308495"/>
              <a:gd name="connsiteX135" fmla="*/ 27664 w 301141"/>
              <a:gd name="connsiteY135" fmla="*/ 112318 h 308495"/>
              <a:gd name="connsiteX136" fmla="*/ 27664 w 301141"/>
              <a:gd name="connsiteY136" fmla="*/ 98089 h 308495"/>
              <a:gd name="connsiteX137" fmla="*/ 38260 w 301141"/>
              <a:gd name="connsiteY137" fmla="*/ 98089 h 308495"/>
              <a:gd name="connsiteX138" fmla="*/ 55718 w 301141"/>
              <a:gd name="connsiteY138" fmla="*/ 80530 h 308495"/>
              <a:gd name="connsiteX139" fmla="*/ 38260 w 301141"/>
              <a:gd name="connsiteY139" fmla="*/ 63072 h 308495"/>
              <a:gd name="connsiteX140" fmla="*/ 27664 w 301141"/>
              <a:gd name="connsiteY140" fmla="*/ 63072 h 308495"/>
              <a:gd name="connsiteX141" fmla="*/ 27664 w 301141"/>
              <a:gd name="connsiteY141" fmla="*/ 49044 h 308495"/>
              <a:gd name="connsiteX142" fmla="*/ 38260 w 301141"/>
              <a:gd name="connsiteY142" fmla="*/ 49044 h 308495"/>
              <a:gd name="connsiteX143" fmla="*/ 55718 w 301141"/>
              <a:gd name="connsiteY143" fmla="*/ 31586 h 308495"/>
              <a:gd name="connsiteX144" fmla="*/ 38260 w 301141"/>
              <a:gd name="connsiteY144" fmla="*/ 14027 h 308495"/>
              <a:gd name="connsiteX145" fmla="*/ 27664 w 301141"/>
              <a:gd name="connsiteY145" fmla="*/ 14027 h 30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301141" h="308495">
                <a:moveTo>
                  <a:pt x="80341" y="283973"/>
                </a:moveTo>
                <a:cubicBezTo>
                  <a:pt x="76436" y="283973"/>
                  <a:pt x="73277" y="287131"/>
                  <a:pt x="73277" y="291037"/>
                </a:cubicBezTo>
                <a:cubicBezTo>
                  <a:pt x="73328" y="294902"/>
                  <a:pt x="76476" y="298000"/>
                  <a:pt x="80341" y="298000"/>
                </a:cubicBezTo>
                <a:cubicBezTo>
                  <a:pt x="80372" y="298000"/>
                  <a:pt x="80412" y="298000"/>
                  <a:pt x="80442" y="298000"/>
                </a:cubicBezTo>
                <a:cubicBezTo>
                  <a:pt x="84287" y="298000"/>
                  <a:pt x="87405" y="294882"/>
                  <a:pt x="87405" y="291037"/>
                </a:cubicBezTo>
                <a:cubicBezTo>
                  <a:pt x="87405" y="287131"/>
                  <a:pt x="84247" y="283973"/>
                  <a:pt x="80341" y="283973"/>
                </a:cubicBezTo>
                <a:close/>
                <a:moveTo>
                  <a:pt x="10609" y="266918"/>
                </a:moveTo>
                <a:lnTo>
                  <a:pt x="38663" y="266918"/>
                </a:lnTo>
                <a:cubicBezTo>
                  <a:pt x="44234" y="266918"/>
                  <a:pt x="48755" y="271439"/>
                  <a:pt x="48755" y="277010"/>
                </a:cubicBezTo>
                <a:cubicBezTo>
                  <a:pt x="48765" y="277181"/>
                  <a:pt x="48765" y="277353"/>
                  <a:pt x="48765" y="277524"/>
                </a:cubicBezTo>
                <a:cubicBezTo>
                  <a:pt x="48765" y="283105"/>
                  <a:pt x="44234" y="287616"/>
                  <a:pt x="38663" y="287606"/>
                </a:cubicBezTo>
                <a:lnTo>
                  <a:pt x="10609" y="287606"/>
                </a:lnTo>
                <a:cubicBezTo>
                  <a:pt x="10266" y="287626"/>
                  <a:pt x="9923" y="287626"/>
                  <a:pt x="9570" y="287606"/>
                </a:cubicBezTo>
                <a:cubicBezTo>
                  <a:pt x="4010" y="287323"/>
                  <a:pt x="-269" y="282580"/>
                  <a:pt x="13" y="277010"/>
                </a:cubicBezTo>
                <a:cubicBezTo>
                  <a:pt x="13" y="276838"/>
                  <a:pt x="13" y="276667"/>
                  <a:pt x="23" y="276495"/>
                </a:cubicBezTo>
                <a:cubicBezTo>
                  <a:pt x="306" y="270924"/>
                  <a:pt x="5039" y="266636"/>
                  <a:pt x="10609" y="266918"/>
                </a:cubicBezTo>
                <a:close/>
                <a:moveTo>
                  <a:pt x="10307" y="217773"/>
                </a:moveTo>
                <a:lnTo>
                  <a:pt x="38361" y="217773"/>
                </a:lnTo>
                <a:cubicBezTo>
                  <a:pt x="43931" y="217773"/>
                  <a:pt x="48452" y="222294"/>
                  <a:pt x="48452" y="227865"/>
                </a:cubicBezTo>
                <a:cubicBezTo>
                  <a:pt x="48462" y="228036"/>
                  <a:pt x="48462" y="228208"/>
                  <a:pt x="48462" y="228379"/>
                </a:cubicBezTo>
                <a:cubicBezTo>
                  <a:pt x="48462" y="233960"/>
                  <a:pt x="43931" y="238471"/>
                  <a:pt x="38361" y="238461"/>
                </a:cubicBezTo>
                <a:lnTo>
                  <a:pt x="10307" y="238461"/>
                </a:lnTo>
                <a:cubicBezTo>
                  <a:pt x="10135" y="238461"/>
                  <a:pt x="9964" y="238461"/>
                  <a:pt x="9792" y="238450"/>
                </a:cubicBezTo>
                <a:cubicBezTo>
                  <a:pt x="4222" y="238168"/>
                  <a:pt x="-67" y="233435"/>
                  <a:pt x="215" y="227865"/>
                </a:cubicBezTo>
                <a:cubicBezTo>
                  <a:pt x="215" y="222294"/>
                  <a:pt x="4736" y="217773"/>
                  <a:pt x="10307" y="217773"/>
                </a:cubicBezTo>
                <a:close/>
                <a:moveTo>
                  <a:pt x="294077" y="189416"/>
                </a:moveTo>
                <a:cubicBezTo>
                  <a:pt x="297978" y="189416"/>
                  <a:pt x="301141" y="192575"/>
                  <a:pt x="301141" y="196480"/>
                </a:cubicBezTo>
                <a:cubicBezTo>
                  <a:pt x="301086" y="200345"/>
                  <a:pt x="297939" y="203443"/>
                  <a:pt x="294077" y="203443"/>
                </a:cubicBezTo>
                <a:cubicBezTo>
                  <a:pt x="290215" y="203443"/>
                  <a:pt x="287069" y="200345"/>
                  <a:pt x="287013" y="196480"/>
                </a:cubicBezTo>
                <a:cubicBezTo>
                  <a:pt x="287068" y="192605"/>
                  <a:pt x="290198" y="189467"/>
                  <a:pt x="294077" y="189416"/>
                </a:cubicBezTo>
                <a:close/>
                <a:moveTo>
                  <a:pt x="10307" y="169234"/>
                </a:moveTo>
                <a:lnTo>
                  <a:pt x="38361" y="169234"/>
                </a:lnTo>
                <a:cubicBezTo>
                  <a:pt x="43931" y="169234"/>
                  <a:pt x="48452" y="173755"/>
                  <a:pt x="48452" y="179326"/>
                </a:cubicBezTo>
                <a:cubicBezTo>
                  <a:pt x="48452" y="184896"/>
                  <a:pt x="43931" y="189417"/>
                  <a:pt x="38361" y="189417"/>
                </a:cubicBezTo>
                <a:lnTo>
                  <a:pt x="10307" y="189417"/>
                </a:lnTo>
                <a:cubicBezTo>
                  <a:pt x="4736" y="189417"/>
                  <a:pt x="215" y="184896"/>
                  <a:pt x="215" y="179326"/>
                </a:cubicBezTo>
                <a:cubicBezTo>
                  <a:pt x="215" y="173755"/>
                  <a:pt x="4736" y="169234"/>
                  <a:pt x="10307" y="169234"/>
                </a:cubicBezTo>
                <a:close/>
                <a:moveTo>
                  <a:pt x="143614" y="154197"/>
                </a:moveTo>
                <a:cubicBezTo>
                  <a:pt x="141667" y="154197"/>
                  <a:pt x="140082" y="155781"/>
                  <a:pt x="140082" y="157729"/>
                </a:cubicBezTo>
                <a:cubicBezTo>
                  <a:pt x="140082" y="157800"/>
                  <a:pt x="140082" y="157870"/>
                  <a:pt x="140082" y="157931"/>
                </a:cubicBezTo>
                <a:cubicBezTo>
                  <a:pt x="140143" y="159828"/>
                  <a:pt x="141717" y="161322"/>
                  <a:pt x="143614" y="161261"/>
                </a:cubicBezTo>
                <a:lnTo>
                  <a:pt x="199622" y="161261"/>
                </a:lnTo>
                <a:cubicBezTo>
                  <a:pt x="201572" y="161261"/>
                  <a:pt x="203154" y="159677"/>
                  <a:pt x="203154" y="157729"/>
                </a:cubicBezTo>
                <a:cubicBezTo>
                  <a:pt x="203154" y="155781"/>
                  <a:pt x="201572" y="154197"/>
                  <a:pt x="199622" y="154197"/>
                </a:cubicBezTo>
                <a:close/>
                <a:moveTo>
                  <a:pt x="220612" y="150665"/>
                </a:moveTo>
                <a:cubicBezTo>
                  <a:pt x="216750" y="150715"/>
                  <a:pt x="213649" y="153864"/>
                  <a:pt x="213649" y="157729"/>
                </a:cubicBezTo>
                <a:cubicBezTo>
                  <a:pt x="213649" y="161594"/>
                  <a:pt x="216750" y="164743"/>
                  <a:pt x="220612" y="164793"/>
                </a:cubicBezTo>
                <a:cubicBezTo>
                  <a:pt x="224513" y="164793"/>
                  <a:pt x="227676" y="161634"/>
                  <a:pt x="227676" y="157729"/>
                </a:cubicBezTo>
                <a:cubicBezTo>
                  <a:pt x="227621" y="153854"/>
                  <a:pt x="224491" y="150715"/>
                  <a:pt x="220612" y="150665"/>
                </a:cubicBezTo>
                <a:close/>
                <a:moveTo>
                  <a:pt x="108294" y="133207"/>
                </a:moveTo>
                <a:cubicBezTo>
                  <a:pt x="106397" y="133268"/>
                  <a:pt x="104904" y="134842"/>
                  <a:pt x="104964" y="136739"/>
                </a:cubicBezTo>
                <a:cubicBezTo>
                  <a:pt x="104964" y="136810"/>
                  <a:pt x="104964" y="136880"/>
                  <a:pt x="104964" y="136941"/>
                </a:cubicBezTo>
                <a:cubicBezTo>
                  <a:pt x="105025" y="138838"/>
                  <a:pt x="106599" y="140331"/>
                  <a:pt x="108496" y="140271"/>
                </a:cubicBezTo>
                <a:lnTo>
                  <a:pt x="234740" y="140271"/>
                </a:lnTo>
                <a:cubicBezTo>
                  <a:pt x="236690" y="140271"/>
                  <a:pt x="238272" y="138687"/>
                  <a:pt x="238272" y="136739"/>
                </a:cubicBezTo>
                <a:cubicBezTo>
                  <a:pt x="238272" y="134791"/>
                  <a:pt x="236690" y="133207"/>
                  <a:pt x="234740" y="133207"/>
                </a:cubicBezTo>
                <a:lnTo>
                  <a:pt x="108496" y="133207"/>
                </a:lnTo>
                <a:cubicBezTo>
                  <a:pt x="108426" y="133207"/>
                  <a:pt x="108355" y="133207"/>
                  <a:pt x="108294" y="133207"/>
                </a:cubicBezTo>
                <a:close/>
                <a:moveTo>
                  <a:pt x="10307" y="119584"/>
                </a:moveTo>
                <a:lnTo>
                  <a:pt x="38361" y="119584"/>
                </a:lnTo>
                <a:cubicBezTo>
                  <a:pt x="43931" y="119584"/>
                  <a:pt x="48452" y="124105"/>
                  <a:pt x="48452" y="129676"/>
                </a:cubicBezTo>
                <a:cubicBezTo>
                  <a:pt x="48462" y="129847"/>
                  <a:pt x="48462" y="130019"/>
                  <a:pt x="48462" y="130190"/>
                </a:cubicBezTo>
                <a:cubicBezTo>
                  <a:pt x="48462" y="135771"/>
                  <a:pt x="43931" y="140282"/>
                  <a:pt x="38361" y="140272"/>
                </a:cubicBezTo>
                <a:lnTo>
                  <a:pt x="10307" y="140272"/>
                </a:lnTo>
                <a:cubicBezTo>
                  <a:pt x="10135" y="140272"/>
                  <a:pt x="9964" y="140272"/>
                  <a:pt x="9792" y="140261"/>
                </a:cubicBezTo>
                <a:cubicBezTo>
                  <a:pt x="4222" y="139979"/>
                  <a:pt x="-67" y="135246"/>
                  <a:pt x="215" y="129676"/>
                </a:cubicBezTo>
                <a:cubicBezTo>
                  <a:pt x="215" y="124105"/>
                  <a:pt x="4736" y="119584"/>
                  <a:pt x="10307" y="119584"/>
                </a:cubicBezTo>
                <a:close/>
                <a:moveTo>
                  <a:pt x="10307" y="71044"/>
                </a:moveTo>
                <a:lnTo>
                  <a:pt x="38361" y="71044"/>
                </a:lnTo>
                <a:cubicBezTo>
                  <a:pt x="43931" y="71044"/>
                  <a:pt x="48452" y="75565"/>
                  <a:pt x="48452" y="81136"/>
                </a:cubicBezTo>
                <a:cubicBezTo>
                  <a:pt x="48452" y="86706"/>
                  <a:pt x="43931" y="91227"/>
                  <a:pt x="38361" y="91227"/>
                </a:cubicBezTo>
                <a:lnTo>
                  <a:pt x="10307" y="91227"/>
                </a:lnTo>
                <a:cubicBezTo>
                  <a:pt x="4736" y="91227"/>
                  <a:pt x="215" y="86706"/>
                  <a:pt x="215" y="81136"/>
                </a:cubicBezTo>
                <a:cubicBezTo>
                  <a:pt x="215" y="75565"/>
                  <a:pt x="4736" y="71044"/>
                  <a:pt x="10307" y="71044"/>
                </a:cubicBezTo>
                <a:close/>
                <a:moveTo>
                  <a:pt x="111712" y="63238"/>
                </a:moveTo>
                <a:lnTo>
                  <a:pt x="230891" y="63238"/>
                </a:lnTo>
                <a:lnTo>
                  <a:pt x="230891" y="112282"/>
                </a:lnTo>
                <a:lnTo>
                  <a:pt x="111712" y="112282"/>
                </a:lnTo>
                <a:close/>
                <a:moveTo>
                  <a:pt x="108395" y="56209"/>
                </a:moveTo>
                <a:cubicBezTo>
                  <a:pt x="106498" y="56209"/>
                  <a:pt x="104964" y="57743"/>
                  <a:pt x="104964" y="59640"/>
                </a:cubicBezTo>
                <a:lnTo>
                  <a:pt x="104964" y="115749"/>
                </a:lnTo>
                <a:cubicBezTo>
                  <a:pt x="104964" y="115819"/>
                  <a:pt x="104964" y="115890"/>
                  <a:pt x="104964" y="115951"/>
                </a:cubicBezTo>
                <a:cubicBezTo>
                  <a:pt x="105025" y="117848"/>
                  <a:pt x="106599" y="119341"/>
                  <a:pt x="108496" y="119281"/>
                </a:cubicBezTo>
                <a:lnTo>
                  <a:pt x="234740" y="119281"/>
                </a:lnTo>
                <a:cubicBezTo>
                  <a:pt x="236690" y="119281"/>
                  <a:pt x="238272" y="117696"/>
                  <a:pt x="238272" y="115749"/>
                </a:cubicBezTo>
                <a:lnTo>
                  <a:pt x="238272" y="59640"/>
                </a:lnTo>
                <a:cubicBezTo>
                  <a:pt x="238217" y="57733"/>
                  <a:pt x="236652" y="56209"/>
                  <a:pt x="234740" y="56209"/>
                </a:cubicBezTo>
                <a:lnTo>
                  <a:pt x="108496" y="56209"/>
                </a:lnTo>
                <a:cubicBezTo>
                  <a:pt x="108466" y="56209"/>
                  <a:pt x="108426" y="56209"/>
                  <a:pt x="108395" y="56209"/>
                </a:cubicBezTo>
                <a:close/>
                <a:moveTo>
                  <a:pt x="294077" y="56008"/>
                </a:moveTo>
                <a:cubicBezTo>
                  <a:pt x="297955" y="56059"/>
                  <a:pt x="301087" y="59197"/>
                  <a:pt x="301141" y="63072"/>
                </a:cubicBezTo>
                <a:cubicBezTo>
                  <a:pt x="301087" y="66947"/>
                  <a:pt x="297956" y="70086"/>
                  <a:pt x="294077" y="70136"/>
                </a:cubicBezTo>
                <a:cubicBezTo>
                  <a:pt x="290176" y="70136"/>
                  <a:pt x="287013" y="66978"/>
                  <a:pt x="287013" y="63072"/>
                </a:cubicBezTo>
                <a:cubicBezTo>
                  <a:pt x="287068" y="59197"/>
                  <a:pt x="290198" y="56059"/>
                  <a:pt x="294077" y="56008"/>
                </a:cubicBezTo>
                <a:close/>
                <a:moveTo>
                  <a:pt x="10307" y="20991"/>
                </a:moveTo>
                <a:lnTo>
                  <a:pt x="38361" y="20991"/>
                </a:lnTo>
                <a:cubicBezTo>
                  <a:pt x="38532" y="20991"/>
                  <a:pt x="38704" y="20991"/>
                  <a:pt x="38875" y="21001"/>
                </a:cubicBezTo>
                <a:cubicBezTo>
                  <a:pt x="44446" y="21284"/>
                  <a:pt x="48735" y="26017"/>
                  <a:pt x="48452" y="31587"/>
                </a:cubicBezTo>
                <a:cubicBezTo>
                  <a:pt x="48452" y="37158"/>
                  <a:pt x="43931" y="41679"/>
                  <a:pt x="38361" y="41679"/>
                </a:cubicBezTo>
                <a:lnTo>
                  <a:pt x="10307" y="41679"/>
                </a:lnTo>
                <a:cubicBezTo>
                  <a:pt x="4736" y="41679"/>
                  <a:pt x="215" y="37158"/>
                  <a:pt x="215" y="31587"/>
                </a:cubicBezTo>
                <a:cubicBezTo>
                  <a:pt x="205" y="31416"/>
                  <a:pt x="205" y="31244"/>
                  <a:pt x="205" y="31073"/>
                </a:cubicBezTo>
                <a:cubicBezTo>
                  <a:pt x="205" y="25492"/>
                  <a:pt x="4736" y="20981"/>
                  <a:pt x="10307" y="20991"/>
                </a:cubicBezTo>
                <a:close/>
                <a:moveTo>
                  <a:pt x="27664" y="0"/>
                </a:moveTo>
                <a:lnTo>
                  <a:pt x="76809" y="0"/>
                </a:lnTo>
                <a:lnTo>
                  <a:pt x="76809" y="269946"/>
                </a:lnTo>
                <a:cubicBezTo>
                  <a:pt x="76809" y="271893"/>
                  <a:pt x="78394" y="273478"/>
                  <a:pt x="80341" y="273478"/>
                </a:cubicBezTo>
                <a:cubicBezTo>
                  <a:pt x="80412" y="273478"/>
                  <a:pt x="80483" y="273478"/>
                  <a:pt x="80543" y="273478"/>
                </a:cubicBezTo>
                <a:cubicBezTo>
                  <a:pt x="82440" y="273417"/>
                  <a:pt x="83934" y="271843"/>
                  <a:pt x="83873" y="269946"/>
                </a:cubicBezTo>
                <a:lnTo>
                  <a:pt x="83873" y="0"/>
                </a:lnTo>
                <a:lnTo>
                  <a:pt x="230400" y="0"/>
                </a:lnTo>
                <a:cubicBezTo>
                  <a:pt x="230468" y="0"/>
                  <a:pt x="230536" y="0"/>
                  <a:pt x="230602" y="0"/>
                </a:cubicBezTo>
                <a:cubicBezTo>
                  <a:pt x="246431" y="61"/>
                  <a:pt x="259216" y="12937"/>
                  <a:pt x="259161" y="28761"/>
                </a:cubicBezTo>
                <a:lnTo>
                  <a:pt x="259161" y="279633"/>
                </a:lnTo>
                <a:cubicBezTo>
                  <a:pt x="259105" y="295548"/>
                  <a:pt x="246217" y="308444"/>
                  <a:pt x="230300" y="308495"/>
                </a:cubicBezTo>
                <a:lnTo>
                  <a:pt x="27664" y="308495"/>
                </a:lnTo>
                <a:lnTo>
                  <a:pt x="27664" y="294367"/>
                </a:lnTo>
                <a:lnTo>
                  <a:pt x="38260" y="294367"/>
                </a:lnTo>
                <a:cubicBezTo>
                  <a:pt x="47877" y="294316"/>
                  <a:pt x="55668" y="286526"/>
                  <a:pt x="55718" y="276909"/>
                </a:cubicBezTo>
                <a:cubicBezTo>
                  <a:pt x="55718" y="267271"/>
                  <a:pt x="47897" y="259451"/>
                  <a:pt x="38260" y="259451"/>
                </a:cubicBezTo>
                <a:lnTo>
                  <a:pt x="27664" y="259451"/>
                </a:lnTo>
                <a:lnTo>
                  <a:pt x="27664" y="245323"/>
                </a:lnTo>
                <a:lnTo>
                  <a:pt x="38260" y="245323"/>
                </a:lnTo>
                <a:cubicBezTo>
                  <a:pt x="47877" y="245272"/>
                  <a:pt x="55668" y="237482"/>
                  <a:pt x="55718" y="227864"/>
                </a:cubicBezTo>
                <a:cubicBezTo>
                  <a:pt x="55718" y="218227"/>
                  <a:pt x="47897" y="210406"/>
                  <a:pt x="38260" y="210406"/>
                </a:cubicBezTo>
                <a:lnTo>
                  <a:pt x="27664" y="210406"/>
                </a:lnTo>
                <a:lnTo>
                  <a:pt x="27664" y="196278"/>
                </a:lnTo>
                <a:lnTo>
                  <a:pt x="38260" y="196278"/>
                </a:lnTo>
                <a:cubicBezTo>
                  <a:pt x="47877" y="196228"/>
                  <a:pt x="55668" y="188437"/>
                  <a:pt x="55718" y="178820"/>
                </a:cubicBezTo>
                <a:cubicBezTo>
                  <a:pt x="55718" y="169183"/>
                  <a:pt x="47897" y="161362"/>
                  <a:pt x="38260" y="161362"/>
                </a:cubicBezTo>
                <a:lnTo>
                  <a:pt x="27664" y="161362"/>
                </a:lnTo>
                <a:lnTo>
                  <a:pt x="27664" y="147234"/>
                </a:lnTo>
                <a:lnTo>
                  <a:pt x="38260" y="147234"/>
                </a:lnTo>
                <a:cubicBezTo>
                  <a:pt x="47877" y="147184"/>
                  <a:pt x="55668" y="139393"/>
                  <a:pt x="55718" y="129776"/>
                </a:cubicBezTo>
                <a:cubicBezTo>
                  <a:pt x="55718" y="120138"/>
                  <a:pt x="47897" y="112318"/>
                  <a:pt x="38260" y="112318"/>
                </a:cubicBezTo>
                <a:lnTo>
                  <a:pt x="27664" y="112318"/>
                </a:lnTo>
                <a:lnTo>
                  <a:pt x="27664" y="98089"/>
                </a:lnTo>
                <a:lnTo>
                  <a:pt x="38260" y="98089"/>
                </a:lnTo>
                <a:cubicBezTo>
                  <a:pt x="47897" y="97978"/>
                  <a:pt x="55668" y="90167"/>
                  <a:pt x="55718" y="80530"/>
                </a:cubicBezTo>
                <a:cubicBezTo>
                  <a:pt x="55668" y="70913"/>
                  <a:pt x="47877" y="63122"/>
                  <a:pt x="38260" y="63072"/>
                </a:cubicBezTo>
                <a:lnTo>
                  <a:pt x="27664" y="63072"/>
                </a:lnTo>
                <a:lnTo>
                  <a:pt x="27664" y="49044"/>
                </a:lnTo>
                <a:lnTo>
                  <a:pt x="38260" y="49044"/>
                </a:lnTo>
                <a:cubicBezTo>
                  <a:pt x="47877" y="48994"/>
                  <a:pt x="55668" y="41203"/>
                  <a:pt x="55718" y="31586"/>
                </a:cubicBezTo>
                <a:cubicBezTo>
                  <a:pt x="55718" y="21929"/>
                  <a:pt x="47918" y="14078"/>
                  <a:pt x="38260" y="14027"/>
                </a:cubicBezTo>
                <a:lnTo>
                  <a:pt x="27664" y="14027"/>
                </a:lnTo>
                <a:close/>
              </a:path>
            </a:pathLst>
          </a:custGeom>
          <a:gradFill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</a:gradFill>
          <a:ln w="984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296F5D8-BEDC-1D69-3E17-FB859CB7EA1B}"/>
              </a:ext>
            </a:extLst>
          </p:cNvPr>
          <p:cNvSpPr/>
          <p:nvPr/>
        </p:nvSpPr>
        <p:spPr>
          <a:xfrm>
            <a:off x="8781894" y="3172934"/>
            <a:ext cx="390178" cy="381480"/>
          </a:xfrm>
          <a:custGeom>
            <a:avLst/>
            <a:gdLst>
              <a:gd name="connsiteX0" fmla="*/ 220560 w 380610"/>
              <a:gd name="connsiteY0" fmla="*/ 337877 h 372125"/>
              <a:gd name="connsiteX1" fmla="*/ 216201 w 380610"/>
              <a:gd name="connsiteY1" fmla="*/ 342236 h 372125"/>
              <a:gd name="connsiteX2" fmla="*/ 220560 w 380610"/>
              <a:gd name="connsiteY2" fmla="*/ 346594 h 372125"/>
              <a:gd name="connsiteX3" fmla="*/ 255431 w 380610"/>
              <a:gd name="connsiteY3" fmla="*/ 346594 h 372125"/>
              <a:gd name="connsiteX4" fmla="*/ 255684 w 380610"/>
              <a:gd name="connsiteY4" fmla="*/ 346594 h 372125"/>
              <a:gd name="connsiteX5" fmla="*/ 259790 w 380610"/>
              <a:gd name="connsiteY5" fmla="*/ 342236 h 372125"/>
              <a:gd name="connsiteX6" fmla="*/ 255431 w 380610"/>
              <a:gd name="connsiteY6" fmla="*/ 337877 h 372125"/>
              <a:gd name="connsiteX7" fmla="*/ 143345 w 380610"/>
              <a:gd name="connsiteY7" fmla="*/ 311848 h 372125"/>
              <a:gd name="connsiteX8" fmla="*/ 138986 w 380610"/>
              <a:gd name="connsiteY8" fmla="*/ 316207 h 372125"/>
              <a:gd name="connsiteX9" fmla="*/ 138986 w 380610"/>
              <a:gd name="connsiteY9" fmla="*/ 316456 h 372125"/>
              <a:gd name="connsiteX10" fmla="*/ 143345 w 380610"/>
              <a:gd name="connsiteY10" fmla="*/ 320566 h 372125"/>
              <a:gd name="connsiteX11" fmla="*/ 281335 w 380610"/>
              <a:gd name="connsiteY11" fmla="*/ 320566 h 372125"/>
              <a:gd name="connsiteX12" fmla="*/ 281588 w 380610"/>
              <a:gd name="connsiteY12" fmla="*/ 320566 h 372125"/>
              <a:gd name="connsiteX13" fmla="*/ 285694 w 380610"/>
              <a:gd name="connsiteY13" fmla="*/ 316207 h 372125"/>
              <a:gd name="connsiteX14" fmla="*/ 285570 w 380610"/>
              <a:gd name="connsiteY14" fmla="*/ 315833 h 372125"/>
              <a:gd name="connsiteX15" fmla="*/ 281833 w 380610"/>
              <a:gd name="connsiteY15" fmla="*/ 311848 h 372125"/>
              <a:gd name="connsiteX16" fmla="*/ 116818 w 380610"/>
              <a:gd name="connsiteY16" fmla="*/ 307115 h 372125"/>
              <a:gd name="connsiteX17" fmla="*/ 108100 w 380610"/>
              <a:gd name="connsiteY17" fmla="*/ 315833 h 372125"/>
              <a:gd name="connsiteX18" fmla="*/ 116818 w 380610"/>
              <a:gd name="connsiteY18" fmla="*/ 324551 h 372125"/>
              <a:gd name="connsiteX19" fmla="*/ 125411 w 380610"/>
              <a:gd name="connsiteY19" fmla="*/ 315833 h 372125"/>
              <a:gd name="connsiteX20" fmla="*/ 116818 w 380610"/>
              <a:gd name="connsiteY20" fmla="*/ 307115 h 372125"/>
              <a:gd name="connsiteX21" fmla="*/ 8593 w 380610"/>
              <a:gd name="connsiteY21" fmla="*/ 276977 h 372125"/>
              <a:gd name="connsiteX22" fmla="*/ 8719 w 380610"/>
              <a:gd name="connsiteY22" fmla="*/ 276977 h 372125"/>
              <a:gd name="connsiteX23" fmla="*/ 17311 w 380610"/>
              <a:gd name="connsiteY23" fmla="*/ 285570 h 372125"/>
              <a:gd name="connsiteX24" fmla="*/ 8593 w 380610"/>
              <a:gd name="connsiteY24" fmla="*/ 294288 h 372125"/>
              <a:gd name="connsiteX25" fmla="*/ 0 w 380610"/>
              <a:gd name="connsiteY25" fmla="*/ 285570 h 372125"/>
              <a:gd name="connsiteX26" fmla="*/ 8593 w 380610"/>
              <a:gd name="connsiteY26" fmla="*/ 276977 h 372125"/>
              <a:gd name="connsiteX27" fmla="*/ 168693 w 380610"/>
              <a:gd name="connsiteY27" fmla="*/ 172816 h 372125"/>
              <a:gd name="connsiteX28" fmla="*/ 181894 w 380610"/>
              <a:gd name="connsiteY28" fmla="*/ 208061 h 372125"/>
              <a:gd name="connsiteX29" fmla="*/ 155367 w 380610"/>
              <a:gd name="connsiteY29" fmla="*/ 208061 h 372125"/>
              <a:gd name="connsiteX30" fmla="*/ 168626 w 380610"/>
              <a:gd name="connsiteY30" fmla="*/ 155550 h 372125"/>
              <a:gd name="connsiteX31" fmla="*/ 164516 w 380610"/>
              <a:gd name="connsiteY31" fmla="*/ 158414 h 372125"/>
              <a:gd name="connsiteX32" fmla="*/ 138612 w 380610"/>
              <a:gd name="connsiteY32" fmla="*/ 227534 h 372125"/>
              <a:gd name="connsiteX33" fmla="*/ 141227 w 380610"/>
              <a:gd name="connsiteY33" fmla="*/ 233138 h 372125"/>
              <a:gd name="connsiteX34" fmla="*/ 146707 w 380610"/>
              <a:gd name="connsiteY34" fmla="*/ 230523 h 372125"/>
              <a:gd name="connsiteX35" fmla="*/ 152187 w 380610"/>
              <a:gd name="connsiteY35" fmla="*/ 216076 h 372125"/>
              <a:gd name="connsiteX36" fmla="*/ 185190 w 380610"/>
              <a:gd name="connsiteY36" fmla="*/ 216076 h 372125"/>
              <a:gd name="connsiteX37" fmla="*/ 190545 w 380610"/>
              <a:gd name="connsiteY37" fmla="*/ 230523 h 372125"/>
              <a:gd name="connsiteX38" fmla="*/ 194655 w 380610"/>
              <a:gd name="connsiteY38" fmla="*/ 233387 h 372125"/>
              <a:gd name="connsiteX39" fmla="*/ 196149 w 380610"/>
              <a:gd name="connsiteY39" fmla="*/ 233387 h 372125"/>
              <a:gd name="connsiteX40" fmla="*/ 196655 w 380610"/>
              <a:gd name="connsiteY40" fmla="*/ 233188 h 372125"/>
              <a:gd name="connsiteX41" fmla="*/ 198640 w 380610"/>
              <a:gd name="connsiteY41" fmla="*/ 227534 h 372125"/>
              <a:gd name="connsiteX42" fmla="*/ 172736 w 380610"/>
              <a:gd name="connsiteY42" fmla="*/ 158414 h 372125"/>
              <a:gd name="connsiteX43" fmla="*/ 168626 w 380610"/>
              <a:gd name="connsiteY43" fmla="*/ 155550 h 372125"/>
              <a:gd name="connsiteX44" fmla="*/ 220434 w 380610"/>
              <a:gd name="connsiteY44" fmla="*/ 147081 h 372125"/>
              <a:gd name="connsiteX45" fmla="*/ 216076 w 380610"/>
              <a:gd name="connsiteY45" fmla="*/ 151440 h 372125"/>
              <a:gd name="connsiteX46" fmla="*/ 216076 w 380610"/>
              <a:gd name="connsiteY46" fmla="*/ 160033 h 372125"/>
              <a:gd name="connsiteX47" fmla="*/ 207482 w 380610"/>
              <a:gd name="connsiteY47" fmla="*/ 160033 h 372125"/>
              <a:gd name="connsiteX48" fmla="*/ 203123 w 380610"/>
              <a:gd name="connsiteY48" fmla="*/ 164392 h 372125"/>
              <a:gd name="connsiteX49" fmla="*/ 203123 w 380610"/>
              <a:gd name="connsiteY49" fmla="*/ 164641 h 372125"/>
              <a:gd name="connsiteX50" fmla="*/ 207482 w 380610"/>
              <a:gd name="connsiteY50" fmla="*/ 168751 h 372125"/>
              <a:gd name="connsiteX51" fmla="*/ 216076 w 380610"/>
              <a:gd name="connsiteY51" fmla="*/ 168751 h 372125"/>
              <a:gd name="connsiteX52" fmla="*/ 216076 w 380610"/>
              <a:gd name="connsiteY52" fmla="*/ 177469 h 372125"/>
              <a:gd name="connsiteX53" fmla="*/ 220434 w 380610"/>
              <a:gd name="connsiteY53" fmla="*/ 181827 h 372125"/>
              <a:gd name="connsiteX54" fmla="*/ 220687 w 380610"/>
              <a:gd name="connsiteY54" fmla="*/ 181827 h 372125"/>
              <a:gd name="connsiteX55" fmla="*/ 224793 w 380610"/>
              <a:gd name="connsiteY55" fmla="*/ 177469 h 372125"/>
              <a:gd name="connsiteX56" fmla="*/ 224793 w 380610"/>
              <a:gd name="connsiteY56" fmla="*/ 168751 h 372125"/>
              <a:gd name="connsiteX57" fmla="*/ 233511 w 380610"/>
              <a:gd name="connsiteY57" fmla="*/ 168751 h 372125"/>
              <a:gd name="connsiteX58" fmla="*/ 233636 w 380610"/>
              <a:gd name="connsiteY58" fmla="*/ 168751 h 372125"/>
              <a:gd name="connsiteX59" fmla="*/ 233769 w 380610"/>
              <a:gd name="connsiteY59" fmla="*/ 168751 h 372125"/>
              <a:gd name="connsiteX60" fmla="*/ 237870 w 380610"/>
              <a:gd name="connsiteY60" fmla="*/ 164143 h 372125"/>
              <a:gd name="connsiteX61" fmla="*/ 233511 w 380610"/>
              <a:gd name="connsiteY61" fmla="*/ 159784 h 372125"/>
              <a:gd name="connsiteX62" fmla="*/ 224793 w 380610"/>
              <a:gd name="connsiteY62" fmla="*/ 159784 h 372125"/>
              <a:gd name="connsiteX63" fmla="*/ 224793 w 380610"/>
              <a:gd name="connsiteY63" fmla="*/ 151440 h 372125"/>
              <a:gd name="connsiteX64" fmla="*/ 224793 w 380610"/>
              <a:gd name="connsiteY64" fmla="*/ 151191 h 372125"/>
              <a:gd name="connsiteX65" fmla="*/ 220434 w 380610"/>
              <a:gd name="connsiteY65" fmla="*/ 147081 h 372125"/>
              <a:gd name="connsiteX66" fmla="*/ 367517 w 380610"/>
              <a:gd name="connsiteY66" fmla="*/ 121176 h 372125"/>
              <a:gd name="connsiteX67" fmla="*/ 368795 w 380610"/>
              <a:gd name="connsiteY67" fmla="*/ 121176 h 372125"/>
              <a:gd name="connsiteX68" fmla="*/ 380594 w 380610"/>
              <a:gd name="connsiteY68" fmla="*/ 134253 h 372125"/>
              <a:gd name="connsiteX69" fmla="*/ 380594 w 380610"/>
              <a:gd name="connsiteY69" fmla="*/ 135536 h 372125"/>
              <a:gd name="connsiteX70" fmla="*/ 367517 w 380610"/>
              <a:gd name="connsiteY70" fmla="*/ 147330 h 372125"/>
              <a:gd name="connsiteX71" fmla="*/ 366209 w 380610"/>
              <a:gd name="connsiteY71" fmla="*/ 147268 h 372125"/>
              <a:gd name="connsiteX72" fmla="*/ 355063 w 380610"/>
              <a:gd name="connsiteY72" fmla="*/ 133630 h 372125"/>
              <a:gd name="connsiteX73" fmla="*/ 367517 w 380610"/>
              <a:gd name="connsiteY73" fmla="*/ 121176 h 372125"/>
              <a:gd name="connsiteX74" fmla="*/ 185937 w 380610"/>
              <a:gd name="connsiteY74" fmla="*/ 112459 h 372125"/>
              <a:gd name="connsiteX75" fmla="*/ 267884 w 380610"/>
              <a:gd name="connsiteY75" fmla="*/ 194655 h 372125"/>
              <a:gd name="connsiteX76" fmla="*/ 185937 w 380610"/>
              <a:gd name="connsiteY76" fmla="*/ 276976 h 372125"/>
              <a:gd name="connsiteX77" fmla="*/ 103741 w 380610"/>
              <a:gd name="connsiteY77" fmla="*/ 194655 h 372125"/>
              <a:gd name="connsiteX78" fmla="*/ 185937 w 380610"/>
              <a:gd name="connsiteY78" fmla="*/ 112459 h 372125"/>
              <a:gd name="connsiteX79" fmla="*/ 186062 w 380610"/>
              <a:gd name="connsiteY79" fmla="*/ 104115 h 372125"/>
              <a:gd name="connsiteX80" fmla="*/ 95148 w 380610"/>
              <a:gd name="connsiteY80" fmla="*/ 195029 h 372125"/>
              <a:gd name="connsiteX81" fmla="*/ 186062 w 380610"/>
              <a:gd name="connsiteY81" fmla="*/ 285944 h 372125"/>
              <a:gd name="connsiteX82" fmla="*/ 185938 w 380610"/>
              <a:gd name="connsiteY82" fmla="*/ 285570 h 372125"/>
              <a:gd name="connsiteX83" fmla="*/ 276976 w 380610"/>
              <a:gd name="connsiteY83" fmla="*/ 195029 h 372125"/>
              <a:gd name="connsiteX84" fmla="*/ 186062 w 380610"/>
              <a:gd name="connsiteY84" fmla="*/ 104115 h 372125"/>
              <a:gd name="connsiteX85" fmla="*/ 82196 w 380610"/>
              <a:gd name="connsiteY85" fmla="*/ 77837 h 372125"/>
              <a:gd name="connsiteX86" fmla="*/ 77837 w 380610"/>
              <a:gd name="connsiteY86" fmla="*/ 82196 h 372125"/>
              <a:gd name="connsiteX87" fmla="*/ 77837 w 380610"/>
              <a:gd name="connsiteY87" fmla="*/ 82445 h 372125"/>
              <a:gd name="connsiteX88" fmla="*/ 82196 w 380610"/>
              <a:gd name="connsiteY88" fmla="*/ 86555 h 372125"/>
              <a:gd name="connsiteX89" fmla="*/ 134129 w 380610"/>
              <a:gd name="connsiteY89" fmla="*/ 86555 h 372125"/>
              <a:gd name="connsiteX90" fmla="*/ 134382 w 380610"/>
              <a:gd name="connsiteY90" fmla="*/ 86555 h 372125"/>
              <a:gd name="connsiteX91" fmla="*/ 138488 w 380610"/>
              <a:gd name="connsiteY91" fmla="*/ 82196 h 372125"/>
              <a:gd name="connsiteX92" fmla="*/ 134129 w 380610"/>
              <a:gd name="connsiteY92" fmla="*/ 77837 h 372125"/>
              <a:gd name="connsiteX93" fmla="*/ 81943 w 380610"/>
              <a:gd name="connsiteY93" fmla="*/ 51933 h 372125"/>
              <a:gd name="connsiteX94" fmla="*/ 77837 w 380610"/>
              <a:gd name="connsiteY94" fmla="*/ 56292 h 372125"/>
              <a:gd name="connsiteX95" fmla="*/ 77837 w 380610"/>
              <a:gd name="connsiteY95" fmla="*/ 56541 h 372125"/>
              <a:gd name="connsiteX96" fmla="*/ 82196 w 380610"/>
              <a:gd name="connsiteY96" fmla="*/ 60651 h 372125"/>
              <a:gd name="connsiteX97" fmla="*/ 134129 w 380610"/>
              <a:gd name="connsiteY97" fmla="*/ 60651 h 372125"/>
              <a:gd name="connsiteX98" fmla="*/ 134382 w 380610"/>
              <a:gd name="connsiteY98" fmla="*/ 60651 h 372125"/>
              <a:gd name="connsiteX99" fmla="*/ 138488 w 380610"/>
              <a:gd name="connsiteY99" fmla="*/ 56292 h 372125"/>
              <a:gd name="connsiteX100" fmla="*/ 138488 w 380610"/>
              <a:gd name="connsiteY100" fmla="*/ 56043 h 372125"/>
              <a:gd name="connsiteX101" fmla="*/ 134129 w 380610"/>
              <a:gd name="connsiteY101" fmla="*/ 51933 h 372125"/>
              <a:gd name="connsiteX102" fmla="*/ 82196 w 380610"/>
              <a:gd name="connsiteY102" fmla="*/ 51933 h 372125"/>
              <a:gd name="connsiteX103" fmla="*/ 81943 w 380610"/>
              <a:gd name="connsiteY103" fmla="*/ 51933 h 372125"/>
              <a:gd name="connsiteX104" fmla="*/ 81943 w 380610"/>
              <a:gd name="connsiteY104" fmla="*/ 26029 h 372125"/>
              <a:gd name="connsiteX105" fmla="*/ 77837 w 380610"/>
              <a:gd name="connsiteY105" fmla="*/ 30387 h 372125"/>
              <a:gd name="connsiteX106" fmla="*/ 77837 w 380610"/>
              <a:gd name="connsiteY106" fmla="*/ 30637 h 372125"/>
              <a:gd name="connsiteX107" fmla="*/ 82196 w 380610"/>
              <a:gd name="connsiteY107" fmla="*/ 34746 h 372125"/>
              <a:gd name="connsiteX108" fmla="*/ 134129 w 380610"/>
              <a:gd name="connsiteY108" fmla="*/ 34746 h 372125"/>
              <a:gd name="connsiteX109" fmla="*/ 134382 w 380610"/>
              <a:gd name="connsiteY109" fmla="*/ 34746 h 372125"/>
              <a:gd name="connsiteX110" fmla="*/ 138488 w 380610"/>
              <a:gd name="connsiteY110" fmla="*/ 30387 h 372125"/>
              <a:gd name="connsiteX111" fmla="*/ 138488 w 380610"/>
              <a:gd name="connsiteY111" fmla="*/ 30138 h 372125"/>
              <a:gd name="connsiteX112" fmla="*/ 134129 w 380610"/>
              <a:gd name="connsiteY112" fmla="*/ 26029 h 372125"/>
              <a:gd name="connsiteX113" fmla="*/ 82196 w 380610"/>
              <a:gd name="connsiteY113" fmla="*/ 26029 h 372125"/>
              <a:gd name="connsiteX114" fmla="*/ 81943 w 380610"/>
              <a:gd name="connsiteY114" fmla="*/ 26029 h 372125"/>
              <a:gd name="connsiteX115" fmla="*/ 268201 w 380610"/>
              <a:gd name="connsiteY115" fmla="*/ 6431 h 372125"/>
              <a:gd name="connsiteX116" fmla="*/ 314032 w 380610"/>
              <a:gd name="connsiteY116" fmla="*/ 52262 h 372125"/>
              <a:gd name="connsiteX117" fmla="*/ 268201 w 380610"/>
              <a:gd name="connsiteY117" fmla="*/ 52262 h 372125"/>
              <a:gd name="connsiteX118" fmla="*/ 51933 w 380610"/>
              <a:gd name="connsiteY118" fmla="*/ 0 h 372125"/>
              <a:gd name="connsiteX119" fmla="*/ 259665 w 380610"/>
              <a:gd name="connsiteY119" fmla="*/ 0 h 372125"/>
              <a:gd name="connsiteX120" fmla="*/ 259665 w 380610"/>
              <a:gd name="connsiteY120" fmla="*/ 56292 h 372125"/>
              <a:gd name="connsiteX121" fmla="*/ 263900 w 380610"/>
              <a:gd name="connsiteY121" fmla="*/ 60152 h 372125"/>
              <a:gd name="connsiteX122" fmla="*/ 320192 w 380610"/>
              <a:gd name="connsiteY122" fmla="*/ 60152 h 372125"/>
              <a:gd name="connsiteX123" fmla="*/ 320192 w 380610"/>
              <a:gd name="connsiteY123" fmla="*/ 372125 h 372125"/>
              <a:gd name="connsiteX124" fmla="*/ 51933 w 380610"/>
              <a:gd name="connsiteY124" fmla="*/ 372125 h 3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80610" h="372125">
                <a:moveTo>
                  <a:pt x="220560" y="337877"/>
                </a:moveTo>
                <a:cubicBezTo>
                  <a:pt x="218152" y="337877"/>
                  <a:pt x="216201" y="339832"/>
                  <a:pt x="216201" y="342236"/>
                </a:cubicBezTo>
                <a:cubicBezTo>
                  <a:pt x="216201" y="344639"/>
                  <a:pt x="218152" y="346594"/>
                  <a:pt x="220560" y="346594"/>
                </a:cubicBezTo>
                <a:lnTo>
                  <a:pt x="255431" y="346594"/>
                </a:lnTo>
                <a:cubicBezTo>
                  <a:pt x="255516" y="346594"/>
                  <a:pt x="255599" y="346594"/>
                  <a:pt x="255684" y="346594"/>
                </a:cubicBezTo>
                <a:cubicBezTo>
                  <a:pt x="258021" y="346520"/>
                  <a:pt x="259860" y="344577"/>
                  <a:pt x="259790" y="342236"/>
                </a:cubicBezTo>
                <a:cubicBezTo>
                  <a:pt x="259790" y="339832"/>
                  <a:pt x="257838" y="337877"/>
                  <a:pt x="255431" y="337877"/>
                </a:cubicBezTo>
                <a:close/>
                <a:moveTo>
                  <a:pt x="143345" y="311848"/>
                </a:moveTo>
                <a:cubicBezTo>
                  <a:pt x="140938" y="311848"/>
                  <a:pt x="138986" y="313803"/>
                  <a:pt x="138986" y="316207"/>
                </a:cubicBezTo>
                <a:cubicBezTo>
                  <a:pt x="138983" y="316294"/>
                  <a:pt x="138983" y="316381"/>
                  <a:pt x="138986" y="316456"/>
                </a:cubicBezTo>
                <a:cubicBezTo>
                  <a:pt x="139056" y="318797"/>
                  <a:pt x="141007" y="320640"/>
                  <a:pt x="143345" y="320566"/>
                </a:cubicBezTo>
                <a:lnTo>
                  <a:pt x="281335" y="320566"/>
                </a:lnTo>
                <a:cubicBezTo>
                  <a:pt x="281420" y="320566"/>
                  <a:pt x="281503" y="320566"/>
                  <a:pt x="281588" y="320566"/>
                </a:cubicBezTo>
                <a:cubicBezTo>
                  <a:pt x="283926" y="320491"/>
                  <a:pt x="285764" y="318548"/>
                  <a:pt x="285694" y="316207"/>
                </a:cubicBezTo>
                <a:lnTo>
                  <a:pt x="285570" y="315833"/>
                </a:lnTo>
                <a:cubicBezTo>
                  <a:pt x="285370" y="313816"/>
                  <a:pt x="283837" y="312172"/>
                  <a:pt x="281833" y="311848"/>
                </a:cubicBezTo>
                <a:close/>
                <a:moveTo>
                  <a:pt x="116818" y="307115"/>
                </a:moveTo>
                <a:cubicBezTo>
                  <a:pt x="112031" y="307177"/>
                  <a:pt x="108167" y="311051"/>
                  <a:pt x="108100" y="315833"/>
                </a:cubicBezTo>
                <a:cubicBezTo>
                  <a:pt x="108167" y="320615"/>
                  <a:pt x="112031" y="324489"/>
                  <a:pt x="116818" y="324551"/>
                </a:cubicBezTo>
                <a:cubicBezTo>
                  <a:pt x="121584" y="324489"/>
                  <a:pt x="125411" y="320603"/>
                  <a:pt x="125411" y="315833"/>
                </a:cubicBezTo>
                <a:cubicBezTo>
                  <a:pt x="125411" y="311063"/>
                  <a:pt x="121584" y="307177"/>
                  <a:pt x="116818" y="307115"/>
                </a:cubicBezTo>
                <a:close/>
                <a:moveTo>
                  <a:pt x="8593" y="276977"/>
                </a:moveTo>
                <a:cubicBezTo>
                  <a:pt x="8635" y="276977"/>
                  <a:pt x="8676" y="276977"/>
                  <a:pt x="8719" y="276977"/>
                </a:cubicBezTo>
                <a:cubicBezTo>
                  <a:pt x="13465" y="276977"/>
                  <a:pt x="17311" y="280825"/>
                  <a:pt x="17311" y="285570"/>
                </a:cubicBezTo>
                <a:cubicBezTo>
                  <a:pt x="17311" y="290390"/>
                  <a:pt x="13407" y="294288"/>
                  <a:pt x="8593" y="294288"/>
                </a:cubicBezTo>
                <a:cubicBezTo>
                  <a:pt x="3827" y="294226"/>
                  <a:pt x="0" y="290340"/>
                  <a:pt x="0" y="285570"/>
                </a:cubicBezTo>
                <a:cubicBezTo>
                  <a:pt x="0" y="280825"/>
                  <a:pt x="3847" y="276977"/>
                  <a:pt x="8593" y="276977"/>
                </a:cubicBezTo>
                <a:close/>
                <a:moveTo>
                  <a:pt x="168693" y="172816"/>
                </a:moveTo>
                <a:lnTo>
                  <a:pt x="181894" y="208061"/>
                </a:lnTo>
                <a:lnTo>
                  <a:pt x="155367" y="208061"/>
                </a:lnTo>
                <a:close/>
                <a:moveTo>
                  <a:pt x="168626" y="155550"/>
                </a:moveTo>
                <a:cubicBezTo>
                  <a:pt x="166811" y="155612"/>
                  <a:pt x="165202" y="156733"/>
                  <a:pt x="164516" y="158414"/>
                </a:cubicBezTo>
                <a:lnTo>
                  <a:pt x="138612" y="227534"/>
                </a:lnTo>
                <a:cubicBezTo>
                  <a:pt x="137850" y="229800"/>
                  <a:pt x="139000" y="232266"/>
                  <a:pt x="141227" y="233138"/>
                </a:cubicBezTo>
                <a:cubicBezTo>
                  <a:pt x="143460" y="233885"/>
                  <a:pt x="145887" y="232727"/>
                  <a:pt x="146707" y="230523"/>
                </a:cubicBezTo>
                <a:lnTo>
                  <a:pt x="152187" y="216076"/>
                </a:lnTo>
                <a:lnTo>
                  <a:pt x="185190" y="216076"/>
                </a:lnTo>
                <a:lnTo>
                  <a:pt x="190545" y="230523"/>
                </a:lnTo>
                <a:cubicBezTo>
                  <a:pt x="191231" y="232204"/>
                  <a:pt x="192840" y="233325"/>
                  <a:pt x="194655" y="233387"/>
                </a:cubicBezTo>
                <a:lnTo>
                  <a:pt x="196149" y="233387"/>
                </a:lnTo>
                <a:cubicBezTo>
                  <a:pt x="196322" y="233325"/>
                  <a:pt x="196490" y="233262"/>
                  <a:pt x="196655" y="233188"/>
                </a:cubicBezTo>
                <a:cubicBezTo>
                  <a:pt x="198763" y="232167"/>
                  <a:pt x="199651" y="229638"/>
                  <a:pt x="198640" y="227534"/>
                </a:cubicBezTo>
                <a:lnTo>
                  <a:pt x="172736" y="158414"/>
                </a:lnTo>
                <a:cubicBezTo>
                  <a:pt x="172105" y="156683"/>
                  <a:pt x="170463" y="155537"/>
                  <a:pt x="168626" y="155550"/>
                </a:cubicBezTo>
                <a:close/>
                <a:moveTo>
                  <a:pt x="220434" y="147081"/>
                </a:moveTo>
                <a:cubicBezTo>
                  <a:pt x="218027" y="147081"/>
                  <a:pt x="216076" y="149036"/>
                  <a:pt x="216076" y="151440"/>
                </a:cubicBezTo>
                <a:lnTo>
                  <a:pt x="216076" y="160033"/>
                </a:lnTo>
                <a:lnTo>
                  <a:pt x="207482" y="160033"/>
                </a:lnTo>
                <a:cubicBezTo>
                  <a:pt x="205075" y="160033"/>
                  <a:pt x="203123" y="161988"/>
                  <a:pt x="203123" y="164392"/>
                </a:cubicBezTo>
                <a:cubicBezTo>
                  <a:pt x="203121" y="164479"/>
                  <a:pt x="203121" y="164566"/>
                  <a:pt x="203123" y="164641"/>
                </a:cubicBezTo>
                <a:cubicBezTo>
                  <a:pt x="203193" y="166982"/>
                  <a:pt x="205145" y="168826"/>
                  <a:pt x="207482" y="168751"/>
                </a:cubicBezTo>
                <a:lnTo>
                  <a:pt x="216076" y="168751"/>
                </a:lnTo>
                <a:lnTo>
                  <a:pt x="216076" y="177469"/>
                </a:lnTo>
                <a:cubicBezTo>
                  <a:pt x="216076" y="179872"/>
                  <a:pt x="218027" y="181827"/>
                  <a:pt x="220434" y="181827"/>
                </a:cubicBezTo>
                <a:cubicBezTo>
                  <a:pt x="220519" y="181827"/>
                  <a:pt x="220603" y="181827"/>
                  <a:pt x="220687" y="181827"/>
                </a:cubicBezTo>
                <a:cubicBezTo>
                  <a:pt x="223025" y="181753"/>
                  <a:pt x="224863" y="179810"/>
                  <a:pt x="224793" y="177469"/>
                </a:cubicBezTo>
                <a:lnTo>
                  <a:pt x="224793" y="168751"/>
                </a:lnTo>
                <a:lnTo>
                  <a:pt x="233511" y="168751"/>
                </a:lnTo>
                <a:lnTo>
                  <a:pt x="233636" y="168751"/>
                </a:lnTo>
                <a:cubicBezTo>
                  <a:pt x="233681" y="168751"/>
                  <a:pt x="233724" y="168751"/>
                  <a:pt x="233769" y="168751"/>
                </a:cubicBezTo>
                <a:cubicBezTo>
                  <a:pt x="236173" y="168601"/>
                  <a:pt x="238008" y="166546"/>
                  <a:pt x="237870" y="164143"/>
                </a:cubicBezTo>
                <a:cubicBezTo>
                  <a:pt x="237870" y="161739"/>
                  <a:pt x="235919" y="159784"/>
                  <a:pt x="233511" y="159784"/>
                </a:cubicBezTo>
                <a:lnTo>
                  <a:pt x="224793" y="159784"/>
                </a:lnTo>
                <a:lnTo>
                  <a:pt x="224793" y="151440"/>
                </a:lnTo>
                <a:cubicBezTo>
                  <a:pt x="224796" y="151352"/>
                  <a:pt x="224796" y="151265"/>
                  <a:pt x="224793" y="151191"/>
                </a:cubicBezTo>
                <a:cubicBezTo>
                  <a:pt x="224724" y="148849"/>
                  <a:pt x="222772" y="147006"/>
                  <a:pt x="220434" y="147081"/>
                </a:cubicBezTo>
                <a:close/>
                <a:moveTo>
                  <a:pt x="367517" y="121176"/>
                </a:moveTo>
                <a:cubicBezTo>
                  <a:pt x="367943" y="121152"/>
                  <a:pt x="368369" y="121152"/>
                  <a:pt x="368795" y="121176"/>
                </a:cubicBezTo>
                <a:cubicBezTo>
                  <a:pt x="375664" y="121525"/>
                  <a:pt x="380946" y="127379"/>
                  <a:pt x="380594" y="134253"/>
                </a:cubicBezTo>
                <a:cubicBezTo>
                  <a:pt x="380616" y="134677"/>
                  <a:pt x="380616" y="135100"/>
                  <a:pt x="380594" y="135536"/>
                </a:cubicBezTo>
                <a:cubicBezTo>
                  <a:pt x="380241" y="142398"/>
                  <a:pt x="374386" y="147679"/>
                  <a:pt x="367517" y="147330"/>
                </a:cubicBezTo>
                <a:cubicBezTo>
                  <a:pt x="367080" y="147330"/>
                  <a:pt x="366644" y="147317"/>
                  <a:pt x="366209" y="147268"/>
                </a:cubicBezTo>
                <a:cubicBezTo>
                  <a:pt x="359366" y="146583"/>
                  <a:pt x="354375" y="140480"/>
                  <a:pt x="355063" y="133630"/>
                </a:cubicBezTo>
                <a:cubicBezTo>
                  <a:pt x="355063" y="126756"/>
                  <a:pt x="360638" y="121176"/>
                  <a:pt x="367517" y="121176"/>
                </a:cubicBezTo>
                <a:close/>
                <a:moveTo>
                  <a:pt x="185937" y="112459"/>
                </a:moveTo>
                <a:cubicBezTo>
                  <a:pt x="231179" y="112732"/>
                  <a:pt x="267749" y="149410"/>
                  <a:pt x="267884" y="194655"/>
                </a:cubicBezTo>
                <a:cubicBezTo>
                  <a:pt x="267817" y="239950"/>
                  <a:pt x="231227" y="276702"/>
                  <a:pt x="185937" y="276976"/>
                </a:cubicBezTo>
                <a:cubicBezTo>
                  <a:pt x="140550" y="276839"/>
                  <a:pt x="103809" y="240037"/>
                  <a:pt x="103741" y="194655"/>
                </a:cubicBezTo>
                <a:cubicBezTo>
                  <a:pt x="103809" y="149285"/>
                  <a:pt x="140569" y="112533"/>
                  <a:pt x="185937" y="112459"/>
                </a:cubicBezTo>
                <a:close/>
                <a:moveTo>
                  <a:pt x="186062" y="104115"/>
                </a:moveTo>
                <a:cubicBezTo>
                  <a:pt x="135880" y="104190"/>
                  <a:pt x="95216" y="144852"/>
                  <a:pt x="95148" y="195029"/>
                </a:cubicBezTo>
                <a:cubicBezTo>
                  <a:pt x="95216" y="245207"/>
                  <a:pt x="135880" y="285881"/>
                  <a:pt x="186062" y="285944"/>
                </a:cubicBezTo>
                <a:lnTo>
                  <a:pt x="185938" y="285570"/>
                </a:lnTo>
                <a:cubicBezTo>
                  <a:pt x="236051" y="285644"/>
                  <a:pt x="276771" y="245144"/>
                  <a:pt x="276976" y="195029"/>
                </a:cubicBezTo>
                <a:cubicBezTo>
                  <a:pt x="276976" y="144815"/>
                  <a:pt x="236273" y="104115"/>
                  <a:pt x="186062" y="104115"/>
                </a:cubicBezTo>
                <a:close/>
                <a:moveTo>
                  <a:pt x="82196" y="77837"/>
                </a:moveTo>
                <a:cubicBezTo>
                  <a:pt x="79788" y="77837"/>
                  <a:pt x="77837" y="79792"/>
                  <a:pt x="77837" y="82196"/>
                </a:cubicBezTo>
                <a:cubicBezTo>
                  <a:pt x="77834" y="82283"/>
                  <a:pt x="77834" y="82370"/>
                  <a:pt x="77837" y="82445"/>
                </a:cubicBezTo>
                <a:cubicBezTo>
                  <a:pt x="77907" y="84786"/>
                  <a:pt x="79858" y="86630"/>
                  <a:pt x="82196" y="86555"/>
                </a:cubicBezTo>
                <a:lnTo>
                  <a:pt x="134129" y="86555"/>
                </a:lnTo>
                <a:cubicBezTo>
                  <a:pt x="134214" y="86555"/>
                  <a:pt x="134297" y="86555"/>
                  <a:pt x="134382" y="86555"/>
                </a:cubicBezTo>
                <a:cubicBezTo>
                  <a:pt x="136719" y="86480"/>
                  <a:pt x="138558" y="84538"/>
                  <a:pt x="138488" y="82196"/>
                </a:cubicBezTo>
                <a:cubicBezTo>
                  <a:pt x="138488" y="79792"/>
                  <a:pt x="136536" y="77837"/>
                  <a:pt x="134129" y="77837"/>
                </a:cubicBezTo>
                <a:close/>
                <a:moveTo>
                  <a:pt x="81943" y="51933"/>
                </a:moveTo>
                <a:cubicBezTo>
                  <a:pt x="79605" y="52008"/>
                  <a:pt x="77767" y="53951"/>
                  <a:pt x="77837" y="56292"/>
                </a:cubicBezTo>
                <a:cubicBezTo>
                  <a:pt x="77834" y="56379"/>
                  <a:pt x="77834" y="56466"/>
                  <a:pt x="77837" y="56541"/>
                </a:cubicBezTo>
                <a:cubicBezTo>
                  <a:pt x="77907" y="58882"/>
                  <a:pt x="79858" y="60725"/>
                  <a:pt x="82196" y="60651"/>
                </a:cubicBezTo>
                <a:lnTo>
                  <a:pt x="134129" y="60651"/>
                </a:lnTo>
                <a:cubicBezTo>
                  <a:pt x="134214" y="60651"/>
                  <a:pt x="134297" y="60651"/>
                  <a:pt x="134382" y="60651"/>
                </a:cubicBezTo>
                <a:cubicBezTo>
                  <a:pt x="136719" y="60576"/>
                  <a:pt x="138558" y="58633"/>
                  <a:pt x="138488" y="56292"/>
                </a:cubicBezTo>
                <a:cubicBezTo>
                  <a:pt x="138490" y="56205"/>
                  <a:pt x="138490" y="56117"/>
                  <a:pt x="138488" y="56043"/>
                </a:cubicBezTo>
                <a:cubicBezTo>
                  <a:pt x="138418" y="53701"/>
                  <a:pt x="136467" y="51858"/>
                  <a:pt x="134129" y="51933"/>
                </a:cubicBezTo>
                <a:lnTo>
                  <a:pt x="82196" y="51933"/>
                </a:lnTo>
                <a:cubicBezTo>
                  <a:pt x="82111" y="51933"/>
                  <a:pt x="82028" y="51933"/>
                  <a:pt x="81943" y="51933"/>
                </a:cubicBezTo>
                <a:close/>
                <a:moveTo>
                  <a:pt x="81943" y="26029"/>
                </a:moveTo>
                <a:cubicBezTo>
                  <a:pt x="79605" y="26103"/>
                  <a:pt x="77767" y="28046"/>
                  <a:pt x="77837" y="30387"/>
                </a:cubicBezTo>
                <a:cubicBezTo>
                  <a:pt x="77834" y="30475"/>
                  <a:pt x="77834" y="30562"/>
                  <a:pt x="77837" y="30637"/>
                </a:cubicBezTo>
                <a:cubicBezTo>
                  <a:pt x="77907" y="32978"/>
                  <a:pt x="79858" y="34821"/>
                  <a:pt x="82196" y="34746"/>
                </a:cubicBezTo>
                <a:lnTo>
                  <a:pt x="134129" y="34746"/>
                </a:lnTo>
                <a:cubicBezTo>
                  <a:pt x="134214" y="34746"/>
                  <a:pt x="134297" y="34746"/>
                  <a:pt x="134382" y="34746"/>
                </a:cubicBezTo>
                <a:cubicBezTo>
                  <a:pt x="136719" y="34672"/>
                  <a:pt x="138558" y="32729"/>
                  <a:pt x="138488" y="30387"/>
                </a:cubicBezTo>
                <a:cubicBezTo>
                  <a:pt x="138490" y="30300"/>
                  <a:pt x="138490" y="30213"/>
                  <a:pt x="138488" y="30138"/>
                </a:cubicBezTo>
                <a:cubicBezTo>
                  <a:pt x="138418" y="27797"/>
                  <a:pt x="136467" y="25954"/>
                  <a:pt x="134129" y="26029"/>
                </a:cubicBezTo>
                <a:lnTo>
                  <a:pt x="82196" y="26029"/>
                </a:lnTo>
                <a:cubicBezTo>
                  <a:pt x="82111" y="26029"/>
                  <a:pt x="82028" y="26029"/>
                  <a:pt x="81943" y="26029"/>
                </a:cubicBezTo>
                <a:close/>
                <a:moveTo>
                  <a:pt x="268201" y="6431"/>
                </a:moveTo>
                <a:lnTo>
                  <a:pt x="314032" y="52262"/>
                </a:lnTo>
                <a:lnTo>
                  <a:pt x="268201" y="52262"/>
                </a:lnTo>
                <a:close/>
                <a:moveTo>
                  <a:pt x="51933" y="0"/>
                </a:moveTo>
                <a:lnTo>
                  <a:pt x="259665" y="0"/>
                </a:lnTo>
                <a:lnTo>
                  <a:pt x="259665" y="56292"/>
                </a:lnTo>
                <a:cubicBezTo>
                  <a:pt x="259913" y="58459"/>
                  <a:pt x="261721" y="60103"/>
                  <a:pt x="263900" y="60152"/>
                </a:cubicBezTo>
                <a:lnTo>
                  <a:pt x="320192" y="60152"/>
                </a:lnTo>
                <a:lnTo>
                  <a:pt x="320192" y="372125"/>
                </a:lnTo>
                <a:lnTo>
                  <a:pt x="51933" y="372125"/>
                </a:lnTo>
                <a:close/>
              </a:path>
            </a:pathLst>
          </a:custGeom>
          <a:gradFill>
            <a:gsLst>
              <a:gs pos="100000">
                <a:srgbClr val="1F3485"/>
              </a:gs>
              <a:gs pos="19000">
                <a:srgbClr val="0069D1"/>
              </a:gs>
            </a:gsLst>
            <a:lin ang="2700000" scaled="1"/>
          </a:gradFill>
          <a:ln w="122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98AD15E-1CFE-456A-4C6A-2A41B8B858E1}"/>
              </a:ext>
            </a:extLst>
          </p:cNvPr>
          <p:cNvSpPr txBox="1"/>
          <p:nvPr/>
        </p:nvSpPr>
        <p:spPr>
          <a:xfrm>
            <a:off x="367250" y="1450228"/>
            <a:ext cx="11194807" cy="70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3D62FBA-429B-5969-AA86-2FCF2E48F489}"/>
              </a:ext>
            </a:extLst>
          </p:cNvPr>
          <p:cNvGrpSpPr/>
          <p:nvPr/>
        </p:nvGrpSpPr>
        <p:grpSpPr>
          <a:xfrm>
            <a:off x="9195869" y="1365889"/>
            <a:ext cx="6805892" cy="7985149"/>
            <a:chOff x="13560823" y="-3858789"/>
            <a:chExt cx="4280002" cy="5021598"/>
          </a:xfrm>
        </p:grpSpPr>
        <p:pic>
          <p:nvPicPr>
            <p:cNvPr id="19" name="图片 18" descr="路旁的建筑&#10;&#10;描述已自动生成">
              <a:extLst>
                <a:ext uri="{FF2B5EF4-FFF2-40B4-BE49-F238E27FC236}">
                  <a16:creationId xmlns:a16="http://schemas.microsoft.com/office/drawing/2014/main" id="{9B1A1932-D7CF-4793-0419-56BE63DACC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621" b="42873"/>
            <a:stretch/>
          </p:blipFill>
          <p:spPr>
            <a:xfrm flipH="1">
              <a:off x="13560823" y="-3858789"/>
              <a:ext cx="4280002" cy="4153913"/>
            </a:xfrm>
            <a:prstGeom prst="rect">
              <a:avLst/>
            </a:prstGeom>
          </p:spPr>
        </p:pic>
        <p:pic>
          <p:nvPicPr>
            <p:cNvPr id="26" name="图片 25" descr="路旁的建筑&#10;&#10;描述已自动生成">
              <a:extLst>
                <a:ext uri="{FF2B5EF4-FFF2-40B4-BE49-F238E27FC236}">
                  <a16:creationId xmlns:a16="http://schemas.microsoft.com/office/drawing/2014/main" id="{95F196A0-B41E-993B-0C72-1345B99F51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76" t="36280" r="17597" b="30534"/>
            <a:stretch/>
          </p:blipFill>
          <p:spPr>
            <a:xfrm flipH="1">
              <a:off x="13850217" y="-1250191"/>
              <a:ext cx="2413000" cy="241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1943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图片 126">
            <a:extLst>
              <a:ext uri="{FF2B5EF4-FFF2-40B4-BE49-F238E27FC236}">
                <a16:creationId xmlns:a16="http://schemas.microsoft.com/office/drawing/2014/main" id="{198DF4B1-EE74-3CFA-446A-24883508D94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rcRect l="55" r="128" b="45764"/>
          <a:stretch>
            <a:fillRect/>
          </a:stretch>
        </p:blipFill>
        <p:spPr>
          <a:xfrm>
            <a:off x="0" y="4476468"/>
            <a:ext cx="12192000" cy="2381532"/>
          </a:xfrm>
          <a:custGeom>
            <a:avLst/>
            <a:gdLst>
              <a:gd name="connsiteX0" fmla="*/ 0 w 12192000"/>
              <a:gd name="connsiteY0" fmla="*/ 0 h 2381532"/>
              <a:gd name="connsiteX1" fmla="*/ 12192000 w 12192000"/>
              <a:gd name="connsiteY1" fmla="*/ 0 h 2381532"/>
              <a:gd name="connsiteX2" fmla="*/ 12192000 w 12192000"/>
              <a:gd name="connsiteY2" fmla="*/ 2381532 h 2381532"/>
              <a:gd name="connsiteX3" fmla="*/ 0 w 12192000"/>
              <a:gd name="connsiteY3" fmla="*/ 2381532 h 2381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81532">
                <a:moveTo>
                  <a:pt x="0" y="0"/>
                </a:moveTo>
                <a:lnTo>
                  <a:pt x="12192000" y="0"/>
                </a:lnTo>
                <a:lnTo>
                  <a:pt x="12192000" y="2381532"/>
                </a:lnTo>
                <a:lnTo>
                  <a:pt x="0" y="2381532"/>
                </a:lnTo>
                <a:close/>
              </a:path>
            </a:pathLst>
          </a:custGeom>
        </p:spPr>
      </p:pic>
      <p:pic>
        <p:nvPicPr>
          <p:cNvPr id="115" name="图片 114" descr="路旁的建筑&#10;&#10;描述已自动生成">
            <a:extLst>
              <a:ext uri="{FF2B5EF4-FFF2-40B4-BE49-F238E27FC236}">
                <a16:creationId xmlns:a16="http://schemas.microsoft.com/office/drawing/2014/main" id="{EF51BDBC-D99B-EF09-27B7-415CB9A74A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21" b="28977"/>
          <a:stretch/>
        </p:blipFill>
        <p:spPr>
          <a:xfrm flipH="1">
            <a:off x="-1" y="1911085"/>
            <a:ext cx="4099833" cy="4946915"/>
          </a:xfrm>
          <a:custGeom>
            <a:avLst/>
            <a:gdLst>
              <a:gd name="connsiteX0" fmla="*/ 3947994 w 3947994"/>
              <a:gd name="connsiteY0" fmla="*/ 0 h 4763704"/>
              <a:gd name="connsiteX1" fmla="*/ 0 w 3947994"/>
              <a:gd name="connsiteY1" fmla="*/ 0 h 4763704"/>
              <a:gd name="connsiteX2" fmla="*/ 0 w 3947994"/>
              <a:gd name="connsiteY2" fmla="*/ 4763704 h 4763704"/>
              <a:gd name="connsiteX3" fmla="*/ 3947994 w 3947994"/>
              <a:gd name="connsiteY3" fmla="*/ 4763704 h 4763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7994" h="4763704">
                <a:moveTo>
                  <a:pt x="3947994" y="0"/>
                </a:moveTo>
                <a:lnTo>
                  <a:pt x="0" y="0"/>
                </a:lnTo>
                <a:lnTo>
                  <a:pt x="0" y="4763704"/>
                </a:lnTo>
                <a:lnTo>
                  <a:pt x="3947994" y="4763704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45C5F7C-795D-222A-AE17-0ECBE9EDA219}"/>
              </a:ext>
            </a:extLst>
          </p:cNvPr>
          <p:cNvSpPr/>
          <p:nvPr/>
        </p:nvSpPr>
        <p:spPr>
          <a:xfrm>
            <a:off x="0" y="-464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5" name="图片 1034" descr="天空中有许多云&#10;&#10;描述已自动生成">
            <a:extLst>
              <a:ext uri="{FF2B5EF4-FFF2-40B4-BE49-F238E27FC236}">
                <a16:creationId xmlns:a16="http://schemas.microsoft.com/office/drawing/2014/main" id="{02A6AE38-4BA3-E774-7FBA-FB66097B365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9143" b="63445"/>
          <a:stretch/>
        </p:blipFill>
        <p:spPr>
          <a:xfrm rot="10800000">
            <a:off x="2423053" y="0"/>
            <a:ext cx="2365798" cy="1205371"/>
          </a:xfrm>
          <a:custGeom>
            <a:avLst/>
            <a:gdLst>
              <a:gd name="connsiteX0" fmla="*/ 2365798 w 2365798"/>
              <a:gd name="connsiteY0" fmla="*/ 1205371 h 1205371"/>
              <a:gd name="connsiteX1" fmla="*/ 0 w 2365798"/>
              <a:gd name="connsiteY1" fmla="*/ 1205371 h 1205371"/>
              <a:gd name="connsiteX2" fmla="*/ 0 w 2365798"/>
              <a:gd name="connsiteY2" fmla="*/ 0 h 1205371"/>
              <a:gd name="connsiteX3" fmla="*/ 2365798 w 2365798"/>
              <a:gd name="connsiteY3" fmla="*/ 0 h 120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798" h="1205371">
                <a:moveTo>
                  <a:pt x="2365798" y="1205371"/>
                </a:moveTo>
                <a:lnTo>
                  <a:pt x="0" y="1205371"/>
                </a:lnTo>
                <a:lnTo>
                  <a:pt x="0" y="0"/>
                </a:lnTo>
                <a:lnTo>
                  <a:pt x="2365798" y="0"/>
                </a:lnTo>
                <a:close/>
              </a:path>
            </a:pathLst>
          </a:custGeom>
        </p:spPr>
      </p:pic>
      <p:pic>
        <p:nvPicPr>
          <p:cNvPr id="1027" name="图片 1026" descr="天空中有许多云&#10;&#10;描述已自动生成">
            <a:extLst>
              <a:ext uri="{FF2B5EF4-FFF2-40B4-BE49-F238E27FC236}">
                <a16:creationId xmlns:a16="http://schemas.microsoft.com/office/drawing/2014/main" id="{B78AD424-97E2-525F-BCCC-D64CFB7E11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74062" b="73101"/>
          <a:stretch/>
        </p:blipFill>
        <p:spPr>
          <a:xfrm>
            <a:off x="7497700" y="4838069"/>
            <a:ext cx="4694300" cy="2019931"/>
          </a:xfrm>
          <a:custGeom>
            <a:avLst/>
            <a:gdLst>
              <a:gd name="connsiteX0" fmla="*/ 0 w 4694300"/>
              <a:gd name="connsiteY0" fmla="*/ 0 h 2019931"/>
              <a:gd name="connsiteX1" fmla="*/ 4694300 w 4694300"/>
              <a:gd name="connsiteY1" fmla="*/ 0 h 2019931"/>
              <a:gd name="connsiteX2" fmla="*/ 4694300 w 4694300"/>
              <a:gd name="connsiteY2" fmla="*/ 2019931 h 2019931"/>
              <a:gd name="connsiteX3" fmla="*/ 0 w 4694300"/>
              <a:gd name="connsiteY3" fmla="*/ 2019931 h 201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4300" h="2019931">
                <a:moveTo>
                  <a:pt x="0" y="0"/>
                </a:moveTo>
                <a:lnTo>
                  <a:pt x="4694300" y="0"/>
                </a:lnTo>
                <a:lnTo>
                  <a:pt x="4694300" y="2019931"/>
                </a:lnTo>
                <a:lnTo>
                  <a:pt x="0" y="2019931"/>
                </a:lnTo>
                <a:close/>
              </a:path>
            </a:pathLst>
          </a:custGeom>
        </p:spPr>
      </p:pic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B3842C22-46E4-6BF2-EA38-D4A354AEF5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901937" y="6195103"/>
            <a:ext cx="290063" cy="420040"/>
          </a:xfrm>
          <a:custGeom>
            <a:avLst/>
            <a:gdLst>
              <a:gd name="connsiteX0" fmla="*/ 201793 w 290063"/>
              <a:gd name="connsiteY0" fmla="*/ 0 h 420040"/>
              <a:gd name="connsiteX1" fmla="*/ 290063 w 290063"/>
              <a:gd name="connsiteY1" fmla="*/ 0 h 420040"/>
              <a:gd name="connsiteX2" fmla="*/ 290063 w 290063"/>
              <a:gd name="connsiteY2" fmla="*/ 420040 h 420040"/>
              <a:gd name="connsiteX3" fmla="*/ 201793 w 290063"/>
              <a:gd name="connsiteY3" fmla="*/ 420040 h 420040"/>
              <a:gd name="connsiteX4" fmla="*/ 0 w 290063"/>
              <a:gd name="connsiteY4" fmla="*/ 210020 h 420040"/>
              <a:gd name="connsiteX5" fmla="*/ 201793 w 290063"/>
              <a:gd name="connsiteY5" fmla="*/ 0 h 4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063" h="420040">
                <a:moveTo>
                  <a:pt x="201793" y="0"/>
                </a:moveTo>
                <a:lnTo>
                  <a:pt x="290063" y="0"/>
                </a:lnTo>
                <a:lnTo>
                  <a:pt x="290063" y="420040"/>
                </a:lnTo>
                <a:lnTo>
                  <a:pt x="201793" y="420040"/>
                </a:lnTo>
                <a:cubicBezTo>
                  <a:pt x="90346" y="420040"/>
                  <a:pt x="0" y="326011"/>
                  <a:pt x="0" y="210020"/>
                </a:cubicBezTo>
                <a:cubicBezTo>
                  <a:pt x="0" y="94030"/>
                  <a:pt x="90346" y="0"/>
                  <a:pt x="201793" y="0"/>
                </a:cubicBezTo>
                <a:close/>
              </a:path>
            </a:pathLst>
          </a:cu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>
            <a:outerShdw blurRad="495300" dist="38100" dir="10800000" sx="104000" sy="104000" algn="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endParaRPr lang="zh-CN" altLang="en-US" sz="1600" dirty="0">
              <a:solidFill>
                <a:schemeClr val="bg1"/>
              </a:solidFill>
              <a:effectLst>
                <a:outerShdw blurRad="35052" dist="26289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D016A1-2B0E-27E9-3AFC-CFD96B0230C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3121" y="290384"/>
            <a:ext cx="1413720" cy="1586588"/>
          </a:xfrm>
          <a:prstGeom prst="rect">
            <a:avLst/>
          </a:prstGeom>
          <a:noFill/>
          <a:effectLst/>
        </p:spPr>
        <p:txBody>
          <a:bodyPr wrap="none" lIns="77724" tIns="38862" rIns="77724" bIns="38862" rtlCol="0">
            <a:spAutoFit/>
          </a:bodyPr>
          <a:lstStyle/>
          <a:p>
            <a:r>
              <a:rPr lang="zh-CN" altLang="en-US" sz="9800" dirty="0">
                <a:gradFill>
                  <a:gsLst>
                    <a:gs pos="92000">
                      <a:srgbClr val="1F3485"/>
                    </a:gs>
                    <a:gs pos="0">
                      <a:srgbClr val="0BABFF"/>
                    </a:gs>
                  </a:gsLst>
                  <a:lin ang="2700000" scaled="0"/>
                </a:gradFill>
                <a:effectLst>
                  <a:outerShdw blurRad="152400" dist="107950" dir="5400000" sx="98000" sy="98000" algn="t" rotWithShape="0">
                    <a:srgbClr val="1F3485">
                      <a:alpha val="38000"/>
                    </a:srgb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</a:rPr>
              <a:t>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A56A35-4145-3BFF-8512-8EE42434346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28163" y="730971"/>
            <a:ext cx="1410514" cy="1582741"/>
          </a:xfrm>
          <a:prstGeom prst="rect">
            <a:avLst/>
          </a:prstGeom>
          <a:noFill/>
          <a:effectLst/>
        </p:spPr>
        <p:txBody>
          <a:bodyPr wrap="none" lIns="77724" tIns="38862" rIns="77724" bIns="38862" rtlCol="0">
            <a:spAutoFit/>
          </a:bodyPr>
          <a:lstStyle/>
          <a:p>
            <a:r>
              <a:rPr lang="zh-CN" altLang="en-US" sz="9775" dirty="0">
                <a:gradFill>
                  <a:gsLst>
                    <a:gs pos="92000">
                      <a:srgbClr val="1F3485"/>
                    </a:gs>
                    <a:gs pos="0">
                      <a:srgbClr val="0BABFF"/>
                    </a:gs>
                  </a:gsLst>
                  <a:lin ang="2700000" scaled="0"/>
                </a:gradFill>
                <a:effectLst>
                  <a:outerShdw blurRad="152400" dist="107950" dir="5400000" sx="98000" sy="98000" algn="t" rotWithShape="0">
                    <a:srgbClr val="1F3485">
                      <a:alpha val="38000"/>
                    </a:srgb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</a:rPr>
              <a:t>录</a:t>
            </a:r>
          </a:p>
        </p:txBody>
      </p:sp>
      <p:pic>
        <p:nvPicPr>
          <p:cNvPr id="1038" name="图片 1037" descr="天空中有许多云&#10;&#10;描述已自动生成">
            <a:extLst>
              <a:ext uri="{FF2B5EF4-FFF2-40B4-BE49-F238E27FC236}">
                <a16:creationId xmlns:a16="http://schemas.microsoft.com/office/drawing/2014/main" id="{DD5F2EEE-F8A1-7C99-650C-645358DF697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5" t="61830" r="43602" b="11381"/>
          <a:stretch/>
        </p:blipFill>
        <p:spPr>
          <a:xfrm>
            <a:off x="1" y="1140249"/>
            <a:ext cx="1351073" cy="1085188"/>
          </a:xfrm>
          <a:custGeom>
            <a:avLst/>
            <a:gdLst>
              <a:gd name="connsiteX0" fmla="*/ 0 w 1351073"/>
              <a:gd name="connsiteY0" fmla="*/ 0 h 1085188"/>
              <a:gd name="connsiteX1" fmla="*/ 1351073 w 1351073"/>
              <a:gd name="connsiteY1" fmla="*/ 0 h 1085188"/>
              <a:gd name="connsiteX2" fmla="*/ 1351073 w 1351073"/>
              <a:gd name="connsiteY2" fmla="*/ 1085188 h 1085188"/>
              <a:gd name="connsiteX3" fmla="*/ 0 w 1351073"/>
              <a:gd name="connsiteY3" fmla="*/ 1085188 h 108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073" h="1085188">
                <a:moveTo>
                  <a:pt x="0" y="0"/>
                </a:moveTo>
                <a:lnTo>
                  <a:pt x="1351073" y="0"/>
                </a:lnTo>
                <a:lnTo>
                  <a:pt x="1351073" y="1085188"/>
                </a:lnTo>
                <a:lnTo>
                  <a:pt x="0" y="1085188"/>
                </a:ln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74C696A-5367-901F-30A0-CC27778E878A}"/>
              </a:ext>
            </a:extLst>
          </p:cNvPr>
          <p:cNvSpPr txBox="1"/>
          <p:nvPr/>
        </p:nvSpPr>
        <p:spPr>
          <a:xfrm>
            <a:off x="1574413" y="622013"/>
            <a:ext cx="1766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CONTENTS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56" name="图片 55" descr="卡通人物&#10;&#10;低可信度描述已自动生成">
            <a:extLst>
              <a:ext uri="{FF2B5EF4-FFF2-40B4-BE49-F238E27FC236}">
                <a16:creationId xmlns:a16="http://schemas.microsoft.com/office/drawing/2014/main" id="{47BF93D6-240D-6444-F862-1F4694262B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" t="70980"/>
          <a:stretch>
            <a:fillRect/>
          </a:stretch>
        </p:blipFill>
        <p:spPr>
          <a:xfrm rot="10800000" flipH="1">
            <a:off x="0" y="6046213"/>
            <a:ext cx="6298032" cy="811787"/>
          </a:xfrm>
          <a:custGeom>
            <a:avLst/>
            <a:gdLst>
              <a:gd name="connsiteX0" fmla="*/ 0 w 6298032"/>
              <a:gd name="connsiteY0" fmla="*/ 811787 h 811787"/>
              <a:gd name="connsiteX1" fmla="*/ 6298032 w 6298032"/>
              <a:gd name="connsiteY1" fmla="*/ 811787 h 811787"/>
              <a:gd name="connsiteX2" fmla="*/ 6298032 w 6298032"/>
              <a:gd name="connsiteY2" fmla="*/ 0 h 811787"/>
              <a:gd name="connsiteX3" fmla="*/ 0 w 6298032"/>
              <a:gd name="connsiteY3" fmla="*/ 0 h 81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8032" h="811787">
                <a:moveTo>
                  <a:pt x="0" y="811787"/>
                </a:moveTo>
                <a:lnTo>
                  <a:pt x="6298032" y="811787"/>
                </a:lnTo>
                <a:lnTo>
                  <a:pt x="6298032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 descr="卡通人物&#10;&#10;低可信度描述已自动生成">
            <a:extLst>
              <a:ext uri="{FF2B5EF4-FFF2-40B4-BE49-F238E27FC236}">
                <a16:creationId xmlns:a16="http://schemas.microsoft.com/office/drawing/2014/main" id="{F63D83D6-7DBB-8939-CB2E-69E2C826EA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65" r="64416"/>
          <a:stretch>
            <a:fillRect/>
          </a:stretch>
        </p:blipFill>
        <p:spPr>
          <a:xfrm>
            <a:off x="8851198" y="0"/>
            <a:ext cx="3340803" cy="1392661"/>
          </a:xfrm>
          <a:custGeom>
            <a:avLst/>
            <a:gdLst>
              <a:gd name="connsiteX0" fmla="*/ 0 w 3340803"/>
              <a:gd name="connsiteY0" fmla="*/ 0 h 1392661"/>
              <a:gd name="connsiteX1" fmla="*/ 3340803 w 3340803"/>
              <a:gd name="connsiteY1" fmla="*/ 0 h 1392661"/>
              <a:gd name="connsiteX2" fmla="*/ 3340803 w 3340803"/>
              <a:gd name="connsiteY2" fmla="*/ 1392661 h 1392661"/>
              <a:gd name="connsiteX3" fmla="*/ 0 w 3340803"/>
              <a:gd name="connsiteY3" fmla="*/ 1392661 h 139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0803" h="1392661">
                <a:moveTo>
                  <a:pt x="0" y="0"/>
                </a:moveTo>
                <a:lnTo>
                  <a:pt x="3340803" y="0"/>
                </a:lnTo>
                <a:lnTo>
                  <a:pt x="3340803" y="1392661"/>
                </a:lnTo>
                <a:lnTo>
                  <a:pt x="0" y="1392661"/>
                </a:lnTo>
                <a:close/>
              </a:path>
            </a:pathLst>
          </a:cu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96FEB6A8-5011-9AA4-B6A2-364D8AC15825}"/>
              </a:ext>
            </a:extLst>
          </p:cNvPr>
          <p:cNvSpPr txBox="1"/>
          <p:nvPr/>
        </p:nvSpPr>
        <p:spPr>
          <a:xfrm>
            <a:off x="3485879" y="24024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84F9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35547FA-7AAF-F047-B643-2E97EE2E5D7D}"/>
              </a:ext>
            </a:extLst>
          </p:cNvPr>
          <p:cNvSpPr txBox="1"/>
          <p:nvPr/>
        </p:nvSpPr>
        <p:spPr>
          <a:xfrm>
            <a:off x="3505728" y="2960719"/>
            <a:ext cx="21740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BRIEF INTRODUCTION</a:t>
            </a:r>
            <a:endParaRPr lang="zh-CN" altLang="en-US" sz="105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D4C7A60A-D777-41B7-0DD0-C8A9B77EA98D}"/>
              </a:ext>
            </a:extLst>
          </p:cNvPr>
          <p:cNvCxnSpPr>
            <a:cxnSpLocks/>
          </p:cNvCxnSpPr>
          <p:nvPr/>
        </p:nvCxnSpPr>
        <p:spPr>
          <a:xfrm>
            <a:off x="3612579" y="2290724"/>
            <a:ext cx="942801" cy="0"/>
          </a:xfrm>
          <a:prstGeom prst="line">
            <a:avLst/>
          </a:prstGeom>
          <a:ln w="12700" cap="rnd">
            <a:solidFill>
              <a:srgbClr val="0069D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AF33FF09-5F54-3E59-D884-486F9AC82D76}"/>
              </a:ext>
            </a:extLst>
          </p:cNvPr>
          <p:cNvSpPr txBox="1"/>
          <p:nvPr/>
        </p:nvSpPr>
        <p:spPr>
          <a:xfrm>
            <a:off x="4686614" y="2138142"/>
            <a:ext cx="99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PART 01</a:t>
            </a:r>
            <a:endParaRPr lang="zh-CN" altLang="en-US" sz="1600" b="1" dirty="0">
              <a:solidFill>
                <a:srgbClr val="0069D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8CC6A63-C926-B22C-A374-E59CDDBBB300}"/>
              </a:ext>
            </a:extLst>
          </p:cNvPr>
          <p:cNvSpPr txBox="1"/>
          <p:nvPr/>
        </p:nvSpPr>
        <p:spPr>
          <a:xfrm>
            <a:off x="6143012" y="24024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84F9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学部院系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6859604-821C-D093-4C47-834346726CB5}"/>
              </a:ext>
            </a:extLst>
          </p:cNvPr>
          <p:cNvSpPr txBox="1"/>
          <p:nvPr/>
        </p:nvSpPr>
        <p:spPr>
          <a:xfrm>
            <a:off x="6162861" y="2960719"/>
            <a:ext cx="21740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BRIEF DEPARTMENT</a:t>
            </a:r>
            <a:endParaRPr lang="zh-CN" altLang="en-US" sz="105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657DDA4C-4C0E-03E5-7A3D-9EB420EC8680}"/>
              </a:ext>
            </a:extLst>
          </p:cNvPr>
          <p:cNvCxnSpPr>
            <a:cxnSpLocks/>
          </p:cNvCxnSpPr>
          <p:nvPr/>
        </p:nvCxnSpPr>
        <p:spPr>
          <a:xfrm>
            <a:off x="6269712" y="2290724"/>
            <a:ext cx="942801" cy="0"/>
          </a:xfrm>
          <a:prstGeom prst="line">
            <a:avLst/>
          </a:prstGeom>
          <a:ln w="12700" cap="rnd">
            <a:solidFill>
              <a:srgbClr val="0069D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0AEA7474-9248-3491-68CA-E80EAEB99367}"/>
              </a:ext>
            </a:extLst>
          </p:cNvPr>
          <p:cNvSpPr txBox="1"/>
          <p:nvPr/>
        </p:nvSpPr>
        <p:spPr>
          <a:xfrm>
            <a:off x="7343747" y="2138142"/>
            <a:ext cx="99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PART 02</a:t>
            </a:r>
            <a:endParaRPr lang="zh-CN" altLang="en-US" sz="1600" b="1" dirty="0">
              <a:solidFill>
                <a:srgbClr val="0069D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F095174-69A5-533B-516E-25B475906A0B}"/>
              </a:ext>
            </a:extLst>
          </p:cNvPr>
          <p:cNvSpPr txBox="1"/>
          <p:nvPr/>
        </p:nvSpPr>
        <p:spPr>
          <a:xfrm>
            <a:off x="8800144" y="24024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84F9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人才培养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253AEB4-4CD0-847F-86FD-D07DC42A7B6D}"/>
              </a:ext>
            </a:extLst>
          </p:cNvPr>
          <p:cNvSpPr txBox="1"/>
          <p:nvPr/>
        </p:nvSpPr>
        <p:spPr>
          <a:xfrm>
            <a:off x="8819993" y="2960719"/>
            <a:ext cx="21740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TALENT TRAINING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74173FE7-ADB4-1784-21AD-1A21C34947A2}"/>
              </a:ext>
            </a:extLst>
          </p:cNvPr>
          <p:cNvCxnSpPr>
            <a:cxnSpLocks/>
          </p:cNvCxnSpPr>
          <p:nvPr/>
        </p:nvCxnSpPr>
        <p:spPr>
          <a:xfrm>
            <a:off x="8926844" y="2290724"/>
            <a:ext cx="942801" cy="0"/>
          </a:xfrm>
          <a:prstGeom prst="line">
            <a:avLst/>
          </a:prstGeom>
          <a:ln w="12700" cap="rnd">
            <a:solidFill>
              <a:srgbClr val="0069D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399E027C-DC4F-4159-25DF-53D0E2EFFFC1}"/>
              </a:ext>
            </a:extLst>
          </p:cNvPr>
          <p:cNvSpPr txBox="1"/>
          <p:nvPr/>
        </p:nvSpPr>
        <p:spPr>
          <a:xfrm>
            <a:off x="10000879" y="2138142"/>
            <a:ext cx="99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PART 03</a:t>
            </a:r>
            <a:endParaRPr lang="zh-CN" altLang="en-US" sz="1600" b="1" dirty="0">
              <a:solidFill>
                <a:srgbClr val="0069D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F5CF0DA-8803-E54F-9004-26CC09A3BA5C}"/>
              </a:ext>
            </a:extLst>
          </p:cNvPr>
          <p:cNvSpPr txBox="1"/>
          <p:nvPr/>
        </p:nvSpPr>
        <p:spPr>
          <a:xfrm>
            <a:off x="3485879" y="41807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84F9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科学研究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DF7F12C-D5BB-0B0B-485A-405B8C406D60}"/>
              </a:ext>
            </a:extLst>
          </p:cNvPr>
          <p:cNvSpPr txBox="1"/>
          <p:nvPr/>
        </p:nvSpPr>
        <p:spPr>
          <a:xfrm>
            <a:off x="3505728" y="4739079"/>
            <a:ext cx="21740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SCIENTIFIC RESEARCH</a:t>
            </a:r>
            <a:endParaRPr lang="zh-CN" altLang="en-US" sz="105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4D866EB6-C64A-610D-C4E6-4B2F81F0A86A}"/>
              </a:ext>
            </a:extLst>
          </p:cNvPr>
          <p:cNvCxnSpPr>
            <a:cxnSpLocks/>
          </p:cNvCxnSpPr>
          <p:nvPr/>
        </p:nvCxnSpPr>
        <p:spPr>
          <a:xfrm>
            <a:off x="3612579" y="4069084"/>
            <a:ext cx="942801" cy="0"/>
          </a:xfrm>
          <a:prstGeom prst="line">
            <a:avLst/>
          </a:prstGeom>
          <a:ln w="12700" cap="rnd">
            <a:solidFill>
              <a:srgbClr val="0069D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5AF4BD12-ABA5-3061-72E3-07896459CB39}"/>
              </a:ext>
            </a:extLst>
          </p:cNvPr>
          <p:cNvSpPr txBox="1"/>
          <p:nvPr/>
        </p:nvSpPr>
        <p:spPr>
          <a:xfrm>
            <a:off x="4686614" y="3916502"/>
            <a:ext cx="99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PART 04</a:t>
            </a:r>
            <a:endParaRPr lang="zh-CN" altLang="en-US" sz="1600" b="1" dirty="0">
              <a:solidFill>
                <a:srgbClr val="0069D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24A7988-151F-8361-F507-731668998075}"/>
              </a:ext>
            </a:extLst>
          </p:cNvPr>
          <p:cNvSpPr txBox="1"/>
          <p:nvPr/>
        </p:nvSpPr>
        <p:spPr>
          <a:xfrm>
            <a:off x="6143012" y="41807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84F9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学科建设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2C45888-3E73-F4A3-215E-E9269C8DD59B}"/>
              </a:ext>
            </a:extLst>
          </p:cNvPr>
          <p:cNvSpPr txBox="1"/>
          <p:nvPr/>
        </p:nvSpPr>
        <p:spPr>
          <a:xfrm>
            <a:off x="6162861" y="4739079"/>
            <a:ext cx="21740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DISCIPLINE CONSTRUCTION</a:t>
            </a: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DCCDAE41-2787-1AF1-9AE8-6DA10CA6BF3C}"/>
              </a:ext>
            </a:extLst>
          </p:cNvPr>
          <p:cNvCxnSpPr>
            <a:cxnSpLocks/>
          </p:cNvCxnSpPr>
          <p:nvPr/>
        </p:nvCxnSpPr>
        <p:spPr>
          <a:xfrm>
            <a:off x="6269712" y="4069084"/>
            <a:ext cx="942801" cy="0"/>
          </a:xfrm>
          <a:prstGeom prst="line">
            <a:avLst/>
          </a:prstGeom>
          <a:ln w="12700" cap="rnd">
            <a:solidFill>
              <a:srgbClr val="0069D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id="{B8CFF80E-E4B3-8C1A-C629-9ABB892DDD81}"/>
              </a:ext>
            </a:extLst>
          </p:cNvPr>
          <p:cNvSpPr txBox="1"/>
          <p:nvPr/>
        </p:nvSpPr>
        <p:spPr>
          <a:xfrm>
            <a:off x="7343747" y="3916502"/>
            <a:ext cx="99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PART 05</a:t>
            </a:r>
            <a:endParaRPr lang="zh-CN" altLang="en-US" sz="1600" b="1" dirty="0">
              <a:solidFill>
                <a:srgbClr val="0069D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1DA165E-049E-8BAF-13F7-33CCB93F40DA}"/>
              </a:ext>
            </a:extLst>
          </p:cNvPr>
          <p:cNvSpPr txBox="1"/>
          <p:nvPr/>
        </p:nvSpPr>
        <p:spPr>
          <a:xfrm>
            <a:off x="8800144" y="41807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84F9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师资队伍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3E52EEB3-DCD7-020E-E0A5-3F3086036C20}"/>
              </a:ext>
            </a:extLst>
          </p:cNvPr>
          <p:cNvSpPr txBox="1"/>
          <p:nvPr/>
        </p:nvSpPr>
        <p:spPr>
          <a:xfrm>
            <a:off x="8819993" y="4739079"/>
            <a:ext cx="21740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TEACHING STAFF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29C9CDF7-A115-00D6-CF02-14752D48CDA8}"/>
              </a:ext>
            </a:extLst>
          </p:cNvPr>
          <p:cNvCxnSpPr>
            <a:cxnSpLocks/>
          </p:cNvCxnSpPr>
          <p:nvPr/>
        </p:nvCxnSpPr>
        <p:spPr>
          <a:xfrm>
            <a:off x="8926844" y="4069084"/>
            <a:ext cx="942801" cy="0"/>
          </a:xfrm>
          <a:prstGeom prst="line">
            <a:avLst/>
          </a:prstGeom>
          <a:ln w="12700" cap="rnd">
            <a:solidFill>
              <a:srgbClr val="0069D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id="{C90B4BFB-0F9E-8A4C-E678-89EE91C28922}"/>
              </a:ext>
            </a:extLst>
          </p:cNvPr>
          <p:cNvSpPr txBox="1"/>
          <p:nvPr/>
        </p:nvSpPr>
        <p:spPr>
          <a:xfrm>
            <a:off x="10000879" y="3916502"/>
            <a:ext cx="99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PART 06</a:t>
            </a:r>
            <a:endParaRPr lang="zh-CN" altLang="en-US" sz="1600" b="1" dirty="0">
              <a:solidFill>
                <a:srgbClr val="0069D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107" name="图片 106" descr="天空中有许多云&#10;&#10;描述已自动生成">
            <a:extLst>
              <a:ext uri="{FF2B5EF4-FFF2-40B4-BE49-F238E27FC236}">
                <a16:creationId xmlns:a16="http://schemas.microsoft.com/office/drawing/2014/main" id="{6BDA4555-9A44-6FC4-F97C-B5A91715FB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 rot="10800000">
            <a:off x="1457360" y="3246434"/>
            <a:ext cx="1678022" cy="996778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031" name="图片 1030" descr="天空中有许多云&#10;&#10;描述已自动生成">
            <a:extLst>
              <a:ext uri="{FF2B5EF4-FFF2-40B4-BE49-F238E27FC236}">
                <a16:creationId xmlns:a16="http://schemas.microsoft.com/office/drawing/2014/main" id="{21E2B859-92F8-9920-971D-3E8B379C44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1" t="15738" r="59143" b="56861"/>
          <a:stretch/>
        </p:blipFill>
        <p:spPr>
          <a:xfrm rot="10800000">
            <a:off x="10487238" y="2614263"/>
            <a:ext cx="1700433" cy="1883592"/>
          </a:xfrm>
          <a:custGeom>
            <a:avLst/>
            <a:gdLst>
              <a:gd name="connsiteX0" fmla="*/ 1700433 w 1700433"/>
              <a:gd name="connsiteY0" fmla="*/ 1883592 h 1883592"/>
              <a:gd name="connsiteX1" fmla="*/ 0 w 1700433"/>
              <a:gd name="connsiteY1" fmla="*/ 1883592 h 1883592"/>
              <a:gd name="connsiteX2" fmla="*/ 0 w 1700433"/>
              <a:gd name="connsiteY2" fmla="*/ 0 h 1883592"/>
              <a:gd name="connsiteX3" fmla="*/ 1700433 w 1700433"/>
              <a:gd name="connsiteY3" fmla="*/ 0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0433" h="1883592">
                <a:moveTo>
                  <a:pt x="1700433" y="1883592"/>
                </a:moveTo>
                <a:lnTo>
                  <a:pt x="0" y="1883592"/>
                </a:lnTo>
                <a:lnTo>
                  <a:pt x="0" y="0"/>
                </a:lnTo>
                <a:lnTo>
                  <a:pt x="1700433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27661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A123FD1-E4CE-B9BC-7539-B7E3BD8972B8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descr="天空中有许多云&#10;&#10;描述已自动生成">
            <a:extLst>
              <a:ext uri="{FF2B5EF4-FFF2-40B4-BE49-F238E27FC236}">
                <a16:creationId xmlns:a16="http://schemas.microsoft.com/office/drawing/2014/main" id="{5663495E-1F45-302D-4D48-B0B49C902A5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8" name="图片 47" descr="天空中有许多云&#10;&#10;描述已自动生成">
            <a:extLst>
              <a:ext uri="{FF2B5EF4-FFF2-40B4-BE49-F238E27FC236}">
                <a16:creationId xmlns:a16="http://schemas.microsoft.com/office/drawing/2014/main" id="{7C20B8B4-5F24-70A7-58AB-DEB55DCF62D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51" name="图片 50" descr="天空中有许多云&#10;&#10;描述已自动生成">
            <a:extLst>
              <a:ext uri="{FF2B5EF4-FFF2-40B4-BE49-F238E27FC236}">
                <a16:creationId xmlns:a16="http://schemas.microsoft.com/office/drawing/2014/main" id="{8F0E99BD-0E71-74B7-1977-63E7682AB0E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0" r="43602" b="11381"/>
          <a:stretch/>
        </p:blipFill>
        <p:spPr>
          <a:xfrm>
            <a:off x="647912" y="2132280"/>
            <a:ext cx="2284620" cy="1085188"/>
          </a:xfrm>
          <a:prstGeom prst="rect">
            <a:avLst/>
          </a:prstGeom>
        </p:spPr>
      </p:pic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C8A028D3-FEA2-FE3B-112A-F7C2E7A2DA47}"/>
              </a:ext>
            </a:extLst>
          </p:cNvPr>
          <p:cNvGrpSpPr/>
          <p:nvPr/>
        </p:nvGrpSpPr>
        <p:grpSpPr>
          <a:xfrm flipV="1">
            <a:off x="-2642701" y="1848471"/>
            <a:ext cx="17050657" cy="4254331"/>
            <a:chOff x="-962929" y="2576068"/>
            <a:chExt cx="14137717" cy="1724852"/>
          </a:xfrm>
        </p:grpSpPr>
        <p:pic>
          <p:nvPicPr>
            <p:cNvPr id="1025" name="图片 1024" descr="卡通人物&#10;&#10;低可信度描述已自动生成">
              <a:extLst>
                <a:ext uri="{FF2B5EF4-FFF2-40B4-BE49-F238E27FC236}">
                  <a16:creationId xmlns:a16="http://schemas.microsoft.com/office/drawing/2014/main" id="{55AAE189-93FD-8872-F788-8C3042CED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2816201" y="2726398"/>
              <a:ext cx="10358587" cy="1439907"/>
            </a:xfrm>
            <a:prstGeom prst="rect">
              <a:avLst/>
            </a:prstGeom>
          </p:spPr>
        </p:pic>
        <p:pic>
          <p:nvPicPr>
            <p:cNvPr id="1024" name="图片 1023" descr="卡通人物&#10;&#10;低可信度描述已自动生成">
              <a:extLst>
                <a:ext uri="{FF2B5EF4-FFF2-40B4-BE49-F238E27FC236}">
                  <a16:creationId xmlns:a16="http://schemas.microsoft.com/office/drawing/2014/main" id="{04C2F49D-FCB6-2B8A-FAA4-94E90AF3E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962929" y="2576068"/>
              <a:ext cx="7784526" cy="1724852"/>
            </a:xfrm>
            <a:prstGeom prst="rect">
              <a:avLst/>
            </a:prstGeom>
          </p:spPr>
        </p:pic>
      </p:grpSp>
      <p:pic>
        <p:nvPicPr>
          <p:cNvPr id="8" name="图片 7" descr="文本, 徽标&#10;&#10;中度可信度描述已自动生成">
            <a:extLst>
              <a:ext uri="{FF2B5EF4-FFF2-40B4-BE49-F238E27FC236}">
                <a16:creationId xmlns:a16="http://schemas.microsoft.com/office/drawing/2014/main" id="{20588BAA-33EE-46DE-0CE9-3EA952EE68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7" y="320759"/>
            <a:ext cx="1772557" cy="611227"/>
          </a:xfrm>
          <a:prstGeom prst="rect">
            <a:avLst/>
          </a:prstGeom>
        </p:spPr>
      </p:pic>
      <p:pic>
        <p:nvPicPr>
          <p:cNvPr id="50" name="图片 49" descr="天空中有许多云&#10;&#10;描述已自动生成">
            <a:extLst>
              <a:ext uri="{FF2B5EF4-FFF2-40B4-BE49-F238E27FC236}">
                <a16:creationId xmlns:a16="http://schemas.microsoft.com/office/drawing/2014/main" id="{BD3E49FB-86C5-9390-46F1-21768623202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038" name="图片 1037" descr="街道上的风景&#10;&#10;描述已自动生成">
            <a:extLst>
              <a:ext uri="{FF2B5EF4-FFF2-40B4-BE49-F238E27FC236}">
                <a16:creationId xmlns:a16="http://schemas.microsoft.com/office/drawing/2014/main" id="{12681618-CF9A-9564-A97A-C03E51DCBB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r="4710" b="2776"/>
          <a:stretch>
            <a:fillRect/>
          </a:stretch>
        </p:blipFill>
        <p:spPr>
          <a:xfrm>
            <a:off x="0" y="275642"/>
            <a:ext cx="12192000" cy="6582358"/>
          </a:xfrm>
          <a:custGeom>
            <a:avLst/>
            <a:gdLst>
              <a:gd name="connsiteX0" fmla="*/ 0 w 12192000"/>
              <a:gd name="connsiteY0" fmla="*/ 0 h 6582358"/>
              <a:gd name="connsiteX1" fmla="*/ 12192000 w 12192000"/>
              <a:gd name="connsiteY1" fmla="*/ 0 h 6582358"/>
              <a:gd name="connsiteX2" fmla="*/ 12192000 w 12192000"/>
              <a:gd name="connsiteY2" fmla="*/ 6582358 h 6582358"/>
              <a:gd name="connsiteX3" fmla="*/ 0 w 12192000"/>
              <a:gd name="connsiteY3" fmla="*/ 6582358 h 6582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582358">
                <a:moveTo>
                  <a:pt x="0" y="0"/>
                </a:moveTo>
                <a:lnTo>
                  <a:pt x="12192000" y="0"/>
                </a:lnTo>
                <a:lnTo>
                  <a:pt x="12192000" y="6582358"/>
                </a:lnTo>
                <a:lnTo>
                  <a:pt x="0" y="6582358"/>
                </a:lnTo>
                <a:close/>
              </a:path>
            </a:pathLst>
          </a:custGeom>
        </p:spPr>
      </p:pic>
      <p:pic>
        <p:nvPicPr>
          <p:cNvPr id="57" name="图片 56" descr="天空中有许多云&#10;&#10;描述已自动生成">
            <a:extLst>
              <a:ext uri="{FF2B5EF4-FFF2-40B4-BE49-F238E27FC236}">
                <a16:creationId xmlns:a16="http://schemas.microsoft.com/office/drawing/2014/main" id="{1140F4E2-4592-7348-A8D9-0C9802D8183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pic>
        <p:nvPicPr>
          <p:cNvPr id="59" name="图片 58" descr="天空中有许多云&#10;&#10;描述已自动生成">
            <a:extLst>
              <a:ext uri="{FF2B5EF4-FFF2-40B4-BE49-F238E27FC236}">
                <a16:creationId xmlns:a16="http://schemas.microsoft.com/office/drawing/2014/main" id="{7396FA1F-AD52-BD34-6AD6-268E2F5FED7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3" r="70596" b="56861"/>
          <a:stretch/>
        </p:blipFill>
        <p:spPr>
          <a:xfrm flipH="1" flipV="1">
            <a:off x="0" y="4381631"/>
            <a:ext cx="5321644" cy="2467852"/>
          </a:xfrm>
          <a:custGeom>
            <a:avLst/>
            <a:gdLst>
              <a:gd name="connsiteX0" fmla="*/ 6542579 w 6542579"/>
              <a:gd name="connsiteY0" fmla="*/ 3034046 h 3034046"/>
              <a:gd name="connsiteX1" fmla="*/ 0 w 6542579"/>
              <a:gd name="connsiteY1" fmla="*/ 3034046 h 3034046"/>
              <a:gd name="connsiteX2" fmla="*/ 0 w 6542579"/>
              <a:gd name="connsiteY2" fmla="*/ 0 h 3034046"/>
              <a:gd name="connsiteX3" fmla="*/ 6542579 w 6542579"/>
              <a:gd name="connsiteY3" fmla="*/ 0 h 303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2579" h="3034046">
                <a:moveTo>
                  <a:pt x="6542579" y="3034046"/>
                </a:moveTo>
                <a:lnTo>
                  <a:pt x="0" y="3034046"/>
                </a:lnTo>
                <a:lnTo>
                  <a:pt x="0" y="0"/>
                </a:lnTo>
                <a:lnTo>
                  <a:pt x="6542579" y="0"/>
                </a:lnTo>
                <a:close/>
              </a:path>
            </a:pathLst>
          </a:cu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A4041C20-DC4F-5C10-350E-45AA4F15BF81}"/>
              </a:ext>
            </a:extLst>
          </p:cNvPr>
          <p:cNvGrpSpPr/>
          <p:nvPr/>
        </p:nvGrpSpPr>
        <p:grpSpPr>
          <a:xfrm>
            <a:off x="2246209" y="461889"/>
            <a:ext cx="7614634" cy="2034018"/>
            <a:chOff x="2253777" y="1292740"/>
            <a:chExt cx="7614634" cy="203401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EB1F5C5-F41E-0E00-BBE0-CC0B2EB609D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253777" y="1292740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大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BB08D50-549F-B3DA-E1C7-35D0E4DF77C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643307" y="1703493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连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A4CBC72-9D49-0BA6-5614-42A7E1C5AC4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842112" y="1443165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理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46D2532-4600-C139-9BCE-DB6ED0B9993F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078799" y="1657403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工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77E082-244A-0DB5-8BAF-CD7A1DE1C72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976361" y="1330061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大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7EE5482-B6FC-2CAB-52B5-C372BC61F99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07187" y="1443165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92000">
                        <a:srgbClr val="1F3485"/>
                      </a:gs>
                      <a:gs pos="0">
                        <a:srgbClr val="0BABFF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学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2729F4A3-D720-8262-51B4-ECD154D43268}"/>
              </a:ext>
            </a:extLst>
          </p:cNvPr>
          <p:cNvSpPr txBox="1"/>
          <p:nvPr/>
        </p:nvSpPr>
        <p:spPr>
          <a:xfrm>
            <a:off x="3085009" y="2504763"/>
            <a:ext cx="60219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DALIAN UNIVERSITY OF TECHNOLOGY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6B78D2F-03AF-46AF-20A1-A9F6F92A8C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36986" y="3002951"/>
            <a:ext cx="3318029" cy="289068"/>
            <a:chOff x="4396976" y="3079151"/>
            <a:chExt cx="3318029" cy="28906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CE7722F-B96E-0E6F-2F88-E355542831D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57294" y="3079151"/>
              <a:ext cx="1357711" cy="2715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69D1"/>
                </a:gs>
                <a:gs pos="100000">
                  <a:srgbClr val="1F3485"/>
                </a:gs>
              </a:gsLst>
              <a:lin ang="2700000" scaled="1"/>
            </a:gradFill>
            <a:ln w="10859">
              <a:noFill/>
            </a:ln>
            <a:effectLst>
              <a:outerShdw blurRad="122682" dist="184023" dir="5400000" sx="93000" sy="93000" algn="t" rotWithShape="0">
                <a:schemeClr val="accent1">
                  <a:lumMod val="50000"/>
                  <a:alpha val="11000"/>
                </a:schemeClr>
              </a:outerShdw>
            </a:effectLst>
          </p:spPr>
          <p:txBody>
            <a:bodyPr wrap="none" lIns="0" tIns="0" rIns="0" bIns="0" anchor="ctr">
              <a:noAutofit/>
            </a:bodyPr>
            <a:lstStyle/>
            <a:p>
              <a:pPr algn="ctr">
                <a:buClr>
                  <a:schemeClr val="accent1"/>
                </a:buClr>
              </a:pPr>
              <a:r>
                <a:rPr lang="zh-CN" altLang="en-US" sz="1050" dirty="0">
                  <a:solidFill>
                    <a:schemeClr val="bg1"/>
                  </a:solidFill>
                  <a:effectLst>
                    <a:outerShdw blurRad="35052" dist="26289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+mn-lt"/>
                </a:rPr>
                <a:t>答辩人：星星</a:t>
              </a: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00E0974-0703-921A-0C6C-12C70D00B0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96976" y="3096676"/>
              <a:ext cx="1357711" cy="2715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69D1"/>
                </a:gs>
                <a:gs pos="100000">
                  <a:srgbClr val="1F3485"/>
                </a:gs>
              </a:gsLst>
              <a:lin ang="2700000" scaled="1"/>
            </a:gradFill>
            <a:ln w="10859">
              <a:noFill/>
            </a:ln>
            <a:effectLst>
              <a:outerShdw blurRad="122682" dist="184023" dir="5400000" sx="93000" sy="93000" algn="t" rotWithShape="0">
                <a:schemeClr val="accent1">
                  <a:lumMod val="50000"/>
                  <a:alpha val="11000"/>
                </a:schemeClr>
              </a:outerShdw>
            </a:effectLst>
          </p:spPr>
          <p:txBody>
            <a:bodyPr wrap="none" lIns="0" tIns="0" rIns="0" bIns="0" anchor="ctr">
              <a:noAutofit/>
            </a:bodyPr>
            <a:lstStyle/>
            <a:p>
              <a:pPr algn="ctr">
                <a:buClr>
                  <a:schemeClr val="accent1"/>
                </a:buClr>
              </a:pPr>
              <a:r>
                <a:rPr lang="zh-CN" altLang="en-US" sz="1050" dirty="0">
                  <a:solidFill>
                    <a:schemeClr val="bg1"/>
                  </a:solidFill>
                  <a:effectLst>
                    <a:outerShdw blurRad="35052" dist="26289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+mn-lt"/>
                </a:rPr>
                <a:t>指导教师：某某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8130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A123FD1-E4CE-B9BC-7539-B7E3BD8972B8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天空中有许多云&#10;&#10;描述已自动生成">
            <a:extLst>
              <a:ext uri="{FF2B5EF4-FFF2-40B4-BE49-F238E27FC236}">
                <a16:creationId xmlns:a16="http://schemas.microsoft.com/office/drawing/2014/main" id="{7C20B8B4-5F24-70A7-58AB-DEB55DCF62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50" name="图片 49" descr="天空中有许多云&#10;&#10;描述已自动生成">
            <a:extLst>
              <a:ext uri="{FF2B5EF4-FFF2-40B4-BE49-F238E27FC236}">
                <a16:creationId xmlns:a16="http://schemas.microsoft.com/office/drawing/2014/main" id="{BD3E49FB-86C5-9390-46F1-21768623202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05CA23D0-B490-2067-B237-0C0C605474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874369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6" name="图片 5" descr="天空中有许多云&#10;&#10;描述已自动生成">
            <a:extLst>
              <a:ext uri="{FF2B5EF4-FFF2-40B4-BE49-F238E27FC236}">
                <a16:creationId xmlns:a16="http://schemas.microsoft.com/office/drawing/2014/main" id="{B1767F78-11F5-6ADE-53AC-DE54AF72127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0" r="43602" b="11381"/>
          <a:stretch/>
        </p:blipFill>
        <p:spPr>
          <a:xfrm>
            <a:off x="647912" y="2132280"/>
            <a:ext cx="2284620" cy="1085188"/>
          </a:xfrm>
          <a:prstGeom prst="rect">
            <a:avLst/>
          </a:prstGeom>
        </p:spPr>
      </p:pic>
      <p:pic>
        <p:nvPicPr>
          <p:cNvPr id="26" name="Picture 43">
            <a:extLst>
              <a:ext uri="{FF2B5EF4-FFF2-40B4-BE49-F238E27FC236}">
                <a16:creationId xmlns:a16="http://schemas.microsoft.com/office/drawing/2014/main" id="{66A836C5-D1FF-20A1-EFE5-95888641D9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4" y="3695702"/>
            <a:ext cx="12186124" cy="31622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265C6C1-030A-0DED-D18D-5512EA28A378}"/>
              </a:ext>
            </a:extLst>
          </p:cNvPr>
          <p:cNvSpPr txBox="1"/>
          <p:nvPr/>
        </p:nvSpPr>
        <p:spPr>
          <a:xfrm>
            <a:off x="3651716" y="3959149"/>
            <a:ext cx="4737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BRIEF INTRODUCTION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E57172C-71BF-87C2-D5E0-56BEFB690F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91051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现任领导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BD8F085-1455-D148-51B0-A39137CAE3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96589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学校简介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46ECB6E-8C85-C232-7950-8203C8FA1B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185514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历任领导</a:t>
            </a:r>
          </a:p>
        </p:txBody>
      </p:sp>
      <p:pic>
        <p:nvPicPr>
          <p:cNvPr id="33" name="图片 32" descr="卡通人物&#10;&#10;低可信度描述已自动生成">
            <a:extLst>
              <a:ext uri="{FF2B5EF4-FFF2-40B4-BE49-F238E27FC236}">
                <a16:creationId xmlns:a16="http://schemas.microsoft.com/office/drawing/2014/main" id="{121CA3D4-F583-CE32-DE21-BCB02B46BC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8" t="31813" r="-2301"/>
          <a:stretch/>
        </p:blipFill>
        <p:spPr>
          <a:xfrm>
            <a:off x="0" y="2650289"/>
            <a:ext cx="5220174" cy="2010093"/>
          </a:xfrm>
          <a:custGeom>
            <a:avLst/>
            <a:gdLst>
              <a:gd name="connsiteX0" fmla="*/ 0 w 5220174"/>
              <a:gd name="connsiteY0" fmla="*/ 0 h 2010093"/>
              <a:gd name="connsiteX1" fmla="*/ 5220174 w 5220174"/>
              <a:gd name="connsiteY1" fmla="*/ 0 h 2010093"/>
              <a:gd name="connsiteX2" fmla="*/ 5220174 w 5220174"/>
              <a:gd name="connsiteY2" fmla="*/ 2010093 h 2010093"/>
              <a:gd name="connsiteX3" fmla="*/ 0 w 5220174"/>
              <a:gd name="connsiteY3" fmla="*/ 2010093 h 2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0174" h="2010093">
                <a:moveTo>
                  <a:pt x="0" y="0"/>
                </a:moveTo>
                <a:lnTo>
                  <a:pt x="5220174" y="0"/>
                </a:lnTo>
                <a:lnTo>
                  <a:pt x="5220174" y="2010093"/>
                </a:lnTo>
                <a:lnTo>
                  <a:pt x="0" y="2010093"/>
                </a:lnTo>
                <a:close/>
              </a:path>
            </a:pathLst>
          </a:custGeom>
        </p:spPr>
      </p:pic>
      <p:pic>
        <p:nvPicPr>
          <p:cNvPr id="35" name="图片 34" descr="卡通人物&#10;&#10;低可信度描述已自动生成">
            <a:extLst>
              <a:ext uri="{FF2B5EF4-FFF2-40B4-BE49-F238E27FC236}">
                <a16:creationId xmlns:a16="http://schemas.microsoft.com/office/drawing/2014/main" id="{5FCF1735-16C8-ADEA-344E-1EAF9190330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2" t="31813" r="-2301"/>
          <a:stretch/>
        </p:blipFill>
        <p:spPr>
          <a:xfrm flipH="1" flipV="1">
            <a:off x="6880808" y="2277007"/>
            <a:ext cx="5311193" cy="1943752"/>
          </a:xfrm>
          <a:custGeom>
            <a:avLst/>
            <a:gdLst>
              <a:gd name="connsiteX0" fmla="*/ 5311193 w 5311193"/>
              <a:gd name="connsiteY0" fmla="*/ 1943752 h 1943752"/>
              <a:gd name="connsiteX1" fmla="*/ 0 w 5311193"/>
              <a:gd name="connsiteY1" fmla="*/ 1943752 h 1943752"/>
              <a:gd name="connsiteX2" fmla="*/ 0 w 5311193"/>
              <a:gd name="connsiteY2" fmla="*/ 0 h 1943752"/>
              <a:gd name="connsiteX3" fmla="*/ 5311193 w 5311193"/>
              <a:gd name="connsiteY3" fmla="*/ 0 h 194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1193" h="1943752">
                <a:moveTo>
                  <a:pt x="5311193" y="1943752"/>
                </a:moveTo>
                <a:lnTo>
                  <a:pt x="0" y="1943752"/>
                </a:lnTo>
                <a:lnTo>
                  <a:pt x="0" y="0"/>
                </a:lnTo>
                <a:lnTo>
                  <a:pt x="5311193" y="0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3CA2F34-1B8B-F09E-6665-58336D98DA39}"/>
              </a:ext>
            </a:extLst>
          </p:cNvPr>
          <p:cNvSpPr txBox="1"/>
          <p:nvPr/>
        </p:nvSpPr>
        <p:spPr>
          <a:xfrm>
            <a:off x="4137772" y="250308"/>
            <a:ext cx="391645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700" b="1" dirty="0">
                <a:ln w="19050">
                  <a:gradFill>
                    <a:gsLst>
                      <a:gs pos="0">
                        <a:srgbClr val="0069D1"/>
                      </a:gs>
                      <a:gs pos="54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DIN" pitchFamily="50" charset="0"/>
                <a:ea typeface="Roboto" panose="02000000000000000000" pitchFamily="2" charset="0"/>
                <a:cs typeface="Calibri" panose="020F0502020204030204" pitchFamily="34" charset="0"/>
              </a:rPr>
              <a:t>01</a:t>
            </a:r>
            <a:endParaRPr lang="zh-CN" altLang="en-US" sz="28700" b="1" dirty="0">
              <a:ln w="19050">
                <a:gradFill>
                  <a:gsLst>
                    <a:gs pos="0">
                      <a:srgbClr val="0069D1"/>
                    </a:gs>
                    <a:gs pos="54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DIN" pitchFamily="50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71BDC2-5481-B4D2-4677-A7647E357028}"/>
              </a:ext>
            </a:extLst>
          </p:cNvPr>
          <p:cNvGrpSpPr/>
          <p:nvPr/>
        </p:nvGrpSpPr>
        <p:grpSpPr>
          <a:xfrm>
            <a:off x="3196831" y="2172319"/>
            <a:ext cx="5528839" cy="2009997"/>
            <a:chOff x="3524176" y="1649222"/>
            <a:chExt cx="5528839" cy="2009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C508ACF-0F07-8EAE-8006-AA065ABE424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24176" y="1870905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65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学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5630B5-9956-C512-FC7C-8E0C3359A50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601324" y="1775626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校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DFDCF5-0BAF-1F89-2126-A38DF67ADA8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059120" y="1649222"/>
              <a:ext cx="1410514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2B5129-859F-DC78-5AA6-5335277399D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391791" y="1649222"/>
              <a:ext cx="1661224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况</a:t>
              </a:r>
            </a:p>
          </p:txBody>
        </p:sp>
      </p:grpSp>
      <p:pic>
        <p:nvPicPr>
          <p:cNvPr id="36" name="图片 35" descr="文本, 徽标&#10;&#10;中度可信度描述已自动生成">
            <a:extLst>
              <a:ext uri="{FF2B5EF4-FFF2-40B4-BE49-F238E27FC236}">
                <a16:creationId xmlns:a16="http://schemas.microsoft.com/office/drawing/2014/main" id="{AAF40131-9655-0CA9-182C-0B89BC3E4F4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7" y="320759"/>
            <a:ext cx="1772557" cy="6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86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741243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lt"/>
              </a:rPr>
              <a:t>BRIEF INTRODUCTION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393" name="文本框 392">
            <a:extLst>
              <a:ext uri="{FF2B5EF4-FFF2-40B4-BE49-F238E27FC236}">
                <a16:creationId xmlns:a16="http://schemas.microsoft.com/office/drawing/2014/main" id="{676774BD-3160-C003-6CDA-06A89EEC39E0}"/>
              </a:ext>
            </a:extLst>
          </p:cNvPr>
          <p:cNvSpPr txBox="1"/>
          <p:nvPr/>
        </p:nvSpPr>
        <p:spPr>
          <a:xfrm>
            <a:off x="730568" y="2446056"/>
            <a:ext cx="2309812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cxnSp>
        <p:nvCxnSpPr>
          <p:cNvPr id="394" name="直接连接符 393">
            <a:extLst>
              <a:ext uri="{FF2B5EF4-FFF2-40B4-BE49-F238E27FC236}">
                <a16:creationId xmlns:a16="http://schemas.microsoft.com/office/drawing/2014/main" id="{16E690B8-3F5A-C6D6-AF9B-FB0BEA9CBF44}"/>
              </a:ext>
            </a:extLst>
          </p:cNvPr>
          <p:cNvCxnSpPr>
            <a:cxnSpLocks/>
          </p:cNvCxnSpPr>
          <p:nvPr/>
        </p:nvCxnSpPr>
        <p:spPr>
          <a:xfrm>
            <a:off x="839788" y="2064392"/>
            <a:ext cx="511492" cy="0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文本框 395">
            <a:extLst>
              <a:ext uri="{FF2B5EF4-FFF2-40B4-BE49-F238E27FC236}">
                <a16:creationId xmlns:a16="http://schemas.microsoft.com/office/drawing/2014/main" id="{77955979-678D-57CD-784D-AB19F9CBEEE8}"/>
              </a:ext>
            </a:extLst>
          </p:cNvPr>
          <p:cNvSpPr txBox="1"/>
          <p:nvPr/>
        </p:nvSpPr>
        <p:spPr>
          <a:xfrm>
            <a:off x="730567" y="4084642"/>
            <a:ext cx="2454593" cy="11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ultricies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97" name="文本框 396">
            <a:extLst>
              <a:ext uri="{FF2B5EF4-FFF2-40B4-BE49-F238E27FC236}">
                <a16:creationId xmlns:a16="http://schemas.microsoft.com/office/drawing/2014/main" id="{11B46902-3B6D-F782-7BE8-FA619F9F65E3}"/>
              </a:ext>
            </a:extLst>
          </p:cNvPr>
          <p:cNvSpPr txBox="1"/>
          <p:nvPr/>
        </p:nvSpPr>
        <p:spPr>
          <a:xfrm>
            <a:off x="8202690" y="1584465"/>
            <a:ext cx="1432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400" name="文本框 399">
            <a:extLst>
              <a:ext uri="{FF2B5EF4-FFF2-40B4-BE49-F238E27FC236}">
                <a16:creationId xmlns:a16="http://schemas.microsoft.com/office/drawing/2014/main" id="{E04305D1-8E82-7901-0E90-02A009AAEC0A}"/>
              </a:ext>
            </a:extLst>
          </p:cNvPr>
          <p:cNvSpPr txBox="1"/>
          <p:nvPr/>
        </p:nvSpPr>
        <p:spPr>
          <a:xfrm>
            <a:off x="8202690" y="2446056"/>
            <a:ext cx="1594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</a:t>
            </a:r>
          </a:p>
        </p:txBody>
      </p:sp>
      <p:sp>
        <p:nvSpPr>
          <p:cNvPr id="402" name="文本框 401">
            <a:extLst>
              <a:ext uri="{FF2B5EF4-FFF2-40B4-BE49-F238E27FC236}">
                <a16:creationId xmlns:a16="http://schemas.microsoft.com/office/drawing/2014/main" id="{6D07A28C-01B0-BED2-7BDA-3843AEC1610D}"/>
              </a:ext>
            </a:extLst>
          </p:cNvPr>
          <p:cNvSpPr txBox="1"/>
          <p:nvPr/>
        </p:nvSpPr>
        <p:spPr>
          <a:xfrm>
            <a:off x="8202690" y="2813833"/>
            <a:ext cx="3036811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号的内容</a:t>
            </a:r>
          </a:p>
        </p:txBody>
      </p:sp>
      <p:sp>
        <p:nvSpPr>
          <p:cNvPr id="404" name="文本框 403">
            <a:extLst>
              <a:ext uri="{FF2B5EF4-FFF2-40B4-BE49-F238E27FC236}">
                <a16:creationId xmlns:a16="http://schemas.microsoft.com/office/drawing/2014/main" id="{BD33B9DF-D4C3-C5CE-12F9-16CB136A9928}"/>
              </a:ext>
            </a:extLst>
          </p:cNvPr>
          <p:cNvSpPr txBox="1"/>
          <p:nvPr/>
        </p:nvSpPr>
        <p:spPr>
          <a:xfrm>
            <a:off x="8202691" y="4084642"/>
            <a:ext cx="3036810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06" name="矩形 405">
            <a:extLst>
              <a:ext uri="{FF2B5EF4-FFF2-40B4-BE49-F238E27FC236}">
                <a16:creationId xmlns:a16="http://schemas.microsoft.com/office/drawing/2014/main" id="{8174BE8A-1454-4C5C-9D1C-B50F9722A763}"/>
              </a:ext>
            </a:extLst>
          </p:cNvPr>
          <p:cNvSpPr/>
          <p:nvPr/>
        </p:nvSpPr>
        <p:spPr>
          <a:xfrm>
            <a:off x="3688886" y="0"/>
            <a:ext cx="3953966" cy="6857994"/>
          </a:xfrm>
          <a:prstGeom prst="rect">
            <a:avLst/>
          </a:prstGeom>
          <a:gradFill>
            <a:gsLst>
              <a:gs pos="9000">
                <a:srgbClr val="0069D1"/>
              </a:gs>
              <a:gs pos="100000">
                <a:srgbClr val="1F3485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5" name="文本框 394">
            <a:extLst>
              <a:ext uri="{FF2B5EF4-FFF2-40B4-BE49-F238E27FC236}">
                <a16:creationId xmlns:a16="http://schemas.microsoft.com/office/drawing/2014/main" id="{D7465656-94BE-98E5-9B19-9CD1850B89C0}"/>
              </a:ext>
            </a:extLst>
          </p:cNvPr>
          <p:cNvSpPr txBox="1"/>
          <p:nvPr/>
        </p:nvSpPr>
        <p:spPr>
          <a:xfrm>
            <a:off x="3802380" y="1584465"/>
            <a:ext cx="1432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26D4C5ED-824E-E17C-A8C4-E64BC5E73C35}"/>
              </a:ext>
            </a:extLst>
          </p:cNvPr>
          <p:cNvSpPr txBox="1"/>
          <p:nvPr/>
        </p:nvSpPr>
        <p:spPr>
          <a:xfrm>
            <a:off x="3802380" y="2446056"/>
            <a:ext cx="2192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</a:t>
            </a:r>
          </a:p>
        </p:txBody>
      </p:sp>
      <p:sp>
        <p:nvSpPr>
          <p:cNvPr id="401" name="文本框 400">
            <a:extLst>
              <a:ext uri="{FF2B5EF4-FFF2-40B4-BE49-F238E27FC236}">
                <a16:creationId xmlns:a16="http://schemas.microsoft.com/office/drawing/2014/main" id="{B7311D31-32D8-FF41-F398-AAFDD06084D0}"/>
              </a:ext>
            </a:extLst>
          </p:cNvPr>
          <p:cNvSpPr txBox="1"/>
          <p:nvPr/>
        </p:nvSpPr>
        <p:spPr>
          <a:xfrm>
            <a:off x="3802380" y="2813833"/>
            <a:ext cx="2503004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的内容，正文内容建议字号为</a:t>
            </a:r>
            <a:r>
              <a:rPr lang="en-US" altLang="zh-CN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403" name="文本框 402">
            <a:extLst>
              <a:ext uri="{FF2B5EF4-FFF2-40B4-BE49-F238E27FC236}">
                <a16:creationId xmlns:a16="http://schemas.microsoft.com/office/drawing/2014/main" id="{5840E856-5B2B-6E0C-3C92-0BF2E758EF34}"/>
              </a:ext>
            </a:extLst>
          </p:cNvPr>
          <p:cNvSpPr txBox="1"/>
          <p:nvPr/>
        </p:nvSpPr>
        <p:spPr>
          <a:xfrm>
            <a:off x="3802380" y="4084642"/>
            <a:ext cx="3147060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号请在此输入您的内容，正文内容建议字号为</a:t>
            </a:r>
            <a:r>
              <a:rPr lang="en-US" altLang="zh-CN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7799C47-36AC-7741-C3C5-F923993E9536}"/>
              </a:ext>
            </a:extLst>
          </p:cNvPr>
          <p:cNvGrpSpPr/>
          <p:nvPr/>
        </p:nvGrpSpPr>
        <p:grpSpPr>
          <a:xfrm>
            <a:off x="8039100" y="2064392"/>
            <a:ext cx="3704977" cy="1701800"/>
            <a:chOff x="7886700" y="2064392"/>
            <a:chExt cx="3857377" cy="1701800"/>
          </a:xfrm>
        </p:grpSpPr>
        <p:cxnSp>
          <p:nvCxnSpPr>
            <p:cNvPr id="398" name="直接连接符 397">
              <a:extLst>
                <a:ext uri="{FF2B5EF4-FFF2-40B4-BE49-F238E27FC236}">
                  <a16:creationId xmlns:a16="http://schemas.microsoft.com/office/drawing/2014/main" id="{F49E4A10-340E-924B-6AAE-4A4C1BEFEB31}"/>
                </a:ext>
              </a:extLst>
            </p:cNvPr>
            <p:cNvCxnSpPr>
              <a:cxnSpLocks/>
            </p:cNvCxnSpPr>
            <p:nvPr/>
          </p:nvCxnSpPr>
          <p:spPr>
            <a:xfrm>
              <a:off x="7886700" y="2064392"/>
              <a:ext cx="385737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4020881-DF0D-993A-97DB-FE336C1682C6}"/>
                </a:ext>
              </a:extLst>
            </p:cNvPr>
            <p:cNvCxnSpPr>
              <a:cxnSpLocks/>
            </p:cNvCxnSpPr>
            <p:nvPr/>
          </p:nvCxnSpPr>
          <p:spPr>
            <a:xfrm>
              <a:off x="7886700" y="3766192"/>
              <a:ext cx="385737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317390C-9390-4EA7-6F9D-740DB439DC6F}"/>
              </a:ext>
            </a:extLst>
          </p:cNvPr>
          <p:cNvGrpSpPr/>
          <p:nvPr/>
        </p:nvGrpSpPr>
        <p:grpSpPr>
          <a:xfrm>
            <a:off x="3886201" y="2064392"/>
            <a:ext cx="3552576" cy="1701800"/>
            <a:chOff x="3937000" y="2064392"/>
            <a:chExt cx="3857377" cy="17018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FED711F-6441-36A8-C0CA-2CC825CD544D}"/>
                </a:ext>
              </a:extLst>
            </p:cNvPr>
            <p:cNvCxnSpPr>
              <a:cxnSpLocks/>
            </p:cNvCxnSpPr>
            <p:nvPr/>
          </p:nvCxnSpPr>
          <p:spPr>
            <a:xfrm>
              <a:off x="3937000" y="2064392"/>
              <a:ext cx="3857377" cy="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307D3B4-CEC9-715F-7EB2-F1E72CB68FA4}"/>
                </a:ext>
              </a:extLst>
            </p:cNvPr>
            <p:cNvCxnSpPr>
              <a:cxnSpLocks/>
            </p:cNvCxnSpPr>
            <p:nvPr/>
          </p:nvCxnSpPr>
          <p:spPr>
            <a:xfrm>
              <a:off x="3937000" y="3766192"/>
              <a:ext cx="3857377" cy="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683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-18618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6889262" y="-136588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2758429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lt"/>
              </a:rPr>
              <a:t>BRIEF INTRODUCTION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BAA54D8-F4A0-6F4E-F6DF-CE12151F815A}"/>
              </a:ext>
            </a:extLst>
          </p:cNvPr>
          <p:cNvSpPr txBox="1"/>
          <p:nvPr/>
        </p:nvSpPr>
        <p:spPr>
          <a:xfrm>
            <a:off x="680720" y="5220456"/>
            <a:ext cx="2189480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ACB02E6-10DE-0388-77A0-A9A05EF3AA58}"/>
              </a:ext>
            </a:extLst>
          </p:cNvPr>
          <p:cNvSpPr/>
          <p:nvPr/>
        </p:nvSpPr>
        <p:spPr>
          <a:xfrm>
            <a:off x="-1141965" y="1936346"/>
            <a:ext cx="15844810" cy="2184376"/>
          </a:xfrm>
          <a:custGeom>
            <a:avLst/>
            <a:gdLst>
              <a:gd name="connsiteX0" fmla="*/ 3685 w 12223333"/>
              <a:gd name="connsiteY0" fmla="*/ 3494761 h 3505899"/>
              <a:gd name="connsiteX1" fmla="*/ 776807 w 12223333"/>
              <a:gd name="connsiteY1" fmla="*/ 3160561 h 3505899"/>
              <a:gd name="connsiteX2" fmla="*/ 1182111 w 12223333"/>
              <a:gd name="connsiteY2" fmla="*/ 3041313 h 3505899"/>
              <a:gd name="connsiteX3" fmla="*/ 1601002 w 12223333"/>
              <a:gd name="connsiteY3" fmla="*/ 2981923 h 3505899"/>
              <a:gd name="connsiteX4" fmla="*/ 2024696 w 12223333"/>
              <a:gd name="connsiteY4" fmla="*/ 3011442 h 3505899"/>
              <a:gd name="connsiteX5" fmla="*/ 2437497 w 12223333"/>
              <a:gd name="connsiteY5" fmla="*/ 3101171 h 3505899"/>
              <a:gd name="connsiteX6" fmla="*/ 3258412 w 12223333"/>
              <a:gd name="connsiteY6" fmla="*/ 3260599 h 3505899"/>
              <a:gd name="connsiteX7" fmla="*/ 3465514 w 12223333"/>
              <a:gd name="connsiteY7" fmla="*/ 3269501 h 3505899"/>
              <a:gd name="connsiteX8" fmla="*/ 3491403 w 12223333"/>
              <a:gd name="connsiteY8" fmla="*/ 3269501 h 3505899"/>
              <a:gd name="connsiteX9" fmla="*/ 3517173 w 12223333"/>
              <a:gd name="connsiteY9" fmla="*/ 3268564 h 3505899"/>
              <a:gd name="connsiteX10" fmla="*/ 3568832 w 12223333"/>
              <a:gd name="connsiteY10" fmla="*/ 3266573 h 3505899"/>
              <a:gd name="connsiteX11" fmla="*/ 3671563 w 12223333"/>
              <a:gd name="connsiteY11" fmla="*/ 3257436 h 3505899"/>
              <a:gd name="connsiteX12" fmla="*/ 3773475 w 12223333"/>
              <a:gd name="connsiteY12" fmla="*/ 3242793 h 3505899"/>
              <a:gd name="connsiteX13" fmla="*/ 3823728 w 12223333"/>
              <a:gd name="connsiteY13" fmla="*/ 3232602 h 3505899"/>
              <a:gd name="connsiteX14" fmla="*/ 3873746 w 12223333"/>
              <a:gd name="connsiteY14" fmla="*/ 3221123 h 3505899"/>
              <a:gd name="connsiteX15" fmla="*/ 3923414 w 12223333"/>
              <a:gd name="connsiteY15" fmla="*/ 3208120 h 3505899"/>
              <a:gd name="connsiteX16" fmla="*/ 3972612 w 12223333"/>
              <a:gd name="connsiteY16" fmla="*/ 3193009 h 3505899"/>
              <a:gd name="connsiteX17" fmla="*/ 3997212 w 12223333"/>
              <a:gd name="connsiteY17" fmla="*/ 3185395 h 3505899"/>
              <a:gd name="connsiteX18" fmla="*/ 4021577 w 12223333"/>
              <a:gd name="connsiteY18" fmla="*/ 3176844 h 3505899"/>
              <a:gd name="connsiteX19" fmla="*/ 4070190 w 12223333"/>
              <a:gd name="connsiteY19" fmla="*/ 3159507 h 3505899"/>
              <a:gd name="connsiteX20" fmla="*/ 4810513 w 12223333"/>
              <a:gd name="connsiteY20" fmla="*/ 2777046 h 3505899"/>
              <a:gd name="connsiteX21" fmla="*/ 5549430 w 12223333"/>
              <a:gd name="connsiteY21" fmla="*/ 2365066 h 3505899"/>
              <a:gd name="connsiteX22" fmla="*/ 5945948 w 12223333"/>
              <a:gd name="connsiteY22" fmla="*/ 2204584 h 3505899"/>
              <a:gd name="connsiteX23" fmla="*/ 5971484 w 12223333"/>
              <a:gd name="connsiteY23" fmla="*/ 2196150 h 3505899"/>
              <a:gd name="connsiteX24" fmla="*/ 5997255 w 12223333"/>
              <a:gd name="connsiteY24" fmla="*/ 2188536 h 3505899"/>
              <a:gd name="connsiteX25" fmla="*/ 6048913 w 12223333"/>
              <a:gd name="connsiteY25" fmla="*/ 2173308 h 3505899"/>
              <a:gd name="connsiteX26" fmla="*/ 6153402 w 12223333"/>
              <a:gd name="connsiteY26" fmla="*/ 2146483 h 3505899"/>
              <a:gd name="connsiteX27" fmla="*/ 6259414 w 12223333"/>
              <a:gd name="connsiteY27" fmla="*/ 2125047 h 3505899"/>
              <a:gd name="connsiteX28" fmla="*/ 6312830 w 12223333"/>
              <a:gd name="connsiteY28" fmla="*/ 2116378 h 3505899"/>
              <a:gd name="connsiteX29" fmla="*/ 6339537 w 12223333"/>
              <a:gd name="connsiteY29" fmla="*/ 2112161 h 3505899"/>
              <a:gd name="connsiteX30" fmla="*/ 6366479 w 12223333"/>
              <a:gd name="connsiteY30" fmla="*/ 2108998 h 3505899"/>
              <a:gd name="connsiteX31" fmla="*/ 6799076 w 12223333"/>
              <a:gd name="connsiteY31" fmla="*/ 2100799 h 3505899"/>
              <a:gd name="connsiteX32" fmla="*/ 7223356 w 12223333"/>
              <a:gd name="connsiteY32" fmla="*/ 2170028 h 3505899"/>
              <a:gd name="connsiteX33" fmla="*/ 7633111 w 12223333"/>
              <a:gd name="connsiteY33" fmla="*/ 2279788 h 3505899"/>
              <a:gd name="connsiteX34" fmla="*/ 7834474 w 12223333"/>
              <a:gd name="connsiteY34" fmla="*/ 2335195 h 3505899"/>
              <a:gd name="connsiteX35" fmla="*/ 8035017 w 12223333"/>
              <a:gd name="connsiteY35" fmla="*/ 2381465 h 3505899"/>
              <a:gd name="connsiteX36" fmla="*/ 8135055 w 12223333"/>
              <a:gd name="connsiteY36" fmla="*/ 2398568 h 3505899"/>
              <a:gd name="connsiteX37" fmla="*/ 8234857 w 12223333"/>
              <a:gd name="connsiteY37" fmla="*/ 2409227 h 3505899"/>
              <a:gd name="connsiteX38" fmla="*/ 8334075 w 12223333"/>
              <a:gd name="connsiteY38" fmla="*/ 2413327 h 3505899"/>
              <a:gd name="connsiteX39" fmla="*/ 8383274 w 12223333"/>
              <a:gd name="connsiteY39" fmla="*/ 2411922 h 3505899"/>
              <a:gd name="connsiteX40" fmla="*/ 8432120 w 12223333"/>
              <a:gd name="connsiteY40" fmla="*/ 2408290 h 3505899"/>
              <a:gd name="connsiteX41" fmla="*/ 8622121 w 12223333"/>
              <a:gd name="connsiteY41" fmla="*/ 2370220 h 3505899"/>
              <a:gd name="connsiteX42" fmla="*/ 8798885 w 12223333"/>
              <a:gd name="connsiteY42" fmla="*/ 2292439 h 3505899"/>
              <a:gd name="connsiteX43" fmla="*/ 8820204 w 12223333"/>
              <a:gd name="connsiteY43" fmla="*/ 2280608 h 3505899"/>
              <a:gd name="connsiteX44" fmla="*/ 8840821 w 12223333"/>
              <a:gd name="connsiteY44" fmla="*/ 2267254 h 3505899"/>
              <a:gd name="connsiteX45" fmla="*/ 8882171 w 12223333"/>
              <a:gd name="connsiteY45" fmla="*/ 2240429 h 3505899"/>
              <a:gd name="connsiteX46" fmla="*/ 8922232 w 12223333"/>
              <a:gd name="connsiteY46" fmla="*/ 2211027 h 3505899"/>
              <a:gd name="connsiteX47" fmla="*/ 8942264 w 12223333"/>
              <a:gd name="connsiteY47" fmla="*/ 2196268 h 3505899"/>
              <a:gd name="connsiteX48" fmla="*/ 8961709 w 12223333"/>
              <a:gd name="connsiteY48" fmla="*/ 2180454 h 3505899"/>
              <a:gd name="connsiteX49" fmla="*/ 9000599 w 12223333"/>
              <a:gd name="connsiteY49" fmla="*/ 2148826 h 3505899"/>
              <a:gd name="connsiteX50" fmla="*/ 9038318 w 12223333"/>
              <a:gd name="connsiteY50" fmla="*/ 2115324 h 3505899"/>
              <a:gd name="connsiteX51" fmla="*/ 9112233 w 12223333"/>
              <a:gd name="connsiteY51" fmla="*/ 2045977 h 3505899"/>
              <a:gd name="connsiteX52" fmla="*/ 9385286 w 12223333"/>
              <a:gd name="connsiteY52" fmla="*/ 1738954 h 3505899"/>
              <a:gd name="connsiteX53" fmla="*/ 9883833 w 12223333"/>
              <a:gd name="connsiteY53" fmla="*/ 1065987 h 3505899"/>
              <a:gd name="connsiteX54" fmla="*/ 10142828 w 12223333"/>
              <a:gd name="connsiteY54" fmla="*/ 727336 h 3505899"/>
              <a:gd name="connsiteX55" fmla="*/ 10212761 w 12223333"/>
              <a:gd name="connsiteY55" fmla="*/ 644870 h 3505899"/>
              <a:gd name="connsiteX56" fmla="*/ 10248723 w 12223333"/>
              <a:gd name="connsiteY56" fmla="*/ 604105 h 3505899"/>
              <a:gd name="connsiteX57" fmla="*/ 10286091 w 12223333"/>
              <a:gd name="connsiteY57" fmla="*/ 564043 h 3505899"/>
              <a:gd name="connsiteX58" fmla="*/ 10448211 w 12223333"/>
              <a:gd name="connsiteY58" fmla="*/ 411176 h 3505899"/>
              <a:gd name="connsiteX59" fmla="*/ 10470117 w 12223333"/>
              <a:gd name="connsiteY59" fmla="*/ 393019 h 3505899"/>
              <a:gd name="connsiteX60" fmla="*/ 10493311 w 12223333"/>
              <a:gd name="connsiteY60" fmla="*/ 375800 h 3505899"/>
              <a:gd name="connsiteX61" fmla="*/ 10516621 w 12223333"/>
              <a:gd name="connsiteY61" fmla="*/ 358698 h 3505899"/>
              <a:gd name="connsiteX62" fmla="*/ 10528335 w 12223333"/>
              <a:gd name="connsiteY62" fmla="*/ 350146 h 3505899"/>
              <a:gd name="connsiteX63" fmla="*/ 10539932 w 12223333"/>
              <a:gd name="connsiteY63" fmla="*/ 342649 h 3505899"/>
              <a:gd name="connsiteX64" fmla="*/ 10632472 w 12223333"/>
              <a:gd name="connsiteY64" fmla="*/ 282908 h 3505899"/>
              <a:gd name="connsiteX65" fmla="*/ 10728527 w 12223333"/>
              <a:gd name="connsiteY65" fmla="*/ 228087 h 3505899"/>
              <a:gd name="connsiteX66" fmla="*/ 10777843 w 12223333"/>
              <a:gd name="connsiteY66" fmla="*/ 202667 h 3505899"/>
              <a:gd name="connsiteX67" fmla="*/ 10827744 w 12223333"/>
              <a:gd name="connsiteY67" fmla="*/ 178302 h 3505899"/>
              <a:gd name="connsiteX68" fmla="*/ 11250618 w 12223333"/>
              <a:gd name="connsiteY68" fmla="*/ 39141 h 3505899"/>
              <a:gd name="connsiteX69" fmla="*/ 11690009 w 12223333"/>
              <a:gd name="connsiteY69" fmla="*/ 16 h 3505899"/>
              <a:gd name="connsiteX70" fmla="*/ 12118507 w 12223333"/>
              <a:gd name="connsiteY70" fmla="*/ 21921 h 3505899"/>
              <a:gd name="connsiteX71" fmla="*/ 12222994 w 12223333"/>
              <a:gd name="connsiteY71" fmla="*/ 143746 h 3505899"/>
              <a:gd name="connsiteX72" fmla="*/ 12101170 w 12223333"/>
              <a:gd name="connsiteY72" fmla="*/ 248235 h 3505899"/>
              <a:gd name="connsiteX73" fmla="*/ 12099296 w 12223333"/>
              <a:gd name="connsiteY73" fmla="*/ 248118 h 3505899"/>
              <a:gd name="connsiteX74" fmla="*/ 11687784 w 12223333"/>
              <a:gd name="connsiteY74" fmla="*/ 220356 h 3505899"/>
              <a:gd name="connsiteX75" fmla="*/ 11290094 w 12223333"/>
              <a:gd name="connsiteY75" fmla="*/ 248821 h 3505899"/>
              <a:gd name="connsiteX76" fmla="*/ 10913607 w 12223333"/>
              <a:gd name="connsiteY76" fmla="*/ 366194 h 3505899"/>
              <a:gd name="connsiteX77" fmla="*/ 10868626 w 12223333"/>
              <a:gd name="connsiteY77" fmla="*/ 387280 h 3505899"/>
              <a:gd name="connsiteX78" fmla="*/ 10823996 w 12223333"/>
              <a:gd name="connsiteY78" fmla="*/ 409302 h 3505899"/>
              <a:gd name="connsiteX79" fmla="*/ 10736492 w 12223333"/>
              <a:gd name="connsiteY79" fmla="*/ 457329 h 3505899"/>
              <a:gd name="connsiteX80" fmla="*/ 10651332 w 12223333"/>
              <a:gd name="connsiteY80" fmla="*/ 510393 h 3505899"/>
              <a:gd name="connsiteX81" fmla="*/ 10640672 w 12223333"/>
              <a:gd name="connsiteY81" fmla="*/ 517070 h 3505899"/>
              <a:gd name="connsiteX82" fmla="*/ 10631066 w 12223333"/>
              <a:gd name="connsiteY82" fmla="*/ 523982 h 3505899"/>
              <a:gd name="connsiteX83" fmla="*/ 10611739 w 12223333"/>
              <a:gd name="connsiteY83" fmla="*/ 537687 h 3505899"/>
              <a:gd name="connsiteX84" fmla="*/ 10592410 w 12223333"/>
              <a:gd name="connsiteY84" fmla="*/ 551392 h 3505899"/>
              <a:gd name="connsiteX85" fmla="*/ 10573551 w 12223333"/>
              <a:gd name="connsiteY85" fmla="*/ 566620 h 3505899"/>
              <a:gd name="connsiteX86" fmla="*/ 10427595 w 12223333"/>
              <a:gd name="connsiteY86" fmla="*/ 700043 h 3505899"/>
              <a:gd name="connsiteX87" fmla="*/ 10392570 w 12223333"/>
              <a:gd name="connsiteY87" fmla="*/ 736356 h 3505899"/>
              <a:gd name="connsiteX88" fmla="*/ 10358366 w 12223333"/>
              <a:gd name="connsiteY88" fmla="*/ 773958 h 3505899"/>
              <a:gd name="connsiteX89" fmla="*/ 10290893 w 12223333"/>
              <a:gd name="connsiteY89" fmla="*/ 850918 h 3505899"/>
              <a:gd name="connsiteX90" fmla="*/ 10033537 w 12223333"/>
              <a:gd name="connsiteY90" fmla="*/ 1176801 h 3505899"/>
              <a:gd name="connsiteX91" fmla="*/ 9519177 w 12223333"/>
              <a:gd name="connsiteY91" fmla="*/ 1848246 h 3505899"/>
              <a:gd name="connsiteX92" fmla="*/ 9227968 w 12223333"/>
              <a:gd name="connsiteY92" fmla="*/ 2165108 h 3505899"/>
              <a:gd name="connsiteX93" fmla="*/ 9147258 w 12223333"/>
              <a:gd name="connsiteY93" fmla="*/ 2238438 h 3505899"/>
              <a:gd name="connsiteX94" fmla="*/ 9105674 w 12223333"/>
              <a:gd name="connsiteY94" fmla="*/ 2274165 h 3505899"/>
              <a:gd name="connsiteX95" fmla="*/ 9062332 w 12223333"/>
              <a:gd name="connsiteY95" fmla="*/ 2308253 h 3505899"/>
              <a:gd name="connsiteX96" fmla="*/ 9040661 w 12223333"/>
              <a:gd name="connsiteY96" fmla="*/ 2325238 h 3505899"/>
              <a:gd name="connsiteX97" fmla="*/ 9018053 w 12223333"/>
              <a:gd name="connsiteY97" fmla="*/ 2341404 h 3505899"/>
              <a:gd name="connsiteX98" fmla="*/ 8972720 w 12223333"/>
              <a:gd name="connsiteY98" fmla="*/ 2373500 h 3505899"/>
              <a:gd name="connsiteX99" fmla="*/ 8925278 w 12223333"/>
              <a:gd name="connsiteY99" fmla="*/ 2403253 h 3505899"/>
              <a:gd name="connsiteX100" fmla="*/ 8901499 w 12223333"/>
              <a:gd name="connsiteY100" fmla="*/ 2418013 h 3505899"/>
              <a:gd name="connsiteX101" fmla="*/ 8876666 w 12223333"/>
              <a:gd name="connsiteY101" fmla="*/ 2431484 h 3505899"/>
              <a:gd name="connsiteX102" fmla="*/ 8445123 w 12223333"/>
              <a:gd name="connsiteY102" fmla="*/ 2560338 h 3505899"/>
              <a:gd name="connsiteX103" fmla="*/ 8389013 w 12223333"/>
              <a:gd name="connsiteY103" fmla="*/ 2563618 h 3505899"/>
              <a:gd name="connsiteX104" fmla="*/ 8333020 w 12223333"/>
              <a:gd name="connsiteY104" fmla="*/ 2564320 h 3505899"/>
              <a:gd name="connsiteX105" fmla="*/ 8222089 w 12223333"/>
              <a:gd name="connsiteY105" fmla="*/ 2557995 h 3505899"/>
              <a:gd name="connsiteX106" fmla="*/ 8112915 w 12223333"/>
              <a:gd name="connsiteY106" fmla="*/ 2544524 h 3505899"/>
              <a:gd name="connsiteX107" fmla="*/ 8005849 w 12223333"/>
              <a:gd name="connsiteY107" fmla="*/ 2524493 h 3505899"/>
              <a:gd name="connsiteX108" fmla="*/ 7797106 w 12223333"/>
              <a:gd name="connsiteY108" fmla="*/ 2472951 h 3505899"/>
              <a:gd name="connsiteX109" fmla="*/ 7593635 w 12223333"/>
              <a:gd name="connsiteY109" fmla="*/ 2413445 h 3505899"/>
              <a:gd name="connsiteX110" fmla="*/ 7192197 w 12223333"/>
              <a:gd name="connsiteY110" fmla="*/ 2298882 h 3505899"/>
              <a:gd name="connsiteX111" fmla="*/ 6787596 w 12223333"/>
              <a:gd name="connsiteY111" fmla="*/ 2226138 h 3505899"/>
              <a:gd name="connsiteX112" fmla="*/ 6380068 w 12223333"/>
              <a:gd name="connsiteY112" fmla="*/ 2227310 h 3505899"/>
              <a:gd name="connsiteX113" fmla="*/ 6354648 w 12223333"/>
              <a:gd name="connsiteY113" fmla="*/ 2229770 h 3505899"/>
              <a:gd name="connsiteX114" fmla="*/ 6329346 w 12223333"/>
              <a:gd name="connsiteY114" fmla="*/ 2233401 h 3505899"/>
              <a:gd name="connsiteX115" fmla="*/ 6278859 w 12223333"/>
              <a:gd name="connsiteY115" fmla="*/ 2240781 h 3505899"/>
              <a:gd name="connsiteX116" fmla="*/ 6178235 w 12223333"/>
              <a:gd name="connsiteY116" fmla="*/ 2259406 h 3505899"/>
              <a:gd name="connsiteX117" fmla="*/ 6078550 w 12223333"/>
              <a:gd name="connsiteY117" fmla="*/ 2283302 h 3505899"/>
              <a:gd name="connsiteX118" fmla="*/ 6029000 w 12223333"/>
              <a:gd name="connsiteY118" fmla="*/ 2297008 h 3505899"/>
              <a:gd name="connsiteX119" fmla="*/ 6004283 w 12223333"/>
              <a:gd name="connsiteY119" fmla="*/ 2303919 h 3505899"/>
              <a:gd name="connsiteX120" fmla="*/ 5979684 w 12223333"/>
              <a:gd name="connsiteY120" fmla="*/ 2311650 h 3505899"/>
              <a:gd name="connsiteX121" fmla="*/ 5594060 w 12223333"/>
              <a:gd name="connsiteY121" fmla="*/ 2460652 h 3505899"/>
              <a:gd name="connsiteX122" fmla="*/ 4856783 w 12223333"/>
              <a:gd name="connsiteY122" fmla="*/ 2856701 h 3505899"/>
              <a:gd name="connsiteX123" fmla="*/ 4097015 w 12223333"/>
              <a:gd name="connsiteY123" fmla="*/ 3233422 h 3505899"/>
              <a:gd name="connsiteX124" fmla="*/ 4046176 w 12223333"/>
              <a:gd name="connsiteY124" fmla="*/ 3250524 h 3505899"/>
              <a:gd name="connsiteX125" fmla="*/ 4020757 w 12223333"/>
              <a:gd name="connsiteY125" fmla="*/ 3258959 h 3505899"/>
              <a:gd name="connsiteX126" fmla="*/ 3994986 w 12223333"/>
              <a:gd name="connsiteY126" fmla="*/ 3266573 h 3505899"/>
              <a:gd name="connsiteX127" fmla="*/ 3943445 w 12223333"/>
              <a:gd name="connsiteY127" fmla="*/ 3281567 h 3505899"/>
              <a:gd name="connsiteX128" fmla="*/ 3891200 w 12223333"/>
              <a:gd name="connsiteY128" fmla="*/ 3294452 h 3505899"/>
              <a:gd name="connsiteX129" fmla="*/ 3838488 w 12223333"/>
              <a:gd name="connsiteY129" fmla="*/ 3305697 h 3505899"/>
              <a:gd name="connsiteX130" fmla="*/ 3785540 w 12223333"/>
              <a:gd name="connsiteY130" fmla="*/ 3315537 h 3505899"/>
              <a:gd name="connsiteX131" fmla="*/ 3678943 w 12223333"/>
              <a:gd name="connsiteY131" fmla="*/ 3329125 h 3505899"/>
              <a:gd name="connsiteX132" fmla="*/ 3571995 w 12223333"/>
              <a:gd name="connsiteY132" fmla="*/ 3336974 h 3505899"/>
              <a:gd name="connsiteX133" fmla="*/ 3518462 w 12223333"/>
              <a:gd name="connsiteY133" fmla="*/ 3338262 h 3505899"/>
              <a:gd name="connsiteX134" fmla="*/ 3491754 w 12223333"/>
              <a:gd name="connsiteY134" fmla="*/ 3338731 h 3505899"/>
              <a:gd name="connsiteX135" fmla="*/ 3465046 w 12223333"/>
              <a:gd name="connsiteY135" fmla="*/ 3338262 h 3505899"/>
              <a:gd name="connsiteX136" fmla="*/ 3251969 w 12223333"/>
              <a:gd name="connsiteY136" fmla="*/ 3325728 h 3505899"/>
              <a:gd name="connsiteX137" fmla="*/ 2424611 w 12223333"/>
              <a:gd name="connsiteY137" fmla="*/ 3151542 h 3505899"/>
              <a:gd name="connsiteX138" fmla="*/ 2016497 w 12223333"/>
              <a:gd name="connsiteY138" fmla="*/ 3055956 h 3505899"/>
              <a:gd name="connsiteX139" fmla="*/ 1602993 w 12223333"/>
              <a:gd name="connsiteY139" fmla="*/ 3020345 h 3505899"/>
              <a:gd name="connsiteX140" fmla="*/ 1188436 w 12223333"/>
              <a:gd name="connsiteY140" fmla="*/ 3072355 h 3505899"/>
              <a:gd name="connsiteX141" fmla="*/ 785007 w 12223333"/>
              <a:gd name="connsiteY141" fmla="*/ 3184106 h 3505899"/>
              <a:gd name="connsiteX142" fmla="*/ 8019 w 12223333"/>
              <a:gd name="connsiteY142" fmla="*/ 3505420 h 3505899"/>
              <a:gd name="connsiteX143" fmla="*/ 288 w 12223333"/>
              <a:gd name="connsiteY143" fmla="*/ 3502375 h 3505899"/>
              <a:gd name="connsiteX144" fmla="*/ 3685 w 12223333"/>
              <a:gd name="connsiteY144" fmla="*/ 3494761 h 350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12223333" h="3505899">
                <a:moveTo>
                  <a:pt x="3685" y="3494761"/>
                </a:moveTo>
                <a:cubicBezTo>
                  <a:pt x="260104" y="3381370"/>
                  <a:pt x="512306" y="3257201"/>
                  <a:pt x="776807" y="3160561"/>
                </a:cubicBezTo>
                <a:cubicBezTo>
                  <a:pt x="908941" y="3112300"/>
                  <a:pt x="1044237" y="3071418"/>
                  <a:pt x="1182111" y="3041313"/>
                </a:cubicBezTo>
                <a:cubicBezTo>
                  <a:pt x="1319984" y="3011091"/>
                  <a:pt x="1460200" y="2991529"/>
                  <a:pt x="1601002" y="2981923"/>
                </a:cubicBezTo>
                <a:cubicBezTo>
                  <a:pt x="1743444" y="2973255"/>
                  <a:pt x="1885534" y="2987780"/>
                  <a:pt x="2024696" y="3011442"/>
                </a:cubicBezTo>
                <a:cubicBezTo>
                  <a:pt x="2163975" y="3035339"/>
                  <a:pt x="2301146" y="3068021"/>
                  <a:pt x="2437497" y="3101171"/>
                </a:cubicBezTo>
                <a:cubicBezTo>
                  <a:pt x="2709964" y="3167707"/>
                  <a:pt x="2981845" y="3236585"/>
                  <a:pt x="3258412" y="3260599"/>
                </a:cubicBezTo>
                <a:cubicBezTo>
                  <a:pt x="3327407" y="3266338"/>
                  <a:pt x="3396519" y="3270321"/>
                  <a:pt x="3465514" y="3269501"/>
                </a:cubicBezTo>
                <a:lnTo>
                  <a:pt x="3491403" y="3269501"/>
                </a:lnTo>
                <a:lnTo>
                  <a:pt x="3517173" y="3268564"/>
                </a:lnTo>
                <a:lnTo>
                  <a:pt x="3568832" y="3266573"/>
                </a:lnTo>
                <a:cubicBezTo>
                  <a:pt x="3603154" y="3263761"/>
                  <a:pt x="3637476" y="3262004"/>
                  <a:pt x="3671563" y="3257436"/>
                </a:cubicBezTo>
                <a:cubicBezTo>
                  <a:pt x="3705768" y="3254039"/>
                  <a:pt x="3739622" y="3248182"/>
                  <a:pt x="3773475" y="3242793"/>
                </a:cubicBezTo>
                <a:cubicBezTo>
                  <a:pt x="3790460" y="3240099"/>
                  <a:pt x="3806977" y="3235999"/>
                  <a:pt x="3823728" y="3232602"/>
                </a:cubicBezTo>
                <a:cubicBezTo>
                  <a:pt x="3840479" y="3229088"/>
                  <a:pt x="3857230" y="3225808"/>
                  <a:pt x="3873746" y="3221123"/>
                </a:cubicBezTo>
                <a:lnTo>
                  <a:pt x="3923414" y="3208120"/>
                </a:lnTo>
                <a:cubicBezTo>
                  <a:pt x="3939930" y="3203317"/>
                  <a:pt x="3956213" y="3198046"/>
                  <a:pt x="3972612" y="3193009"/>
                </a:cubicBezTo>
                <a:lnTo>
                  <a:pt x="3997212" y="3185395"/>
                </a:lnTo>
                <a:lnTo>
                  <a:pt x="4021577" y="3176844"/>
                </a:lnTo>
                <a:lnTo>
                  <a:pt x="4070190" y="3159507"/>
                </a:lnTo>
                <a:cubicBezTo>
                  <a:pt x="4328249" y="3061227"/>
                  <a:pt x="4569673" y="2919371"/>
                  <a:pt x="4810513" y="2777046"/>
                </a:cubicBezTo>
                <a:cubicBezTo>
                  <a:pt x="5051469" y="2634136"/>
                  <a:pt x="5292894" y="2487711"/>
                  <a:pt x="5549430" y="2365066"/>
                </a:cubicBezTo>
                <a:cubicBezTo>
                  <a:pt x="5677698" y="2304036"/>
                  <a:pt x="5809597" y="2249098"/>
                  <a:pt x="5945948" y="2204584"/>
                </a:cubicBezTo>
                <a:lnTo>
                  <a:pt x="5971484" y="2196150"/>
                </a:lnTo>
                <a:lnTo>
                  <a:pt x="5997255" y="2188536"/>
                </a:lnTo>
                <a:lnTo>
                  <a:pt x="6048913" y="2173308"/>
                </a:lnTo>
                <a:cubicBezTo>
                  <a:pt x="6083470" y="2163586"/>
                  <a:pt x="6118494" y="2155386"/>
                  <a:pt x="6153402" y="2146483"/>
                </a:cubicBezTo>
                <a:cubicBezTo>
                  <a:pt x="6188661" y="2139338"/>
                  <a:pt x="6223803" y="2131138"/>
                  <a:pt x="6259414" y="2125047"/>
                </a:cubicBezTo>
                <a:lnTo>
                  <a:pt x="6312830" y="2116378"/>
                </a:lnTo>
                <a:cubicBezTo>
                  <a:pt x="6321732" y="2114973"/>
                  <a:pt x="6330634" y="2113333"/>
                  <a:pt x="6339537" y="2112161"/>
                </a:cubicBezTo>
                <a:lnTo>
                  <a:pt x="6366479" y="2108998"/>
                </a:lnTo>
                <a:cubicBezTo>
                  <a:pt x="6509975" y="2091310"/>
                  <a:pt x="6655463" y="2088733"/>
                  <a:pt x="6799076" y="2100799"/>
                </a:cubicBezTo>
                <a:cubicBezTo>
                  <a:pt x="6942689" y="2113098"/>
                  <a:pt x="7084662" y="2137346"/>
                  <a:pt x="7223356" y="2170028"/>
                </a:cubicBezTo>
                <a:cubicBezTo>
                  <a:pt x="7362284" y="2202242"/>
                  <a:pt x="7498400" y="2241366"/>
                  <a:pt x="7633111" y="2279788"/>
                </a:cubicBezTo>
                <a:cubicBezTo>
                  <a:pt x="7700466" y="2298882"/>
                  <a:pt x="7767470" y="2317976"/>
                  <a:pt x="7834474" y="2335195"/>
                </a:cubicBezTo>
                <a:cubicBezTo>
                  <a:pt x="7901361" y="2352766"/>
                  <a:pt x="7968247" y="2368580"/>
                  <a:pt x="8035017" y="2381465"/>
                </a:cubicBezTo>
                <a:cubicBezTo>
                  <a:pt x="8068402" y="2388377"/>
                  <a:pt x="8101787" y="2393296"/>
                  <a:pt x="8135055" y="2398568"/>
                </a:cubicBezTo>
                <a:cubicBezTo>
                  <a:pt x="8168322" y="2402551"/>
                  <a:pt x="8201707" y="2407353"/>
                  <a:pt x="8234857" y="2409227"/>
                </a:cubicBezTo>
                <a:cubicBezTo>
                  <a:pt x="8268125" y="2412390"/>
                  <a:pt x="8301041" y="2412507"/>
                  <a:pt x="8334075" y="2413327"/>
                </a:cubicBezTo>
                <a:lnTo>
                  <a:pt x="8383274" y="2411922"/>
                </a:lnTo>
                <a:cubicBezTo>
                  <a:pt x="8399672" y="2411805"/>
                  <a:pt x="8415838" y="2409345"/>
                  <a:pt x="8432120" y="2408290"/>
                </a:cubicBezTo>
                <a:cubicBezTo>
                  <a:pt x="8496782" y="2401731"/>
                  <a:pt x="8560857" y="2390602"/>
                  <a:pt x="8622121" y="2370220"/>
                </a:cubicBezTo>
                <a:cubicBezTo>
                  <a:pt x="8683619" y="2350072"/>
                  <a:pt x="8742892" y="2325941"/>
                  <a:pt x="8798885" y="2292439"/>
                </a:cubicBezTo>
                <a:lnTo>
                  <a:pt x="8820204" y="2280608"/>
                </a:lnTo>
                <a:lnTo>
                  <a:pt x="8840821" y="2267254"/>
                </a:lnTo>
                <a:lnTo>
                  <a:pt x="8882171" y="2240429"/>
                </a:lnTo>
                <a:lnTo>
                  <a:pt x="8922232" y="2211027"/>
                </a:lnTo>
                <a:cubicBezTo>
                  <a:pt x="8928910" y="2206107"/>
                  <a:pt x="8935704" y="2201305"/>
                  <a:pt x="8942264" y="2196268"/>
                </a:cubicBezTo>
                <a:lnTo>
                  <a:pt x="8961709" y="2180454"/>
                </a:lnTo>
                <a:lnTo>
                  <a:pt x="9000599" y="2148826"/>
                </a:lnTo>
                <a:lnTo>
                  <a:pt x="9038318" y="2115324"/>
                </a:lnTo>
                <a:cubicBezTo>
                  <a:pt x="9063855" y="2093536"/>
                  <a:pt x="9087634" y="2069171"/>
                  <a:pt x="9112233" y="2045977"/>
                </a:cubicBezTo>
                <a:cubicBezTo>
                  <a:pt x="9208874" y="1950743"/>
                  <a:pt x="9298602" y="1846371"/>
                  <a:pt x="9385286" y="1738954"/>
                </a:cubicBezTo>
                <a:cubicBezTo>
                  <a:pt x="9558418" y="1523534"/>
                  <a:pt x="9717611" y="1293823"/>
                  <a:pt x="9883833" y="1065987"/>
                </a:cubicBezTo>
                <a:cubicBezTo>
                  <a:pt x="9967119" y="952127"/>
                  <a:pt x="10051577" y="838150"/>
                  <a:pt x="10142828" y="727336"/>
                </a:cubicBezTo>
                <a:cubicBezTo>
                  <a:pt x="10166022" y="699808"/>
                  <a:pt x="10188513" y="671929"/>
                  <a:pt x="10212761" y="644870"/>
                </a:cubicBezTo>
                <a:lnTo>
                  <a:pt x="10248723" y="604105"/>
                </a:lnTo>
                <a:lnTo>
                  <a:pt x="10286091" y="564043"/>
                </a:lnTo>
                <a:cubicBezTo>
                  <a:pt x="10336578" y="511096"/>
                  <a:pt x="10389056" y="458969"/>
                  <a:pt x="10448211" y="411176"/>
                </a:cubicBezTo>
                <a:lnTo>
                  <a:pt x="10470117" y="393019"/>
                </a:lnTo>
                <a:lnTo>
                  <a:pt x="10493311" y="375800"/>
                </a:lnTo>
                <a:lnTo>
                  <a:pt x="10516621" y="358698"/>
                </a:lnTo>
                <a:lnTo>
                  <a:pt x="10528335" y="350146"/>
                </a:lnTo>
                <a:lnTo>
                  <a:pt x="10539932" y="342649"/>
                </a:lnTo>
                <a:lnTo>
                  <a:pt x="10632472" y="282908"/>
                </a:lnTo>
                <a:cubicBezTo>
                  <a:pt x="10664100" y="264166"/>
                  <a:pt x="10696548" y="246361"/>
                  <a:pt x="10728527" y="228087"/>
                </a:cubicBezTo>
                <a:cubicBezTo>
                  <a:pt x="10744341" y="218598"/>
                  <a:pt x="10761209" y="210984"/>
                  <a:pt x="10777843" y="202667"/>
                </a:cubicBezTo>
                <a:lnTo>
                  <a:pt x="10827744" y="178302"/>
                </a:lnTo>
                <a:cubicBezTo>
                  <a:pt x="10961869" y="115398"/>
                  <a:pt x="11104662" y="68074"/>
                  <a:pt x="11250618" y="39141"/>
                </a:cubicBezTo>
                <a:cubicBezTo>
                  <a:pt x="11396106" y="9387"/>
                  <a:pt x="11544522" y="-453"/>
                  <a:pt x="11690009" y="16"/>
                </a:cubicBezTo>
                <a:cubicBezTo>
                  <a:pt x="11835614" y="484"/>
                  <a:pt x="11978525" y="11144"/>
                  <a:pt x="12118507" y="21921"/>
                </a:cubicBezTo>
                <a:cubicBezTo>
                  <a:pt x="12181059" y="26724"/>
                  <a:pt x="12227798" y="81311"/>
                  <a:pt x="12222994" y="143746"/>
                </a:cubicBezTo>
                <a:cubicBezTo>
                  <a:pt x="12218193" y="206182"/>
                  <a:pt x="12163605" y="253038"/>
                  <a:pt x="12101170" y="248235"/>
                </a:cubicBezTo>
                <a:cubicBezTo>
                  <a:pt x="12100701" y="248235"/>
                  <a:pt x="12099765" y="248118"/>
                  <a:pt x="12099296" y="248118"/>
                </a:cubicBezTo>
                <a:cubicBezTo>
                  <a:pt x="11959665" y="235115"/>
                  <a:pt x="11822729" y="222933"/>
                  <a:pt x="11687784" y="220356"/>
                </a:cubicBezTo>
                <a:cubicBezTo>
                  <a:pt x="11552839" y="217779"/>
                  <a:pt x="11419651" y="224690"/>
                  <a:pt x="11290094" y="248821"/>
                </a:cubicBezTo>
                <a:cubicBezTo>
                  <a:pt x="11160421" y="272483"/>
                  <a:pt x="11034378" y="311959"/>
                  <a:pt x="10913607" y="366194"/>
                </a:cubicBezTo>
                <a:lnTo>
                  <a:pt x="10868626" y="387280"/>
                </a:lnTo>
                <a:cubicBezTo>
                  <a:pt x="10853632" y="394425"/>
                  <a:pt x="10838404" y="400868"/>
                  <a:pt x="10823996" y="409302"/>
                </a:cubicBezTo>
                <a:cubicBezTo>
                  <a:pt x="10794828" y="425350"/>
                  <a:pt x="10765426" y="440930"/>
                  <a:pt x="10736492" y="457329"/>
                </a:cubicBezTo>
                <a:lnTo>
                  <a:pt x="10651332" y="510393"/>
                </a:lnTo>
                <a:lnTo>
                  <a:pt x="10640672" y="517070"/>
                </a:lnTo>
                <a:lnTo>
                  <a:pt x="10631066" y="523982"/>
                </a:lnTo>
                <a:lnTo>
                  <a:pt x="10611739" y="537687"/>
                </a:lnTo>
                <a:lnTo>
                  <a:pt x="10592410" y="551392"/>
                </a:lnTo>
                <a:lnTo>
                  <a:pt x="10573551" y="566620"/>
                </a:lnTo>
                <a:cubicBezTo>
                  <a:pt x="10522829" y="606214"/>
                  <a:pt x="10474685" y="652367"/>
                  <a:pt x="10427595" y="700043"/>
                </a:cubicBezTo>
                <a:lnTo>
                  <a:pt x="10392570" y="736356"/>
                </a:lnTo>
                <a:lnTo>
                  <a:pt x="10358366" y="773958"/>
                </a:lnTo>
                <a:cubicBezTo>
                  <a:pt x="10335289" y="798791"/>
                  <a:pt x="10313384" y="825148"/>
                  <a:pt x="10290893" y="850918"/>
                </a:cubicBezTo>
                <a:cubicBezTo>
                  <a:pt x="10202218" y="955407"/>
                  <a:pt x="10117526" y="1065518"/>
                  <a:pt x="10033537" y="1176801"/>
                </a:cubicBezTo>
                <a:cubicBezTo>
                  <a:pt x="9865442" y="1399601"/>
                  <a:pt x="9701211" y="1628960"/>
                  <a:pt x="9519177" y="1848246"/>
                </a:cubicBezTo>
                <a:cubicBezTo>
                  <a:pt x="9427925" y="1957654"/>
                  <a:pt x="9332808" y="2065071"/>
                  <a:pt x="9227968" y="2165108"/>
                </a:cubicBezTo>
                <a:cubicBezTo>
                  <a:pt x="9201142" y="2189591"/>
                  <a:pt x="9175489" y="2215127"/>
                  <a:pt x="9147258" y="2238438"/>
                </a:cubicBezTo>
                <a:lnTo>
                  <a:pt x="9105674" y="2274165"/>
                </a:lnTo>
                <a:lnTo>
                  <a:pt x="9062332" y="2308253"/>
                </a:lnTo>
                <a:lnTo>
                  <a:pt x="9040661" y="2325238"/>
                </a:lnTo>
                <a:cubicBezTo>
                  <a:pt x="9033281" y="2330744"/>
                  <a:pt x="9025550" y="2336015"/>
                  <a:pt x="9018053" y="2341404"/>
                </a:cubicBezTo>
                <a:lnTo>
                  <a:pt x="8972720" y="2373500"/>
                </a:lnTo>
                <a:lnTo>
                  <a:pt x="8925278" y="2403253"/>
                </a:lnTo>
                <a:lnTo>
                  <a:pt x="8901499" y="2418013"/>
                </a:lnTo>
                <a:lnTo>
                  <a:pt x="8876666" y="2431484"/>
                </a:lnTo>
                <a:cubicBezTo>
                  <a:pt x="8744649" y="2505282"/>
                  <a:pt x="8595061" y="2549327"/>
                  <a:pt x="8445123" y="2560338"/>
                </a:cubicBezTo>
                <a:cubicBezTo>
                  <a:pt x="8426381" y="2561392"/>
                  <a:pt x="8407638" y="2563735"/>
                  <a:pt x="8389013" y="2563618"/>
                </a:cubicBezTo>
                <a:lnTo>
                  <a:pt x="8333020" y="2564320"/>
                </a:lnTo>
                <a:cubicBezTo>
                  <a:pt x="8295887" y="2562915"/>
                  <a:pt x="8258754" y="2562095"/>
                  <a:pt x="8222089" y="2557995"/>
                </a:cubicBezTo>
                <a:cubicBezTo>
                  <a:pt x="8185190" y="2555301"/>
                  <a:pt x="8149111" y="2549444"/>
                  <a:pt x="8112915" y="2544524"/>
                </a:cubicBezTo>
                <a:cubicBezTo>
                  <a:pt x="8077070" y="2538315"/>
                  <a:pt x="8041108" y="2532341"/>
                  <a:pt x="8005849" y="2524493"/>
                </a:cubicBezTo>
                <a:cubicBezTo>
                  <a:pt x="7935097" y="2509733"/>
                  <a:pt x="7865633" y="2492045"/>
                  <a:pt x="7797106" y="2472951"/>
                </a:cubicBezTo>
                <a:cubicBezTo>
                  <a:pt x="7728462" y="2454092"/>
                  <a:pt x="7660873" y="2433710"/>
                  <a:pt x="7593635" y="2413445"/>
                </a:cubicBezTo>
                <a:cubicBezTo>
                  <a:pt x="7459158" y="2372680"/>
                  <a:pt x="7326088" y="2332267"/>
                  <a:pt x="7192197" y="2298882"/>
                </a:cubicBezTo>
                <a:cubicBezTo>
                  <a:pt x="7058306" y="2265029"/>
                  <a:pt x="6923362" y="2239961"/>
                  <a:pt x="6787596" y="2226138"/>
                </a:cubicBezTo>
                <a:cubicBezTo>
                  <a:pt x="6651832" y="2212550"/>
                  <a:pt x="6515247" y="2212901"/>
                  <a:pt x="6380068" y="2227310"/>
                </a:cubicBezTo>
                <a:lnTo>
                  <a:pt x="6354648" y="2229770"/>
                </a:lnTo>
                <a:cubicBezTo>
                  <a:pt x="6346214" y="2230824"/>
                  <a:pt x="6337780" y="2232229"/>
                  <a:pt x="6329346" y="2233401"/>
                </a:cubicBezTo>
                <a:lnTo>
                  <a:pt x="6278859" y="2240781"/>
                </a:lnTo>
                <a:cubicBezTo>
                  <a:pt x="6245240" y="2245935"/>
                  <a:pt x="6211855" y="2253315"/>
                  <a:pt x="6178235" y="2259406"/>
                </a:cubicBezTo>
                <a:cubicBezTo>
                  <a:pt x="6144968" y="2267371"/>
                  <a:pt x="6111583" y="2274634"/>
                  <a:pt x="6078550" y="2283302"/>
                </a:cubicBezTo>
                <a:lnTo>
                  <a:pt x="6029000" y="2297008"/>
                </a:lnTo>
                <a:lnTo>
                  <a:pt x="6004283" y="2303919"/>
                </a:lnTo>
                <a:lnTo>
                  <a:pt x="5979684" y="2311650"/>
                </a:lnTo>
                <a:cubicBezTo>
                  <a:pt x="5848488" y="2352181"/>
                  <a:pt x="5720102" y="2403136"/>
                  <a:pt x="5594060" y="2460652"/>
                </a:cubicBezTo>
                <a:cubicBezTo>
                  <a:pt x="5342093" y="2576151"/>
                  <a:pt x="5100551" y="2717305"/>
                  <a:pt x="4856783" y="2856701"/>
                </a:cubicBezTo>
                <a:cubicBezTo>
                  <a:pt x="4612898" y="2995394"/>
                  <a:pt x="4365968" y="3135845"/>
                  <a:pt x="4097015" y="3233422"/>
                </a:cubicBezTo>
                <a:lnTo>
                  <a:pt x="4046176" y="3250524"/>
                </a:lnTo>
                <a:lnTo>
                  <a:pt x="4020757" y="3258959"/>
                </a:lnTo>
                <a:lnTo>
                  <a:pt x="3994986" y="3266573"/>
                </a:lnTo>
                <a:cubicBezTo>
                  <a:pt x="3977766" y="3271610"/>
                  <a:pt x="3960664" y="3276764"/>
                  <a:pt x="3943445" y="3281567"/>
                </a:cubicBezTo>
                <a:lnTo>
                  <a:pt x="3891200" y="3294452"/>
                </a:lnTo>
                <a:cubicBezTo>
                  <a:pt x="3873864" y="3299020"/>
                  <a:pt x="3856175" y="3302300"/>
                  <a:pt x="3838488" y="3305697"/>
                </a:cubicBezTo>
                <a:cubicBezTo>
                  <a:pt x="3820799" y="3308977"/>
                  <a:pt x="3803228" y="3312960"/>
                  <a:pt x="3785540" y="3315537"/>
                </a:cubicBezTo>
                <a:cubicBezTo>
                  <a:pt x="3750047" y="3320691"/>
                  <a:pt x="3714671" y="3326197"/>
                  <a:pt x="3678943" y="3329125"/>
                </a:cubicBezTo>
                <a:cubicBezTo>
                  <a:pt x="3643333" y="3333342"/>
                  <a:pt x="3607605" y="3334631"/>
                  <a:pt x="3571995" y="3336974"/>
                </a:cubicBezTo>
                <a:lnTo>
                  <a:pt x="3518462" y="3338262"/>
                </a:lnTo>
                <a:lnTo>
                  <a:pt x="3491754" y="3338731"/>
                </a:lnTo>
                <a:lnTo>
                  <a:pt x="3465046" y="3338262"/>
                </a:lnTo>
                <a:cubicBezTo>
                  <a:pt x="3393708" y="3337911"/>
                  <a:pt x="3322604" y="3332757"/>
                  <a:pt x="3251969" y="3325728"/>
                </a:cubicBezTo>
                <a:cubicBezTo>
                  <a:pt x="2968842" y="3296561"/>
                  <a:pt x="2695555" y="3222294"/>
                  <a:pt x="2424611" y="3151542"/>
                </a:cubicBezTo>
                <a:cubicBezTo>
                  <a:pt x="2288964" y="3116282"/>
                  <a:pt x="2153433" y="3081726"/>
                  <a:pt x="2016497" y="3055956"/>
                </a:cubicBezTo>
                <a:cubicBezTo>
                  <a:pt x="1879795" y="3030419"/>
                  <a:pt x="1741101" y="3014137"/>
                  <a:pt x="1602993" y="3020345"/>
                </a:cubicBezTo>
                <a:cubicBezTo>
                  <a:pt x="1463831" y="3027608"/>
                  <a:pt x="1325138" y="3044593"/>
                  <a:pt x="1188436" y="3072355"/>
                </a:cubicBezTo>
                <a:cubicBezTo>
                  <a:pt x="1051734" y="3100000"/>
                  <a:pt x="917140" y="3138305"/>
                  <a:pt x="785007" y="3184106"/>
                </a:cubicBezTo>
                <a:cubicBezTo>
                  <a:pt x="520623" y="3275944"/>
                  <a:pt x="266429" y="3396012"/>
                  <a:pt x="8019" y="3505420"/>
                </a:cubicBezTo>
                <a:cubicBezTo>
                  <a:pt x="5091" y="3506709"/>
                  <a:pt x="1577" y="3505303"/>
                  <a:pt x="288" y="3502375"/>
                </a:cubicBezTo>
                <a:cubicBezTo>
                  <a:pt x="-649" y="3499563"/>
                  <a:pt x="757" y="3496049"/>
                  <a:pt x="3685" y="3494761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0"/>
                  <a:lumOff val="100000"/>
                </a:schemeClr>
              </a:gs>
              <a:gs pos="45000">
                <a:schemeClr val="bg1">
                  <a:lumMod val="75000"/>
                  <a:alpha val="24000"/>
                </a:schemeClr>
              </a:gs>
              <a:gs pos="99000">
                <a:schemeClr val="accent2">
                  <a:lumMod val="0"/>
                  <a:lumOff val="100000"/>
                </a:schemeClr>
              </a:gs>
            </a:gsLst>
            <a:lin ang="0" scaled="0"/>
          </a:gradFill>
          <a:ln w="117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E2D2B8-4E88-FE13-3DD8-C3A63BFBCEE0}"/>
              </a:ext>
            </a:extLst>
          </p:cNvPr>
          <p:cNvGrpSpPr/>
          <p:nvPr/>
        </p:nvGrpSpPr>
        <p:grpSpPr>
          <a:xfrm>
            <a:off x="1134747" y="3152704"/>
            <a:ext cx="1281426" cy="1281428"/>
            <a:chOff x="1133019" y="2416926"/>
            <a:chExt cx="1613394" cy="161339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CDD0ECB-9E7E-8CD0-717D-FE3FE6E80DB3}"/>
                </a:ext>
              </a:extLst>
            </p:cNvPr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73F66E5-D5FE-15A3-0F0A-28BBEEB17291}"/>
                </a:ext>
              </a:extLst>
            </p:cNvPr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1C95EACE-EDAE-D621-1989-DA36DCA696BC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id="{4317ADDC-A671-B547-E1F2-5E4E07806F7F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2B254C83-2434-4724-E2B6-C49403CD8D9D}"/>
              </a:ext>
            </a:extLst>
          </p:cNvPr>
          <p:cNvSpPr/>
          <p:nvPr/>
        </p:nvSpPr>
        <p:spPr>
          <a:xfrm>
            <a:off x="1341226" y="3359184"/>
            <a:ext cx="868468" cy="868470"/>
          </a:xfrm>
          <a:prstGeom prst="ellipse">
            <a:avLst/>
          </a:prstGeom>
          <a:gradFill flip="none" rotWithShape="1">
            <a:gsLst>
              <a:gs pos="55000">
                <a:srgbClr val="1F3485"/>
              </a:gs>
              <a:gs pos="83000">
                <a:srgbClr val="0069D1"/>
              </a:gs>
              <a:gs pos="13000">
                <a:srgbClr val="0069D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98323" dist="102870" dir="2399992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84AEFE-38F1-2D5B-00DA-F5CBEC607650}"/>
              </a:ext>
            </a:extLst>
          </p:cNvPr>
          <p:cNvGrpSpPr/>
          <p:nvPr/>
        </p:nvGrpSpPr>
        <p:grpSpPr>
          <a:xfrm>
            <a:off x="3295017" y="3380020"/>
            <a:ext cx="1281426" cy="1281428"/>
            <a:chOff x="1133019" y="2416926"/>
            <a:chExt cx="1613394" cy="161339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DDCE3A7-9F93-4DEC-F8CC-1312DC5D3380}"/>
                </a:ext>
              </a:extLst>
            </p:cNvPr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1787BFC-3F72-F2A3-4BEF-7C65206513D5}"/>
                </a:ext>
              </a:extLst>
            </p:cNvPr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C932FE19-5E37-223A-2570-73DA2427B304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6" name="弧形 25">
                <a:extLst>
                  <a:ext uri="{FF2B5EF4-FFF2-40B4-BE49-F238E27FC236}">
                    <a16:creationId xmlns:a16="http://schemas.microsoft.com/office/drawing/2014/main" id="{FC7D8FEF-56D6-573A-29A5-B9A0DFE690DE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AB04C94B-C252-3FAF-8CCF-677956845515}"/>
              </a:ext>
            </a:extLst>
          </p:cNvPr>
          <p:cNvSpPr/>
          <p:nvPr/>
        </p:nvSpPr>
        <p:spPr>
          <a:xfrm>
            <a:off x="3501496" y="3586500"/>
            <a:ext cx="868468" cy="868470"/>
          </a:xfrm>
          <a:prstGeom prst="ellipse">
            <a:avLst/>
          </a:prstGeom>
          <a:gradFill flip="none" rotWithShape="1">
            <a:gsLst>
              <a:gs pos="55000">
                <a:srgbClr val="1F3485"/>
              </a:gs>
              <a:gs pos="83000">
                <a:srgbClr val="0069D1"/>
              </a:gs>
              <a:gs pos="13000">
                <a:srgbClr val="0069D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98323" dist="102870" dir="2399992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D7AAC46-8908-8DBE-BACB-07B002E19883}"/>
              </a:ext>
            </a:extLst>
          </p:cNvPr>
          <p:cNvGrpSpPr/>
          <p:nvPr/>
        </p:nvGrpSpPr>
        <p:grpSpPr>
          <a:xfrm>
            <a:off x="5455287" y="2951621"/>
            <a:ext cx="1281426" cy="1281428"/>
            <a:chOff x="1133019" y="2416926"/>
            <a:chExt cx="1613394" cy="161339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A3F6BB0-4075-2317-5591-93C07E88D51F}"/>
                </a:ext>
              </a:extLst>
            </p:cNvPr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A8EA0C0-777C-6940-7390-D1F079C1B575}"/>
                </a:ext>
              </a:extLst>
            </p:cNvPr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id="{07AF8F43-9A0D-C3F7-5818-0F592272AB01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id="{C2B18DD4-CAF6-606D-B2FF-B6D9EE3A537C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732A1651-1E43-D70E-A235-286A0A0B7DFC}"/>
              </a:ext>
            </a:extLst>
          </p:cNvPr>
          <p:cNvSpPr/>
          <p:nvPr/>
        </p:nvSpPr>
        <p:spPr>
          <a:xfrm>
            <a:off x="5661766" y="3158101"/>
            <a:ext cx="868468" cy="868470"/>
          </a:xfrm>
          <a:prstGeom prst="ellipse">
            <a:avLst/>
          </a:prstGeom>
          <a:gradFill flip="none" rotWithShape="1">
            <a:gsLst>
              <a:gs pos="55000">
                <a:srgbClr val="1F3485"/>
              </a:gs>
              <a:gs pos="83000">
                <a:srgbClr val="0069D1"/>
              </a:gs>
              <a:gs pos="13000">
                <a:srgbClr val="0069D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98323" dist="102870" dir="2399992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C0A67CE-BE2E-51A7-9418-946F098A5344}"/>
              </a:ext>
            </a:extLst>
          </p:cNvPr>
          <p:cNvGrpSpPr/>
          <p:nvPr/>
        </p:nvGrpSpPr>
        <p:grpSpPr>
          <a:xfrm>
            <a:off x="7615557" y="2584852"/>
            <a:ext cx="1281426" cy="1281428"/>
            <a:chOff x="1133019" y="2416926"/>
            <a:chExt cx="1613394" cy="161339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7CB5454-E637-FD1C-0437-D086B7AE38EC}"/>
                </a:ext>
              </a:extLst>
            </p:cNvPr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27970F0-F107-4233-09F9-0351F0A9DC2B}"/>
                </a:ext>
              </a:extLst>
            </p:cNvPr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id="{88D11A19-B6F3-A480-2867-0A700F120956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id="{99D7FDBC-11CE-BE81-BF2E-DCE3F2F38928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BABB004F-CB43-4A8F-4B13-7E609B4882E8}"/>
              </a:ext>
            </a:extLst>
          </p:cNvPr>
          <p:cNvSpPr/>
          <p:nvPr/>
        </p:nvSpPr>
        <p:spPr>
          <a:xfrm>
            <a:off x="7822036" y="2791332"/>
            <a:ext cx="868468" cy="868470"/>
          </a:xfrm>
          <a:prstGeom prst="ellipse">
            <a:avLst/>
          </a:prstGeom>
          <a:gradFill flip="none" rotWithShape="1">
            <a:gsLst>
              <a:gs pos="55000">
                <a:srgbClr val="1F3485"/>
              </a:gs>
              <a:gs pos="83000">
                <a:srgbClr val="0069D1"/>
              </a:gs>
              <a:gs pos="13000">
                <a:srgbClr val="0069D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98323" dist="102870" dir="2399992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412ACE4-E1B9-5F59-D661-D3E5110619CC}"/>
              </a:ext>
            </a:extLst>
          </p:cNvPr>
          <p:cNvGrpSpPr/>
          <p:nvPr/>
        </p:nvGrpSpPr>
        <p:grpSpPr>
          <a:xfrm>
            <a:off x="9775827" y="2797332"/>
            <a:ext cx="1281426" cy="1281428"/>
            <a:chOff x="1133019" y="2416926"/>
            <a:chExt cx="1613394" cy="161339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38F76F6-DCD7-21C6-5638-C4BB9429EDFA}"/>
                </a:ext>
              </a:extLst>
            </p:cNvPr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812B27C1-DA92-1082-544B-2EA4C51BFD6C}"/>
                </a:ext>
              </a:extLst>
            </p:cNvPr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4A69897F-D202-4781-5583-88AABE5F3810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529ABBEC-40EA-25EC-EE53-A9702C10EC37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78ADF6D2-6D4F-E443-723E-86089719DF87}"/>
              </a:ext>
            </a:extLst>
          </p:cNvPr>
          <p:cNvSpPr/>
          <p:nvPr/>
        </p:nvSpPr>
        <p:spPr>
          <a:xfrm>
            <a:off x="9982306" y="3003812"/>
            <a:ext cx="868468" cy="868470"/>
          </a:xfrm>
          <a:prstGeom prst="ellipse">
            <a:avLst/>
          </a:prstGeom>
          <a:gradFill flip="none" rotWithShape="1">
            <a:gsLst>
              <a:gs pos="55000">
                <a:srgbClr val="1F3485"/>
              </a:gs>
              <a:gs pos="83000">
                <a:srgbClr val="0069D1"/>
              </a:gs>
              <a:gs pos="13000">
                <a:srgbClr val="0069D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98323" dist="102870" dir="2399992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E5492E-7625-A3F0-906B-3202959EA054}"/>
              </a:ext>
            </a:extLst>
          </p:cNvPr>
          <p:cNvSpPr txBox="1"/>
          <p:nvPr/>
        </p:nvSpPr>
        <p:spPr>
          <a:xfrm>
            <a:off x="2918460" y="2017409"/>
            <a:ext cx="2034540" cy="1066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B362354-F406-4E49-E57A-FE5F0F57315D}"/>
              </a:ext>
            </a:extLst>
          </p:cNvPr>
          <p:cNvSpPr txBox="1"/>
          <p:nvPr/>
        </p:nvSpPr>
        <p:spPr>
          <a:xfrm>
            <a:off x="5078730" y="5001080"/>
            <a:ext cx="2034540" cy="1066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7389C76-F438-74F8-2060-7C8A76F5A99A}"/>
              </a:ext>
            </a:extLst>
          </p:cNvPr>
          <p:cNvSpPr txBox="1"/>
          <p:nvPr/>
        </p:nvSpPr>
        <p:spPr>
          <a:xfrm>
            <a:off x="7239000" y="1359510"/>
            <a:ext cx="2034540" cy="1066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A3C91A6-6C31-2602-DB2D-2E863ED24013}"/>
              </a:ext>
            </a:extLst>
          </p:cNvPr>
          <p:cNvSpPr txBox="1"/>
          <p:nvPr/>
        </p:nvSpPr>
        <p:spPr>
          <a:xfrm>
            <a:off x="9399270" y="4852362"/>
            <a:ext cx="2034540" cy="1066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pic>
        <p:nvPicPr>
          <p:cNvPr id="63" name="图形 62">
            <a:extLst>
              <a:ext uri="{FF2B5EF4-FFF2-40B4-BE49-F238E27FC236}">
                <a16:creationId xmlns:a16="http://schemas.microsoft.com/office/drawing/2014/main" id="{1F6F4158-D393-9E6C-A230-2D59ED3709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91717" y="3609676"/>
            <a:ext cx="367486" cy="367486"/>
          </a:xfrm>
          <a:prstGeom prst="rect">
            <a:avLst/>
          </a:prstGeom>
        </p:spPr>
      </p:pic>
      <p:pic>
        <p:nvPicPr>
          <p:cNvPr id="65" name="图形 64">
            <a:extLst>
              <a:ext uri="{FF2B5EF4-FFF2-40B4-BE49-F238E27FC236}">
                <a16:creationId xmlns:a16="http://schemas.microsoft.com/office/drawing/2014/main" id="{FFCC1859-35A3-CFC7-96D3-02FAE51252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84359" y="3864318"/>
            <a:ext cx="302742" cy="312834"/>
          </a:xfrm>
          <a:prstGeom prst="rect">
            <a:avLst/>
          </a:prstGeom>
        </p:spPr>
      </p:pic>
      <p:pic>
        <p:nvPicPr>
          <p:cNvPr id="67" name="图形 66">
            <a:extLst>
              <a:ext uri="{FF2B5EF4-FFF2-40B4-BE49-F238E27FC236}">
                <a16:creationId xmlns:a16="http://schemas.microsoft.com/office/drawing/2014/main" id="{43339BA9-689D-5D76-B2AC-50673710E8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02963" y="3405527"/>
            <a:ext cx="386074" cy="373620"/>
          </a:xfrm>
          <a:prstGeom prst="rect">
            <a:avLst/>
          </a:prstGeom>
        </p:spPr>
      </p:pic>
      <p:pic>
        <p:nvPicPr>
          <p:cNvPr id="69" name="图形 68">
            <a:extLst>
              <a:ext uri="{FF2B5EF4-FFF2-40B4-BE49-F238E27FC236}">
                <a16:creationId xmlns:a16="http://schemas.microsoft.com/office/drawing/2014/main" id="{3601BF75-BCA0-1CA8-8013-EAC8546327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51117" y="3026827"/>
            <a:ext cx="410306" cy="397482"/>
          </a:xfrm>
          <a:prstGeom prst="rect">
            <a:avLst/>
          </a:prstGeom>
        </p:spPr>
      </p:pic>
      <p:pic>
        <p:nvPicPr>
          <p:cNvPr id="71" name="图形 70">
            <a:extLst>
              <a:ext uri="{FF2B5EF4-FFF2-40B4-BE49-F238E27FC236}">
                <a16:creationId xmlns:a16="http://schemas.microsoft.com/office/drawing/2014/main" id="{10EA3864-AFED-3AB1-8AE7-146294171F5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242217" y="3237899"/>
            <a:ext cx="348648" cy="400298"/>
          </a:xfrm>
          <a:prstGeom prst="rect">
            <a:avLst/>
          </a:prstGeom>
        </p:spPr>
      </p:pic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D08FB166-5CFA-F20E-3145-6E90C3BAA851}"/>
              </a:ext>
            </a:extLst>
          </p:cNvPr>
          <p:cNvSpPr/>
          <p:nvPr/>
        </p:nvSpPr>
        <p:spPr>
          <a:xfrm>
            <a:off x="1095860" y="4758248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5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5F946FAD-951E-7A7F-4880-B7C5B1FE875D}"/>
              </a:ext>
            </a:extLst>
          </p:cNvPr>
          <p:cNvSpPr/>
          <p:nvPr/>
        </p:nvSpPr>
        <p:spPr>
          <a:xfrm>
            <a:off x="3256130" y="1550854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5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AB063AF7-F682-7492-BC96-587F46627392}"/>
              </a:ext>
            </a:extLst>
          </p:cNvPr>
          <p:cNvSpPr/>
          <p:nvPr/>
        </p:nvSpPr>
        <p:spPr>
          <a:xfrm>
            <a:off x="5421239" y="4569929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5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A29A289E-DB2D-AFBA-FDCE-B2E4872E2C84}"/>
              </a:ext>
            </a:extLst>
          </p:cNvPr>
          <p:cNvSpPr/>
          <p:nvPr/>
        </p:nvSpPr>
        <p:spPr>
          <a:xfrm>
            <a:off x="7576670" y="959925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5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A0F9A949-6543-D3B2-51E7-8B42EAB95C7B}"/>
              </a:ext>
            </a:extLst>
          </p:cNvPr>
          <p:cNvSpPr/>
          <p:nvPr/>
        </p:nvSpPr>
        <p:spPr>
          <a:xfrm>
            <a:off x="9736939" y="4402765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5000">
                <a:srgbClr val="1F3485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</p:spTree>
    <p:extLst>
      <p:ext uri="{BB962C8B-B14F-4D97-AF65-F5344CB8AC3E}">
        <p14:creationId xmlns:p14="http://schemas.microsoft.com/office/powerpoint/2010/main" val="818352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lt"/>
              </a:rPr>
              <a:t>BRIEF INTRODUCTION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5440D164-46E2-B01B-A423-5CE2D06BC985}"/>
              </a:ext>
            </a:extLst>
          </p:cNvPr>
          <p:cNvSpPr/>
          <p:nvPr/>
        </p:nvSpPr>
        <p:spPr>
          <a:xfrm>
            <a:off x="4689054" y="2083014"/>
            <a:ext cx="2813892" cy="2813892"/>
          </a:xfrm>
          <a:prstGeom prst="ellipse">
            <a:avLst/>
          </a:prstGeom>
          <a:noFill/>
          <a:ln w="10287" cap="rnd">
            <a:gradFill flip="none" rotWithShape="1">
              <a:gsLst>
                <a:gs pos="10000">
                  <a:schemeClr val="accent1">
                    <a:lumMod val="60000"/>
                    <a:lumOff val="40000"/>
                    <a:alpha val="0"/>
                  </a:schemeClr>
                </a:gs>
                <a:gs pos="4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D98D934C-A190-8E5A-8367-6728704D49F8}"/>
              </a:ext>
            </a:extLst>
          </p:cNvPr>
          <p:cNvSpPr/>
          <p:nvPr/>
        </p:nvSpPr>
        <p:spPr>
          <a:xfrm>
            <a:off x="3604598" y="998558"/>
            <a:ext cx="4982804" cy="4982804"/>
          </a:xfrm>
          <a:prstGeom prst="donut">
            <a:avLst>
              <a:gd name="adj" fmla="val 8088"/>
            </a:avLst>
          </a:prstGeom>
          <a:gradFill>
            <a:gsLst>
              <a:gs pos="0">
                <a:schemeClr val="accent1">
                  <a:lumMod val="30000"/>
                  <a:lumOff val="70000"/>
                  <a:alpha val="44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A561E37-03E0-8CF4-71A3-10FDAA864B0E}"/>
              </a:ext>
            </a:extLst>
          </p:cNvPr>
          <p:cNvSpPr/>
          <p:nvPr/>
        </p:nvSpPr>
        <p:spPr>
          <a:xfrm>
            <a:off x="3034158" y="428119"/>
            <a:ext cx="6123686" cy="6123686"/>
          </a:xfrm>
          <a:prstGeom prst="ellipse">
            <a:avLst/>
          </a:prstGeom>
          <a:noFill/>
          <a:ln w="10287" cap="rnd">
            <a:gradFill flip="none" rotWithShape="1">
              <a:gsLst>
                <a:gs pos="15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B1176DC-EB5C-F298-4556-BA5F0CC344B7}"/>
              </a:ext>
            </a:extLst>
          </p:cNvPr>
          <p:cNvSpPr/>
          <p:nvPr/>
        </p:nvSpPr>
        <p:spPr>
          <a:xfrm>
            <a:off x="1835348" y="1317365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1F3485"/>
              </a:gs>
              <a:gs pos="90000">
                <a:srgbClr val="338FD0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93700" sx="102000" sy="102000" algn="ctr" rotWithShape="0">
              <a:srgbClr val="1F3485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BEFFF1-2FE3-8536-5028-CE4384C4CA62}"/>
              </a:ext>
            </a:extLst>
          </p:cNvPr>
          <p:cNvSpPr txBox="1"/>
          <p:nvPr/>
        </p:nvSpPr>
        <p:spPr>
          <a:xfrm>
            <a:off x="1791990" y="1776497"/>
            <a:ext cx="2241477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F91592A-9915-0A99-FF1B-FD2A517B9E7F}"/>
              </a:ext>
            </a:extLst>
          </p:cNvPr>
          <p:cNvSpPr/>
          <p:nvPr/>
        </p:nvSpPr>
        <p:spPr>
          <a:xfrm>
            <a:off x="1129669" y="3148522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1F3485"/>
              </a:gs>
              <a:gs pos="90000">
                <a:srgbClr val="338FD0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7F599F0-3EA9-520B-9AD8-95CFF998799F}"/>
              </a:ext>
            </a:extLst>
          </p:cNvPr>
          <p:cNvSpPr txBox="1"/>
          <p:nvPr/>
        </p:nvSpPr>
        <p:spPr>
          <a:xfrm>
            <a:off x="1086313" y="3607654"/>
            <a:ext cx="2166596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AC2895C-D2AB-5943-9572-7EDE759EF846}"/>
              </a:ext>
            </a:extLst>
          </p:cNvPr>
          <p:cNvSpPr/>
          <p:nvPr/>
        </p:nvSpPr>
        <p:spPr>
          <a:xfrm>
            <a:off x="1835348" y="5008896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1F3485"/>
              </a:gs>
              <a:gs pos="90000">
                <a:srgbClr val="338FD0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4E1672C-E131-64BB-EF9D-AFE13D983876}"/>
              </a:ext>
            </a:extLst>
          </p:cNvPr>
          <p:cNvSpPr txBox="1"/>
          <p:nvPr/>
        </p:nvSpPr>
        <p:spPr>
          <a:xfrm>
            <a:off x="1791989" y="5468028"/>
            <a:ext cx="2241477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339621A-209F-AE22-9EEE-F5F11C5C0070}"/>
              </a:ext>
            </a:extLst>
          </p:cNvPr>
          <p:cNvSpPr/>
          <p:nvPr/>
        </p:nvSpPr>
        <p:spPr>
          <a:xfrm>
            <a:off x="8689580" y="1317365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1F3485"/>
              </a:gs>
              <a:gs pos="90000">
                <a:srgbClr val="338FD0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22336E9-7F3B-DD7D-15B6-68CDBA9AF35A}"/>
              </a:ext>
            </a:extLst>
          </p:cNvPr>
          <p:cNvSpPr txBox="1"/>
          <p:nvPr/>
        </p:nvSpPr>
        <p:spPr>
          <a:xfrm flipH="1">
            <a:off x="7953897" y="1776497"/>
            <a:ext cx="2118985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6D60EC4-2521-2641-5E22-66A727D21835}"/>
              </a:ext>
            </a:extLst>
          </p:cNvPr>
          <p:cNvSpPr/>
          <p:nvPr/>
        </p:nvSpPr>
        <p:spPr>
          <a:xfrm>
            <a:off x="9549346" y="3148522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1F3485"/>
              </a:gs>
              <a:gs pos="90000">
                <a:srgbClr val="338FD0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104DBE0-AD7B-1C49-498F-D7AE3F586732}"/>
              </a:ext>
            </a:extLst>
          </p:cNvPr>
          <p:cNvSpPr txBox="1"/>
          <p:nvPr/>
        </p:nvSpPr>
        <p:spPr>
          <a:xfrm flipH="1">
            <a:off x="8672030" y="3607654"/>
            <a:ext cx="2319609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B1556A3-2B7A-CB92-B036-869BD9465BFD}"/>
              </a:ext>
            </a:extLst>
          </p:cNvPr>
          <p:cNvSpPr/>
          <p:nvPr/>
        </p:nvSpPr>
        <p:spPr>
          <a:xfrm>
            <a:off x="8689580" y="5008896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1F3485"/>
              </a:gs>
              <a:gs pos="90000">
                <a:srgbClr val="338FD0"/>
              </a:gs>
              <a:gs pos="19000">
                <a:srgbClr val="0069D1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AC8610-4D15-072C-AC39-18AEF44E7AF0}"/>
              </a:ext>
            </a:extLst>
          </p:cNvPr>
          <p:cNvSpPr txBox="1"/>
          <p:nvPr/>
        </p:nvSpPr>
        <p:spPr>
          <a:xfrm flipH="1">
            <a:off x="7953896" y="5468028"/>
            <a:ext cx="2115575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请在此输入您的内容，正文内容建议字号为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14-16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号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F990D8F9-A3B7-B13B-AF1F-022006A2262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74540" y="1968500"/>
            <a:ext cx="3042920" cy="30429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8323" dist="102870" dir="2399992" sx="98000" sy="98000" algn="tl" rotWithShape="0">
              <a:srgbClr val="0069D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A058D95-DB3F-35B8-69A6-9D085DE2F8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93687" y="2287648"/>
            <a:ext cx="2404624" cy="2404624"/>
          </a:xfrm>
          <a:prstGeom prst="ellipse">
            <a:avLst/>
          </a:prstGeom>
          <a:gradFill flip="none" rotWithShape="1">
            <a:gsLst>
              <a:gs pos="55000">
                <a:srgbClr val="1F3485"/>
              </a:gs>
              <a:gs pos="83000">
                <a:srgbClr val="0069D1"/>
              </a:gs>
              <a:gs pos="13000">
                <a:srgbClr val="0069D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98323" dist="102870" dir="2399992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id="{043CA021-C8A8-2943-FEE7-FDF52B2AC3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203" y="2844398"/>
            <a:ext cx="1049594" cy="1117308"/>
          </a:xfrm>
          <a:prstGeom prst="rect">
            <a:avLst/>
          </a:prstGeom>
          <a:effectLst>
            <a:outerShdw blurRad="63500" sx="102000" sy="102000" algn="ctr" rotWithShape="0">
              <a:srgbClr val="0069D1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2665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pic>
        <p:nvPicPr>
          <p:cNvPr id="10" name="图片 9" descr="天空中有许多云&#10;&#10;描述已自动生成">
            <a:extLst>
              <a:ext uri="{FF2B5EF4-FFF2-40B4-BE49-F238E27FC236}">
                <a16:creationId xmlns:a16="http://schemas.microsoft.com/office/drawing/2014/main" id="{EA965B88-47A4-2B0A-9664-727D0E82A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lt"/>
              </a:rPr>
              <a:t>BRIEF INTRODUCTION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7B8352A-C19F-C567-CBDA-D8B932995410}"/>
              </a:ext>
            </a:extLst>
          </p:cNvPr>
          <p:cNvCxnSpPr>
            <a:cxnSpLocks/>
          </p:cNvCxnSpPr>
          <p:nvPr/>
        </p:nvCxnSpPr>
        <p:spPr>
          <a:xfrm>
            <a:off x="631825" y="4533055"/>
            <a:ext cx="10887075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70DCD67E-3799-146D-6ACF-541929B53867}"/>
              </a:ext>
            </a:extLst>
          </p:cNvPr>
          <p:cNvSpPr txBox="1"/>
          <p:nvPr/>
        </p:nvSpPr>
        <p:spPr>
          <a:xfrm>
            <a:off x="457201" y="3849568"/>
            <a:ext cx="1236236" cy="4358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2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084F9F"/>
                </a:solidFill>
                <a:effectLst>
                  <a:outerShdw blurRad="101600"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B66E58-0E2D-9FA7-C41B-BADA8432C8B2}"/>
              </a:ext>
            </a:extLst>
          </p:cNvPr>
          <p:cNvSpPr txBox="1"/>
          <p:nvPr/>
        </p:nvSpPr>
        <p:spPr>
          <a:xfrm>
            <a:off x="457201" y="4862871"/>
            <a:ext cx="1980000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sym typeface="HarmonyOS Sans SC" panose="00000500000000000000" pitchFamily="2" charset="-122"/>
              </a:rPr>
              <a:t>请在文本框中添加内容；请在文本框中添加内容；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415A9D-42BB-0D15-22FE-5CAFFAD8CB05}"/>
              </a:ext>
            </a:extLst>
          </p:cNvPr>
          <p:cNvSpPr txBox="1"/>
          <p:nvPr/>
        </p:nvSpPr>
        <p:spPr>
          <a:xfrm>
            <a:off x="2757220" y="3849568"/>
            <a:ext cx="1236236" cy="4358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2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defTabSz="457200">
              <a:defRPr/>
            </a:pPr>
            <a:r>
              <a:rPr lang="zh-CN" altLang="en-US" sz="2000" dirty="0">
                <a:solidFill>
                  <a:srgbClr val="084F9F"/>
                </a:solidFill>
                <a:effectLst>
                  <a:outerShdw blurRad="101600"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F3250A-C063-12A6-7C03-95AFEA44DE48}"/>
              </a:ext>
            </a:extLst>
          </p:cNvPr>
          <p:cNvSpPr txBox="1"/>
          <p:nvPr/>
        </p:nvSpPr>
        <p:spPr>
          <a:xfrm>
            <a:off x="2830481" y="4862871"/>
            <a:ext cx="1980000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sym typeface="HarmonyOS Sans SC" panose="00000500000000000000" pitchFamily="2" charset="-122"/>
              </a:rPr>
              <a:t>请在文本框中添加内容；请在文本框中添加内容；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0CD6B1-DFA6-4E45-BAF9-F24ABA4C125B}"/>
              </a:ext>
            </a:extLst>
          </p:cNvPr>
          <p:cNvSpPr txBox="1"/>
          <p:nvPr/>
        </p:nvSpPr>
        <p:spPr>
          <a:xfrm>
            <a:off x="5057239" y="3849568"/>
            <a:ext cx="1236236" cy="4358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2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defTabSz="457200">
              <a:defRPr/>
            </a:pPr>
            <a:r>
              <a:rPr lang="zh-CN" altLang="en-US" sz="2000" dirty="0">
                <a:solidFill>
                  <a:srgbClr val="084F9F"/>
                </a:solidFill>
                <a:effectLst>
                  <a:outerShdw blurRad="101600"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BE6D989-356C-22C2-7BCC-ED5961DD7406}"/>
              </a:ext>
            </a:extLst>
          </p:cNvPr>
          <p:cNvSpPr txBox="1"/>
          <p:nvPr/>
        </p:nvSpPr>
        <p:spPr>
          <a:xfrm>
            <a:off x="5106079" y="4862871"/>
            <a:ext cx="1980000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sym typeface="HarmonyOS Sans SC" panose="00000500000000000000" pitchFamily="2" charset="-122"/>
              </a:rPr>
              <a:t>请在文本框中添加内容；请在文本框中添加内容；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9CCF483-AC8A-A967-6076-BE197863EC2E}"/>
              </a:ext>
            </a:extLst>
          </p:cNvPr>
          <p:cNvSpPr txBox="1"/>
          <p:nvPr/>
        </p:nvSpPr>
        <p:spPr>
          <a:xfrm>
            <a:off x="7357258" y="3849568"/>
            <a:ext cx="1236236" cy="4358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2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defTabSz="457200">
              <a:defRPr/>
            </a:pPr>
            <a:r>
              <a:rPr lang="zh-CN" altLang="en-US" sz="2000" dirty="0">
                <a:solidFill>
                  <a:srgbClr val="084F9F"/>
                </a:solidFill>
                <a:effectLst>
                  <a:outerShdw blurRad="101600"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C2F5478-4F70-157D-C4AE-4EE10071699D}"/>
              </a:ext>
            </a:extLst>
          </p:cNvPr>
          <p:cNvSpPr txBox="1"/>
          <p:nvPr/>
        </p:nvSpPr>
        <p:spPr>
          <a:xfrm>
            <a:off x="7381677" y="4862871"/>
            <a:ext cx="1980000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sym typeface="HarmonyOS Sans SC" panose="00000500000000000000" pitchFamily="2" charset="-122"/>
              </a:rPr>
              <a:t>请在文本框中添加内容；请在文本框中添加内容；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CD0E02D-5B8C-D080-851F-9FF264978ABE}"/>
              </a:ext>
            </a:extLst>
          </p:cNvPr>
          <p:cNvSpPr txBox="1"/>
          <p:nvPr/>
        </p:nvSpPr>
        <p:spPr>
          <a:xfrm>
            <a:off x="9657277" y="3849568"/>
            <a:ext cx="1236236" cy="4358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2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defTabSz="457200">
              <a:defRPr/>
            </a:pPr>
            <a:r>
              <a:rPr lang="zh-CN" altLang="en-US" sz="2000" dirty="0">
                <a:solidFill>
                  <a:srgbClr val="084F9F"/>
                </a:solidFill>
                <a:effectLst>
                  <a:outerShdw blurRad="101600"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437A28C-EFE9-5B42-3236-94F8FB56F775}"/>
              </a:ext>
            </a:extLst>
          </p:cNvPr>
          <p:cNvSpPr txBox="1"/>
          <p:nvPr/>
        </p:nvSpPr>
        <p:spPr>
          <a:xfrm>
            <a:off x="9657277" y="4862871"/>
            <a:ext cx="1980000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sym typeface="HarmonyOS Sans SC" panose="00000500000000000000" pitchFamily="2" charset="-122"/>
              </a:rPr>
              <a:t>请在文本框中添加内容；请在文本框中添加内容；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F1F205-110D-352D-164A-7C6BA8350B84}"/>
              </a:ext>
            </a:extLst>
          </p:cNvPr>
          <p:cNvSpPr/>
          <p:nvPr/>
        </p:nvSpPr>
        <p:spPr>
          <a:xfrm>
            <a:off x="550068" y="4456855"/>
            <a:ext cx="152400" cy="152400"/>
          </a:xfrm>
          <a:prstGeom prst="ellipse">
            <a:avLst/>
          </a:prstGeom>
          <a:solidFill>
            <a:srgbClr val="0069D1"/>
          </a:solidFill>
          <a:ln w="25400">
            <a:solidFill>
              <a:schemeClr val="bg1"/>
            </a:solidFill>
          </a:ln>
          <a:effectLst>
            <a:outerShdw blurRad="101600" dist="635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1300D62-FA77-07BB-C2CF-0F3784387CD3}"/>
              </a:ext>
            </a:extLst>
          </p:cNvPr>
          <p:cNvSpPr/>
          <p:nvPr/>
        </p:nvSpPr>
        <p:spPr>
          <a:xfrm>
            <a:off x="2850087" y="4456855"/>
            <a:ext cx="152400" cy="152400"/>
          </a:xfrm>
          <a:prstGeom prst="ellipse">
            <a:avLst/>
          </a:prstGeom>
          <a:solidFill>
            <a:srgbClr val="0069D1"/>
          </a:solidFill>
          <a:ln w="25400">
            <a:solidFill>
              <a:schemeClr val="bg1"/>
            </a:solidFill>
          </a:ln>
          <a:effectLst>
            <a:outerShdw blurRad="101600" dist="635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CE8232B-AEF8-5A72-804E-FE98343ACF05}"/>
              </a:ext>
            </a:extLst>
          </p:cNvPr>
          <p:cNvSpPr/>
          <p:nvPr/>
        </p:nvSpPr>
        <p:spPr>
          <a:xfrm>
            <a:off x="5150106" y="4456855"/>
            <a:ext cx="152400" cy="152400"/>
          </a:xfrm>
          <a:prstGeom prst="ellipse">
            <a:avLst/>
          </a:prstGeom>
          <a:solidFill>
            <a:srgbClr val="0069D1"/>
          </a:solidFill>
          <a:ln w="25400">
            <a:solidFill>
              <a:schemeClr val="bg1"/>
            </a:solidFill>
          </a:ln>
          <a:effectLst>
            <a:outerShdw blurRad="101600" dist="635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DF31F6C-431E-B8CE-C6E8-178793DAFA05}"/>
              </a:ext>
            </a:extLst>
          </p:cNvPr>
          <p:cNvSpPr/>
          <p:nvPr/>
        </p:nvSpPr>
        <p:spPr>
          <a:xfrm>
            <a:off x="7450125" y="4456855"/>
            <a:ext cx="152400" cy="152400"/>
          </a:xfrm>
          <a:prstGeom prst="ellipse">
            <a:avLst/>
          </a:prstGeom>
          <a:solidFill>
            <a:srgbClr val="0069D1"/>
          </a:solidFill>
          <a:ln w="25400">
            <a:solidFill>
              <a:schemeClr val="bg1"/>
            </a:solidFill>
          </a:ln>
          <a:effectLst>
            <a:outerShdw blurRad="101600" dist="635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185573-D39C-3309-FA16-CA2D9E529DE5}"/>
              </a:ext>
            </a:extLst>
          </p:cNvPr>
          <p:cNvSpPr/>
          <p:nvPr/>
        </p:nvSpPr>
        <p:spPr>
          <a:xfrm>
            <a:off x="9750144" y="4456855"/>
            <a:ext cx="152400" cy="152400"/>
          </a:xfrm>
          <a:prstGeom prst="ellipse">
            <a:avLst/>
          </a:prstGeom>
          <a:solidFill>
            <a:srgbClr val="0069D1"/>
          </a:solidFill>
          <a:ln w="25400">
            <a:solidFill>
              <a:schemeClr val="bg1"/>
            </a:solidFill>
          </a:ln>
          <a:effectLst>
            <a:outerShdw blurRad="101600" dist="635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6901EDE0-F60A-CBBA-0044-A3F72645F8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4464460"/>
              </p:ext>
            </p:extLst>
          </p:nvPr>
        </p:nvGraphicFramePr>
        <p:xfrm>
          <a:off x="457201" y="1573248"/>
          <a:ext cx="11147276" cy="2175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225202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45375-6415-816D-BFA8-87745A548D4D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AE4DD543-C7D5-223B-3245-81D0F57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2" b="81312"/>
          <a:stretch/>
        </p:blipFill>
        <p:spPr>
          <a:xfrm>
            <a:off x="0" y="62795"/>
            <a:ext cx="2467752" cy="1186514"/>
          </a:xfrm>
          <a:custGeom>
            <a:avLst/>
            <a:gdLst>
              <a:gd name="connsiteX0" fmla="*/ 0 w 2467752"/>
              <a:gd name="connsiteY0" fmla="*/ 0 h 1186514"/>
              <a:gd name="connsiteX1" fmla="*/ 2467752 w 2467752"/>
              <a:gd name="connsiteY1" fmla="*/ 0 h 1186514"/>
              <a:gd name="connsiteX2" fmla="*/ 2467752 w 2467752"/>
              <a:gd name="connsiteY2" fmla="*/ 1186514 h 1186514"/>
              <a:gd name="connsiteX3" fmla="*/ 0 w 2467752"/>
              <a:gd name="connsiteY3" fmla="*/ 1186514 h 11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752" h="1186514">
                <a:moveTo>
                  <a:pt x="0" y="0"/>
                </a:moveTo>
                <a:lnTo>
                  <a:pt x="2467752" y="0"/>
                </a:lnTo>
                <a:lnTo>
                  <a:pt x="2467752" y="1186514"/>
                </a:lnTo>
                <a:lnTo>
                  <a:pt x="0" y="1186514"/>
                </a:lnTo>
                <a:close/>
              </a:path>
            </a:pathLst>
          </a:cu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6962865D-D9CD-655F-28DE-AABE0805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67919" b="68002"/>
          <a:stretch/>
        </p:blipFill>
        <p:spPr>
          <a:xfrm>
            <a:off x="6385906" y="3916837"/>
            <a:ext cx="5806094" cy="2942714"/>
          </a:xfrm>
          <a:custGeom>
            <a:avLst/>
            <a:gdLst>
              <a:gd name="connsiteX0" fmla="*/ 0 w 7138178"/>
              <a:gd name="connsiteY0" fmla="*/ 0 h 3617856"/>
              <a:gd name="connsiteX1" fmla="*/ 7138178 w 7138178"/>
              <a:gd name="connsiteY1" fmla="*/ 0 h 3617856"/>
              <a:gd name="connsiteX2" fmla="*/ 7138178 w 7138178"/>
              <a:gd name="connsiteY2" fmla="*/ 3617856 h 3617856"/>
              <a:gd name="connsiteX3" fmla="*/ 0 w 7138178"/>
              <a:gd name="connsiteY3" fmla="*/ 3617856 h 36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8178" h="3617856">
                <a:moveTo>
                  <a:pt x="0" y="0"/>
                </a:moveTo>
                <a:lnTo>
                  <a:pt x="7138178" y="0"/>
                </a:lnTo>
                <a:lnTo>
                  <a:pt x="7138178" y="3617856"/>
                </a:lnTo>
                <a:lnTo>
                  <a:pt x="0" y="3617856"/>
                </a:lnTo>
                <a:close/>
              </a:path>
            </a:pathLst>
          </a:cu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9F842-83AE-1C21-34AD-C5B9F7C1E3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9004" y="792652"/>
            <a:ext cx="1633528" cy="1225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9D1"/>
              </a:gs>
              <a:gs pos="100000">
                <a:srgbClr val="1F3485"/>
              </a:gs>
            </a:gsLst>
            <a:lin ang="2700000" scaled="1"/>
          </a:gradFill>
          <a:ln w="10859"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35052" dist="26289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lt"/>
              </a:rPr>
              <a:t>BRIEF INTRODUCTION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F43435-92FF-ED8F-FEDF-3CE966182D6B}"/>
              </a:ext>
            </a:extLst>
          </p:cNvPr>
          <p:cNvSpPr txBox="1"/>
          <p:nvPr/>
        </p:nvSpPr>
        <p:spPr>
          <a:xfrm>
            <a:off x="1202698" y="2835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95000">
                      <a:srgbClr val="1F3485"/>
                    </a:gs>
                    <a:gs pos="26000">
                      <a:srgbClr val="0069D1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F9EBA5-C6BC-5160-EB3D-76CE18931A25}"/>
              </a:ext>
            </a:extLst>
          </p:cNvPr>
          <p:cNvSpPr txBox="1"/>
          <p:nvPr/>
        </p:nvSpPr>
        <p:spPr>
          <a:xfrm>
            <a:off x="249516" y="99666"/>
            <a:ext cx="118914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500" b="1" dirty="0">
                <a:ln w="6350">
                  <a:gradFill>
                    <a:gsLst>
                      <a:gs pos="47000">
                        <a:srgbClr val="0069D1"/>
                      </a:gs>
                      <a:gs pos="70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38100" dist="38100" dir="2700000" algn="tl">
                    <a:srgbClr val="1F3485">
                      <a:alpha val="43000"/>
                    </a:srgbClr>
                  </a:outerShdw>
                </a:effectLst>
                <a:latin typeface="DIN" pitchFamily="50" charset="0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6500" b="1" dirty="0">
              <a:ln w="6350">
                <a:gradFill>
                  <a:gsLst>
                    <a:gs pos="47000">
                      <a:srgbClr val="0069D1"/>
                    </a:gs>
                    <a:gs pos="70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38100" dist="38100" dir="2700000" algn="tl">
                  <a:srgbClr val="1F3485">
                    <a:alpha val="43000"/>
                  </a:srgbClr>
                </a:outerShdw>
              </a:effectLst>
              <a:latin typeface="DIN" pitchFamily="50" charset="0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id="{39FAE7B7-07E7-7BA9-A75B-789544EEA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0899" b="42426"/>
          <a:stretch>
            <a:fillRect/>
          </a:stretch>
        </p:blipFill>
        <p:spPr>
          <a:xfrm rot="21386046" flipH="1">
            <a:off x="-11248" y="5738332"/>
            <a:ext cx="12261661" cy="1496632"/>
          </a:xfrm>
          <a:custGeom>
            <a:avLst/>
            <a:gdLst>
              <a:gd name="connsiteX0" fmla="*/ 0 w 12261661"/>
              <a:gd name="connsiteY0" fmla="*/ 0 h 1496632"/>
              <a:gd name="connsiteX1" fmla="*/ 93266 w 12261661"/>
              <a:gd name="connsiteY1" fmla="*/ 1496632 h 1496632"/>
              <a:gd name="connsiteX2" fmla="*/ 12261661 w 12261661"/>
              <a:gd name="connsiteY2" fmla="*/ 738332 h 1496632"/>
              <a:gd name="connsiteX3" fmla="*/ 12215650 w 12261661"/>
              <a:gd name="connsiteY3" fmla="*/ 0 h 149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661" h="1496632">
                <a:moveTo>
                  <a:pt x="0" y="0"/>
                </a:moveTo>
                <a:lnTo>
                  <a:pt x="93266" y="1496632"/>
                </a:lnTo>
                <a:lnTo>
                  <a:pt x="12261661" y="738332"/>
                </a:lnTo>
                <a:lnTo>
                  <a:pt x="12215650" y="0"/>
                </a:lnTo>
                <a:close/>
              </a:path>
            </a:pathLst>
          </a:cu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E4FE232F-00F6-2DEA-A0D3-CFFA35EA1087}"/>
              </a:ext>
            </a:extLst>
          </p:cNvPr>
          <p:cNvSpPr/>
          <p:nvPr/>
        </p:nvSpPr>
        <p:spPr>
          <a:xfrm>
            <a:off x="1223230" y="1924181"/>
            <a:ext cx="1443124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3E4098E-3AF2-339B-75B7-FF00922113D0}"/>
              </a:ext>
            </a:extLst>
          </p:cNvPr>
          <p:cNvSpPr txBox="1"/>
          <p:nvPr/>
        </p:nvSpPr>
        <p:spPr>
          <a:xfrm>
            <a:off x="1173212" y="2430616"/>
            <a:ext cx="4122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请在文本框中添加内容；请在文本框中添加内容；请在文本框中添加内容；请在文本框中添加内容；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557AA38-2ED0-7C36-B0A5-EA99FCD57562}"/>
              </a:ext>
            </a:extLst>
          </p:cNvPr>
          <p:cNvSpPr/>
          <p:nvPr/>
        </p:nvSpPr>
        <p:spPr>
          <a:xfrm>
            <a:off x="1223230" y="4123624"/>
            <a:ext cx="1443124" cy="3436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69D1"/>
              </a:gs>
              <a:gs pos="0">
                <a:srgbClr val="1F348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学校概况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5EA92D2F-5AAB-F3D6-7E75-6C2B74BA323F}"/>
              </a:ext>
            </a:extLst>
          </p:cNvPr>
          <p:cNvCxnSpPr/>
          <p:nvPr/>
        </p:nvCxnSpPr>
        <p:spPr>
          <a:xfrm>
            <a:off x="1232156" y="3916837"/>
            <a:ext cx="3816350" cy="0"/>
          </a:xfrm>
          <a:prstGeom prst="line">
            <a:avLst/>
          </a:prstGeom>
          <a:ln>
            <a:solidFill>
              <a:schemeClr val="accent1">
                <a:lumMod val="50000"/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id="{2A5B9814-FEBE-4CBC-6E0F-F6C66FD95387}"/>
              </a:ext>
            </a:extLst>
          </p:cNvPr>
          <p:cNvSpPr/>
          <p:nvPr/>
        </p:nvSpPr>
        <p:spPr>
          <a:xfrm>
            <a:off x="8356600" y="-8717"/>
            <a:ext cx="3835400" cy="6876983"/>
          </a:xfrm>
          <a:prstGeom prst="rect">
            <a:avLst/>
          </a:prstGeom>
          <a:gradFill flip="none" rotWithShape="1">
            <a:gsLst>
              <a:gs pos="0">
                <a:srgbClr val="0069D1"/>
              </a:gs>
              <a:gs pos="75000">
                <a:srgbClr val="1F3485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99DB81C9-68D1-1A50-CA47-1D54548C44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5048506" y="-1103171"/>
            <a:ext cx="2596214" cy="2500382"/>
          </a:xfrm>
          <a:prstGeom prst="rect">
            <a:avLst/>
          </a:prstGeom>
        </p:spPr>
      </p:pic>
      <p:pic>
        <p:nvPicPr>
          <p:cNvPr id="9" name="图片 8" descr="文本, 徽标&#10;&#10;中度可信度描述已自动生成">
            <a:extLst>
              <a:ext uri="{FF2B5EF4-FFF2-40B4-BE49-F238E27FC236}">
                <a16:creationId xmlns:a16="http://schemas.microsoft.com/office/drawing/2014/main" id="{75F230DA-A5BC-87F6-AFA9-78435804B1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82" y="320759"/>
            <a:ext cx="1772557" cy="611227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CB54CC40-1F72-391B-C5CE-505CF8698B1E}"/>
              </a:ext>
            </a:extLst>
          </p:cNvPr>
          <p:cNvSpPr txBox="1"/>
          <p:nvPr/>
        </p:nvSpPr>
        <p:spPr>
          <a:xfrm>
            <a:off x="1173212" y="4630326"/>
            <a:ext cx="4122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请在文本框中添加内容；请在文本框中添加内容；请在文本框中添加内容；请在文本框中添加内容；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请在文本框中添加内容；请在文本框中添加内容；请在文本框中</a:t>
            </a:r>
          </a:p>
        </p:txBody>
      </p:sp>
      <p:pic>
        <p:nvPicPr>
          <p:cNvPr id="50" name="图片 49" descr="图形用户界面, 应用程序&#10;&#10;描述已自动生成">
            <a:extLst>
              <a:ext uri="{FF2B5EF4-FFF2-40B4-BE49-F238E27FC236}">
                <a16:creationId xmlns:a16="http://schemas.microsoft.com/office/drawing/2014/main" id="{803EDA61-6026-FD75-A367-E6318BC217F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" b="5060"/>
          <a:stretch/>
        </p:blipFill>
        <p:spPr>
          <a:xfrm>
            <a:off x="6603264" y="1197406"/>
            <a:ext cx="3609847" cy="5141546"/>
          </a:xfrm>
          <a:prstGeom prst="rect">
            <a:avLst/>
          </a:prstGeom>
        </p:spPr>
      </p:pic>
      <p:pic>
        <p:nvPicPr>
          <p:cNvPr id="45" name="图片 44" descr="亮着屏幕的电脑绘图&#10;&#10;中度可信度描述已自动生成">
            <a:extLst>
              <a:ext uri="{FF2B5EF4-FFF2-40B4-BE49-F238E27FC236}">
                <a16:creationId xmlns:a16="http://schemas.microsoft.com/office/drawing/2014/main" id="{1A1521DF-6A57-20AE-AE86-CE3FAE5ED70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4" r="22104"/>
          <a:stretch/>
        </p:blipFill>
        <p:spPr>
          <a:xfrm flipH="1">
            <a:off x="5164606" y="113192"/>
            <a:ext cx="6487692" cy="7462836"/>
          </a:xfrm>
          <a:custGeom>
            <a:avLst/>
            <a:gdLst>
              <a:gd name="connsiteX0" fmla="*/ 4980877 w 6487692"/>
              <a:gd name="connsiteY0" fmla="*/ 1092929 h 7462836"/>
              <a:gd name="connsiteX1" fmla="*/ 5063932 w 6487692"/>
              <a:gd name="connsiteY1" fmla="*/ 1175984 h 7462836"/>
              <a:gd name="connsiteX2" fmla="*/ 5063932 w 6487692"/>
              <a:gd name="connsiteY2" fmla="*/ 6142705 h 7462836"/>
              <a:gd name="connsiteX3" fmla="*/ 4980877 w 6487692"/>
              <a:gd name="connsiteY3" fmla="*/ 6225760 h 7462836"/>
              <a:gd name="connsiteX4" fmla="*/ 1513771 w 6487692"/>
              <a:gd name="connsiteY4" fmla="*/ 6225760 h 7462836"/>
              <a:gd name="connsiteX5" fmla="*/ 1430716 w 6487692"/>
              <a:gd name="connsiteY5" fmla="*/ 6142705 h 7462836"/>
              <a:gd name="connsiteX6" fmla="*/ 1430716 w 6487692"/>
              <a:gd name="connsiteY6" fmla="*/ 1175984 h 7462836"/>
              <a:gd name="connsiteX7" fmla="*/ 1513771 w 6487692"/>
              <a:gd name="connsiteY7" fmla="*/ 1092929 h 7462836"/>
              <a:gd name="connsiteX8" fmla="*/ 6487692 w 6487692"/>
              <a:gd name="connsiteY8" fmla="*/ 0 h 7462836"/>
              <a:gd name="connsiteX9" fmla="*/ 0 w 6487692"/>
              <a:gd name="connsiteY9" fmla="*/ 0 h 7462836"/>
              <a:gd name="connsiteX10" fmla="*/ 0 w 6487692"/>
              <a:gd name="connsiteY10" fmla="*/ 7462836 h 7462836"/>
              <a:gd name="connsiteX11" fmla="*/ 6487692 w 6487692"/>
              <a:gd name="connsiteY11" fmla="*/ 7462836 h 7462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87692" h="7462836">
                <a:moveTo>
                  <a:pt x="4980877" y="1092929"/>
                </a:moveTo>
                <a:cubicBezTo>
                  <a:pt x="5026747" y="1092929"/>
                  <a:pt x="5063932" y="1130114"/>
                  <a:pt x="5063932" y="1175984"/>
                </a:cubicBezTo>
                <a:lnTo>
                  <a:pt x="5063932" y="6142705"/>
                </a:lnTo>
                <a:cubicBezTo>
                  <a:pt x="5063932" y="6188575"/>
                  <a:pt x="5026747" y="6225760"/>
                  <a:pt x="4980877" y="6225760"/>
                </a:cubicBezTo>
                <a:lnTo>
                  <a:pt x="1513771" y="6225760"/>
                </a:lnTo>
                <a:cubicBezTo>
                  <a:pt x="1467901" y="6225760"/>
                  <a:pt x="1430716" y="6188575"/>
                  <a:pt x="1430716" y="6142705"/>
                </a:cubicBezTo>
                <a:lnTo>
                  <a:pt x="1430716" y="1175984"/>
                </a:lnTo>
                <a:cubicBezTo>
                  <a:pt x="1430716" y="1130114"/>
                  <a:pt x="1467901" y="1092929"/>
                  <a:pt x="1513771" y="1092929"/>
                </a:cubicBezTo>
                <a:close/>
                <a:moveTo>
                  <a:pt x="6487692" y="0"/>
                </a:moveTo>
                <a:lnTo>
                  <a:pt x="0" y="0"/>
                </a:lnTo>
                <a:lnTo>
                  <a:pt x="0" y="7462836"/>
                </a:lnTo>
                <a:lnTo>
                  <a:pt x="6487692" y="746283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09171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A123FD1-E4CE-B9BC-7539-B7E3BD8972B8}"/>
              </a:ext>
            </a:extLst>
          </p:cNvPr>
          <p:cNvSpPr/>
          <p:nvPr/>
        </p:nvSpPr>
        <p:spPr>
          <a:xfrm>
            <a:off x="0" y="0"/>
            <a:ext cx="12192000" cy="5349748"/>
          </a:xfrm>
          <a:prstGeom prst="rect">
            <a:avLst/>
          </a:prstGeom>
          <a:gradFill>
            <a:gsLst>
              <a:gs pos="0">
                <a:srgbClr val="338FD0">
                  <a:alpha val="23000"/>
                </a:srgbClr>
              </a:gs>
              <a:gs pos="91000">
                <a:srgbClr val="338FD0">
                  <a:alpha val="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天空中有许多云&#10;&#10;描述已自动生成">
            <a:extLst>
              <a:ext uri="{FF2B5EF4-FFF2-40B4-BE49-F238E27FC236}">
                <a16:creationId xmlns:a16="http://schemas.microsoft.com/office/drawing/2014/main" id="{7C20B8B4-5F24-70A7-58AB-DEB55DCF62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4" t="16554" r="23520" b="54229"/>
          <a:stretch/>
        </p:blipFill>
        <p:spPr>
          <a:xfrm>
            <a:off x="9136725" y="-1250191"/>
            <a:ext cx="2596214" cy="2500382"/>
          </a:xfrm>
          <a:prstGeom prst="rect">
            <a:avLst/>
          </a:prstGeom>
        </p:spPr>
      </p:pic>
      <p:pic>
        <p:nvPicPr>
          <p:cNvPr id="50" name="图片 49" descr="天空中有许多云&#10;&#10;描述已自动生成">
            <a:extLst>
              <a:ext uri="{FF2B5EF4-FFF2-40B4-BE49-F238E27FC236}">
                <a16:creationId xmlns:a16="http://schemas.microsoft.com/office/drawing/2014/main" id="{BD3E49FB-86C5-9390-46F1-21768623202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545408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4" name="图片 3" descr="天空中有许多云&#10;&#10;描述已自动生成">
            <a:extLst>
              <a:ext uri="{FF2B5EF4-FFF2-40B4-BE49-F238E27FC236}">
                <a16:creationId xmlns:a16="http://schemas.microsoft.com/office/drawing/2014/main" id="{05CA23D0-B490-2067-B237-0C0C605474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8" r="53873" b="56861"/>
          <a:stretch/>
        </p:blipFill>
        <p:spPr>
          <a:xfrm>
            <a:off x="9021076" y="1874369"/>
            <a:ext cx="3170924" cy="1883592"/>
          </a:xfrm>
          <a:custGeom>
            <a:avLst/>
            <a:gdLst>
              <a:gd name="connsiteX0" fmla="*/ 0 w 3170924"/>
              <a:gd name="connsiteY0" fmla="*/ 0 h 1883592"/>
              <a:gd name="connsiteX1" fmla="*/ 3170924 w 3170924"/>
              <a:gd name="connsiteY1" fmla="*/ 0 h 1883592"/>
              <a:gd name="connsiteX2" fmla="*/ 3170924 w 3170924"/>
              <a:gd name="connsiteY2" fmla="*/ 1883592 h 1883592"/>
              <a:gd name="connsiteX3" fmla="*/ 0 w 3170924"/>
              <a:gd name="connsiteY3" fmla="*/ 1883592 h 188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924" h="1883592">
                <a:moveTo>
                  <a:pt x="0" y="0"/>
                </a:moveTo>
                <a:lnTo>
                  <a:pt x="3170924" y="0"/>
                </a:lnTo>
                <a:lnTo>
                  <a:pt x="3170924" y="1883592"/>
                </a:lnTo>
                <a:lnTo>
                  <a:pt x="0" y="1883592"/>
                </a:lnTo>
                <a:close/>
              </a:path>
            </a:pathLst>
          </a:custGeom>
        </p:spPr>
      </p:pic>
      <p:pic>
        <p:nvPicPr>
          <p:cNvPr id="6" name="图片 5" descr="天空中有许多云&#10;&#10;描述已自动生成">
            <a:extLst>
              <a:ext uri="{FF2B5EF4-FFF2-40B4-BE49-F238E27FC236}">
                <a16:creationId xmlns:a16="http://schemas.microsoft.com/office/drawing/2014/main" id="{B1767F78-11F5-6ADE-53AC-DE54AF72127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0" r="43602" b="11381"/>
          <a:stretch/>
        </p:blipFill>
        <p:spPr>
          <a:xfrm>
            <a:off x="647912" y="2132280"/>
            <a:ext cx="2284620" cy="1085188"/>
          </a:xfrm>
          <a:prstGeom prst="rect">
            <a:avLst/>
          </a:prstGeom>
        </p:spPr>
      </p:pic>
      <p:pic>
        <p:nvPicPr>
          <p:cNvPr id="26" name="Picture 43">
            <a:extLst>
              <a:ext uri="{FF2B5EF4-FFF2-40B4-BE49-F238E27FC236}">
                <a16:creationId xmlns:a16="http://schemas.microsoft.com/office/drawing/2014/main" id="{66A836C5-D1FF-20A1-EFE5-95888641D9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4" y="3695702"/>
            <a:ext cx="12186124" cy="31622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265C6C1-030A-0DED-D18D-5512EA28A378}"/>
              </a:ext>
            </a:extLst>
          </p:cNvPr>
          <p:cNvSpPr txBox="1"/>
          <p:nvPr/>
        </p:nvSpPr>
        <p:spPr>
          <a:xfrm>
            <a:off x="3651716" y="3959149"/>
            <a:ext cx="4737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0069D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BRIEF DEPARTMENT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E57172C-71BF-87C2-D5E0-56BEFB690F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91051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开发区校区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BD8F085-1455-D148-51B0-A39137CAE3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96589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大连凌水主校区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46ECB6E-8C85-C232-7950-8203C8FA1B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185514" y="4541763"/>
            <a:ext cx="1357711" cy="2715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859">
            <a:noFill/>
          </a:ln>
          <a:effectLst>
            <a:outerShdw blurRad="122682" dist="184023" dir="5400000" sx="93000" sy="93000" algn="t" rotWithShape="0">
              <a:schemeClr val="accent1">
                <a:lumMod val="50000"/>
                <a:alpha val="11000"/>
              </a:scheme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buClr>
                <a:schemeClr val="accent1"/>
              </a:buClr>
            </a:pPr>
            <a:r>
              <a:rPr lang="zh-CN" altLang="en-US" sz="1050" dirty="0">
                <a:gradFill>
                  <a:gsLst>
                    <a:gs pos="0">
                      <a:srgbClr val="0069D1"/>
                    </a:gs>
                    <a:gs pos="100000">
                      <a:srgbClr val="1F348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盘锦校区</a:t>
            </a:r>
          </a:p>
        </p:txBody>
      </p:sp>
      <p:pic>
        <p:nvPicPr>
          <p:cNvPr id="33" name="图片 32" descr="卡通人物&#10;&#10;低可信度描述已自动生成">
            <a:extLst>
              <a:ext uri="{FF2B5EF4-FFF2-40B4-BE49-F238E27FC236}">
                <a16:creationId xmlns:a16="http://schemas.microsoft.com/office/drawing/2014/main" id="{121CA3D4-F583-CE32-DE21-BCB02B46BC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8" t="31813" r="-2301"/>
          <a:stretch/>
        </p:blipFill>
        <p:spPr>
          <a:xfrm>
            <a:off x="0" y="2650289"/>
            <a:ext cx="5220174" cy="2010093"/>
          </a:xfrm>
          <a:custGeom>
            <a:avLst/>
            <a:gdLst>
              <a:gd name="connsiteX0" fmla="*/ 0 w 5220174"/>
              <a:gd name="connsiteY0" fmla="*/ 0 h 2010093"/>
              <a:gd name="connsiteX1" fmla="*/ 5220174 w 5220174"/>
              <a:gd name="connsiteY1" fmla="*/ 0 h 2010093"/>
              <a:gd name="connsiteX2" fmla="*/ 5220174 w 5220174"/>
              <a:gd name="connsiteY2" fmla="*/ 2010093 h 2010093"/>
              <a:gd name="connsiteX3" fmla="*/ 0 w 5220174"/>
              <a:gd name="connsiteY3" fmla="*/ 2010093 h 2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0174" h="2010093">
                <a:moveTo>
                  <a:pt x="0" y="0"/>
                </a:moveTo>
                <a:lnTo>
                  <a:pt x="5220174" y="0"/>
                </a:lnTo>
                <a:lnTo>
                  <a:pt x="5220174" y="2010093"/>
                </a:lnTo>
                <a:lnTo>
                  <a:pt x="0" y="2010093"/>
                </a:lnTo>
                <a:close/>
              </a:path>
            </a:pathLst>
          </a:custGeom>
        </p:spPr>
      </p:pic>
      <p:pic>
        <p:nvPicPr>
          <p:cNvPr id="35" name="图片 34" descr="卡通人物&#10;&#10;低可信度描述已自动生成">
            <a:extLst>
              <a:ext uri="{FF2B5EF4-FFF2-40B4-BE49-F238E27FC236}">
                <a16:creationId xmlns:a16="http://schemas.microsoft.com/office/drawing/2014/main" id="{5FCF1735-16C8-ADEA-344E-1EAF9190330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2" t="31813" r="-2301"/>
          <a:stretch/>
        </p:blipFill>
        <p:spPr>
          <a:xfrm flipH="1" flipV="1">
            <a:off x="6880808" y="2277007"/>
            <a:ext cx="5311193" cy="1943752"/>
          </a:xfrm>
          <a:custGeom>
            <a:avLst/>
            <a:gdLst>
              <a:gd name="connsiteX0" fmla="*/ 5311193 w 5311193"/>
              <a:gd name="connsiteY0" fmla="*/ 1943752 h 1943752"/>
              <a:gd name="connsiteX1" fmla="*/ 0 w 5311193"/>
              <a:gd name="connsiteY1" fmla="*/ 1943752 h 1943752"/>
              <a:gd name="connsiteX2" fmla="*/ 0 w 5311193"/>
              <a:gd name="connsiteY2" fmla="*/ 0 h 1943752"/>
              <a:gd name="connsiteX3" fmla="*/ 5311193 w 5311193"/>
              <a:gd name="connsiteY3" fmla="*/ 0 h 194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1193" h="1943752">
                <a:moveTo>
                  <a:pt x="5311193" y="1943752"/>
                </a:moveTo>
                <a:lnTo>
                  <a:pt x="0" y="1943752"/>
                </a:lnTo>
                <a:lnTo>
                  <a:pt x="0" y="0"/>
                </a:lnTo>
                <a:lnTo>
                  <a:pt x="5311193" y="0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3CA2F34-1B8B-F09E-6665-58336D98DA39}"/>
              </a:ext>
            </a:extLst>
          </p:cNvPr>
          <p:cNvSpPr txBox="1"/>
          <p:nvPr/>
        </p:nvSpPr>
        <p:spPr>
          <a:xfrm>
            <a:off x="4137772" y="250308"/>
            <a:ext cx="391645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700" b="1" dirty="0">
                <a:ln w="19050">
                  <a:gradFill>
                    <a:gsLst>
                      <a:gs pos="0">
                        <a:srgbClr val="0069D1"/>
                      </a:gs>
                      <a:gs pos="54000">
                        <a:srgbClr val="0069D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DIN" pitchFamily="50" charset="0"/>
                <a:ea typeface="Roboto" panose="02000000000000000000" pitchFamily="2" charset="0"/>
                <a:cs typeface="Calibri" panose="020F0502020204030204" pitchFamily="34" charset="0"/>
              </a:rPr>
              <a:t>02</a:t>
            </a:r>
            <a:endParaRPr lang="zh-CN" altLang="en-US" sz="28700" b="1" dirty="0">
              <a:ln w="19050">
                <a:gradFill>
                  <a:gsLst>
                    <a:gs pos="0">
                      <a:srgbClr val="0069D1"/>
                    </a:gs>
                    <a:gs pos="54000">
                      <a:srgbClr val="0069D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DIN" pitchFamily="50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71BDC2-5481-B4D2-4677-A7647E357028}"/>
              </a:ext>
            </a:extLst>
          </p:cNvPr>
          <p:cNvGrpSpPr/>
          <p:nvPr/>
        </p:nvGrpSpPr>
        <p:grpSpPr>
          <a:xfrm>
            <a:off x="3196831" y="2172319"/>
            <a:ext cx="5528198" cy="2009997"/>
            <a:chOff x="3524176" y="1649222"/>
            <a:chExt cx="5528198" cy="2009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C508ACF-0F07-8EAE-8006-AA065ABE424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24176" y="1870905"/>
              <a:ext cx="1410515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65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学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5630B5-9956-C512-FC7C-8E0C3359A50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601324" y="1775626"/>
              <a:ext cx="1660583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部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DFDCF5-0BAF-1F89-2126-A38DF67ADA8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059120" y="1649222"/>
              <a:ext cx="1410514" cy="1582741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9775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院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2B5129-859F-DC78-5AA6-5335277399D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391791" y="1649222"/>
              <a:ext cx="1660583" cy="1883593"/>
            </a:xfrm>
            <a:prstGeom prst="rect">
              <a:avLst/>
            </a:prstGeom>
            <a:noFill/>
            <a:effectLst/>
          </p:spPr>
          <p:txBody>
            <a:bodyPr wrap="none" lIns="77724" tIns="38862" rIns="77724" bIns="38862" rtlCol="0">
              <a:spAutoFit/>
            </a:bodyPr>
            <a:lstStyle/>
            <a:p>
              <a:r>
                <a:rPr lang="zh-CN" altLang="en-US" sz="11730" dirty="0">
                  <a:gradFill>
                    <a:gsLst>
                      <a:gs pos="59000">
                        <a:srgbClr val="0069D1"/>
                      </a:gs>
                      <a:gs pos="100000">
                        <a:srgbClr val="1F3485"/>
                      </a:gs>
                    </a:gsLst>
                    <a:lin ang="2700000" scaled="0"/>
                  </a:gradFill>
                  <a:effectLst>
                    <a:outerShdw blurRad="152400" dist="107950" dir="5400000" sx="98000" sy="98000" algn="t" rotWithShape="0">
                      <a:srgbClr val="1F3485">
                        <a:alpha val="38000"/>
                      </a:srgb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系</a:t>
              </a:r>
            </a:p>
          </p:txBody>
        </p:sp>
      </p:grpSp>
      <p:pic>
        <p:nvPicPr>
          <p:cNvPr id="2" name="图片 1" descr="文本, 徽标&#10;&#10;中度可信度描述已自动生成">
            <a:extLst>
              <a:ext uri="{FF2B5EF4-FFF2-40B4-BE49-F238E27FC236}">
                <a16:creationId xmlns:a16="http://schemas.microsoft.com/office/drawing/2014/main" id="{942CBFB7-CADC-A4A4-8583-B1D4C875BC5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7" y="320759"/>
            <a:ext cx="1772557" cy="6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9739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37"/>
  <p:tag name="SHADOWSIZE" val="93"/>
  <p:tag name="TEXTSHADOWSIZE" val="10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9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</TotalTime>
  <Words>1821</Words>
  <PresentationFormat>宽屏</PresentationFormat>
  <Paragraphs>234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DIN</vt:lpstr>
      <vt:lpstr>OPPOSans L</vt:lpstr>
      <vt:lpstr>等线</vt:lpstr>
      <vt:lpstr>等线 Light</vt:lpstr>
      <vt:lpstr>思源黑体 Normal</vt:lpstr>
      <vt:lpstr>微软雅黑</vt:lpstr>
      <vt:lpstr>演示镇魂行楷</vt:lpstr>
      <vt:lpstr>Arial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2023-03-07T04:51:53Z</dcterms:created>
  <dcterms:modified xsi:type="dcterms:W3CDTF">2023-03-21T10:03:01Z</dcterms:modified>
</cp:coreProperties>
</file>