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26"/>
  </p:notesMasterIdLst>
  <p:sldIdLst>
    <p:sldId id="258" r:id="rId2"/>
    <p:sldId id="277" r:id="rId3"/>
    <p:sldId id="278" r:id="rId4"/>
    <p:sldId id="257" r:id="rId5"/>
    <p:sldId id="264" r:id="rId6"/>
    <p:sldId id="261" r:id="rId7"/>
    <p:sldId id="285" r:id="rId8"/>
    <p:sldId id="263" r:id="rId9"/>
    <p:sldId id="279" r:id="rId10"/>
    <p:sldId id="265" r:id="rId11"/>
    <p:sldId id="262" r:id="rId12"/>
    <p:sldId id="266" r:id="rId13"/>
    <p:sldId id="267" r:id="rId14"/>
    <p:sldId id="280" r:id="rId15"/>
    <p:sldId id="269" r:id="rId16"/>
    <p:sldId id="283" r:id="rId17"/>
    <p:sldId id="282" r:id="rId18"/>
    <p:sldId id="268" r:id="rId19"/>
    <p:sldId id="281" r:id="rId20"/>
    <p:sldId id="270" r:id="rId21"/>
    <p:sldId id="271" r:id="rId22"/>
    <p:sldId id="284" r:id="rId23"/>
    <p:sldId id="272" r:id="rId24"/>
    <p:sldId id="275" r:id="rId25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buFont typeface="Arial" pitchFamily="34" charset="0"/>
      <a:defRPr sz="13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>
          <p15:clr>
            <a:srgbClr val="A4A3A4"/>
          </p15:clr>
        </p15:guide>
        <p15:guide id="2" pos="285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1BB38"/>
    <a:srgbClr val="F6F7F9"/>
    <a:srgbClr val="C9DA84"/>
    <a:srgbClr val="F99D33"/>
    <a:srgbClr val="AC72BD"/>
    <a:srgbClr val="F2AEB3"/>
    <a:srgbClr val="FBC485"/>
    <a:srgbClr val="DBE6AD"/>
    <a:srgbClr val="F9F9FB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36" d="100"/>
          <a:sy n="136" d="100"/>
        </p:scale>
        <p:origin x="138" y="246"/>
      </p:cViewPr>
      <p:guideLst>
        <p:guide orient="horz" pos="1597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22"/>
          <c:dPt>
            <c:idx val="0"/>
            <c:bubble3D val="0"/>
            <c:explosion val="0"/>
            <c:extLst>
              <c:ext xmlns:c16="http://schemas.microsoft.com/office/drawing/2014/chart" uri="{C3380CC4-5D6E-409C-BE32-E72D297353CC}">
                <c16:uniqueId val="{00000000-2DBE-4FFB-B5B3-FEF5DBC9F429}"/>
              </c:ext>
            </c:extLst>
          </c:dPt>
          <c:dPt>
            <c:idx val="1"/>
            <c:bubble3D val="0"/>
            <c:explosion val="33"/>
            <c:extLst>
              <c:ext xmlns:c16="http://schemas.microsoft.com/office/drawing/2014/chart" uri="{C3380CC4-5D6E-409C-BE32-E72D297353CC}">
                <c16:uniqueId val="{00000001-2DBE-4FFB-B5B3-FEF5DBC9F429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DBE-4FFB-B5B3-FEF5DBC9F4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0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DA7EE-825E-49BC-81E0-95F4CFFC3D09}" type="datetimeFigureOut">
              <a:rPr lang="zh-CN" altLang="en-US" smtClean="0"/>
              <a:t>2019/9/11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76E073-D417-4793-B1E4-4A4E618F3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031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5799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6700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5572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182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5516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5799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8443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8443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8443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4258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579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5799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3070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1803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1803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0724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958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579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799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614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044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799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3874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76E073-D417-4793-B1E4-4A4E618F3FA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579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345990" y="24713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5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标题文本预设</a:t>
            </a:r>
            <a:endParaRPr lang="zh-CN" altLang="en-US" sz="2400" b="1" dirty="0">
              <a:solidFill>
                <a:schemeClr val="accent5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8368506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3496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5031080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</p:sldLayoutIdLst>
  <p:transition spd="slow">
    <p:wipe/>
  </p:transition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</a:defRPr>
      </a:lvl5pPr>
      <a:lvl6pPr marL="2000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</a:defRPr>
      </a:lvl6pPr>
      <a:lvl7pPr marL="24574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</a:defRPr>
      </a:lvl7pPr>
      <a:lvl8pPr marL="29146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</a:defRPr>
      </a:lvl8pPr>
      <a:lvl9pPr marL="33718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2155099" y="2830816"/>
            <a:ext cx="4672593" cy="34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适用工作总结</a:t>
            </a:r>
            <a:r>
              <a:rPr lang="en-US" altLang="zh-CN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商务汇报</a:t>
            </a:r>
            <a:r>
              <a:rPr lang="en-US" altLang="zh-CN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项目展示</a:t>
            </a:r>
            <a:r>
              <a:rPr lang="en-US" altLang="zh-CN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商务计划</a:t>
            </a:r>
            <a:r>
              <a:rPr lang="en-US" altLang="zh-CN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endParaRPr lang="zh-CN" altLang="en-US" sz="1800" cap="all" dirty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49381" y="762304"/>
            <a:ext cx="3484029" cy="2080570"/>
          </a:xfrm>
          <a:prstGeom prst="rect">
            <a:avLst/>
          </a:prstGeom>
          <a:noFill/>
        </p:spPr>
        <p:txBody>
          <a:bodyPr wrap="none" lIns="48767" tIns="24384" rIns="48767" bIns="24384">
            <a:spAutoFit/>
          </a:bodyPr>
          <a:lstStyle/>
          <a:p>
            <a:pPr algn="ctr">
              <a:buNone/>
            </a:pPr>
            <a:r>
              <a:rPr lang="en-US" altLang="zh-CN" sz="6600" b="1" cap="all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XXX</a:t>
            </a:r>
            <a:r>
              <a:rPr lang="zh-CN" altLang="en-US" sz="6600" b="1" cap="all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总结</a:t>
            </a:r>
            <a:endParaRPr lang="en-US" altLang="zh-CN" sz="6600" b="1" cap="all" dirty="0" smtClean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buNone/>
            </a:pPr>
            <a:r>
              <a:rPr lang="en-US" altLang="zh-CN" sz="6600" b="1" cap="all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PPT</a:t>
            </a:r>
            <a:r>
              <a:rPr lang="zh-CN" altLang="en-US" sz="6600" b="1" cap="all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模板</a:t>
            </a:r>
            <a:endParaRPr lang="zh-CN" altLang="en-US" sz="6600" b="1" cap="all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87"/>
          <p:cNvSpPr>
            <a:spLocks noChangeArrowheads="1"/>
          </p:cNvSpPr>
          <p:nvPr/>
        </p:nvSpPr>
        <p:spPr bwMode="auto">
          <a:xfrm>
            <a:off x="2533829" y="3386450"/>
            <a:ext cx="4293863" cy="30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040" tIns="46520" rIns="93040" bIns="4652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XXX</a:t>
            </a:r>
            <a:r>
              <a:rPr lang="zh-CN" altLang="en-US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            </a:t>
            </a:r>
            <a:r>
              <a:rPr lang="zh-CN" altLang="en-US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日期：</a:t>
            </a:r>
            <a:r>
              <a:rPr lang="en-US" altLang="zh-CN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2019</a:t>
            </a:r>
            <a:r>
              <a:rPr lang="zh-CN" altLang="en-US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</a:t>
            </a:r>
            <a:r>
              <a:rPr lang="zh-CN" altLang="en-US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</a:t>
            </a:r>
            <a:r>
              <a:rPr lang="zh-CN" altLang="en-US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日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26"/>
          <p:cNvSpPr>
            <a:spLocks noChangeArrowheads="1"/>
          </p:cNvSpPr>
          <p:nvPr/>
        </p:nvSpPr>
        <p:spPr bwMode="auto">
          <a:xfrm>
            <a:off x="1303338" y="1431925"/>
            <a:ext cx="18097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88" name="Freeform 18"/>
          <p:cNvSpPr>
            <a:spLocks/>
          </p:cNvSpPr>
          <p:nvPr/>
        </p:nvSpPr>
        <p:spPr bwMode="auto">
          <a:xfrm rot="-5400000">
            <a:off x="3162301" y="1422400"/>
            <a:ext cx="1414462" cy="1404937"/>
          </a:xfrm>
          <a:custGeom>
            <a:avLst/>
            <a:gdLst>
              <a:gd name="T0" fmla="*/ 2147483647 w 260"/>
              <a:gd name="T1" fmla="*/ 2147483647 h 260"/>
              <a:gd name="T2" fmla="*/ 2147483647 w 260"/>
              <a:gd name="T3" fmla="*/ 2147483647 h 260"/>
              <a:gd name="T4" fmla="*/ 2147483647 w 260"/>
              <a:gd name="T5" fmla="*/ 2147483647 h 260"/>
              <a:gd name="T6" fmla="*/ 2147483647 w 260"/>
              <a:gd name="T7" fmla="*/ 2147483647 h 260"/>
              <a:gd name="T8" fmla="*/ 2147483647 w 260"/>
              <a:gd name="T9" fmla="*/ 2147483647 h 260"/>
              <a:gd name="T10" fmla="*/ 2147483647 w 260"/>
              <a:gd name="T11" fmla="*/ 2147483647 h 260"/>
              <a:gd name="T12" fmla="*/ 2147483647 w 260"/>
              <a:gd name="T13" fmla="*/ 2147483647 h 260"/>
              <a:gd name="T14" fmla="*/ 2147483647 w 260"/>
              <a:gd name="T15" fmla="*/ 2147483647 h 260"/>
              <a:gd name="T16" fmla="*/ 2147483647 w 260"/>
              <a:gd name="T17" fmla="*/ 2147483647 h 2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0" h="260">
                <a:moveTo>
                  <a:pt x="6" y="142"/>
                </a:moveTo>
                <a:cubicBezTo>
                  <a:pt x="0" y="136"/>
                  <a:pt x="0" y="125"/>
                  <a:pt x="6" y="118"/>
                </a:cubicBezTo>
                <a:cubicBezTo>
                  <a:pt x="118" y="7"/>
                  <a:pt x="118" y="7"/>
                  <a:pt x="118" y="7"/>
                </a:cubicBezTo>
                <a:cubicBezTo>
                  <a:pt x="125" y="0"/>
                  <a:pt x="135" y="0"/>
                  <a:pt x="142" y="7"/>
                </a:cubicBezTo>
                <a:cubicBezTo>
                  <a:pt x="254" y="118"/>
                  <a:pt x="254" y="118"/>
                  <a:pt x="254" y="118"/>
                </a:cubicBezTo>
                <a:cubicBezTo>
                  <a:pt x="260" y="125"/>
                  <a:pt x="260" y="136"/>
                  <a:pt x="254" y="142"/>
                </a:cubicBezTo>
                <a:cubicBezTo>
                  <a:pt x="142" y="254"/>
                  <a:pt x="142" y="254"/>
                  <a:pt x="142" y="254"/>
                </a:cubicBezTo>
                <a:cubicBezTo>
                  <a:pt x="135" y="260"/>
                  <a:pt x="125" y="260"/>
                  <a:pt x="118" y="254"/>
                </a:cubicBezTo>
                <a:cubicBezTo>
                  <a:pt x="6" y="142"/>
                  <a:pt x="6" y="142"/>
                  <a:pt x="6" y="142"/>
                </a:cubicBezTo>
              </a:path>
            </a:pathLst>
          </a:custGeom>
          <a:solidFill>
            <a:schemeClr val="accent1"/>
          </a:solidFill>
          <a:ln w="9525" cmpd="sng">
            <a:noFill/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89" name="Freeform 18"/>
          <p:cNvSpPr>
            <a:spLocks/>
          </p:cNvSpPr>
          <p:nvPr/>
        </p:nvSpPr>
        <p:spPr bwMode="auto">
          <a:xfrm rot="-5400000">
            <a:off x="4567238" y="1422400"/>
            <a:ext cx="1414462" cy="1404938"/>
          </a:xfrm>
          <a:custGeom>
            <a:avLst/>
            <a:gdLst>
              <a:gd name="T0" fmla="*/ 2147483647 w 260"/>
              <a:gd name="T1" fmla="*/ 2147483647 h 260"/>
              <a:gd name="T2" fmla="*/ 2147483647 w 260"/>
              <a:gd name="T3" fmla="*/ 2147483647 h 260"/>
              <a:gd name="T4" fmla="*/ 2147483647 w 260"/>
              <a:gd name="T5" fmla="*/ 2147483647 h 260"/>
              <a:gd name="T6" fmla="*/ 2147483647 w 260"/>
              <a:gd name="T7" fmla="*/ 2147483647 h 260"/>
              <a:gd name="T8" fmla="*/ 2147483647 w 260"/>
              <a:gd name="T9" fmla="*/ 2147483647 h 260"/>
              <a:gd name="T10" fmla="*/ 2147483647 w 260"/>
              <a:gd name="T11" fmla="*/ 2147483647 h 260"/>
              <a:gd name="T12" fmla="*/ 2147483647 w 260"/>
              <a:gd name="T13" fmla="*/ 2147483647 h 260"/>
              <a:gd name="T14" fmla="*/ 2147483647 w 260"/>
              <a:gd name="T15" fmla="*/ 2147483647 h 260"/>
              <a:gd name="T16" fmla="*/ 2147483647 w 260"/>
              <a:gd name="T17" fmla="*/ 2147483647 h 2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0" h="260">
                <a:moveTo>
                  <a:pt x="6" y="142"/>
                </a:moveTo>
                <a:cubicBezTo>
                  <a:pt x="0" y="136"/>
                  <a:pt x="0" y="125"/>
                  <a:pt x="6" y="118"/>
                </a:cubicBezTo>
                <a:cubicBezTo>
                  <a:pt x="118" y="7"/>
                  <a:pt x="118" y="7"/>
                  <a:pt x="118" y="7"/>
                </a:cubicBezTo>
                <a:cubicBezTo>
                  <a:pt x="125" y="0"/>
                  <a:pt x="135" y="0"/>
                  <a:pt x="142" y="7"/>
                </a:cubicBezTo>
                <a:cubicBezTo>
                  <a:pt x="254" y="118"/>
                  <a:pt x="254" y="118"/>
                  <a:pt x="254" y="118"/>
                </a:cubicBezTo>
                <a:cubicBezTo>
                  <a:pt x="260" y="125"/>
                  <a:pt x="260" y="136"/>
                  <a:pt x="254" y="142"/>
                </a:cubicBezTo>
                <a:cubicBezTo>
                  <a:pt x="142" y="254"/>
                  <a:pt x="142" y="254"/>
                  <a:pt x="142" y="254"/>
                </a:cubicBezTo>
                <a:cubicBezTo>
                  <a:pt x="135" y="260"/>
                  <a:pt x="125" y="260"/>
                  <a:pt x="118" y="254"/>
                </a:cubicBezTo>
                <a:cubicBezTo>
                  <a:pt x="6" y="142"/>
                  <a:pt x="6" y="142"/>
                  <a:pt x="6" y="142"/>
                </a:cubicBezTo>
              </a:path>
            </a:pathLst>
          </a:custGeom>
          <a:solidFill>
            <a:schemeClr val="accent2"/>
          </a:solidFill>
          <a:ln w="9525" cmpd="sng">
            <a:noFill/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0" name="Freeform 18"/>
          <p:cNvSpPr>
            <a:spLocks/>
          </p:cNvSpPr>
          <p:nvPr/>
        </p:nvSpPr>
        <p:spPr bwMode="auto">
          <a:xfrm rot="-5400000">
            <a:off x="3162300" y="2836863"/>
            <a:ext cx="1414463" cy="1404937"/>
          </a:xfrm>
          <a:custGeom>
            <a:avLst/>
            <a:gdLst>
              <a:gd name="T0" fmla="*/ 2147483647 w 260"/>
              <a:gd name="T1" fmla="*/ 2147483647 h 260"/>
              <a:gd name="T2" fmla="*/ 2147483647 w 260"/>
              <a:gd name="T3" fmla="*/ 2147483647 h 260"/>
              <a:gd name="T4" fmla="*/ 2147483647 w 260"/>
              <a:gd name="T5" fmla="*/ 2147483647 h 260"/>
              <a:gd name="T6" fmla="*/ 2147483647 w 260"/>
              <a:gd name="T7" fmla="*/ 2147483647 h 260"/>
              <a:gd name="T8" fmla="*/ 2147483647 w 260"/>
              <a:gd name="T9" fmla="*/ 2147483647 h 260"/>
              <a:gd name="T10" fmla="*/ 2147483647 w 260"/>
              <a:gd name="T11" fmla="*/ 2147483647 h 260"/>
              <a:gd name="T12" fmla="*/ 2147483647 w 260"/>
              <a:gd name="T13" fmla="*/ 2147483647 h 260"/>
              <a:gd name="T14" fmla="*/ 2147483647 w 260"/>
              <a:gd name="T15" fmla="*/ 2147483647 h 260"/>
              <a:gd name="T16" fmla="*/ 2147483647 w 260"/>
              <a:gd name="T17" fmla="*/ 2147483647 h 2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0" h="260">
                <a:moveTo>
                  <a:pt x="6" y="142"/>
                </a:moveTo>
                <a:cubicBezTo>
                  <a:pt x="0" y="136"/>
                  <a:pt x="0" y="125"/>
                  <a:pt x="6" y="118"/>
                </a:cubicBezTo>
                <a:cubicBezTo>
                  <a:pt x="118" y="7"/>
                  <a:pt x="118" y="7"/>
                  <a:pt x="118" y="7"/>
                </a:cubicBezTo>
                <a:cubicBezTo>
                  <a:pt x="125" y="0"/>
                  <a:pt x="135" y="0"/>
                  <a:pt x="142" y="7"/>
                </a:cubicBezTo>
                <a:cubicBezTo>
                  <a:pt x="254" y="118"/>
                  <a:pt x="254" y="118"/>
                  <a:pt x="254" y="118"/>
                </a:cubicBezTo>
                <a:cubicBezTo>
                  <a:pt x="260" y="125"/>
                  <a:pt x="260" y="136"/>
                  <a:pt x="254" y="142"/>
                </a:cubicBezTo>
                <a:cubicBezTo>
                  <a:pt x="142" y="254"/>
                  <a:pt x="142" y="254"/>
                  <a:pt x="142" y="254"/>
                </a:cubicBezTo>
                <a:cubicBezTo>
                  <a:pt x="135" y="260"/>
                  <a:pt x="125" y="260"/>
                  <a:pt x="118" y="254"/>
                </a:cubicBezTo>
                <a:cubicBezTo>
                  <a:pt x="6" y="142"/>
                  <a:pt x="6" y="142"/>
                  <a:pt x="6" y="142"/>
                </a:cubicBezTo>
              </a:path>
            </a:pathLst>
          </a:custGeom>
          <a:solidFill>
            <a:schemeClr val="accent3"/>
          </a:solidFill>
          <a:ln w="9525" cmpd="sng">
            <a:solidFill>
              <a:srgbClr val="E85E61"/>
            </a:solidFill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1" name="Freeform 18"/>
          <p:cNvSpPr>
            <a:spLocks/>
          </p:cNvSpPr>
          <p:nvPr/>
        </p:nvSpPr>
        <p:spPr bwMode="auto">
          <a:xfrm rot="-5400000">
            <a:off x="4567237" y="2836863"/>
            <a:ext cx="1414463" cy="1404938"/>
          </a:xfrm>
          <a:custGeom>
            <a:avLst/>
            <a:gdLst>
              <a:gd name="T0" fmla="*/ 2147483647 w 260"/>
              <a:gd name="T1" fmla="*/ 2147483647 h 260"/>
              <a:gd name="T2" fmla="*/ 2147483647 w 260"/>
              <a:gd name="T3" fmla="*/ 2147483647 h 260"/>
              <a:gd name="T4" fmla="*/ 2147483647 w 260"/>
              <a:gd name="T5" fmla="*/ 2147483647 h 260"/>
              <a:gd name="T6" fmla="*/ 2147483647 w 260"/>
              <a:gd name="T7" fmla="*/ 2147483647 h 260"/>
              <a:gd name="T8" fmla="*/ 2147483647 w 260"/>
              <a:gd name="T9" fmla="*/ 2147483647 h 260"/>
              <a:gd name="T10" fmla="*/ 2147483647 w 260"/>
              <a:gd name="T11" fmla="*/ 2147483647 h 260"/>
              <a:gd name="T12" fmla="*/ 2147483647 w 260"/>
              <a:gd name="T13" fmla="*/ 2147483647 h 260"/>
              <a:gd name="T14" fmla="*/ 2147483647 w 260"/>
              <a:gd name="T15" fmla="*/ 2147483647 h 260"/>
              <a:gd name="T16" fmla="*/ 2147483647 w 260"/>
              <a:gd name="T17" fmla="*/ 2147483647 h 2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0" h="260">
                <a:moveTo>
                  <a:pt x="6" y="142"/>
                </a:moveTo>
                <a:cubicBezTo>
                  <a:pt x="0" y="136"/>
                  <a:pt x="0" y="125"/>
                  <a:pt x="6" y="118"/>
                </a:cubicBezTo>
                <a:cubicBezTo>
                  <a:pt x="118" y="7"/>
                  <a:pt x="118" y="7"/>
                  <a:pt x="118" y="7"/>
                </a:cubicBezTo>
                <a:cubicBezTo>
                  <a:pt x="125" y="0"/>
                  <a:pt x="135" y="0"/>
                  <a:pt x="142" y="7"/>
                </a:cubicBezTo>
                <a:cubicBezTo>
                  <a:pt x="254" y="118"/>
                  <a:pt x="254" y="118"/>
                  <a:pt x="254" y="118"/>
                </a:cubicBezTo>
                <a:cubicBezTo>
                  <a:pt x="260" y="125"/>
                  <a:pt x="260" y="136"/>
                  <a:pt x="254" y="142"/>
                </a:cubicBezTo>
                <a:cubicBezTo>
                  <a:pt x="142" y="254"/>
                  <a:pt x="142" y="254"/>
                  <a:pt x="142" y="254"/>
                </a:cubicBezTo>
                <a:cubicBezTo>
                  <a:pt x="135" y="260"/>
                  <a:pt x="125" y="260"/>
                  <a:pt x="118" y="254"/>
                </a:cubicBezTo>
                <a:cubicBezTo>
                  <a:pt x="6" y="142"/>
                  <a:pt x="6" y="142"/>
                  <a:pt x="6" y="142"/>
                </a:cubicBezTo>
              </a:path>
            </a:pathLst>
          </a:custGeom>
          <a:solidFill>
            <a:schemeClr val="accent5"/>
          </a:solidFill>
          <a:ln w="9525" cmpd="sng">
            <a:noFill/>
            <a:round/>
            <a:headEnd/>
            <a:tailEnd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2" name="矩形 52"/>
          <p:cNvSpPr>
            <a:spLocks noChangeArrowheads="1"/>
          </p:cNvSpPr>
          <p:nvPr/>
        </p:nvSpPr>
        <p:spPr bwMode="auto">
          <a:xfrm>
            <a:off x="1303338" y="3268663"/>
            <a:ext cx="18097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93" name="矩形 53"/>
          <p:cNvSpPr>
            <a:spLocks noChangeArrowheads="1"/>
          </p:cNvSpPr>
          <p:nvPr/>
        </p:nvSpPr>
        <p:spPr bwMode="auto">
          <a:xfrm>
            <a:off x="6230938" y="1431925"/>
            <a:ext cx="18097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94" name="矩形 54"/>
          <p:cNvSpPr>
            <a:spLocks noChangeArrowheads="1"/>
          </p:cNvSpPr>
          <p:nvPr/>
        </p:nvSpPr>
        <p:spPr bwMode="auto">
          <a:xfrm>
            <a:off x="6230938" y="3281363"/>
            <a:ext cx="18097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95" name="矩形 5"/>
          <p:cNvSpPr>
            <a:spLocks noChangeArrowheads="1"/>
          </p:cNvSpPr>
          <p:nvPr/>
        </p:nvSpPr>
        <p:spPr bwMode="auto">
          <a:xfrm>
            <a:off x="1335088" y="1062038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514350" eaLnBrk="1" hangingPunct="1"/>
            <a:r>
              <a:rPr lang="zh-CN" altLang="en-US" sz="1800" b="1" i="1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文本标题预设</a:t>
            </a:r>
            <a:endParaRPr lang="zh-CN" altLang="en-US" sz="1800" b="1" i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6" name="矩形 55"/>
          <p:cNvSpPr>
            <a:spLocks noChangeArrowheads="1"/>
          </p:cNvSpPr>
          <p:nvPr/>
        </p:nvSpPr>
        <p:spPr bwMode="auto">
          <a:xfrm>
            <a:off x="1366838" y="2913063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514350" eaLnBrk="1" hangingPunct="1"/>
            <a:r>
              <a:rPr lang="zh-CN" altLang="en-US" sz="18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6397" name="矩形 56"/>
          <p:cNvSpPr>
            <a:spLocks noChangeArrowheads="1"/>
          </p:cNvSpPr>
          <p:nvPr/>
        </p:nvSpPr>
        <p:spPr bwMode="auto">
          <a:xfrm>
            <a:off x="6230938" y="1047750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514350" eaLnBrk="1" hangingPunct="1"/>
            <a:r>
              <a:rPr lang="zh-CN" altLang="en-US" sz="18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6398" name="矩形 57"/>
          <p:cNvSpPr>
            <a:spLocks noChangeArrowheads="1"/>
          </p:cNvSpPr>
          <p:nvPr/>
        </p:nvSpPr>
        <p:spPr bwMode="auto">
          <a:xfrm>
            <a:off x="6230938" y="2943225"/>
            <a:ext cx="1569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514350" eaLnBrk="1" hangingPunct="1"/>
            <a:r>
              <a:rPr lang="zh-CN" altLang="en-US" sz="18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6399" name="Freeform 71"/>
          <p:cNvSpPr>
            <a:spLocks noEditPoints="1"/>
          </p:cNvSpPr>
          <p:nvPr/>
        </p:nvSpPr>
        <p:spPr bwMode="auto">
          <a:xfrm>
            <a:off x="3671888" y="1825625"/>
            <a:ext cx="395287" cy="598488"/>
          </a:xfrm>
          <a:custGeom>
            <a:avLst/>
            <a:gdLst>
              <a:gd name="T0" fmla="*/ 2147483647 w 48"/>
              <a:gd name="T1" fmla="*/ 2147483647 h 73"/>
              <a:gd name="T2" fmla="*/ 2147483647 w 48"/>
              <a:gd name="T3" fmla="*/ 2147483647 h 73"/>
              <a:gd name="T4" fmla="*/ 2147483647 w 48"/>
              <a:gd name="T5" fmla="*/ 2147483647 h 73"/>
              <a:gd name="T6" fmla="*/ 2147483647 w 48"/>
              <a:gd name="T7" fmla="*/ 2147483647 h 73"/>
              <a:gd name="T8" fmla="*/ 2147483647 w 48"/>
              <a:gd name="T9" fmla="*/ 2147483647 h 73"/>
              <a:gd name="T10" fmla="*/ 2147483647 w 48"/>
              <a:gd name="T11" fmla="*/ 2147483647 h 73"/>
              <a:gd name="T12" fmla="*/ 2147483647 w 48"/>
              <a:gd name="T13" fmla="*/ 2147483647 h 73"/>
              <a:gd name="T14" fmla="*/ 2147483647 w 48"/>
              <a:gd name="T15" fmla="*/ 2147483647 h 73"/>
              <a:gd name="T16" fmla="*/ 2147483647 w 48"/>
              <a:gd name="T17" fmla="*/ 2147483647 h 73"/>
              <a:gd name="T18" fmla="*/ 2147483647 w 48"/>
              <a:gd name="T19" fmla="*/ 2147483647 h 73"/>
              <a:gd name="T20" fmla="*/ 2147483647 w 48"/>
              <a:gd name="T21" fmla="*/ 2147483647 h 73"/>
              <a:gd name="T22" fmla="*/ 2147483647 w 48"/>
              <a:gd name="T23" fmla="*/ 2147483647 h 73"/>
              <a:gd name="T24" fmla="*/ 2147483647 w 48"/>
              <a:gd name="T25" fmla="*/ 2147483647 h 73"/>
              <a:gd name="T26" fmla="*/ 2147483647 w 48"/>
              <a:gd name="T27" fmla="*/ 0 h 73"/>
              <a:gd name="T28" fmla="*/ 2147483647 w 48"/>
              <a:gd name="T29" fmla="*/ 0 h 73"/>
              <a:gd name="T30" fmla="*/ 0 w 48"/>
              <a:gd name="T31" fmla="*/ 2147483647 h 73"/>
              <a:gd name="T32" fmla="*/ 0 w 48"/>
              <a:gd name="T33" fmla="*/ 2147483647 h 73"/>
              <a:gd name="T34" fmla="*/ 2147483647 w 48"/>
              <a:gd name="T35" fmla="*/ 2147483647 h 73"/>
              <a:gd name="T36" fmla="*/ 2147483647 w 48"/>
              <a:gd name="T37" fmla="*/ 2147483647 h 73"/>
              <a:gd name="T38" fmla="*/ 2147483647 w 48"/>
              <a:gd name="T39" fmla="*/ 2147483647 h 73"/>
              <a:gd name="T40" fmla="*/ 2147483647 w 48"/>
              <a:gd name="T41" fmla="*/ 2147483647 h 73"/>
              <a:gd name="T42" fmla="*/ 2147483647 w 48"/>
              <a:gd name="T43" fmla="*/ 2147483647 h 73"/>
              <a:gd name="T44" fmla="*/ 2147483647 w 48"/>
              <a:gd name="T45" fmla="*/ 2147483647 h 73"/>
              <a:gd name="T46" fmla="*/ 2147483647 w 48"/>
              <a:gd name="T47" fmla="*/ 2147483647 h 73"/>
              <a:gd name="T48" fmla="*/ 2147483647 w 48"/>
              <a:gd name="T49" fmla="*/ 2147483647 h 73"/>
              <a:gd name="T50" fmla="*/ 2147483647 w 48"/>
              <a:gd name="T51" fmla="*/ 2147483647 h 73"/>
              <a:gd name="T52" fmla="*/ 2147483647 w 48"/>
              <a:gd name="T53" fmla="*/ 2147483647 h 73"/>
              <a:gd name="T54" fmla="*/ 2147483647 w 48"/>
              <a:gd name="T55" fmla="*/ 2147483647 h 73"/>
              <a:gd name="T56" fmla="*/ 2147483647 w 48"/>
              <a:gd name="T57" fmla="*/ 2147483647 h 73"/>
              <a:gd name="T58" fmla="*/ 2147483647 w 48"/>
              <a:gd name="T59" fmla="*/ 2147483647 h 73"/>
              <a:gd name="T60" fmla="*/ 0 w 48"/>
              <a:gd name="T61" fmla="*/ 2147483647 h 73"/>
              <a:gd name="T62" fmla="*/ 0 w 48"/>
              <a:gd name="T63" fmla="*/ 2147483647 h 73"/>
              <a:gd name="T64" fmla="*/ 2147483647 w 48"/>
              <a:gd name="T65" fmla="*/ 2147483647 h 73"/>
              <a:gd name="T66" fmla="*/ 2147483647 w 48"/>
              <a:gd name="T67" fmla="*/ 2147483647 h 73"/>
              <a:gd name="T68" fmla="*/ 2147483647 w 48"/>
              <a:gd name="T69" fmla="*/ 2147483647 h 73"/>
              <a:gd name="T70" fmla="*/ 2147483647 w 48"/>
              <a:gd name="T71" fmla="*/ 2147483647 h 73"/>
              <a:gd name="T72" fmla="*/ 2147483647 w 48"/>
              <a:gd name="T73" fmla="*/ 2147483647 h 73"/>
              <a:gd name="T74" fmla="*/ 2147483647 w 48"/>
              <a:gd name="T75" fmla="*/ 2147483647 h 73"/>
              <a:gd name="T76" fmla="*/ 2147483647 w 48"/>
              <a:gd name="T77" fmla="*/ 2147483647 h 73"/>
              <a:gd name="T78" fmla="*/ 2147483647 w 48"/>
              <a:gd name="T79" fmla="*/ 2147483647 h 73"/>
              <a:gd name="T80" fmla="*/ 2147483647 w 48"/>
              <a:gd name="T81" fmla="*/ 2147483647 h 73"/>
              <a:gd name="T82" fmla="*/ 2147483647 w 48"/>
              <a:gd name="T83" fmla="*/ 2147483647 h 73"/>
              <a:gd name="T84" fmla="*/ 2147483647 w 48"/>
              <a:gd name="T85" fmla="*/ 2147483647 h 73"/>
              <a:gd name="T86" fmla="*/ 2147483647 w 48"/>
              <a:gd name="T87" fmla="*/ 2147483647 h 73"/>
              <a:gd name="T88" fmla="*/ 2147483647 w 48"/>
              <a:gd name="T89" fmla="*/ 2147483647 h 73"/>
              <a:gd name="T90" fmla="*/ 2147483647 w 48"/>
              <a:gd name="T91" fmla="*/ 2147483647 h 73"/>
              <a:gd name="T92" fmla="*/ 2147483647 w 48"/>
              <a:gd name="T93" fmla="*/ 2147483647 h 7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48" h="73">
                <a:moveTo>
                  <a:pt x="13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7" y="59"/>
                  <a:pt x="37" y="59"/>
                </a:cubicBezTo>
                <a:cubicBezTo>
                  <a:pt x="38" y="58"/>
                  <a:pt x="38" y="57"/>
                  <a:pt x="38" y="57"/>
                </a:cubicBezTo>
                <a:cubicBezTo>
                  <a:pt x="36" y="49"/>
                  <a:pt x="31" y="41"/>
                  <a:pt x="24" y="41"/>
                </a:cubicBezTo>
                <a:cubicBezTo>
                  <a:pt x="17" y="41"/>
                  <a:pt x="12" y="49"/>
                  <a:pt x="11" y="57"/>
                </a:cubicBezTo>
                <a:cubicBezTo>
                  <a:pt x="11" y="57"/>
                  <a:pt x="11" y="58"/>
                  <a:pt x="11" y="59"/>
                </a:cubicBezTo>
                <a:cubicBezTo>
                  <a:pt x="12" y="59"/>
                  <a:pt x="12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44" y="11"/>
                </a:moveTo>
                <a:cubicBezTo>
                  <a:pt x="47" y="11"/>
                  <a:pt x="48" y="9"/>
                  <a:pt x="48" y="7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"/>
                  <a:pt x="46" y="0"/>
                  <a:pt x="4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2" y="11"/>
                  <a:pt x="4" y="11"/>
                </a:cubicBezTo>
                <a:cubicBezTo>
                  <a:pt x="44" y="11"/>
                  <a:pt x="44" y="11"/>
                  <a:pt x="44" y="11"/>
                </a:cubicBezTo>
                <a:close/>
                <a:moveTo>
                  <a:pt x="40" y="13"/>
                </a:moveTo>
                <a:cubicBezTo>
                  <a:pt x="44" y="13"/>
                  <a:pt x="44" y="13"/>
                  <a:pt x="44" y="13"/>
                </a:cubicBezTo>
                <a:cubicBezTo>
                  <a:pt x="43" y="22"/>
                  <a:pt x="39" y="31"/>
                  <a:pt x="31" y="36"/>
                </a:cubicBezTo>
                <a:cubicBezTo>
                  <a:pt x="39" y="42"/>
                  <a:pt x="43" y="50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1"/>
                  <a:pt x="35" y="41"/>
                  <a:pt x="26" y="38"/>
                </a:cubicBezTo>
                <a:cubicBezTo>
                  <a:pt x="25" y="38"/>
                  <a:pt x="25" y="37"/>
                  <a:pt x="25" y="36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34" y="32"/>
                  <a:pt x="39" y="21"/>
                  <a:pt x="40" y="13"/>
                </a:cubicBezTo>
                <a:close/>
                <a:moveTo>
                  <a:pt x="4" y="61"/>
                </a:moveTo>
                <a:cubicBezTo>
                  <a:pt x="2" y="62"/>
                  <a:pt x="0" y="64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3"/>
                  <a:pt x="5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46" y="73"/>
                  <a:pt x="48" y="70"/>
                  <a:pt x="48" y="6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4"/>
                  <a:pt x="47" y="62"/>
                  <a:pt x="44" y="61"/>
                </a:cubicBezTo>
                <a:cubicBezTo>
                  <a:pt x="4" y="61"/>
                  <a:pt x="4" y="61"/>
                  <a:pt x="4" y="61"/>
                </a:cubicBezTo>
                <a:close/>
                <a:moveTo>
                  <a:pt x="8" y="59"/>
                </a:moveTo>
                <a:cubicBezTo>
                  <a:pt x="4" y="59"/>
                  <a:pt x="4" y="59"/>
                  <a:pt x="4" y="59"/>
                </a:cubicBezTo>
                <a:cubicBezTo>
                  <a:pt x="5" y="50"/>
                  <a:pt x="10" y="42"/>
                  <a:pt x="18" y="36"/>
                </a:cubicBezTo>
                <a:cubicBezTo>
                  <a:pt x="10" y="31"/>
                  <a:pt x="5" y="22"/>
                  <a:pt x="4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21"/>
                  <a:pt x="14" y="32"/>
                  <a:pt x="22" y="35"/>
                </a:cubicBezTo>
                <a:cubicBezTo>
                  <a:pt x="23" y="35"/>
                  <a:pt x="24" y="36"/>
                  <a:pt x="24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14" y="41"/>
                  <a:pt x="9" y="51"/>
                  <a:pt x="8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6400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388" y="1874838"/>
            <a:ext cx="538162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1" name="Shape 227"/>
          <p:cNvSpPr>
            <a:spLocks/>
          </p:cNvSpPr>
          <p:nvPr/>
        </p:nvSpPr>
        <p:spPr bwMode="auto">
          <a:xfrm>
            <a:off x="3602038" y="3279775"/>
            <a:ext cx="534987" cy="568325"/>
          </a:xfrm>
          <a:custGeom>
            <a:avLst/>
            <a:gdLst>
              <a:gd name="T0" fmla="*/ 2147483647 w 21153"/>
              <a:gd name="T1" fmla="*/ 2147483647 h 21260"/>
              <a:gd name="T2" fmla="*/ 2147483647 w 21153"/>
              <a:gd name="T3" fmla="*/ 2147483647 h 21260"/>
              <a:gd name="T4" fmla="*/ 2147483647 w 21153"/>
              <a:gd name="T5" fmla="*/ 2147483647 h 21260"/>
              <a:gd name="T6" fmla="*/ 2147483647 w 21153"/>
              <a:gd name="T7" fmla="*/ 2147483647 h 21260"/>
              <a:gd name="T8" fmla="*/ 2147483647 w 21153"/>
              <a:gd name="T9" fmla="*/ 2147483647 h 21260"/>
              <a:gd name="T10" fmla="*/ 2147483647 w 21153"/>
              <a:gd name="T11" fmla="*/ 2147483647 h 21260"/>
              <a:gd name="T12" fmla="*/ 2147483647 w 21153"/>
              <a:gd name="T13" fmla="*/ 2147483647 h 21260"/>
              <a:gd name="T14" fmla="*/ 2147483647 w 21153"/>
              <a:gd name="T15" fmla="*/ 2147483647 h 21260"/>
              <a:gd name="T16" fmla="*/ 2147483647 w 21153"/>
              <a:gd name="T17" fmla="*/ 2147483647 h 21260"/>
              <a:gd name="T18" fmla="*/ 2147483647 w 21153"/>
              <a:gd name="T19" fmla="*/ 2147483647 h 21260"/>
              <a:gd name="T20" fmla="*/ 2147483647 w 21153"/>
              <a:gd name="T21" fmla="*/ 2147483647 h 21260"/>
              <a:gd name="T22" fmla="*/ 2147483647 w 21153"/>
              <a:gd name="T23" fmla="*/ 2147483647 h 21260"/>
              <a:gd name="T24" fmla="*/ 2147483647 w 21153"/>
              <a:gd name="T25" fmla="*/ 2147483647 h 21260"/>
              <a:gd name="T26" fmla="*/ 2147483647 w 21153"/>
              <a:gd name="T27" fmla="*/ 2147483647 h 21260"/>
              <a:gd name="T28" fmla="*/ 2147483647 w 21153"/>
              <a:gd name="T29" fmla="*/ 2147483647 h 21260"/>
              <a:gd name="T30" fmla="*/ 2147483647 w 21153"/>
              <a:gd name="T31" fmla="*/ 2147483647 h 21260"/>
              <a:gd name="T32" fmla="*/ 2147483647 w 21153"/>
              <a:gd name="T33" fmla="*/ 2147483647 h 21260"/>
              <a:gd name="T34" fmla="*/ 2147483647 w 21153"/>
              <a:gd name="T35" fmla="*/ 824712420 h 21260"/>
              <a:gd name="T36" fmla="*/ 2147483647 w 21153"/>
              <a:gd name="T37" fmla="*/ 534672194 h 21260"/>
              <a:gd name="T38" fmla="*/ 2147483647 w 21153"/>
              <a:gd name="T39" fmla="*/ 1478873983 h 21260"/>
              <a:gd name="T40" fmla="*/ 2147483647 w 21153"/>
              <a:gd name="T41" fmla="*/ 1237336259 h 21260"/>
              <a:gd name="T42" fmla="*/ 2147483647 w 21153"/>
              <a:gd name="T43" fmla="*/ 249713558 h 21260"/>
              <a:gd name="T44" fmla="*/ 2147483647 w 21153"/>
              <a:gd name="T45" fmla="*/ 245626002 h 21260"/>
              <a:gd name="T46" fmla="*/ 2147483647 w 21153"/>
              <a:gd name="T47" fmla="*/ 1139796745 h 21260"/>
              <a:gd name="T48" fmla="*/ 2147483647 w 21153"/>
              <a:gd name="T49" fmla="*/ 1452321363 h 21260"/>
              <a:gd name="T50" fmla="*/ 2004840173 w 21153"/>
              <a:gd name="T51" fmla="*/ 1037156395 h 21260"/>
              <a:gd name="T52" fmla="*/ 1506505359 w 21153"/>
              <a:gd name="T53" fmla="*/ 1442617013 h 21260"/>
              <a:gd name="T54" fmla="*/ 1548227820 w 21153"/>
              <a:gd name="T55" fmla="*/ 2147483647 h 21260"/>
              <a:gd name="T56" fmla="*/ 1017149946 w 21153"/>
              <a:gd name="T57" fmla="*/ 2147483647 h 21260"/>
              <a:gd name="T58" fmla="*/ 274129104 w 21153"/>
              <a:gd name="T59" fmla="*/ 2147483647 h 21260"/>
              <a:gd name="T60" fmla="*/ 149335299 w 21153"/>
              <a:gd name="T61" fmla="*/ 2147483647 h 21260"/>
              <a:gd name="T62" fmla="*/ 979504620 w 21153"/>
              <a:gd name="T63" fmla="*/ 2147483647 h 21260"/>
              <a:gd name="T64" fmla="*/ 979504620 w 21153"/>
              <a:gd name="T65" fmla="*/ 2147483647 h 21260"/>
              <a:gd name="T66" fmla="*/ 149335299 w 21153"/>
              <a:gd name="T67" fmla="*/ 2147483647 h 21260"/>
              <a:gd name="T68" fmla="*/ 290096694 w 21153"/>
              <a:gd name="T69" fmla="*/ 2147483647 h 21260"/>
              <a:gd name="T70" fmla="*/ 1297426102 w 21153"/>
              <a:gd name="T71" fmla="*/ 2147483647 h 21260"/>
              <a:gd name="T72" fmla="*/ 1691027163 w 21153"/>
              <a:gd name="T73" fmla="*/ 2147483647 h 21260"/>
              <a:gd name="T74" fmla="*/ 1173861682 w 21153"/>
              <a:gd name="T75" fmla="*/ 2147483647 h 21260"/>
              <a:gd name="T76" fmla="*/ 1495456043 w 21153"/>
              <a:gd name="T77" fmla="*/ 2147483647 h 21260"/>
              <a:gd name="T78" fmla="*/ 2147483647 w 21153"/>
              <a:gd name="T79" fmla="*/ 2147483647 h 21260"/>
              <a:gd name="T80" fmla="*/ 2147483647 w 21153"/>
              <a:gd name="T81" fmla="*/ 2147483647 h 21260"/>
              <a:gd name="T82" fmla="*/ 2147483647 w 21153"/>
              <a:gd name="T83" fmla="*/ 2147483647 h 21260"/>
              <a:gd name="T84" fmla="*/ 2147483647 w 21153"/>
              <a:gd name="T85" fmla="*/ 2147483647 h 21260"/>
              <a:gd name="T86" fmla="*/ 2147483647 w 21153"/>
              <a:gd name="T87" fmla="*/ 2147483647 h 21260"/>
              <a:gd name="T88" fmla="*/ 2147483647 w 21153"/>
              <a:gd name="T89" fmla="*/ 2147483647 h 21260"/>
              <a:gd name="T90" fmla="*/ 2147483647 w 21153"/>
              <a:gd name="T91" fmla="*/ 2147483647 h 21260"/>
              <a:gd name="T92" fmla="*/ 2147483647 w 21153"/>
              <a:gd name="T93" fmla="*/ 2147483647 h 21260"/>
              <a:gd name="T94" fmla="*/ 2147483647 w 21153"/>
              <a:gd name="T95" fmla="*/ 2147483647 h 21260"/>
              <a:gd name="T96" fmla="*/ 2147483647 w 21153"/>
              <a:gd name="T97" fmla="*/ 2147483647 h 21260"/>
              <a:gd name="T98" fmla="*/ 2147483647 w 21153"/>
              <a:gd name="T99" fmla="*/ 2147483647 h 21260"/>
              <a:gd name="T100" fmla="*/ 2147483647 w 21153"/>
              <a:gd name="T101" fmla="*/ 2147483647 h 2126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38100" tIns="38100" rIns="38100" bIns="38100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402" name="Shape 222"/>
          <p:cNvSpPr>
            <a:spLocks/>
          </p:cNvSpPr>
          <p:nvPr/>
        </p:nvSpPr>
        <p:spPr bwMode="auto">
          <a:xfrm>
            <a:off x="5081588" y="3322638"/>
            <a:ext cx="385762" cy="482600"/>
          </a:xfrm>
          <a:custGeom>
            <a:avLst/>
            <a:gdLst>
              <a:gd name="T0" fmla="*/ 1983365338 w 21015"/>
              <a:gd name="T1" fmla="*/ 1789945170 h 21072"/>
              <a:gd name="T2" fmla="*/ 1569615538 w 21015"/>
              <a:gd name="T3" fmla="*/ 1649635197 h 21072"/>
              <a:gd name="T4" fmla="*/ 1363195366 w 21015"/>
              <a:gd name="T5" fmla="*/ 912853771 h 21072"/>
              <a:gd name="T6" fmla="*/ 1890262234 w 21015"/>
              <a:gd name="T7" fmla="*/ 724672842 h 21072"/>
              <a:gd name="T8" fmla="*/ 1983365338 w 21015"/>
              <a:gd name="T9" fmla="*/ 1789945170 h 21072"/>
              <a:gd name="T10" fmla="*/ 2147483647 w 21015"/>
              <a:gd name="T11" fmla="*/ 1338467648 h 21072"/>
              <a:gd name="T12" fmla="*/ 1440971116 w 21015"/>
              <a:gd name="T13" fmla="*/ 24758443 h 21072"/>
              <a:gd name="T14" fmla="*/ 714182530 w 21015"/>
              <a:gd name="T15" fmla="*/ 1738770240 h 21072"/>
              <a:gd name="T16" fmla="*/ 830907962 w 21015"/>
              <a:gd name="T17" fmla="*/ 2147483647 h 21072"/>
              <a:gd name="T18" fmla="*/ 39283623 w 21015"/>
              <a:gd name="T19" fmla="*/ 2147483647 h 21072"/>
              <a:gd name="T20" fmla="*/ 2270113 w 21015"/>
              <a:gd name="T21" fmla="*/ 2147483647 h 21072"/>
              <a:gd name="T22" fmla="*/ 53367947 w 21015"/>
              <a:gd name="T23" fmla="*/ 2147483647 h 21072"/>
              <a:gd name="T24" fmla="*/ 160320154 w 21015"/>
              <a:gd name="T25" fmla="*/ 2147483647 h 21072"/>
              <a:gd name="T26" fmla="*/ 392175176 w 21015"/>
              <a:gd name="T27" fmla="*/ 2147483647 h 21072"/>
              <a:gd name="T28" fmla="*/ 533654468 w 21015"/>
              <a:gd name="T29" fmla="*/ 2147483647 h 21072"/>
              <a:gd name="T30" fmla="*/ 846575645 w 21015"/>
              <a:gd name="T31" fmla="*/ 2147483647 h 21072"/>
              <a:gd name="T32" fmla="*/ 849303348 w 21015"/>
              <a:gd name="T33" fmla="*/ 2147483647 h 21072"/>
              <a:gd name="T34" fmla="*/ 1061172870 w 21015"/>
              <a:gd name="T35" fmla="*/ 2147483647 h 21072"/>
              <a:gd name="T36" fmla="*/ 1426781664 w 21015"/>
              <a:gd name="T37" fmla="*/ 2147483647 h 21072"/>
              <a:gd name="T38" fmla="*/ 1821115419 w 21015"/>
              <a:gd name="T39" fmla="*/ 2147483647 h 21072"/>
              <a:gd name="T40" fmla="*/ 2147483647 w 21015"/>
              <a:gd name="T41" fmla="*/ 1338467648 h 2107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1015" h="21072" extrusionOk="0">
                <a:moveTo>
                  <a:pt x="17468" y="6506"/>
                </a:moveTo>
                <a:cubicBezTo>
                  <a:pt x="16410" y="7763"/>
                  <a:pt x="15333" y="6878"/>
                  <a:pt x="13824" y="5996"/>
                </a:cubicBezTo>
                <a:cubicBezTo>
                  <a:pt x="12317" y="5116"/>
                  <a:pt x="10950" y="4575"/>
                  <a:pt x="12006" y="3318"/>
                </a:cubicBezTo>
                <a:cubicBezTo>
                  <a:pt x="13062" y="2059"/>
                  <a:pt x="15140" y="1754"/>
                  <a:pt x="16648" y="2634"/>
                </a:cubicBezTo>
                <a:cubicBezTo>
                  <a:pt x="18155" y="3515"/>
                  <a:pt x="18522" y="5248"/>
                  <a:pt x="17468" y="6506"/>
                </a:cubicBezTo>
                <a:close/>
                <a:moveTo>
                  <a:pt x="20868" y="4865"/>
                </a:moveTo>
                <a:cubicBezTo>
                  <a:pt x="20191" y="1663"/>
                  <a:pt x="16530" y="-474"/>
                  <a:pt x="12691" y="90"/>
                </a:cubicBezTo>
                <a:cubicBezTo>
                  <a:pt x="8853" y="655"/>
                  <a:pt x="5613" y="3118"/>
                  <a:pt x="6290" y="6320"/>
                </a:cubicBezTo>
                <a:cubicBezTo>
                  <a:pt x="6436" y="7009"/>
                  <a:pt x="6840" y="8088"/>
                  <a:pt x="7318" y="8862"/>
                </a:cubicBezTo>
                <a:lnTo>
                  <a:pt x="346" y="17166"/>
                </a:lnTo>
                <a:cubicBezTo>
                  <a:pt x="90" y="17473"/>
                  <a:pt x="-56" y="18024"/>
                  <a:pt x="20" y="18392"/>
                </a:cubicBezTo>
                <a:lnTo>
                  <a:pt x="470" y="20511"/>
                </a:lnTo>
                <a:cubicBezTo>
                  <a:pt x="547" y="20879"/>
                  <a:pt x="971" y="21126"/>
                  <a:pt x="1412" y="21061"/>
                </a:cubicBezTo>
                <a:lnTo>
                  <a:pt x="3454" y="20761"/>
                </a:lnTo>
                <a:cubicBezTo>
                  <a:pt x="3895" y="20696"/>
                  <a:pt x="4457" y="20387"/>
                  <a:pt x="4700" y="20072"/>
                </a:cubicBezTo>
                <a:lnTo>
                  <a:pt x="7456" y="16513"/>
                </a:lnTo>
                <a:lnTo>
                  <a:pt x="7480" y="16490"/>
                </a:lnTo>
                <a:lnTo>
                  <a:pt x="9346" y="16216"/>
                </a:lnTo>
                <a:lnTo>
                  <a:pt x="12566" y="12046"/>
                </a:lnTo>
                <a:cubicBezTo>
                  <a:pt x="13623" y="12195"/>
                  <a:pt x="15142" y="12146"/>
                  <a:pt x="16039" y="12013"/>
                </a:cubicBezTo>
                <a:cubicBezTo>
                  <a:pt x="19878" y="11449"/>
                  <a:pt x="21544" y="8068"/>
                  <a:pt x="20868" y="48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lIns="38100" tIns="38100" rIns="38100" bIns="38100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293824" y="935244"/>
            <a:ext cx="2532854" cy="2471896"/>
            <a:chOff x="3004468" y="1013261"/>
            <a:chExt cx="2983131" cy="2910958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177046" y="1525871"/>
              <a:ext cx="636599" cy="523713"/>
            </a:xfrm>
            <a:custGeom>
              <a:avLst/>
              <a:gdLst>
                <a:gd name="T0" fmla="*/ 684 w 688"/>
                <a:gd name="T1" fmla="*/ 566 h 566"/>
                <a:gd name="T2" fmla="*/ 684 w 688"/>
                <a:gd name="T3" fmla="*/ 566 h 566"/>
                <a:gd name="T4" fmla="*/ 686 w 688"/>
                <a:gd name="T5" fmla="*/ 552 h 566"/>
                <a:gd name="T6" fmla="*/ 688 w 688"/>
                <a:gd name="T7" fmla="*/ 516 h 566"/>
                <a:gd name="T8" fmla="*/ 686 w 688"/>
                <a:gd name="T9" fmla="*/ 492 h 566"/>
                <a:gd name="T10" fmla="*/ 686 w 688"/>
                <a:gd name="T11" fmla="*/ 464 h 566"/>
                <a:gd name="T12" fmla="*/ 682 w 688"/>
                <a:gd name="T13" fmla="*/ 432 h 566"/>
                <a:gd name="T14" fmla="*/ 674 w 688"/>
                <a:gd name="T15" fmla="*/ 398 h 566"/>
                <a:gd name="T16" fmla="*/ 666 w 688"/>
                <a:gd name="T17" fmla="*/ 360 h 566"/>
                <a:gd name="T18" fmla="*/ 652 w 688"/>
                <a:gd name="T19" fmla="*/ 324 h 566"/>
                <a:gd name="T20" fmla="*/ 636 w 688"/>
                <a:gd name="T21" fmla="*/ 284 h 566"/>
                <a:gd name="T22" fmla="*/ 614 w 688"/>
                <a:gd name="T23" fmla="*/ 246 h 566"/>
                <a:gd name="T24" fmla="*/ 602 w 688"/>
                <a:gd name="T25" fmla="*/ 228 h 566"/>
                <a:gd name="T26" fmla="*/ 588 w 688"/>
                <a:gd name="T27" fmla="*/ 208 h 566"/>
                <a:gd name="T28" fmla="*/ 574 w 688"/>
                <a:gd name="T29" fmla="*/ 190 h 566"/>
                <a:gd name="T30" fmla="*/ 556 w 688"/>
                <a:gd name="T31" fmla="*/ 172 h 566"/>
                <a:gd name="T32" fmla="*/ 538 w 688"/>
                <a:gd name="T33" fmla="*/ 154 h 566"/>
                <a:gd name="T34" fmla="*/ 518 w 688"/>
                <a:gd name="T35" fmla="*/ 136 h 566"/>
                <a:gd name="T36" fmla="*/ 498 w 688"/>
                <a:gd name="T37" fmla="*/ 120 h 566"/>
                <a:gd name="T38" fmla="*/ 474 w 688"/>
                <a:gd name="T39" fmla="*/ 104 h 566"/>
                <a:gd name="T40" fmla="*/ 474 w 688"/>
                <a:gd name="T41" fmla="*/ 104 h 566"/>
                <a:gd name="T42" fmla="*/ 426 w 688"/>
                <a:gd name="T43" fmla="*/ 74 h 566"/>
                <a:gd name="T44" fmla="*/ 380 w 688"/>
                <a:gd name="T45" fmla="*/ 52 h 566"/>
                <a:gd name="T46" fmla="*/ 336 w 688"/>
                <a:gd name="T47" fmla="*/ 34 h 566"/>
                <a:gd name="T48" fmla="*/ 292 w 688"/>
                <a:gd name="T49" fmla="*/ 20 h 566"/>
                <a:gd name="T50" fmla="*/ 252 w 688"/>
                <a:gd name="T51" fmla="*/ 10 h 566"/>
                <a:gd name="T52" fmla="*/ 212 w 688"/>
                <a:gd name="T53" fmla="*/ 4 h 566"/>
                <a:gd name="T54" fmla="*/ 176 w 688"/>
                <a:gd name="T55" fmla="*/ 0 h 566"/>
                <a:gd name="T56" fmla="*/ 142 w 688"/>
                <a:gd name="T57" fmla="*/ 0 h 566"/>
                <a:gd name="T58" fmla="*/ 110 w 688"/>
                <a:gd name="T59" fmla="*/ 0 h 566"/>
                <a:gd name="T60" fmla="*/ 82 w 688"/>
                <a:gd name="T61" fmla="*/ 4 h 566"/>
                <a:gd name="T62" fmla="*/ 58 w 688"/>
                <a:gd name="T63" fmla="*/ 6 h 566"/>
                <a:gd name="T64" fmla="*/ 38 w 688"/>
                <a:gd name="T65" fmla="*/ 10 h 566"/>
                <a:gd name="T66" fmla="*/ 10 w 688"/>
                <a:gd name="T67" fmla="*/ 18 h 566"/>
                <a:gd name="T68" fmla="*/ 0 w 688"/>
                <a:gd name="T69" fmla="*/ 22 h 566"/>
                <a:gd name="T70" fmla="*/ 684 w 688"/>
                <a:gd name="T71" fmla="*/ 56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88" h="566">
                  <a:moveTo>
                    <a:pt x="684" y="566"/>
                  </a:moveTo>
                  <a:lnTo>
                    <a:pt x="684" y="566"/>
                  </a:lnTo>
                  <a:lnTo>
                    <a:pt x="686" y="552"/>
                  </a:lnTo>
                  <a:lnTo>
                    <a:pt x="688" y="516"/>
                  </a:lnTo>
                  <a:lnTo>
                    <a:pt x="686" y="492"/>
                  </a:lnTo>
                  <a:lnTo>
                    <a:pt x="686" y="464"/>
                  </a:lnTo>
                  <a:lnTo>
                    <a:pt x="682" y="432"/>
                  </a:lnTo>
                  <a:lnTo>
                    <a:pt x="674" y="398"/>
                  </a:lnTo>
                  <a:lnTo>
                    <a:pt x="666" y="360"/>
                  </a:lnTo>
                  <a:lnTo>
                    <a:pt x="652" y="324"/>
                  </a:lnTo>
                  <a:lnTo>
                    <a:pt x="636" y="284"/>
                  </a:lnTo>
                  <a:lnTo>
                    <a:pt x="614" y="246"/>
                  </a:lnTo>
                  <a:lnTo>
                    <a:pt x="602" y="228"/>
                  </a:lnTo>
                  <a:lnTo>
                    <a:pt x="588" y="208"/>
                  </a:lnTo>
                  <a:lnTo>
                    <a:pt x="574" y="190"/>
                  </a:lnTo>
                  <a:lnTo>
                    <a:pt x="556" y="172"/>
                  </a:lnTo>
                  <a:lnTo>
                    <a:pt x="538" y="154"/>
                  </a:lnTo>
                  <a:lnTo>
                    <a:pt x="518" y="136"/>
                  </a:lnTo>
                  <a:lnTo>
                    <a:pt x="498" y="120"/>
                  </a:lnTo>
                  <a:lnTo>
                    <a:pt x="474" y="104"/>
                  </a:lnTo>
                  <a:lnTo>
                    <a:pt x="474" y="104"/>
                  </a:lnTo>
                  <a:lnTo>
                    <a:pt x="426" y="74"/>
                  </a:lnTo>
                  <a:lnTo>
                    <a:pt x="380" y="52"/>
                  </a:lnTo>
                  <a:lnTo>
                    <a:pt x="336" y="34"/>
                  </a:lnTo>
                  <a:lnTo>
                    <a:pt x="292" y="20"/>
                  </a:lnTo>
                  <a:lnTo>
                    <a:pt x="252" y="10"/>
                  </a:lnTo>
                  <a:lnTo>
                    <a:pt x="212" y="4"/>
                  </a:lnTo>
                  <a:lnTo>
                    <a:pt x="176" y="0"/>
                  </a:lnTo>
                  <a:lnTo>
                    <a:pt x="142" y="0"/>
                  </a:lnTo>
                  <a:lnTo>
                    <a:pt x="110" y="0"/>
                  </a:lnTo>
                  <a:lnTo>
                    <a:pt x="82" y="4"/>
                  </a:lnTo>
                  <a:lnTo>
                    <a:pt x="58" y="6"/>
                  </a:lnTo>
                  <a:lnTo>
                    <a:pt x="38" y="10"/>
                  </a:lnTo>
                  <a:lnTo>
                    <a:pt x="10" y="18"/>
                  </a:lnTo>
                  <a:lnTo>
                    <a:pt x="0" y="22"/>
                  </a:lnTo>
                  <a:lnTo>
                    <a:pt x="684" y="5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326943" y="2908252"/>
              <a:ext cx="383070" cy="749484"/>
            </a:xfrm>
            <a:custGeom>
              <a:avLst/>
              <a:gdLst>
                <a:gd name="T0" fmla="*/ 0 w 414"/>
                <a:gd name="T1" fmla="*/ 810 h 810"/>
                <a:gd name="T2" fmla="*/ 0 w 414"/>
                <a:gd name="T3" fmla="*/ 810 h 810"/>
                <a:gd name="T4" fmla="*/ 12 w 414"/>
                <a:gd name="T5" fmla="*/ 808 h 810"/>
                <a:gd name="T6" fmla="*/ 48 w 414"/>
                <a:gd name="T7" fmla="*/ 800 h 810"/>
                <a:gd name="T8" fmla="*/ 70 w 414"/>
                <a:gd name="T9" fmla="*/ 792 h 810"/>
                <a:gd name="T10" fmla="*/ 98 w 414"/>
                <a:gd name="T11" fmla="*/ 782 h 810"/>
                <a:gd name="T12" fmla="*/ 128 w 414"/>
                <a:gd name="T13" fmla="*/ 770 h 810"/>
                <a:gd name="T14" fmla="*/ 158 w 414"/>
                <a:gd name="T15" fmla="*/ 754 h 810"/>
                <a:gd name="T16" fmla="*/ 190 w 414"/>
                <a:gd name="T17" fmla="*/ 734 h 810"/>
                <a:gd name="T18" fmla="*/ 224 w 414"/>
                <a:gd name="T19" fmla="*/ 712 h 810"/>
                <a:gd name="T20" fmla="*/ 256 w 414"/>
                <a:gd name="T21" fmla="*/ 686 h 810"/>
                <a:gd name="T22" fmla="*/ 286 w 414"/>
                <a:gd name="T23" fmla="*/ 654 h 810"/>
                <a:gd name="T24" fmla="*/ 302 w 414"/>
                <a:gd name="T25" fmla="*/ 636 h 810"/>
                <a:gd name="T26" fmla="*/ 316 w 414"/>
                <a:gd name="T27" fmla="*/ 618 h 810"/>
                <a:gd name="T28" fmla="*/ 330 w 414"/>
                <a:gd name="T29" fmla="*/ 598 h 810"/>
                <a:gd name="T30" fmla="*/ 342 w 414"/>
                <a:gd name="T31" fmla="*/ 578 h 810"/>
                <a:gd name="T32" fmla="*/ 354 w 414"/>
                <a:gd name="T33" fmla="*/ 554 h 810"/>
                <a:gd name="T34" fmla="*/ 366 w 414"/>
                <a:gd name="T35" fmla="*/ 530 h 810"/>
                <a:gd name="T36" fmla="*/ 376 w 414"/>
                <a:gd name="T37" fmla="*/ 506 h 810"/>
                <a:gd name="T38" fmla="*/ 384 w 414"/>
                <a:gd name="T39" fmla="*/ 480 h 810"/>
                <a:gd name="T40" fmla="*/ 384 w 414"/>
                <a:gd name="T41" fmla="*/ 480 h 810"/>
                <a:gd name="T42" fmla="*/ 398 w 414"/>
                <a:gd name="T43" fmla="*/ 426 h 810"/>
                <a:gd name="T44" fmla="*/ 408 w 414"/>
                <a:gd name="T45" fmla="*/ 374 h 810"/>
                <a:gd name="T46" fmla="*/ 412 w 414"/>
                <a:gd name="T47" fmla="*/ 326 h 810"/>
                <a:gd name="T48" fmla="*/ 414 w 414"/>
                <a:gd name="T49" fmla="*/ 282 h 810"/>
                <a:gd name="T50" fmla="*/ 412 w 414"/>
                <a:gd name="T51" fmla="*/ 238 h 810"/>
                <a:gd name="T52" fmla="*/ 406 w 414"/>
                <a:gd name="T53" fmla="*/ 200 h 810"/>
                <a:gd name="T54" fmla="*/ 400 w 414"/>
                <a:gd name="T55" fmla="*/ 164 h 810"/>
                <a:gd name="T56" fmla="*/ 390 w 414"/>
                <a:gd name="T57" fmla="*/ 130 h 810"/>
                <a:gd name="T58" fmla="*/ 382 w 414"/>
                <a:gd name="T59" fmla="*/ 100 h 810"/>
                <a:gd name="T60" fmla="*/ 370 w 414"/>
                <a:gd name="T61" fmla="*/ 74 h 810"/>
                <a:gd name="T62" fmla="*/ 360 w 414"/>
                <a:gd name="T63" fmla="*/ 52 h 810"/>
                <a:gd name="T64" fmla="*/ 352 w 414"/>
                <a:gd name="T65" fmla="*/ 34 h 810"/>
                <a:gd name="T66" fmla="*/ 336 w 414"/>
                <a:gd name="T67" fmla="*/ 8 h 810"/>
                <a:gd name="T68" fmla="*/ 330 w 414"/>
                <a:gd name="T69" fmla="*/ 0 h 810"/>
                <a:gd name="T70" fmla="*/ 0 w 414"/>
                <a:gd name="T71" fmla="*/ 81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4" h="810">
                  <a:moveTo>
                    <a:pt x="0" y="810"/>
                  </a:moveTo>
                  <a:lnTo>
                    <a:pt x="0" y="810"/>
                  </a:lnTo>
                  <a:lnTo>
                    <a:pt x="12" y="808"/>
                  </a:lnTo>
                  <a:lnTo>
                    <a:pt x="48" y="800"/>
                  </a:lnTo>
                  <a:lnTo>
                    <a:pt x="70" y="792"/>
                  </a:lnTo>
                  <a:lnTo>
                    <a:pt x="98" y="782"/>
                  </a:lnTo>
                  <a:lnTo>
                    <a:pt x="128" y="770"/>
                  </a:lnTo>
                  <a:lnTo>
                    <a:pt x="158" y="754"/>
                  </a:lnTo>
                  <a:lnTo>
                    <a:pt x="190" y="734"/>
                  </a:lnTo>
                  <a:lnTo>
                    <a:pt x="224" y="712"/>
                  </a:lnTo>
                  <a:lnTo>
                    <a:pt x="256" y="686"/>
                  </a:lnTo>
                  <a:lnTo>
                    <a:pt x="286" y="654"/>
                  </a:lnTo>
                  <a:lnTo>
                    <a:pt x="302" y="636"/>
                  </a:lnTo>
                  <a:lnTo>
                    <a:pt x="316" y="618"/>
                  </a:lnTo>
                  <a:lnTo>
                    <a:pt x="330" y="598"/>
                  </a:lnTo>
                  <a:lnTo>
                    <a:pt x="342" y="578"/>
                  </a:lnTo>
                  <a:lnTo>
                    <a:pt x="354" y="554"/>
                  </a:lnTo>
                  <a:lnTo>
                    <a:pt x="366" y="530"/>
                  </a:lnTo>
                  <a:lnTo>
                    <a:pt x="376" y="506"/>
                  </a:lnTo>
                  <a:lnTo>
                    <a:pt x="384" y="480"/>
                  </a:lnTo>
                  <a:lnTo>
                    <a:pt x="384" y="480"/>
                  </a:lnTo>
                  <a:lnTo>
                    <a:pt x="398" y="426"/>
                  </a:lnTo>
                  <a:lnTo>
                    <a:pt x="408" y="374"/>
                  </a:lnTo>
                  <a:lnTo>
                    <a:pt x="412" y="326"/>
                  </a:lnTo>
                  <a:lnTo>
                    <a:pt x="414" y="282"/>
                  </a:lnTo>
                  <a:lnTo>
                    <a:pt x="412" y="238"/>
                  </a:lnTo>
                  <a:lnTo>
                    <a:pt x="406" y="200"/>
                  </a:lnTo>
                  <a:lnTo>
                    <a:pt x="400" y="164"/>
                  </a:lnTo>
                  <a:lnTo>
                    <a:pt x="390" y="130"/>
                  </a:lnTo>
                  <a:lnTo>
                    <a:pt x="382" y="100"/>
                  </a:lnTo>
                  <a:lnTo>
                    <a:pt x="370" y="74"/>
                  </a:lnTo>
                  <a:lnTo>
                    <a:pt x="360" y="52"/>
                  </a:lnTo>
                  <a:lnTo>
                    <a:pt x="352" y="34"/>
                  </a:lnTo>
                  <a:lnTo>
                    <a:pt x="336" y="8"/>
                  </a:lnTo>
                  <a:lnTo>
                    <a:pt x="330" y="0"/>
                  </a:lnTo>
                  <a:lnTo>
                    <a:pt x="0" y="81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8575"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3004468" y="2068090"/>
              <a:ext cx="307196" cy="792047"/>
            </a:xfrm>
            <a:custGeom>
              <a:avLst/>
              <a:gdLst>
                <a:gd name="T0" fmla="*/ 156 w 332"/>
                <a:gd name="T1" fmla="*/ 0 h 856"/>
                <a:gd name="T2" fmla="*/ 156 w 332"/>
                <a:gd name="T3" fmla="*/ 0 h 856"/>
                <a:gd name="T4" fmla="*/ 146 w 332"/>
                <a:gd name="T5" fmla="*/ 8 h 856"/>
                <a:gd name="T6" fmla="*/ 122 w 332"/>
                <a:gd name="T7" fmla="*/ 36 h 856"/>
                <a:gd name="T8" fmla="*/ 106 w 332"/>
                <a:gd name="T9" fmla="*/ 54 h 856"/>
                <a:gd name="T10" fmla="*/ 90 w 332"/>
                <a:gd name="T11" fmla="*/ 78 h 856"/>
                <a:gd name="T12" fmla="*/ 72 w 332"/>
                <a:gd name="T13" fmla="*/ 104 h 856"/>
                <a:gd name="T14" fmla="*/ 56 w 332"/>
                <a:gd name="T15" fmla="*/ 134 h 856"/>
                <a:gd name="T16" fmla="*/ 38 w 332"/>
                <a:gd name="T17" fmla="*/ 168 h 856"/>
                <a:gd name="T18" fmla="*/ 24 w 332"/>
                <a:gd name="T19" fmla="*/ 206 h 856"/>
                <a:gd name="T20" fmla="*/ 12 w 332"/>
                <a:gd name="T21" fmla="*/ 246 h 856"/>
                <a:gd name="T22" fmla="*/ 4 w 332"/>
                <a:gd name="T23" fmla="*/ 288 h 856"/>
                <a:gd name="T24" fmla="*/ 2 w 332"/>
                <a:gd name="T25" fmla="*/ 312 h 856"/>
                <a:gd name="T26" fmla="*/ 0 w 332"/>
                <a:gd name="T27" fmla="*/ 336 h 856"/>
                <a:gd name="T28" fmla="*/ 0 w 332"/>
                <a:gd name="T29" fmla="*/ 360 h 856"/>
                <a:gd name="T30" fmla="*/ 0 w 332"/>
                <a:gd name="T31" fmla="*/ 384 h 856"/>
                <a:gd name="T32" fmla="*/ 4 w 332"/>
                <a:gd name="T33" fmla="*/ 410 h 856"/>
                <a:gd name="T34" fmla="*/ 8 w 332"/>
                <a:gd name="T35" fmla="*/ 436 h 856"/>
                <a:gd name="T36" fmla="*/ 12 w 332"/>
                <a:gd name="T37" fmla="*/ 462 h 856"/>
                <a:gd name="T38" fmla="*/ 20 w 332"/>
                <a:gd name="T39" fmla="*/ 488 h 856"/>
                <a:gd name="T40" fmla="*/ 20 w 332"/>
                <a:gd name="T41" fmla="*/ 488 h 856"/>
                <a:gd name="T42" fmla="*/ 38 w 332"/>
                <a:gd name="T43" fmla="*/ 540 h 856"/>
                <a:gd name="T44" fmla="*/ 58 w 332"/>
                <a:gd name="T45" fmla="*/ 588 h 856"/>
                <a:gd name="T46" fmla="*/ 82 w 332"/>
                <a:gd name="T47" fmla="*/ 632 h 856"/>
                <a:gd name="T48" fmla="*/ 106 w 332"/>
                <a:gd name="T49" fmla="*/ 670 h 856"/>
                <a:gd name="T50" fmla="*/ 132 w 332"/>
                <a:gd name="T51" fmla="*/ 704 h 856"/>
                <a:gd name="T52" fmla="*/ 158 w 332"/>
                <a:gd name="T53" fmla="*/ 734 h 856"/>
                <a:gd name="T54" fmla="*/ 184 w 332"/>
                <a:gd name="T55" fmla="*/ 760 h 856"/>
                <a:gd name="T56" fmla="*/ 208 w 332"/>
                <a:gd name="T57" fmla="*/ 782 h 856"/>
                <a:gd name="T58" fmla="*/ 234 w 332"/>
                <a:gd name="T59" fmla="*/ 802 h 856"/>
                <a:gd name="T60" fmla="*/ 256 w 332"/>
                <a:gd name="T61" fmla="*/ 818 h 856"/>
                <a:gd name="T62" fmla="*/ 278 w 332"/>
                <a:gd name="T63" fmla="*/ 830 h 856"/>
                <a:gd name="T64" fmla="*/ 296 w 332"/>
                <a:gd name="T65" fmla="*/ 840 h 856"/>
                <a:gd name="T66" fmla="*/ 322 w 332"/>
                <a:gd name="T67" fmla="*/ 852 h 856"/>
                <a:gd name="T68" fmla="*/ 332 w 332"/>
                <a:gd name="T69" fmla="*/ 856 h 856"/>
                <a:gd name="T70" fmla="*/ 156 w 332"/>
                <a:gd name="T71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2" h="856">
                  <a:moveTo>
                    <a:pt x="156" y="0"/>
                  </a:moveTo>
                  <a:lnTo>
                    <a:pt x="156" y="0"/>
                  </a:lnTo>
                  <a:lnTo>
                    <a:pt x="146" y="8"/>
                  </a:lnTo>
                  <a:lnTo>
                    <a:pt x="122" y="36"/>
                  </a:lnTo>
                  <a:lnTo>
                    <a:pt x="106" y="54"/>
                  </a:lnTo>
                  <a:lnTo>
                    <a:pt x="90" y="78"/>
                  </a:lnTo>
                  <a:lnTo>
                    <a:pt x="72" y="104"/>
                  </a:lnTo>
                  <a:lnTo>
                    <a:pt x="56" y="134"/>
                  </a:lnTo>
                  <a:lnTo>
                    <a:pt x="38" y="168"/>
                  </a:lnTo>
                  <a:lnTo>
                    <a:pt x="24" y="206"/>
                  </a:lnTo>
                  <a:lnTo>
                    <a:pt x="12" y="246"/>
                  </a:lnTo>
                  <a:lnTo>
                    <a:pt x="4" y="288"/>
                  </a:lnTo>
                  <a:lnTo>
                    <a:pt x="2" y="312"/>
                  </a:lnTo>
                  <a:lnTo>
                    <a:pt x="0" y="336"/>
                  </a:lnTo>
                  <a:lnTo>
                    <a:pt x="0" y="360"/>
                  </a:lnTo>
                  <a:lnTo>
                    <a:pt x="0" y="384"/>
                  </a:lnTo>
                  <a:lnTo>
                    <a:pt x="4" y="410"/>
                  </a:lnTo>
                  <a:lnTo>
                    <a:pt x="8" y="436"/>
                  </a:lnTo>
                  <a:lnTo>
                    <a:pt x="12" y="462"/>
                  </a:lnTo>
                  <a:lnTo>
                    <a:pt x="20" y="488"/>
                  </a:lnTo>
                  <a:lnTo>
                    <a:pt x="20" y="488"/>
                  </a:lnTo>
                  <a:lnTo>
                    <a:pt x="38" y="540"/>
                  </a:lnTo>
                  <a:lnTo>
                    <a:pt x="58" y="588"/>
                  </a:lnTo>
                  <a:lnTo>
                    <a:pt x="82" y="632"/>
                  </a:lnTo>
                  <a:lnTo>
                    <a:pt x="106" y="670"/>
                  </a:lnTo>
                  <a:lnTo>
                    <a:pt x="132" y="704"/>
                  </a:lnTo>
                  <a:lnTo>
                    <a:pt x="158" y="734"/>
                  </a:lnTo>
                  <a:lnTo>
                    <a:pt x="184" y="760"/>
                  </a:lnTo>
                  <a:lnTo>
                    <a:pt x="208" y="782"/>
                  </a:lnTo>
                  <a:lnTo>
                    <a:pt x="234" y="802"/>
                  </a:lnTo>
                  <a:lnTo>
                    <a:pt x="256" y="818"/>
                  </a:lnTo>
                  <a:lnTo>
                    <a:pt x="278" y="830"/>
                  </a:lnTo>
                  <a:lnTo>
                    <a:pt x="296" y="840"/>
                  </a:lnTo>
                  <a:lnTo>
                    <a:pt x="322" y="852"/>
                  </a:lnTo>
                  <a:lnTo>
                    <a:pt x="332" y="856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8575">
              <a:solidFill>
                <a:schemeClr val="accent4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3766906" y="1089135"/>
              <a:ext cx="671760" cy="492254"/>
            </a:xfrm>
            <a:custGeom>
              <a:avLst/>
              <a:gdLst>
                <a:gd name="T0" fmla="*/ 726 w 726"/>
                <a:gd name="T1" fmla="*/ 44 h 532"/>
                <a:gd name="T2" fmla="*/ 726 w 726"/>
                <a:gd name="T3" fmla="*/ 44 h 532"/>
                <a:gd name="T4" fmla="*/ 714 w 726"/>
                <a:gd name="T5" fmla="*/ 40 h 532"/>
                <a:gd name="T6" fmla="*/ 682 w 726"/>
                <a:gd name="T7" fmla="*/ 28 h 532"/>
                <a:gd name="T8" fmla="*/ 658 w 726"/>
                <a:gd name="T9" fmla="*/ 20 h 532"/>
                <a:gd name="T10" fmla="*/ 630 w 726"/>
                <a:gd name="T11" fmla="*/ 14 h 532"/>
                <a:gd name="T12" fmla="*/ 598 w 726"/>
                <a:gd name="T13" fmla="*/ 8 h 532"/>
                <a:gd name="T14" fmla="*/ 564 w 726"/>
                <a:gd name="T15" fmla="*/ 2 h 532"/>
                <a:gd name="T16" fmla="*/ 526 w 726"/>
                <a:gd name="T17" fmla="*/ 0 h 532"/>
                <a:gd name="T18" fmla="*/ 486 w 726"/>
                <a:gd name="T19" fmla="*/ 2 h 532"/>
                <a:gd name="T20" fmla="*/ 444 w 726"/>
                <a:gd name="T21" fmla="*/ 6 h 532"/>
                <a:gd name="T22" fmla="*/ 402 w 726"/>
                <a:gd name="T23" fmla="*/ 14 h 532"/>
                <a:gd name="T24" fmla="*/ 380 w 726"/>
                <a:gd name="T25" fmla="*/ 20 h 532"/>
                <a:gd name="T26" fmla="*/ 358 w 726"/>
                <a:gd name="T27" fmla="*/ 28 h 532"/>
                <a:gd name="T28" fmla="*/ 336 w 726"/>
                <a:gd name="T29" fmla="*/ 36 h 532"/>
                <a:gd name="T30" fmla="*/ 312 w 726"/>
                <a:gd name="T31" fmla="*/ 48 h 532"/>
                <a:gd name="T32" fmla="*/ 290 w 726"/>
                <a:gd name="T33" fmla="*/ 58 h 532"/>
                <a:gd name="T34" fmla="*/ 268 w 726"/>
                <a:gd name="T35" fmla="*/ 72 h 532"/>
                <a:gd name="T36" fmla="*/ 246 w 726"/>
                <a:gd name="T37" fmla="*/ 88 h 532"/>
                <a:gd name="T38" fmla="*/ 224 w 726"/>
                <a:gd name="T39" fmla="*/ 104 h 532"/>
                <a:gd name="T40" fmla="*/ 224 w 726"/>
                <a:gd name="T41" fmla="*/ 104 h 532"/>
                <a:gd name="T42" fmla="*/ 182 w 726"/>
                <a:gd name="T43" fmla="*/ 142 h 532"/>
                <a:gd name="T44" fmla="*/ 146 w 726"/>
                <a:gd name="T45" fmla="*/ 178 h 532"/>
                <a:gd name="T46" fmla="*/ 114 w 726"/>
                <a:gd name="T47" fmla="*/ 216 h 532"/>
                <a:gd name="T48" fmla="*/ 88 w 726"/>
                <a:gd name="T49" fmla="*/ 252 h 532"/>
                <a:gd name="T50" fmla="*/ 66 w 726"/>
                <a:gd name="T51" fmla="*/ 288 h 532"/>
                <a:gd name="T52" fmla="*/ 48 w 726"/>
                <a:gd name="T53" fmla="*/ 324 h 532"/>
                <a:gd name="T54" fmla="*/ 34 w 726"/>
                <a:gd name="T55" fmla="*/ 358 h 532"/>
                <a:gd name="T56" fmla="*/ 22 w 726"/>
                <a:gd name="T57" fmla="*/ 390 h 532"/>
                <a:gd name="T58" fmla="*/ 14 w 726"/>
                <a:gd name="T59" fmla="*/ 420 h 532"/>
                <a:gd name="T60" fmla="*/ 8 w 726"/>
                <a:gd name="T61" fmla="*/ 448 h 532"/>
                <a:gd name="T62" fmla="*/ 4 w 726"/>
                <a:gd name="T63" fmla="*/ 472 h 532"/>
                <a:gd name="T64" fmla="*/ 2 w 726"/>
                <a:gd name="T65" fmla="*/ 492 h 532"/>
                <a:gd name="T66" fmla="*/ 0 w 726"/>
                <a:gd name="T67" fmla="*/ 522 h 532"/>
                <a:gd name="T68" fmla="*/ 0 w 726"/>
                <a:gd name="T69" fmla="*/ 532 h 532"/>
                <a:gd name="T70" fmla="*/ 726 w 726"/>
                <a:gd name="T71" fmla="*/ 44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6" h="532">
                  <a:moveTo>
                    <a:pt x="726" y="44"/>
                  </a:moveTo>
                  <a:lnTo>
                    <a:pt x="726" y="44"/>
                  </a:lnTo>
                  <a:lnTo>
                    <a:pt x="714" y="40"/>
                  </a:lnTo>
                  <a:lnTo>
                    <a:pt x="682" y="28"/>
                  </a:lnTo>
                  <a:lnTo>
                    <a:pt x="658" y="20"/>
                  </a:lnTo>
                  <a:lnTo>
                    <a:pt x="630" y="14"/>
                  </a:lnTo>
                  <a:lnTo>
                    <a:pt x="598" y="8"/>
                  </a:lnTo>
                  <a:lnTo>
                    <a:pt x="564" y="2"/>
                  </a:lnTo>
                  <a:lnTo>
                    <a:pt x="526" y="0"/>
                  </a:lnTo>
                  <a:lnTo>
                    <a:pt x="486" y="2"/>
                  </a:lnTo>
                  <a:lnTo>
                    <a:pt x="444" y="6"/>
                  </a:lnTo>
                  <a:lnTo>
                    <a:pt x="402" y="14"/>
                  </a:lnTo>
                  <a:lnTo>
                    <a:pt x="380" y="20"/>
                  </a:lnTo>
                  <a:lnTo>
                    <a:pt x="358" y="28"/>
                  </a:lnTo>
                  <a:lnTo>
                    <a:pt x="336" y="36"/>
                  </a:lnTo>
                  <a:lnTo>
                    <a:pt x="312" y="48"/>
                  </a:lnTo>
                  <a:lnTo>
                    <a:pt x="290" y="58"/>
                  </a:lnTo>
                  <a:lnTo>
                    <a:pt x="268" y="72"/>
                  </a:lnTo>
                  <a:lnTo>
                    <a:pt x="246" y="88"/>
                  </a:lnTo>
                  <a:lnTo>
                    <a:pt x="224" y="104"/>
                  </a:lnTo>
                  <a:lnTo>
                    <a:pt x="224" y="104"/>
                  </a:lnTo>
                  <a:lnTo>
                    <a:pt x="182" y="142"/>
                  </a:lnTo>
                  <a:lnTo>
                    <a:pt x="146" y="178"/>
                  </a:lnTo>
                  <a:lnTo>
                    <a:pt x="114" y="216"/>
                  </a:lnTo>
                  <a:lnTo>
                    <a:pt x="88" y="252"/>
                  </a:lnTo>
                  <a:lnTo>
                    <a:pt x="66" y="288"/>
                  </a:lnTo>
                  <a:lnTo>
                    <a:pt x="48" y="324"/>
                  </a:lnTo>
                  <a:lnTo>
                    <a:pt x="34" y="358"/>
                  </a:lnTo>
                  <a:lnTo>
                    <a:pt x="22" y="390"/>
                  </a:lnTo>
                  <a:lnTo>
                    <a:pt x="14" y="420"/>
                  </a:lnTo>
                  <a:lnTo>
                    <a:pt x="8" y="448"/>
                  </a:lnTo>
                  <a:lnTo>
                    <a:pt x="4" y="472"/>
                  </a:lnTo>
                  <a:lnTo>
                    <a:pt x="2" y="492"/>
                  </a:lnTo>
                  <a:lnTo>
                    <a:pt x="0" y="522"/>
                  </a:lnTo>
                  <a:lnTo>
                    <a:pt x="0" y="532"/>
                  </a:lnTo>
                  <a:lnTo>
                    <a:pt x="726" y="44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8575">
              <a:solidFill>
                <a:schemeClr val="accent5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3648469" y="3679943"/>
              <a:ext cx="806852" cy="244276"/>
            </a:xfrm>
            <a:custGeom>
              <a:avLst/>
              <a:gdLst>
                <a:gd name="T0" fmla="*/ 0 w 872"/>
                <a:gd name="T1" fmla="*/ 0 h 264"/>
                <a:gd name="T2" fmla="*/ 0 w 872"/>
                <a:gd name="T3" fmla="*/ 0 h 264"/>
                <a:gd name="T4" fmla="*/ 6 w 872"/>
                <a:gd name="T5" fmla="*/ 10 h 264"/>
                <a:gd name="T6" fmla="*/ 24 w 872"/>
                <a:gd name="T7" fmla="*/ 42 h 264"/>
                <a:gd name="T8" fmla="*/ 38 w 872"/>
                <a:gd name="T9" fmla="*/ 62 h 264"/>
                <a:gd name="T10" fmla="*/ 56 w 872"/>
                <a:gd name="T11" fmla="*/ 84 h 264"/>
                <a:gd name="T12" fmla="*/ 76 w 872"/>
                <a:gd name="T13" fmla="*/ 108 h 264"/>
                <a:gd name="T14" fmla="*/ 102 w 872"/>
                <a:gd name="T15" fmla="*/ 134 h 264"/>
                <a:gd name="T16" fmla="*/ 130 w 872"/>
                <a:gd name="T17" fmla="*/ 158 h 264"/>
                <a:gd name="T18" fmla="*/ 162 w 872"/>
                <a:gd name="T19" fmla="*/ 182 h 264"/>
                <a:gd name="T20" fmla="*/ 196 w 872"/>
                <a:gd name="T21" fmla="*/ 204 h 264"/>
                <a:gd name="T22" fmla="*/ 236 w 872"/>
                <a:gd name="T23" fmla="*/ 224 h 264"/>
                <a:gd name="T24" fmla="*/ 256 w 872"/>
                <a:gd name="T25" fmla="*/ 234 h 264"/>
                <a:gd name="T26" fmla="*/ 278 w 872"/>
                <a:gd name="T27" fmla="*/ 242 h 264"/>
                <a:gd name="T28" fmla="*/ 302 w 872"/>
                <a:gd name="T29" fmla="*/ 248 h 264"/>
                <a:gd name="T30" fmla="*/ 326 w 872"/>
                <a:gd name="T31" fmla="*/ 254 h 264"/>
                <a:gd name="T32" fmla="*/ 350 w 872"/>
                <a:gd name="T33" fmla="*/ 258 h 264"/>
                <a:gd name="T34" fmla="*/ 376 w 872"/>
                <a:gd name="T35" fmla="*/ 262 h 264"/>
                <a:gd name="T36" fmla="*/ 404 w 872"/>
                <a:gd name="T37" fmla="*/ 264 h 264"/>
                <a:gd name="T38" fmla="*/ 432 w 872"/>
                <a:gd name="T39" fmla="*/ 264 h 264"/>
                <a:gd name="T40" fmla="*/ 432 w 872"/>
                <a:gd name="T41" fmla="*/ 264 h 264"/>
                <a:gd name="T42" fmla="*/ 488 w 872"/>
                <a:gd name="T43" fmla="*/ 262 h 264"/>
                <a:gd name="T44" fmla="*/ 538 w 872"/>
                <a:gd name="T45" fmla="*/ 256 h 264"/>
                <a:gd name="T46" fmla="*/ 586 w 872"/>
                <a:gd name="T47" fmla="*/ 246 h 264"/>
                <a:gd name="T48" fmla="*/ 630 w 872"/>
                <a:gd name="T49" fmla="*/ 232 h 264"/>
                <a:gd name="T50" fmla="*/ 670 w 872"/>
                <a:gd name="T51" fmla="*/ 218 h 264"/>
                <a:gd name="T52" fmla="*/ 706 w 872"/>
                <a:gd name="T53" fmla="*/ 200 h 264"/>
                <a:gd name="T54" fmla="*/ 738 w 872"/>
                <a:gd name="T55" fmla="*/ 182 h 264"/>
                <a:gd name="T56" fmla="*/ 766 w 872"/>
                <a:gd name="T57" fmla="*/ 164 h 264"/>
                <a:gd name="T58" fmla="*/ 792 w 872"/>
                <a:gd name="T59" fmla="*/ 146 h 264"/>
                <a:gd name="T60" fmla="*/ 812 w 872"/>
                <a:gd name="T61" fmla="*/ 128 h 264"/>
                <a:gd name="T62" fmla="*/ 832 w 872"/>
                <a:gd name="T63" fmla="*/ 112 h 264"/>
                <a:gd name="T64" fmla="*/ 846 w 872"/>
                <a:gd name="T65" fmla="*/ 98 h 264"/>
                <a:gd name="T66" fmla="*/ 866 w 872"/>
                <a:gd name="T67" fmla="*/ 76 h 264"/>
                <a:gd name="T68" fmla="*/ 872 w 872"/>
                <a:gd name="T69" fmla="*/ 68 h 264"/>
                <a:gd name="T70" fmla="*/ 0 w 872"/>
                <a:gd name="T7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72" h="264">
                  <a:moveTo>
                    <a:pt x="0" y="0"/>
                  </a:moveTo>
                  <a:lnTo>
                    <a:pt x="0" y="0"/>
                  </a:lnTo>
                  <a:lnTo>
                    <a:pt x="6" y="10"/>
                  </a:lnTo>
                  <a:lnTo>
                    <a:pt x="24" y="42"/>
                  </a:lnTo>
                  <a:lnTo>
                    <a:pt x="38" y="62"/>
                  </a:lnTo>
                  <a:lnTo>
                    <a:pt x="56" y="84"/>
                  </a:lnTo>
                  <a:lnTo>
                    <a:pt x="76" y="108"/>
                  </a:lnTo>
                  <a:lnTo>
                    <a:pt x="102" y="134"/>
                  </a:lnTo>
                  <a:lnTo>
                    <a:pt x="130" y="158"/>
                  </a:lnTo>
                  <a:lnTo>
                    <a:pt x="162" y="182"/>
                  </a:lnTo>
                  <a:lnTo>
                    <a:pt x="196" y="204"/>
                  </a:lnTo>
                  <a:lnTo>
                    <a:pt x="236" y="224"/>
                  </a:lnTo>
                  <a:lnTo>
                    <a:pt x="256" y="234"/>
                  </a:lnTo>
                  <a:lnTo>
                    <a:pt x="278" y="242"/>
                  </a:lnTo>
                  <a:lnTo>
                    <a:pt x="302" y="248"/>
                  </a:lnTo>
                  <a:lnTo>
                    <a:pt x="326" y="254"/>
                  </a:lnTo>
                  <a:lnTo>
                    <a:pt x="350" y="258"/>
                  </a:lnTo>
                  <a:lnTo>
                    <a:pt x="376" y="262"/>
                  </a:lnTo>
                  <a:lnTo>
                    <a:pt x="404" y="264"/>
                  </a:lnTo>
                  <a:lnTo>
                    <a:pt x="432" y="264"/>
                  </a:lnTo>
                  <a:lnTo>
                    <a:pt x="432" y="264"/>
                  </a:lnTo>
                  <a:lnTo>
                    <a:pt x="488" y="262"/>
                  </a:lnTo>
                  <a:lnTo>
                    <a:pt x="538" y="256"/>
                  </a:lnTo>
                  <a:lnTo>
                    <a:pt x="586" y="246"/>
                  </a:lnTo>
                  <a:lnTo>
                    <a:pt x="630" y="232"/>
                  </a:lnTo>
                  <a:lnTo>
                    <a:pt x="670" y="218"/>
                  </a:lnTo>
                  <a:lnTo>
                    <a:pt x="706" y="200"/>
                  </a:lnTo>
                  <a:lnTo>
                    <a:pt x="738" y="182"/>
                  </a:lnTo>
                  <a:lnTo>
                    <a:pt x="766" y="164"/>
                  </a:lnTo>
                  <a:lnTo>
                    <a:pt x="792" y="146"/>
                  </a:lnTo>
                  <a:lnTo>
                    <a:pt x="812" y="128"/>
                  </a:lnTo>
                  <a:lnTo>
                    <a:pt x="832" y="112"/>
                  </a:lnTo>
                  <a:lnTo>
                    <a:pt x="846" y="98"/>
                  </a:lnTo>
                  <a:lnTo>
                    <a:pt x="866" y="76"/>
                  </a:lnTo>
                  <a:lnTo>
                    <a:pt x="872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8575">
              <a:solidFill>
                <a:schemeClr val="accent3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-2500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043330" y="1185365"/>
              <a:ext cx="1584094" cy="2485325"/>
              <a:chOff x="3043330" y="1469590"/>
              <a:chExt cx="1584094" cy="2485325"/>
            </a:xfrm>
          </p:grpSpPr>
          <p:sp>
            <p:nvSpPr>
              <p:cNvPr id="43" name="Freeform 10"/>
              <p:cNvSpPr>
                <a:spLocks/>
              </p:cNvSpPr>
              <p:nvPr/>
            </p:nvSpPr>
            <p:spPr bwMode="auto">
              <a:xfrm>
                <a:off x="3043330" y="1469590"/>
                <a:ext cx="1584094" cy="2485325"/>
              </a:xfrm>
              <a:custGeom>
                <a:avLst/>
                <a:gdLst>
                  <a:gd name="T0" fmla="*/ 1006 w 1712"/>
                  <a:gd name="T1" fmla="*/ 0 h 2686"/>
                  <a:gd name="T2" fmla="*/ 1006 w 1712"/>
                  <a:gd name="T3" fmla="*/ 0 h 2686"/>
                  <a:gd name="T4" fmla="*/ 958 w 1712"/>
                  <a:gd name="T5" fmla="*/ 40 h 2686"/>
                  <a:gd name="T6" fmla="*/ 856 w 1712"/>
                  <a:gd name="T7" fmla="*/ 124 h 2686"/>
                  <a:gd name="T8" fmla="*/ 244 w 1712"/>
                  <a:gd name="T9" fmla="*/ 606 h 2686"/>
                  <a:gd name="T10" fmla="*/ 244 w 1712"/>
                  <a:gd name="T11" fmla="*/ 606 h 2686"/>
                  <a:gd name="T12" fmla="*/ 214 w 1712"/>
                  <a:gd name="T13" fmla="*/ 632 h 2686"/>
                  <a:gd name="T14" fmla="*/ 184 w 1712"/>
                  <a:gd name="T15" fmla="*/ 658 h 2686"/>
                  <a:gd name="T16" fmla="*/ 158 w 1712"/>
                  <a:gd name="T17" fmla="*/ 684 h 2686"/>
                  <a:gd name="T18" fmla="*/ 134 w 1712"/>
                  <a:gd name="T19" fmla="*/ 712 h 2686"/>
                  <a:gd name="T20" fmla="*/ 112 w 1712"/>
                  <a:gd name="T21" fmla="*/ 738 h 2686"/>
                  <a:gd name="T22" fmla="*/ 94 w 1712"/>
                  <a:gd name="T23" fmla="*/ 766 h 2686"/>
                  <a:gd name="T24" fmla="*/ 76 w 1712"/>
                  <a:gd name="T25" fmla="*/ 794 h 2686"/>
                  <a:gd name="T26" fmla="*/ 60 w 1712"/>
                  <a:gd name="T27" fmla="*/ 822 h 2686"/>
                  <a:gd name="T28" fmla="*/ 46 w 1712"/>
                  <a:gd name="T29" fmla="*/ 850 h 2686"/>
                  <a:gd name="T30" fmla="*/ 34 w 1712"/>
                  <a:gd name="T31" fmla="*/ 878 h 2686"/>
                  <a:gd name="T32" fmla="*/ 24 w 1712"/>
                  <a:gd name="T33" fmla="*/ 906 h 2686"/>
                  <a:gd name="T34" fmla="*/ 16 w 1712"/>
                  <a:gd name="T35" fmla="*/ 936 h 2686"/>
                  <a:gd name="T36" fmla="*/ 10 w 1712"/>
                  <a:gd name="T37" fmla="*/ 964 h 2686"/>
                  <a:gd name="T38" fmla="*/ 6 w 1712"/>
                  <a:gd name="T39" fmla="*/ 994 h 2686"/>
                  <a:gd name="T40" fmla="*/ 2 w 1712"/>
                  <a:gd name="T41" fmla="*/ 1024 h 2686"/>
                  <a:gd name="T42" fmla="*/ 0 w 1712"/>
                  <a:gd name="T43" fmla="*/ 1052 h 2686"/>
                  <a:gd name="T44" fmla="*/ 0 w 1712"/>
                  <a:gd name="T45" fmla="*/ 1082 h 2686"/>
                  <a:gd name="T46" fmla="*/ 0 w 1712"/>
                  <a:gd name="T47" fmla="*/ 1112 h 2686"/>
                  <a:gd name="T48" fmla="*/ 6 w 1712"/>
                  <a:gd name="T49" fmla="*/ 1172 h 2686"/>
                  <a:gd name="T50" fmla="*/ 16 w 1712"/>
                  <a:gd name="T51" fmla="*/ 1234 h 2686"/>
                  <a:gd name="T52" fmla="*/ 30 w 1712"/>
                  <a:gd name="T53" fmla="*/ 1294 h 2686"/>
                  <a:gd name="T54" fmla="*/ 46 w 1712"/>
                  <a:gd name="T55" fmla="*/ 1356 h 2686"/>
                  <a:gd name="T56" fmla="*/ 66 w 1712"/>
                  <a:gd name="T57" fmla="*/ 1416 h 2686"/>
                  <a:gd name="T58" fmla="*/ 90 w 1712"/>
                  <a:gd name="T59" fmla="*/ 1478 h 2686"/>
                  <a:gd name="T60" fmla="*/ 114 w 1712"/>
                  <a:gd name="T61" fmla="*/ 1538 h 2686"/>
                  <a:gd name="T62" fmla="*/ 114 w 1712"/>
                  <a:gd name="T63" fmla="*/ 1538 h 2686"/>
                  <a:gd name="T64" fmla="*/ 114 w 1712"/>
                  <a:gd name="T65" fmla="*/ 1538 h 2686"/>
                  <a:gd name="T66" fmla="*/ 582 w 1712"/>
                  <a:gd name="T67" fmla="*/ 2686 h 2686"/>
                  <a:gd name="T68" fmla="*/ 1712 w 1712"/>
                  <a:gd name="T69" fmla="*/ 2222 h 2686"/>
                  <a:gd name="T70" fmla="*/ 1038 w 1712"/>
                  <a:gd name="T71" fmla="*/ 570 h 2686"/>
                  <a:gd name="T72" fmla="*/ 1038 w 1712"/>
                  <a:gd name="T73" fmla="*/ 570 h 2686"/>
                  <a:gd name="T74" fmla="*/ 1012 w 1712"/>
                  <a:gd name="T75" fmla="*/ 502 h 2686"/>
                  <a:gd name="T76" fmla="*/ 992 w 1712"/>
                  <a:gd name="T77" fmla="*/ 438 h 2686"/>
                  <a:gd name="T78" fmla="*/ 978 w 1712"/>
                  <a:gd name="T79" fmla="*/ 378 h 2686"/>
                  <a:gd name="T80" fmla="*/ 968 w 1712"/>
                  <a:gd name="T81" fmla="*/ 322 h 2686"/>
                  <a:gd name="T82" fmla="*/ 962 w 1712"/>
                  <a:gd name="T83" fmla="*/ 272 h 2686"/>
                  <a:gd name="T84" fmla="*/ 960 w 1712"/>
                  <a:gd name="T85" fmla="*/ 224 h 2686"/>
                  <a:gd name="T86" fmla="*/ 960 w 1712"/>
                  <a:gd name="T87" fmla="*/ 182 h 2686"/>
                  <a:gd name="T88" fmla="*/ 964 w 1712"/>
                  <a:gd name="T89" fmla="*/ 144 h 2686"/>
                  <a:gd name="T90" fmla="*/ 968 w 1712"/>
                  <a:gd name="T91" fmla="*/ 112 h 2686"/>
                  <a:gd name="T92" fmla="*/ 974 w 1712"/>
                  <a:gd name="T93" fmla="*/ 82 h 2686"/>
                  <a:gd name="T94" fmla="*/ 982 w 1712"/>
                  <a:gd name="T95" fmla="*/ 58 h 2686"/>
                  <a:gd name="T96" fmla="*/ 988 w 1712"/>
                  <a:gd name="T97" fmla="*/ 36 h 2686"/>
                  <a:gd name="T98" fmla="*/ 1000 w 1712"/>
                  <a:gd name="T99" fmla="*/ 10 h 2686"/>
                  <a:gd name="T100" fmla="*/ 1006 w 1712"/>
                  <a:gd name="T101" fmla="*/ 0 h 2686"/>
                  <a:gd name="T102" fmla="*/ 1006 w 1712"/>
                  <a:gd name="T10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12" h="2686">
                    <a:moveTo>
                      <a:pt x="1006" y="0"/>
                    </a:moveTo>
                    <a:lnTo>
                      <a:pt x="1006" y="0"/>
                    </a:lnTo>
                    <a:lnTo>
                      <a:pt x="958" y="40"/>
                    </a:lnTo>
                    <a:lnTo>
                      <a:pt x="856" y="124"/>
                    </a:lnTo>
                    <a:lnTo>
                      <a:pt x="244" y="606"/>
                    </a:lnTo>
                    <a:lnTo>
                      <a:pt x="244" y="606"/>
                    </a:lnTo>
                    <a:lnTo>
                      <a:pt x="214" y="632"/>
                    </a:lnTo>
                    <a:lnTo>
                      <a:pt x="184" y="658"/>
                    </a:lnTo>
                    <a:lnTo>
                      <a:pt x="158" y="684"/>
                    </a:lnTo>
                    <a:lnTo>
                      <a:pt x="134" y="712"/>
                    </a:lnTo>
                    <a:lnTo>
                      <a:pt x="112" y="738"/>
                    </a:lnTo>
                    <a:lnTo>
                      <a:pt x="94" y="766"/>
                    </a:lnTo>
                    <a:lnTo>
                      <a:pt x="76" y="794"/>
                    </a:lnTo>
                    <a:lnTo>
                      <a:pt x="60" y="822"/>
                    </a:lnTo>
                    <a:lnTo>
                      <a:pt x="46" y="850"/>
                    </a:lnTo>
                    <a:lnTo>
                      <a:pt x="34" y="878"/>
                    </a:lnTo>
                    <a:lnTo>
                      <a:pt x="24" y="906"/>
                    </a:lnTo>
                    <a:lnTo>
                      <a:pt x="16" y="936"/>
                    </a:lnTo>
                    <a:lnTo>
                      <a:pt x="10" y="964"/>
                    </a:lnTo>
                    <a:lnTo>
                      <a:pt x="6" y="994"/>
                    </a:lnTo>
                    <a:lnTo>
                      <a:pt x="2" y="1024"/>
                    </a:lnTo>
                    <a:lnTo>
                      <a:pt x="0" y="1052"/>
                    </a:lnTo>
                    <a:lnTo>
                      <a:pt x="0" y="1082"/>
                    </a:lnTo>
                    <a:lnTo>
                      <a:pt x="0" y="1112"/>
                    </a:lnTo>
                    <a:lnTo>
                      <a:pt x="6" y="1172"/>
                    </a:lnTo>
                    <a:lnTo>
                      <a:pt x="16" y="1234"/>
                    </a:lnTo>
                    <a:lnTo>
                      <a:pt x="30" y="1294"/>
                    </a:lnTo>
                    <a:lnTo>
                      <a:pt x="46" y="1356"/>
                    </a:lnTo>
                    <a:lnTo>
                      <a:pt x="66" y="1416"/>
                    </a:lnTo>
                    <a:lnTo>
                      <a:pt x="90" y="1478"/>
                    </a:lnTo>
                    <a:lnTo>
                      <a:pt x="114" y="1538"/>
                    </a:lnTo>
                    <a:lnTo>
                      <a:pt x="114" y="1538"/>
                    </a:lnTo>
                    <a:lnTo>
                      <a:pt x="114" y="1538"/>
                    </a:lnTo>
                    <a:lnTo>
                      <a:pt x="582" y="2686"/>
                    </a:lnTo>
                    <a:lnTo>
                      <a:pt x="1712" y="2222"/>
                    </a:lnTo>
                    <a:lnTo>
                      <a:pt x="1038" y="570"/>
                    </a:lnTo>
                    <a:lnTo>
                      <a:pt x="1038" y="570"/>
                    </a:lnTo>
                    <a:lnTo>
                      <a:pt x="1012" y="502"/>
                    </a:lnTo>
                    <a:lnTo>
                      <a:pt x="992" y="438"/>
                    </a:lnTo>
                    <a:lnTo>
                      <a:pt x="978" y="378"/>
                    </a:lnTo>
                    <a:lnTo>
                      <a:pt x="968" y="322"/>
                    </a:lnTo>
                    <a:lnTo>
                      <a:pt x="962" y="272"/>
                    </a:lnTo>
                    <a:lnTo>
                      <a:pt x="960" y="224"/>
                    </a:lnTo>
                    <a:lnTo>
                      <a:pt x="960" y="182"/>
                    </a:lnTo>
                    <a:lnTo>
                      <a:pt x="964" y="144"/>
                    </a:lnTo>
                    <a:lnTo>
                      <a:pt x="968" y="112"/>
                    </a:lnTo>
                    <a:lnTo>
                      <a:pt x="974" y="82"/>
                    </a:lnTo>
                    <a:lnTo>
                      <a:pt x="982" y="58"/>
                    </a:lnTo>
                    <a:lnTo>
                      <a:pt x="988" y="36"/>
                    </a:lnTo>
                    <a:lnTo>
                      <a:pt x="1000" y="10"/>
                    </a:lnTo>
                    <a:lnTo>
                      <a:pt x="1006" y="0"/>
                    </a:lnTo>
                    <a:lnTo>
                      <a:pt x="1006" y="0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chemeClr val="accent5"/>
                  </a:gs>
                  <a:gs pos="71000">
                    <a:schemeClr val="accent5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28575">
                <a:solidFill>
                  <a:schemeClr val="accent5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aseline="-25000"/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3529620" y="2331431"/>
                <a:ext cx="299199" cy="298641"/>
                <a:chOff x="2578100" y="3027363"/>
                <a:chExt cx="1701800" cy="1698625"/>
              </a:xfrm>
            </p:grpSpPr>
            <p:sp>
              <p:nvSpPr>
                <p:cNvPr id="45" name="Freeform 11"/>
                <p:cNvSpPr>
                  <a:spLocks/>
                </p:cNvSpPr>
                <p:nvPr/>
              </p:nvSpPr>
              <p:spPr bwMode="auto">
                <a:xfrm>
                  <a:off x="2578100" y="3027363"/>
                  <a:ext cx="1701800" cy="1698625"/>
                </a:xfrm>
                <a:custGeom>
                  <a:avLst/>
                  <a:gdLst>
                    <a:gd name="T0" fmla="*/ 1056 w 1072"/>
                    <a:gd name="T1" fmla="*/ 160 h 1070"/>
                    <a:gd name="T2" fmla="*/ 910 w 1072"/>
                    <a:gd name="T3" fmla="*/ 14 h 1070"/>
                    <a:gd name="T4" fmla="*/ 910 w 1072"/>
                    <a:gd name="T5" fmla="*/ 14 h 1070"/>
                    <a:gd name="T6" fmla="*/ 902 w 1072"/>
                    <a:gd name="T7" fmla="*/ 6 h 1070"/>
                    <a:gd name="T8" fmla="*/ 892 w 1072"/>
                    <a:gd name="T9" fmla="*/ 2 h 1070"/>
                    <a:gd name="T10" fmla="*/ 882 w 1072"/>
                    <a:gd name="T11" fmla="*/ 0 h 1070"/>
                    <a:gd name="T12" fmla="*/ 872 w 1072"/>
                    <a:gd name="T13" fmla="*/ 0 h 1070"/>
                    <a:gd name="T14" fmla="*/ 862 w 1072"/>
                    <a:gd name="T15" fmla="*/ 0 h 1070"/>
                    <a:gd name="T16" fmla="*/ 852 w 1072"/>
                    <a:gd name="T17" fmla="*/ 4 h 1070"/>
                    <a:gd name="T18" fmla="*/ 842 w 1072"/>
                    <a:gd name="T19" fmla="*/ 10 h 1070"/>
                    <a:gd name="T20" fmla="*/ 832 w 1072"/>
                    <a:gd name="T21" fmla="*/ 16 h 1070"/>
                    <a:gd name="T22" fmla="*/ 732 w 1072"/>
                    <a:gd name="T23" fmla="*/ 118 h 1070"/>
                    <a:gd name="T24" fmla="*/ 86 w 1072"/>
                    <a:gd name="T25" fmla="*/ 764 h 1070"/>
                    <a:gd name="T26" fmla="*/ 0 w 1072"/>
                    <a:gd name="T27" fmla="*/ 1070 h 1070"/>
                    <a:gd name="T28" fmla="*/ 306 w 1072"/>
                    <a:gd name="T29" fmla="*/ 986 h 1070"/>
                    <a:gd name="T30" fmla="*/ 954 w 1072"/>
                    <a:gd name="T31" fmla="*/ 338 h 1070"/>
                    <a:gd name="T32" fmla="*/ 1054 w 1072"/>
                    <a:gd name="T33" fmla="*/ 238 h 1070"/>
                    <a:gd name="T34" fmla="*/ 1054 w 1072"/>
                    <a:gd name="T35" fmla="*/ 238 h 1070"/>
                    <a:gd name="T36" fmla="*/ 1060 w 1072"/>
                    <a:gd name="T37" fmla="*/ 230 h 1070"/>
                    <a:gd name="T38" fmla="*/ 1066 w 1072"/>
                    <a:gd name="T39" fmla="*/ 220 h 1070"/>
                    <a:gd name="T40" fmla="*/ 1070 w 1072"/>
                    <a:gd name="T41" fmla="*/ 210 h 1070"/>
                    <a:gd name="T42" fmla="*/ 1072 w 1072"/>
                    <a:gd name="T43" fmla="*/ 198 h 1070"/>
                    <a:gd name="T44" fmla="*/ 1070 w 1072"/>
                    <a:gd name="T45" fmla="*/ 188 h 1070"/>
                    <a:gd name="T46" fmla="*/ 1068 w 1072"/>
                    <a:gd name="T47" fmla="*/ 178 h 1070"/>
                    <a:gd name="T48" fmla="*/ 1064 w 1072"/>
                    <a:gd name="T49" fmla="*/ 170 h 1070"/>
                    <a:gd name="T50" fmla="*/ 1056 w 1072"/>
                    <a:gd name="T51" fmla="*/ 160 h 1070"/>
                    <a:gd name="T52" fmla="*/ 1056 w 1072"/>
                    <a:gd name="T53" fmla="*/ 160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72" h="1070">
                      <a:moveTo>
                        <a:pt x="1056" y="160"/>
                      </a:moveTo>
                      <a:lnTo>
                        <a:pt x="910" y="14"/>
                      </a:lnTo>
                      <a:lnTo>
                        <a:pt x="910" y="14"/>
                      </a:lnTo>
                      <a:lnTo>
                        <a:pt x="902" y="6"/>
                      </a:lnTo>
                      <a:lnTo>
                        <a:pt x="892" y="2"/>
                      </a:lnTo>
                      <a:lnTo>
                        <a:pt x="882" y="0"/>
                      </a:lnTo>
                      <a:lnTo>
                        <a:pt x="872" y="0"/>
                      </a:lnTo>
                      <a:lnTo>
                        <a:pt x="862" y="0"/>
                      </a:lnTo>
                      <a:lnTo>
                        <a:pt x="852" y="4"/>
                      </a:lnTo>
                      <a:lnTo>
                        <a:pt x="842" y="10"/>
                      </a:lnTo>
                      <a:lnTo>
                        <a:pt x="832" y="16"/>
                      </a:lnTo>
                      <a:lnTo>
                        <a:pt x="732" y="118"/>
                      </a:lnTo>
                      <a:lnTo>
                        <a:pt x="86" y="764"/>
                      </a:lnTo>
                      <a:lnTo>
                        <a:pt x="0" y="1070"/>
                      </a:lnTo>
                      <a:lnTo>
                        <a:pt x="306" y="986"/>
                      </a:lnTo>
                      <a:lnTo>
                        <a:pt x="954" y="338"/>
                      </a:lnTo>
                      <a:lnTo>
                        <a:pt x="1054" y="238"/>
                      </a:lnTo>
                      <a:lnTo>
                        <a:pt x="1054" y="238"/>
                      </a:lnTo>
                      <a:lnTo>
                        <a:pt x="1060" y="230"/>
                      </a:lnTo>
                      <a:lnTo>
                        <a:pt x="1066" y="220"/>
                      </a:lnTo>
                      <a:lnTo>
                        <a:pt x="1070" y="210"/>
                      </a:lnTo>
                      <a:lnTo>
                        <a:pt x="1072" y="198"/>
                      </a:lnTo>
                      <a:lnTo>
                        <a:pt x="1070" y="188"/>
                      </a:lnTo>
                      <a:lnTo>
                        <a:pt x="1068" y="178"/>
                      </a:lnTo>
                      <a:lnTo>
                        <a:pt x="1064" y="170"/>
                      </a:lnTo>
                      <a:lnTo>
                        <a:pt x="1056" y="160"/>
                      </a:lnTo>
                      <a:lnTo>
                        <a:pt x="1056" y="16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6" name="Line 12"/>
                <p:cNvSpPr>
                  <a:spLocks noChangeShapeType="1"/>
                </p:cNvSpPr>
                <p:nvPr/>
              </p:nvSpPr>
              <p:spPr bwMode="auto">
                <a:xfrm>
                  <a:off x="3740150" y="3214688"/>
                  <a:ext cx="352425" cy="34925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2870200" y="3300413"/>
                  <a:ext cx="955675" cy="95885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3044825" y="3478213"/>
                  <a:ext cx="958850" cy="955675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9" name="Freeform 15"/>
                <p:cNvSpPr>
                  <a:spLocks/>
                </p:cNvSpPr>
                <p:nvPr/>
              </p:nvSpPr>
              <p:spPr bwMode="auto">
                <a:xfrm>
                  <a:off x="2714625" y="4240213"/>
                  <a:ext cx="349250" cy="352425"/>
                </a:xfrm>
                <a:custGeom>
                  <a:avLst/>
                  <a:gdLst>
                    <a:gd name="T0" fmla="*/ 0 w 220"/>
                    <a:gd name="T1" fmla="*/ 0 h 222"/>
                    <a:gd name="T2" fmla="*/ 98 w 220"/>
                    <a:gd name="T3" fmla="*/ 12 h 222"/>
                    <a:gd name="T4" fmla="*/ 110 w 220"/>
                    <a:gd name="T5" fmla="*/ 110 h 222"/>
                    <a:gd name="T6" fmla="*/ 208 w 220"/>
                    <a:gd name="T7" fmla="*/ 122 h 222"/>
                    <a:gd name="T8" fmla="*/ 220 w 220"/>
                    <a:gd name="T9" fmla="*/ 222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0" h="222">
                      <a:moveTo>
                        <a:pt x="0" y="0"/>
                      </a:moveTo>
                      <a:lnTo>
                        <a:pt x="98" y="12"/>
                      </a:lnTo>
                      <a:lnTo>
                        <a:pt x="110" y="110"/>
                      </a:lnTo>
                      <a:lnTo>
                        <a:pt x="208" y="122"/>
                      </a:lnTo>
                      <a:lnTo>
                        <a:pt x="220" y="222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0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749550" y="3294063"/>
                  <a:ext cx="234950" cy="238125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879725" y="3497263"/>
                  <a:ext cx="165100" cy="16510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2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3771900" y="4319588"/>
                  <a:ext cx="238125" cy="238125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3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3641725" y="4259263"/>
                  <a:ext cx="165100" cy="16510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20"/>
                <p:cNvSpPr>
                  <a:spLocks/>
                </p:cNvSpPr>
                <p:nvPr/>
              </p:nvSpPr>
              <p:spPr bwMode="auto">
                <a:xfrm>
                  <a:off x="2619375" y="3071813"/>
                  <a:ext cx="736600" cy="736600"/>
                </a:xfrm>
                <a:custGeom>
                  <a:avLst/>
                  <a:gdLst>
                    <a:gd name="T0" fmla="*/ 464 w 464"/>
                    <a:gd name="T1" fmla="*/ 256 h 464"/>
                    <a:gd name="T2" fmla="*/ 222 w 464"/>
                    <a:gd name="T3" fmla="*/ 14 h 464"/>
                    <a:gd name="T4" fmla="*/ 222 w 464"/>
                    <a:gd name="T5" fmla="*/ 14 h 464"/>
                    <a:gd name="T6" fmla="*/ 214 w 464"/>
                    <a:gd name="T7" fmla="*/ 8 h 464"/>
                    <a:gd name="T8" fmla="*/ 206 w 464"/>
                    <a:gd name="T9" fmla="*/ 4 h 464"/>
                    <a:gd name="T10" fmla="*/ 196 w 464"/>
                    <a:gd name="T11" fmla="*/ 0 h 464"/>
                    <a:gd name="T12" fmla="*/ 188 w 464"/>
                    <a:gd name="T13" fmla="*/ 0 h 464"/>
                    <a:gd name="T14" fmla="*/ 178 w 464"/>
                    <a:gd name="T15" fmla="*/ 0 h 464"/>
                    <a:gd name="T16" fmla="*/ 168 w 464"/>
                    <a:gd name="T17" fmla="*/ 4 h 464"/>
                    <a:gd name="T18" fmla="*/ 160 w 464"/>
                    <a:gd name="T19" fmla="*/ 8 h 464"/>
                    <a:gd name="T20" fmla="*/ 152 w 464"/>
                    <a:gd name="T21" fmla="*/ 14 h 464"/>
                    <a:gd name="T22" fmla="*/ 14 w 464"/>
                    <a:gd name="T23" fmla="*/ 154 h 464"/>
                    <a:gd name="T24" fmla="*/ 14 w 464"/>
                    <a:gd name="T25" fmla="*/ 154 h 464"/>
                    <a:gd name="T26" fmla="*/ 8 w 464"/>
                    <a:gd name="T27" fmla="*/ 160 h 464"/>
                    <a:gd name="T28" fmla="*/ 4 w 464"/>
                    <a:gd name="T29" fmla="*/ 170 h 464"/>
                    <a:gd name="T30" fmla="*/ 0 w 464"/>
                    <a:gd name="T31" fmla="*/ 178 h 464"/>
                    <a:gd name="T32" fmla="*/ 0 w 464"/>
                    <a:gd name="T33" fmla="*/ 188 h 464"/>
                    <a:gd name="T34" fmla="*/ 0 w 464"/>
                    <a:gd name="T35" fmla="*/ 198 h 464"/>
                    <a:gd name="T36" fmla="*/ 4 w 464"/>
                    <a:gd name="T37" fmla="*/ 206 h 464"/>
                    <a:gd name="T38" fmla="*/ 8 w 464"/>
                    <a:gd name="T39" fmla="*/ 214 h 464"/>
                    <a:gd name="T40" fmla="*/ 14 w 464"/>
                    <a:gd name="T41" fmla="*/ 222 h 464"/>
                    <a:gd name="T42" fmla="*/ 256 w 464"/>
                    <a:gd name="T43" fmla="*/ 464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64" h="464">
                      <a:moveTo>
                        <a:pt x="464" y="256"/>
                      </a:moveTo>
                      <a:lnTo>
                        <a:pt x="222" y="14"/>
                      </a:lnTo>
                      <a:lnTo>
                        <a:pt x="222" y="14"/>
                      </a:lnTo>
                      <a:lnTo>
                        <a:pt x="214" y="8"/>
                      </a:lnTo>
                      <a:lnTo>
                        <a:pt x="206" y="4"/>
                      </a:lnTo>
                      <a:lnTo>
                        <a:pt x="196" y="0"/>
                      </a:lnTo>
                      <a:lnTo>
                        <a:pt x="188" y="0"/>
                      </a:lnTo>
                      <a:lnTo>
                        <a:pt x="178" y="0"/>
                      </a:lnTo>
                      <a:lnTo>
                        <a:pt x="168" y="4"/>
                      </a:lnTo>
                      <a:lnTo>
                        <a:pt x="160" y="8"/>
                      </a:lnTo>
                      <a:lnTo>
                        <a:pt x="152" y="14"/>
                      </a:lnTo>
                      <a:lnTo>
                        <a:pt x="14" y="154"/>
                      </a:lnTo>
                      <a:lnTo>
                        <a:pt x="14" y="154"/>
                      </a:lnTo>
                      <a:lnTo>
                        <a:pt x="8" y="160"/>
                      </a:lnTo>
                      <a:lnTo>
                        <a:pt x="4" y="170"/>
                      </a:lnTo>
                      <a:lnTo>
                        <a:pt x="0" y="178"/>
                      </a:lnTo>
                      <a:lnTo>
                        <a:pt x="0" y="188"/>
                      </a:lnTo>
                      <a:lnTo>
                        <a:pt x="0" y="198"/>
                      </a:lnTo>
                      <a:lnTo>
                        <a:pt x="4" y="206"/>
                      </a:lnTo>
                      <a:lnTo>
                        <a:pt x="8" y="214"/>
                      </a:lnTo>
                      <a:lnTo>
                        <a:pt x="14" y="222"/>
                      </a:lnTo>
                      <a:lnTo>
                        <a:pt x="256" y="464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21"/>
                <p:cNvSpPr>
                  <a:spLocks/>
                </p:cNvSpPr>
                <p:nvPr/>
              </p:nvSpPr>
              <p:spPr bwMode="auto">
                <a:xfrm>
                  <a:off x="3495675" y="3948113"/>
                  <a:ext cx="736600" cy="736600"/>
                </a:xfrm>
                <a:custGeom>
                  <a:avLst/>
                  <a:gdLst>
                    <a:gd name="T0" fmla="*/ 0 w 464"/>
                    <a:gd name="T1" fmla="*/ 210 h 464"/>
                    <a:gd name="T2" fmla="*/ 242 w 464"/>
                    <a:gd name="T3" fmla="*/ 450 h 464"/>
                    <a:gd name="T4" fmla="*/ 242 w 464"/>
                    <a:gd name="T5" fmla="*/ 450 h 464"/>
                    <a:gd name="T6" fmla="*/ 250 w 464"/>
                    <a:gd name="T7" fmla="*/ 456 h 464"/>
                    <a:gd name="T8" fmla="*/ 258 w 464"/>
                    <a:gd name="T9" fmla="*/ 462 h 464"/>
                    <a:gd name="T10" fmla="*/ 268 w 464"/>
                    <a:gd name="T11" fmla="*/ 464 h 464"/>
                    <a:gd name="T12" fmla="*/ 276 w 464"/>
                    <a:gd name="T13" fmla="*/ 464 h 464"/>
                    <a:gd name="T14" fmla="*/ 286 w 464"/>
                    <a:gd name="T15" fmla="*/ 464 h 464"/>
                    <a:gd name="T16" fmla="*/ 296 w 464"/>
                    <a:gd name="T17" fmla="*/ 462 h 464"/>
                    <a:gd name="T18" fmla="*/ 304 w 464"/>
                    <a:gd name="T19" fmla="*/ 456 h 464"/>
                    <a:gd name="T20" fmla="*/ 312 w 464"/>
                    <a:gd name="T21" fmla="*/ 450 h 464"/>
                    <a:gd name="T22" fmla="*/ 450 w 464"/>
                    <a:gd name="T23" fmla="*/ 312 h 464"/>
                    <a:gd name="T24" fmla="*/ 450 w 464"/>
                    <a:gd name="T25" fmla="*/ 312 h 464"/>
                    <a:gd name="T26" fmla="*/ 456 w 464"/>
                    <a:gd name="T27" fmla="*/ 304 h 464"/>
                    <a:gd name="T28" fmla="*/ 460 w 464"/>
                    <a:gd name="T29" fmla="*/ 296 h 464"/>
                    <a:gd name="T30" fmla="*/ 464 w 464"/>
                    <a:gd name="T31" fmla="*/ 286 h 464"/>
                    <a:gd name="T32" fmla="*/ 464 w 464"/>
                    <a:gd name="T33" fmla="*/ 278 h 464"/>
                    <a:gd name="T34" fmla="*/ 464 w 464"/>
                    <a:gd name="T35" fmla="*/ 268 h 464"/>
                    <a:gd name="T36" fmla="*/ 460 w 464"/>
                    <a:gd name="T37" fmla="*/ 258 h 464"/>
                    <a:gd name="T38" fmla="*/ 456 w 464"/>
                    <a:gd name="T39" fmla="*/ 250 h 464"/>
                    <a:gd name="T40" fmla="*/ 450 w 464"/>
                    <a:gd name="T41" fmla="*/ 242 h 464"/>
                    <a:gd name="T42" fmla="*/ 208 w 464"/>
                    <a:gd name="T43" fmla="*/ 0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64" h="464">
                      <a:moveTo>
                        <a:pt x="0" y="210"/>
                      </a:moveTo>
                      <a:lnTo>
                        <a:pt x="242" y="450"/>
                      </a:lnTo>
                      <a:lnTo>
                        <a:pt x="242" y="450"/>
                      </a:lnTo>
                      <a:lnTo>
                        <a:pt x="250" y="456"/>
                      </a:lnTo>
                      <a:lnTo>
                        <a:pt x="258" y="462"/>
                      </a:lnTo>
                      <a:lnTo>
                        <a:pt x="268" y="464"/>
                      </a:lnTo>
                      <a:lnTo>
                        <a:pt x="276" y="464"/>
                      </a:lnTo>
                      <a:lnTo>
                        <a:pt x="286" y="464"/>
                      </a:lnTo>
                      <a:lnTo>
                        <a:pt x="296" y="462"/>
                      </a:lnTo>
                      <a:lnTo>
                        <a:pt x="304" y="456"/>
                      </a:lnTo>
                      <a:lnTo>
                        <a:pt x="312" y="450"/>
                      </a:lnTo>
                      <a:lnTo>
                        <a:pt x="450" y="312"/>
                      </a:lnTo>
                      <a:lnTo>
                        <a:pt x="450" y="312"/>
                      </a:lnTo>
                      <a:lnTo>
                        <a:pt x="456" y="304"/>
                      </a:lnTo>
                      <a:lnTo>
                        <a:pt x="460" y="296"/>
                      </a:lnTo>
                      <a:lnTo>
                        <a:pt x="464" y="286"/>
                      </a:lnTo>
                      <a:lnTo>
                        <a:pt x="464" y="278"/>
                      </a:lnTo>
                      <a:lnTo>
                        <a:pt x="464" y="268"/>
                      </a:lnTo>
                      <a:lnTo>
                        <a:pt x="460" y="258"/>
                      </a:lnTo>
                      <a:lnTo>
                        <a:pt x="456" y="250"/>
                      </a:lnTo>
                      <a:lnTo>
                        <a:pt x="450" y="242"/>
                      </a:lnTo>
                      <a:lnTo>
                        <a:pt x="208" y="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" name="组合 17"/>
            <p:cNvGrpSpPr/>
            <p:nvPr/>
          </p:nvGrpSpPr>
          <p:grpSpPr>
            <a:xfrm>
              <a:off x="3022974" y="2519631"/>
              <a:ext cx="2150371" cy="1304657"/>
              <a:chOff x="3022974" y="2803856"/>
              <a:chExt cx="2150371" cy="1304657"/>
            </a:xfrm>
          </p:grpSpPr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3022974" y="2803856"/>
                <a:ext cx="2150371" cy="1304657"/>
              </a:xfrm>
              <a:custGeom>
                <a:avLst/>
                <a:gdLst>
                  <a:gd name="T0" fmla="*/ 0 w 2324"/>
                  <a:gd name="T1" fmla="*/ 0 h 1410"/>
                  <a:gd name="T2" fmla="*/ 0 w 2324"/>
                  <a:gd name="T3" fmla="*/ 0 h 1410"/>
                  <a:gd name="T4" fmla="*/ 18 w 2324"/>
                  <a:gd name="T5" fmla="*/ 58 h 1410"/>
                  <a:gd name="T6" fmla="*/ 58 w 2324"/>
                  <a:gd name="T7" fmla="*/ 186 h 1410"/>
                  <a:gd name="T8" fmla="*/ 272 w 2324"/>
                  <a:gd name="T9" fmla="*/ 934 h 1410"/>
                  <a:gd name="T10" fmla="*/ 272 w 2324"/>
                  <a:gd name="T11" fmla="*/ 934 h 1410"/>
                  <a:gd name="T12" fmla="*/ 284 w 2324"/>
                  <a:gd name="T13" fmla="*/ 972 h 1410"/>
                  <a:gd name="T14" fmla="*/ 298 w 2324"/>
                  <a:gd name="T15" fmla="*/ 1008 h 1410"/>
                  <a:gd name="T16" fmla="*/ 312 w 2324"/>
                  <a:gd name="T17" fmla="*/ 1044 h 1410"/>
                  <a:gd name="T18" fmla="*/ 328 w 2324"/>
                  <a:gd name="T19" fmla="*/ 1076 h 1410"/>
                  <a:gd name="T20" fmla="*/ 344 w 2324"/>
                  <a:gd name="T21" fmla="*/ 1106 h 1410"/>
                  <a:gd name="T22" fmla="*/ 362 w 2324"/>
                  <a:gd name="T23" fmla="*/ 1134 h 1410"/>
                  <a:gd name="T24" fmla="*/ 382 w 2324"/>
                  <a:gd name="T25" fmla="*/ 1162 h 1410"/>
                  <a:gd name="T26" fmla="*/ 402 w 2324"/>
                  <a:gd name="T27" fmla="*/ 1186 h 1410"/>
                  <a:gd name="T28" fmla="*/ 422 w 2324"/>
                  <a:gd name="T29" fmla="*/ 1210 h 1410"/>
                  <a:gd name="T30" fmla="*/ 444 w 2324"/>
                  <a:gd name="T31" fmla="*/ 1230 h 1410"/>
                  <a:gd name="T32" fmla="*/ 466 w 2324"/>
                  <a:gd name="T33" fmla="*/ 1250 h 1410"/>
                  <a:gd name="T34" fmla="*/ 490 w 2324"/>
                  <a:gd name="T35" fmla="*/ 1270 h 1410"/>
                  <a:gd name="T36" fmla="*/ 516 w 2324"/>
                  <a:gd name="T37" fmla="*/ 1286 h 1410"/>
                  <a:gd name="T38" fmla="*/ 540 w 2324"/>
                  <a:gd name="T39" fmla="*/ 1302 h 1410"/>
                  <a:gd name="T40" fmla="*/ 566 w 2324"/>
                  <a:gd name="T41" fmla="*/ 1316 h 1410"/>
                  <a:gd name="T42" fmla="*/ 594 w 2324"/>
                  <a:gd name="T43" fmla="*/ 1330 h 1410"/>
                  <a:gd name="T44" fmla="*/ 620 w 2324"/>
                  <a:gd name="T45" fmla="*/ 1342 h 1410"/>
                  <a:gd name="T46" fmla="*/ 648 w 2324"/>
                  <a:gd name="T47" fmla="*/ 1352 h 1410"/>
                  <a:gd name="T48" fmla="*/ 706 w 2324"/>
                  <a:gd name="T49" fmla="*/ 1370 h 1410"/>
                  <a:gd name="T50" fmla="*/ 766 w 2324"/>
                  <a:gd name="T51" fmla="*/ 1384 h 1410"/>
                  <a:gd name="T52" fmla="*/ 828 w 2324"/>
                  <a:gd name="T53" fmla="*/ 1394 h 1410"/>
                  <a:gd name="T54" fmla="*/ 890 w 2324"/>
                  <a:gd name="T55" fmla="*/ 1402 h 1410"/>
                  <a:gd name="T56" fmla="*/ 954 w 2324"/>
                  <a:gd name="T57" fmla="*/ 1406 h 1410"/>
                  <a:gd name="T58" fmla="*/ 1020 w 2324"/>
                  <a:gd name="T59" fmla="*/ 1408 h 1410"/>
                  <a:gd name="T60" fmla="*/ 1086 w 2324"/>
                  <a:gd name="T61" fmla="*/ 1408 h 1410"/>
                  <a:gd name="T62" fmla="*/ 1086 w 2324"/>
                  <a:gd name="T63" fmla="*/ 1408 h 1410"/>
                  <a:gd name="T64" fmla="*/ 1086 w 2324"/>
                  <a:gd name="T65" fmla="*/ 1408 h 1410"/>
                  <a:gd name="T66" fmla="*/ 2324 w 2324"/>
                  <a:gd name="T67" fmla="*/ 1410 h 1410"/>
                  <a:gd name="T68" fmla="*/ 2324 w 2324"/>
                  <a:gd name="T69" fmla="*/ 188 h 1410"/>
                  <a:gd name="T70" fmla="*/ 538 w 2324"/>
                  <a:gd name="T71" fmla="*/ 186 h 1410"/>
                  <a:gd name="T72" fmla="*/ 538 w 2324"/>
                  <a:gd name="T73" fmla="*/ 186 h 1410"/>
                  <a:gd name="T74" fmla="*/ 466 w 2324"/>
                  <a:gd name="T75" fmla="*/ 184 h 1410"/>
                  <a:gd name="T76" fmla="*/ 400 w 2324"/>
                  <a:gd name="T77" fmla="*/ 178 h 1410"/>
                  <a:gd name="T78" fmla="*/ 338 w 2324"/>
                  <a:gd name="T79" fmla="*/ 168 h 1410"/>
                  <a:gd name="T80" fmla="*/ 284 w 2324"/>
                  <a:gd name="T81" fmla="*/ 158 h 1410"/>
                  <a:gd name="T82" fmla="*/ 234 w 2324"/>
                  <a:gd name="T83" fmla="*/ 144 h 1410"/>
                  <a:gd name="T84" fmla="*/ 190 w 2324"/>
                  <a:gd name="T85" fmla="*/ 128 h 1410"/>
                  <a:gd name="T86" fmla="*/ 152 w 2324"/>
                  <a:gd name="T87" fmla="*/ 110 h 1410"/>
                  <a:gd name="T88" fmla="*/ 118 w 2324"/>
                  <a:gd name="T89" fmla="*/ 94 h 1410"/>
                  <a:gd name="T90" fmla="*/ 88 w 2324"/>
                  <a:gd name="T91" fmla="*/ 76 h 1410"/>
                  <a:gd name="T92" fmla="*/ 64 w 2324"/>
                  <a:gd name="T93" fmla="*/ 60 h 1410"/>
                  <a:gd name="T94" fmla="*/ 44 w 2324"/>
                  <a:gd name="T95" fmla="*/ 44 h 1410"/>
                  <a:gd name="T96" fmla="*/ 28 w 2324"/>
                  <a:gd name="T97" fmla="*/ 30 h 1410"/>
                  <a:gd name="T98" fmla="*/ 6 w 2324"/>
                  <a:gd name="T99" fmla="*/ 8 h 1410"/>
                  <a:gd name="T100" fmla="*/ 0 w 2324"/>
                  <a:gd name="T101" fmla="*/ 0 h 1410"/>
                  <a:gd name="T102" fmla="*/ 0 w 2324"/>
                  <a:gd name="T103" fmla="*/ 0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24" h="1410">
                    <a:moveTo>
                      <a:pt x="0" y="0"/>
                    </a:moveTo>
                    <a:lnTo>
                      <a:pt x="0" y="0"/>
                    </a:lnTo>
                    <a:lnTo>
                      <a:pt x="18" y="58"/>
                    </a:lnTo>
                    <a:lnTo>
                      <a:pt x="58" y="186"/>
                    </a:lnTo>
                    <a:lnTo>
                      <a:pt x="272" y="934"/>
                    </a:lnTo>
                    <a:lnTo>
                      <a:pt x="272" y="934"/>
                    </a:lnTo>
                    <a:lnTo>
                      <a:pt x="284" y="972"/>
                    </a:lnTo>
                    <a:lnTo>
                      <a:pt x="298" y="1008"/>
                    </a:lnTo>
                    <a:lnTo>
                      <a:pt x="312" y="1044"/>
                    </a:lnTo>
                    <a:lnTo>
                      <a:pt x="328" y="1076"/>
                    </a:lnTo>
                    <a:lnTo>
                      <a:pt x="344" y="1106"/>
                    </a:lnTo>
                    <a:lnTo>
                      <a:pt x="362" y="1134"/>
                    </a:lnTo>
                    <a:lnTo>
                      <a:pt x="382" y="1162"/>
                    </a:lnTo>
                    <a:lnTo>
                      <a:pt x="402" y="1186"/>
                    </a:lnTo>
                    <a:lnTo>
                      <a:pt x="422" y="1210"/>
                    </a:lnTo>
                    <a:lnTo>
                      <a:pt x="444" y="1230"/>
                    </a:lnTo>
                    <a:lnTo>
                      <a:pt x="466" y="1250"/>
                    </a:lnTo>
                    <a:lnTo>
                      <a:pt x="490" y="1270"/>
                    </a:lnTo>
                    <a:lnTo>
                      <a:pt x="516" y="1286"/>
                    </a:lnTo>
                    <a:lnTo>
                      <a:pt x="540" y="1302"/>
                    </a:lnTo>
                    <a:lnTo>
                      <a:pt x="566" y="1316"/>
                    </a:lnTo>
                    <a:lnTo>
                      <a:pt x="594" y="1330"/>
                    </a:lnTo>
                    <a:lnTo>
                      <a:pt x="620" y="1342"/>
                    </a:lnTo>
                    <a:lnTo>
                      <a:pt x="648" y="1352"/>
                    </a:lnTo>
                    <a:lnTo>
                      <a:pt x="706" y="1370"/>
                    </a:lnTo>
                    <a:lnTo>
                      <a:pt x="766" y="1384"/>
                    </a:lnTo>
                    <a:lnTo>
                      <a:pt x="828" y="1394"/>
                    </a:lnTo>
                    <a:lnTo>
                      <a:pt x="890" y="1402"/>
                    </a:lnTo>
                    <a:lnTo>
                      <a:pt x="954" y="1406"/>
                    </a:lnTo>
                    <a:lnTo>
                      <a:pt x="1020" y="1408"/>
                    </a:lnTo>
                    <a:lnTo>
                      <a:pt x="1086" y="1408"/>
                    </a:lnTo>
                    <a:lnTo>
                      <a:pt x="1086" y="1408"/>
                    </a:lnTo>
                    <a:lnTo>
                      <a:pt x="1086" y="1408"/>
                    </a:lnTo>
                    <a:lnTo>
                      <a:pt x="2324" y="1410"/>
                    </a:lnTo>
                    <a:lnTo>
                      <a:pt x="2324" y="188"/>
                    </a:lnTo>
                    <a:lnTo>
                      <a:pt x="538" y="186"/>
                    </a:lnTo>
                    <a:lnTo>
                      <a:pt x="538" y="186"/>
                    </a:lnTo>
                    <a:lnTo>
                      <a:pt x="466" y="184"/>
                    </a:lnTo>
                    <a:lnTo>
                      <a:pt x="400" y="178"/>
                    </a:lnTo>
                    <a:lnTo>
                      <a:pt x="338" y="168"/>
                    </a:lnTo>
                    <a:lnTo>
                      <a:pt x="284" y="158"/>
                    </a:lnTo>
                    <a:lnTo>
                      <a:pt x="234" y="144"/>
                    </a:lnTo>
                    <a:lnTo>
                      <a:pt x="190" y="128"/>
                    </a:lnTo>
                    <a:lnTo>
                      <a:pt x="152" y="110"/>
                    </a:lnTo>
                    <a:lnTo>
                      <a:pt x="118" y="94"/>
                    </a:lnTo>
                    <a:lnTo>
                      <a:pt x="88" y="76"/>
                    </a:lnTo>
                    <a:lnTo>
                      <a:pt x="64" y="60"/>
                    </a:lnTo>
                    <a:lnTo>
                      <a:pt x="44" y="44"/>
                    </a:lnTo>
                    <a:lnTo>
                      <a:pt x="28" y="30"/>
                    </a:lnTo>
                    <a:lnTo>
                      <a:pt x="6" y="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14000">
                    <a:schemeClr val="accent4"/>
                  </a:gs>
                  <a:gs pos="79000">
                    <a:schemeClr val="accent4">
                      <a:lumMod val="60000"/>
                      <a:lumOff val="40000"/>
                    </a:schemeClr>
                  </a:gs>
                </a:gsLst>
                <a:lin ang="10800000" scaled="1"/>
                <a:tileRect/>
              </a:gradFill>
              <a:ln w="28575"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aseline="-25000"/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3723638" y="3324045"/>
                <a:ext cx="333808" cy="298641"/>
                <a:chOff x="4987925" y="414338"/>
                <a:chExt cx="1898650" cy="1698625"/>
              </a:xfrm>
            </p:grpSpPr>
            <p:sp>
              <p:nvSpPr>
                <p:cNvPr id="40" name="Freeform 22"/>
                <p:cNvSpPr>
                  <a:spLocks/>
                </p:cNvSpPr>
                <p:nvPr/>
              </p:nvSpPr>
              <p:spPr bwMode="auto">
                <a:xfrm>
                  <a:off x="4987925" y="414338"/>
                  <a:ext cx="1898650" cy="1698625"/>
                </a:xfrm>
                <a:custGeom>
                  <a:avLst/>
                  <a:gdLst>
                    <a:gd name="T0" fmla="*/ 18 w 1196"/>
                    <a:gd name="T1" fmla="*/ 876 h 1070"/>
                    <a:gd name="T2" fmla="*/ 486 w 1196"/>
                    <a:gd name="T3" fmla="*/ 64 h 1070"/>
                    <a:gd name="T4" fmla="*/ 486 w 1196"/>
                    <a:gd name="T5" fmla="*/ 64 h 1070"/>
                    <a:gd name="T6" fmla="*/ 496 w 1196"/>
                    <a:gd name="T7" fmla="*/ 50 h 1070"/>
                    <a:gd name="T8" fmla="*/ 508 w 1196"/>
                    <a:gd name="T9" fmla="*/ 36 h 1070"/>
                    <a:gd name="T10" fmla="*/ 520 w 1196"/>
                    <a:gd name="T11" fmla="*/ 26 h 1070"/>
                    <a:gd name="T12" fmla="*/ 534 w 1196"/>
                    <a:gd name="T13" fmla="*/ 16 h 1070"/>
                    <a:gd name="T14" fmla="*/ 550 w 1196"/>
                    <a:gd name="T15" fmla="*/ 8 h 1070"/>
                    <a:gd name="T16" fmla="*/ 566 w 1196"/>
                    <a:gd name="T17" fmla="*/ 4 h 1070"/>
                    <a:gd name="T18" fmla="*/ 582 w 1196"/>
                    <a:gd name="T19" fmla="*/ 0 h 1070"/>
                    <a:gd name="T20" fmla="*/ 598 w 1196"/>
                    <a:gd name="T21" fmla="*/ 0 h 1070"/>
                    <a:gd name="T22" fmla="*/ 614 w 1196"/>
                    <a:gd name="T23" fmla="*/ 0 h 1070"/>
                    <a:gd name="T24" fmla="*/ 630 w 1196"/>
                    <a:gd name="T25" fmla="*/ 4 h 1070"/>
                    <a:gd name="T26" fmla="*/ 646 w 1196"/>
                    <a:gd name="T27" fmla="*/ 8 h 1070"/>
                    <a:gd name="T28" fmla="*/ 660 w 1196"/>
                    <a:gd name="T29" fmla="*/ 16 h 1070"/>
                    <a:gd name="T30" fmla="*/ 674 w 1196"/>
                    <a:gd name="T31" fmla="*/ 26 h 1070"/>
                    <a:gd name="T32" fmla="*/ 688 w 1196"/>
                    <a:gd name="T33" fmla="*/ 36 h 1070"/>
                    <a:gd name="T34" fmla="*/ 700 w 1196"/>
                    <a:gd name="T35" fmla="*/ 50 h 1070"/>
                    <a:gd name="T36" fmla="*/ 710 w 1196"/>
                    <a:gd name="T37" fmla="*/ 64 h 1070"/>
                    <a:gd name="T38" fmla="*/ 1178 w 1196"/>
                    <a:gd name="T39" fmla="*/ 876 h 1070"/>
                    <a:gd name="T40" fmla="*/ 1178 w 1196"/>
                    <a:gd name="T41" fmla="*/ 876 h 1070"/>
                    <a:gd name="T42" fmla="*/ 1186 w 1196"/>
                    <a:gd name="T43" fmla="*/ 892 h 1070"/>
                    <a:gd name="T44" fmla="*/ 1192 w 1196"/>
                    <a:gd name="T45" fmla="*/ 910 h 1070"/>
                    <a:gd name="T46" fmla="*/ 1196 w 1196"/>
                    <a:gd name="T47" fmla="*/ 926 h 1070"/>
                    <a:gd name="T48" fmla="*/ 1196 w 1196"/>
                    <a:gd name="T49" fmla="*/ 944 h 1070"/>
                    <a:gd name="T50" fmla="*/ 1194 w 1196"/>
                    <a:gd name="T51" fmla="*/ 960 h 1070"/>
                    <a:gd name="T52" fmla="*/ 1192 w 1196"/>
                    <a:gd name="T53" fmla="*/ 976 h 1070"/>
                    <a:gd name="T54" fmla="*/ 1186 w 1196"/>
                    <a:gd name="T55" fmla="*/ 990 h 1070"/>
                    <a:gd name="T56" fmla="*/ 1178 w 1196"/>
                    <a:gd name="T57" fmla="*/ 1006 h 1070"/>
                    <a:gd name="T58" fmla="*/ 1170 w 1196"/>
                    <a:gd name="T59" fmla="*/ 1020 h 1070"/>
                    <a:gd name="T60" fmla="*/ 1158 w 1196"/>
                    <a:gd name="T61" fmla="*/ 1032 h 1070"/>
                    <a:gd name="T62" fmla="*/ 1146 w 1196"/>
                    <a:gd name="T63" fmla="*/ 1042 h 1070"/>
                    <a:gd name="T64" fmla="*/ 1132 w 1196"/>
                    <a:gd name="T65" fmla="*/ 1052 h 1070"/>
                    <a:gd name="T66" fmla="*/ 1118 w 1196"/>
                    <a:gd name="T67" fmla="*/ 1060 h 1070"/>
                    <a:gd name="T68" fmla="*/ 1102 w 1196"/>
                    <a:gd name="T69" fmla="*/ 1066 h 1070"/>
                    <a:gd name="T70" fmla="*/ 1084 w 1196"/>
                    <a:gd name="T71" fmla="*/ 1068 h 1070"/>
                    <a:gd name="T72" fmla="*/ 1066 w 1196"/>
                    <a:gd name="T73" fmla="*/ 1070 h 1070"/>
                    <a:gd name="T74" fmla="*/ 128 w 1196"/>
                    <a:gd name="T75" fmla="*/ 1070 h 1070"/>
                    <a:gd name="T76" fmla="*/ 128 w 1196"/>
                    <a:gd name="T77" fmla="*/ 1070 h 1070"/>
                    <a:gd name="T78" fmla="*/ 110 w 1196"/>
                    <a:gd name="T79" fmla="*/ 1068 h 1070"/>
                    <a:gd name="T80" fmla="*/ 94 w 1196"/>
                    <a:gd name="T81" fmla="*/ 1066 h 1070"/>
                    <a:gd name="T82" fmla="*/ 78 w 1196"/>
                    <a:gd name="T83" fmla="*/ 1060 h 1070"/>
                    <a:gd name="T84" fmla="*/ 62 w 1196"/>
                    <a:gd name="T85" fmla="*/ 1052 h 1070"/>
                    <a:gd name="T86" fmla="*/ 48 w 1196"/>
                    <a:gd name="T87" fmla="*/ 1042 h 1070"/>
                    <a:gd name="T88" fmla="*/ 36 w 1196"/>
                    <a:gd name="T89" fmla="*/ 1032 h 1070"/>
                    <a:gd name="T90" fmla="*/ 26 w 1196"/>
                    <a:gd name="T91" fmla="*/ 1020 h 1070"/>
                    <a:gd name="T92" fmla="*/ 18 w 1196"/>
                    <a:gd name="T93" fmla="*/ 1006 h 1070"/>
                    <a:gd name="T94" fmla="*/ 10 w 1196"/>
                    <a:gd name="T95" fmla="*/ 990 h 1070"/>
                    <a:gd name="T96" fmla="*/ 4 w 1196"/>
                    <a:gd name="T97" fmla="*/ 976 h 1070"/>
                    <a:gd name="T98" fmla="*/ 2 w 1196"/>
                    <a:gd name="T99" fmla="*/ 960 h 1070"/>
                    <a:gd name="T100" fmla="*/ 0 w 1196"/>
                    <a:gd name="T101" fmla="*/ 944 h 1070"/>
                    <a:gd name="T102" fmla="*/ 0 w 1196"/>
                    <a:gd name="T103" fmla="*/ 926 h 1070"/>
                    <a:gd name="T104" fmla="*/ 4 w 1196"/>
                    <a:gd name="T105" fmla="*/ 910 h 1070"/>
                    <a:gd name="T106" fmla="*/ 10 w 1196"/>
                    <a:gd name="T107" fmla="*/ 892 h 1070"/>
                    <a:gd name="T108" fmla="*/ 18 w 1196"/>
                    <a:gd name="T109" fmla="*/ 876 h 1070"/>
                    <a:gd name="T110" fmla="*/ 18 w 1196"/>
                    <a:gd name="T111" fmla="*/ 876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196" h="1070">
                      <a:moveTo>
                        <a:pt x="18" y="876"/>
                      </a:moveTo>
                      <a:lnTo>
                        <a:pt x="486" y="64"/>
                      </a:lnTo>
                      <a:lnTo>
                        <a:pt x="486" y="64"/>
                      </a:lnTo>
                      <a:lnTo>
                        <a:pt x="496" y="50"/>
                      </a:lnTo>
                      <a:lnTo>
                        <a:pt x="508" y="36"/>
                      </a:lnTo>
                      <a:lnTo>
                        <a:pt x="520" y="26"/>
                      </a:lnTo>
                      <a:lnTo>
                        <a:pt x="534" y="16"/>
                      </a:lnTo>
                      <a:lnTo>
                        <a:pt x="550" y="8"/>
                      </a:lnTo>
                      <a:lnTo>
                        <a:pt x="566" y="4"/>
                      </a:lnTo>
                      <a:lnTo>
                        <a:pt x="582" y="0"/>
                      </a:lnTo>
                      <a:lnTo>
                        <a:pt x="598" y="0"/>
                      </a:lnTo>
                      <a:lnTo>
                        <a:pt x="614" y="0"/>
                      </a:lnTo>
                      <a:lnTo>
                        <a:pt x="630" y="4"/>
                      </a:lnTo>
                      <a:lnTo>
                        <a:pt x="646" y="8"/>
                      </a:lnTo>
                      <a:lnTo>
                        <a:pt x="660" y="16"/>
                      </a:lnTo>
                      <a:lnTo>
                        <a:pt x="674" y="26"/>
                      </a:lnTo>
                      <a:lnTo>
                        <a:pt x="688" y="36"/>
                      </a:lnTo>
                      <a:lnTo>
                        <a:pt x="700" y="50"/>
                      </a:lnTo>
                      <a:lnTo>
                        <a:pt x="710" y="64"/>
                      </a:lnTo>
                      <a:lnTo>
                        <a:pt x="1178" y="876"/>
                      </a:lnTo>
                      <a:lnTo>
                        <a:pt x="1178" y="876"/>
                      </a:lnTo>
                      <a:lnTo>
                        <a:pt x="1186" y="892"/>
                      </a:lnTo>
                      <a:lnTo>
                        <a:pt x="1192" y="910"/>
                      </a:lnTo>
                      <a:lnTo>
                        <a:pt x="1196" y="926"/>
                      </a:lnTo>
                      <a:lnTo>
                        <a:pt x="1196" y="944"/>
                      </a:lnTo>
                      <a:lnTo>
                        <a:pt x="1194" y="960"/>
                      </a:lnTo>
                      <a:lnTo>
                        <a:pt x="1192" y="976"/>
                      </a:lnTo>
                      <a:lnTo>
                        <a:pt x="1186" y="990"/>
                      </a:lnTo>
                      <a:lnTo>
                        <a:pt x="1178" y="1006"/>
                      </a:lnTo>
                      <a:lnTo>
                        <a:pt x="1170" y="1020"/>
                      </a:lnTo>
                      <a:lnTo>
                        <a:pt x="1158" y="1032"/>
                      </a:lnTo>
                      <a:lnTo>
                        <a:pt x="1146" y="1042"/>
                      </a:lnTo>
                      <a:lnTo>
                        <a:pt x="1132" y="1052"/>
                      </a:lnTo>
                      <a:lnTo>
                        <a:pt x="1118" y="1060"/>
                      </a:lnTo>
                      <a:lnTo>
                        <a:pt x="1102" y="1066"/>
                      </a:lnTo>
                      <a:lnTo>
                        <a:pt x="1084" y="1068"/>
                      </a:lnTo>
                      <a:lnTo>
                        <a:pt x="1066" y="1070"/>
                      </a:lnTo>
                      <a:lnTo>
                        <a:pt x="128" y="1070"/>
                      </a:lnTo>
                      <a:lnTo>
                        <a:pt x="128" y="1070"/>
                      </a:lnTo>
                      <a:lnTo>
                        <a:pt x="110" y="1068"/>
                      </a:lnTo>
                      <a:lnTo>
                        <a:pt x="94" y="1066"/>
                      </a:lnTo>
                      <a:lnTo>
                        <a:pt x="78" y="1060"/>
                      </a:lnTo>
                      <a:lnTo>
                        <a:pt x="62" y="1052"/>
                      </a:lnTo>
                      <a:lnTo>
                        <a:pt x="48" y="1042"/>
                      </a:lnTo>
                      <a:lnTo>
                        <a:pt x="36" y="1032"/>
                      </a:lnTo>
                      <a:lnTo>
                        <a:pt x="26" y="1020"/>
                      </a:lnTo>
                      <a:lnTo>
                        <a:pt x="18" y="1006"/>
                      </a:lnTo>
                      <a:lnTo>
                        <a:pt x="10" y="990"/>
                      </a:lnTo>
                      <a:lnTo>
                        <a:pt x="4" y="976"/>
                      </a:lnTo>
                      <a:lnTo>
                        <a:pt x="2" y="960"/>
                      </a:lnTo>
                      <a:lnTo>
                        <a:pt x="0" y="944"/>
                      </a:lnTo>
                      <a:lnTo>
                        <a:pt x="0" y="926"/>
                      </a:lnTo>
                      <a:lnTo>
                        <a:pt x="4" y="910"/>
                      </a:lnTo>
                      <a:lnTo>
                        <a:pt x="10" y="892"/>
                      </a:lnTo>
                      <a:lnTo>
                        <a:pt x="18" y="876"/>
                      </a:lnTo>
                      <a:lnTo>
                        <a:pt x="18" y="876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Line 23"/>
                <p:cNvSpPr>
                  <a:spLocks noChangeShapeType="1"/>
                </p:cNvSpPr>
                <p:nvPr/>
              </p:nvSpPr>
              <p:spPr bwMode="auto">
                <a:xfrm>
                  <a:off x="5937250" y="893763"/>
                  <a:ext cx="0" cy="568325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Freeform 24"/>
                <p:cNvSpPr>
                  <a:spLocks/>
                </p:cNvSpPr>
                <p:nvPr/>
              </p:nvSpPr>
              <p:spPr bwMode="auto">
                <a:xfrm>
                  <a:off x="5829300" y="1614488"/>
                  <a:ext cx="215900" cy="219075"/>
                </a:xfrm>
                <a:custGeom>
                  <a:avLst/>
                  <a:gdLst>
                    <a:gd name="T0" fmla="*/ 136 w 136"/>
                    <a:gd name="T1" fmla="*/ 68 h 138"/>
                    <a:gd name="T2" fmla="*/ 136 w 136"/>
                    <a:gd name="T3" fmla="*/ 68 h 138"/>
                    <a:gd name="T4" fmla="*/ 134 w 136"/>
                    <a:gd name="T5" fmla="*/ 82 h 138"/>
                    <a:gd name="T6" fmla="*/ 130 w 136"/>
                    <a:gd name="T7" fmla="*/ 96 h 138"/>
                    <a:gd name="T8" fmla="*/ 124 w 136"/>
                    <a:gd name="T9" fmla="*/ 108 h 138"/>
                    <a:gd name="T10" fmla="*/ 116 w 136"/>
                    <a:gd name="T11" fmla="*/ 118 h 138"/>
                    <a:gd name="T12" fmla="*/ 106 w 136"/>
                    <a:gd name="T13" fmla="*/ 126 h 138"/>
                    <a:gd name="T14" fmla="*/ 94 w 136"/>
                    <a:gd name="T15" fmla="*/ 132 h 138"/>
                    <a:gd name="T16" fmla="*/ 82 w 136"/>
                    <a:gd name="T17" fmla="*/ 136 h 138"/>
                    <a:gd name="T18" fmla="*/ 68 w 136"/>
                    <a:gd name="T19" fmla="*/ 138 h 138"/>
                    <a:gd name="T20" fmla="*/ 68 w 136"/>
                    <a:gd name="T21" fmla="*/ 138 h 138"/>
                    <a:gd name="T22" fmla="*/ 54 w 136"/>
                    <a:gd name="T23" fmla="*/ 136 h 138"/>
                    <a:gd name="T24" fmla="*/ 42 w 136"/>
                    <a:gd name="T25" fmla="*/ 132 h 138"/>
                    <a:gd name="T26" fmla="*/ 30 w 136"/>
                    <a:gd name="T27" fmla="*/ 126 h 138"/>
                    <a:gd name="T28" fmla="*/ 20 w 136"/>
                    <a:gd name="T29" fmla="*/ 118 h 138"/>
                    <a:gd name="T30" fmla="*/ 10 w 136"/>
                    <a:gd name="T31" fmla="*/ 108 h 138"/>
                    <a:gd name="T32" fmla="*/ 4 w 136"/>
                    <a:gd name="T33" fmla="*/ 96 h 138"/>
                    <a:gd name="T34" fmla="*/ 0 w 136"/>
                    <a:gd name="T35" fmla="*/ 82 h 138"/>
                    <a:gd name="T36" fmla="*/ 0 w 136"/>
                    <a:gd name="T37" fmla="*/ 68 h 138"/>
                    <a:gd name="T38" fmla="*/ 0 w 136"/>
                    <a:gd name="T39" fmla="*/ 68 h 138"/>
                    <a:gd name="T40" fmla="*/ 0 w 136"/>
                    <a:gd name="T41" fmla="*/ 56 h 138"/>
                    <a:gd name="T42" fmla="*/ 4 w 136"/>
                    <a:gd name="T43" fmla="*/ 42 h 138"/>
                    <a:gd name="T44" fmla="*/ 10 w 136"/>
                    <a:gd name="T45" fmla="*/ 30 h 138"/>
                    <a:gd name="T46" fmla="*/ 20 w 136"/>
                    <a:gd name="T47" fmla="*/ 20 h 138"/>
                    <a:gd name="T48" fmla="*/ 30 w 136"/>
                    <a:gd name="T49" fmla="*/ 12 h 138"/>
                    <a:gd name="T50" fmla="*/ 42 w 136"/>
                    <a:gd name="T51" fmla="*/ 6 h 138"/>
                    <a:gd name="T52" fmla="*/ 54 w 136"/>
                    <a:gd name="T53" fmla="*/ 2 h 138"/>
                    <a:gd name="T54" fmla="*/ 68 w 136"/>
                    <a:gd name="T55" fmla="*/ 0 h 138"/>
                    <a:gd name="T56" fmla="*/ 68 w 136"/>
                    <a:gd name="T57" fmla="*/ 0 h 138"/>
                    <a:gd name="T58" fmla="*/ 82 w 136"/>
                    <a:gd name="T59" fmla="*/ 2 h 138"/>
                    <a:gd name="T60" fmla="*/ 94 w 136"/>
                    <a:gd name="T61" fmla="*/ 6 h 138"/>
                    <a:gd name="T62" fmla="*/ 106 w 136"/>
                    <a:gd name="T63" fmla="*/ 12 h 138"/>
                    <a:gd name="T64" fmla="*/ 116 w 136"/>
                    <a:gd name="T65" fmla="*/ 20 h 138"/>
                    <a:gd name="T66" fmla="*/ 124 w 136"/>
                    <a:gd name="T67" fmla="*/ 30 h 138"/>
                    <a:gd name="T68" fmla="*/ 130 w 136"/>
                    <a:gd name="T69" fmla="*/ 42 h 138"/>
                    <a:gd name="T70" fmla="*/ 134 w 136"/>
                    <a:gd name="T71" fmla="*/ 56 h 138"/>
                    <a:gd name="T72" fmla="*/ 136 w 136"/>
                    <a:gd name="T73" fmla="*/ 68 h 138"/>
                    <a:gd name="T74" fmla="*/ 136 w 136"/>
                    <a:gd name="T75" fmla="*/ 68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36" h="138">
                      <a:moveTo>
                        <a:pt x="136" y="68"/>
                      </a:moveTo>
                      <a:lnTo>
                        <a:pt x="136" y="68"/>
                      </a:lnTo>
                      <a:lnTo>
                        <a:pt x="134" y="82"/>
                      </a:lnTo>
                      <a:lnTo>
                        <a:pt x="130" y="96"/>
                      </a:lnTo>
                      <a:lnTo>
                        <a:pt x="124" y="108"/>
                      </a:lnTo>
                      <a:lnTo>
                        <a:pt x="116" y="118"/>
                      </a:lnTo>
                      <a:lnTo>
                        <a:pt x="106" y="126"/>
                      </a:lnTo>
                      <a:lnTo>
                        <a:pt x="94" y="132"/>
                      </a:lnTo>
                      <a:lnTo>
                        <a:pt x="82" y="136"/>
                      </a:lnTo>
                      <a:lnTo>
                        <a:pt x="68" y="138"/>
                      </a:lnTo>
                      <a:lnTo>
                        <a:pt x="68" y="138"/>
                      </a:lnTo>
                      <a:lnTo>
                        <a:pt x="54" y="136"/>
                      </a:lnTo>
                      <a:lnTo>
                        <a:pt x="42" y="132"/>
                      </a:lnTo>
                      <a:lnTo>
                        <a:pt x="30" y="126"/>
                      </a:lnTo>
                      <a:lnTo>
                        <a:pt x="20" y="118"/>
                      </a:lnTo>
                      <a:lnTo>
                        <a:pt x="10" y="108"/>
                      </a:lnTo>
                      <a:lnTo>
                        <a:pt x="4" y="96"/>
                      </a:lnTo>
                      <a:lnTo>
                        <a:pt x="0" y="82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0" y="56"/>
                      </a:lnTo>
                      <a:lnTo>
                        <a:pt x="4" y="42"/>
                      </a:lnTo>
                      <a:lnTo>
                        <a:pt x="10" y="30"/>
                      </a:lnTo>
                      <a:lnTo>
                        <a:pt x="20" y="20"/>
                      </a:lnTo>
                      <a:lnTo>
                        <a:pt x="30" y="12"/>
                      </a:lnTo>
                      <a:lnTo>
                        <a:pt x="42" y="6"/>
                      </a:lnTo>
                      <a:lnTo>
                        <a:pt x="54" y="2"/>
                      </a:lnTo>
                      <a:lnTo>
                        <a:pt x="68" y="0"/>
                      </a:lnTo>
                      <a:lnTo>
                        <a:pt x="68" y="0"/>
                      </a:lnTo>
                      <a:lnTo>
                        <a:pt x="82" y="2"/>
                      </a:lnTo>
                      <a:lnTo>
                        <a:pt x="94" y="6"/>
                      </a:lnTo>
                      <a:lnTo>
                        <a:pt x="106" y="12"/>
                      </a:lnTo>
                      <a:lnTo>
                        <a:pt x="116" y="20"/>
                      </a:lnTo>
                      <a:lnTo>
                        <a:pt x="124" y="30"/>
                      </a:lnTo>
                      <a:lnTo>
                        <a:pt x="130" y="42"/>
                      </a:lnTo>
                      <a:lnTo>
                        <a:pt x="134" y="56"/>
                      </a:lnTo>
                      <a:lnTo>
                        <a:pt x="136" y="68"/>
                      </a:lnTo>
                      <a:lnTo>
                        <a:pt x="136" y="68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" name="组合 18"/>
            <p:cNvGrpSpPr/>
            <p:nvPr/>
          </p:nvGrpSpPr>
          <p:grpSpPr>
            <a:xfrm>
              <a:off x="4048194" y="1905239"/>
              <a:ext cx="1848727" cy="2018980"/>
              <a:chOff x="4048194" y="2189464"/>
              <a:chExt cx="1848727" cy="2018980"/>
            </a:xfrm>
          </p:grpSpPr>
          <p:sp>
            <p:nvSpPr>
              <p:cNvPr id="31" name="Freeform 12"/>
              <p:cNvSpPr>
                <a:spLocks/>
              </p:cNvSpPr>
              <p:nvPr/>
            </p:nvSpPr>
            <p:spPr bwMode="auto">
              <a:xfrm>
                <a:off x="4048194" y="2189464"/>
                <a:ext cx="1848727" cy="2018980"/>
              </a:xfrm>
              <a:custGeom>
                <a:avLst/>
                <a:gdLst>
                  <a:gd name="T0" fmla="*/ 0 w 1998"/>
                  <a:gd name="T1" fmla="*/ 2182 h 2182"/>
                  <a:gd name="T2" fmla="*/ 0 w 1998"/>
                  <a:gd name="T3" fmla="*/ 2182 h 2182"/>
                  <a:gd name="T4" fmla="*/ 60 w 1998"/>
                  <a:gd name="T5" fmla="*/ 2182 h 2182"/>
                  <a:gd name="T6" fmla="*/ 194 w 1998"/>
                  <a:gd name="T7" fmla="*/ 2180 h 2182"/>
                  <a:gd name="T8" fmla="*/ 972 w 1998"/>
                  <a:gd name="T9" fmla="*/ 2180 h 2182"/>
                  <a:gd name="T10" fmla="*/ 972 w 1998"/>
                  <a:gd name="T11" fmla="*/ 2180 h 2182"/>
                  <a:gd name="T12" fmla="*/ 1012 w 1998"/>
                  <a:gd name="T13" fmla="*/ 2178 h 2182"/>
                  <a:gd name="T14" fmla="*/ 1052 w 1998"/>
                  <a:gd name="T15" fmla="*/ 2176 h 2182"/>
                  <a:gd name="T16" fmla="*/ 1088 w 1998"/>
                  <a:gd name="T17" fmla="*/ 2172 h 2182"/>
                  <a:gd name="T18" fmla="*/ 1124 w 1998"/>
                  <a:gd name="T19" fmla="*/ 2166 h 2182"/>
                  <a:gd name="T20" fmla="*/ 1158 w 1998"/>
                  <a:gd name="T21" fmla="*/ 2158 h 2182"/>
                  <a:gd name="T22" fmla="*/ 1190 w 1998"/>
                  <a:gd name="T23" fmla="*/ 2148 h 2182"/>
                  <a:gd name="T24" fmla="*/ 1220 w 1998"/>
                  <a:gd name="T25" fmla="*/ 2138 h 2182"/>
                  <a:gd name="T26" fmla="*/ 1250 w 1998"/>
                  <a:gd name="T27" fmla="*/ 2124 h 2182"/>
                  <a:gd name="T28" fmla="*/ 1278 w 1998"/>
                  <a:gd name="T29" fmla="*/ 2112 h 2182"/>
                  <a:gd name="T30" fmla="*/ 1306 w 1998"/>
                  <a:gd name="T31" fmla="*/ 2096 h 2182"/>
                  <a:gd name="T32" fmla="*/ 1330 w 1998"/>
                  <a:gd name="T33" fmla="*/ 2080 h 2182"/>
                  <a:gd name="T34" fmla="*/ 1354 w 1998"/>
                  <a:gd name="T35" fmla="*/ 2062 h 2182"/>
                  <a:gd name="T36" fmla="*/ 1378 w 1998"/>
                  <a:gd name="T37" fmla="*/ 2044 h 2182"/>
                  <a:gd name="T38" fmla="*/ 1400 w 1998"/>
                  <a:gd name="T39" fmla="*/ 2024 h 2182"/>
                  <a:gd name="T40" fmla="*/ 1420 w 1998"/>
                  <a:gd name="T41" fmla="*/ 2002 h 2182"/>
                  <a:gd name="T42" fmla="*/ 1440 w 1998"/>
                  <a:gd name="T43" fmla="*/ 1980 h 2182"/>
                  <a:gd name="T44" fmla="*/ 1460 w 1998"/>
                  <a:gd name="T45" fmla="*/ 1958 h 2182"/>
                  <a:gd name="T46" fmla="*/ 1478 w 1998"/>
                  <a:gd name="T47" fmla="*/ 1934 h 2182"/>
                  <a:gd name="T48" fmla="*/ 1510 w 1998"/>
                  <a:gd name="T49" fmla="*/ 1882 h 2182"/>
                  <a:gd name="T50" fmla="*/ 1540 w 1998"/>
                  <a:gd name="T51" fmla="*/ 1830 h 2182"/>
                  <a:gd name="T52" fmla="*/ 1568 w 1998"/>
                  <a:gd name="T53" fmla="*/ 1772 h 2182"/>
                  <a:gd name="T54" fmla="*/ 1592 w 1998"/>
                  <a:gd name="T55" fmla="*/ 1714 h 2182"/>
                  <a:gd name="T56" fmla="*/ 1614 w 1998"/>
                  <a:gd name="T57" fmla="*/ 1654 h 2182"/>
                  <a:gd name="T58" fmla="*/ 1634 w 1998"/>
                  <a:gd name="T59" fmla="*/ 1592 h 2182"/>
                  <a:gd name="T60" fmla="*/ 1654 w 1998"/>
                  <a:gd name="T61" fmla="*/ 1530 h 2182"/>
                  <a:gd name="T62" fmla="*/ 1654 w 1998"/>
                  <a:gd name="T63" fmla="*/ 1530 h 2182"/>
                  <a:gd name="T64" fmla="*/ 1654 w 1998"/>
                  <a:gd name="T65" fmla="*/ 1530 h 2182"/>
                  <a:gd name="T66" fmla="*/ 1998 w 1998"/>
                  <a:gd name="T67" fmla="*/ 340 h 2182"/>
                  <a:gd name="T68" fmla="*/ 822 w 1998"/>
                  <a:gd name="T69" fmla="*/ 0 h 2182"/>
                  <a:gd name="T70" fmla="*/ 328 w 1998"/>
                  <a:gd name="T71" fmla="*/ 1716 h 2182"/>
                  <a:gd name="T72" fmla="*/ 328 w 1998"/>
                  <a:gd name="T73" fmla="*/ 1716 h 2182"/>
                  <a:gd name="T74" fmla="*/ 306 w 1998"/>
                  <a:gd name="T75" fmla="*/ 1786 h 2182"/>
                  <a:gd name="T76" fmla="*/ 280 w 1998"/>
                  <a:gd name="T77" fmla="*/ 1848 h 2182"/>
                  <a:gd name="T78" fmla="*/ 256 w 1998"/>
                  <a:gd name="T79" fmla="*/ 1904 h 2182"/>
                  <a:gd name="T80" fmla="*/ 228 w 1998"/>
                  <a:gd name="T81" fmla="*/ 1954 h 2182"/>
                  <a:gd name="T82" fmla="*/ 202 w 1998"/>
                  <a:gd name="T83" fmla="*/ 1996 h 2182"/>
                  <a:gd name="T84" fmla="*/ 174 w 1998"/>
                  <a:gd name="T85" fmla="*/ 2034 h 2182"/>
                  <a:gd name="T86" fmla="*/ 148 w 1998"/>
                  <a:gd name="T87" fmla="*/ 2068 h 2182"/>
                  <a:gd name="T88" fmla="*/ 122 w 1998"/>
                  <a:gd name="T89" fmla="*/ 2096 h 2182"/>
                  <a:gd name="T90" fmla="*/ 96 w 1998"/>
                  <a:gd name="T91" fmla="*/ 2118 h 2182"/>
                  <a:gd name="T92" fmla="*/ 74 w 1998"/>
                  <a:gd name="T93" fmla="*/ 2138 h 2182"/>
                  <a:gd name="T94" fmla="*/ 54 w 1998"/>
                  <a:gd name="T95" fmla="*/ 2152 h 2182"/>
                  <a:gd name="T96" fmla="*/ 36 w 1998"/>
                  <a:gd name="T97" fmla="*/ 2164 h 2182"/>
                  <a:gd name="T98" fmla="*/ 10 w 1998"/>
                  <a:gd name="T99" fmla="*/ 2178 h 2182"/>
                  <a:gd name="T100" fmla="*/ 0 w 1998"/>
                  <a:gd name="T101" fmla="*/ 2182 h 2182"/>
                  <a:gd name="T102" fmla="*/ 0 w 1998"/>
                  <a:gd name="T103" fmla="*/ 2182 h 2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98" h="2182">
                    <a:moveTo>
                      <a:pt x="0" y="2182"/>
                    </a:moveTo>
                    <a:lnTo>
                      <a:pt x="0" y="2182"/>
                    </a:lnTo>
                    <a:lnTo>
                      <a:pt x="60" y="2182"/>
                    </a:lnTo>
                    <a:lnTo>
                      <a:pt x="194" y="2180"/>
                    </a:lnTo>
                    <a:lnTo>
                      <a:pt x="972" y="2180"/>
                    </a:lnTo>
                    <a:lnTo>
                      <a:pt x="972" y="2180"/>
                    </a:lnTo>
                    <a:lnTo>
                      <a:pt x="1012" y="2178"/>
                    </a:lnTo>
                    <a:lnTo>
                      <a:pt x="1052" y="2176"/>
                    </a:lnTo>
                    <a:lnTo>
                      <a:pt x="1088" y="2172"/>
                    </a:lnTo>
                    <a:lnTo>
                      <a:pt x="1124" y="2166"/>
                    </a:lnTo>
                    <a:lnTo>
                      <a:pt x="1158" y="2158"/>
                    </a:lnTo>
                    <a:lnTo>
                      <a:pt x="1190" y="2148"/>
                    </a:lnTo>
                    <a:lnTo>
                      <a:pt x="1220" y="2138"/>
                    </a:lnTo>
                    <a:lnTo>
                      <a:pt x="1250" y="2124"/>
                    </a:lnTo>
                    <a:lnTo>
                      <a:pt x="1278" y="2112"/>
                    </a:lnTo>
                    <a:lnTo>
                      <a:pt x="1306" y="2096"/>
                    </a:lnTo>
                    <a:lnTo>
                      <a:pt x="1330" y="2080"/>
                    </a:lnTo>
                    <a:lnTo>
                      <a:pt x="1354" y="2062"/>
                    </a:lnTo>
                    <a:lnTo>
                      <a:pt x="1378" y="2044"/>
                    </a:lnTo>
                    <a:lnTo>
                      <a:pt x="1400" y="2024"/>
                    </a:lnTo>
                    <a:lnTo>
                      <a:pt x="1420" y="2002"/>
                    </a:lnTo>
                    <a:lnTo>
                      <a:pt x="1440" y="1980"/>
                    </a:lnTo>
                    <a:lnTo>
                      <a:pt x="1460" y="1958"/>
                    </a:lnTo>
                    <a:lnTo>
                      <a:pt x="1478" y="1934"/>
                    </a:lnTo>
                    <a:lnTo>
                      <a:pt x="1510" y="1882"/>
                    </a:lnTo>
                    <a:lnTo>
                      <a:pt x="1540" y="1830"/>
                    </a:lnTo>
                    <a:lnTo>
                      <a:pt x="1568" y="1772"/>
                    </a:lnTo>
                    <a:lnTo>
                      <a:pt x="1592" y="1714"/>
                    </a:lnTo>
                    <a:lnTo>
                      <a:pt x="1614" y="1654"/>
                    </a:lnTo>
                    <a:lnTo>
                      <a:pt x="1634" y="1592"/>
                    </a:lnTo>
                    <a:lnTo>
                      <a:pt x="1654" y="1530"/>
                    </a:lnTo>
                    <a:lnTo>
                      <a:pt x="1654" y="1530"/>
                    </a:lnTo>
                    <a:lnTo>
                      <a:pt x="1654" y="1530"/>
                    </a:lnTo>
                    <a:lnTo>
                      <a:pt x="1998" y="340"/>
                    </a:lnTo>
                    <a:lnTo>
                      <a:pt x="822" y="0"/>
                    </a:lnTo>
                    <a:lnTo>
                      <a:pt x="328" y="1716"/>
                    </a:lnTo>
                    <a:lnTo>
                      <a:pt x="328" y="1716"/>
                    </a:lnTo>
                    <a:lnTo>
                      <a:pt x="306" y="1786"/>
                    </a:lnTo>
                    <a:lnTo>
                      <a:pt x="280" y="1848"/>
                    </a:lnTo>
                    <a:lnTo>
                      <a:pt x="256" y="1904"/>
                    </a:lnTo>
                    <a:lnTo>
                      <a:pt x="228" y="1954"/>
                    </a:lnTo>
                    <a:lnTo>
                      <a:pt x="202" y="1996"/>
                    </a:lnTo>
                    <a:lnTo>
                      <a:pt x="174" y="2034"/>
                    </a:lnTo>
                    <a:lnTo>
                      <a:pt x="148" y="2068"/>
                    </a:lnTo>
                    <a:lnTo>
                      <a:pt x="122" y="2096"/>
                    </a:lnTo>
                    <a:lnTo>
                      <a:pt x="96" y="2118"/>
                    </a:lnTo>
                    <a:lnTo>
                      <a:pt x="74" y="2138"/>
                    </a:lnTo>
                    <a:lnTo>
                      <a:pt x="54" y="2152"/>
                    </a:lnTo>
                    <a:lnTo>
                      <a:pt x="36" y="2164"/>
                    </a:lnTo>
                    <a:lnTo>
                      <a:pt x="10" y="2178"/>
                    </a:lnTo>
                    <a:lnTo>
                      <a:pt x="0" y="2182"/>
                    </a:lnTo>
                    <a:lnTo>
                      <a:pt x="0" y="2182"/>
                    </a:lnTo>
                    <a:close/>
                  </a:path>
                </a:pathLst>
              </a:custGeom>
              <a:gradFill flip="none" rotWithShape="1">
                <a:gsLst>
                  <a:gs pos="40000">
                    <a:schemeClr val="accent3"/>
                  </a:gs>
                  <a:gs pos="82000">
                    <a:schemeClr val="accent3">
                      <a:lumMod val="60000"/>
                      <a:lumOff val="40000"/>
                    </a:schemeClr>
                  </a:gs>
                </a:gsLst>
                <a:lin ang="5400000" scaled="1"/>
                <a:tileRect/>
              </a:gradFill>
              <a:ln w="28575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aseline="-25000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>
                <a:off x="4781022" y="3423444"/>
                <a:ext cx="303665" cy="304249"/>
                <a:chOff x="5032375" y="2995467"/>
                <a:chExt cx="1727200" cy="1730521"/>
              </a:xfrm>
            </p:grpSpPr>
            <p:sp>
              <p:nvSpPr>
                <p:cNvPr id="33" name="Freeform 28"/>
                <p:cNvSpPr>
                  <a:spLocks/>
                </p:cNvSpPr>
                <p:nvPr/>
              </p:nvSpPr>
              <p:spPr bwMode="auto">
                <a:xfrm>
                  <a:off x="5435600" y="3154363"/>
                  <a:ext cx="923925" cy="1085850"/>
                </a:xfrm>
                <a:custGeom>
                  <a:avLst/>
                  <a:gdLst>
                    <a:gd name="T0" fmla="*/ 582 w 582"/>
                    <a:gd name="T1" fmla="*/ 0 h 684"/>
                    <a:gd name="T2" fmla="*/ 582 w 582"/>
                    <a:gd name="T3" fmla="*/ 0 h 684"/>
                    <a:gd name="T4" fmla="*/ 582 w 582"/>
                    <a:gd name="T5" fmla="*/ 340 h 684"/>
                    <a:gd name="T6" fmla="*/ 582 w 582"/>
                    <a:gd name="T7" fmla="*/ 340 h 684"/>
                    <a:gd name="T8" fmla="*/ 580 w 582"/>
                    <a:gd name="T9" fmla="*/ 354 h 684"/>
                    <a:gd name="T10" fmla="*/ 578 w 582"/>
                    <a:gd name="T11" fmla="*/ 372 h 684"/>
                    <a:gd name="T12" fmla="*/ 572 w 582"/>
                    <a:gd name="T13" fmla="*/ 390 h 684"/>
                    <a:gd name="T14" fmla="*/ 564 w 582"/>
                    <a:gd name="T15" fmla="*/ 412 h 684"/>
                    <a:gd name="T16" fmla="*/ 554 w 582"/>
                    <a:gd name="T17" fmla="*/ 434 h 684"/>
                    <a:gd name="T18" fmla="*/ 542 w 582"/>
                    <a:gd name="T19" fmla="*/ 458 h 684"/>
                    <a:gd name="T20" fmla="*/ 526 w 582"/>
                    <a:gd name="T21" fmla="*/ 484 h 684"/>
                    <a:gd name="T22" fmla="*/ 510 w 582"/>
                    <a:gd name="T23" fmla="*/ 510 h 684"/>
                    <a:gd name="T24" fmla="*/ 490 w 582"/>
                    <a:gd name="T25" fmla="*/ 534 h 684"/>
                    <a:gd name="T26" fmla="*/ 468 w 582"/>
                    <a:gd name="T27" fmla="*/ 560 h 684"/>
                    <a:gd name="T28" fmla="*/ 444 w 582"/>
                    <a:gd name="T29" fmla="*/ 584 h 684"/>
                    <a:gd name="T30" fmla="*/ 418 w 582"/>
                    <a:gd name="T31" fmla="*/ 608 h 684"/>
                    <a:gd name="T32" fmla="*/ 390 w 582"/>
                    <a:gd name="T33" fmla="*/ 630 h 684"/>
                    <a:gd name="T34" fmla="*/ 358 w 582"/>
                    <a:gd name="T35" fmla="*/ 650 h 684"/>
                    <a:gd name="T36" fmla="*/ 326 w 582"/>
                    <a:gd name="T37" fmla="*/ 668 h 684"/>
                    <a:gd name="T38" fmla="*/ 290 w 582"/>
                    <a:gd name="T39" fmla="*/ 684 h 684"/>
                    <a:gd name="T40" fmla="*/ 290 w 582"/>
                    <a:gd name="T41" fmla="*/ 684 h 684"/>
                    <a:gd name="T42" fmla="*/ 256 w 582"/>
                    <a:gd name="T43" fmla="*/ 668 h 684"/>
                    <a:gd name="T44" fmla="*/ 222 w 582"/>
                    <a:gd name="T45" fmla="*/ 650 h 684"/>
                    <a:gd name="T46" fmla="*/ 192 w 582"/>
                    <a:gd name="T47" fmla="*/ 630 h 684"/>
                    <a:gd name="T48" fmla="*/ 164 w 582"/>
                    <a:gd name="T49" fmla="*/ 608 h 684"/>
                    <a:gd name="T50" fmla="*/ 138 w 582"/>
                    <a:gd name="T51" fmla="*/ 584 h 684"/>
                    <a:gd name="T52" fmla="*/ 114 w 582"/>
                    <a:gd name="T53" fmla="*/ 560 h 684"/>
                    <a:gd name="T54" fmla="*/ 92 w 582"/>
                    <a:gd name="T55" fmla="*/ 534 h 684"/>
                    <a:gd name="T56" fmla="*/ 72 w 582"/>
                    <a:gd name="T57" fmla="*/ 510 h 684"/>
                    <a:gd name="T58" fmla="*/ 56 w 582"/>
                    <a:gd name="T59" fmla="*/ 484 h 684"/>
                    <a:gd name="T60" fmla="*/ 40 w 582"/>
                    <a:gd name="T61" fmla="*/ 458 h 684"/>
                    <a:gd name="T62" fmla="*/ 28 w 582"/>
                    <a:gd name="T63" fmla="*/ 434 h 684"/>
                    <a:gd name="T64" fmla="*/ 18 w 582"/>
                    <a:gd name="T65" fmla="*/ 412 h 684"/>
                    <a:gd name="T66" fmla="*/ 10 w 582"/>
                    <a:gd name="T67" fmla="*/ 390 h 684"/>
                    <a:gd name="T68" fmla="*/ 4 w 582"/>
                    <a:gd name="T69" fmla="*/ 372 h 684"/>
                    <a:gd name="T70" fmla="*/ 0 w 582"/>
                    <a:gd name="T71" fmla="*/ 354 h 684"/>
                    <a:gd name="T72" fmla="*/ 0 w 582"/>
                    <a:gd name="T73" fmla="*/ 340 h 684"/>
                    <a:gd name="T74" fmla="*/ 0 w 582"/>
                    <a:gd name="T75" fmla="*/ 340 h 684"/>
                    <a:gd name="T76" fmla="*/ 0 w 582"/>
                    <a:gd name="T77" fmla="*/ 0 h 6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82" h="684">
                      <a:moveTo>
                        <a:pt x="582" y="0"/>
                      </a:moveTo>
                      <a:lnTo>
                        <a:pt x="582" y="0"/>
                      </a:lnTo>
                      <a:lnTo>
                        <a:pt x="582" y="340"/>
                      </a:lnTo>
                      <a:lnTo>
                        <a:pt x="582" y="340"/>
                      </a:lnTo>
                      <a:lnTo>
                        <a:pt x="580" y="354"/>
                      </a:lnTo>
                      <a:lnTo>
                        <a:pt x="578" y="372"/>
                      </a:lnTo>
                      <a:lnTo>
                        <a:pt x="572" y="390"/>
                      </a:lnTo>
                      <a:lnTo>
                        <a:pt x="564" y="412"/>
                      </a:lnTo>
                      <a:lnTo>
                        <a:pt x="554" y="434"/>
                      </a:lnTo>
                      <a:lnTo>
                        <a:pt x="542" y="458"/>
                      </a:lnTo>
                      <a:lnTo>
                        <a:pt x="526" y="484"/>
                      </a:lnTo>
                      <a:lnTo>
                        <a:pt x="510" y="510"/>
                      </a:lnTo>
                      <a:lnTo>
                        <a:pt x="490" y="534"/>
                      </a:lnTo>
                      <a:lnTo>
                        <a:pt x="468" y="560"/>
                      </a:lnTo>
                      <a:lnTo>
                        <a:pt x="444" y="584"/>
                      </a:lnTo>
                      <a:lnTo>
                        <a:pt x="418" y="608"/>
                      </a:lnTo>
                      <a:lnTo>
                        <a:pt x="390" y="630"/>
                      </a:lnTo>
                      <a:lnTo>
                        <a:pt x="358" y="650"/>
                      </a:lnTo>
                      <a:lnTo>
                        <a:pt x="326" y="668"/>
                      </a:lnTo>
                      <a:lnTo>
                        <a:pt x="290" y="684"/>
                      </a:lnTo>
                      <a:lnTo>
                        <a:pt x="290" y="684"/>
                      </a:lnTo>
                      <a:lnTo>
                        <a:pt x="256" y="668"/>
                      </a:lnTo>
                      <a:lnTo>
                        <a:pt x="222" y="650"/>
                      </a:lnTo>
                      <a:lnTo>
                        <a:pt x="192" y="630"/>
                      </a:lnTo>
                      <a:lnTo>
                        <a:pt x="164" y="608"/>
                      </a:lnTo>
                      <a:lnTo>
                        <a:pt x="138" y="584"/>
                      </a:lnTo>
                      <a:lnTo>
                        <a:pt x="114" y="560"/>
                      </a:lnTo>
                      <a:lnTo>
                        <a:pt x="92" y="534"/>
                      </a:lnTo>
                      <a:lnTo>
                        <a:pt x="72" y="510"/>
                      </a:lnTo>
                      <a:lnTo>
                        <a:pt x="56" y="484"/>
                      </a:lnTo>
                      <a:lnTo>
                        <a:pt x="40" y="458"/>
                      </a:lnTo>
                      <a:lnTo>
                        <a:pt x="28" y="434"/>
                      </a:lnTo>
                      <a:lnTo>
                        <a:pt x="18" y="412"/>
                      </a:lnTo>
                      <a:lnTo>
                        <a:pt x="10" y="390"/>
                      </a:lnTo>
                      <a:lnTo>
                        <a:pt x="4" y="372"/>
                      </a:lnTo>
                      <a:lnTo>
                        <a:pt x="0" y="354"/>
                      </a:lnTo>
                      <a:lnTo>
                        <a:pt x="0" y="340"/>
                      </a:lnTo>
                      <a:lnTo>
                        <a:pt x="0" y="34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4" name="Freeform 29"/>
                <p:cNvSpPr>
                  <a:spLocks/>
                </p:cNvSpPr>
                <p:nvPr/>
              </p:nvSpPr>
              <p:spPr bwMode="auto">
                <a:xfrm>
                  <a:off x="5032375" y="3154363"/>
                  <a:ext cx="1727200" cy="669925"/>
                </a:xfrm>
                <a:custGeom>
                  <a:avLst/>
                  <a:gdLst>
                    <a:gd name="T0" fmla="*/ 892 w 1088"/>
                    <a:gd name="T1" fmla="*/ 422 h 422"/>
                    <a:gd name="T2" fmla="*/ 892 w 1088"/>
                    <a:gd name="T3" fmla="*/ 422 h 422"/>
                    <a:gd name="T4" fmla="*/ 922 w 1088"/>
                    <a:gd name="T5" fmla="*/ 400 h 422"/>
                    <a:gd name="T6" fmla="*/ 954 w 1088"/>
                    <a:gd name="T7" fmla="*/ 374 h 422"/>
                    <a:gd name="T8" fmla="*/ 990 w 1088"/>
                    <a:gd name="T9" fmla="*/ 340 h 422"/>
                    <a:gd name="T10" fmla="*/ 1008 w 1088"/>
                    <a:gd name="T11" fmla="*/ 320 h 422"/>
                    <a:gd name="T12" fmla="*/ 1026 w 1088"/>
                    <a:gd name="T13" fmla="*/ 300 h 422"/>
                    <a:gd name="T14" fmla="*/ 1044 w 1088"/>
                    <a:gd name="T15" fmla="*/ 276 h 422"/>
                    <a:gd name="T16" fmla="*/ 1058 w 1088"/>
                    <a:gd name="T17" fmla="*/ 252 h 422"/>
                    <a:gd name="T18" fmla="*/ 1070 w 1088"/>
                    <a:gd name="T19" fmla="*/ 228 h 422"/>
                    <a:gd name="T20" fmla="*/ 1080 w 1088"/>
                    <a:gd name="T21" fmla="*/ 202 h 422"/>
                    <a:gd name="T22" fmla="*/ 1086 w 1088"/>
                    <a:gd name="T23" fmla="*/ 174 h 422"/>
                    <a:gd name="T24" fmla="*/ 1088 w 1088"/>
                    <a:gd name="T25" fmla="*/ 148 h 422"/>
                    <a:gd name="T26" fmla="*/ 1088 w 1088"/>
                    <a:gd name="T27" fmla="*/ 148 h 422"/>
                    <a:gd name="T28" fmla="*/ 1086 w 1088"/>
                    <a:gd name="T29" fmla="*/ 120 h 422"/>
                    <a:gd name="T30" fmla="*/ 1080 w 1088"/>
                    <a:gd name="T31" fmla="*/ 98 h 422"/>
                    <a:gd name="T32" fmla="*/ 1070 w 1088"/>
                    <a:gd name="T33" fmla="*/ 78 h 422"/>
                    <a:gd name="T34" fmla="*/ 1058 w 1088"/>
                    <a:gd name="T35" fmla="*/ 60 h 422"/>
                    <a:gd name="T36" fmla="*/ 1042 w 1088"/>
                    <a:gd name="T37" fmla="*/ 46 h 422"/>
                    <a:gd name="T38" fmla="*/ 1022 w 1088"/>
                    <a:gd name="T39" fmla="*/ 34 h 422"/>
                    <a:gd name="T40" fmla="*/ 1002 w 1088"/>
                    <a:gd name="T41" fmla="*/ 24 h 422"/>
                    <a:gd name="T42" fmla="*/ 980 w 1088"/>
                    <a:gd name="T43" fmla="*/ 18 h 422"/>
                    <a:gd name="T44" fmla="*/ 956 w 1088"/>
                    <a:gd name="T45" fmla="*/ 12 h 422"/>
                    <a:gd name="T46" fmla="*/ 932 w 1088"/>
                    <a:gd name="T47" fmla="*/ 6 h 422"/>
                    <a:gd name="T48" fmla="*/ 882 w 1088"/>
                    <a:gd name="T49" fmla="*/ 2 h 422"/>
                    <a:gd name="T50" fmla="*/ 834 w 1088"/>
                    <a:gd name="T51" fmla="*/ 0 h 422"/>
                    <a:gd name="T52" fmla="*/ 788 w 1088"/>
                    <a:gd name="T53" fmla="*/ 0 h 422"/>
                    <a:gd name="T54" fmla="*/ 788 w 1088"/>
                    <a:gd name="T55" fmla="*/ 0 h 422"/>
                    <a:gd name="T56" fmla="*/ 544 w 1088"/>
                    <a:gd name="T57" fmla="*/ 0 h 422"/>
                    <a:gd name="T58" fmla="*/ 544 w 1088"/>
                    <a:gd name="T59" fmla="*/ 0 h 422"/>
                    <a:gd name="T60" fmla="*/ 300 w 1088"/>
                    <a:gd name="T61" fmla="*/ 0 h 422"/>
                    <a:gd name="T62" fmla="*/ 300 w 1088"/>
                    <a:gd name="T63" fmla="*/ 0 h 422"/>
                    <a:gd name="T64" fmla="*/ 256 w 1088"/>
                    <a:gd name="T65" fmla="*/ 0 h 422"/>
                    <a:gd name="T66" fmla="*/ 208 w 1088"/>
                    <a:gd name="T67" fmla="*/ 2 h 422"/>
                    <a:gd name="T68" fmla="*/ 158 w 1088"/>
                    <a:gd name="T69" fmla="*/ 6 h 422"/>
                    <a:gd name="T70" fmla="*/ 134 w 1088"/>
                    <a:gd name="T71" fmla="*/ 12 h 422"/>
                    <a:gd name="T72" fmla="*/ 110 w 1088"/>
                    <a:gd name="T73" fmla="*/ 18 h 422"/>
                    <a:gd name="T74" fmla="*/ 88 w 1088"/>
                    <a:gd name="T75" fmla="*/ 24 h 422"/>
                    <a:gd name="T76" fmla="*/ 66 w 1088"/>
                    <a:gd name="T77" fmla="*/ 34 h 422"/>
                    <a:gd name="T78" fmla="*/ 48 w 1088"/>
                    <a:gd name="T79" fmla="*/ 46 h 422"/>
                    <a:gd name="T80" fmla="*/ 32 w 1088"/>
                    <a:gd name="T81" fmla="*/ 60 h 422"/>
                    <a:gd name="T82" fmla="*/ 18 w 1088"/>
                    <a:gd name="T83" fmla="*/ 78 h 422"/>
                    <a:gd name="T84" fmla="*/ 8 w 1088"/>
                    <a:gd name="T85" fmla="*/ 98 h 422"/>
                    <a:gd name="T86" fmla="*/ 2 w 1088"/>
                    <a:gd name="T87" fmla="*/ 120 h 422"/>
                    <a:gd name="T88" fmla="*/ 0 w 1088"/>
                    <a:gd name="T89" fmla="*/ 148 h 422"/>
                    <a:gd name="T90" fmla="*/ 0 w 1088"/>
                    <a:gd name="T91" fmla="*/ 148 h 422"/>
                    <a:gd name="T92" fmla="*/ 2 w 1088"/>
                    <a:gd name="T93" fmla="*/ 174 h 422"/>
                    <a:gd name="T94" fmla="*/ 10 w 1088"/>
                    <a:gd name="T95" fmla="*/ 202 h 422"/>
                    <a:gd name="T96" fmla="*/ 18 w 1088"/>
                    <a:gd name="T97" fmla="*/ 228 h 422"/>
                    <a:gd name="T98" fmla="*/ 32 w 1088"/>
                    <a:gd name="T99" fmla="*/ 252 h 422"/>
                    <a:gd name="T100" fmla="*/ 46 w 1088"/>
                    <a:gd name="T101" fmla="*/ 276 h 422"/>
                    <a:gd name="T102" fmla="*/ 64 w 1088"/>
                    <a:gd name="T103" fmla="*/ 300 h 422"/>
                    <a:gd name="T104" fmla="*/ 80 w 1088"/>
                    <a:gd name="T105" fmla="*/ 320 h 422"/>
                    <a:gd name="T106" fmla="*/ 100 w 1088"/>
                    <a:gd name="T107" fmla="*/ 340 h 422"/>
                    <a:gd name="T108" fmla="*/ 136 w 1088"/>
                    <a:gd name="T109" fmla="*/ 374 h 422"/>
                    <a:gd name="T110" fmla="*/ 168 w 1088"/>
                    <a:gd name="T111" fmla="*/ 400 h 422"/>
                    <a:gd name="T112" fmla="*/ 198 w 1088"/>
                    <a:gd name="T113" fmla="*/ 422 h 4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88" h="422">
                      <a:moveTo>
                        <a:pt x="892" y="422"/>
                      </a:moveTo>
                      <a:lnTo>
                        <a:pt x="892" y="422"/>
                      </a:lnTo>
                      <a:lnTo>
                        <a:pt x="922" y="400"/>
                      </a:lnTo>
                      <a:lnTo>
                        <a:pt x="954" y="374"/>
                      </a:lnTo>
                      <a:lnTo>
                        <a:pt x="990" y="340"/>
                      </a:lnTo>
                      <a:lnTo>
                        <a:pt x="1008" y="320"/>
                      </a:lnTo>
                      <a:lnTo>
                        <a:pt x="1026" y="300"/>
                      </a:lnTo>
                      <a:lnTo>
                        <a:pt x="1044" y="276"/>
                      </a:lnTo>
                      <a:lnTo>
                        <a:pt x="1058" y="252"/>
                      </a:lnTo>
                      <a:lnTo>
                        <a:pt x="1070" y="228"/>
                      </a:lnTo>
                      <a:lnTo>
                        <a:pt x="1080" y="202"/>
                      </a:lnTo>
                      <a:lnTo>
                        <a:pt x="1086" y="174"/>
                      </a:lnTo>
                      <a:lnTo>
                        <a:pt x="1088" y="148"/>
                      </a:lnTo>
                      <a:lnTo>
                        <a:pt x="1088" y="148"/>
                      </a:lnTo>
                      <a:lnTo>
                        <a:pt x="1086" y="120"/>
                      </a:lnTo>
                      <a:lnTo>
                        <a:pt x="1080" y="98"/>
                      </a:lnTo>
                      <a:lnTo>
                        <a:pt x="1070" y="78"/>
                      </a:lnTo>
                      <a:lnTo>
                        <a:pt x="1058" y="60"/>
                      </a:lnTo>
                      <a:lnTo>
                        <a:pt x="1042" y="46"/>
                      </a:lnTo>
                      <a:lnTo>
                        <a:pt x="1022" y="34"/>
                      </a:lnTo>
                      <a:lnTo>
                        <a:pt x="1002" y="24"/>
                      </a:lnTo>
                      <a:lnTo>
                        <a:pt x="980" y="18"/>
                      </a:lnTo>
                      <a:lnTo>
                        <a:pt x="956" y="12"/>
                      </a:lnTo>
                      <a:lnTo>
                        <a:pt x="932" y="6"/>
                      </a:lnTo>
                      <a:lnTo>
                        <a:pt x="882" y="2"/>
                      </a:lnTo>
                      <a:lnTo>
                        <a:pt x="834" y="0"/>
                      </a:lnTo>
                      <a:lnTo>
                        <a:pt x="788" y="0"/>
                      </a:lnTo>
                      <a:lnTo>
                        <a:pt x="788" y="0"/>
                      </a:lnTo>
                      <a:lnTo>
                        <a:pt x="544" y="0"/>
                      </a:lnTo>
                      <a:lnTo>
                        <a:pt x="544" y="0"/>
                      </a:lnTo>
                      <a:lnTo>
                        <a:pt x="300" y="0"/>
                      </a:lnTo>
                      <a:lnTo>
                        <a:pt x="300" y="0"/>
                      </a:lnTo>
                      <a:lnTo>
                        <a:pt x="256" y="0"/>
                      </a:lnTo>
                      <a:lnTo>
                        <a:pt x="208" y="2"/>
                      </a:lnTo>
                      <a:lnTo>
                        <a:pt x="158" y="6"/>
                      </a:lnTo>
                      <a:lnTo>
                        <a:pt x="134" y="12"/>
                      </a:lnTo>
                      <a:lnTo>
                        <a:pt x="110" y="18"/>
                      </a:lnTo>
                      <a:lnTo>
                        <a:pt x="88" y="24"/>
                      </a:lnTo>
                      <a:lnTo>
                        <a:pt x="66" y="34"/>
                      </a:lnTo>
                      <a:lnTo>
                        <a:pt x="48" y="46"/>
                      </a:lnTo>
                      <a:lnTo>
                        <a:pt x="32" y="60"/>
                      </a:lnTo>
                      <a:lnTo>
                        <a:pt x="18" y="78"/>
                      </a:lnTo>
                      <a:lnTo>
                        <a:pt x="8" y="98"/>
                      </a:lnTo>
                      <a:lnTo>
                        <a:pt x="2" y="120"/>
                      </a:lnTo>
                      <a:lnTo>
                        <a:pt x="0" y="148"/>
                      </a:lnTo>
                      <a:lnTo>
                        <a:pt x="0" y="148"/>
                      </a:lnTo>
                      <a:lnTo>
                        <a:pt x="2" y="174"/>
                      </a:lnTo>
                      <a:lnTo>
                        <a:pt x="10" y="202"/>
                      </a:lnTo>
                      <a:lnTo>
                        <a:pt x="18" y="228"/>
                      </a:lnTo>
                      <a:lnTo>
                        <a:pt x="32" y="252"/>
                      </a:lnTo>
                      <a:lnTo>
                        <a:pt x="46" y="276"/>
                      </a:lnTo>
                      <a:lnTo>
                        <a:pt x="64" y="300"/>
                      </a:lnTo>
                      <a:lnTo>
                        <a:pt x="80" y="320"/>
                      </a:lnTo>
                      <a:lnTo>
                        <a:pt x="100" y="340"/>
                      </a:lnTo>
                      <a:lnTo>
                        <a:pt x="136" y="374"/>
                      </a:lnTo>
                      <a:lnTo>
                        <a:pt x="168" y="400"/>
                      </a:lnTo>
                      <a:lnTo>
                        <a:pt x="198" y="422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5" name="Line 30"/>
                <p:cNvSpPr>
                  <a:spLocks noChangeShapeType="1"/>
                </p:cNvSpPr>
                <p:nvPr/>
              </p:nvSpPr>
              <p:spPr bwMode="auto">
                <a:xfrm>
                  <a:off x="5435602" y="2995467"/>
                  <a:ext cx="923927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6" name="Line 31"/>
                <p:cNvSpPr>
                  <a:spLocks noChangeShapeType="1"/>
                </p:cNvSpPr>
                <p:nvPr/>
              </p:nvSpPr>
              <p:spPr bwMode="auto">
                <a:xfrm>
                  <a:off x="5895975" y="4240213"/>
                  <a:ext cx="0" cy="18415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7" name="Freeform 32"/>
                <p:cNvSpPr>
                  <a:spLocks/>
                </p:cNvSpPr>
                <p:nvPr/>
              </p:nvSpPr>
              <p:spPr bwMode="auto">
                <a:xfrm>
                  <a:off x="5543550" y="4510088"/>
                  <a:ext cx="708025" cy="215900"/>
                </a:xfrm>
                <a:custGeom>
                  <a:avLst/>
                  <a:gdLst>
                    <a:gd name="T0" fmla="*/ 0 w 446"/>
                    <a:gd name="T1" fmla="*/ 136 h 136"/>
                    <a:gd name="T2" fmla="*/ 0 w 446"/>
                    <a:gd name="T3" fmla="*/ 64 h 136"/>
                    <a:gd name="T4" fmla="*/ 0 w 446"/>
                    <a:gd name="T5" fmla="*/ 64 h 136"/>
                    <a:gd name="T6" fmla="*/ 0 w 446"/>
                    <a:gd name="T7" fmla="*/ 50 h 136"/>
                    <a:gd name="T8" fmla="*/ 4 w 446"/>
                    <a:gd name="T9" fmla="*/ 38 h 136"/>
                    <a:gd name="T10" fmla="*/ 10 w 446"/>
                    <a:gd name="T11" fmla="*/ 28 h 136"/>
                    <a:gd name="T12" fmla="*/ 18 w 446"/>
                    <a:gd name="T13" fmla="*/ 20 h 136"/>
                    <a:gd name="T14" fmla="*/ 26 w 446"/>
                    <a:gd name="T15" fmla="*/ 12 h 136"/>
                    <a:gd name="T16" fmla="*/ 38 w 446"/>
                    <a:gd name="T17" fmla="*/ 6 h 136"/>
                    <a:gd name="T18" fmla="*/ 48 w 446"/>
                    <a:gd name="T19" fmla="*/ 2 h 136"/>
                    <a:gd name="T20" fmla="*/ 62 w 446"/>
                    <a:gd name="T21" fmla="*/ 0 h 136"/>
                    <a:gd name="T22" fmla="*/ 384 w 446"/>
                    <a:gd name="T23" fmla="*/ 0 h 136"/>
                    <a:gd name="T24" fmla="*/ 384 w 446"/>
                    <a:gd name="T25" fmla="*/ 0 h 136"/>
                    <a:gd name="T26" fmla="*/ 396 w 446"/>
                    <a:gd name="T27" fmla="*/ 2 h 136"/>
                    <a:gd name="T28" fmla="*/ 408 w 446"/>
                    <a:gd name="T29" fmla="*/ 6 h 136"/>
                    <a:gd name="T30" fmla="*/ 418 w 446"/>
                    <a:gd name="T31" fmla="*/ 12 h 136"/>
                    <a:gd name="T32" fmla="*/ 428 w 446"/>
                    <a:gd name="T33" fmla="*/ 20 h 136"/>
                    <a:gd name="T34" fmla="*/ 436 w 446"/>
                    <a:gd name="T35" fmla="*/ 28 h 136"/>
                    <a:gd name="T36" fmla="*/ 442 w 446"/>
                    <a:gd name="T37" fmla="*/ 38 h 136"/>
                    <a:gd name="T38" fmla="*/ 446 w 446"/>
                    <a:gd name="T39" fmla="*/ 50 h 136"/>
                    <a:gd name="T40" fmla="*/ 446 w 446"/>
                    <a:gd name="T41" fmla="*/ 64 h 136"/>
                    <a:gd name="T42" fmla="*/ 446 w 446"/>
                    <a:gd name="T43" fmla="*/ 136 h 136"/>
                    <a:gd name="T44" fmla="*/ 0 w 446"/>
                    <a:gd name="T45" fmla="*/ 136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46" h="136">
                      <a:moveTo>
                        <a:pt x="0" y="136"/>
                      </a:moveTo>
                      <a:lnTo>
                        <a:pt x="0" y="64"/>
                      </a:lnTo>
                      <a:lnTo>
                        <a:pt x="0" y="64"/>
                      </a:lnTo>
                      <a:lnTo>
                        <a:pt x="0" y="50"/>
                      </a:lnTo>
                      <a:lnTo>
                        <a:pt x="4" y="38"/>
                      </a:lnTo>
                      <a:lnTo>
                        <a:pt x="10" y="28"/>
                      </a:lnTo>
                      <a:lnTo>
                        <a:pt x="18" y="20"/>
                      </a:lnTo>
                      <a:lnTo>
                        <a:pt x="26" y="12"/>
                      </a:lnTo>
                      <a:lnTo>
                        <a:pt x="38" y="6"/>
                      </a:lnTo>
                      <a:lnTo>
                        <a:pt x="48" y="2"/>
                      </a:lnTo>
                      <a:lnTo>
                        <a:pt x="62" y="0"/>
                      </a:lnTo>
                      <a:lnTo>
                        <a:pt x="384" y="0"/>
                      </a:lnTo>
                      <a:lnTo>
                        <a:pt x="384" y="0"/>
                      </a:lnTo>
                      <a:lnTo>
                        <a:pt x="396" y="2"/>
                      </a:lnTo>
                      <a:lnTo>
                        <a:pt x="408" y="6"/>
                      </a:lnTo>
                      <a:lnTo>
                        <a:pt x="418" y="12"/>
                      </a:lnTo>
                      <a:lnTo>
                        <a:pt x="428" y="20"/>
                      </a:lnTo>
                      <a:lnTo>
                        <a:pt x="436" y="28"/>
                      </a:lnTo>
                      <a:lnTo>
                        <a:pt x="442" y="38"/>
                      </a:lnTo>
                      <a:lnTo>
                        <a:pt x="446" y="50"/>
                      </a:lnTo>
                      <a:lnTo>
                        <a:pt x="446" y="64"/>
                      </a:lnTo>
                      <a:lnTo>
                        <a:pt x="446" y="136"/>
                      </a:lnTo>
                      <a:lnTo>
                        <a:pt x="0" y="136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" name="组合 19"/>
            <p:cNvGrpSpPr/>
            <p:nvPr/>
          </p:nvGrpSpPr>
          <p:grpSpPr>
            <a:xfrm>
              <a:off x="4292470" y="1072479"/>
              <a:ext cx="1695129" cy="2279911"/>
              <a:chOff x="4292470" y="1356704"/>
              <a:chExt cx="1695129" cy="2279911"/>
            </a:xfrm>
          </p:grpSpPr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4292470" y="1356704"/>
                <a:ext cx="1695129" cy="2279911"/>
              </a:xfrm>
              <a:custGeom>
                <a:avLst/>
                <a:gdLst>
                  <a:gd name="T0" fmla="*/ 1384 w 1832"/>
                  <a:gd name="T1" fmla="*/ 690 h 2464"/>
                  <a:gd name="T2" fmla="*/ 1384 w 1832"/>
                  <a:gd name="T3" fmla="*/ 690 h 2464"/>
                  <a:gd name="T4" fmla="*/ 1384 w 1832"/>
                  <a:gd name="T5" fmla="*/ 690 h 2464"/>
                  <a:gd name="T6" fmla="*/ 356 w 1832"/>
                  <a:gd name="T7" fmla="*/ 0 h 2464"/>
                  <a:gd name="T8" fmla="*/ 0 w 1832"/>
                  <a:gd name="T9" fmla="*/ 530 h 2464"/>
                  <a:gd name="T10" fmla="*/ 44 w 1832"/>
                  <a:gd name="T11" fmla="*/ 1262 h 2464"/>
                  <a:gd name="T12" fmla="*/ 1158 w 1832"/>
                  <a:gd name="T13" fmla="*/ 2010 h 2464"/>
                  <a:gd name="T14" fmla="*/ 1158 w 1832"/>
                  <a:gd name="T15" fmla="*/ 2010 h 2464"/>
                  <a:gd name="T16" fmla="*/ 1218 w 1832"/>
                  <a:gd name="T17" fmla="*/ 2052 h 2464"/>
                  <a:gd name="T18" fmla="*/ 1270 w 1832"/>
                  <a:gd name="T19" fmla="*/ 2094 h 2464"/>
                  <a:gd name="T20" fmla="*/ 1314 w 1832"/>
                  <a:gd name="T21" fmla="*/ 2134 h 2464"/>
                  <a:gd name="T22" fmla="*/ 1354 w 1832"/>
                  <a:gd name="T23" fmla="*/ 2176 h 2464"/>
                  <a:gd name="T24" fmla="*/ 1386 w 1832"/>
                  <a:gd name="T25" fmla="*/ 2214 h 2464"/>
                  <a:gd name="T26" fmla="*/ 1414 w 1832"/>
                  <a:gd name="T27" fmla="*/ 2252 h 2464"/>
                  <a:gd name="T28" fmla="*/ 1438 w 1832"/>
                  <a:gd name="T29" fmla="*/ 2288 h 2464"/>
                  <a:gd name="T30" fmla="*/ 1456 w 1832"/>
                  <a:gd name="T31" fmla="*/ 2320 h 2464"/>
                  <a:gd name="T32" fmla="*/ 1470 w 1832"/>
                  <a:gd name="T33" fmla="*/ 2352 h 2464"/>
                  <a:gd name="T34" fmla="*/ 1482 w 1832"/>
                  <a:gd name="T35" fmla="*/ 2378 h 2464"/>
                  <a:gd name="T36" fmla="*/ 1490 w 1832"/>
                  <a:gd name="T37" fmla="*/ 2404 h 2464"/>
                  <a:gd name="T38" fmla="*/ 1496 w 1832"/>
                  <a:gd name="T39" fmla="*/ 2424 h 2464"/>
                  <a:gd name="T40" fmla="*/ 1502 w 1832"/>
                  <a:gd name="T41" fmla="*/ 2452 h 2464"/>
                  <a:gd name="T42" fmla="*/ 1502 w 1832"/>
                  <a:gd name="T43" fmla="*/ 2464 h 2464"/>
                  <a:gd name="T44" fmla="*/ 1502 w 1832"/>
                  <a:gd name="T45" fmla="*/ 2464 h 2464"/>
                  <a:gd name="T46" fmla="*/ 1520 w 1832"/>
                  <a:gd name="T47" fmla="*/ 2404 h 2464"/>
                  <a:gd name="T48" fmla="*/ 1558 w 1832"/>
                  <a:gd name="T49" fmla="*/ 2278 h 2464"/>
                  <a:gd name="T50" fmla="*/ 1796 w 1832"/>
                  <a:gd name="T51" fmla="*/ 1536 h 2464"/>
                  <a:gd name="T52" fmla="*/ 1796 w 1832"/>
                  <a:gd name="T53" fmla="*/ 1536 h 2464"/>
                  <a:gd name="T54" fmla="*/ 1806 w 1832"/>
                  <a:gd name="T55" fmla="*/ 1498 h 2464"/>
                  <a:gd name="T56" fmla="*/ 1816 w 1832"/>
                  <a:gd name="T57" fmla="*/ 1460 h 2464"/>
                  <a:gd name="T58" fmla="*/ 1824 w 1832"/>
                  <a:gd name="T59" fmla="*/ 1424 h 2464"/>
                  <a:gd name="T60" fmla="*/ 1828 w 1832"/>
                  <a:gd name="T61" fmla="*/ 1388 h 2464"/>
                  <a:gd name="T62" fmla="*/ 1832 w 1832"/>
                  <a:gd name="T63" fmla="*/ 1354 h 2464"/>
                  <a:gd name="T64" fmla="*/ 1832 w 1832"/>
                  <a:gd name="T65" fmla="*/ 1320 h 2464"/>
                  <a:gd name="T66" fmla="*/ 1832 w 1832"/>
                  <a:gd name="T67" fmla="*/ 1286 h 2464"/>
                  <a:gd name="T68" fmla="*/ 1828 w 1832"/>
                  <a:gd name="T69" fmla="*/ 1256 h 2464"/>
                  <a:gd name="T70" fmla="*/ 1824 w 1832"/>
                  <a:gd name="T71" fmla="*/ 1224 h 2464"/>
                  <a:gd name="T72" fmla="*/ 1818 w 1832"/>
                  <a:gd name="T73" fmla="*/ 1194 h 2464"/>
                  <a:gd name="T74" fmla="*/ 1810 w 1832"/>
                  <a:gd name="T75" fmla="*/ 1164 h 2464"/>
                  <a:gd name="T76" fmla="*/ 1800 w 1832"/>
                  <a:gd name="T77" fmla="*/ 1136 h 2464"/>
                  <a:gd name="T78" fmla="*/ 1790 w 1832"/>
                  <a:gd name="T79" fmla="*/ 1108 h 2464"/>
                  <a:gd name="T80" fmla="*/ 1778 w 1832"/>
                  <a:gd name="T81" fmla="*/ 1082 h 2464"/>
                  <a:gd name="T82" fmla="*/ 1764 w 1832"/>
                  <a:gd name="T83" fmla="*/ 1054 h 2464"/>
                  <a:gd name="T84" fmla="*/ 1750 w 1832"/>
                  <a:gd name="T85" fmla="*/ 1030 h 2464"/>
                  <a:gd name="T86" fmla="*/ 1732 w 1832"/>
                  <a:gd name="T87" fmla="*/ 1004 h 2464"/>
                  <a:gd name="T88" fmla="*/ 1716 w 1832"/>
                  <a:gd name="T89" fmla="*/ 980 h 2464"/>
                  <a:gd name="T90" fmla="*/ 1678 w 1832"/>
                  <a:gd name="T91" fmla="*/ 932 h 2464"/>
                  <a:gd name="T92" fmla="*/ 1636 w 1832"/>
                  <a:gd name="T93" fmla="*/ 888 h 2464"/>
                  <a:gd name="T94" fmla="*/ 1590 w 1832"/>
                  <a:gd name="T95" fmla="*/ 846 h 2464"/>
                  <a:gd name="T96" fmla="*/ 1542 w 1832"/>
                  <a:gd name="T97" fmla="*/ 804 h 2464"/>
                  <a:gd name="T98" fmla="*/ 1492 w 1832"/>
                  <a:gd name="T99" fmla="*/ 764 h 2464"/>
                  <a:gd name="T100" fmla="*/ 1438 w 1832"/>
                  <a:gd name="T101" fmla="*/ 726 h 2464"/>
                  <a:gd name="T102" fmla="*/ 1384 w 1832"/>
                  <a:gd name="T103" fmla="*/ 690 h 2464"/>
                  <a:gd name="T104" fmla="*/ 1384 w 1832"/>
                  <a:gd name="T105" fmla="*/ 690 h 2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32" h="2464">
                    <a:moveTo>
                      <a:pt x="1384" y="690"/>
                    </a:moveTo>
                    <a:lnTo>
                      <a:pt x="1384" y="690"/>
                    </a:lnTo>
                    <a:lnTo>
                      <a:pt x="1384" y="690"/>
                    </a:lnTo>
                    <a:lnTo>
                      <a:pt x="356" y="0"/>
                    </a:lnTo>
                    <a:lnTo>
                      <a:pt x="0" y="530"/>
                    </a:lnTo>
                    <a:lnTo>
                      <a:pt x="44" y="1262"/>
                    </a:lnTo>
                    <a:lnTo>
                      <a:pt x="1158" y="2010"/>
                    </a:lnTo>
                    <a:lnTo>
                      <a:pt x="1158" y="2010"/>
                    </a:lnTo>
                    <a:lnTo>
                      <a:pt x="1218" y="2052"/>
                    </a:lnTo>
                    <a:lnTo>
                      <a:pt x="1270" y="2094"/>
                    </a:lnTo>
                    <a:lnTo>
                      <a:pt x="1314" y="2134"/>
                    </a:lnTo>
                    <a:lnTo>
                      <a:pt x="1354" y="2176"/>
                    </a:lnTo>
                    <a:lnTo>
                      <a:pt x="1386" y="2214"/>
                    </a:lnTo>
                    <a:lnTo>
                      <a:pt x="1414" y="2252"/>
                    </a:lnTo>
                    <a:lnTo>
                      <a:pt x="1438" y="2288"/>
                    </a:lnTo>
                    <a:lnTo>
                      <a:pt x="1456" y="2320"/>
                    </a:lnTo>
                    <a:lnTo>
                      <a:pt x="1470" y="2352"/>
                    </a:lnTo>
                    <a:lnTo>
                      <a:pt x="1482" y="2378"/>
                    </a:lnTo>
                    <a:lnTo>
                      <a:pt x="1490" y="2404"/>
                    </a:lnTo>
                    <a:lnTo>
                      <a:pt x="1496" y="2424"/>
                    </a:lnTo>
                    <a:lnTo>
                      <a:pt x="1502" y="2452"/>
                    </a:lnTo>
                    <a:lnTo>
                      <a:pt x="1502" y="2464"/>
                    </a:lnTo>
                    <a:lnTo>
                      <a:pt x="1502" y="2464"/>
                    </a:lnTo>
                    <a:lnTo>
                      <a:pt x="1520" y="2404"/>
                    </a:lnTo>
                    <a:lnTo>
                      <a:pt x="1558" y="2278"/>
                    </a:lnTo>
                    <a:lnTo>
                      <a:pt x="1796" y="1536"/>
                    </a:lnTo>
                    <a:lnTo>
                      <a:pt x="1796" y="1536"/>
                    </a:lnTo>
                    <a:lnTo>
                      <a:pt x="1806" y="1498"/>
                    </a:lnTo>
                    <a:lnTo>
                      <a:pt x="1816" y="1460"/>
                    </a:lnTo>
                    <a:lnTo>
                      <a:pt x="1824" y="1424"/>
                    </a:lnTo>
                    <a:lnTo>
                      <a:pt x="1828" y="1388"/>
                    </a:lnTo>
                    <a:lnTo>
                      <a:pt x="1832" y="1354"/>
                    </a:lnTo>
                    <a:lnTo>
                      <a:pt x="1832" y="1320"/>
                    </a:lnTo>
                    <a:lnTo>
                      <a:pt x="1832" y="1286"/>
                    </a:lnTo>
                    <a:lnTo>
                      <a:pt x="1828" y="1256"/>
                    </a:lnTo>
                    <a:lnTo>
                      <a:pt x="1824" y="1224"/>
                    </a:lnTo>
                    <a:lnTo>
                      <a:pt x="1818" y="1194"/>
                    </a:lnTo>
                    <a:lnTo>
                      <a:pt x="1810" y="1164"/>
                    </a:lnTo>
                    <a:lnTo>
                      <a:pt x="1800" y="1136"/>
                    </a:lnTo>
                    <a:lnTo>
                      <a:pt x="1790" y="1108"/>
                    </a:lnTo>
                    <a:lnTo>
                      <a:pt x="1778" y="1082"/>
                    </a:lnTo>
                    <a:lnTo>
                      <a:pt x="1764" y="1054"/>
                    </a:lnTo>
                    <a:lnTo>
                      <a:pt x="1750" y="1030"/>
                    </a:lnTo>
                    <a:lnTo>
                      <a:pt x="1732" y="1004"/>
                    </a:lnTo>
                    <a:lnTo>
                      <a:pt x="1716" y="980"/>
                    </a:lnTo>
                    <a:lnTo>
                      <a:pt x="1678" y="932"/>
                    </a:lnTo>
                    <a:lnTo>
                      <a:pt x="1636" y="888"/>
                    </a:lnTo>
                    <a:lnTo>
                      <a:pt x="1590" y="846"/>
                    </a:lnTo>
                    <a:lnTo>
                      <a:pt x="1542" y="804"/>
                    </a:lnTo>
                    <a:lnTo>
                      <a:pt x="1492" y="764"/>
                    </a:lnTo>
                    <a:lnTo>
                      <a:pt x="1438" y="726"/>
                    </a:lnTo>
                    <a:lnTo>
                      <a:pt x="1384" y="690"/>
                    </a:lnTo>
                    <a:lnTo>
                      <a:pt x="1384" y="690"/>
                    </a:lnTo>
                    <a:close/>
                  </a:path>
                </a:pathLst>
              </a:custGeom>
              <a:gradFill flip="none" rotWithShape="1">
                <a:gsLst>
                  <a:gs pos="31000">
                    <a:schemeClr val="accent2"/>
                  </a:gs>
                  <a:gs pos="76000">
                    <a:schemeClr val="accent2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chemeClr val="accent2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aseline="-25000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5173345" y="2397579"/>
                <a:ext cx="300316" cy="298641"/>
                <a:chOff x="2616200" y="414338"/>
                <a:chExt cx="1708150" cy="1698625"/>
              </a:xfrm>
            </p:grpSpPr>
            <p:sp>
              <p:nvSpPr>
                <p:cNvPr id="28" name="Freeform 25"/>
                <p:cNvSpPr>
                  <a:spLocks/>
                </p:cNvSpPr>
                <p:nvPr/>
              </p:nvSpPr>
              <p:spPr bwMode="auto">
                <a:xfrm>
                  <a:off x="2616200" y="414338"/>
                  <a:ext cx="1708150" cy="1698625"/>
                </a:xfrm>
                <a:custGeom>
                  <a:avLst/>
                  <a:gdLst>
                    <a:gd name="T0" fmla="*/ 434 w 1076"/>
                    <a:gd name="T1" fmla="*/ 404 h 1070"/>
                    <a:gd name="T2" fmla="*/ 412 w 1076"/>
                    <a:gd name="T3" fmla="*/ 398 h 1070"/>
                    <a:gd name="T4" fmla="*/ 364 w 1076"/>
                    <a:gd name="T5" fmla="*/ 392 h 1070"/>
                    <a:gd name="T6" fmla="*/ 338 w 1076"/>
                    <a:gd name="T7" fmla="*/ 390 h 1070"/>
                    <a:gd name="T8" fmla="*/ 270 w 1076"/>
                    <a:gd name="T9" fmla="*/ 398 h 1070"/>
                    <a:gd name="T10" fmla="*/ 206 w 1076"/>
                    <a:gd name="T11" fmla="*/ 418 h 1070"/>
                    <a:gd name="T12" fmla="*/ 148 w 1076"/>
                    <a:gd name="T13" fmla="*/ 448 h 1070"/>
                    <a:gd name="T14" fmla="*/ 98 w 1076"/>
                    <a:gd name="T15" fmla="*/ 490 h 1070"/>
                    <a:gd name="T16" fmla="*/ 58 w 1076"/>
                    <a:gd name="T17" fmla="*/ 540 h 1070"/>
                    <a:gd name="T18" fmla="*/ 26 w 1076"/>
                    <a:gd name="T19" fmla="*/ 598 h 1070"/>
                    <a:gd name="T20" fmla="*/ 6 w 1076"/>
                    <a:gd name="T21" fmla="*/ 662 h 1070"/>
                    <a:gd name="T22" fmla="*/ 0 w 1076"/>
                    <a:gd name="T23" fmla="*/ 730 h 1070"/>
                    <a:gd name="T24" fmla="*/ 0 w 1076"/>
                    <a:gd name="T25" fmla="*/ 764 h 1070"/>
                    <a:gd name="T26" fmla="*/ 14 w 1076"/>
                    <a:gd name="T27" fmla="*/ 832 h 1070"/>
                    <a:gd name="T28" fmla="*/ 40 w 1076"/>
                    <a:gd name="T29" fmla="*/ 892 h 1070"/>
                    <a:gd name="T30" fmla="*/ 76 w 1076"/>
                    <a:gd name="T31" fmla="*/ 946 h 1070"/>
                    <a:gd name="T32" fmla="*/ 122 w 1076"/>
                    <a:gd name="T33" fmla="*/ 992 h 1070"/>
                    <a:gd name="T34" fmla="*/ 176 w 1076"/>
                    <a:gd name="T35" fmla="*/ 1030 h 1070"/>
                    <a:gd name="T36" fmla="*/ 238 w 1076"/>
                    <a:gd name="T37" fmla="*/ 1054 h 1070"/>
                    <a:gd name="T38" fmla="*/ 304 w 1076"/>
                    <a:gd name="T39" fmla="*/ 1068 h 1070"/>
                    <a:gd name="T40" fmla="*/ 338 w 1076"/>
                    <a:gd name="T41" fmla="*/ 1070 h 1070"/>
                    <a:gd name="T42" fmla="*/ 408 w 1076"/>
                    <a:gd name="T43" fmla="*/ 1064 h 1070"/>
                    <a:gd name="T44" fmla="*/ 472 w 1076"/>
                    <a:gd name="T45" fmla="*/ 1044 h 1070"/>
                    <a:gd name="T46" fmla="*/ 528 w 1076"/>
                    <a:gd name="T47" fmla="*/ 1012 h 1070"/>
                    <a:gd name="T48" fmla="*/ 580 w 1076"/>
                    <a:gd name="T49" fmla="*/ 970 h 1070"/>
                    <a:gd name="T50" fmla="*/ 620 w 1076"/>
                    <a:gd name="T51" fmla="*/ 920 h 1070"/>
                    <a:gd name="T52" fmla="*/ 652 w 1076"/>
                    <a:gd name="T53" fmla="*/ 862 h 1070"/>
                    <a:gd name="T54" fmla="*/ 672 w 1076"/>
                    <a:gd name="T55" fmla="*/ 798 h 1070"/>
                    <a:gd name="T56" fmla="*/ 678 w 1076"/>
                    <a:gd name="T57" fmla="*/ 730 h 1070"/>
                    <a:gd name="T58" fmla="*/ 678 w 1076"/>
                    <a:gd name="T59" fmla="*/ 706 h 1070"/>
                    <a:gd name="T60" fmla="*/ 672 w 1076"/>
                    <a:gd name="T61" fmla="*/ 662 h 1070"/>
                    <a:gd name="T62" fmla="*/ 786 w 1076"/>
                    <a:gd name="T63" fmla="*/ 520 h 1070"/>
                    <a:gd name="T64" fmla="*/ 934 w 1076"/>
                    <a:gd name="T65" fmla="*/ 378 h 1070"/>
                    <a:gd name="T66" fmla="*/ 1076 w 1076"/>
                    <a:gd name="T67" fmla="*/ 216 h 1070"/>
                    <a:gd name="T68" fmla="*/ 884 w 1076"/>
                    <a:gd name="T69" fmla="*/ 0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076" h="1070">
                      <a:moveTo>
                        <a:pt x="884" y="0"/>
                      </a:moveTo>
                      <a:lnTo>
                        <a:pt x="434" y="404"/>
                      </a:lnTo>
                      <a:lnTo>
                        <a:pt x="434" y="404"/>
                      </a:lnTo>
                      <a:lnTo>
                        <a:pt x="412" y="398"/>
                      </a:lnTo>
                      <a:lnTo>
                        <a:pt x="388" y="394"/>
                      </a:lnTo>
                      <a:lnTo>
                        <a:pt x="364" y="392"/>
                      </a:lnTo>
                      <a:lnTo>
                        <a:pt x="338" y="390"/>
                      </a:lnTo>
                      <a:lnTo>
                        <a:pt x="338" y="390"/>
                      </a:lnTo>
                      <a:lnTo>
                        <a:pt x="304" y="392"/>
                      </a:lnTo>
                      <a:lnTo>
                        <a:pt x="270" y="398"/>
                      </a:lnTo>
                      <a:lnTo>
                        <a:pt x="238" y="406"/>
                      </a:lnTo>
                      <a:lnTo>
                        <a:pt x="206" y="418"/>
                      </a:lnTo>
                      <a:lnTo>
                        <a:pt x="176" y="432"/>
                      </a:lnTo>
                      <a:lnTo>
                        <a:pt x="148" y="448"/>
                      </a:lnTo>
                      <a:lnTo>
                        <a:pt x="122" y="468"/>
                      </a:lnTo>
                      <a:lnTo>
                        <a:pt x="98" y="490"/>
                      </a:lnTo>
                      <a:lnTo>
                        <a:pt x="76" y="514"/>
                      </a:lnTo>
                      <a:lnTo>
                        <a:pt x="58" y="540"/>
                      </a:lnTo>
                      <a:lnTo>
                        <a:pt x="40" y="568"/>
                      </a:lnTo>
                      <a:lnTo>
                        <a:pt x="26" y="598"/>
                      </a:lnTo>
                      <a:lnTo>
                        <a:pt x="14" y="630"/>
                      </a:lnTo>
                      <a:lnTo>
                        <a:pt x="6" y="662"/>
                      </a:lnTo>
                      <a:lnTo>
                        <a:pt x="0" y="696"/>
                      </a:lnTo>
                      <a:lnTo>
                        <a:pt x="0" y="730"/>
                      </a:lnTo>
                      <a:lnTo>
                        <a:pt x="0" y="730"/>
                      </a:lnTo>
                      <a:lnTo>
                        <a:pt x="0" y="764"/>
                      </a:lnTo>
                      <a:lnTo>
                        <a:pt x="6" y="798"/>
                      </a:lnTo>
                      <a:lnTo>
                        <a:pt x="14" y="832"/>
                      </a:lnTo>
                      <a:lnTo>
                        <a:pt x="26" y="862"/>
                      </a:lnTo>
                      <a:lnTo>
                        <a:pt x="40" y="892"/>
                      </a:lnTo>
                      <a:lnTo>
                        <a:pt x="58" y="920"/>
                      </a:lnTo>
                      <a:lnTo>
                        <a:pt x="76" y="946"/>
                      </a:lnTo>
                      <a:lnTo>
                        <a:pt x="98" y="970"/>
                      </a:lnTo>
                      <a:lnTo>
                        <a:pt x="122" y="992"/>
                      </a:lnTo>
                      <a:lnTo>
                        <a:pt x="148" y="1012"/>
                      </a:lnTo>
                      <a:lnTo>
                        <a:pt x="176" y="1030"/>
                      </a:lnTo>
                      <a:lnTo>
                        <a:pt x="206" y="1044"/>
                      </a:lnTo>
                      <a:lnTo>
                        <a:pt x="238" y="1054"/>
                      </a:lnTo>
                      <a:lnTo>
                        <a:pt x="270" y="1064"/>
                      </a:lnTo>
                      <a:lnTo>
                        <a:pt x="304" y="1068"/>
                      </a:lnTo>
                      <a:lnTo>
                        <a:pt x="338" y="1070"/>
                      </a:lnTo>
                      <a:lnTo>
                        <a:pt x="338" y="1070"/>
                      </a:lnTo>
                      <a:lnTo>
                        <a:pt x="374" y="1068"/>
                      </a:lnTo>
                      <a:lnTo>
                        <a:pt x="408" y="1064"/>
                      </a:lnTo>
                      <a:lnTo>
                        <a:pt x="440" y="1054"/>
                      </a:lnTo>
                      <a:lnTo>
                        <a:pt x="472" y="1044"/>
                      </a:lnTo>
                      <a:lnTo>
                        <a:pt x="500" y="1030"/>
                      </a:lnTo>
                      <a:lnTo>
                        <a:pt x="528" y="1012"/>
                      </a:lnTo>
                      <a:lnTo>
                        <a:pt x="556" y="992"/>
                      </a:lnTo>
                      <a:lnTo>
                        <a:pt x="580" y="970"/>
                      </a:lnTo>
                      <a:lnTo>
                        <a:pt x="602" y="946"/>
                      </a:lnTo>
                      <a:lnTo>
                        <a:pt x="620" y="920"/>
                      </a:lnTo>
                      <a:lnTo>
                        <a:pt x="638" y="892"/>
                      </a:lnTo>
                      <a:lnTo>
                        <a:pt x="652" y="862"/>
                      </a:lnTo>
                      <a:lnTo>
                        <a:pt x="664" y="832"/>
                      </a:lnTo>
                      <a:lnTo>
                        <a:pt x="672" y="798"/>
                      </a:lnTo>
                      <a:lnTo>
                        <a:pt x="678" y="764"/>
                      </a:lnTo>
                      <a:lnTo>
                        <a:pt x="678" y="730"/>
                      </a:lnTo>
                      <a:lnTo>
                        <a:pt x="678" y="730"/>
                      </a:lnTo>
                      <a:lnTo>
                        <a:pt x="678" y="706"/>
                      </a:lnTo>
                      <a:lnTo>
                        <a:pt x="676" y="684"/>
                      </a:lnTo>
                      <a:lnTo>
                        <a:pt x="672" y="662"/>
                      </a:lnTo>
                      <a:lnTo>
                        <a:pt x="666" y="640"/>
                      </a:lnTo>
                      <a:lnTo>
                        <a:pt x="786" y="520"/>
                      </a:lnTo>
                      <a:lnTo>
                        <a:pt x="786" y="378"/>
                      </a:lnTo>
                      <a:lnTo>
                        <a:pt x="934" y="378"/>
                      </a:lnTo>
                      <a:lnTo>
                        <a:pt x="934" y="208"/>
                      </a:lnTo>
                      <a:lnTo>
                        <a:pt x="1076" y="216"/>
                      </a:lnTo>
                      <a:lnTo>
                        <a:pt x="1076" y="14"/>
                      </a:lnTo>
                      <a:lnTo>
                        <a:pt x="884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26"/>
                <p:cNvSpPr>
                  <a:spLocks/>
                </p:cNvSpPr>
                <p:nvPr/>
              </p:nvSpPr>
              <p:spPr bwMode="auto">
                <a:xfrm>
                  <a:off x="2889250" y="1484313"/>
                  <a:ext cx="368300" cy="368300"/>
                </a:xfrm>
                <a:custGeom>
                  <a:avLst/>
                  <a:gdLst>
                    <a:gd name="T0" fmla="*/ 232 w 232"/>
                    <a:gd name="T1" fmla="*/ 116 h 232"/>
                    <a:gd name="T2" fmla="*/ 232 w 232"/>
                    <a:gd name="T3" fmla="*/ 116 h 232"/>
                    <a:gd name="T4" fmla="*/ 232 w 232"/>
                    <a:gd name="T5" fmla="*/ 128 h 232"/>
                    <a:gd name="T6" fmla="*/ 230 w 232"/>
                    <a:gd name="T7" fmla="*/ 138 h 232"/>
                    <a:gd name="T8" fmla="*/ 222 w 232"/>
                    <a:gd name="T9" fmla="*/ 160 h 232"/>
                    <a:gd name="T10" fmla="*/ 212 w 232"/>
                    <a:gd name="T11" fmla="*/ 180 h 232"/>
                    <a:gd name="T12" fmla="*/ 198 w 232"/>
                    <a:gd name="T13" fmla="*/ 198 h 232"/>
                    <a:gd name="T14" fmla="*/ 180 w 232"/>
                    <a:gd name="T15" fmla="*/ 212 h 232"/>
                    <a:gd name="T16" fmla="*/ 162 w 232"/>
                    <a:gd name="T17" fmla="*/ 222 h 232"/>
                    <a:gd name="T18" fmla="*/ 140 w 232"/>
                    <a:gd name="T19" fmla="*/ 228 h 232"/>
                    <a:gd name="T20" fmla="*/ 128 w 232"/>
                    <a:gd name="T21" fmla="*/ 230 h 232"/>
                    <a:gd name="T22" fmla="*/ 116 w 232"/>
                    <a:gd name="T23" fmla="*/ 232 h 232"/>
                    <a:gd name="T24" fmla="*/ 116 w 232"/>
                    <a:gd name="T25" fmla="*/ 232 h 232"/>
                    <a:gd name="T26" fmla="*/ 104 w 232"/>
                    <a:gd name="T27" fmla="*/ 230 h 232"/>
                    <a:gd name="T28" fmla="*/ 92 w 232"/>
                    <a:gd name="T29" fmla="*/ 228 h 232"/>
                    <a:gd name="T30" fmla="*/ 72 w 232"/>
                    <a:gd name="T31" fmla="*/ 222 h 232"/>
                    <a:gd name="T32" fmla="*/ 52 w 232"/>
                    <a:gd name="T33" fmla="*/ 212 h 232"/>
                    <a:gd name="T34" fmla="*/ 34 w 232"/>
                    <a:gd name="T35" fmla="*/ 198 h 232"/>
                    <a:gd name="T36" fmla="*/ 20 w 232"/>
                    <a:gd name="T37" fmla="*/ 180 h 232"/>
                    <a:gd name="T38" fmla="*/ 10 w 232"/>
                    <a:gd name="T39" fmla="*/ 160 h 232"/>
                    <a:gd name="T40" fmla="*/ 2 w 232"/>
                    <a:gd name="T41" fmla="*/ 138 h 232"/>
                    <a:gd name="T42" fmla="*/ 2 w 232"/>
                    <a:gd name="T43" fmla="*/ 128 h 232"/>
                    <a:gd name="T44" fmla="*/ 0 w 232"/>
                    <a:gd name="T45" fmla="*/ 116 h 232"/>
                    <a:gd name="T46" fmla="*/ 0 w 232"/>
                    <a:gd name="T47" fmla="*/ 116 h 232"/>
                    <a:gd name="T48" fmla="*/ 2 w 232"/>
                    <a:gd name="T49" fmla="*/ 104 h 232"/>
                    <a:gd name="T50" fmla="*/ 2 w 232"/>
                    <a:gd name="T51" fmla="*/ 92 h 232"/>
                    <a:gd name="T52" fmla="*/ 10 w 232"/>
                    <a:gd name="T53" fmla="*/ 70 h 232"/>
                    <a:gd name="T54" fmla="*/ 20 w 232"/>
                    <a:gd name="T55" fmla="*/ 50 h 232"/>
                    <a:gd name="T56" fmla="*/ 34 w 232"/>
                    <a:gd name="T57" fmla="*/ 34 h 232"/>
                    <a:gd name="T58" fmla="*/ 52 w 232"/>
                    <a:gd name="T59" fmla="*/ 20 h 232"/>
                    <a:gd name="T60" fmla="*/ 72 w 232"/>
                    <a:gd name="T61" fmla="*/ 8 h 232"/>
                    <a:gd name="T62" fmla="*/ 92 w 232"/>
                    <a:gd name="T63" fmla="*/ 2 h 232"/>
                    <a:gd name="T64" fmla="*/ 104 w 232"/>
                    <a:gd name="T65" fmla="*/ 0 h 232"/>
                    <a:gd name="T66" fmla="*/ 116 w 232"/>
                    <a:gd name="T67" fmla="*/ 0 h 232"/>
                    <a:gd name="T68" fmla="*/ 116 w 232"/>
                    <a:gd name="T69" fmla="*/ 0 h 232"/>
                    <a:gd name="T70" fmla="*/ 128 w 232"/>
                    <a:gd name="T71" fmla="*/ 0 h 232"/>
                    <a:gd name="T72" fmla="*/ 140 w 232"/>
                    <a:gd name="T73" fmla="*/ 2 h 232"/>
                    <a:gd name="T74" fmla="*/ 162 w 232"/>
                    <a:gd name="T75" fmla="*/ 8 h 232"/>
                    <a:gd name="T76" fmla="*/ 180 w 232"/>
                    <a:gd name="T77" fmla="*/ 20 h 232"/>
                    <a:gd name="T78" fmla="*/ 198 w 232"/>
                    <a:gd name="T79" fmla="*/ 34 h 232"/>
                    <a:gd name="T80" fmla="*/ 212 w 232"/>
                    <a:gd name="T81" fmla="*/ 50 h 232"/>
                    <a:gd name="T82" fmla="*/ 222 w 232"/>
                    <a:gd name="T83" fmla="*/ 70 h 232"/>
                    <a:gd name="T84" fmla="*/ 230 w 232"/>
                    <a:gd name="T85" fmla="*/ 92 h 232"/>
                    <a:gd name="T86" fmla="*/ 232 w 232"/>
                    <a:gd name="T87" fmla="*/ 104 h 232"/>
                    <a:gd name="T88" fmla="*/ 232 w 232"/>
                    <a:gd name="T89" fmla="*/ 116 h 232"/>
                    <a:gd name="T90" fmla="*/ 232 w 232"/>
                    <a:gd name="T91" fmla="*/ 116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32" h="232">
                      <a:moveTo>
                        <a:pt x="232" y="116"/>
                      </a:moveTo>
                      <a:lnTo>
                        <a:pt x="232" y="116"/>
                      </a:lnTo>
                      <a:lnTo>
                        <a:pt x="232" y="128"/>
                      </a:lnTo>
                      <a:lnTo>
                        <a:pt x="230" y="138"/>
                      </a:lnTo>
                      <a:lnTo>
                        <a:pt x="222" y="160"/>
                      </a:lnTo>
                      <a:lnTo>
                        <a:pt x="212" y="180"/>
                      </a:lnTo>
                      <a:lnTo>
                        <a:pt x="198" y="198"/>
                      </a:lnTo>
                      <a:lnTo>
                        <a:pt x="180" y="212"/>
                      </a:lnTo>
                      <a:lnTo>
                        <a:pt x="162" y="222"/>
                      </a:lnTo>
                      <a:lnTo>
                        <a:pt x="140" y="228"/>
                      </a:lnTo>
                      <a:lnTo>
                        <a:pt x="128" y="230"/>
                      </a:lnTo>
                      <a:lnTo>
                        <a:pt x="116" y="232"/>
                      </a:lnTo>
                      <a:lnTo>
                        <a:pt x="116" y="232"/>
                      </a:lnTo>
                      <a:lnTo>
                        <a:pt x="104" y="230"/>
                      </a:lnTo>
                      <a:lnTo>
                        <a:pt x="92" y="228"/>
                      </a:lnTo>
                      <a:lnTo>
                        <a:pt x="72" y="222"/>
                      </a:lnTo>
                      <a:lnTo>
                        <a:pt x="52" y="212"/>
                      </a:lnTo>
                      <a:lnTo>
                        <a:pt x="34" y="198"/>
                      </a:lnTo>
                      <a:lnTo>
                        <a:pt x="20" y="180"/>
                      </a:lnTo>
                      <a:lnTo>
                        <a:pt x="10" y="160"/>
                      </a:lnTo>
                      <a:lnTo>
                        <a:pt x="2" y="138"/>
                      </a:lnTo>
                      <a:lnTo>
                        <a:pt x="2" y="128"/>
                      </a:lnTo>
                      <a:lnTo>
                        <a:pt x="0" y="116"/>
                      </a:lnTo>
                      <a:lnTo>
                        <a:pt x="0" y="116"/>
                      </a:lnTo>
                      <a:lnTo>
                        <a:pt x="2" y="104"/>
                      </a:lnTo>
                      <a:lnTo>
                        <a:pt x="2" y="92"/>
                      </a:lnTo>
                      <a:lnTo>
                        <a:pt x="10" y="70"/>
                      </a:lnTo>
                      <a:lnTo>
                        <a:pt x="20" y="50"/>
                      </a:lnTo>
                      <a:lnTo>
                        <a:pt x="34" y="34"/>
                      </a:lnTo>
                      <a:lnTo>
                        <a:pt x="52" y="20"/>
                      </a:lnTo>
                      <a:lnTo>
                        <a:pt x="72" y="8"/>
                      </a:lnTo>
                      <a:lnTo>
                        <a:pt x="92" y="2"/>
                      </a:lnTo>
                      <a:lnTo>
                        <a:pt x="104" y="0"/>
                      </a:lnTo>
                      <a:lnTo>
                        <a:pt x="116" y="0"/>
                      </a:lnTo>
                      <a:lnTo>
                        <a:pt x="116" y="0"/>
                      </a:lnTo>
                      <a:lnTo>
                        <a:pt x="128" y="0"/>
                      </a:lnTo>
                      <a:lnTo>
                        <a:pt x="140" y="2"/>
                      </a:lnTo>
                      <a:lnTo>
                        <a:pt x="162" y="8"/>
                      </a:lnTo>
                      <a:lnTo>
                        <a:pt x="180" y="20"/>
                      </a:lnTo>
                      <a:lnTo>
                        <a:pt x="198" y="34"/>
                      </a:lnTo>
                      <a:lnTo>
                        <a:pt x="212" y="50"/>
                      </a:lnTo>
                      <a:lnTo>
                        <a:pt x="222" y="70"/>
                      </a:lnTo>
                      <a:lnTo>
                        <a:pt x="230" y="92"/>
                      </a:lnTo>
                      <a:lnTo>
                        <a:pt x="232" y="104"/>
                      </a:lnTo>
                      <a:lnTo>
                        <a:pt x="232" y="116"/>
                      </a:lnTo>
                      <a:lnTo>
                        <a:pt x="232" y="116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3409950" y="614363"/>
                  <a:ext cx="606425" cy="54610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3931607" y="1013261"/>
              <a:ext cx="1684026" cy="1471209"/>
              <a:chOff x="3931607" y="1297486"/>
              <a:chExt cx="1684026" cy="1471209"/>
            </a:xfrm>
          </p:grpSpPr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3931607" y="1297486"/>
                <a:ext cx="1684026" cy="1471209"/>
              </a:xfrm>
              <a:custGeom>
                <a:avLst/>
                <a:gdLst>
                  <a:gd name="T0" fmla="*/ 1658 w 1820"/>
                  <a:gd name="T1" fmla="*/ 552 h 1590"/>
                  <a:gd name="T2" fmla="*/ 1012 w 1820"/>
                  <a:gd name="T3" fmla="*/ 118 h 1590"/>
                  <a:gd name="T4" fmla="*/ 1012 w 1820"/>
                  <a:gd name="T5" fmla="*/ 118 h 1590"/>
                  <a:gd name="T6" fmla="*/ 978 w 1820"/>
                  <a:gd name="T7" fmla="*/ 96 h 1590"/>
                  <a:gd name="T8" fmla="*/ 944 w 1820"/>
                  <a:gd name="T9" fmla="*/ 76 h 1590"/>
                  <a:gd name="T10" fmla="*/ 912 w 1820"/>
                  <a:gd name="T11" fmla="*/ 58 h 1590"/>
                  <a:gd name="T12" fmla="*/ 878 w 1820"/>
                  <a:gd name="T13" fmla="*/ 44 h 1590"/>
                  <a:gd name="T14" fmla="*/ 846 w 1820"/>
                  <a:gd name="T15" fmla="*/ 32 h 1590"/>
                  <a:gd name="T16" fmla="*/ 814 w 1820"/>
                  <a:gd name="T17" fmla="*/ 22 h 1590"/>
                  <a:gd name="T18" fmla="*/ 782 w 1820"/>
                  <a:gd name="T19" fmla="*/ 12 h 1590"/>
                  <a:gd name="T20" fmla="*/ 752 w 1820"/>
                  <a:gd name="T21" fmla="*/ 6 h 1590"/>
                  <a:gd name="T22" fmla="*/ 720 w 1820"/>
                  <a:gd name="T23" fmla="*/ 2 h 1590"/>
                  <a:gd name="T24" fmla="*/ 690 w 1820"/>
                  <a:gd name="T25" fmla="*/ 0 h 1590"/>
                  <a:gd name="T26" fmla="*/ 660 w 1820"/>
                  <a:gd name="T27" fmla="*/ 0 h 1590"/>
                  <a:gd name="T28" fmla="*/ 630 w 1820"/>
                  <a:gd name="T29" fmla="*/ 0 h 1590"/>
                  <a:gd name="T30" fmla="*/ 600 w 1820"/>
                  <a:gd name="T31" fmla="*/ 2 h 1590"/>
                  <a:gd name="T32" fmla="*/ 570 w 1820"/>
                  <a:gd name="T33" fmla="*/ 6 h 1590"/>
                  <a:gd name="T34" fmla="*/ 542 w 1820"/>
                  <a:gd name="T35" fmla="*/ 12 h 1590"/>
                  <a:gd name="T36" fmla="*/ 512 w 1820"/>
                  <a:gd name="T37" fmla="*/ 20 h 1590"/>
                  <a:gd name="T38" fmla="*/ 484 w 1820"/>
                  <a:gd name="T39" fmla="*/ 28 h 1590"/>
                  <a:gd name="T40" fmla="*/ 456 w 1820"/>
                  <a:gd name="T41" fmla="*/ 38 h 1590"/>
                  <a:gd name="T42" fmla="*/ 400 w 1820"/>
                  <a:gd name="T43" fmla="*/ 62 h 1590"/>
                  <a:gd name="T44" fmla="*/ 346 w 1820"/>
                  <a:gd name="T45" fmla="*/ 90 h 1590"/>
                  <a:gd name="T46" fmla="*/ 292 w 1820"/>
                  <a:gd name="T47" fmla="*/ 122 h 1590"/>
                  <a:gd name="T48" fmla="*/ 238 w 1820"/>
                  <a:gd name="T49" fmla="*/ 156 h 1590"/>
                  <a:gd name="T50" fmla="*/ 186 w 1820"/>
                  <a:gd name="T51" fmla="*/ 194 h 1590"/>
                  <a:gd name="T52" fmla="*/ 134 w 1820"/>
                  <a:gd name="T53" fmla="*/ 234 h 1590"/>
                  <a:gd name="T54" fmla="*/ 84 w 1820"/>
                  <a:gd name="T55" fmla="*/ 276 h 1590"/>
                  <a:gd name="T56" fmla="*/ 84 w 1820"/>
                  <a:gd name="T57" fmla="*/ 276 h 1590"/>
                  <a:gd name="T58" fmla="*/ 84 w 1820"/>
                  <a:gd name="T59" fmla="*/ 276 h 1590"/>
                  <a:gd name="T60" fmla="*/ 2 w 1820"/>
                  <a:gd name="T61" fmla="*/ 344 h 1590"/>
                  <a:gd name="T62" fmla="*/ 2 w 1820"/>
                  <a:gd name="T63" fmla="*/ 344 h 1590"/>
                  <a:gd name="T64" fmla="*/ 0 w 1820"/>
                  <a:gd name="T65" fmla="*/ 380 h 1590"/>
                  <a:gd name="T66" fmla="*/ 0 w 1820"/>
                  <a:gd name="T67" fmla="*/ 422 h 1590"/>
                  <a:gd name="T68" fmla="*/ 4 w 1820"/>
                  <a:gd name="T69" fmla="*/ 468 h 1590"/>
                  <a:gd name="T70" fmla="*/ 10 w 1820"/>
                  <a:gd name="T71" fmla="*/ 518 h 1590"/>
                  <a:gd name="T72" fmla="*/ 20 w 1820"/>
                  <a:gd name="T73" fmla="*/ 572 h 1590"/>
                  <a:gd name="T74" fmla="*/ 34 w 1820"/>
                  <a:gd name="T75" fmla="*/ 628 h 1590"/>
                  <a:gd name="T76" fmla="*/ 52 w 1820"/>
                  <a:gd name="T77" fmla="*/ 690 h 1590"/>
                  <a:gd name="T78" fmla="*/ 78 w 1820"/>
                  <a:gd name="T79" fmla="*/ 756 h 1590"/>
                  <a:gd name="T80" fmla="*/ 418 w 1820"/>
                  <a:gd name="T81" fmla="*/ 1590 h 1590"/>
                  <a:gd name="T82" fmla="*/ 1288 w 1820"/>
                  <a:gd name="T83" fmla="*/ 862 h 1590"/>
                  <a:gd name="T84" fmla="*/ 1288 w 1820"/>
                  <a:gd name="T85" fmla="*/ 862 h 1590"/>
                  <a:gd name="T86" fmla="*/ 1346 w 1820"/>
                  <a:gd name="T87" fmla="*/ 816 h 1590"/>
                  <a:gd name="T88" fmla="*/ 1400 w 1820"/>
                  <a:gd name="T89" fmla="*/ 778 h 1590"/>
                  <a:gd name="T90" fmla="*/ 1452 w 1820"/>
                  <a:gd name="T91" fmla="*/ 746 h 1590"/>
                  <a:gd name="T92" fmla="*/ 1502 w 1820"/>
                  <a:gd name="T93" fmla="*/ 720 h 1590"/>
                  <a:gd name="T94" fmla="*/ 1550 w 1820"/>
                  <a:gd name="T95" fmla="*/ 700 h 1590"/>
                  <a:gd name="T96" fmla="*/ 1592 w 1820"/>
                  <a:gd name="T97" fmla="*/ 682 h 1590"/>
                  <a:gd name="T98" fmla="*/ 1634 w 1820"/>
                  <a:gd name="T99" fmla="*/ 670 h 1590"/>
                  <a:gd name="T100" fmla="*/ 1670 w 1820"/>
                  <a:gd name="T101" fmla="*/ 662 h 1590"/>
                  <a:gd name="T102" fmla="*/ 1704 w 1820"/>
                  <a:gd name="T103" fmla="*/ 656 h 1590"/>
                  <a:gd name="T104" fmla="*/ 1734 w 1820"/>
                  <a:gd name="T105" fmla="*/ 654 h 1590"/>
                  <a:gd name="T106" fmla="*/ 1760 w 1820"/>
                  <a:gd name="T107" fmla="*/ 652 h 1590"/>
                  <a:gd name="T108" fmla="*/ 1780 w 1820"/>
                  <a:gd name="T109" fmla="*/ 652 h 1590"/>
                  <a:gd name="T110" fmla="*/ 1810 w 1820"/>
                  <a:gd name="T111" fmla="*/ 656 h 1590"/>
                  <a:gd name="T112" fmla="*/ 1820 w 1820"/>
                  <a:gd name="T113" fmla="*/ 658 h 1590"/>
                  <a:gd name="T114" fmla="*/ 1820 w 1820"/>
                  <a:gd name="T115" fmla="*/ 658 h 1590"/>
                  <a:gd name="T116" fmla="*/ 1768 w 1820"/>
                  <a:gd name="T117" fmla="*/ 624 h 1590"/>
                  <a:gd name="T118" fmla="*/ 1658 w 1820"/>
                  <a:gd name="T119" fmla="*/ 552 h 1590"/>
                  <a:gd name="T120" fmla="*/ 1658 w 1820"/>
                  <a:gd name="T121" fmla="*/ 552 h 1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820" h="1590">
                    <a:moveTo>
                      <a:pt x="1658" y="552"/>
                    </a:moveTo>
                    <a:lnTo>
                      <a:pt x="1012" y="118"/>
                    </a:lnTo>
                    <a:lnTo>
                      <a:pt x="1012" y="118"/>
                    </a:lnTo>
                    <a:lnTo>
                      <a:pt x="978" y="96"/>
                    </a:lnTo>
                    <a:lnTo>
                      <a:pt x="944" y="76"/>
                    </a:lnTo>
                    <a:lnTo>
                      <a:pt x="912" y="58"/>
                    </a:lnTo>
                    <a:lnTo>
                      <a:pt x="878" y="44"/>
                    </a:lnTo>
                    <a:lnTo>
                      <a:pt x="846" y="32"/>
                    </a:lnTo>
                    <a:lnTo>
                      <a:pt x="814" y="22"/>
                    </a:lnTo>
                    <a:lnTo>
                      <a:pt x="782" y="12"/>
                    </a:lnTo>
                    <a:lnTo>
                      <a:pt x="752" y="6"/>
                    </a:lnTo>
                    <a:lnTo>
                      <a:pt x="720" y="2"/>
                    </a:lnTo>
                    <a:lnTo>
                      <a:pt x="690" y="0"/>
                    </a:lnTo>
                    <a:lnTo>
                      <a:pt x="660" y="0"/>
                    </a:lnTo>
                    <a:lnTo>
                      <a:pt x="630" y="0"/>
                    </a:lnTo>
                    <a:lnTo>
                      <a:pt x="600" y="2"/>
                    </a:lnTo>
                    <a:lnTo>
                      <a:pt x="570" y="6"/>
                    </a:lnTo>
                    <a:lnTo>
                      <a:pt x="542" y="12"/>
                    </a:lnTo>
                    <a:lnTo>
                      <a:pt x="512" y="20"/>
                    </a:lnTo>
                    <a:lnTo>
                      <a:pt x="484" y="28"/>
                    </a:lnTo>
                    <a:lnTo>
                      <a:pt x="456" y="38"/>
                    </a:lnTo>
                    <a:lnTo>
                      <a:pt x="400" y="62"/>
                    </a:lnTo>
                    <a:lnTo>
                      <a:pt x="346" y="90"/>
                    </a:lnTo>
                    <a:lnTo>
                      <a:pt x="292" y="122"/>
                    </a:lnTo>
                    <a:lnTo>
                      <a:pt x="238" y="156"/>
                    </a:lnTo>
                    <a:lnTo>
                      <a:pt x="186" y="194"/>
                    </a:lnTo>
                    <a:lnTo>
                      <a:pt x="134" y="234"/>
                    </a:lnTo>
                    <a:lnTo>
                      <a:pt x="84" y="276"/>
                    </a:lnTo>
                    <a:lnTo>
                      <a:pt x="84" y="276"/>
                    </a:lnTo>
                    <a:lnTo>
                      <a:pt x="84" y="276"/>
                    </a:lnTo>
                    <a:lnTo>
                      <a:pt x="2" y="344"/>
                    </a:lnTo>
                    <a:lnTo>
                      <a:pt x="2" y="344"/>
                    </a:lnTo>
                    <a:lnTo>
                      <a:pt x="0" y="380"/>
                    </a:lnTo>
                    <a:lnTo>
                      <a:pt x="0" y="422"/>
                    </a:lnTo>
                    <a:lnTo>
                      <a:pt x="4" y="468"/>
                    </a:lnTo>
                    <a:lnTo>
                      <a:pt x="10" y="518"/>
                    </a:lnTo>
                    <a:lnTo>
                      <a:pt x="20" y="572"/>
                    </a:lnTo>
                    <a:lnTo>
                      <a:pt x="34" y="628"/>
                    </a:lnTo>
                    <a:lnTo>
                      <a:pt x="52" y="690"/>
                    </a:lnTo>
                    <a:lnTo>
                      <a:pt x="78" y="756"/>
                    </a:lnTo>
                    <a:lnTo>
                      <a:pt x="418" y="1590"/>
                    </a:lnTo>
                    <a:lnTo>
                      <a:pt x="1288" y="862"/>
                    </a:lnTo>
                    <a:lnTo>
                      <a:pt x="1288" y="862"/>
                    </a:lnTo>
                    <a:lnTo>
                      <a:pt x="1346" y="816"/>
                    </a:lnTo>
                    <a:lnTo>
                      <a:pt x="1400" y="778"/>
                    </a:lnTo>
                    <a:lnTo>
                      <a:pt x="1452" y="746"/>
                    </a:lnTo>
                    <a:lnTo>
                      <a:pt x="1502" y="720"/>
                    </a:lnTo>
                    <a:lnTo>
                      <a:pt x="1550" y="700"/>
                    </a:lnTo>
                    <a:lnTo>
                      <a:pt x="1592" y="682"/>
                    </a:lnTo>
                    <a:lnTo>
                      <a:pt x="1634" y="670"/>
                    </a:lnTo>
                    <a:lnTo>
                      <a:pt x="1670" y="662"/>
                    </a:lnTo>
                    <a:lnTo>
                      <a:pt x="1704" y="656"/>
                    </a:lnTo>
                    <a:lnTo>
                      <a:pt x="1734" y="654"/>
                    </a:lnTo>
                    <a:lnTo>
                      <a:pt x="1760" y="652"/>
                    </a:lnTo>
                    <a:lnTo>
                      <a:pt x="1780" y="652"/>
                    </a:lnTo>
                    <a:lnTo>
                      <a:pt x="1810" y="656"/>
                    </a:lnTo>
                    <a:lnTo>
                      <a:pt x="1820" y="658"/>
                    </a:lnTo>
                    <a:lnTo>
                      <a:pt x="1820" y="658"/>
                    </a:lnTo>
                    <a:lnTo>
                      <a:pt x="1768" y="624"/>
                    </a:lnTo>
                    <a:lnTo>
                      <a:pt x="1658" y="552"/>
                    </a:lnTo>
                    <a:lnTo>
                      <a:pt x="1658" y="55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  <a:ln w="28575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aseline="-25000"/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4412710" y="1746478"/>
                <a:ext cx="298641" cy="298641"/>
                <a:chOff x="152400" y="414338"/>
                <a:chExt cx="1698625" cy="1698625"/>
              </a:xfrm>
            </p:grpSpPr>
            <p:sp>
              <p:nvSpPr>
                <p:cNvPr id="24" name="Freeform 41"/>
                <p:cNvSpPr>
                  <a:spLocks/>
                </p:cNvSpPr>
                <p:nvPr/>
              </p:nvSpPr>
              <p:spPr bwMode="auto">
                <a:xfrm>
                  <a:off x="152400" y="414338"/>
                  <a:ext cx="1698625" cy="1698625"/>
                </a:xfrm>
                <a:custGeom>
                  <a:avLst/>
                  <a:gdLst>
                    <a:gd name="T0" fmla="*/ 954 w 1070"/>
                    <a:gd name="T1" fmla="*/ 434 h 1070"/>
                    <a:gd name="T2" fmla="*/ 906 w 1070"/>
                    <a:gd name="T3" fmla="*/ 394 h 1070"/>
                    <a:gd name="T4" fmla="*/ 896 w 1070"/>
                    <a:gd name="T5" fmla="*/ 334 h 1070"/>
                    <a:gd name="T6" fmla="*/ 920 w 1070"/>
                    <a:gd name="T7" fmla="*/ 288 h 1070"/>
                    <a:gd name="T8" fmla="*/ 946 w 1070"/>
                    <a:gd name="T9" fmla="*/ 226 h 1070"/>
                    <a:gd name="T10" fmla="*/ 906 w 1070"/>
                    <a:gd name="T11" fmla="*/ 150 h 1070"/>
                    <a:gd name="T12" fmla="*/ 844 w 1070"/>
                    <a:gd name="T13" fmla="*/ 124 h 1070"/>
                    <a:gd name="T14" fmla="*/ 782 w 1070"/>
                    <a:gd name="T15" fmla="*/ 150 h 1070"/>
                    <a:gd name="T16" fmla="*/ 734 w 1070"/>
                    <a:gd name="T17" fmla="*/ 174 h 1070"/>
                    <a:gd name="T18" fmla="*/ 676 w 1070"/>
                    <a:gd name="T19" fmla="*/ 164 h 1070"/>
                    <a:gd name="T20" fmla="*/ 636 w 1070"/>
                    <a:gd name="T21" fmla="*/ 114 h 1070"/>
                    <a:gd name="T22" fmla="*/ 630 w 1070"/>
                    <a:gd name="T23" fmla="*/ 70 h 1070"/>
                    <a:gd name="T24" fmla="*/ 578 w 1070"/>
                    <a:gd name="T25" fmla="*/ 6 h 1070"/>
                    <a:gd name="T26" fmla="*/ 506 w 1070"/>
                    <a:gd name="T27" fmla="*/ 2 h 1070"/>
                    <a:gd name="T28" fmla="*/ 444 w 1070"/>
                    <a:gd name="T29" fmla="*/ 54 h 1070"/>
                    <a:gd name="T30" fmla="*/ 436 w 1070"/>
                    <a:gd name="T31" fmla="*/ 102 h 1070"/>
                    <a:gd name="T32" fmla="*/ 404 w 1070"/>
                    <a:gd name="T33" fmla="*/ 156 h 1070"/>
                    <a:gd name="T34" fmla="*/ 346 w 1070"/>
                    <a:gd name="T35" fmla="*/ 176 h 1070"/>
                    <a:gd name="T36" fmla="*/ 288 w 1070"/>
                    <a:gd name="T37" fmla="*/ 150 h 1070"/>
                    <a:gd name="T38" fmla="*/ 242 w 1070"/>
                    <a:gd name="T39" fmla="*/ 126 h 1070"/>
                    <a:gd name="T40" fmla="*/ 162 w 1070"/>
                    <a:gd name="T41" fmla="*/ 150 h 1070"/>
                    <a:gd name="T42" fmla="*/ 124 w 1070"/>
                    <a:gd name="T43" fmla="*/ 208 h 1070"/>
                    <a:gd name="T44" fmla="*/ 148 w 1070"/>
                    <a:gd name="T45" fmla="*/ 288 h 1070"/>
                    <a:gd name="T46" fmla="*/ 170 w 1070"/>
                    <a:gd name="T47" fmla="*/ 322 h 1070"/>
                    <a:gd name="T48" fmla="*/ 168 w 1070"/>
                    <a:gd name="T49" fmla="*/ 384 h 1070"/>
                    <a:gd name="T50" fmla="*/ 126 w 1070"/>
                    <a:gd name="T51" fmla="*/ 428 h 1070"/>
                    <a:gd name="T52" fmla="*/ 86 w 1070"/>
                    <a:gd name="T53" fmla="*/ 438 h 1070"/>
                    <a:gd name="T54" fmla="*/ 14 w 1070"/>
                    <a:gd name="T55" fmla="*/ 476 h 1070"/>
                    <a:gd name="T56" fmla="*/ 0 w 1070"/>
                    <a:gd name="T57" fmla="*/ 544 h 1070"/>
                    <a:gd name="T58" fmla="*/ 38 w 1070"/>
                    <a:gd name="T59" fmla="*/ 618 h 1070"/>
                    <a:gd name="T60" fmla="*/ 86 w 1070"/>
                    <a:gd name="T61" fmla="*/ 632 h 1070"/>
                    <a:gd name="T62" fmla="*/ 148 w 1070"/>
                    <a:gd name="T63" fmla="*/ 656 h 1070"/>
                    <a:gd name="T64" fmla="*/ 174 w 1070"/>
                    <a:gd name="T65" fmla="*/ 710 h 1070"/>
                    <a:gd name="T66" fmla="*/ 158 w 1070"/>
                    <a:gd name="T67" fmla="*/ 772 h 1070"/>
                    <a:gd name="T68" fmla="*/ 130 w 1070"/>
                    <a:gd name="T69" fmla="*/ 812 h 1070"/>
                    <a:gd name="T70" fmla="*/ 138 w 1070"/>
                    <a:gd name="T71" fmla="*/ 892 h 1070"/>
                    <a:gd name="T72" fmla="*/ 192 w 1070"/>
                    <a:gd name="T73" fmla="*/ 940 h 1070"/>
                    <a:gd name="T74" fmla="*/ 274 w 1070"/>
                    <a:gd name="T75" fmla="*/ 932 h 1070"/>
                    <a:gd name="T76" fmla="*/ 310 w 1070"/>
                    <a:gd name="T77" fmla="*/ 904 h 1070"/>
                    <a:gd name="T78" fmla="*/ 370 w 1070"/>
                    <a:gd name="T79" fmla="*/ 898 h 1070"/>
                    <a:gd name="T80" fmla="*/ 422 w 1070"/>
                    <a:gd name="T81" fmla="*/ 932 h 1070"/>
                    <a:gd name="T82" fmla="*/ 436 w 1070"/>
                    <a:gd name="T83" fmla="*/ 982 h 1070"/>
                    <a:gd name="T84" fmla="*/ 462 w 1070"/>
                    <a:gd name="T85" fmla="*/ 1044 h 1070"/>
                    <a:gd name="T86" fmla="*/ 544 w 1070"/>
                    <a:gd name="T87" fmla="*/ 1070 h 1070"/>
                    <a:gd name="T88" fmla="*/ 606 w 1070"/>
                    <a:gd name="T89" fmla="*/ 1044 h 1070"/>
                    <a:gd name="T90" fmla="*/ 632 w 1070"/>
                    <a:gd name="T91" fmla="*/ 982 h 1070"/>
                    <a:gd name="T92" fmla="*/ 648 w 1070"/>
                    <a:gd name="T93" fmla="*/ 932 h 1070"/>
                    <a:gd name="T94" fmla="*/ 698 w 1070"/>
                    <a:gd name="T95" fmla="*/ 898 h 1070"/>
                    <a:gd name="T96" fmla="*/ 760 w 1070"/>
                    <a:gd name="T97" fmla="*/ 904 h 1070"/>
                    <a:gd name="T98" fmla="*/ 796 w 1070"/>
                    <a:gd name="T99" fmla="*/ 932 h 1070"/>
                    <a:gd name="T100" fmla="*/ 876 w 1070"/>
                    <a:gd name="T101" fmla="*/ 940 h 1070"/>
                    <a:gd name="T102" fmla="*/ 930 w 1070"/>
                    <a:gd name="T103" fmla="*/ 892 h 1070"/>
                    <a:gd name="T104" fmla="*/ 940 w 1070"/>
                    <a:gd name="T105" fmla="*/ 812 h 1070"/>
                    <a:gd name="T106" fmla="*/ 910 w 1070"/>
                    <a:gd name="T107" fmla="*/ 772 h 1070"/>
                    <a:gd name="T108" fmla="*/ 894 w 1070"/>
                    <a:gd name="T109" fmla="*/ 710 h 1070"/>
                    <a:gd name="T110" fmla="*/ 922 w 1070"/>
                    <a:gd name="T111" fmla="*/ 656 h 1070"/>
                    <a:gd name="T112" fmla="*/ 982 w 1070"/>
                    <a:gd name="T113" fmla="*/ 632 h 1070"/>
                    <a:gd name="T114" fmla="*/ 1030 w 1070"/>
                    <a:gd name="T115" fmla="*/ 618 h 1070"/>
                    <a:gd name="T116" fmla="*/ 1070 w 1070"/>
                    <a:gd name="T117" fmla="*/ 544 h 1070"/>
                    <a:gd name="T118" fmla="*/ 1054 w 1070"/>
                    <a:gd name="T119" fmla="*/ 476 h 1070"/>
                    <a:gd name="T120" fmla="*/ 982 w 1070"/>
                    <a:gd name="T121" fmla="*/ 438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070" h="1070">
                      <a:moveTo>
                        <a:pt x="982" y="438"/>
                      </a:moveTo>
                      <a:lnTo>
                        <a:pt x="982" y="438"/>
                      </a:lnTo>
                      <a:lnTo>
                        <a:pt x="982" y="438"/>
                      </a:lnTo>
                      <a:lnTo>
                        <a:pt x="968" y="436"/>
                      </a:lnTo>
                      <a:lnTo>
                        <a:pt x="954" y="434"/>
                      </a:lnTo>
                      <a:lnTo>
                        <a:pt x="942" y="428"/>
                      </a:lnTo>
                      <a:lnTo>
                        <a:pt x="932" y="422"/>
                      </a:lnTo>
                      <a:lnTo>
                        <a:pt x="922" y="414"/>
                      </a:lnTo>
                      <a:lnTo>
                        <a:pt x="914" y="404"/>
                      </a:lnTo>
                      <a:lnTo>
                        <a:pt x="906" y="394"/>
                      </a:lnTo>
                      <a:lnTo>
                        <a:pt x="900" y="384"/>
                      </a:lnTo>
                      <a:lnTo>
                        <a:pt x="896" y="372"/>
                      </a:lnTo>
                      <a:lnTo>
                        <a:pt x="894" y="360"/>
                      </a:lnTo>
                      <a:lnTo>
                        <a:pt x="894" y="346"/>
                      </a:lnTo>
                      <a:lnTo>
                        <a:pt x="896" y="334"/>
                      </a:lnTo>
                      <a:lnTo>
                        <a:pt x="898" y="322"/>
                      </a:lnTo>
                      <a:lnTo>
                        <a:pt x="904" y="310"/>
                      </a:lnTo>
                      <a:lnTo>
                        <a:pt x="910" y="298"/>
                      </a:lnTo>
                      <a:lnTo>
                        <a:pt x="920" y="288"/>
                      </a:lnTo>
                      <a:lnTo>
                        <a:pt x="920" y="288"/>
                      </a:lnTo>
                      <a:lnTo>
                        <a:pt x="920" y="288"/>
                      </a:lnTo>
                      <a:lnTo>
                        <a:pt x="930" y="274"/>
                      </a:lnTo>
                      <a:lnTo>
                        <a:pt x="940" y="258"/>
                      </a:lnTo>
                      <a:lnTo>
                        <a:pt x="944" y="242"/>
                      </a:lnTo>
                      <a:lnTo>
                        <a:pt x="946" y="226"/>
                      </a:lnTo>
                      <a:lnTo>
                        <a:pt x="944" y="208"/>
                      </a:lnTo>
                      <a:lnTo>
                        <a:pt x="940" y="192"/>
                      </a:lnTo>
                      <a:lnTo>
                        <a:pt x="930" y="178"/>
                      </a:lnTo>
                      <a:lnTo>
                        <a:pt x="920" y="164"/>
                      </a:lnTo>
                      <a:lnTo>
                        <a:pt x="906" y="150"/>
                      </a:lnTo>
                      <a:lnTo>
                        <a:pt x="906" y="150"/>
                      </a:lnTo>
                      <a:lnTo>
                        <a:pt x="892" y="138"/>
                      </a:lnTo>
                      <a:lnTo>
                        <a:pt x="876" y="130"/>
                      </a:lnTo>
                      <a:lnTo>
                        <a:pt x="860" y="126"/>
                      </a:lnTo>
                      <a:lnTo>
                        <a:pt x="844" y="124"/>
                      </a:lnTo>
                      <a:lnTo>
                        <a:pt x="826" y="126"/>
                      </a:lnTo>
                      <a:lnTo>
                        <a:pt x="810" y="130"/>
                      </a:lnTo>
                      <a:lnTo>
                        <a:pt x="796" y="138"/>
                      </a:lnTo>
                      <a:lnTo>
                        <a:pt x="782" y="150"/>
                      </a:lnTo>
                      <a:lnTo>
                        <a:pt x="782" y="150"/>
                      </a:lnTo>
                      <a:lnTo>
                        <a:pt x="782" y="150"/>
                      </a:lnTo>
                      <a:lnTo>
                        <a:pt x="770" y="158"/>
                      </a:lnTo>
                      <a:lnTo>
                        <a:pt x="760" y="166"/>
                      </a:lnTo>
                      <a:lnTo>
                        <a:pt x="748" y="172"/>
                      </a:lnTo>
                      <a:lnTo>
                        <a:pt x="734" y="174"/>
                      </a:lnTo>
                      <a:lnTo>
                        <a:pt x="722" y="176"/>
                      </a:lnTo>
                      <a:lnTo>
                        <a:pt x="710" y="174"/>
                      </a:lnTo>
                      <a:lnTo>
                        <a:pt x="698" y="172"/>
                      </a:lnTo>
                      <a:lnTo>
                        <a:pt x="686" y="168"/>
                      </a:lnTo>
                      <a:lnTo>
                        <a:pt x="676" y="164"/>
                      </a:lnTo>
                      <a:lnTo>
                        <a:pt x="664" y="156"/>
                      </a:lnTo>
                      <a:lnTo>
                        <a:pt x="656" y="148"/>
                      </a:lnTo>
                      <a:lnTo>
                        <a:pt x="648" y="138"/>
                      </a:lnTo>
                      <a:lnTo>
                        <a:pt x="642" y="128"/>
                      </a:lnTo>
                      <a:lnTo>
                        <a:pt x="636" y="114"/>
                      </a:lnTo>
                      <a:lnTo>
                        <a:pt x="634" y="102"/>
                      </a:lnTo>
                      <a:lnTo>
                        <a:pt x="632" y="88"/>
                      </a:lnTo>
                      <a:lnTo>
                        <a:pt x="632" y="88"/>
                      </a:lnTo>
                      <a:lnTo>
                        <a:pt x="632" y="88"/>
                      </a:lnTo>
                      <a:lnTo>
                        <a:pt x="630" y="70"/>
                      </a:lnTo>
                      <a:lnTo>
                        <a:pt x="626" y="54"/>
                      </a:lnTo>
                      <a:lnTo>
                        <a:pt x="616" y="38"/>
                      </a:lnTo>
                      <a:lnTo>
                        <a:pt x="606" y="26"/>
                      </a:lnTo>
                      <a:lnTo>
                        <a:pt x="594" y="14"/>
                      </a:lnTo>
                      <a:lnTo>
                        <a:pt x="578" y="6"/>
                      </a:lnTo>
                      <a:lnTo>
                        <a:pt x="562" y="2"/>
                      </a:lnTo>
                      <a:lnTo>
                        <a:pt x="544" y="0"/>
                      </a:lnTo>
                      <a:lnTo>
                        <a:pt x="524" y="0"/>
                      </a:lnTo>
                      <a:lnTo>
                        <a:pt x="524" y="0"/>
                      </a:lnTo>
                      <a:lnTo>
                        <a:pt x="506" y="2"/>
                      </a:lnTo>
                      <a:lnTo>
                        <a:pt x="490" y="6"/>
                      </a:lnTo>
                      <a:lnTo>
                        <a:pt x="476" y="14"/>
                      </a:lnTo>
                      <a:lnTo>
                        <a:pt x="462" y="26"/>
                      </a:lnTo>
                      <a:lnTo>
                        <a:pt x="452" y="38"/>
                      </a:lnTo>
                      <a:lnTo>
                        <a:pt x="444" y="54"/>
                      </a:lnTo>
                      <a:lnTo>
                        <a:pt x="438" y="70"/>
                      </a:lnTo>
                      <a:lnTo>
                        <a:pt x="436" y="88"/>
                      </a:lnTo>
                      <a:lnTo>
                        <a:pt x="436" y="88"/>
                      </a:lnTo>
                      <a:lnTo>
                        <a:pt x="436" y="88"/>
                      </a:lnTo>
                      <a:lnTo>
                        <a:pt x="436" y="102"/>
                      </a:lnTo>
                      <a:lnTo>
                        <a:pt x="432" y="114"/>
                      </a:lnTo>
                      <a:lnTo>
                        <a:pt x="428" y="128"/>
                      </a:lnTo>
                      <a:lnTo>
                        <a:pt x="422" y="138"/>
                      </a:lnTo>
                      <a:lnTo>
                        <a:pt x="414" y="148"/>
                      </a:lnTo>
                      <a:lnTo>
                        <a:pt x="404" y="156"/>
                      </a:lnTo>
                      <a:lnTo>
                        <a:pt x="394" y="164"/>
                      </a:lnTo>
                      <a:lnTo>
                        <a:pt x="382" y="168"/>
                      </a:lnTo>
                      <a:lnTo>
                        <a:pt x="370" y="172"/>
                      </a:lnTo>
                      <a:lnTo>
                        <a:pt x="358" y="174"/>
                      </a:lnTo>
                      <a:lnTo>
                        <a:pt x="346" y="176"/>
                      </a:lnTo>
                      <a:lnTo>
                        <a:pt x="334" y="174"/>
                      </a:lnTo>
                      <a:lnTo>
                        <a:pt x="322" y="172"/>
                      </a:lnTo>
                      <a:lnTo>
                        <a:pt x="310" y="166"/>
                      </a:lnTo>
                      <a:lnTo>
                        <a:pt x="298" y="158"/>
                      </a:lnTo>
                      <a:lnTo>
                        <a:pt x="288" y="150"/>
                      </a:lnTo>
                      <a:lnTo>
                        <a:pt x="286" y="150"/>
                      </a:lnTo>
                      <a:lnTo>
                        <a:pt x="286" y="150"/>
                      </a:lnTo>
                      <a:lnTo>
                        <a:pt x="274" y="138"/>
                      </a:lnTo>
                      <a:lnTo>
                        <a:pt x="258" y="130"/>
                      </a:lnTo>
                      <a:lnTo>
                        <a:pt x="242" y="126"/>
                      </a:lnTo>
                      <a:lnTo>
                        <a:pt x="224" y="124"/>
                      </a:lnTo>
                      <a:lnTo>
                        <a:pt x="208" y="126"/>
                      </a:lnTo>
                      <a:lnTo>
                        <a:pt x="192" y="130"/>
                      </a:lnTo>
                      <a:lnTo>
                        <a:pt x="176" y="138"/>
                      </a:lnTo>
                      <a:lnTo>
                        <a:pt x="162" y="150"/>
                      </a:lnTo>
                      <a:lnTo>
                        <a:pt x="148" y="164"/>
                      </a:lnTo>
                      <a:lnTo>
                        <a:pt x="148" y="164"/>
                      </a:lnTo>
                      <a:lnTo>
                        <a:pt x="138" y="178"/>
                      </a:lnTo>
                      <a:lnTo>
                        <a:pt x="130" y="192"/>
                      </a:lnTo>
                      <a:lnTo>
                        <a:pt x="124" y="208"/>
                      </a:lnTo>
                      <a:lnTo>
                        <a:pt x="124" y="226"/>
                      </a:lnTo>
                      <a:lnTo>
                        <a:pt x="124" y="242"/>
                      </a:lnTo>
                      <a:lnTo>
                        <a:pt x="130" y="258"/>
                      </a:lnTo>
                      <a:lnTo>
                        <a:pt x="138" y="274"/>
                      </a:lnTo>
                      <a:lnTo>
                        <a:pt x="148" y="288"/>
                      </a:lnTo>
                      <a:lnTo>
                        <a:pt x="148" y="288"/>
                      </a:lnTo>
                      <a:lnTo>
                        <a:pt x="148" y="288"/>
                      </a:lnTo>
                      <a:lnTo>
                        <a:pt x="158" y="298"/>
                      </a:lnTo>
                      <a:lnTo>
                        <a:pt x="166" y="310"/>
                      </a:lnTo>
                      <a:lnTo>
                        <a:pt x="170" y="322"/>
                      </a:lnTo>
                      <a:lnTo>
                        <a:pt x="174" y="334"/>
                      </a:lnTo>
                      <a:lnTo>
                        <a:pt x="174" y="346"/>
                      </a:lnTo>
                      <a:lnTo>
                        <a:pt x="174" y="360"/>
                      </a:lnTo>
                      <a:lnTo>
                        <a:pt x="172" y="372"/>
                      </a:lnTo>
                      <a:lnTo>
                        <a:pt x="168" y="384"/>
                      </a:lnTo>
                      <a:lnTo>
                        <a:pt x="162" y="394"/>
                      </a:lnTo>
                      <a:lnTo>
                        <a:pt x="156" y="404"/>
                      </a:lnTo>
                      <a:lnTo>
                        <a:pt x="148" y="414"/>
                      </a:lnTo>
                      <a:lnTo>
                        <a:pt x="138" y="422"/>
                      </a:lnTo>
                      <a:lnTo>
                        <a:pt x="126" y="428"/>
                      </a:lnTo>
                      <a:lnTo>
                        <a:pt x="114" y="434"/>
                      </a:lnTo>
                      <a:lnTo>
                        <a:pt x="102" y="436"/>
                      </a:lnTo>
                      <a:lnTo>
                        <a:pt x="86" y="438"/>
                      </a:lnTo>
                      <a:lnTo>
                        <a:pt x="86" y="438"/>
                      </a:lnTo>
                      <a:lnTo>
                        <a:pt x="86" y="438"/>
                      </a:lnTo>
                      <a:lnTo>
                        <a:pt x="70" y="440"/>
                      </a:lnTo>
                      <a:lnTo>
                        <a:pt x="52" y="444"/>
                      </a:lnTo>
                      <a:lnTo>
                        <a:pt x="38" y="452"/>
                      </a:lnTo>
                      <a:lnTo>
                        <a:pt x="24" y="464"/>
                      </a:lnTo>
                      <a:lnTo>
                        <a:pt x="14" y="476"/>
                      </a:lnTo>
                      <a:lnTo>
                        <a:pt x="6" y="490"/>
                      </a:lnTo>
                      <a:lnTo>
                        <a:pt x="2" y="508"/>
                      </a:lnTo>
                      <a:lnTo>
                        <a:pt x="0" y="526"/>
                      </a:lnTo>
                      <a:lnTo>
                        <a:pt x="0" y="544"/>
                      </a:lnTo>
                      <a:lnTo>
                        <a:pt x="0" y="544"/>
                      </a:lnTo>
                      <a:lnTo>
                        <a:pt x="2" y="562"/>
                      </a:lnTo>
                      <a:lnTo>
                        <a:pt x="6" y="580"/>
                      </a:lnTo>
                      <a:lnTo>
                        <a:pt x="14" y="594"/>
                      </a:lnTo>
                      <a:lnTo>
                        <a:pt x="24" y="606"/>
                      </a:lnTo>
                      <a:lnTo>
                        <a:pt x="38" y="618"/>
                      </a:lnTo>
                      <a:lnTo>
                        <a:pt x="52" y="626"/>
                      </a:lnTo>
                      <a:lnTo>
                        <a:pt x="70" y="630"/>
                      </a:lnTo>
                      <a:lnTo>
                        <a:pt x="86" y="632"/>
                      </a:lnTo>
                      <a:lnTo>
                        <a:pt x="86" y="632"/>
                      </a:lnTo>
                      <a:lnTo>
                        <a:pt x="86" y="632"/>
                      </a:lnTo>
                      <a:lnTo>
                        <a:pt x="102" y="634"/>
                      </a:lnTo>
                      <a:lnTo>
                        <a:pt x="114" y="636"/>
                      </a:lnTo>
                      <a:lnTo>
                        <a:pt x="126" y="642"/>
                      </a:lnTo>
                      <a:lnTo>
                        <a:pt x="138" y="648"/>
                      </a:lnTo>
                      <a:lnTo>
                        <a:pt x="148" y="656"/>
                      </a:lnTo>
                      <a:lnTo>
                        <a:pt x="156" y="666"/>
                      </a:lnTo>
                      <a:lnTo>
                        <a:pt x="162" y="676"/>
                      </a:lnTo>
                      <a:lnTo>
                        <a:pt x="168" y="686"/>
                      </a:lnTo>
                      <a:lnTo>
                        <a:pt x="172" y="698"/>
                      </a:lnTo>
                      <a:lnTo>
                        <a:pt x="174" y="710"/>
                      </a:lnTo>
                      <a:lnTo>
                        <a:pt x="174" y="724"/>
                      </a:lnTo>
                      <a:lnTo>
                        <a:pt x="174" y="736"/>
                      </a:lnTo>
                      <a:lnTo>
                        <a:pt x="170" y="748"/>
                      </a:lnTo>
                      <a:lnTo>
                        <a:pt x="166" y="760"/>
                      </a:lnTo>
                      <a:lnTo>
                        <a:pt x="158" y="772"/>
                      </a:lnTo>
                      <a:lnTo>
                        <a:pt x="148" y="782"/>
                      </a:lnTo>
                      <a:lnTo>
                        <a:pt x="148" y="782"/>
                      </a:lnTo>
                      <a:lnTo>
                        <a:pt x="148" y="782"/>
                      </a:lnTo>
                      <a:lnTo>
                        <a:pt x="138" y="796"/>
                      </a:lnTo>
                      <a:lnTo>
                        <a:pt x="130" y="812"/>
                      </a:lnTo>
                      <a:lnTo>
                        <a:pt x="124" y="828"/>
                      </a:lnTo>
                      <a:lnTo>
                        <a:pt x="124" y="844"/>
                      </a:lnTo>
                      <a:lnTo>
                        <a:pt x="124" y="862"/>
                      </a:lnTo>
                      <a:lnTo>
                        <a:pt x="130" y="878"/>
                      </a:lnTo>
                      <a:lnTo>
                        <a:pt x="138" y="892"/>
                      </a:lnTo>
                      <a:lnTo>
                        <a:pt x="148" y="906"/>
                      </a:lnTo>
                      <a:lnTo>
                        <a:pt x="162" y="920"/>
                      </a:lnTo>
                      <a:lnTo>
                        <a:pt x="162" y="920"/>
                      </a:lnTo>
                      <a:lnTo>
                        <a:pt x="176" y="932"/>
                      </a:lnTo>
                      <a:lnTo>
                        <a:pt x="192" y="940"/>
                      </a:lnTo>
                      <a:lnTo>
                        <a:pt x="208" y="944"/>
                      </a:lnTo>
                      <a:lnTo>
                        <a:pt x="224" y="946"/>
                      </a:lnTo>
                      <a:lnTo>
                        <a:pt x="242" y="944"/>
                      </a:lnTo>
                      <a:lnTo>
                        <a:pt x="258" y="940"/>
                      </a:lnTo>
                      <a:lnTo>
                        <a:pt x="274" y="932"/>
                      </a:lnTo>
                      <a:lnTo>
                        <a:pt x="286" y="920"/>
                      </a:lnTo>
                      <a:lnTo>
                        <a:pt x="288" y="920"/>
                      </a:lnTo>
                      <a:lnTo>
                        <a:pt x="288" y="920"/>
                      </a:lnTo>
                      <a:lnTo>
                        <a:pt x="298" y="912"/>
                      </a:lnTo>
                      <a:lnTo>
                        <a:pt x="310" y="904"/>
                      </a:lnTo>
                      <a:lnTo>
                        <a:pt x="322" y="898"/>
                      </a:lnTo>
                      <a:lnTo>
                        <a:pt x="334" y="896"/>
                      </a:lnTo>
                      <a:lnTo>
                        <a:pt x="346" y="894"/>
                      </a:lnTo>
                      <a:lnTo>
                        <a:pt x="358" y="896"/>
                      </a:lnTo>
                      <a:lnTo>
                        <a:pt x="370" y="898"/>
                      </a:lnTo>
                      <a:lnTo>
                        <a:pt x="382" y="902"/>
                      </a:lnTo>
                      <a:lnTo>
                        <a:pt x="394" y="906"/>
                      </a:lnTo>
                      <a:lnTo>
                        <a:pt x="404" y="914"/>
                      </a:lnTo>
                      <a:lnTo>
                        <a:pt x="414" y="922"/>
                      </a:lnTo>
                      <a:lnTo>
                        <a:pt x="422" y="932"/>
                      </a:lnTo>
                      <a:lnTo>
                        <a:pt x="428" y="942"/>
                      </a:lnTo>
                      <a:lnTo>
                        <a:pt x="432" y="956"/>
                      </a:lnTo>
                      <a:lnTo>
                        <a:pt x="436" y="968"/>
                      </a:lnTo>
                      <a:lnTo>
                        <a:pt x="436" y="982"/>
                      </a:lnTo>
                      <a:lnTo>
                        <a:pt x="436" y="982"/>
                      </a:lnTo>
                      <a:lnTo>
                        <a:pt x="436" y="982"/>
                      </a:lnTo>
                      <a:lnTo>
                        <a:pt x="438" y="1000"/>
                      </a:lnTo>
                      <a:lnTo>
                        <a:pt x="444" y="1016"/>
                      </a:lnTo>
                      <a:lnTo>
                        <a:pt x="452" y="1032"/>
                      </a:lnTo>
                      <a:lnTo>
                        <a:pt x="462" y="1044"/>
                      </a:lnTo>
                      <a:lnTo>
                        <a:pt x="476" y="1056"/>
                      </a:lnTo>
                      <a:lnTo>
                        <a:pt x="490" y="1064"/>
                      </a:lnTo>
                      <a:lnTo>
                        <a:pt x="506" y="1068"/>
                      </a:lnTo>
                      <a:lnTo>
                        <a:pt x="524" y="1070"/>
                      </a:lnTo>
                      <a:lnTo>
                        <a:pt x="544" y="1070"/>
                      </a:lnTo>
                      <a:lnTo>
                        <a:pt x="544" y="1070"/>
                      </a:lnTo>
                      <a:lnTo>
                        <a:pt x="562" y="1068"/>
                      </a:lnTo>
                      <a:lnTo>
                        <a:pt x="578" y="1064"/>
                      </a:lnTo>
                      <a:lnTo>
                        <a:pt x="594" y="1056"/>
                      </a:lnTo>
                      <a:lnTo>
                        <a:pt x="606" y="1044"/>
                      </a:lnTo>
                      <a:lnTo>
                        <a:pt x="616" y="1032"/>
                      </a:lnTo>
                      <a:lnTo>
                        <a:pt x="626" y="1016"/>
                      </a:lnTo>
                      <a:lnTo>
                        <a:pt x="630" y="1000"/>
                      </a:lnTo>
                      <a:lnTo>
                        <a:pt x="632" y="982"/>
                      </a:lnTo>
                      <a:lnTo>
                        <a:pt x="632" y="982"/>
                      </a:lnTo>
                      <a:lnTo>
                        <a:pt x="632" y="982"/>
                      </a:lnTo>
                      <a:lnTo>
                        <a:pt x="634" y="968"/>
                      </a:lnTo>
                      <a:lnTo>
                        <a:pt x="636" y="956"/>
                      </a:lnTo>
                      <a:lnTo>
                        <a:pt x="642" y="942"/>
                      </a:lnTo>
                      <a:lnTo>
                        <a:pt x="648" y="932"/>
                      </a:lnTo>
                      <a:lnTo>
                        <a:pt x="656" y="922"/>
                      </a:lnTo>
                      <a:lnTo>
                        <a:pt x="664" y="914"/>
                      </a:lnTo>
                      <a:lnTo>
                        <a:pt x="676" y="906"/>
                      </a:lnTo>
                      <a:lnTo>
                        <a:pt x="686" y="902"/>
                      </a:lnTo>
                      <a:lnTo>
                        <a:pt x="698" y="898"/>
                      </a:lnTo>
                      <a:lnTo>
                        <a:pt x="710" y="896"/>
                      </a:lnTo>
                      <a:lnTo>
                        <a:pt x="722" y="894"/>
                      </a:lnTo>
                      <a:lnTo>
                        <a:pt x="734" y="896"/>
                      </a:lnTo>
                      <a:lnTo>
                        <a:pt x="748" y="898"/>
                      </a:lnTo>
                      <a:lnTo>
                        <a:pt x="760" y="904"/>
                      </a:lnTo>
                      <a:lnTo>
                        <a:pt x="770" y="912"/>
                      </a:lnTo>
                      <a:lnTo>
                        <a:pt x="782" y="920"/>
                      </a:lnTo>
                      <a:lnTo>
                        <a:pt x="782" y="920"/>
                      </a:lnTo>
                      <a:lnTo>
                        <a:pt x="782" y="920"/>
                      </a:lnTo>
                      <a:lnTo>
                        <a:pt x="796" y="932"/>
                      </a:lnTo>
                      <a:lnTo>
                        <a:pt x="810" y="940"/>
                      </a:lnTo>
                      <a:lnTo>
                        <a:pt x="826" y="944"/>
                      </a:lnTo>
                      <a:lnTo>
                        <a:pt x="844" y="946"/>
                      </a:lnTo>
                      <a:lnTo>
                        <a:pt x="860" y="944"/>
                      </a:lnTo>
                      <a:lnTo>
                        <a:pt x="876" y="940"/>
                      </a:lnTo>
                      <a:lnTo>
                        <a:pt x="892" y="932"/>
                      </a:lnTo>
                      <a:lnTo>
                        <a:pt x="906" y="920"/>
                      </a:lnTo>
                      <a:lnTo>
                        <a:pt x="920" y="906"/>
                      </a:lnTo>
                      <a:lnTo>
                        <a:pt x="920" y="906"/>
                      </a:lnTo>
                      <a:lnTo>
                        <a:pt x="930" y="892"/>
                      </a:lnTo>
                      <a:lnTo>
                        <a:pt x="940" y="878"/>
                      </a:lnTo>
                      <a:lnTo>
                        <a:pt x="944" y="862"/>
                      </a:lnTo>
                      <a:lnTo>
                        <a:pt x="946" y="844"/>
                      </a:lnTo>
                      <a:lnTo>
                        <a:pt x="944" y="828"/>
                      </a:lnTo>
                      <a:lnTo>
                        <a:pt x="940" y="812"/>
                      </a:lnTo>
                      <a:lnTo>
                        <a:pt x="930" y="796"/>
                      </a:lnTo>
                      <a:lnTo>
                        <a:pt x="920" y="782"/>
                      </a:lnTo>
                      <a:lnTo>
                        <a:pt x="920" y="782"/>
                      </a:lnTo>
                      <a:lnTo>
                        <a:pt x="920" y="782"/>
                      </a:lnTo>
                      <a:lnTo>
                        <a:pt x="910" y="772"/>
                      </a:lnTo>
                      <a:lnTo>
                        <a:pt x="904" y="760"/>
                      </a:lnTo>
                      <a:lnTo>
                        <a:pt x="898" y="748"/>
                      </a:lnTo>
                      <a:lnTo>
                        <a:pt x="896" y="736"/>
                      </a:lnTo>
                      <a:lnTo>
                        <a:pt x="894" y="724"/>
                      </a:lnTo>
                      <a:lnTo>
                        <a:pt x="894" y="710"/>
                      </a:lnTo>
                      <a:lnTo>
                        <a:pt x="896" y="698"/>
                      </a:lnTo>
                      <a:lnTo>
                        <a:pt x="900" y="686"/>
                      </a:lnTo>
                      <a:lnTo>
                        <a:pt x="906" y="676"/>
                      </a:lnTo>
                      <a:lnTo>
                        <a:pt x="914" y="666"/>
                      </a:lnTo>
                      <a:lnTo>
                        <a:pt x="922" y="656"/>
                      </a:lnTo>
                      <a:lnTo>
                        <a:pt x="932" y="648"/>
                      </a:lnTo>
                      <a:lnTo>
                        <a:pt x="942" y="642"/>
                      </a:lnTo>
                      <a:lnTo>
                        <a:pt x="954" y="636"/>
                      </a:lnTo>
                      <a:lnTo>
                        <a:pt x="968" y="634"/>
                      </a:lnTo>
                      <a:lnTo>
                        <a:pt x="982" y="632"/>
                      </a:lnTo>
                      <a:lnTo>
                        <a:pt x="982" y="632"/>
                      </a:lnTo>
                      <a:lnTo>
                        <a:pt x="982" y="632"/>
                      </a:lnTo>
                      <a:lnTo>
                        <a:pt x="1000" y="630"/>
                      </a:lnTo>
                      <a:lnTo>
                        <a:pt x="1016" y="626"/>
                      </a:lnTo>
                      <a:lnTo>
                        <a:pt x="1030" y="618"/>
                      </a:lnTo>
                      <a:lnTo>
                        <a:pt x="1044" y="606"/>
                      </a:lnTo>
                      <a:lnTo>
                        <a:pt x="1054" y="594"/>
                      </a:lnTo>
                      <a:lnTo>
                        <a:pt x="1062" y="580"/>
                      </a:lnTo>
                      <a:lnTo>
                        <a:pt x="1068" y="562"/>
                      </a:lnTo>
                      <a:lnTo>
                        <a:pt x="1070" y="544"/>
                      </a:lnTo>
                      <a:lnTo>
                        <a:pt x="1070" y="526"/>
                      </a:lnTo>
                      <a:lnTo>
                        <a:pt x="1070" y="526"/>
                      </a:lnTo>
                      <a:lnTo>
                        <a:pt x="1068" y="508"/>
                      </a:lnTo>
                      <a:lnTo>
                        <a:pt x="1062" y="490"/>
                      </a:lnTo>
                      <a:lnTo>
                        <a:pt x="1054" y="476"/>
                      </a:lnTo>
                      <a:lnTo>
                        <a:pt x="1044" y="464"/>
                      </a:lnTo>
                      <a:lnTo>
                        <a:pt x="1030" y="452"/>
                      </a:lnTo>
                      <a:lnTo>
                        <a:pt x="1016" y="444"/>
                      </a:lnTo>
                      <a:lnTo>
                        <a:pt x="1000" y="440"/>
                      </a:lnTo>
                      <a:lnTo>
                        <a:pt x="982" y="438"/>
                      </a:lnTo>
                      <a:lnTo>
                        <a:pt x="982" y="438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42"/>
                <p:cNvSpPr>
                  <a:spLocks/>
                </p:cNvSpPr>
                <p:nvPr/>
              </p:nvSpPr>
              <p:spPr bwMode="auto">
                <a:xfrm>
                  <a:off x="663575" y="925513"/>
                  <a:ext cx="676275" cy="676275"/>
                </a:xfrm>
                <a:custGeom>
                  <a:avLst/>
                  <a:gdLst>
                    <a:gd name="T0" fmla="*/ 426 w 426"/>
                    <a:gd name="T1" fmla="*/ 212 h 426"/>
                    <a:gd name="T2" fmla="*/ 422 w 426"/>
                    <a:gd name="T3" fmla="*/ 256 h 426"/>
                    <a:gd name="T4" fmla="*/ 408 w 426"/>
                    <a:gd name="T5" fmla="*/ 296 h 426"/>
                    <a:gd name="T6" fmla="*/ 390 w 426"/>
                    <a:gd name="T7" fmla="*/ 332 h 426"/>
                    <a:gd name="T8" fmla="*/ 364 w 426"/>
                    <a:gd name="T9" fmla="*/ 364 h 426"/>
                    <a:gd name="T10" fmla="*/ 332 w 426"/>
                    <a:gd name="T11" fmla="*/ 390 h 426"/>
                    <a:gd name="T12" fmla="*/ 296 w 426"/>
                    <a:gd name="T13" fmla="*/ 410 h 426"/>
                    <a:gd name="T14" fmla="*/ 256 w 426"/>
                    <a:gd name="T15" fmla="*/ 422 h 426"/>
                    <a:gd name="T16" fmla="*/ 212 w 426"/>
                    <a:gd name="T17" fmla="*/ 426 h 426"/>
                    <a:gd name="T18" fmla="*/ 190 w 426"/>
                    <a:gd name="T19" fmla="*/ 426 h 426"/>
                    <a:gd name="T20" fmla="*/ 148 w 426"/>
                    <a:gd name="T21" fmla="*/ 416 h 426"/>
                    <a:gd name="T22" fmla="*/ 110 w 426"/>
                    <a:gd name="T23" fmla="*/ 400 h 426"/>
                    <a:gd name="T24" fmla="*/ 76 w 426"/>
                    <a:gd name="T25" fmla="*/ 378 h 426"/>
                    <a:gd name="T26" fmla="*/ 48 w 426"/>
                    <a:gd name="T27" fmla="*/ 348 h 426"/>
                    <a:gd name="T28" fmla="*/ 24 w 426"/>
                    <a:gd name="T29" fmla="*/ 314 h 426"/>
                    <a:gd name="T30" fmla="*/ 8 w 426"/>
                    <a:gd name="T31" fmla="*/ 276 h 426"/>
                    <a:gd name="T32" fmla="*/ 0 w 426"/>
                    <a:gd name="T33" fmla="*/ 234 h 426"/>
                    <a:gd name="T34" fmla="*/ 0 w 426"/>
                    <a:gd name="T35" fmla="*/ 212 h 426"/>
                    <a:gd name="T36" fmla="*/ 4 w 426"/>
                    <a:gd name="T37" fmla="*/ 170 h 426"/>
                    <a:gd name="T38" fmla="*/ 16 w 426"/>
                    <a:gd name="T39" fmla="*/ 130 h 426"/>
                    <a:gd name="T40" fmla="*/ 36 w 426"/>
                    <a:gd name="T41" fmla="*/ 94 h 426"/>
                    <a:gd name="T42" fmla="*/ 62 w 426"/>
                    <a:gd name="T43" fmla="*/ 62 h 426"/>
                    <a:gd name="T44" fmla="*/ 94 w 426"/>
                    <a:gd name="T45" fmla="*/ 36 h 426"/>
                    <a:gd name="T46" fmla="*/ 130 w 426"/>
                    <a:gd name="T47" fmla="*/ 16 h 426"/>
                    <a:gd name="T48" fmla="*/ 170 w 426"/>
                    <a:gd name="T49" fmla="*/ 4 h 426"/>
                    <a:gd name="T50" fmla="*/ 212 w 426"/>
                    <a:gd name="T51" fmla="*/ 0 h 426"/>
                    <a:gd name="T52" fmla="*/ 234 w 426"/>
                    <a:gd name="T53" fmla="*/ 0 h 426"/>
                    <a:gd name="T54" fmla="*/ 276 w 426"/>
                    <a:gd name="T55" fmla="*/ 10 h 426"/>
                    <a:gd name="T56" fmla="*/ 314 w 426"/>
                    <a:gd name="T57" fmla="*/ 26 h 426"/>
                    <a:gd name="T58" fmla="*/ 348 w 426"/>
                    <a:gd name="T59" fmla="*/ 48 h 426"/>
                    <a:gd name="T60" fmla="*/ 376 w 426"/>
                    <a:gd name="T61" fmla="*/ 78 h 426"/>
                    <a:gd name="T62" fmla="*/ 400 w 426"/>
                    <a:gd name="T63" fmla="*/ 112 h 426"/>
                    <a:gd name="T64" fmla="*/ 416 w 426"/>
                    <a:gd name="T65" fmla="*/ 150 h 426"/>
                    <a:gd name="T66" fmla="*/ 424 w 426"/>
                    <a:gd name="T67" fmla="*/ 192 h 426"/>
                    <a:gd name="T68" fmla="*/ 426 w 426"/>
                    <a:gd name="T69" fmla="*/ 212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6" h="426">
                      <a:moveTo>
                        <a:pt x="426" y="212"/>
                      </a:moveTo>
                      <a:lnTo>
                        <a:pt x="426" y="212"/>
                      </a:lnTo>
                      <a:lnTo>
                        <a:pt x="424" y="234"/>
                      </a:lnTo>
                      <a:lnTo>
                        <a:pt x="422" y="256"/>
                      </a:lnTo>
                      <a:lnTo>
                        <a:pt x="416" y="276"/>
                      </a:lnTo>
                      <a:lnTo>
                        <a:pt x="408" y="296"/>
                      </a:lnTo>
                      <a:lnTo>
                        <a:pt x="400" y="314"/>
                      </a:lnTo>
                      <a:lnTo>
                        <a:pt x="390" y="332"/>
                      </a:lnTo>
                      <a:lnTo>
                        <a:pt x="376" y="348"/>
                      </a:lnTo>
                      <a:lnTo>
                        <a:pt x="364" y="364"/>
                      </a:lnTo>
                      <a:lnTo>
                        <a:pt x="348" y="378"/>
                      </a:lnTo>
                      <a:lnTo>
                        <a:pt x="332" y="390"/>
                      </a:lnTo>
                      <a:lnTo>
                        <a:pt x="314" y="400"/>
                      </a:lnTo>
                      <a:lnTo>
                        <a:pt x="296" y="410"/>
                      </a:lnTo>
                      <a:lnTo>
                        <a:pt x="276" y="416"/>
                      </a:lnTo>
                      <a:lnTo>
                        <a:pt x="256" y="422"/>
                      </a:lnTo>
                      <a:lnTo>
                        <a:pt x="234" y="426"/>
                      </a:lnTo>
                      <a:lnTo>
                        <a:pt x="212" y="426"/>
                      </a:lnTo>
                      <a:lnTo>
                        <a:pt x="212" y="426"/>
                      </a:lnTo>
                      <a:lnTo>
                        <a:pt x="190" y="426"/>
                      </a:lnTo>
                      <a:lnTo>
                        <a:pt x="170" y="422"/>
                      </a:lnTo>
                      <a:lnTo>
                        <a:pt x="148" y="416"/>
                      </a:lnTo>
                      <a:lnTo>
                        <a:pt x="130" y="410"/>
                      </a:lnTo>
                      <a:lnTo>
                        <a:pt x="110" y="400"/>
                      </a:lnTo>
                      <a:lnTo>
                        <a:pt x="94" y="390"/>
                      </a:lnTo>
                      <a:lnTo>
                        <a:pt x="76" y="378"/>
                      </a:lnTo>
                      <a:lnTo>
                        <a:pt x="62" y="364"/>
                      </a:lnTo>
                      <a:lnTo>
                        <a:pt x="48" y="348"/>
                      </a:lnTo>
                      <a:lnTo>
                        <a:pt x="36" y="332"/>
                      </a:lnTo>
                      <a:lnTo>
                        <a:pt x="24" y="314"/>
                      </a:lnTo>
                      <a:lnTo>
                        <a:pt x="16" y="296"/>
                      </a:lnTo>
                      <a:lnTo>
                        <a:pt x="8" y="276"/>
                      </a:lnTo>
                      <a:lnTo>
                        <a:pt x="4" y="256"/>
                      </a:lnTo>
                      <a:lnTo>
                        <a:pt x="0" y="234"/>
                      </a:lnTo>
                      <a:lnTo>
                        <a:pt x="0" y="212"/>
                      </a:lnTo>
                      <a:lnTo>
                        <a:pt x="0" y="212"/>
                      </a:lnTo>
                      <a:lnTo>
                        <a:pt x="0" y="192"/>
                      </a:lnTo>
                      <a:lnTo>
                        <a:pt x="4" y="170"/>
                      </a:lnTo>
                      <a:lnTo>
                        <a:pt x="8" y="150"/>
                      </a:lnTo>
                      <a:lnTo>
                        <a:pt x="16" y="130"/>
                      </a:lnTo>
                      <a:lnTo>
                        <a:pt x="24" y="112"/>
                      </a:lnTo>
                      <a:lnTo>
                        <a:pt x="36" y="94"/>
                      </a:lnTo>
                      <a:lnTo>
                        <a:pt x="48" y="78"/>
                      </a:lnTo>
                      <a:lnTo>
                        <a:pt x="62" y="62"/>
                      </a:lnTo>
                      <a:lnTo>
                        <a:pt x="76" y="48"/>
                      </a:lnTo>
                      <a:lnTo>
                        <a:pt x="94" y="36"/>
                      </a:lnTo>
                      <a:lnTo>
                        <a:pt x="110" y="26"/>
                      </a:lnTo>
                      <a:lnTo>
                        <a:pt x="130" y="16"/>
                      </a:lnTo>
                      <a:lnTo>
                        <a:pt x="148" y="10"/>
                      </a:lnTo>
                      <a:lnTo>
                        <a:pt x="170" y="4"/>
                      </a:lnTo>
                      <a:lnTo>
                        <a:pt x="190" y="0"/>
                      </a:lnTo>
                      <a:lnTo>
                        <a:pt x="212" y="0"/>
                      </a:lnTo>
                      <a:lnTo>
                        <a:pt x="212" y="0"/>
                      </a:lnTo>
                      <a:lnTo>
                        <a:pt x="234" y="0"/>
                      </a:lnTo>
                      <a:lnTo>
                        <a:pt x="256" y="4"/>
                      </a:lnTo>
                      <a:lnTo>
                        <a:pt x="276" y="10"/>
                      </a:lnTo>
                      <a:lnTo>
                        <a:pt x="296" y="16"/>
                      </a:lnTo>
                      <a:lnTo>
                        <a:pt x="314" y="26"/>
                      </a:lnTo>
                      <a:lnTo>
                        <a:pt x="332" y="36"/>
                      </a:lnTo>
                      <a:lnTo>
                        <a:pt x="348" y="48"/>
                      </a:lnTo>
                      <a:lnTo>
                        <a:pt x="364" y="62"/>
                      </a:lnTo>
                      <a:lnTo>
                        <a:pt x="376" y="78"/>
                      </a:lnTo>
                      <a:lnTo>
                        <a:pt x="390" y="94"/>
                      </a:lnTo>
                      <a:lnTo>
                        <a:pt x="400" y="112"/>
                      </a:lnTo>
                      <a:lnTo>
                        <a:pt x="408" y="130"/>
                      </a:lnTo>
                      <a:lnTo>
                        <a:pt x="416" y="150"/>
                      </a:lnTo>
                      <a:lnTo>
                        <a:pt x="422" y="170"/>
                      </a:lnTo>
                      <a:lnTo>
                        <a:pt x="424" y="192"/>
                      </a:lnTo>
                      <a:lnTo>
                        <a:pt x="426" y="212"/>
                      </a:lnTo>
                      <a:lnTo>
                        <a:pt x="426" y="212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56" name="矩形 55"/>
          <p:cNvSpPr/>
          <p:nvPr/>
        </p:nvSpPr>
        <p:spPr>
          <a:xfrm>
            <a:off x="414392" y="2327184"/>
            <a:ext cx="2443372" cy="587845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灵感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灵感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你带来创意和灵感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218742" y="2327184"/>
            <a:ext cx="2487368" cy="587845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灵感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灵感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你带来创意和灵感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14392" y="1083921"/>
            <a:ext cx="2443372" cy="587845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灵感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灵感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你带来创意和灵感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218742" y="1083921"/>
            <a:ext cx="2487368" cy="587845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灵感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灵感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你带来创意和灵感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037017" y="3707033"/>
            <a:ext cx="3046469" cy="587845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灵感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灵感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XXX</a:t>
            </a:r>
            <a:r>
              <a:rPr lang="zh-CN" altLang="en-US" sz="8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给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rPr>
              <a:t>你带来创意和灵感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cs typeface="Segoe UI Semilight" panose="020B0402040204020203" pitchFamily="34" charset="0"/>
            </a:endParaRPr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5390314" y="1243965"/>
            <a:ext cx="828429" cy="0"/>
          </a:xfrm>
          <a:prstGeom prst="line">
            <a:avLst/>
          </a:prstGeom>
          <a:ln w="12700">
            <a:solidFill>
              <a:schemeClr val="tx2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5826679" y="2484503"/>
            <a:ext cx="392066" cy="0"/>
          </a:xfrm>
          <a:prstGeom prst="line">
            <a:avLst/>
          </a:prstGeom>
          <a:ln w="12700">
            <a:solidFill>
              <a:schemeClr val="tx2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2877733" y="1243965"/>
            <a:ext cx="828429" cy="0"/>
          </a:xfrm>
          <a:prstGeom prst="line">
            <a:avLst/>
          </a:prstGeom>
          <a:ln w="12700">
            <a:solidFill>
              <a:schemeClr val="tx2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2877733" y="2484503"/>
            <a:ext cx="392066" cy="0"/>
          </a:xfrm>
          <a:prstGeom prst="line">
            <a:avLst/>
          </a:prstGeom>
          <a:ln w="12700">
            <a:solidFill>
              <a:schemeClr val="tx2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4560252" y="3507911"/>
            <a:ext cx="1" cy="192771"/>
          </a:xfrm>
          <a:prstGeom prst="line">
            <a:avLst/>
          </a:prstGeom>
          <a:ln w="12700">
            <a:solidFill>
              <a:schemeClr val="tx2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框 54"/>
          <p:cNvSpPr txBox="1">
            <a:spLocks noChangeArrowheads="1"/>
          </p:cNvSpPr>
          <p:nvPr/>
        </p:nvSpPr>
        <p:spPr bwMode="auto">
          <a:xfrm>
            <a:off x="2540000" y="-858838"/>
            <a:ext cx="1731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i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竞争对手分析</a:t>
            </a:r>
          </a:p>
        </p:txBody>
      </p:sp>
      <p:sp>
        <p:nvSpPr>
          <p:cNvPr id="17412" name="TextBox 46"/>
          <p:cNvSpPr txBox="1">
            <a:spLocks noChangeArrowheads="1"/>
          </p:cNvSpPr>
          <p:nvPr/>
        </p:nvSpPr>
        <p:spPr bwMode="auto">
          <a:xfrm>
            <a:off x="1400175" y="1757879"/>
            <a:ext cx="158288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3" name="TextBox 46"/>
          <p:cNvSpPr txBox="1">
            <a:spLocks noChangeArrowheads="1"/>
          </p:cNvSpPr>
          <p:nvPr/>
        </p:nvSpPr>
        <p:spPr bwMode="auto">
          <a:xfrm>
            <a:off x="1400175" y="2978666"/>
            <a:ext cx="158288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414" name="组合 2"/>
          <p:cNvGrpSpPr>
            <a:grpSpLocks/>
          </p:cNvGrpSpPr>
          <p:nvPr/>
        </p:nvGrpSpPr>
        <p:grpSpPr bwMode="auto">
          <a:xfrm>
            <a:off x="3294063" y="1385888"/>
            <a:ext cx="2484437" cy="2503487"/>
            <a:chOff x="0" y="0"/>
            <a:chExt cx="2484438" cy="2503487"/>
          </a:xfrm>
        </p:grpSpPr>
        <p:sp>
          <p:nvSpPr>
            <p:cNvPr id="17425" name="Freeform 5"/>
            <p:cNvSpPr>
              <a:spLocks/>
            </p:cNvSpPr>
            <p:nvPr/>
          </p:nvSpPr>
          <p:spPr bwMode="auto">
            <a:xfrm>
              <a:off x="0" y="0"/>
              <a:ext cx="2484438" cy="2424112"/>
            </a:xfrm>
            <a:custGeom>
              <a:avLst/>
              <a:gdLst>
                <a:gd name="T0" fmla="*/ 2147483647 w 287"/>
                <a:gd name="T1" fmla="*/ 2147483647 h 280"/>
                <a:gd name="T2" fmla="*/ 2147483647 w 287"/>
                <a:gd name="T3" fmla="*/ 2147483647 h 280"/>
                <a:gd name="T4" fmla="*/ 2147483647 w 287"/>
                <a:gd name="T5" fmla="*/ 2147483647 h 280"/>
                <a:gd name="T6" fmla="*/ 2147483647 w 287"/>
                <a:gd name="T7" fmla="*/ 2147483647 h 280"/>
                <a:gd name="T8" fmla="*/ 2147483647 w 287"/>
                <a:gd name="T9" fmla="*/ 2147483647 h 280"/>
                <a:gd name="T10" fmla="*/ 2147483647 w 287"/>
                <a:gd name="T11" fmla="*/ 2147483647 h 280"/>
                <a:gd name="T12" fmla="*/ 2147483647 w 287"/>
                <a:gd name="T13" fmla="*/ 2147483647 h 280"/>
                <a:gd name="T14" fmla="*/ 2147483647 w 287"/>
                <a:gd name="T15" fmla="*/ 0 h 280"/>
                <a:gd name="T16" fmla="*/ 2147483647 w 287"/>
                <a:gd name="T17" fmla="*/ 2147483647 h 280"/>
                <a:gd name="T18" fmla="*/ 2147483647 w 287"/>
                <a:gd name="T19" fmla="*/ 2147483647 h 280"/>
                <a:gd name="T20" fmla="*/ 2147483647 w 287"/>
                <a:gd name="T21" fmla="*/ 2147483647 h 280"/>
                <a:gd name="T22" fmla="*/ 2147483647 w 287"/>
                <a:gd name="T23" fmla="*/ 2147483647 h 280"/>
                <a:gd name="T24" fmla="*/ 2147483647 w 287"/>
                <a:gd name="T25" fmla="*/ 2147483647 h 280"/>
                <a:gd name="T26" fmla="*/ 2147483647 w 287"/>
                <a:gd name="T27" fmla="*/ 2147483647 h 280"/>
                <a:gd name="T28" fmla="*/ 2147483647 w 287"/>
                <a:gd name="T29" fmla="*/ 2147483647 h 280"/>
                <a:gd name="T30" fmla="*/ 2147483647 w 287"/>
                <a:gd name="T31" fmla="*/ 2147483647 h 280"/>
                <a:gd name="T32" fmla="*/ 2147483647 w 287"/>
                <a:gd name="T33" fmla="*/ 2147483647 h 280"/>
                <a:gd name="T34" fmla="*/ 2147483647 w 287"/>
                <a:gd name="T35" fmla="*/ 2147483647 h 280"/>
                <a:gd name="T36" fmla="*/ 2147483647 w 287"/>
                <a:gd name="T37" fmla="*/ 2147483647 h 280"/>
                <a:gd name="T38" fmla="*/ 2147483647 w 287"/>
                <a:gd name="T39" fmla="*/ 2147483647 h 280"/>
                <a:gd name="T40" fmla="*/ 2147483647 w 287"/>
                <a:gd name="T41" fmla="*/ 2147483647 h 280"/>
                <a:gd name="T42" fmla="*/ 2147483647 w 287"/>
                <a:gd name="T43" fmla="*/ 2147483647 h 280"/>
                <a:gd name="T44" fmla="*/ 2147483647 w 287"/>
                <a:gd name="T45" fmla="*/ 2147483647 h 280"/>
                <a:gd name="T46" fmla="*/ 2147483647 w 287"/>
                <a:gd name="T47" fmla="*/ 2147483647 h 280"/>
                <a:gd name="T48" fmla="*/ 2147483647 w 287"/>
                <a:gd name="T49" fmla="*/ 2147483647 h 280"/>
                <a:gd name="T50" fmla="*/ 2147483647 w 287"/>
                <a:gd name="T51" fmla="*/ 2147483647 h 280"/>
                <a:gd name="T52" fmla="*/ 2147483647 w 287"/>
                <a:gd name="T53" fmla="*/ 2147483647 h 280"/>
                <a:gd name="T54" fmla="*/ 2147483647 w 287"/>
                <a:gd name="T55" fmla="*/ 2147483647 h 280"/>
                <a:gd name="T56" fmla="*/ 2147483647 w 287"/>
                <a:gd name="T57" fmla="*/ 2147483647 h 280"/>
                <a:gd name="T58" fmla="*/ 2147483647 w 287"/>
                <a:gd name="T59" fmla="*/ 2147483647 h 280"/>
                <a:gd name="T60" fmla="*/ 2147483647 w 287"/>
                <a:gd name="T61" fmla="*/ 2147483647 h 280"/>
                <a:gd name="T62" fmla="*/ 2147483647 w 287"/>
                <a:gd name="T63" fmla="*/ 2147483647 h 280"/>
                <a:gd name="T64" fmla="*/ 2147483647 w 287"/>
                <a:gd name="T65" fmla="*/ 2147483647 h 280"/>
                <a:gd name="T66" fmla="*/ 2147483647 w 287"/>
                <a:gd name="T67" fmla="*/ 2147483647 h 280"/>
                <a:gd name="T68" fmla="*/ 2147483647 w 287"/>
                <a:gd name="T69" fmla="*/ 2147483647 h 280"/>
                <a:gd name="T70" fmla="*/ 2147483647 w 287"/>
                <a:gd name="T71" fmla="*/ 2147483647 h 280"/>
                <a:gd name="T72" fmla="*/ 2147483647 w 287"/>
                <a:gd name="T73" fmla="*/ 2147483647 h 280"/>
                <a:gd name="T74" fmla="*/ 2147483647 w 287"/>
                <a:gd name="T75" fmla="*/ 2147483647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87" h="280">
                  <a:moveTo>
                    <a:pt x="277" y="130"/>
                  </a:moveTo>
                  <a:cubicBezTo>
                    <a:pt x="281" y="122"/>
                    <a:pt x="281" y="112"/>
                    <a:pt x="278" y="103"/>
                  </a:cubicBezTo>
                  <a:cubicBezTo>
                    <a:pt x="275" y="93"/>
                    <a:pt x="269" y="85"/>
                    <a:pt x="261" y="81"/>
                  </a:cubicBezTo>
                  <a:cubicBezTo>
                    <a:pt x="262" y="73"/>
                    <a:pt x="261" y="64"/>
                    <a:pt x="256" y="57"/>
                  </a:cubicBezTo>
                  <a:cubicBezTo>
                    <a:pt x="252" y="51"/>
                    <a:pt x="246" y="46"/>
                    <a:pt x="239" y="44"/>
                  </a:cubicBezTo>
                  <a:cubicBezTo>
                    <a:pt x="238" y="38"/>
                    <a:pt x="235" y="33"/>
                    <a:pt x="231" y="29"/>
                  </a:cubicBezTo>
                  <a:cubicBezTo>
                    <a:pt x="225" y="22"/>
                    <a:pt x="217" y="19"/>
                    <a:pt x="209" y="18"/>
                  </a:cubicBezTo>
                  <a:cubicBezTo>
                    <a:pt x="201" y="7"/>
                    <a:pt x="187" y="0"/>
                    <a:pt x="171" y="0"/>
                  </a:cubicBezTo>
                  <a:cubicBezTo>
                    <a:pt x="164" y="0"/>
                    <a:pt x="158" y="1"/>
                    <a:pt x="152" y="4"/>
                  </a:cubicBezTo>
                  <a:cubicBezTo>
                    <a:pt x="146" y="7"/>
                    <a:pt x="142" y="10"/>
                    <a:pt x="139" y="14"/>
                  </a:cubicBezTo>
                  <a:cubicBezTo>
                    <a:pt x="137" y="12"/>
                    <a:pt x="135" y="11"/>
                    <a:pt x="133" y="9"/>
                  </a:cubicBezTo>
                  <a:cubicBezTo>
                    <a:pt x="127" y="4"/>
                    <a:pt x="120" y="2"/>
                    <a:pt x="112" y="2"/>
                  </a:cubicBezTo>
                  <a:cubicBezTo>
                    <a:pt x="100" y="2"/>
                    <a:pt x="89" y="8"/>
                    <a:pt x="79" y="18"/>
                  </a:cubicBezTo>
                  <a:cubicBezTo>
                    <a:pt x="71" y="18"/>
                    <a:pt x="62" y="22"/>
                    <a:pt x="56" y="29"/>
                  </a:cubicBezTo>
                  <a:cubicBezTo>
                    <a:pt x="52" y="33"/>
                    <a:pt x="49" y="38"/>
                    <a:pt x="47" y="44"/>
                  </a:cubicBezTo>
                  <a:cubicBezTo>
                    <a:pt x="40" y="46"/>
                    <a:pt x="34" y="51"/>
                    <a:pt x="30" y="57"/>
                  </a:cubicBezTo>
                  <a:cubicBezTo>
                    <a:pt x="26" y="64"/>
                    <a:pt x="24" y="73"/>
                    <a:pt x="25" y="81"/>
                  </a:cubicBezTo>
                  <a:cubicBezTo>
                    <a:pt x="17" y="85"/>
                    <a:pt x="11" y="93"/>
                    <a:pt x="8" y="103"/>
                  </a:cubicBezTo>
                  <a:cubicBezTo>
                    <a:pt x="5" y="112"/>
                    <a:pt x="6" y="122"/>
                    <a:pt x="9" y="130"/>
                  </a:cubicBezTo>
                  <a:cubicBezTo>
                    <a:pt x="0" y="143"/>
                    <a:pt x="0" y="161"/>
                    <a:pt x="1" y="167"/>
                  </a:cubicBezTo>
                  <a:cubicBezTo>
                    <a:pt x="2" y="185"/>
                    <a:pt x="10" y="199"/>
                    <a:pt x="22" y="207"/>
                  </a:cubicBezTo>
                  <a:cubicBezTo>
                    <a:pt x="21" y="216"/>
                    <a:pt x="24" y="225"/>
                    <a:pt x="29" y="233"/>
                  </a:cubicBezTo>
                  <a:cubicBezTo>
                    <a:pt x="35" y="240"/>
                    <a:pt x="42" y="245"/>
                    <a:pt x="50" y="246"/>
                  </a:cubicBezTo>
                  <a:cubicBezTo>
                    <a:pt x="51" y="252"/>
                    <a:pt x="54" y="258"/>
                    <a:pt x="58" y="262"/>
                  </a:cubicBezTo>
                  <a:cubicBezTo>
                    <a:pt x="65" y="269"/>
                    <a:pt x="74" y="273"/>
                    <a:pt x="84" y="273"/>
                  </a:cubicBezTo>
                  <a:cubicBezTo>
                    <a:pt x="86" y="273"/>
                    <a:pt x="88" y="273"/>
                    <a:pt x="90" y="272"/>
                  </a:cubicBezTo>
                  <a:cubicBezTo>
                    <a:pt x="98" y="278"/>
                    <a:pt x="106" y="280"/>
                    <a:pt x="114" y="280"/>
                  </a:cubicBezTo>
                  <a:cubicBezTo>
                    <a:pt x="127" y="280"/>
                    <a:pt x="139" y="273"/>
                    <a:pt x="146" y="260"/>
                  </a:cubicBezTo>
                  <a:cubicBezTo>
                    <a:pt x="149" y="266"/>
                    <a:pt x="153" y="271"/>
                    <a:pt x="159" y="274"/>
                  </a:cubicBezTo>
                  <a:cubicBezTo>
                    <a:pt x="164" y="277"/>
                    <a:pt x="169" y="279"/>
                    <a:pt x="175" y="279"/>
                  </a:cubicBezTo>
                  <a:cubicBezTo>
                    <a:pt x="183" y="279"/>
                    <a:pt x="190" y="277"/>
                    <a:pt x="196" y="272"/>
                  </a:cubicBezTo>
                  <a:cubicBezTo>
                    <a:pt x="198" y="273"/>
                    <a:pt x="201" y="273"/>
                    <a:pt x="203" y="273"/>
                  </a:cubicBezTo>
                  <a:cubicBezTo>
                    <a:pt x="211" y="273"/>
                    <a:pt x="219" y="270"/>
                    <a:pt x="225" y="265"/>
                  </a:cubicBezTo>
                  <a:cubicBezTo>
                    <a:pt x="231" y="260"/>
                    <a:pt x="235" y="254"/>
                    <a:pt x="237" y="246"/>
                  </a:cubicBezTo>
                  <a:cubicBezTo>
                    <a:pt x="245" y="245"/>
                    <a:pt x="252" y="240"/>
                    <a:pt x="257" y="233"/>
                  </a:cubicBezTo>
                  <a:cubicBezTo>
                    <a:pt x="263" y="225"/>
                    <a:pt x="265" y="216"/>
                    <a:pt x="265" y="207"/>
                  </a:cubicBezTo>
                  <a:cubicBezTo>
                    <a:pt x="276" y="199"/>
                    <a:pt x="284" y="185"/>
                    <a:pt x="286" y="167"/>
                  </a:cubicBezTo>
                  <a:cubicBezTo>
                    <a:pt x="287" y="156"/>
                    <a:pt x="285" y="141"/>
                    <a:pt x="277" y="1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426" name="Freeform 6"/>
            <p:cNvSpPr>
              <a:spLocks noEditPoints="1"/>
            </p:cNvSpPr>
            <p:nvPr/>
          </p:nvSpPr>
          <p:spPr bwMode="auto">
            <a:xfrm>
              <a:off x="77788" y="44450"/>
              <a:ext cx="2328862" cy="2459037"/>
            </a:xfrm>
            <a:custGeom>
              <a:avLst/>
              <a:gdLst>
                <a:gd name="T0" fmla="*/ 2147483647 w 269"/>
                <a:gd name="T1" fmla="*/ 2147483647 h 284"/>
                <a:gd name="T2" fmla="*/ 2147483647 w 269"/>
                <a:gd name="T3" fmla="*/ 2147483647 h 284"/>
                <a:gd name="T4" fmla="*/ 2147483647 w 269"/>
                <a:gd name="T5" fmla="*/ 2147483647 h 284"/>
                <a:gd name="T6" fmla="*/ 2147483647 w 269"/>
                <a:gd name="T7" fmla="*/ 2147483647 h 284"/>
                <a:gd name="T8" fmla="*/ 2147483647 w 269"/>
                <a:gd name="T9" fmla="*/ 2147483647 h 284"/>
                <a:gd name="T10" fmla="*/ 2147483647 w 269"/>
                <a:gd name="T11" fmla="*/ 2147483647 h 284"/>
                <a:gd name="T12" fmla="*/ 2147483647 w 269"/>
                <a:gd name="T13" fmla="*/ 2147483647 h 284"/>
                <a:gd name="T14" fmla="*/ 2147483647 w 269"/>
                <a:gd name="T15" fmla="*/ 2147483647 h 284"/>
                <a:gd name="T16" fmla="*/ 2147483647 w 269"/>
                <a:gd name="T17" fmla="*/ 2147483647 h 284"/>
                <a:gd name="T18" fmla="*/ 2147483647 w 269"/>
                <a:gd name="T19" fmla="*/ 2147483647 h 284"/>
                <a:gd name="T20" fmla="*/ 2147483647 w 269"/>
                <a:gd name="T21" fmla="*/ 2147483647 h 284"/>
                <a:gd name="T22" fmla="*/ 2147483647 w 269"/>
                <a:gd name="T23" fmla="*/ 2147483647 h 284"/>
                <a:gd name="T24" fmla="*/ 2147483647 w 269"/>
                <a:gd name="T25" fmla="*/ 2147483647 h 284"/>
                <a:gd name="T26" fmla="*/ 2147483647 w 269"/>
                <a:gd name="T27" fmla="*/ 2147483647 h 284"/>
                <a:gd name="T28" fmla="*/ 2147483647 w 269"/>
                <a:gd name="T29" fmla="*/ 2147483647 h 284"/>
                <a:gd name="T30" fmla="*/ 2147483647 w 269"/>
                <a:gd name="T31" fmla="*/ 2147483647 h 284"/>
                <a:gd name="T32" fmla="*/ 2147483647 w 269"/>
                <a:gd name="T33" fmla="*/ 2147483647 h 284"/>
                <a:gd name="T34" fmla="*/ 2147483647 w 269"/>
                <a:gd name="T35" fmla="*/ 2147483647 h 284"/>
                <a:gd name="T36" fmla="*/ 2147483647 w 269"/>
                <a:gd name="T37" fmla="*/ 2147483647 h 284"/>
                <a:gd name="T38" fmla="*/ 2147483647 w 269"/>
                <a:gd name="T39" fmla="*/ 2147483647 h 284"/>
                <a:gd name="T40" fmla="*/ 2147483647 w 269"/>
                <a:gd name="T41" fmla="*/ 2147483647 h 284"/>
                <a:gd name="T42" fmla="*/ 2147483647 w 269"/>
                <a:gd name="T43" fmla="*/ 2147483647 h 284"/>
                <a:gd name="T44" fmla="*/ 2147483647 w 269"/>
                <a:gd name="T45" fmla="*/ 2147483647 h 284"/>
                <a:gd name="T46" fmla="*/ 2147483647 w 269"/>
                <a:gd name="T47" fmla="*/ 2147483647 h 284"/>
                <a:gd name="T48" fmla="*/ 2147483647 w 269"/>
                <a:gd name="T49" fmla="*/ 2147483647 h 284"/>
                <a:gd name="T50" fmla="*/ 2147483647 w 269"/>
                <a:gd name="T51" fmla="*/ 2147483647 h 284"/>
                <a:gd name="T52" fmla="*/ 2147483647 w 269"/>
                <a:gd name="T53" fmla="*/ 2147483647 h 284"/>
                <a:gd name="T54" fmla="*/ 2147483647 w 269"/>
                <a:gd name="T55" fmla="*/ 2147483647 h 284"/>
                <a:gd name="T56" fmla="*/ 2147483647 w 269"/>
                <a:gd name="T57" fmla="*/ 2147483647 h 284"/>
                <a:gd name="T58" fmla="*/ 2147483647 w 269"/>
                <a:gd name="T59" fmla="*/ 2147483647 h 284"/>
                <a:gd name="T60" fmla="*/ 2147483647 w 269"/>
                <a:gd name="T61" fmla="*/ 2147483647 h 284"/>
                <a:gd name="T62" fmla="*/ 2147483647 w 269"/>
                <a:gd name="T63" fmla="*/ 2147483647 h 284"/>
                <a:gd name="T64" fmla="*/ 2147483647 w 269"/>
                <a:gd name="T65" fmla="*/ 2147483647 h 284"/>
                <a:gd name="T66" fmla="*/ 2147483647 w 269"/>
                <a:gd name="T67" fmla="*/ 2147483647 h 284"/>
                <a:gd name="T68" fmla="*/ 2147483647 w 269"/>
                <a:gd name="T69" fmla="*/ 2147483647 h 284"/>
                <a:gd name="T70" fmla="*/ 2147483647 w 269"/>
                <a:gd name="T71" fmla="*/ 2147483647 h 284"/>
                <a:gd name="T72" fmla="*/ 2147483647 w 269"/>
                <a:gd name="T73" fmla="*/ 2147483647 h 284"/>
                <a:gd name="T74" fmla="*/ 2147483647 w 269"/>
                <a:gd name="T75" fmla="*/ 2147483647 h 284"/>
                <a:gd name="T76" fmla="*/ 2147483647 w 269"/>
                <a:gd name="T77" fmla="*/ 2147483647 h 284"/>
                <a:gd name="T78" fmla="*/ 2147483647 w 269"/>
                <a:gd name="T79" fmla="*/ 2147483647 h 284"/>
                <a:gd name="T80" fmla="*/ 2147483647 w 269"/>
                <a:gd name="T81" fmla="*/ 2147483647 h 284"/>
                <a:gd name="T82" fmla="*/ 2147483647 w 269"/>
                <a:gd name="T83" fmla="*/ 2147483647 h 284"/>
                <a:gd name="T84" fmla="*/ 2147483647 w 269"/>
                <a:gd name="T85" fmla="*/ 2147483647 h 284"/>
                <a:gd name="T86" fmla="*/ 2147483647 w 269"/>
                <a:gd name="T87" fmla="*/ 2147483647 h 284"/>
                <a:gd name="T88" fmla="*/ 2147483647 w 269"/>
                <a:gd name="T89" fmla="*/ 2147483647 h 284"/>
                <a:gd name="T90" fmla="*/ 2147483647 w 269"/>
                <a:gd name="T91" fmla="*/ 2147483647 h 28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69" h="284">
                  <a:moveTo>
                    <a:pt x="74" y="23"/>
                  </a:moveTo>
                  <a:cubicBezTo>
                    <a:pt x="85" y="9"/>
                    <a:pt x="103" y="0"/>
                    <a:pt x="119" y="12"/>
                  </a:cubicBezTo>
                  <a:cubicBezTo>
                    <a:pt x="136" y="25"/>
                    <a:pt x="135" y="50"/>
                    <a:pt x="124" y="67"/>
                  </a:cubicBezTo>
                  <a:cubicBezTo>
                    <a:pt x="135" y="81"/>
                    <a:pt x="134" y="105"/>
                    <a:pt x="121" y="117"/>
                  </a:cubicBezTo>
                  <a:cubicBezTo>
                    <a:pt x="132" y="130"/>
                    <a:pt x="133" y="153"/>
                    <a:pt x="123" y="167"/>
                  </a:cubicBezTo>
                  <a:cubicBezTo>
                    <a:pt x="135" y="179"/>
                    <a:pt x="135" y="200"/>
                    <a:pt x="124" y="212"/>
                  </a:cubicBezTo>
                  <a:cubicBezTo>
                    <a:pt x="149" y="245"/>
                    <a:pt x="113" y="284"/>
                    <a:pt x="84" y="257"/>
                  </a:cubicBezTo>
                  <a:cubicBezTo>
                    <a:pt x="67" y="263"/>
                    <a:pt x="49" y="251"/>
                    <a:pt x="49" y="233"/>
                  </a:cubicBezTo>
                  <a:cubicBezTo>
                    <a:pt x="31" y="233"/>
                    <a:pt x="18" y="215"/>
                    <a:pt x="23" y="197"/>
                  </a:cubicBezTo>
                  <a:cubicBezTo>
                    <a:pt x="9" y="191"/>
                    <a:pt x="2" y="176"/>
                    <a:pt x="1" y="161"/>
                  </a:cubicBezTo>
                  <a:cubicBezTo>
                    <a:pt x="0" y="149"/>
                    <a:pt x="3" y="134"/>
                    <a:pt x="12" y="126"/>
                  </a:cubicBezTo>
                  <a:cubicBezTo>
                    <a:pt x="0" y="111"/>
                    <a:pt x="9" y="86"/>
                    <a:pt x="27" y="81"/>
                  </a:cubicBezTo>
                  <a:cubicBezTo>
                    <a:pt x="21" y="66"/>
                    <a:pt x="30" y="47"/>
                    <a:pt x="47" y="46"/>
                  </a:cubicBezTo>
                  <a:cubicBezTo>
                    <a:pt x="46" y="33"/>
                    <a:pt x="61" y="20"/>
                    <a:pt x="74" y="23"/>
                  </a:cubicBezTo>
                  <a:close/>
                  <a:moveTo>
                    <a:pt x="150" y="13"/>
                  </a:moveTo>
                  <a:cubicBezTo>
                    <a:pt x="132" y="21"/>
                    <a:pt x="147" y="40"/>
                    <a:pt x="155" y="49"/>
                  </a:cubicBezTo>
                  <a:cubicBezTo>
                    <a:pt x="135" y="59"/>
                    <a:pt x="137" y="80"/>
                    <a:pt x="156" y="91"/>
                  </a:cubicBezTo>
                  <a:cubicBezTo>
                    <a:pt x="140" y="101"/>
                    <a:pt x="133" y="124"/>
                    <a:pt x="151" y="135"/>
                  </a:cubicBezTo>
                  <a:cubicBezTo>
                    <a:pt x="155" y="133"/>
                    <a:pt x="160" y="132"/>
                    <a:pt x="164" y="132"/>
                  </a:cubicBezTo>
                  <a:cubicBezTo>
                    <a:pt x="164" y="120"/>
                    <a:pt x="171" y="111"/>
                    <a:pt x="183" y="108"/>
                  </a:cubicBezTo>
                  <a:cubicBezTo>
                    <a:pt x="181" y="101"/>
                    <a:pt x="183" y="94"/>
                    <a:pt x="187" y="88"/>
                  </a:cubicBezTo>
                  <a:cubicBezTo>
                    <a:pt x="182" y="87"/>
                    <a:pt x="177" y="84"/>
                    <a:pt x="173" y="78"/>
                  </a:cubicBezTo>
                  <a:cubicBezTo>
                    <a:pt x="168" y="81"/>
                    <a:pt x="162" y="81"/>
                    <a:pt x="157" y="78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67" y="77"/>
                    <a:pt x="180" y="69"/>
                    <a:pt x="179" y="60"/>
                  </a:cubicBezTo>
                  <a:cubicBezTo>
                    <a:pt x="185" y="59"/>
                    <a:pt x="185" y="59"/>
                    <a:pt x="185" y="59"/>
                  </a:cubicBezTo>
                  <a:cubicBezTo>
                    <a:pt x="186" y="65"/>
                    <a:pt x="183" y="71"/>
                    <a:pt x="178" y="75"/>
                  </a:cubicBezTo>
                  <a:cubicBezTo>
                    <a:pt x="188" y="88"/>
                    <a:pt x="211" y="82"/>
                    <a:pt x="204" y="59"/>
                  </a:cubicBezTo>
                  <a:cubicBezTo>
                    <a:pt x="229" y="47"/>
                    <a:pt x="206" y="22"/>
                    <a:pt x="191" y="32"/>
                  </a:cubicBezTo>
                  <a:cubicBezTo>
                    <a:pt x="189" y="15"/>
                    <a:pt x="166" y="6"/>
                    <a:pt x="150" y="13"/>
                  </a:cubicBezTo>
                  <a:close/>
                  <a:moveTo>
                    <a:pt x="155" y="192"/>
                  </a:moveTo>
                  <a:cubicBezTo>
                    <a:pt x="136" y="197"/>
                    <a:pt x="135" y="223"/>
                    <a:pt x="151" y="231"/>
                  </a:cubicBezTo>
                  <a:cubicBezTo>
                    <a:pt x="148" y="241"/>
                    <a:pt x="149" y="250"/>
                    <a:pt x="158" y="255"/>
                  </a:cubicBezTo>
                  <a:cubicBezTo>
                    <a:pt x="168" y="261"/>
                    <a:pt x="176" y="256"/>
                    <a:pt x="183" y="249"/>
                  </a:cubicBezTo>
                  <a:cubicBezTo>
                    <a:pt x="191" y="253"/>
                    <a:pt x="199" y="253"/>
                    <a:pt x="206" y="248"/>
                  </a:cubicBezTo>
                  <a:cubicBezTo>
                    <a:pt x="214" y="241"/>
                    <a:pt x="213" y="234"/>
                    <a:pt x="211" y="225"/>
                  </a:cubicBezTo>
                  <a:cubicBezTo>
                    <a:pt x="230" y="232"/>
                    <a:pt x="246" y="212"/>
                    <a:pt x="237" y="194"/>
                  </a:cubicBezTo>
                  <a:cubicBezTo>
                    <a:pt x="253" y="188"/>
                    <a:pt x="259" y="177"/>
                    <a:pt x="261" y="161"/>
                  </a:cubicBezTo>
                  <a:cubicBezTo>
                    <a:pt x="262" y="151"/>
                    <a:pt x="260" y="137"/>
                    <a:pt x="252" y="131"/>
                  </a:cubicBezTo>
                  <a:cubicBezTo>
                    <a:pt x="248" y="133"/>
                    <a:pt x="245" y="134"/>
                    <a:pt x="241" y="135"/>
                  </a:cubicBezTo>
                  <a:cubicBezTo>
                    <a:pt x="236" y="144"/>
                    <a:pt x="228" y="150"/>
                    <a:pt x="218" y="149"/>
                  </a:cubicBezTo>
                  <a:cubicBezTo>
                    <a:pt x="216" y="154"/>
                    <a:pt x="217" y="161"/>
                    <a:pt x="220" y="166"/>
                  </a:cubicBezTo>
                  <a:cubicBezTo>
                    <a:pt x="226" y="163"/>
                    <a:pt x="234" y="165"/>
                    <a:pt x="241" y="169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24" y="166"/>
                    <a:pt x="212" y="176"/>
                    <a:pt x="214" y="192"/>
                  </a:cubicBezTo>
                  <a:cubicBezTo>
                    <a:pt x="208" y="192"/>
                    <a:pt x="208" y="192"/>
                    <a:pt x="208" y="192"/>
                  </a:cubicBezTo>
                  <a:cubicBezTo>
                    <a:pt x="207" y="184"/>
                    <a:pt x="208" y="176"/>
                    <a:pt x="214" y="170"/>
                  </a:cubicBezTo>
                  <a:cubicBezTo>
                    <a:pt x="210" y="163"/>
                    <a:pt x="210" y="154"/>
                    <a:pt x="211" y="147"/>
                  </a:cubicBezTo>
                  <a:cubicBezTo>
                    <a:pt x="202" y="143"/>
                    <a:pt x="197" y="134"/>
                    <a:pt x="198" y="124"/>
                  </a:cubicBezTo>
                  <a:cubicBezTo>
                    <a:pt x="192" y="123"/>
                    <a:pt x="188" y="119"/>
                    <a:pt x="185" y="114"/>
                  </a:cubicBezTo>
                  <a:cubicBezTo>
                    <a:pt x="175" y="116"/>
                    <a:pt x="170" y="124"/>
                    <a:pt x="171" y="133"/>
                  </a:cubicBezTo>
                  <a:cubicBezTo>
                    <a:pt x="189" y="140"/>
                    <a:pt x="193" y="161"/>
                    <a:pt x="182" y="176"/>
                  </a:cubicBezTo>
                  <a:cubicBezTo>
                    <a:pt x="195" y="186"/>
                    <a:pt x="195" y="206"/>
                    <a:pt x="184" y="218"/>
                  </a:cubicBezTo>
                  <a:cubicBezTo>
                    <a:pt x="189" y="223"/>
                    <a:pt x="190" y="230"/>
                    <a:pt x="188" y="236"/>
                  </a:cubicBezTo>
                  <a:cubicBezTo>
                    <a:pt x="182" y="234"/>
                    <a:pt x="182" y="234"/>
                    <a:pt x="182" y="234"/>
                  </a:cubicBezTo>
                  <a:cubicBezTo>
                    <a:pt x="185" y="221"/>
                    <a:pt x="173" y="216"/>
                    <a:pt x="163" y="220"/>
                  </a:cubicBezTo>
                  <a:cubicBezTo>
                    <a:pt x="160" y="214"/>
                    <a:pt x="160" y="214"/>
                    <a:pt x="160" y="214"/>
                  </a:cubicBezTo>
                  <a:cubicBezTo>
                    <a:pt x="166" y="212"/>
                    <a:pt x="173" y="211"/>
                    <a:pt x="179" y="214"/>
                  </a:cubicBezTo>
                  <a:cubicBezTo>
                    <a:pt x="191" y="203"/>
                    <a:pt x="185" y="182"/>
                    <a:pt x="171" y="179"/>
                  </a:cubicBezTo>
                  <a:cubicBezTo>
                    <a:pt x="195" y="157"/>
                    <a:pt x="173" y="131"/>
                    <a:pt x="154" y="141"/>
                  </a:cubicBezTo>
                  <a:cubicBezTo>
                    <a:pt x="135" y="152"/>
                    <a:pt x="139" y="182"/>
                    <a:pt x="155" y="192"/>
                  </a:cubicBezTo>
                  <a:close/>
                  <a:moveTo>
                    <a:pt x="231" y="86"/>
                  </a:moveTo>
                  <a:cubicBezTo>
                    <a:pt x="262" y="88"/>
                    <a:pt x="262" y="128"/>
                    <a:pt x="237" y="128"/>
                  </a:cubicBezTo>
                  <a:cubicBezTo>
                    <a:pt x="227" y="152"/>
                    <a:pt x="202" y="144"/>
                    <a:pt x="204" y="119"/>
                  </a:cubicBezTo>
                  <a:cubicBezTo>
                    <a:pt x="187" y="115"/>
                    <a:pt x="183" y="100"/>
                    <a:pt x="196" y="88"/>
                  </a:cubicBezTo>
                  <a:cubicBezTo>
                    <a:pt x="207" y="85"/>
                    <a:pt x="214" y="74"/>
                    <a:pt x="211" y="63"/>
                  </a:cubicBezTo>
                  <a:cubicBezTo>
                    <a:pt x="215" y="60"/>
                    <a:pt x="218" y="57"/>
                    <a:pt x="220" y="53"/>
                  </a:cubicBezTo>
                  <a:cubicBezTo>
                    <a:pt x="238" y="53"/>
                    <a:pt x="241" y="76"/>
                    <a:pt x="231" y="86"/>
                  </a:cubicBezTo>
                  <a:close/>
                  <a:moveTo>
                    <a:pt x="195" y="23"/>
                  </a:moveTo>
                  <a:cubicBezTo>
                    <a:pt x="188" y="6"/>
                    <a:pt x="163" y="0"/>
                    <a:pt x="147" y="7"/>
                  </a:cubicBezTo>
                  <a:cubicBezTo>
                    <a:pt x="128" y="16"/>
                    <a:pt x="134" y="34"/>
                    <a:pt x="145" y="47"/>
                  </a:cubicBezTo>
                  <a:cubicBezTo>
                    <a:pt x="132" y="57"/>
                    <a:pt x="132" y="80"/>
                    <a:pt x="144" y="91"/>
                  </a:cubicBezTo>
                  <a:cubicBezTo>
                    <a:pt x="131" y="103"/>
                    <a:pt x="131" y="128"/>
                    <a:pt x="145" y="139"/>
                  </a:cubicBezTo>
                  <a:cubicBezTo>
                    <a:pt x="131" y="152"/>
                    <a:pt x="131" y="177"/>
                    <a:pt x="143" y="190"/>
                  </a:cubicBezTo>
                  <a:cubicBezTo>
                    <a:pt x="131" y="200"/>
                    <a:pt x="131" y="225"/>
                    <a:pt x="143" y="234"/>
                  </a:cubicBezTo>
                  <a:cubicBezTo>
                    <a:pt x="141" y="245"/>
                    <a:pt x="145" y="255"/>
                    <a:pt x="154" y="261"/>
                  </a:cubicBezTo>
                  <a:cubicBezTo>
                    <a:pt x="165" y="267"/>
                    <a:pt x="176" y="265"/>
                    <a:pt x="185" y="257"/>
                  </a:cubicBezTo>
                  <a:cubicBezTo>
                    <a:pt x="193" y="260"/>
                    <a:pt x="203" y="259"/>
                    <a:pt x="210" y="253"/>
                  </a:cubicBezTo>
                  <a:cubicBezTo>
                    <a:pt x="216" y="248"/>
                    <a:pt x="219" y="241"/>
                    <a:pt x="219" y="233"/>
                  </a:cubicBezTo>
                  <a:cubicBezTo>
                    <a:pt x="237" y="233"/>
                    <a:pt x="250" y="215"/>
                    <a:pt x="245" y="197"/>
                  </a:cubicBezTo>
                  <a:cubicBezTo>
                    <a:pt x="259" y="191"/>
                    <a:pt x="266" y="176"/>
                    <a:pt x="267" y="161"/>
                  </a:cubicBezTo>
                  <a:cubicBezTo>
                    <a:pt x="268" y="149"/>
                    <a:pt x="266" y="134"/>
                    <a:pt x="256" y="126"/>
                  </a:cubicBezTo>
                  <a:cubicBezTo>
                    <a:pt x="269" y="111"/>
                    <a:pt x="260" y="86"/>
                    <a:pt x="241" y="81"/>
                  </a:cubicBezTo>
                  <a:cubicBezTo>
                    <a:pt x="247" y="66"/>
                    <a:pt x="238" y="47"/>
                    <a:pt x="222" y="46"/>
                  </a:cubicBezTo>
                  <a:cubicBezTo>
                    <a:pt x="222" y="33"/>
                    <a:pt x="208" y="20"/>
                    <a:pt x="195" y="23"/>
                  </a:cubicBezTo>
                  <a:close/>
                  <a:moveTo>
                    <a:pt x="70" y="116"/>
                  </a:moveTo>
                  <a:cubicBezTo>
                    <a:pt x="75" y="124"/>
                    <a:pt x="83" y="125"/>
                    <a:pt x="90" y="120"/>
                  </a:cubicBezTo>
                  <a:cubicBezTo>
                    <a:pt x="89" y="111"/>
                    <a:pt x="93" y="103"/>
                    <a:pt x="100" y="98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99" y="107"/>
                    <a:pt x="96" y="112"/>
                    <a:pt x="96" y="119"/>
                  </a:cubicBezTo>
                  <a:cubicBezTo>
                    <a:pt x="97" y="124"/>
                    <a:pt x="100" y="130"/>
                    <a:pt x="105" y="132"/>
                  </a:cubicBezTo>
                  <a:cubicBezTo>
                    <a:pt x="103" y="138"/>
                    <a:pt x="103" y="138"/>
                    <a:pt x="103" y="138"/>
                  </a:cubicBezTo>
                  <a:cubicBezTo>
                    <a:pt x="98" y="136"/>
                    <a:pt x="94" y="132"/>
                    <a:pt x="92" y="126"/>
                  </a:cubicBezTo>
                  <a:cubicBezTo>
                    <a:pt x="83" y="132"/>
                    <a:pt x="72" y="130"/>
                    <a:pt x="66" y="122"/>
                  </a:cubicBezTo>
                  <a:cubicBezTo>
                    <a:pt x="61" y="126"/>
                    <a:pt x="55" y="128"/>
                    <a:pt x="49" y="128"/>
                  </a:cubicBezTo>
                  <a:cubicBezTo>
                    <a:pt x="51" y="132"/>
                    <a:pt x="52" y="135"/>
                    <a:pt x="52" y="139"/>
                  </a:cubicBezTo>
                  <a:cubicBezTo>
                    <a:pt x="67" y="136"/>
                    <a:pt x="79" y="143"/>
                    <a:pt x="83" y="159"/>
                  </a:cubicBezTo>
                  <a:cubicBezTo>
                    <a:pt x="88" y="158"/>
                    <a:pt x="94" y="159"/>
                    <a:pt x="98" y="163"/>
                  </a:cubicBezTo>
                  <a:cubicBezTo>
                    <a:pt x="104" y="160"/>
                    <a:pt x="112" y="160"/>
                    <a:pt x="118" y="163"/>
                  </a:cubicBezTo>
                  <a:cubicBezTo>
                    <a:pt x="128" y="148"/>
                    <a:pt x="124" y="129"/>
                    <a:pt x="111" y="117"/>
                  </a:cubicBezTo>
                  <a:cubicBezTo>
                    <a:pt x="127" y="104"/>
                    <a:pt x="130" y="84"/>
                    <a:pt x="116" y="68"/>
                  </a:cubicBezTo>
                  <a:cubicBezTo>
                    <a:pt x="127" y="55"/>
                    <a:pt x="132" y="29"/>
                    <a:pt x="115" y="17"/>
                  </a:cubicBezTo>
                  <a:cubicBezTo>
                    <a:pt x="100" y="6"/>
                    <a:pt x="85" y="19"/>
                    <a:pt x="77" y="31"/>
                  </a:cubicBezTo>
                  <a:cubicBezTo>
                    <a:pt x="62" y="25"/>
                    <a:pt x="48" y="41"/>
                    <a:pt x="57" y="56"/>
                  </a:cubicBezTo>
                  <a:cubicBezTo>
                    <a:pt x="67" y="73"/>
                    <a:pt x="95" y="76"/>
                    <a:pt x="97" y="56"/>
                  </a:cubicBezTo>
                  <a:cubicBezTo>
                    <a:pt x="90" y="55"/>
                    <a:pt x="85" y="52"/>
                    <a:pt x="80" y="47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93" y="52"/>
                    <a:pt x="107" y="52"/>
                    <a:pt x="111" y="40"/>
                  </a:cubicBezTo>
                  <a:cubicBezTo>
                    <a:pt x="117" y="42"/>
                    <a:pt x="117" y="42"/>
                    <a:pt x="117" y="42"/>
                  </a:cubicBezTo>
                  <a:cubicBezTo>
                    <a:pt x="115" y="48"/>
                    <a:pt x="110" y="53"/>
                    <a:pt x="103" y="55"/>
                  </a:cubicBezTo>
                  <a:cubicBezTo>
                    <a:pt x="103" y="69"/>
                    <a:pt x="92" y="77"/>
                    <a:pt x="79" y="76"/>
                  </a:cubicBezTo>
                  <a:cubicBezTo>
                    <a:pt x="84" y="86"/>
                    <a:pt x="82" y="98"/>
                    <a:pt x="72" y="103"/>
                  </a:cubicBezTo>
                  <a:cubicBezTo>
                    <a:pt x="73" y="107"/>
                    <a:pt x="72" y="112"/>
                    <a:pt x="70" y="116"/>
                  </a:cubicBezTo>
                  <a:close/>
                  <a:moveTo>
                    <a:pt x="98" y="171"/>
                  </a:moveTo>
                  <a:cubicBezTo>
                    <a:pt x="86" y="160"/>
                    <a:pt x="73" y="165"/>
                    <a:pt x="77" y="181"/>
                  </a:cubicBezTo>
                  <a:cubicBezTo>
                    <a:pt x="59" y="189"/>
                    <a:pt x="61" y="209"/>
                    <a:pt x="79" y="211"/>
                  </a:cubicBezTo>
                  <a:cubicBezTo>
                    <a:pt x="81" y="202"/>
                    <a:pt x="88" y="197"/>
                    <a:pt x="97" y="195"/>
                  </a:cubicBezTo>
                  <a:cubicBezTo>
                    <a:pt x="98" y="201"/>
                    <a:pt x="98" y="201"/>
                    <a:pt x="98" y="201"/>
                  </a:cubicBezTo>
                  <a:cubicBezTo>
                    <a:pt x="81" y="205"/>
                    <a:pt x="82" y="225"/>
                    <a:pt x="96" y="231"/>
                  </a:cubicBezTo>
                  <a:cubicBezTo>
                    <a:pt x="94" y="237"/>
                    <a:pt x="94" y="237"/>
                    <a:pt x="94" y="237"/>
                  </a:cubicBezTo>
                  <a:cubicBezTo>
                    <a:pt x="86" y="234"/>
                    <a:pt x="80" y="227"/>
                    <a:pt x="79" y="218"/>
                  </a:cubicBezTo>
                  <a:cubicBezTo>
                    <a:pt x="56" y="215"/>
                    <a:pt x="51" y="189"/>
                    <a:pt x="69" y="177"/>
                  </a:cubicBezTo>
                  <a:cubicBezTo>
                    <a:pt x="69" y="171"/>
                    <a:pt x="72" y="165"/>
                    <a:pt x="77" y="162"/>
                  </a:cubicBezTo>
                  <a:cubicBezTo>
                    <a:pt x="73" y="142"/>
                    <a:pt x="55" y="143"/>
                    <a:pt x="43" y="149"/>
                  </a:cubicBezTo>
                  <a:cubicBezTo>
                    <a:pt x="48" y="139"/>
                    <a:pt x="47" y="126"/>
                    <a:pt x="31" y="125"/>
                  </a:cubicBezTo>
                  <a:cubicBezTo>
                    <a:pt x="13" y="125"/>
                    <a:pt x="6" y="145"/>
                    <a:pt x="8" y="161"/>
                  </a:cubicBezTo>
                  <a:cubicBezTo>
                    <a:pt x="9" y="177"/>
                    <a:pt x="16" y="188"/>
                    <a:pt x="31" y="194"/>
                  </a:cubicBezTo>
                  <a:cubicBezTo>
                    <a:pt x="25" y="214"/>
                    <a:pt x="37" y="230"/>
                    <a:pt x="57" y="225"/>
                  </a:cubicBezTo>
                  <a:cubicBezTo>
                    <a:pt x="54" y="245"/>
                    <a:pt x="67" y="256"/>
                    <a:pt x="85" y="249"/>
                  </a:cubicBezTo>
                  <a:cubicBezTo>
                    <a:pt x="111" y="276"/>
                    <a:pt x="141" y="242"/>
                    <a:pt x="116" y="212"/>
                  </a:cubicBezTo>
                  <a:cubicBezTo>
                    <a:pt x="127" y="202"/>
                    <a:pt x="130" y="184"/>
                    <a:pt x="119" y="172"/>
                  </a:cubicBezTo>
                  <a:cubicBezTo>
                    <a:pt x="113" y="166"/>
                    <a:pt x="104" y="166"/>
                    <a:pt x="98" y="171"/>
                  </a:cubicBezTo>
                  <a:close/>
                  <a:moveTo>
                    <a:pt x="18" y="122"/>
                  </a:moveTo>
                  <a:cubicBezTo>
                    <a:pt x="26" y="118"/>
                    <a:pt x="32" y="118"/>
                    <a:pt x="41" y="121"/>
                  </a:cubicBezTo>
                  <a:cubicBezTo>
                    <a:pt x="54" y="125"/>
                    <a:pt x="75" y="113"/>
                    <a:pt x="62" y="99"/>
                  </a:cubicBezTo>
                  <a:cubicBezTo>
                    <a:pt x="75" y="100"/>
                    <a:pt x="80" y="83"/>
                    <a:pt x="70" y="75"/>
                  </a:cubicBezTo>
                  <a:cubicBezTo>
                    <a:pt x="60" y="72"/>
                    <a:pt x="52" y="63"/>
                    <a:pt x="48" y="53"/>
                  </a:cubicBezTo>
                  <a:cubicBezTo>
                    <a:pt x="30" y="53"/>
                    <a:pt x="28" y="76"/>
                    <a:pt x="38" y="86"/>
                  </a:cubicBezTo>
                  <a:cubicBezTo>
                    <a:pt x="19" y="85"/>
                    <a:pt x="6" y="108"/>
                    <a:pt x="18" y="122"/>
                  </a:cubicBezTo>
                  <a:close/>
                </a:path>
              </a:pathLst>
            </a:custGeom>
            <a:solidFill>
              <a:srgbClr val="F2F2F2"/>
            </a:solidFill>
            <a:ln w="27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415" name="TextBox 46"/>
          <p:cNvSpPr txBox="1">
            <a:spLocks noChangeArrowheads="1"/>
          </p:cNvSpPr>
          <p:nvPr/>
        </p:nvSpPr>
        <p:spPr bwMode="auto">
          <a:xfrm>
            <a:off x="6384925" y="1862654"/>
            <a:ext cx="158106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6" name="TextBox 46"/>
          <p:cNvSpPr txBox="1">
            <a:spLocks noChangeArrowheads="1"/>
          </p:cNvSpPr>
          <p:nvPr/>
        </p:nvSpPr>
        <p:spPr bwMode="auto">
          <a:xfrm>
            <a:off x="6370638" y="3024704"/>
            <a:ext cx="158288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417" name="矩形 33"/>
          <p:cNvSpPr>
            <a:spLocks noChangeArrowheads="1"/>
          </p:cNvSpPr>
          <p:nvPr/>
        </p:nvSpPr>
        <p:spPr bwMode="auto">
          <a:xfrm>
            <a:off x="1400174" y="1517650"/>
            <a:ext cx="122079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514350" eaLnBrk="1" hangingPunct="1"/>
            <a:r>
              <a:rPr lang="zh-CN" altLang="en-US" sz="12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7418" name="矩形 34"/>
          <p:cNvSpPr>
            <a:spLocks noChangeArrowheads="1"/>
          </p:cNvSpPr>
          <p:nvPr/>
        </p:nvSpPr>
        <p:spPr bwMode="auto">
          <a:xfrm>
            <a:off x="1400175" y="2717800"/>
            <a:ext cx="11089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514350" eaLnBrk="1" hangingPunct="1"/>
            <a:r>
              <a:rPr lang="zh-CN" altLang="en-US" sz="12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7419" name="矩形 35"/>
          <p:cNvSpPr>
            <a:spLocks noChangeArrowheads="1"/>
          </p:cNvSpPr>
          <p:nvPr/>
        </p:nvSpPr>
        <p:spPr bwMode="auto">
          <a:xfrm>
            <a:off x="6384925" y="1595438"/>
            <a:ext cx="12268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514350" eaLnBrk="1" hangingPunct="1"/>
            <a:r>
              <a:rPr lang="zh-CN" altLang="en-US" sz="12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7420" name="矩形 36"/>
          <p:cNvSpPr>
            <a:spLocks noChangeArrowheads="1"/>
          </p:cNvSpPr>
          <p:nvPr/>
        </p:nvSpPr>
        <p:spPr bwMode="auto">
          <a:xfrm>
            <a:off x="6370638" y="2773363"/>
            <a:ext cx="116942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514350" eaLnBrk="1" hangingPunct="1"/>
            <a:r>
              <a:rPr lang="zh-CN" altLang="en-US" sz="12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cxnSp>
        <p:nvCxnSpPr>
          <p:cNvPr id="17421" name="直接连接符 4"/>
          <p:cNvCxnSpPr>
            <a:cxnSpLocks noChangeShapeType="1"/>
          </p:cNvCxnSpPr>
          <p:nvPr/>
        </p:nvCxnSpPr>
        <p:spPr bwMode="auto">
          <a:xfrm flipH="1">
            <a:off x="2713038" y="1700213"/>
            <a:ext cx="1495425" cy="0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2" name="直接连接符 39"/>
          <p:cNvCxnSpPr>
            <a:cxnSpLocks noChangeShapeType="1"/>
          </p:cNvCxnSpPr>
          <p:nvPr/>
        </p:nvCxnSpPr>
        <p:spPr bwMode="auto">
          <a:xfrm flipH="1">
            <a:off x="2713038" y="2871788"/>
            <a:ext cx="1176337" cy="0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3" name="直接连接符 41"/>
          <p:cNvCxnSpPr>
            <a:cxnSpLocks noChangeShapeType="1"/>
          </p:cNvCxnSpPr>
          <p:nvPr/>
        </p:nvCxnSpPr>
        <p:spPr bwMode="auto">
          <a:xfrm flipH="1">
            <a:off x="4819650" y="1739900"/>
            <a:ext cx="1493838" cy="0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4" name="直接连接符 42"/>
          <p:cNvCxnSpPr>
            <a:cxnSpLocks noChangeShapeType="1"/>
          </p:cNvCxnSpPr>
          <p:nvPr/>
        </p:nvCxnSpPr>
        <p:spPr bwMode="auto">
          <a:xfrm flipH="1">
            <a:off x="5137150" y="2897188"/>
            <a:ext cx="1176338" cy="0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文本框 54"/>
          <p:cNvSpPr txBox="1">
            <a:spLocks noChangeArrowheads="1"/>
          </p:cNvSpPr>
          <p:nvPr/>
        </p:nvSpPr>
        <p:spPr bwMode="auto">
          <a:xfrm>
            <a:off x="2540000" y="-858838"/>
            <a:ext cx="1731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i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竞争对手分析</a:t>
            </a:r>
          </a:p>
        </p:txBody>
      </p:sp>
      <p:sp>
        <p:nvSpPr>
          <p:cNvPr id="18436" name="Freeform 25"/>
          <p:cNvSpPr>
            <a:spLocks/>
          </p:cNvSpPr>
          <p:nvPr/>
        </p:nvSpPr>
        <p:spPr bwMode="auto">
          <a:xfrm>
            <a:off x="3270250" y="1595438"/>
            <a:ext cx="1485900" cy="1546225"/>
          </a:xfrm>
          <a:custGeom>
            <a:avLst/>
            <a:gdLst>
              <a:gd name="T0" fmla="*/ 2147483647 w 968"/>
              <a:gd name="T1" fmla="*/ 2147483647 h 1008"/>
              <a:gd name="T2" fmla="*/ 2147483647 w 968"/>
              <a:gd name="T3" fmla="*/ 0 h 1008"/>
              <a:gd name="T4" fmla="*/ 2147483647 w 968"/>
              <a:gd name="T5" fmla="*/ 2147483647 h 1008"/>
              <a:gd name="T6" fmla="*/ 2147483647 w 968"/>
              <a:gd name="T7" fmla="*/ 2147483647 h 1008"/>
              <a:gd name="T8" fmla="*/ 2147483647 w 968"/>
              <a:gd name="T9" fmla="*/ 2147483647 h 10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8" h="1008">
                <a:moveTo>
                  <a:pt x="593" y="1008"/>
                </a:moveTo>
                <a:cubicBezTo>
                  <a:pt x="593" y="1008"/>
                  <a:pt x="0" y="806"/>
                  <a:pt x="142" y="0"/>
                </a:cubicBezTo>
                <a:cubicBezTo>
                  <a:pt x="142" y="0"/>
                  <a:pt x="968" y="186"/>
                  <a:pt x="671" y="957"/>
                </a:cubicBezTo>
                <a:cubicBezTo>
                  <a:pt x="671" y="957"/>
                  <a:pt x="434" y="615"/>
                  <a:pt x="395" y="432"/>
                </a:cubicBezTo>
                <a:cubicBezTo>
                  <a:pt x="395" y="432"/>
                  <a:pt x="449" y="854"/>
                  <a:pt x="593" y="10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437" name="Freeform 19"/>
          <p:cNvSpPr>
            <a:spLocks/>
          </p:cNvSpPr>
          <p:nvPr/>
        </p:nvSpPr>
        <p:spPr bwMode="auto">
          <a:xfrm>
            <a:off x="4117975" y="1457325"/>
            <a:ext cx="1936750" cy="1828800"/>
          </a:xfrm>
          <a:custGeom>
            <a:avLst/>
            <a:gdLst>
              <a:gd name="T0" fmla="*/ 2147483647 w 1261"/>
              <a:gd name="T1" fmla="*/ 2147483647 h 1191"/>
              <a:gd name="T2" fmla="*/ 2147483647 w 1261"/>
              <a:gd name="T3" fmla="*/ 0 h 1191"/>
              <a:gd name="T4" fmla="*/ 2147483647 w 1261"/>
              <a:gd name="T5" fmla="*/ 2147483647 h 1191"/>
              <a:gd name="T6" fmla="*/ 2147483647 w 1261"/>
              <a:gd name="T7" fmla="*/ 2147483647 h 1191"/>
              <a:gd name="T8" fmla="*/ 2147483647 w 1261"/>
              <a:gd name="T9" fmla="*/ 2147483647 h 11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61" h="1191">
                <a:moveTo>
                  <a:pt x="388" y="1185"/>
                </a:moveTo>
                <a:cubicBezTo>
                  <a:pt x="388" y="1185"/>
                  <a:pt x="0" y="614"/>
                  <a:pt x="659" y="0"/>
                </a:cubicBezTo>
                <a:cubicBezTo>
                  <a:pt x="659" y="0"/>
                  <a:pt x="1261" y="709"/>
                  <a:pt x="490" y="1191"/>
                </a:cubicBezTo>
                <a:cubicBezTo>
                  <a:pt x="490" y="1191"/>
                  <a:pt x="508" y="734"/>
                  <a:pt x="595" y="547"/>
                </a:cubicBezTo>
                <a:cubicBezTo>
                  <a:pt x="595" y="547"/>
                  <a:pt x="363" y="953"/>
                  <a:pt x="388" y="118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438" name="Freeform 21"/>
          <p:cNvSpPr>
            <a:spLocks/>
          </p:cNvSpPr>
          <p:nvPr/>
        </p:nvSpPr>
        <p:spPr bwMode="auto">
          <a:xfrm>
            <a:off x="5116513" y="2590800"/>
            <a:ext cx="1431925" cy="1403350"/>
          </a:xfrm>
          <a:custGeom>
            <a:avLst/>
            <a:gdLst>
              <a:gd name="T0" fmla="*/ 0 w 933"/>
              <a:gd name="T1" fmla="*/ 2147483647 h 915"/>
              <a:gd name="T2" fmla="*/ 2147483647 w 933"/>
              <a:gd name="T3" fmla="*/ 2147483647 h 915"/>
              <a:gd name="T4" fmla="*/ 2147483647 w 933"/>
              <a:gd name="T5" fmla="*/ 2147483647 h 915"/>
              <a:gd name="T6" fmla="*/ 2147483647 w 933"/>
              <a:gd name="T7" fmla="*/ 2147483647 h 915"/>
              <a:gd name="T8" fmla="*/ 0 w 933"/>
              <a:gd name="T9" fmla="*/ 2147483647 h 91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33" h="915">
                <a:moveTo>
                  <a:pt x="0" y="502"/>
                </a:moveTo>
                <a:cubicBezTo>
                  <a:pt x="0" y="502"/>
                  <a:pt x="238" y="0"/>
                  <a:pt x="933" y="207"/>
                </a:cubicBezTo>
                <a:cubicBezTo>
                  <a:pt x="933" y="207"/>
                  <a:pt x="686" y="915"/>
                  <a:pt x="37" y="575"/>
                </a:cubicBezTo>
                <a:cubicBezTo>
                  <a:pt x="37" y="575"/>
                  <a:pt x="362" y="402"/>
                  <a:pt x="527" y="386"/>
                </a:cubicBezTo>
                <a:cubicBezTo>
                  <a:pt x="527" y="386"/>
                  <a:pt x="151" y="390"/>
                  <a:pt x="0" y="502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439" name="Freeform 23"/>
          <p:cNvSpPr>
            <a:spLocks/>
          </p:cNvSpPr>
          <p:nvPr/>
        </p:nvSpPr>
        <p:spPr bwMode="auto">
          <a:xfrm>
            <a:off x="2522538" y="2297113"/>
            <a:ext cx="1487487" cy="1571625"/>
          </a:xfrm>
          <a:custGeom>
            <a:avLst/>
            <a:gdLst>
              <a:gd name="T0" fmla="*/ 2147483647 w 969"/>
              <a:gd name="T1" fmla="*/ 2147483647 h 1025"/>
              <a:gd name="T2" fmla="*/ 0 w 969"/>
              <a:gd name="T3" fmla="*/ 2147483647 h 1025"/>
              <a:gd name="T4" fmla="*/ 2147483647 w 969"/>
              <a:gd name="T5" fmla="*/ 2147483647 h 1025"/>
              <a:gd name="T6" fmla="*/ 2147483647 w 969"/>
              <a:gd name="T7" fmla="*/ 2147483647 h 1025"/>
              <a:gd name="T8" fmla="*/ 2147483647 w 969"/>
              <a:gd name="T9" fmla="*/ 2147483647 h 10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69" h="1025">
                <a:moveTo>
                  <a:pt x="965" y="703"/>
                </a:moveTo>
                <a:cubicBezTo>
                  <a:pt x="965" y="703"/>
                  <a:pt x="507" y="1025"/>
                  <a:pt x="0" y="498"/>
                </a:cubicBezTo>
                <a:cubicBezTo>
                  <a:pt x="0" y="498"/>
                  <a:pt x="568" y="0"/>
                  <a:pt x="969" y="620"/>
                </a:cubicBezTo>
                <a:cubicBezTo>
                  <a:pt x="969" y="620"/>
                  <a:pt x="598" y="611"/>
                  <a:pt x="445" y="543"/>
                </a:cubicBezTo>
                <a:cubicBezTo>
                  <a:pt x="445" y="543"/>
                  <a:pt x="777" y="726"/>
                  <a:pt x="965" y="70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440" name="TextBox 46"/>
          <p:cNvSpPr txBox="1">
            <a:spLocks noChangeArrowheads="1"/>
          </p:cNvSpPr>
          <p:nvPr/>
        </p:nvSpPr>
        <p:spPr bwMode="auto">
          <a:xfrm>
            <a:off x="969963" y="1746250"/>
            <a:ext cx="17573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1" name="TextBox 46"/>
          <p:cNvSpPr txBox="1">
            <a:spLocks noChangeArrowheads="1"/>
          </p:cNvSpPr>
          <p:nvPr/>
        </p:nvSpPr>
        <p:spPr bwMode="auto">
          <a:xfrm>
            <a:off x="969963" y="3529013"/>
            <a:ext cx="17573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2" name="矩形 34"/>
          <p:cNvSpPr>
            <a:spLocks noChangeArrowheads="1"/>
          </p:cNvSpPr>
          <p:nvPr/>
        </p:nvSpPr>
        <p:spPr bwMode="auto">
          <a:xfrm>
            <a:off x="969963" y="1457325"/>
            <a:ext cx="13811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8443" name="矩形 35"/>
          <p:cNvSpPr>
            <a:spLocks noChangeArrowheads="1"/>
          </p:cNvSpPr>
          <p:nvPr/>
        </p:nvSpPr>
        <p:spPr bwMode="auto">
          <a:xfrm>
            <a:off x="969963" y="3279775"/>
            <a:ext cx="13811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8444" name="TextBox 46"/>
          <p:cNvSpPr txBox="1">
            <a:spLocks noChangeArrowheads="1"/>
          </p:cNvSpPr>
          <p:nvPr/>
        </p:nvSpPr>
        <p:spPr bwMode="auto">
          <a:xfrm>
            <a:off x="6389688" y="1804988"/>
            <a:ext cx="1758950" cy="909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5" name="TextBox 46"/>
          <p:cNvSpPr txBox="1">
            <a:spLocks noChangeArrowheads="1"/>
          </p:cNvSpPr>
          <p:nvPr/>
        </p:nvSpPr>
        <p:spPr bwMode="auto">
          <a:xfrm>
            <a:off x="6389688" y="3587750"/>
            <a:ext cx="17589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446" name="矩形 38"/>
          <p:cNvSpPr>
            <a:spLocks noChangeArrowheads="1"/>
          </p:cNvSpPr>
          <p:nvPr/>
        </p:nvSpPr>
        <p:spPr bwMode="auto">
          <a:xfrm>
            <a:off x="6389688" y="1516063"/>
            <a:ext cx="13827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8447" name="矩形 39"/>
          <p:cNvSpPr>
            <a:spLocks noChangeArrowheads="1"/>
          </p:cNvSpPr>
          <p:nvPr/>
        </p:nvSpPr>
        <p:spPr bwMode="auto">
          <a:xfrm>
            <a:off x="6421438" y="3338513"/>
            <a:ext cx="138271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8448" name="任意多边形 41"/>
          <p:cNvSpPr>
            <a:spLocks/>
          </p:cNvSpPr>
          <p:nvPr/>
        </p:nvSpPr>
        <p:spPr bwMode="auto">
          <a:xfrm>
            <a:off x="2924175" y="3140075"/>
            <a:ext cx="3359150" cy="2003425"/>
          </a:xfrm>
          <a:custGeom>
            <a:avLst/>
            <a:gdLst>
              <a:gd name="T0" fmla="*/ 1573644 w 3359497"/>
              <a:gd name="T1" fmla="*/ 628 h 2003589"/>
              <a:gd name="T2" fmla="*/ 1594896 w 3359497"/>
              <a:gd name="T3" fmla="*/ 4973 h 2003589"/>
              <a:gd name="T4" fmla="*/ 1779085 w 3359497"/>
              <a:gd name="T5" fmla="*/ 442441 h 2003589"/>
              <a:gd name="T6" fmla="*/ 1997044 w 3359497"/>
              <a:gd name="T7" fmla="*/ 284339 h 2003589"/>
              <a:gd name="T8" fmla="*/ 2113698 w 3359497"/>
              <a:gd name="T9" fmla="*/ 261315 h 2003589"/>
              <a:gd name="T10" fmla="*/ 1880391 w 3359497"/>
              <a:gd name="T11" fmla="*/ 804695 h 2003589"/>
              <a:gd name="T12" fmla="*/ 1883692 w 3359497"/>
              <a:gd name="T13" fmla="*/ 1543470 h 2003589"/>
              <a:gd name="T14" fmla="*/ 1897697 w 3359497"/>
              <a:gd name="T15" fmla="*/ 1632966 h 2003589"/>
              <a:gd name="T16" fmla="*/ 1978710 w 3359497"/>
              <a:gd name="T17" fmla="*/ 1634754 h 2003589"/>
              <a:gd name="T18" fmla="*/ 3343975 w 3359497"/>
              <a:gd name="T19" fmla="*/ 1967861 h 2003589"/>
              <a:gd name="T20" fmla="*/ 3358109 w 3359497"/>
              <a:gd name="T21" fmla="*/ 2002933 h 2003589"/>
              <a:gd name="T22" fmla="*/ 3161775 w 3359497"/>
              <a:gd name="T23" fmla="*/ 1955118 h 2003589"/>
              <a:gd name="T24" fmla="*/ 1664430 w 3359497"/>
              <a:gd name="T25" fmla="*/ 1830489 h 2003589"/>
              <a:gd name="T26" fmla="*/ 167086 w 3359497"/>
              <a:gd name="T27" fmla="*/ 1955118 h 2003589"/>
              <a:gd name="T28" fmla="*/ 0 w 3359497"/>
              <a:gd name="T29" fmla="*/ 1995812 h 2003589"/>
              <a:gd name="T30" fmla="*/ 11263 w 3359497"/>
              <a:gd name="T31" fmla="*/ 1967861 h 2003589"/>
              <a:gd name="T32" fmla="*/ 1376530 w 3359497"/>
              <a:gd name="T33" fmla="*/ 1634754 h 2003589"/>
              <a:gd name="T34" fmla="*/ 1517480 w 3359497"/>
              <a:gd name="T35" fmla="*/ 1631642 h 2003589"/>
              <a:gd name="T36" fmla="*/ 1522473 w 3359497"/>
              <a:gd name="T37" fmla="*/ 1578551 h 2003589"/>
              <a:gd name="T38" fmla="*/ 1551921 w 3359497"/>
              <a:gd name="T39" fmla="*/ 993498 h 2003589"/>
              <a:gd name="T40" fmla="*/ 1217308 w 3359497"/>
              <a:gd name="T41" fmla="*/ 594402 h 2003589"/>
              <a:gd name="T42" fmla="*/ 1154378 w 3359497"/>
              <a:gd name="T43" fmla="*/ 454721 h 2003589"/>
              <a:gd name="T44" fmla="*/ 1363125 w 3359497"/>
              <a:gd name="T45" fmla="*/ 563704 h 2003589"/>
              <a:gd name="T46" fmla="*/ 1143634 w 3359497"/>
              <a:gd name="T47" fmla="*/ 311965 h 2003589"/>
              <a:gd name="T48" fmla="*/ 1148237 w 3359497"/>
              <a:gd name="T49" fmla="*/ 196845 h 2003589"/>
              <a:gd name="T50" fmla="*/ 1418380 w 3359497"/>
              <a:gd name="T51" fmla="*/ 443977 h 2003589"/>
              <a:gd name="T52" fmla="*/ 1255681 w 3359497"/>
              <a:gd name="T53" fmla="*/ 77117 h 2003589"/>
              <a:gd name="T54" fmla="*/ 1392288 w 3359497"/>
              <a:gd name="T55" fmla="*/ 179958 h 2003589"/>
              <a:gd name="T56" fmla="*/ 1576478 w 3359497"/>
              <a:gd name="T57" fmla="*/ 295083 h 2003589"/>
              <a:gd name="T58" fmla="*/ 1573644 w 3359497"/>
              <a:gd name="T59" fmla="*/ 628 h 200358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359497" h="2003589">
                <a:moveTo>
                  <a:pt x="1574296" y="628"/>
                </a:moveTo>
                <a:cubicBezTo>
                  <a:pt x="1580081" y="-929"/>
                  <a:pt x="1587111" y="367"/>
                  <a:pt x="1595556" y="4973"/>
                </a:cubicBezTo>
                <a:cubicBezTo>
                  <a:pt x="1663120" y="43360"/>
                  <a:pt x="1687689" y="424160"/>
                  <a:pt x="1779821" y="442585"/>
                </a:cubicBezTo>
                <a:cubicBezTo>
                  <a:pt x="1873489" y="462547"/>
                  <a:pt x="1973299" y="341244"/>
                  <a:pt x="1997868" y="284431"/>
                </a:cubicBezTo>
                <a:cubicBezTo>
                  <a:pt x="2022436" y="229153"/>
                  <a:pt x="2099214" y="199980"/>
                  <a:pt x="2114570" y="261399"/>
                </a:cubicBezTo>
                <a:cubicBezTo>
                  <a:pt x="2129925" y="321282"/>
                  <a:pt x="1977906" y="405734"/>
                  <a:pt x="1881167" y="804959"/>
                </a:cubicBezTo>
                <a:cubicBezTo>
                  <a:pt x="1828263" y="1024125"/>
                  <a:pt x="1852051" y="1320439"/>
                  <a:pt x="1884472" y="1543974"/>
                </a:cubicBezTo>
                <a:lnTo>
                  <a:pt x="1898481" y="1633502"/>
                </a:lnTo>
                <a:lnTo>
                  <a:pt x="1979526" y="1635290"/>
                </a:lnTo>
                <a:cubicBezTo>
                  <a:pt x="2663894" y="1665869"/>
                  <a:pt x="3206522" y="1798791"/>
                  <a:pt x="3345357" y="1968505"/>
                </a:cubicBezTo>
                <a:lnTo>
                  <a:pt x="3359497" y="2003589"/>
                </a:lnTo>
                <a:lnTo>
                  <a:pt x="3163083" y="1955758"/>
                </a:lnTo>
                <a:cubicBezTo>
                  <a:pt x="2779720" y="1878732"/>
                  <a:pt x="2250110" y="1831089"/>
                  <a:pt x="1665118" y="1831089"/>
                </a:cubicBezTo>
                <a:cubicBezTo>
                  <a:pt x="1080127" y="1831089"/>
                  <a:pt x="550516" y="1878732"/>
                  <a:pt x="167154" y="1955758"/>
                </a:cubicBezTo>
                <a:lnTo>
                  <a:pt x="0" y="1996464"/>
                </a:lnTo>
                <a:lnTo>
                  <a:pt x="11267" y="1968505"/>
                </a:lnTo>
                <a:cubicBezTo>
                  <a:pt x="150103" y="1798791"/>
                  <a:pt x="692731" y="1665869"/>
                  <a:pt x="1377098" y="1635290"/>
                </a:cubicBezTo>
                <a:lnTo>
                  <a:pt x="1518108" y="1632178"/>
                </a:lnTo>
                <a:lnTo>
                  <a:pt x="1523101" y="1579067"/>
                </a:lnTo>
                <a:cubicBezTo>
                  <a:pt x="1537508" y="1420976"/>
                  <a:pt x="1557600" y="1162102"/>
                  <a:pt x="1552561" y="993822"/>
                </a:cubicBezTo>
                <a:cubicBezTo>
                  <a:pt x="1544883" y="735862"/>
                  <a:pt x="1313016" y="662159"/>
                  <a:pt x="1217812" y="594598"/>
                </a:cubicBezTo>
                <a:cubicBezTo>
                  <a:pt x="1122609" y="525501"/>
                  <a:pt x="1101111" y="451798"/>
                  <a:pt x="1154854" y="454869"/>
                </a:cubicBezTo>
                <a:cubicBezTo>
                  <a:pt x="1207064" y="457940"/>
                  <a:pt x="1352940" y="588456"/>
                  <a:pt x="1363689" y="563888"/>
                </a:cubicBezTo>
                <a:cubicBezTo>
                  <a:pt x="1374438" y="539321"/>
                  <a:pt x="1199386" y="396521"/>
                  <a:pt x="1144106" y="312069"/>
                </a:cubicBezTo>
                <a:cubicBezTo>
                  <a:pt x="1087291" y="226083"/>
                  <a:pt x="1125680" y="204586"/>
                  <a:pt x="1148713" y="196909"/>
                </a:cubicBezTo>
                <a:cubicBezTo>
                  <a:pt x="1171746" y="189231"/>
                  <a:pt x="1405149" y="459476"/>
                  <a:pt x="1418968" y="444121"/>
                </a:cubicBezTo>
                <a:cubicBezTo>
                  <a:pt x="1432789" y="428766"/>
                  <a:pt x="1246988" y="103244"/>
                  <a:pt x="1256201" y="77141"/>
                </a:cubicBezTo>
                <a:cubicBezTo>
                  <a:pt x="1263878" y="51038"/>
                  <a:pt x="1311480" y="-2704"/>
                  <a:pt x="1392864" y="180018"/>
                </a:cubicBezTo>
                <a:cubicBezTo>
                  <a:pt x="1474248" y="362740"/>
                  <a:pt x="1603234" y="447192"/>
                  <a:pt x="1577130" y="295179"/>
                </a:cubicBezTo>
                <a:cubicBezTo>
                  <a:pt x="1554288" y="162168"/>
                  <a:pt x="1533798" y="11524"/>
                  <a:pt x="1574296" y="628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椭圆 44"/>
          <p:cNvSpPr>
            <a:spLocks noChangeArrowheads="1"/>
          </p:cNvSpPr>
          <p:nvPr/>
        </p:nvSpPr>
        <p:spPr bwMode="auto">
          <a:xfrm>
            <a:off x="3091657" y="1870821"/>
            <a:ext cx="504825" cy="50323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2" name="文本框 26"/>
          <p:cNvSpPr txBox="1">
            <a:spLocks noChangeArrowheads="1"/>
          </p:cNvSpPr>
          <p:nvPr/>
        </p:nvSpPr>
        <p:spPr bwMode="auto">
          <a:xfrm>
            <a:off x="3896991" y="2190975"/>
            <a:ext cx="38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4000" b="1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市场分析</a:t>
            </a:r>
          </a:p>
        </p:txBody>
      </p:sp>
      <p:sp>
        <p:nvSpPr>
          <p:cNvPr id="9231" name="椭圆 44"/>
          <p:cNvSpPr>
            <a:spLocks noChangeArrowheads="1"/>
          </p:cNvSpPr>
          <p:nvPr/>
        </p:nvSpPr>
        <p:spPr bwMode="auto">
          <a:xfrm>
            <a:off x="2513013" y="2374058"/>
            <a:ext cx="1157287" cy="11557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2" name="椭圆 45"/>
          <p:cNvSpPr>
            <a:spLocks noChangeArrowheads="1"/>
          </p:cNvSpPr>
          <p:nvPr/>
        </p:nvSpPr>
        <p:spPr bwMode="auto">
          <a:xfrm>
            <a:off x="3582195" y="2701083"/>
            <a:ext cx="247650" cy="24923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椭圆 45"/>
          <p:cNvSpPr>
            <a:spLocks noChangeArrowheads="1"/>
          </p:cNvSpPr>
          <p:nvPr/>
        </p:nvSpPr>
        <p:spPr bwMode="auto">
          <a:xfrm>
            <a:off x="6652956" y="2679368"/>
            <a:ext cx="227012" cy="227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501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íṡľíḍè-Frame 2">
            <a:extLst>
              <a:ext uri="{FF2B5EF4-FFF2-40B4-BE49-F238E27FC236}">
                <a16:creationId xmlns:a16="http://schemas.microsoft.com/office/drawing/2014/main" id="{070382BF-6B48-4C11-8303-78F9A53E9D5A}"/>
              </a:ext>
            </a:extLst>
          </p:cNvPr>
          <p:cNvSpPr/>
          <p:nvPr/>
        </p:nvSpPr>
        <p:spPr>
          <a:xfrm rot="2700000">
            <a:off x="4344049" y="3139449"/>
            <a:ext cx="731875" cy="731876"/>
          </a:xfrm>
          <a:prstGeom prst="fram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2" name="íṡľíḍè-Frame 3">
            <a:extLst>
              <a:ext uri="{FF2B5EF4-FFF2-40B4-BE49-F238E27FC236}">
                <a16:creationId xmlns:a16="http://schemas.microsoft.com/office/drawing/2014/main" id="{48920D68-3BB9-4589-9C2E-C91319E311C9}"/>
              </a:ext>
            </a:extLst>
          </p:cNvPr>
          <p:cNvSpPr/>
          <p:nvPr/>
        </p:nvSpPr>
        <p:spPr>
          <a:xfrm rot="2700000">
            <a:off x="3818501" y="2559867"/>
            <a:ext cx="731875" cy="731876"/>
          </a:xfrm>
          <a:prstGeom prst="fram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3" name="íṡľíḍè-Frame 4">
            <a:extLst>
              <a:ext uri="{FF2B5EF4-FFF2-40B4-BE49-F238E27FC236}">
                <a16:creationId xmlns:a16="http://schemas.microsoft.com/office/drawing/2014/main" id="{BCE90969-8520-4925-B250-24DC97832934}"/>
              </a:ext>
            </a:extLst>
          </p:cNvPr>
          <p:cNvSpPr/>
          <p:nvPr/>
        </p:nvSpPr>
        <p:spPr>
          <a:xfrm rot="2700000">
            <a:off x="4380185" y="1998183"/>
            <a:ext cx="731875" cy="731876"/>
          </a:xfrm>
          <a:prstGeom prst="fram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4" name="íṡľíḍè-Frame 5">
            <a:extLst>
              <a:ext uri="{FF2B5EF4-FFF2-40B4-BE49-F238E27FC236}">
                <a16:creationId xmlns:a16="http://schemas.microsoft.com/office/drawing/2014/main" id="{D696509E-CDC2-41C8-90EA-704CCCC4681B}"/>
              </a:ext>
            </a:extLst>
          </p:cNvPr>
          <p:cNvSpPr/>
          <p:nvPr/>
        </p:nvSpPr>
        <p:spPr>
          <a:xfrm rot="2700000">
            <a:off x="3818501" y="1462770"/>
            <a:ext cx="731875" cy="731876"/>
          </a:xfrm>
          <a:prstGeom prst="fram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5" name="íṡľíḍè-Freeform 428">
            <a:extLst>
              <a:ext uri="{FF2B5EF4-FFF2-40B4-BE49-F238E27FC236}">
                <a16:creationId xmlns:a16="http://schemas.microsoft.com/office/drawing/2014/main" id="{FFD79177-6826-4841-94AA-1181FA5753DB}"/>
              </a:ext>
            </a:extLst>
          </p:cNvPr>
          <p:cNvSpPr>
            <a:spLocks/>
          </p:cNvSpPr>
          <p:nvPr/>
        </p:nvSpPr>
        <p:spPr bwMode="auto">
          <a:xfrm>
            <a:off x="4614080" y="2236940"/>
            <a:ext cx="264086" cy="254362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7198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6" name="íṡľíḍè-Freeform 70">
            <a:extLst>
              <a:ext uri="{FF2B5EF4-FFF2-40B4-BE49-F238E27FC236}">
                <a16:creationId xmlns:a16="http://schemas.microsoft.com/office/drawing/2014/main" id="{B0AA32B7-9066-4983-A871-2201C20FC2BD}"/>
              </a:ext>
            </a:extLst>
          </p:cNvPr>
          <p:cNvSpPr>
            <a:spLocks noEditPoints="1"/>
          </p:cNvSpPr>
          <p:nvPr/>
        </p:nvSpPr>
        <p:spPr bwMode="auto">
          <a:xfrm>
            <a:off x="4052396" y="2798624"/>
            <a:ext cx="264086" cy="254362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288000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828343">
              <a:lnSpc>
                <a:spcPct val="150000"/>
              </a:lnSpc>
            </a:pPr>
            <a:endParaRPr lang="en-GB" sz="3599" kern="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67" name="íṡľíḍè-university7">
            <a:extLst>
              <a:ext uri="{FF2B5EF4-FFF2-40B4-BE49-F238E27FC236}">
                <a16:creationId xmlns:a16="http://schemas.microsoft.com/office/drawing/2014/main" id="{1D6CF02E-8DB5-461F-83DA-4A22009420D2}"/>
              </a:ext>
            </a:extLst>
          </p:cNvPr>
          <p:cNvSpPr>
            <a:spLocks/>
          </p:cNvSpPr>
          <p:nvPr/>
        </p:nvSpPr>
        <p:spPr bwMode="auto">
          <a:xfrm>
            <a:off x="4577945" y="3378207"/>
            <a:ext cx="264086" cy="254362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8" name="i$liḋe-AutoShape 75">
            <a:extLst>
              <a:ext uri="{FF2B5EF4-FFF2-40B4-BE49-F238E27FC236}">
                <a16:creationId xmlns:a16="http://schemas.microsoft.com/office/drawing/2014/main" id="{9C8A7C2E-E845-41F9-8E8E-A46328E860A3}"/>
              </a:ext>
            </a:extLst>
          </p:cNvPr>
          <p:cNvSpPr>
            <a:spLocks/>
          </p:cNvSpPr>
          <p:nvPr/>
        </p:nvSpPr>
        <p:spPr bwMode="auto">
          <a:xfrm>
            <a:off x="4052396" y="1701528"/>
            <a:ext cx="264086" cy="254362"/>
          </a:xfrm>
          <a:custGeom>
            <a:avLst/>
            <a:gdLst>
              <a:gd name="connsiteX0" fmla="*/ 0 w 582235"/>
              <a:gd name="connsiteY0" fmla="*/ 404481 h 606722"/>
              <a:gd name="connsiteX1" fmla="*/ 101261 w 582235"/>
              <a:gd name="connsiteY1" fmla="*/ 404481 h 606722"/>
              <a:gd name="connsiteX2" fmla="*/ 101261 w 582235"/>
              <a:gd name="connsiteY2" fmla="*/ 606722 h 606722"/>
              <a:gd name="connsiteX3" fmla="*/ 0 w 582235"/>
              <a:gd name="connsiteY3" fmla="*/ 606722 h 606722"/>
              <a:gd name="connsiteX4" fmla="*/ 151927 w 582235"/>
              <a:gd name="connsiteY4" fmla="*/ 328623 h 606722"/>
              <a:gd name="connsiteX5" fmla="*/ 253188 w 582235"/>
              <a:gd name="connsiteY5" fmla="*/ 328623 h 606722"/>
              <a:gd name="connsiteX6" fmla="*/ 253188 w 582235"/>
              <a:gd name="connsiteY6" fmla="*/ 606722 h 606722"/>
              <a:gd name="connsiteX7" fmla="*/ 151927 w 582235"/>
              <a:gd name="connsiteY7" fmla="*/ 606722 h 606722"/>
              <a:gd name="connsiteX8" fmla="*/ 303855 w 582235"/>
              <a:gd name="connsiteY8" fmla="*/ 252766 h 606722"/>
              <a:gd name="connsiteX9" fmla="*/ 405046 w 582235"/>
              <a:gd name="connsiteY9" fmla="*/ 252766 h 606722"/>
              <a:gd name="connsiteX10" fmla="*/ 405046 w 582235"/>
              <a:gd name="connsiteY10" fmla="*/ 606722 h 606722"/>
              <a:gd name="connsiteX11" fmla="*/ 303855 w 582235"/>
              <a:gd name="connsiteY11" fmla="*/ 606722 h 606722"/>
              <a:gd name="connsiteX12" fmla="*/ 455711 w 582235"/>
              <a:gd name="connsiteY12" fmla="*/ 202241 h 606722"/>
              <a:gd name="connsiteX13" fmla="*/ 556972 w 582235"/>
              <a:gd name="connsiteY13" fmla="*/ 202241 h 606722"/>
              <a:gd name="connsiteX14" fmla="*/ 556972 w 582235"/>
              <a:gd name="connsiteY14" fmla="*/ 606722 h 606722"/>
              <a:gd name="connsiteX15" fmla="*/ 455711 w 582235"/>
              <a:gd name="connsiteY15" fmla="*/ 606722 h 606722"/>
              <a:gd name="connsiteX16" fmla="*/ 455697 w 582235"/>
              <a:gd name="connsiteY16" fmla="*/ 0 h 606722"/>
              <a:gd name="connsiteX17" fmla="*/ 556785 w 582235"/>
              <a:gd name="connsiteY17" fmla="*/ 0 h 606722"/>
              <a:gd name="connsiteX18" fmla="*/ 556874 w 582235"/>
              <a:gd name="connsiteY18" fmla="*/ 0 h 606722"/>
              <a:gd name="connsiteX19" fmla="*/ 556963 w 582235"/>
              <a:gd name="connsiteY19" fmla="*/ 0 h 606722"/>
              <a:gd name="connsiteX20" fmla="*/ 557675 w 582235"/>
              <a:gd name="connsiteY20" fmla="*/ 0 h 606722"/>
              <a:gd name="connsiteX21" fmla="*/ 559366 w 582235"/>
              <a:gd name="connsiteY21" fmla="*/ 89 h 606722"/>
              <a:gd name="connsiteX22" fmla="*/ 560611 w 582235"/>
              <a:gd name="connsiteY22" fmla="*/ 267 h 606722"/>
              <a:gd name="connsiteX23" fmla="*/ 561857 w 582235"/>
              <a:gd name="connsiteY23" fmla="*/ 444 h 606722"/>
              <a:gd name="connsiteX24" fmla="*/ 563192 w 582235"/>
              <a:gd name="connsiteY24" fmla="*/ 800 h 606722"/>
              <a:gd name="connsiteX25" fmla="*/ 564171 w 582235"/>
              <a:gd name="connsiteY25" fmla="*/ 1067 h 606722"/>
              <a:gd name="connsiteX26" fmla="*/ 565506 w 582235"/>
              <a:gd name="connsiteY26" fmla="*/ 1511 h 606722"/>
              <a:gd name="connsiteX27" fmla="*/ 566574 w 582235"/>
              <a:gd name="connsiteY27" fmla="*/ 1867 h 606722"/>
              <a:gd name="connsiteX28" fmla="*/ 567730 w 582235"/>
              <a:gd name="connsiteY28" fmla="*/ 2400 h 606722"/>
              <a:gd name="connsiteX29" fmla="*/ 568798 w 582235"/>
              <a:gd name="connsiteY29" fmla="*/ 2933 h 606722"/>
              <a:gd name="connsiteX30" fmla="*/ 569777 w 582235"/>
              <a:gd name="connsiteY30" fmla="*/ 3467 h 606722"/>
              <a:gd name="connsiteX31" fmla="*/ 570934 w 582235"/>
              <a:gd name="connsiteY31" fmla="*/ 4178 h 606722"/>
              <a:gd name="connsiteX32" fmla="*/ 571824 w 582235"/>
              <a:gd name="connsiteY32" fmla="*/ 4800 h 606722"/>
              <a:gd name="connsiteX33" fmla="*/ 572891 w 582235"/>
              <a:gd name="connsiteY33" fmla="*/ 5689 h 606722"/>
              <a:gd name="connsiteX34" fmla="*/ 573781 w 582235"/>
              <a:gd name="connsiteY34" fmla="*/ 6489 h 606722"/>
              <a:gd name="connsiteX35" fmla="*/ 574760 w 582235"/>
              <a:gd name="connsiteY35" fmla="*/ 7289 h 606722"/>
              <a:gd name="connsiteX36" fmla="*/ 575917 w 582235"/>
              <a:gd name="connsiteY36" fmla="*/ 8533 h 606722"/>
              <a:gd name="connsiteX37" fmla="*/ 576451 w 582235"/>
              <a:gd name="connsiteY37" fmla="*/ 9066 h 606722"/>
              <a:gd name="connsiteX38" fmla="*/ 576451 w 582235"/>
              <a:gd name="connsiteY38" fmla="*/ 9155 h 606722"/>
              <a:gd name="connsiteX39" fmla="*/ 577964 w 582235"/>
              <a:gd name="connsiteY39" fmla="*/ 11200 h 606722"/>
              <a:gd name="connsiteX40" fmla="*/ 578053 w 582235"/>
              <a:gd name="connsiteY40" fmla="*/ 11289 h 606722"/>
              <a:gd name="connsiteX41" fmla="*/ 579209 w 582235"/>
              <a:gd name="connsiteY41" fmla="*/ 13244 h 606722"/>
              <a:gd name="connsiteX42" fmla="*/ 579743 w 582235"/>
              <a:gd name="connsiteY42" fmla="*/ 14222 h 606722"/>
              <a:gd name="connsiteX43" fmla="*/ 580277 w 582235"/>
              <a:gd name="connsiteY43" fmla="*/ 15555 h 606722"/>
              <a:gd name="connsiteX44" fmla="*/ 580722 w 582235"/>
              <a:gd name="connsiteY44" fmla="*/ 16711 h 606722"/>
              <a:gd name="connsiteX45" fmla="*/ 581167 w 582235"/>
              <a:gd name="connsiteY45" fmla="*/ 17866 h 606722"/>
              <a:gd name="connsiteX46" fmla="*/ 581523 w 582235"/>
              <a:gd name="connsiteY46" fmla="*/ 19199 h 606722"/>
              <a:gd name="connsiteX47" fmla="*/ 581790 w 582235"/>
              <a:gd name="connsiteY47" fmla="*/ 20266 h 606722"/>
              <a:gd name="connsiteX48" fmla="*/ 582146 w 582235"/>
              <a:gd name="connsiteY48" fmla="*/ 22488 h 606722"/>
              <a:gd name="connsiteX49" fmla="*/ 582146 w 582235"/>
              <a:gd name="connsiteY49" fmla="*/ 22666 h 606722"/>
              <a:gd name="connsiteX50" fmla="*/ 582235 w 582235"/>
              <a:gd name="connsiteY50" fmla="*/ 25244 h 606722"/>
              <a:gd name="connsiteX51" fmla="*/ 582235 w 582235"/>
              <a:gd name="connsiteY51" fmla="*/ 126396 h 606722"/>
              <a:gd name="connsiteX52" fmla="*/ 556963 w 582235"/>
              <a:gd name="connsiteY52" fmla="*/ 151728 h 606722"/>
              <a:gd name="connsiteX53" fmla="*/ 531691 w 582235"/>
              <a:gd name="connsiteY53" fmla="*/ 126396 h 606722"/>
              <a:gd name="connsiteX54" fmla="*/ 531691 w 582235"/>
              <a:gd name="connsiteY54" fmla="*/ 79286 h 606722"/>
              <a:gd name="connsiteX55" fmla="*/ 421260 w 582235"/>
              <a:gd name="connsiteY55" fmla="*/ 171106 h 606722"/>
              <a:gd name="connsiteX56" fmla="*/ 385666 w 582235"/>
              <a:gd name="connsiteY56" fmla="*/ 167906 h 606722"/>
              <a:gd name="connsiteX57" fmla="*/ 388869 w 582235"/>
              <a:gd name="connsiteY57" fmla="*/ 132262 h 606722"/>
              <a:gd name="connsiteX58" fmla="*/ 487020 w 582235"/>
              <a:gd name="connsiteY58" fmla="*/ 50576 h 606722"/>
              <a:gd name="connsiteX59" fmla="*/ 455697 w 582235"/>
              <a:gd name="connsiteY59" fmla="*/ 50576 h 606722"/>
              <a:gd name="connsiteX60" fmla="*/ 430425 w 582235"/>
              <a:gd name="connsiteY60" fmla="*/ 25244 h 606722"/>
              <a:gd name="connsiteX61" fmla="*/ 455697 w 582235"/>
              <a:gd name="connsiteY61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582235" h="606722">
                <a:moveTo>
                  <a:pt x="0" y="404481"/>
                </a:moveTo>
                <a:lnTo>
                  <a:pt x="101261" y="404481"/>
                </a:lnTo>
                <a:lnTo>
                  <a:pt x="101261" y="606722"/>
                </a:lnTo>
                <a:lnTo>
                  <a:pt x="0" y="606722"/>
                </a:lnTo>
                <a:close/>
                <a:moveTo>
                  <a:pt x="151927" y="328623"/>
                </a:moveTo>
                <a:lnTo>
                  <a:pt x="253188" y="328623"/>
                </a:lnTo>
                <a:lnTo>
                  <a:pt x="253188" y="606722"/>
                </a:lnTo>
                <a:lnTo>
                  <a:pt x="151927" y="606722"/>
                </a:lnTo>
                <a:close/>
                <a:moveTo>
                  <a:pt x="303855" y="252766"/>
                </a:moveTo>
                <a:lnTo>
                  <a:pt x="405046" y="252766"/>
                </a:lnTo>
                <a:lnTo>
                  <a:pt x="405046" y="606722"/>
                </a:lnTo>
                <a:lnTo>
                  <a:pt x="303855" y="606722"/>
                </a:lnTo>
                <a:close/>
                <a:moveTo>
                  <a:pt x="455711" y="202241"/>
                </a:moveTo>
                <a:lnTo>
                  <a:pt x="556972" y="202241"/>
                </a:lnTo>
                <a:lnTo>
                  <a:pt x="556972" y="606722"/>
                </a:lnTo>
                <a:lnTo>
                  <a:pt x="455711" y="606722"/>
                </a:lnTo>
                <a:close/>
                <a:moveTo>
                  <a:pt x="455697" y="0"/>
                </a:moveTo>
                <a:lnTo>
                  <a:pt x="556785" y="0"/>
                </a:lnTo>
                <a:lnTo>
                  <a:pt x="556874" y="0"/>
                </a:lnTo>
                <a:lnTo>
                  <a:pt x="556963" y="0"/>
                </a:lnTo>
                <a:cubicBezTo>
                  <a:pt x="557230" y="0"/>
                  <a:pt x="557408" y="0"/>
                  <a:pt x="557675" y="0"/>
                </a:cubicBezTo>
                <a:cubicBezTo>
                  <a:pt x="558298" y="89"/>
                  <a:pt x="558832" y="89"/>
                  <a:pt x="559366" y="89"/>
                </a:cubicBezTo>
                <a:cubicBezTo>
                  <a:pt x="559811" y="178"/>
                  <a:pt x="560256" y="267"/>
                  <a:pt x="560611" y="267"/>
                </a:cubicBezTo>
                <a:cubicBezTo>
                  <a:pt x="561056" y="356"/>
                  <a:pt x="561412" y="444"/>
                  <a:pt x="561857" y="444"/>
                </a:cubicBezTo>
                <a:cubicBezTo>
                  <a:pt x="562302" y="533"/>
                  <a:pt x="562747" y="711"/>
                  <a:pt x="563192" y="800"/>
                </a:cubicBezTo>
                <a:cubicBezTo>
                  <a:pt x="563548" y="889"/>
                  <a:pt x="563904" y="978"/>
                  <a:pt x="564171" y="1067"/>
                </a:cubicBezTo>
                <a:cubicBezTo>
                  <a:pt x="564616" y="1156"/>
                  <a:pt x="565061" y="1333"/>
                  <a:pt x="565506" y="1511"/>
                </a:cubicBezTo>
                <a:cubicBezTo>
                  <a:pt x="565862" y="1600"/>
                  <a:pt x="566218" y="1778"/>
                  <a:pt x="566574" y="1867"/>
                </a:cubicBezTo>
                <a:cubicBezTo>
                  <a:pt x="566929" y="2044"/>
                  <a:pt x="567285" y="2222"/>
                  <a:pt x="567730" y="2400"/>
                </a:cubicBezTo>
                <a:cubicBezTo>
                  <a:pt x="568086" y="2578"/>
                  <a:pt x="568442" y="2755"/>
                  <a:pt x="568798" y="2933"/>
                </a:cubicBezTo>
                <a:cubicBezTo>
                  <a:pt x="569154" y="3111"/>
                  <a:pt x="569421" y="3289"/>
                  <a:pt x="569777" y="3467"/>
                </a:cubicBezTo>
                <a:cubicBezTo>
                  <a:pt x="570133" y="3733"/>
                  <a:pt x="570578" y="4000"/>
                  <a:pt x="570934" y="4178"/>
                </a:cubicBezTo>
                <a:cubicBezTo>
                  <a:pt x="571201" y="4444"/>
                  <a:pt x="571557" y="4622"/>
                  <a:pt x="571824" y="4800"/>
                </a:cubicBezTo>
                <a:cubicBezTo>
                  <a:pt x="572180" y="5155"/>
                  <a:pt x="572536" y="5422"/>
                  <a:pt x="572891" y="5689"/>
                </a:cubicBezTo>
                <a:cubicBezTo>
                  <a:pt x="573247" y="5955"/>
                  <a:pt x="573514" y="6222"/>
                  <a:pt x="573781" y="6489"/>
                </a:cubicBezTo>
                <a:cubicBezTo>
                  <a:pt x="574137" y="6755"/>
                  <a:pt x="574493" y="7022"/>
                  <a:pt x="574760" y="7289"/>
                </a:cubicBezTo>
                <a:cubicBezTo>
                  <a:pt x="575205" y="7733"/>
                  <a:pt x="575561" y="8178"/>
                  <a:pt x="575917" y="8533"/>
                </a:cubicBezTo>
                <a:cubicBezTo>
                  <a:pt x="576095" y="8711"/>
                  <a:pt x="576273" y="8889"/>
                  <a:pt x="576451" y="9066"/>
                </a:cubicBezTo>
                <a:cubicBezTo>
                  <a:pt x="576451" y="9155"/>
                  <a:pt x="576451" y="9155"/>
                  <a:pt x="576451" y="9155"/>
                </a:cubicBezTo>
                <a:cubicBezTo>
                  <a:pt x="576985" y="9777"/>
                  <a:pt x="577519" y="10489"/>
                  <a:pt x="577964" y="11200"/>
                </a:cubicBezTo>
                <a:cubicBezTo>
                  <a:pt x="577964" y="11200"/>
                  <a:pt x="578053" y="11289"/>
                  <a:pt x="578053" y="11289"/>
                </a:cubicBezTo>
                <a:cubicBezTo>
                  <a:pt x="578498" y="12000"/>
                  <a:pt x="578854" y="12622"/>
                  <a:pt x="579209" y="13244"/>
                </a:cubicBezTo>
                <a:cubicBezTo>
                  <a:pt x="579387" y="13600"/>
                  <a:pt x="579565" y="13955"/>
                  <a:pt x="579743" y="14222"/>
                </a:cubicBezTo>
                <a:cubicBezTo>
                  <a:pt x="579921" y="14666"/>
                  <a:pt x="580099" y="15111"/>
                  <a:pt x="580277" y="15555"/>
                </a:cubicBezTo>
                <a:cubicBezTo>
                  <a:pt x="580455" y="15911"/>
                  <a:pt x="580633" y="16266"/>
                  <a:pt x="580722" y="16711"/>
                </a:cubicBezTo>
                <a:cubicBezTo>
                  <a:pt x="580900" y="17066"/>
                  <a:pt x="581078" y="17422"/>
                  <a:pt x="581167" y="17866"/>
                </a:cubicBezTo>
                <a:cubicBezTo>
                  <a:pt x="581256" y="18311"/>
                  <a:pt x="581434" y="18755"/>
                  <a:pt x="581523" y="19199"/>
                </a:cubicBezTo>
                <a:cubicBezTo>
                  <a:pt x="581612" y="19555"/>
                  <a:pt x="581701" y="19910"/>
                  <a:pt x="581790" y="20266"/>
                </a:cubicBezTo>
                <a:cubicBezTo>
                  <a:pt x="581879" y="20977"/>
                  <a:pt x="582057" y="21777"/>
                  <a:pt x="582146" y="22488"/>
                </a:cubicBezTo>
                <a:cubicBezTo>
                  <a:pt x="582146" y="22577"/>
                  <a:pt x="582146" y="22666"/>
                  <a:pt x="582146" y="22666"/>
                </a:cubicBezTo>
                <a:cubicBezTo>
                  <a:pt x="582235" y="23555"/>
                  <a:pt x="582235" y="24355"/>
                  <a:pt x="582235" y="25244"/>
                </a:cubicBezTo>
                <a:lnTo>
                  <a:pt x="582235" y="126396"/>
                </a:lnTo>
                <a:cubicBezTo>
                  <a:pt x="582235" y="140351"/>
                  <a:pt x="570934" y="151728"/>
                  <a:pt x="556963" y="151728"/>
                </a:cubicBezTo>
                <a:cubicBezTo>
                  <a:pt x="542992" y="151728"/>
                  <a:pt x="531691" y="140351"/>
                  <a:pt x="531691" y="126396"/>
                </a:cubicBezTo>
                <a:lnTo>
                  <a:pt x="531691" y="79286"/>
                </a:lnTo>
                <a:lnTo>
                  <a:pt x="421260" y="171106"/>
                </a:lnTo>
                <a:cubicBezTo>
                  <a:pt x="410582" y="180083"/>
                  <a:pt x="394564" y="178572"/>
                  <a:pt x="385666" y="167906"/>
                </a:cubicBezTo>
                <a:cubicBezTo>
                  <a:pt x="376678" y="157150"/>
                  <a:pt x="378191" y="141240"/>
                  <a:pt x="388869" y="132262"/>
                </a:cubicBezTo>
                <a:lnTo>
                  <a:pt x="487020" y="50576"/>
                </a:lnTo>
                <a:lnTo>
                  <a:pt x="455697" y="50576"/>
                </a:lnTo>
                <a:cubicBezTo>
                  <a:pt x="441727" y="50576"/>
                  <a:pt x="430425" y="39288"/>
                  <a:pt x="430425" y="25244"/>
                </a:cubicBezTo>
                <a:cubicBezTo>
                  <a:pt x="430425" y="11289"/>
                  <a:pt x="441727" y="0"/>
                  <a:pt x="45569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121888" tIns="121888" rIns="121888" bIns="121888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 hangingPunct="0">
              <a:spcBef>
                <a:spcPct val="0"/>
              </a:spcBef>
              <a:spcAft>
                <a:spcPct val="0"/>
              </a:spcAft>
            </a:pPr>
            <a:endParaRPr lang="zh-CN" altLang="zh-CN" sz="6398">
              <a:solidFill>
                <a:schemeClr val="bg1">
                  <a:lumMod val="50000"/>
                </a:schemeClr>
              </a:solidFill>
              <a:latin typeface="Arial"/>
              <a:ea typeface="微软雅黑"/>
              <a:cs typeface="Calibri" panose="020F0502020204030204" pitchFamily="34" charset="0"/>
              <a:sym typeface="Arial"/>
            </a:endParaRPr>
          </a:p>
        </p:txBody>
      </p:sp>
      <p:sp>
        <p:nvSpPr>
          <p:cNvPr id="70" name="i$liḋe-TextBox 5">
            <a:extLst>
              <a:ext uri="{FF2B5EF4-FFF2-40B4-BE49-F238E27FC236}">
                <a16:creationId xmlns:a16="http://schemas.microsoft.com/office/drawing/2014/main" id="{FCA3EBAB-198F-4652-823C-9C9FBD188006}"/>
              </a:ext>
            </a:extLst>
          </p:cNvPr>
          <p:cNvSpPr txBox="1"/>
          <p:nvPr/>
        </p:nvSpPr>
        <p:spPr>
          <a:xfrm>
            <a:off x="6342594" y="3617336"/>
            <a:ext cx="1933522" cy="358223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</p:txBody>
      </p:sp>
      <p:sp>
        <p:nvSpPr>
          <p:cNvPr id="71" name="i$liḋe-Rectangle 24">
            <a:extLst>
              <a:ext uri="{FF2B5EF4-FFF2-40B4-BE49-F238E27FC236}">
                <a16:creationId xmlns:a16="http://schemas.microsoft.com/office/drawing/2014/main" id="{5BF6C069-D7A2-4CE0-BF49-0A59F363B04E}"/>
              </a:ext>
            </a:extLst>
          </p:cNvPr>
          <p:cNvSpPr/>
          <p:nvPr/>
        </p:nvSpPr>
        <p:spPr>
          <a:xfrm>
            <a:off x="6342594" y="3329888"/>
            <a:ext cx="1933522" cy="229781"/>
          </a:xfrm>
          <a:prstGeom prst="rect">
            <a:avLst/>
          </a:prstGeom>
        </p:spPr>
        <p:txBody>
          <a:bodyPr wrap="none" lIns="0" tIns="0" rIns="0" bIns="0" anchor="ctr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 i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标题文本预设</a:t>
            </a:r>
            <a:endParaRPr lang="en-US" altLang="zh-CN" sz="1600" b="1" i="1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73" name="i$liḋe-TextBox 5">
            <a:extLst>
              <a:ext uri="{FF2B5EF4-FFF2-40B4-BE49-F238E27FC236}">
                <a16:creationId xmlns:a16="http://schemas.microsoft.com/office/drawing/2014/main" id="{E92DC33D-1254-4B62-91ED-00684CE53194}"/>
              </a:ext>
            </a:extLst>
          </p:cNvPr>
          <p:cNvSpPr txBox="1"/>
          <p:nvPr/>
        </p:nvSpPr>
        <p:spPr>
          <a:xfrm>
            <a:off x="1288936" y="3029331"/>
            <a:ext cx="1933522" cy="358223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</p:txBody>
      </p:sp>
      <p:sp>
        <p:nvSpPr>
          <p:cNvPr id="74" name="i$liḋe-Rectangle 22">
            <a:extLst>
              <a:ext uri="{FF2B5EF4-FFF2-40B4-BE49-F238E27FC236}">
                <a16:creationId xmlns:a16="http://schemas.microsoft.com/office/drawing/2014/main" id="{19BF45E9-18C9-44B3-A2E8-42656AD79FA8}"/>
              </a:ext>
            </a:extLst>
          </p:cNvPr>
          <p:cNvSpPr/>
          <p:nvPr/>
        </p:nvSpPr>
        <p:spPr>
          <a:xfrm>
            <a:off x="867885" y="2741883"/>
            <a:ext cx="1933522" cy="229781"/>
          </a:xfrm>
          <a:prstGeom prst="rect">
            <a:avLst/>
          </a:prstGeom>
        </p:spPr>
        <p:txBody>
          <a:bodyPr wrap="none" lIns="0" tIns="0" rIns="0" bIns="0" anchor="ctr">
            <a:normAutofit lnSpcReduction="10000"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 i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标题文本预设</a:t>
            </a:r>
            <a:endParaRPr lang="en-US" altLang="zh-CN" sz="1600" b="1" i="1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76" name="i$liḋe-TextBox 5">
            <a:extLst>
              <a:ext uri="{FF2B5EF4-FFF2-40B4-BE49-F238E27FC236}">
                <a16:creationId xmlns:a16="http://schemas.microsoft.com/office/drawing/2014/main" id="{734DACFB-70E9-4518-9DD6-837B01B1B73F}"/>
              </a:ext>
            </a:extLst>
          </p:cNvPr>
          <p:cNvSpPr txBox="1"/>
          <p:nvPr/>
        </p:nvSpPr>
        <p:spPr>
          <a:xfrm>
            <a:off x="5825321" y="2281268"/>
            <a:ext cx="1933522" cy="358223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</p:txBody>
      </p:sp>
      <p:sp>
        <p:nvSpPr>
          <p:cNvPr id="77" name="i$liḋe-Rectangle 20">
            <a:extLst>
              <a:ext uri="{FF2B5EF4-FFF2-40B4-BE49-F238E27FC236}">
                <a16:creationId xmlns:a16="http://schemas.microsoft.com/office/drawing/2014/main" id="{93C02CCA-E05E-41F2-9A49-839FF625C74A}"/>
              </a:ext>
            </a:extLst>
          </p:cNvPr>
          <p:cNvSpPr/>
          <p:nvPr/>
        </p:nvSpPr>
        <p:spPr>
          <a:xfrm>
            <a:off x="5825321" y="1993820"/>
            <a:ext cx="1933522" cy="229781"/>
          </a:xfrm>
          <a:prstGeom prst="rect">
            <a:avLst/>
          </a:prstGeom>
        </p:spPr>
        <p:txBody>
          <a:bodyPr wrap="none" lIns="0" tIns="0" rIns="0" bIns="0" anchor="ctr">
            <a:normAutofit lnSpcReduction="10000"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zh-CN" altLang="en-US" sz="1600" b="1" i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标题文本预设</a:t>
            </a:r>
            <a:endParaRPr lang="en-US" altLang="zh-CN" sz="1600" b="1" i="1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79" name="i$liḋe-TextBox 5">
            <a:extLst>
              <a:ext uri="{FF2B5EF4-FFF2-40B4-BE49-F238E27FC236}">
                <a16:creationId xmlns:a16="http://schemas.microsoft.com/office/drawing/2014/main" id="{06ABD3C1-6ABC-4F50-B9E2-66C33D0DDE06}"/>
              </a:ext>
            </a:extLst>
          </p:cNvPr>
          <p:cNvSpPr txBox="1"/>
          <p:nvPr/>
        </p:nvSpPr>
        <p:spPr>
          <a:xfrm>
            <a:off x="1865000" y="1888064"/>
            <a:ext cx="1933523" cy="358223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 fontScale="92500" lnSpcReduction="10000"/>
          </a:bodyPr>
          <a:lstStyle/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</p:txBody>
      </p:sp>
      <p:sp>
        <p:nvSpPr>
          <p:cNvPr id="80" name="i$liḋe-Rectangle 18">
            <a:extLst>
              <a:ext uri="{FF2B5EF4-FFF2-40B4-BE49-F238E27FC236}">
                <a16:creationId xmlns:a16="http://schemas.microsoft.com/office/drawing/2014/main" id="{5CEC85FA-6FC2-477E-B20C-0D6B0AAE97C6}"/>
              </a:ext>
            </a:extLst>
          </p:cNvPr>
          <p:cNvSpPr/>
          <p:nvPr/>
        </p:nvSpPr>
        <p:spPr>
          <a:xfrm>
            <a:off x="1452560" y="1600616"/>
            <a:ext cx="1933523" cy="229781"/>
          </a:xfrm>
          <a:prstGeom prst="rect">
            <a:avLst/>
          </a:prstGeom>
        </p:spPr>
        <p:txBody>
          <a:bodyPr wrap="none" lIns="0" tIns="0" rIns="0" bIns="0" anchor="ctr">
            <a:normAutofit lnSpcReduction="10000"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 i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cs typeface="+mn-ea"/>
                <a:sym typeface="Arial"/>
              </a:rPr>
              <a:t>标题文本预设</a:t>
            </a:r>
            <a:endParaRPr lang="en-US" altLang="zh-CN" sz="1600" b="1" i="1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ïšḻïďê-Straight Connector 2">
            <a:extLst>
              <a:ext uri="{FF2B5EF4-FFF2-40B4-BE49-F238E27FC236}">
                <a16:creationId xmlns:a16="http://schemas.microsoft.com/office/drawing/2014/main" id="{54CA440B-6627-4427-BD53-0BB90A2451E4}"/>
              </a:ext>
            </a:extLst>
          </p:cNvPr>
          <p:cNvCxnSpPr/>
          <p:nvPr/>
        </p:nvCxnSpPr>
        <p:spPr>
          <a:xfrm flipH="1">
            <a:off x="1029730" y="1761660"/>
            <a:ext cx="5624774" cy="2602127"/>
          </a:xfrm>
          <a:prstGeom prst="line">
            <a:avLst/>
          </a:prstGeom>
          <a:ln w="76200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7818BD4-6860-4716-B762-04B2848A60B4}"/>
              </a:ext>
            </a:extLst>
          </p:cNvPr>
          <p:cNvGrpSpPr/>
          <p:nvPr/>
        </p:nvGrpSpPr>
        <p:grpSpPr>
          <a:xfrm>
            <a:off x="6516216" y="1221600"/>
            <a:ext cx="864096" cy="864096"/>
            <a:chOff x="3025614" y="1870779"/>
            <a:chExt cx="808632" cy="808632"/>
          </a:xfrm>
        </p:grpSpPr>
        <p:sp>
          <p:nvSpPr>
            <p:cNvPr id="63" name="ïšḻïďê-PA_形状 6254">
              <a:extLst>
                <a:ext uri="{FF2B5EF4-FFF2-40B4-BE49-F238E27FC236}">
                  <a16:creationId xmlns:a16="http://schemas.microsoft.com/office/drawing/2014/main" id="{01B23F1F-416B-4CBE-B280-F5BAC3CF219A}"/>
                </a:ext>
              </a:extLst>
            </p:cNvPr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0" cap="flat">
              <a:solidFill>
                <a:schemeClr val="accent1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4" name="ïšḻïďê-Shape 6254">
              <a:extLst>
                <a:ext uri="{FF2B5EF4-FFF2-40B4-BE49-F238E27FC236}">
                  <a16:creationId xmlns:a16="http://schemas.microsoft.com/office/drawing/2014/main" id="{B69AD8A3-3804-4EFA-A133-767B480E864C}"/>
                </a:ext>
              </a:extLst>
            </p:cNvPr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5" name="ïšḻïďê-PA_形状 6255">
              <a:extLst>
                <a:ext uri="{FF2B5EF4-FFF2-40B4-BE49-F238E27FC236}">
                  <a16:creationId xmlns:a16="http://schemas.microsoft.com/office/drawing/2014/main" id="{074B301E-D971-4D12-9279-69F7D3789ED8}"/>
                </a:ext>
              </a:extLst>
            </p:cNvPr>
            <p:cNvSpPr/>
            <p:nvPr/>
          </p:nvSpPr>
          <p:spPr>
            <a:xfrm>
              <a:off x="3282109" y="2117458"/>
              <a:ext cx="305623" cy="305161"/>
            </a:xfrm>
            <a:custGeom>
              <a:avLst/>
              <a:gdLst>
                <a:gd name="connsiteX0" fmla="*/ 303775 w 607639"/>
                <a:gd name="connsiteY0" fmla="*/ 525007 h 606722"/>
                <a:gd name="connsiteX1" fmla="*/ 315710 w 607639"/>
                <a:gd name="connsiteY1" fmla="*/ 536902 h 606722"/>
                <a:gd name="connsiteX2" fmla="*/ 315710 w 607639"/>
                <a:gd name="connsiteY2" fmla="*/ 552347 h 606722"/>
                <a:gd name="connsiteX3" fmla="*/ 303775 w 607639"/>
                <a:gd name="connsiteY3" fmla="*/ 564241 h 606722"/>
                <a:gd name="connsiteX4" fmla="*/ 291929 w 607639"/>
                <a:gd name="connsiteY4" fmla="*/ 552347 h 606722"/>
                <a:gd name="connsiteX5" fmla="*/ 291929 w 607639"/>
                <a:gd name="connsiteY5" fmla="*/ 536902 h 606722"/>
                <a:gd name="connsiteX6" fmla="*/ 303775 w 607639"/>
                <a:gd name="connsiteY6" fmla="*/ 525007 h 606722"/>
                <a:gd name="connsiteX7" fmla="*/ 429885 w 607639"/>
                <a:gd name="connsiteY7" fmla="*/ 509483 h 606722"/>
                <a:gd name="connsiteX8" fmla="*/ 441811 w 607639"/>
                <a:gd name="connsiteY8" fmla="*/ 521409 h 606722"/>
                <a:gd name="connsiteX9" fmla="*/ 429885 w 607639"/>
                <a:gd name="connsiteY9" fmla="*/ 533335 h 606722"/>
                <a:gd name="connsiteX10" fmla="*/ 417959 w 607639"/>
                <a:gd name="connsiteY10" fmla="*/ 521409 h 606722"/>
                <a:gd name="connsiteX11" fmla="*/ 429885 w 607639"/>
                <a:gd name="connsiteY11" fmla="*/ 509483 h 606722"/>
                <a:gd name="connsiteX12" fmla="*/ 177720 w 607639"/>
                <a:gd name="connsiteY12" fmla="*/ 509483 h 606722"/>
                <a:gd name="connsiteX13" fmla="*/ 189611 w 607639"/>
                <a:gd name="connsiteY13" fmla="*/ 521409 h 606722"/>
                <a:gd name="connsiteX14" fmla="*/ 177720 w 607639"/>
                <a:gd name="connsiteY14" fmla="*/ 533335 h 606722"/>
                <a:gd name="connsiteX15" fmla="*/ 165829 w 607639"/>
                <a:gd name="connsiteY15" fmla="*/ 521409 h 606722"/>
                <a:gd name="connsiteX16" fmla="*/ 177720 w 607639"/>
                <a:gd name="connsiteY16" fmla="*/ 509483 h 606722"/>
                <a:gd name="connsiteX17" fmla="*/ 522185 w 607639"/>
                <a:gd name="connsiteY17" fmla="*/ 417324 h 606722"/>
                <a:gd name="connsiteX18" fmla="*/ 534111 w 607639"/>
                <a:gd name="connsiteY18" fmla="*/ 429250 h 606722"/>
                <a:gd name="connsiteX19" fmla="*/ 522185 w 607639"/>
                <a:gd name="connsiteY19" fmla="*/ 441176 h 606722"/>
                <a:gd name="connsiteX20" fmla="*/ 510259 w 607639"/>
                <a:gd name="connsiteY20" fmla="*/ 429250 h 606722"/>
                <a:gd name="connsiteX21" fmla="*/ 522185 w 607639"/>
                <a:gd name="connsiteY21" fmla="*/ 417324 h 606722"/>
                <a:gd name="connsiteX22" fmla="*/ 85420 w 607639"/>
                <a:gd name="connsiteY22" fmla="*/ 417324 h 606722"/>
                <a:gd name="connsiteX23" fmla="*/ 97311 w 607639"/>
                <a:gd name="connsiteY23" fmla="*/ 429250 h 606722"/>
                <a:gd name="connsiteX24" fmla="*/ 85420 w 607639"/>
                <a:gd name="connsiteY24" fmla="*/ 441176 h 606722"/>
                <a:gd name="connsiteX25" fmla="*/ 73529 w 607639"/>
                <a:gd name="connsiteY25" fmla="*/ 429250 h 606722"/>
                <a:gd name="connsiteX26" fmla="*/ 85420 w 607639"/>
                <a:gd name="connsiteY26" fmla="*/ 417324 h 606722"/>
                <a:gd name="connsiteX27" fmla="*/ 537643 w 607639"/>
                <a:gd name="connsiteY27" fmla="*/ 291506 h 606722"/>
                <a:gd name="connsiteX28" fmla="*/ 555628 w 607639"/>
                <a:gd name="connsiteY28" fmla="*/ 291506 h 606722"/>
                <a:gd name="connsiteX29" fmla="*/ 567558 w 607639"/>
                <a:gd name="connsiteY29" fmla="*/ 303316 h 606722"/>
                <a:gd name="connsiteX30" fmla="*/ 555628 w 607639"/>
                <a:gd name="connsiteY30" fmla="*/ 315216 h 606722"/>
                <a:gd name="connsiteX31" fmla="*/ 537643 w 607639"/>
                <a:gd name="connsiteY31" fmla="*/ 315216 h 606722"/>
                <a:gd name="connsiteX32" fmla="*/ 525713 w 607639"/>
                <a:gd name="connsiteY32" fmla="*/ 303316 h 606722"/>
                <a:gd name="connsiteX33" fmla="*/ 537643 w 607639"/>
                <a:gd name="connsiteY33" fmla="*/ 291506 h 606722"/>
                <a:gd name="connsiteX34" fmla="*/ 51991 w 607639"/>
                <a:gd name="connsiteY34" fmla="*/ 291506 h 606722"/>
                <a:gd name="connsiteX35" fmla="*/ 69946 w 607639"/>
                <a:gd name="connsiteY35" fmla="*/ 291506 h 606722"/>
                <a:gd name="connsiteX36" fmla="*/ 81856 w 607639"/>
                <a:gd name="connsiteY36" fmla="*/ 303316 h 606722"/>
                <a:gd name="connsiteX37" fmla="*/ 69946 w 607639"/>
                <a:gd name="connsiteY37" fmla="*/ 315216 h 606722"/>
                <a:gd name="connsiteX38" fmla="*/ 51991 w 607639"/>
                <a:gd name="connsiteY38" fmla="*/ 315216 h 606722"/>
                <a:gd name="connsiteX39" fmla="*/ 40081 w 607639"/>
                <a:gd name="connsiteY39" fmla="*/ 303316 h 606722"/>
                <a:gd name="connsiteX40" fmla="*/ 51991 w 607639"/>
                <a:gd name="connsiteY40" fmla="*/ 291506 h 606722"/>
                <a:gd name="connsiteX41" fmla="*/ 412608 w 607639"/>
                <a:gd name="connsiteY41" fmla="*/ 222096 h 606722"/>
                <a:gd name="connsiteX42" fmla="*/ 345491 w 607639"/>
                <a:gd name="connsiteY42" fmla="*/ 334245 h 606722"/>
                <a:gd name="connsiteX43" fmla="*/ 412608 w 607639"/>
                <a:gd name="connsiteY43" fmla="*/ 334245 h 606722"/>
                <a:gd name="connsiteX44" fmla="*/ 427651 w 607639"/>
                <a:gd name="connsiteY44" fmla="*/ 167533 h 606722"/>
                <a:gd name="connsiteX45" fmla="*/ 436375 w 607639"/>
                <a:gd name="connsiteY45" fmla="*/ 178996 h 606722"/>
                <a:gd name="connsiteX46" fmla="*/ 436375 w 607639"/>
                <a:gd name="connsiteY46" fmla="*/ 334245 h 606722"/>
                <a:gd name="connsiteX47" fmla="*/ 469399 w 607639"/>
                <a:gd name="connsiteY47" fmla="*/ 334245 h 606722"/>
                <a:gd name="connsiteX48" fmla="*/ 481327 w 607639"/>
                <a:gd name="connsiteY48" fmla="*/ 346153 h 606722"/>
                <a:gd name="connsiteX49" fmla="*/ 469399 w 607639"/>
                <a:gd name="connsiteY49" fmla="*/ 357973 h 606722"/>
                <a:gd name="connsiteX50" fmla="*/ 436375 w 607639"/>
                <a:gd name="connsiteY50" fmla="*/ 357973 h 606722"/>
                <a:gd name="connsiteX51" fmla="*/ 436375 w 607639"/>
                <a:gd name="connsiteY51" fmla="*/ 427733 h 606722"/>
                <a:gd name="connsiteX52" fmla="*/ 424536 w 607639"/>
                <a:gd name="connsiteY52" fmla="*/ 439552 h 606722"/>
                <a:gd name="connsiteX53" fmla="*/ 412608 w 607639"/>
                <a:gd name="connsiteY53" fmla="*/ 427733 h 606722"/>
                <a:gd name="connsiteX54" fmla="*/ 412608 w 607639"/>
                <a:gd name="connsiteY54" fmla="*/ 357973 h 606722"/>
                <a:gd name="connsiteX55" fmla="*/ 324573 w 607639"/>
                <a:gd name="connsiteY55" fmla="*/ 357973 h 606722"/>
                <a:gd name="connsiteX56" fmla="*/ 314158 w 607639"/>
                <a:gd name="connsiteY56" fmla="*/ 352019 h 606722"/>
                <a:gd name="connsiteX57" fmla="*/ 314336 w 607639"/>
                <a:gd name="connsiteY57" fmla="*/ 340022 h 606722"/>
                <a:gd name="connsiteX58" fmla="*/ 414299 w 607639"/>
                <a:gd name="connsiteY58" fmla="*/ 172953 h 606722"/>
                <a:gd name="connsiteX59" fmla="*/ 427651 w 607639"/>
                <a:gd name="connsiteY59" fmla="*/ 167533 h 606722"/>
                <a:gd name="connsiteX60" fmla="*/ 216270 w 607639"/>
                <a:gd name="connsiteY60" fmla="*/ 167099 h 606722"/>
                <a:gd name="connsiteX61" fmla="*/ 290518 w 607639"/>
                <a:gd name="connsiteY61" fmla="*/ 241210 h 606722"/>
                <a:gd name="connsiteX62" fmla="*/ 242978 w 607639"/>
                <a:gd name="connsiteY62" fmla="*/ 355754 h 606722"/>
                <a:gd name="connsiteX63" fmla="*/ 182707 w 607639"/>
                <a:gd name="connsiteY63" fmla="*/ 415825 h 606722"/>
                <a:gd name="connsiteX64" fmla="*/ 278588 w 607639"/>
                <a:gd name="connsiteY64" fmla="*/ 415825 h 606722"/>
                <a:gd name="connsiteX65" fmla="*/ 290518 w 607639"/>
                <a:gd name="connsiteY65" fmla="*/ 427734 h 606722"/>
                <a:gd name="connsiteX66" fmla="*/ 278588 w 607639"/>
                <a:gd name="connsiteY66" fmla="*/ 439552 h 606722"/>
                <a:gd name="connsiteX67" fmla="*/ 154040 w 607639"/>
                <a:gd name="connsiteY67" fmla="*/ 439552 h 606722"/>
                <a:gd name="connsiteX68" fmla="*/ 143001 w 607639"/>
                <a:gd name="connsiteY68" fmla="*/ 432265 h 606722"/>
                <a:gd name="connsiteX69" fmla="*/ 145582 w 607639"/>
                <a:gd name="connsiteY69" fmla="*/ 419292 h 606722"/>
                <a:gd name="connsiteX70" fmla="*/ 226152 w 607639"/>
                <a:gd name="connsiteY70" fmla="*/ 338959 h 606722"/>
                <a:gd name="connsiteX71" fmla="*/ 266659 w 607639"/>
                <a:gd name="connsiteY71" fmla="*/ 241210 h 606722"/>
                <a:gd name="connsiteX72" fmla="*/ 216270 w 607639"/>
                <a:gd name="connsiteY72" fmla="*/ 190914 h 606722"/>
                <a:gd name="connsiteX73" fmla="*/ 165880 w 607639"/>
                <a:gd name="connsiteY73" fmla="*/ 241210 h 606722"/>
                <a:gd name="connsiteX74" fmla="*/ 154040 w 607639"/>
                <a:gd name="connsiteY74" fmla="*/ 253029 h 606722"/>
                <a:gd name="connsiteX75" fmla="*/ 142110 w 607639"/>
                <a:gd name="connsiteY75" fmla="*/ 241210 h 606722"/>
                <a:gd name="connsiteX76" fmla="*/ 216270 w 607639"/>
                <a:gd name="connsiteY76" fmla="*/ 167099 h 606722"/>
                <a:gd name="connsiteX77" fmla="*/ 522185 w 607639"/>
                <a:gd name="connsiteY77" fmla="*/ 165547 h 606722"/>
                <a:gd name="connsiteX78" fmla="*/ 534111 w 607639"/>
                <a:gd name="connsiteY78" fmla="*/ 177438 h 606722"/>
                <a:gd name="connsiteX79" fmla="*/ 522185 w 607639"/>
                <a:gd name="connsiteY79" fmla="*/ 189329 h 606722"/>
                <a:gd name="connsiteX80" fmla="*/ 510259 w 607639"/>
                <a:gd name="connsiteY80" fmla="*/ 177438 h 606722"/>
                <a:gd name="connsiteX81" fmla="*/ 522185 w 607639"/>
                <a:gd name="connsiteY81" fmla="*/ 165547 h 606722"/>
                <a:gd name="connsiteX82" fmla="*/ 85420 w 607639"/>
                <a:gd name="connsiteY82" fmla="*/ 165547 h 606722"/>
                <a:gd name="connsiteX83" fmla="*/ 97311 w 607639"/>
                <a:gd name="connsiteY83" fmla="*/ 177438 h 606722"/>
                <a:gd name="connsiteX84" fmla="*/ 85420 w 607639"/>
                <a:gd name="connsiteY84" fmla="*/ 189329 h 606722"/>
                <a:gd name="connsiteX85" fmla="*/ 73529 w 607639"/>
                <a:gd name="connsiteY85" fmla="*/ 177438 h 606722"/>
                <a:gd name="connsiteX86" fmla="*/ 85420 w 607639"/>
                <a:gd name="connsiteY86" fmla="*/ 165547 h 606722"/>
                <a:gd name="connsiteX87" fmla="*/ 429885 w 607639"/>
                <a:gd name="connsiteY87" fmla="*/ 73388 h 606722"/>
                <a:gd name="connsiteX88" fmla="*/ 441811 w 607639"/>
                <a:gd name="connsiteY88" fmla="*/ 85279 h 606722"/>
                <a:gd name="connsiteX89" fmla="*/ 429885 w 607639"/>
                <a:gd name="connsiteY89" fmla="*/ 97170 h 606722"/>
                <a:gd name="connsiteX90" fmla="*/ 417959 w 607639"/>
                <a:gd name="connsiteY90" fmla="*/ 85279 h 606722"/>
                <a:gd name="connsiteX91" fmla="*/ 429885 w 607639"/>
                <a:gd name="connsiteY91" fmla="*/ 73388 h 606722"/>
                <a:gd name="connsiteX92" fmla="*/ 177720 w 607639"/>
                <a:gd name="connsiteY92" fmla="*/ 73388 h 606722"/>
                <a:gd name="connsiteX93" fmla="*/ 189611 w 607639"/>
                <a:gd name="connsiteY93" fmla="*/ 85279 h 606722"/>
                <a:gd name="connsiteX94" fmla="*/ 177720 w 607639"/>
                <a:gd name="connsiteY94" fmla="*/ 97170 h 606722"/>
                <a:gd name="connsiteX95" fmla="*/ 165829 w 607639"/>
                <a:gd name="connsiteY95" fmla="*/ 85279 h 606722"/>
                <a:gd name="connsiteX96" fmla="*/ 177720 w 607639"/>
                <a:gd name="connsiteY96" fmla="*/ 73388 h 606722"/>
                <a:gd name="connsiteX97" fmla="*/ 303775 w 607639"/>
                <a:gd name="connsiteY97" fmla="*/ 42480 h 606722"/>
                <a:gd name="connsiteX98" fmla="*/ 315710 w 607639"/>
                <a:gd name="connsiteY98" fmla="*/ 54396 h 606722"/>
                <a:gd name="connsiteX99" fmla="*/ 315710 w 607639"/>
                <a:gd name="connsiteY99" fmla="*/ 69869 h 606722"/>
                <a:gd name="connsiteX100" fmla="*/ 303775 w 607639"/>
                <a:gd name="connsiteY100" fmla="*/ 81785 h 606722"/>
                <a:gd name="connsiteX101" fmla="*/ 291929 w 607639"/>
                <a:gd name="connsiteY101" fmla="*/ 69869 h 606722"/>
                <a:gd name="connsiteX102" fmla="*/ 291929 w 607639"/>
                <a:gd name="connsiteY102" fmla="*/ 54396 h 606722"/>
                <a:gd name="connsiteX103" fmla="*/ 303775 w 607639"/>
                <a:gd name="connsiteY103" fmla="*/ 42480 h 606722"/>
                <a:gd name="connsiteX104" fmla="*/ 303775 w 607639"/>
                <a:gd name="connsiteY104" fmla="*/ 0 h 606722"/>
                <a:gd name="connsiteX105" fmla="*/ 537058 w 607639"/>
                <a:gd name="connsiteY105" fmla="*/ 108956 h 606722"/>
                <a:gd name="connsiteX106" fmla="*/ 537058 w 607639"/>
                <a:gd name="connsiteY106" fmla="*/ 93048 h 606722"/>
                <a:gd name="connsiteX107" fmla="*/ 548895 w 607639"/>
                <a:gd name="connsiteY107" fmla="*/ 81139 h 606722"/>
                <a:gd name="connsiteX108" fmla="*/ 560822 w 607639"/>
                <a:gd name="connsiteY108" fmla="*/ 93048 h 606722"/>
                <a:gd name="connsiteX109" fmla="*/ 560822 w 607639"/>
                <a:gd name="connsiteY109" fmla="*/ 138994 h 606722"/>
                <a:gd name="connsiteX110" fmla="*/ 548895 w 607639"/>
                <a:gd name="connsiteY110" fmla="*/ 150903 h 606722"/>
                <a:gd name="connsiteX111" fmla="*/ 502880 w 607639"/>
                <a:gd name="connsiteY111" fmla="*/ 150903 h 606722"/>
                <a:gd name="connsiteX112" fmla="*/ 490953 w 607639"/>
                <a:gd name="connsiteY112" fmla="*/ 138994 h 606722"/>
                <a:gd name="connsiteX113" fmla="*/ 502880 w 607639"/>
                <a:gd name="connsiteY113" fmla="*/ 127174 h 606722"/>
                <a:gd name="connsiteX114" fmla="*/ 521126 w 607639"/>
                <a:gd name="connsiteY114" fmla="*/ 127174 h 606722"/>
                <a:gd name="connsiteX115" fmla="*/ 303775 w 607639"/>
                <a:gd name="connsiteY115" fmla="*/ 23728 h 606722"/>
                <a:gd name="connsiteX116" fmla="*/ 23764 w 607639"/>
                <a:gd name="connsiteY116" fmla="*/ 303316 h 606722"/>
                <a:gd name="connsiteX117" fmla="*/ 303775 w 607639"/>
                <a:gd name="connsiteY117" fmla="*/ 582905 h 606722"/>
                <a:gd name="connsiteX118" fmla="*/ 583786 w 607639"/>
                <a:gd name="connsiteY118" fmla="*/ 303316 h 606722"/>
                <a:gd name="connsiteX119" fmla="*/ 573906 w 607639"/>
                <a:gd name="connsiteY119" fmla="*/ 229376 h 606722"/>
                <a:gd name="connsiteX120" fmla="*/ 582273 w 607639"/>
                <a:gd name="connsiteY120" fmla="*/ 214801 h 606722"/>
                <a:gd name="connsiteX121" fmla="*/ 596869 w 607639"/>
                <a:gd name="connsiteY121" fmla="*/ 223066 h 606722"/>
                <a:gd name="connsiteX122" fmla="*/ 607639 w 607639"/>
                <a:gd name="connsiteY122" fmla="*/ 303316 h 606722"/>
                <a:gd name="connsiteX123" fmla="*/ 303775 w 607639"/>
                <a:gd name="connsiteY123" fmla="*/ 606722 h 606722"/>
                <a:gd name="connsiteX124" fmla="*/ 0 w 607639"/>
                <a:gd name="connsiteY124" fmla="*/ 303316 h 606722"/>
                <a:gd name="connsiteX125" fmla="*/ 303775 w 607639"/>
                <a:gd name="connsiteY125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</a:cxnLst>
              <a:rect l="l" t="t" r="r" b="b"/>
              <a:pathLst>
                <a:path w="607639" h="606722">
                  <a:moveTo>
                    <a:pt x="303775" y="525007"/>
                  </a:moveTo>
                  <a:cubicBezTo>
                    <a:pt x="310366" y="525007"/>
                    <a:pt x="315710" y="530333"/>
                    <a:pt x="315710" y="536902"/>
                  </a:cubicBezTo>
                  <a:lnTo>
                    <a:pt x="315710" y="552347"/>
                  </a:lnTo>
                  <a:cubicBezTo>
                    <a:pt x="315710" y="558915"/>
                    <a:pt x="310366" y="564241"/>
                    <a:pt x="303775" y="564241"/>
                  </a:cubicBezTo>
                  <a:cubicBezTo>
                    <a:pt x="297184" y="564241"/>
                    <a:pt x="291929" y="558915"/>
                    <a:pt x="291929" y="552347"/>
                  </a:cubicBezTo>
                  <a:lnTo>
                    <a:pt x="291929" y="536902"/>
                  </a:lnTo>
                  <a:cubicBezTo>
                    <a:pt x="291929" y="530333"/>
                    <a:pt x="297184" y="525007"/>
                    <a:pt x="303775" y="525007"/>
                  </a:cubicBezTo>
                  <a:close/>
                  <a:moveTo>
                    <a:pt x="429885" y="509483"/>
                  </a:moveTo>
                  <a:cubicBezTo>
                    <a:pt x="436472" y="509483"/>
                    <a:pt x="441811" y="514822"/>
                    <a:pt x="441811" y="521409"/>
                  </a:cubicBezTo>
                  <a:cubicBezTo>
                    <a:pt x="441811" y="527996"/>
                    <a:pt x="436472" y="533335"/>
                    <a:pt x="429885" y="533335"/>
                  </a:cubicBezTo>
                  <a:cubicBezTo>
                    <a:pt x="423298" y="533335"/>
                    <a:pt x="417959" y="527996"/>
                    <a:pt x="417959" y="521409"/>
                  </a:cubicBezTo>
                  <a:cubicBezTo>
                    <a:pt x="417959" y="514822"/>
                    <a:pt x="423298" y="509483"/>
                    <a:pt x="429885" y="509483"/>
                  </a:cubicBezTo>
                  <a:close/>
                  <a:moveTo>
                    <a:pt x="177720" y="509483"/>
                  </a:moveTo>
                  <a:cubicBezTo>
                    <a:pt x="184287" y="509483"/>
                    <a:pt x="189611" y="514822"/>
                    <a:pt x="189611" y="521409"/>
                  </a:cubicBezTo>
                  <a:cubicBezTo>
                    <a:pt x="189611" y="527996"/>
                    <a:pt x="184287" y="533335"/>
                    <a:pt x="177720" y="533335"/>
                  </a:cubicBezTo>
                  <a:cubicBezTo>
                    <a:pt x="171153" y="533335"/>
                    <a:pt x="165829" y="527996"/>
                    <a:pt x="165829" y="521409"/>
                  </a:cubicBezTo>
                  <a:cubicBezTo>
                    <a:pt x="165829" y="514822"/>
                    <a:pt x="171153" y="509483"/>
                    <a:pt x="177720" y="509483"/>
                  </a:cubicBezTo>
                  <a:close/>
                  <a:moveTo>
                    <a:pt x="522185" y="417324"/>
                  </a:moveTo>
                  <a:cubicBezTo>
                    <a:pt x="528772" y="417324"/>
                    <a:pt x="534111" y="422663"/>
                    <a:pt x="534111" y="429250"/>
                  </a:cubicBezTo>
                  <a:cubicBezTo>
                    <a:pt x="534111" y="435837"/>
                    <a:pt x="528772" y="441176"/>
                    <a:pt x="522185" y="441176"/>
                  </a:cubicBezTo>
                  <a:cubicBezTo>
                    <a:pt x="515598" y="441176"/>
                    <a:pt x="510259" y="435837"/>
                    <a:pt x="510259" y="429250"/>
                  </a:cubicBezTo>
                  <a:cubicBezTo>
                    <a:pt x="510259" y="422663"/>
                    <a:pt x="515598" y="417324"/>
                    <a:pt x="522185" y="417324"/>
                  </a:cubicBezTo>
                  <a:close/>
                  <a:moveTo>
                    <a:pt x="85420" y="417324"/>
                  </a:moveTo>
                  <a:cubicBezTo>
                    <a:pt x="91987" y="417324"/>
                    <a:pt x="97311" y="422663"/>
                    <a:pt x="97311" y="429250"/>
                  </a:cubicBezTo>
                  <a:cubicBezTo>
                    <a:pt x="97311" y="435837"/>
                    <a:pt x="91987" y="441176"/>
                    <a:pt x="85420" y="441176"/>
                  </a:cubicBezTo>
                  <a:cubicBezTo>
                    <a:pt x="78853" y="441176"/>
                    <a:pt x="73529" y="435837"/>
                    <a:pt x="73529" y="429250"/>
                  </a:cubicBezTo>
                  <a:cubicBezTo>
                    <a:pt x="73529" y="422663"/>
                    <a:pt x="78853" y="417324"/>
                    <a:pt x="85420" y="417324"/>
                  </a:cubicBezTo>
                  <a:close/>
                  <a:moveTo>
                    <a:pt x="537643" y="291506"/>
                  </a:moveTo>
                  <a:lnTo>
                    <a:pt x="555628" y="291506"/>
                  </a:lnTo>
                  <a:cubicBezTo>
                    <a:pt x="562216" y="291506"/>
                    <a:pt x="567558" y="296745"/>
                    <a:pt x="567558" y="303316"/>
                  </a:cubicBezTo>
                  <a:cubicBezTo>
                    <a:pt x="567558" y="309888"/>
                    <a:pt x="562216" y="315216"/>
                    <a:pt x="555628" y="315216"/>
                  </a:cubicBezTo>
                  <a:lnTo>
                    <a:pt x="537643" y="315216"/>
                  </a:lnTo>
                  <a:cubicBezTo>
                    <a:pt x="531055" y="315216"/>
                    <a:pt x="525713" y="309888"/>
                    <a:pt x="525713" y="303316"/>
                  </a:cubicBezTo>
                  <a:cubicBezTo>
                    <a:pt x="525713" y="296745"/>
                    <a:pt x="531055" y="291506"/>
                    <a:pt x="537643" y="291506"/>
                  </a:cubicBezTo>
                  <a:close/>
                  <a:moveTo>
                    <a:pt x="51991" y="291506"/>
                  </a:moveTo>
                  <a:lnTo>
                    <a:pt x="69946" y="291506"/>
                  </a:lnTo>
                  <a:cubicBezTo>
                    <a:pt x="76523" y="291506"/>
                    <a:pt x="81856" y="296745"/>
                    <a:pt x="81856" y="303316"/>
                  </a:cubicBezTo>
                  <a:cubicBezTo>
                    <a:pt x="81856" y="309888"/>
                    <a:pt x="76523" y="315216"/>
                    <a:pt x="69946" y="315216"/>
                  </a:cubicBezTo>
                  <a:lnTo>
                    <a:pt x="51991" y="315216"/>
                  </a:lnTo>
                  <a:cubicBezTo>
                    <a:pt x="45414" y="315216"/>
                    <a:pt x="40081" y="309888"/>
                    <a:pt x="40081" y="303316"/>
                  </a:cubicBezTo>
                  <a:cubicBezTo>
                    <a:pt x="40081" y="296745"/>
                    <a:pt x="45414" y="291506"/>
                    <a:pt x="51991" y="291506"/>
                  </a:cubicBezTo>
                  <a:close/>
                  <a:moveTo>
                    <a:pt x="412608" y="222096"/>
                  </a:moveTo>
                  <a:lnTo>
                    <a:pt x="345491" y="334245"/>
                  </a:lnTo>
                  <a:lnTo>
                    <a:pt x="412608" y="334245"/>
                  </a:lnTo>
                  <a:close/>
                  <a:moveTo>
                    <a:pt x="427651" y="167533"/>
                  </a:moveTo>
                  <a:cubicBezTo>
                    <a:pt x="432814" y="168954"/>
                    <a:pt x="436375" y="173664"/>
                    <a:pt x="436375" y="178996"/>
                  </a:cubicBezTo>
                  <a:lnTo>
                    <a:pt x="436375" y="334245"/>
                  </a:lnTo>
                  <a:lnTo>
                    <a:pt x="469399" y="334245"/>
                  </a:lnTo>
                  <a:cubicBezTo>
                    <a:pt x="475986" y="334245"/>
                    <a:pt x="481327" y="339577"/>
                    <a:pt x="481327" y="346153"/>
                  </a:cubicBezTo>
                  <a:cubicBezTo>
                    <a:pt x="481327" y="352641"/>
                    <a:pt x="475986" y="357973"/>
                    <a:pt x="469399" y="357973"/>
                  </a:cubicBezTo>
                  <a:lnTo>
                    <a:pt x="436375" y="357973"/>
                  </a:lnTo>
                  <a:lnTo>
                    <a:pt x="436375" y="427733"/>
                  </a:lnTo>
                  <a:cubicBezTo>
                    <a:pt x="436375" y="434220"/>
                    <a:pt x="431123" y="439552"/>
                    <a:pt x="424536" y="439552"/>
                  </a:cubicBezTo>
                  <a:cubicBezTo>
                    <a:pt x="417949" y="439552"/>
                    <a:pt x="412608" y="434220"/>
                    <a:pt x="412608" y="427733"/>
                  </a:cubicBezTo>
                  <a:lnTo>
                    <a:pt x="412608" y="357973"/>
                  </a:lnTo>
                  <a:lnTo>
                    <a:pt x="324573" y="357973"/>
                  </a:lnTo>
                  <a:cubicBezTo>
                    <a:pt x="320300" y="357973"/>
                    <a:pt x="316295" y="355662"/>
                    <a:pt x="314158" y="352019"/>
                  </a:cubicBezTo>
                  <a:cubicBezTo>
                    <a:pt x="312111" y="348286"/>
                    <a:pt x="312111" y="343665"/>
                    <a:pt x="314336" y="340022"/>
                  </a:cubicBezTo>
                  <a:lnTo>
                    <a:pt x="414299" y="172953"/>
                  </a:lnTo>
                  <a:cubicBezTo>
                    <a:pt x="417059" y="168332"/>
                    <a:pt x="422489" y="166111"/>
                    <a:pt x="427651" y="167533"/>
                  </a:cubicBezTo>
                  <a:close/>
                  <a:moveTo>
                    <a:pt x="216270" y="167099"/>
                  </a:moveTo>
                  <a:cubicBezTo>
                    <a:pt x="257222" y="167099"/>
                    <a:pt x="290518" y="200333"/>
                    <a:pt x="290518" y="241210"/>
                  </a:cubicBezTo>
                  <a:cubicBezTo>
                    <a:pt x="290518" y="284486"/>
                    <a:pt x="273603" y="325097"/>
                    <a:pt x="242978" y="355754"/>
                  </a:cubicBezTo>
                  <a:lnTo>
                    <a:pt x="182707" y="415825"/>
                  </a:lnTo>
                  <a:lnTo>
                    <a:pt x="278588" y="415825"/>
                  </a:lnTo>
                  <a:cubicBezTo>
                    <a:pt x="285176" y="415825"/>
                    <a:pt x="290518" y="421158"/>
                    <a:pt x="290518" y="427734"/>
                  </a:cubicBezTo>
                  <a:cubicBezTo>
                    <a:pt x="290518" y="434220"/>
                    <a:pt x="285176" y="439552"/>
                    <a:pt x="278588" y="439552"/>
                  </a:cubicBezTo>
                  <a:lnTo>
                    <a:pt x="154040" y="439552"/>
                  </a:lnTo>
                  <a:cubicBezTo>
                    <a:pt x="149232" y="439552"/>
                    <a:pt x="144870" y="436709"/>
                    <a:pt x="143001" y="432265"/>
                  </a:cubicBezTo>
                  <a:cubicBezTo>
                    <a:pt x="141131" y="427822"/>
                    <a:pt x="142199" y="422668"/>
                    <a:pt x="145582" y="419292"/>
                  </a:cubicBezTo>
                  <a:lnTo>
                    <a:pt x="226152" y="338959"/>
                  </a:lnTo>
                  <a:cubicBezTo>
                    <a:pt x="252236" y="312834"/>
                    <a:pt x="266659" y="278088"/>
                    <a:pt x="266659" y="241210"/>
                  </a:cubicBezTo>
                  <a:cubicBezTo>
                    <a:pt x="266659" y="213485"/>
                    <a:pt x="244046" y="190914"/>
                    <a:pt x="216270" y="190914"/>
                  </a:cubicBezTo>
                  <a:cubicBezTo>
                    <a:pt x="188493" y="190914"/>
                    <a:pt x="165880" y="213485"/>
                    <a:pt x="165880" y="241210"/>
                  </a:cubicBezTo>
                  <a:cubicBezTo>
                    <a:pt x="165880" y="247786"/>
                    <a:pt x="160539" y="253029"/>
                    <a:pt x="154040" y="253029"/>
                  </a:cubicBezTo>
                  <a:cubicBezTo>
                    <a:pt x="147452" y="253029"/>
                    <a:pt x="142110" y="247786"/>
                    <a:pt x="142110" y="241210"/>
                  </a:cubicBezTo>
                  <a:cubicBezTo>
                    <a:pt x="142110" y="200333"/>
                    <a:pt x="175406" y="167099"/>
                    <a:pt x="216270" y="167099"/>
                  </a:cubicBezTo>
                  <a:close/>
                  <a:moveTo>
                    <a:pt x="522185" y="165547"/>
                  </a:moveTo>
                  <a:cubicBezTo>
                    <a:pt x="528772" y="165547"/>
                    <a:pt x="534111" y="170871"/>
                    <a:pt x="534111" y="177438"/>
                  </a:cubicBezTo>
                  <a:cubicBezTo>
                    <a:pt x="534111" y="184005"/>
                    <a:pt x="528772" y="189329"/>
                    <a:pt x="522185" y="189329"/>
                  </a:cubicBezTo>
                  <a:cubicBezTo>
                    <a:pt x="515598" y="189329"/>
                    <a:pt x="510259" y="184005"/>
                    <a:pt x="510259" y="177438"/>
                  </a:cubicBezTo>
                  <a:cubicBezTo>
                    <a:pt x="510259" y="170871"/>
                    <a:pt x="515598" y="165547"/>
                    <a:pt x="522185" y="165547"/>
                  </a:cubicBezTo>
                  <a:close/>
                  <a:moveTo>
                    <a:pt x="85420" y="165547"/>
                  </a:moveTo>
                  <a:cubicBezTo>
                    <a:pt x="91987" y="165547"/>
                    <a:pt x="97311" y="170871"/>
                    <a:pt x="97311" y="177438"/>
                  </a:cubicBezTo>
                  <a:cubicBezTo>
                    <a:pt x="97311" y="184005"/>
                    <a:pt x="91987" y="189329"/>
                    <a:pt x="85420" y="189329"/>
                  </a:cubicBezTo>
                  <a:cubicBezTo>
                    <a:pt x="78853" y="189329"/>
                    <a:pt x="73529" y="184005"/>
                    <a:pt x="73529" y="177438"/>
                  </a:cubicBezTo>
                  <a:cubicBezTo>
                    <a:pt x="73529" y="170871"/>
                    <a:pt x="78853" y="165547"/>
                    <a:pt x="85420" y="165547"/>
                  </a:cubicBezTo>
                  <a:close/>
                  <a:moveTo>
                    <a:pt x="429885" y="73388"/>
                  </a:moveTo>
                  <a:cubicBezTo>
                    <a:pt x="436472" y="73388"/>
                    <a:pt x="441811" y="78712"/>
                    <a:pt x="441811" y="85279"/>
                  </a:cubicBezTo>
                  <a:cubicBezTo>
                    <a:pt x="441811" y="91846"/>
                    <a:pt x="436472" y="97170"/>
                    <a:pt x="429885" y="97170"/>
                  </a:cubicBezTo>
                  <a:cubicBezTo>
                    <a:pt x="423298" y="97170"/>
                    <a:pt x="417959" y="91846"/>
                    <a:pt x="417959" y="85279"/>
                  </a:cubicBezTo>
                  <a:cubicBezTo>
                    <a:pt x="417959" y="78712"/>
                    <a:pt x="423298" y="73388"/>
                    <a:pt x="429885" y="73388"/>
                  </a:cubicBezTo>
                  <a:close/>
                  <a:moveTo>
                    <a:pt x="177720" y="73388"/>
                  </a:moveTo>
                  <a:cubicBezTo>
                    <a:pt x="184287" y="73388"/>
                    <a:pt x="189611" y="78712"/>
                    <a:pt x="189611" y="85279"/>
                  </a:cubicBezTo>
                  <a:cubicBezTo>
                    <a:pt x="189611" y="91846"/>
                    <a:pt x="184287" y="97170"/>
                    <a:pt x="177720" y="97170"/>
                  </a:cubicBezTo>
                  <a:cubicBezTo>
                    <a:pt x="171153" y="97170"/>
                    <a:pt x="165829" y="91846"/>
                    <a:pt x="165829" y="85279"/>
                  </a:cubicBezTo>
                  <a:cubicBezTo>
                    <a:pt x="165829" y="78712"/>
                    <a:pt x="171153" y="73388"/>
                    <a:pt x="177720" y="73388"/>
                  </a:cubicBezTo>
                  <a:close/>
                  <a:moveTo>
                    <a:pt x="303775" y="42480"/>
                  </a:moveTo>
                  <a:cubicBezTo>
                    <a:pt x="310366" y="42480"/>
                    <a:pt x="315710" y="47815"/>
                    <a:pt x="315710" y="54396"/>
                  </a:cubicBezTo>
                  <a:lnTo>
                    <a:pt x="315710" y="69869"/>
                  </a:lnTo>
                  <a:cubicBezTo>
                    <a:pt x="315710" y="76449"/>
                    <a:pt x="310366" y="81785"/>
                    <a:pt x="303775" y="81785"/>
                  </a:cubicBezTo>
                  <a:cubicBezTo>
                    <a:pt x="297184" y="81785"/>
                    <a:pt x="291929" y="76449"/>
                    <a:pt x="291929" y="69869"/>
                  </a:cubicBezTo>
                  <a:lnTo>
                    <a:pt x="291929" y="54396"/>
                  </a:lnTo>
                  <a:cubicBezTo>
                    <a:pt x="291929" y="47815"/>
                    <a:pt x="297184" y="42480"/>
                    <a:pt x="303775" y="42480"/>
                  </a:cubicBezTo>
                  <a:close/>
                  <a:moveTo>
                    <a:pt x="303775" y="0"/>
                  </a:moveTo>
                  <a:cubicBezTo>
                    <a:pt x="394204" y="0"/>
                    <a:pt x="479560" y="40347"/>
                    <a:pt x="537058" y="108956"/>
                  </a:cubicBezTo>
                  <a:lnTo>
                    <a:pt x="537058" y="93048"/>
                  </a:lnTo>
                  <a:cubicBezTo>
                    <a:pt x="537058" y="86471"/>
                    <a:pt x="542309" y="81139"/>
                    <a:pt x="548895" y="81139"/>
                  </a:cubicBezTo>
                  <a:cubicBezTo>
                    <a:pt x="555482" y="81139"/>
                    <a:pt x="560822" y="86471"/>
                    <a:pt x="560822" y="93048"/>
                  </a:cubicBezTo>
                  <a:lnTo>
                    <a:pt x="560822" y="138994"/>
                  </a:lnTo>
                  <a:cubicBezTo>
                    <a:pt x="560822" y="145570"/>
                    <a:pt x="555482" y="150903"/>
                    <a:pt x="548895" y="150903"/>
                  </a:cubicBezTo>
                  <a:lnTo>
                    <a:pt x="502880" y="150903"/>
                  </a:lnTo>
                  <a:cubicBezTo>
                    <a:pt x="496293" y="150903"/>
                    <a:pt x="490953" y="145570"/>
                    <a:pt x="490953" y="138994"/>
                  </a:cubicBezTo>
                  <a:cubicBezTo>
                    <a:pt x="490953" y="132417"/>
                    <a:pt x="496293" y="127174"/>
                    <a:pt x="502880" y="127174"/>
                  </a:cubicBezTo>
                  <a:lnTo>
                    <a:pt x="521126" y="127174"/>
                  </a:lnTo>
                  <a:cubicBezTo>
                    <a:pt x="468168" y="62032"/>
                    <a:pt x="388419" y="23728"/>
                    <a:pt x="303775" y="23728"/>
                  </a:cubicBezTo>
                  <a:cubicBezTo>
                    <a:pt x="149440" y="23728"/>
                    <a:pt x="23764" y="149214"/>
                    <a:pt x="23764" y="303316"/>
                  </a:cubicBezTo>
                  <a:cubicBezTo>
                    <a:pt x="23764" y="457508"/>
                    <a:pt x="149440" y="582905"/>
                    <a:pt x="303775" y="582905"/>
                  </a:cubicBezTo>
                  <a:cubicBezTo>
                    <a:pt x="458199" y="582905"/>
                    <a:pt x="583786" y="457508"/>
                    <a:pt x="583786" y="303316"/>
                  </a:cubicBezTo>
                  <a:cubicBezTo>
                    <a:pt x="583786" y="278255"/>
                    <a:pt x="580492" y="253371"/>
                    <a:pt x="573906" y="229376"/>
                  </a:cubicBezTo>
                  <a:cubicBezTo>
                    <a:pt x="572126" y="223066"/>
                    <a:pt x="575864" y="216489"/>
                    <a:pt x="582273" y="214801"/>
                  </a:cubicBezTo>
                  <a:cubicBezTo>
                    <a:pt x="588592" y="213023"/>
                    <a:pt x="595089" y="216756"/>
                    <a:pt x="596869" y="223066"/>
                  </a:cubicBezTo>
                  <a:cubicBezTo>
                    <a:pt x="603990" y="249194"/>
                    <a:pt x="607639" y="276122"/>
                    <a:pt x="607639" y="303316"/>
                  </a:cubicBezTo>
                  <a:cubicBezTo>
                    <a:pt x="607639" y="470572"/>
                    <a:pt x="471283" y="606722"/>
                    <a:pt x="303775" y="606722"/>
                  </a:cubicBezTo>
                  <a:cubicBezTo>
                    <a:pt x="136267" y="606722"/>
                    <a:pt x="0" y="470572"/>
                    <a:pt x="0" y="303316"/>
                  </a:cubicBezTo>
                  <a:cubicBezTo>
                    <a:pt x="0" y="136061"/>
                    <a:pt x="136267" y="0"/>
                    <a:pt x="303775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66" name="ïšḻïďê-PA_形状 6254">
            <a:extLst>
              <a:ext uri="{FF2B5EF4-FFF2-40B4-BE49-F238E27FC236}">
                <a16:creationId xmlns:a16="http://schemas.microsoft.com/office/drawing/2014/main" id="{78409567-F133-4E75-A57A-F5FF864EDB5A}"/>
              </a:ext>
            </a:extLst>
          </p:cNvPr>
          <p:cNvSpPr/>
          <p:nvPr/>
        </p:nvSpPr>
        <p:spPr>
          <a:xfrm>
            <a:off x="2155852" y="3381840"/>
            <a:ext cx="606474" cy="6064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chemeClr val="accent4"/>
            </a:solidFill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7" name="ïšḻïďê-Shape 6254">
            <a:extLst>
              <a:ext uri="{FF2B5EF4-FFF2-40B4-BE49-F238E27FC236}">
                <a16:creationId xmlns:a16="http://schemas.microsoft.com/office/drawing/2014/main" id="{B8ABD85D-18AF-4A6D-9BEE-08C4C0C804C3}"/>
              </a:ext>
            </a:extLst>
          </p:cNvPr>
          <p:cNvSpPr/>
          <p:nvPr/>
        </p:nvSpPr>
        <p:spPr>
          <a:xfrm>
            <a:off x="2259591" y="3485579"/>
            <a:ext cx="398995" cy="398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8" name="ïšḻïďê-PA_形状 6255">
            <a:extLst>
              <a:ext uri="{FF2B5EF4-FFF2-40B4-BE49-F238E27FC236}">
                <a16:creationId xmlns:a16="http://schemas.microsoft.com/office/drawing/2014/main" id="{5F34E948-97D0-4F9F-82C7-89684A0A20CD}"/>
              </a:ext>
            </a:extLst>
          </p:cNvPr>
          <p:cNvSpPr/>
          <p:nvPr/>
        </p:nvSpPr>
        <p:spPr>
          <a:xfrm>
            <a:off x="2348223" y="3579528"/>
            <a:ext cx="229217" cy="2035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22" y="3335"/>
                </a:moveTo>
                <a:cubicBezTo>
                  <a:pt x="2422" y="21145"/>
                  <a:pt x="2422" y="21145"/>
                  <a:pt x="2422" y="21145"/>
                </a:cubicBezTo>
                <a:cubicBezTo>
                  <a:pt x="2422" y="21373"/>
                  <a:pt x="2221" y="21600"/>
                  <a:pt x="2019" y="21600"/>
                </a:cubicBezTo>
                <a:cubicBezTo>
                  <a:pt x="1211" y="21600"/>
                  <a:pt x="1211" y="21600"/>
                  <a:pt x="1211" y="21600"/>
                </a:cubicBezTo>
                <a:cubicBezTo>
                  <a:pt x="1009" y="21600"/>
                  <a:pt x="807" y="21373"/>
                  <a:pt x="807" y="21145"/>
                </a:cubicBezTo>
                <a:cubicBezTo>
                  <a:pt x="807" y="3335"/>
                  <a:pt x="807" y="3335"/>
                  <a:pt x="807" y="3335"/>
                </a:cubicBezTo>
                <a:cubicBezTo>
                  <a:pt x="336" y="3032"/>
                  <a:pt x="0" y="2425"/>
                  <a:pt x="0" y="1743"/>
                </a:cubicBezTo>
                <a:cubicBezTo>
                  <a:pt x="0" y="758"/>
                  <a:pt x="740" y="0"/>
                  <a:pt x="1615" y="0"/>
                </a:cubicBezTo>
                <a:cubicBezTo>
                  <a:pt x="2490" y="0"/>
                  <a:pt x="3230" y="758"/>
                  <a:pt x="3230" y="1743"/>
                </a:cubicBezTo>
                <a:cubicBezTo>
                  <a:pt x="3230" y="2425"/>
                  <a:pt x="2893" y="3032"/>
                  <a:pt x="2422" y="3335"/>
                </a:cubicBezTo>
                <a:close/>
                <a:moveTo>
                  <a:pt x="21600" y="13415"/>
                </a:moveTo>
                <a:cubicBezTo>
                  <a:pt x="21600" y="13718"/>
                  <a:pt x="21398" y="14021"/>
                  <a:pt x="21129" y="14173"/>
                </a:cubicBezTo>
                <a:cubicBezTo>
                  <a:pt x="21062" y="14248"/>
                  <a:pt x="20994" y="14248"/>
                  <a:pt x="20927" y="14324"/>
                </a:cubicBezTo>
                <a:cubicBezTo>
                  <a:pt x="20120" y="14779"/>
                  <a:pt x="18236" y="15992"/>
                  <a:pt x="16351" y="15992"/>
                </a:cubicBezTo>
                <a:cubicBezTo>
                  <a:pt x="15611" y="15992"/>
                  <a:pt x="14938" y="15764"/>
                  <a:pt x="14333" y="15461"/>
                </a:cubicBezTo>
                <a:cubicBezTo>
                  <a:pt x="13996" y="15234"/>
                  <a:pt x="13996" y="15234"/>
                  <a:pt x="13996" y="15234"/>
                </a:cubicBezTo>
                <a:cubicBezTo>
                  <a:pt x="12718" y="14552"/>
                  <a:pt x="11708" y="14021"/>
                  <a:pt x="10228" y="14021"/>
                </a:cubicBezTo>
                <a:cubicBezTo>
                  <a:pt x="8411" y="14021"/>
                  <a:pt x="5854" y="15082"/>
                  <a:pt x="4441" y="16067"/>
                </a:cubicBezTo>
                <a:cubicBezTo>
                  <a:pt x="4307" y="16143"/>
                  <a:pt x="4105" y="16143"/>
                  <a:pt x="3970" y="16143"/>
                </a:cubicBezTo>
                <a:cubicBezTo>
                  <a:pt x="3836" y="16143"/>
                  <a:pt x="3701" y="16143"/>
                  <a:pt x="3634" y="16067"/>
                </a:cubicBezTo>
                <a:cubicBezTo>
                  <a:pt x="3364" y="15916"/>
                  <a:pt x="3230" y="15613"/>
                  <a:pt x="3230" y="15234"/>
                </a:cubicBezTo>
                <a:cubicBezTo>
                  <a:pt x="3230" y="4851"/>
                  <a:pt x="3230" y="4851"/>
                  <a:pt x="3230" y="4851"/>
                </a:cubicBezTo>
                <a:cubicBezTo>
                  <a:pt x="3230" y="4547"/>
                  <a:pt x="3364" y="4244"/>
                  <a:pt x="3566" y="4093"/>
                </a:cubicBezTo>
                <a:cubicBezTo>
                  <a:pt x="4374" y="3562"/>
                  <a:pt x="7200" y="1743"/>
                  <a:pt x="9824" y="1743"/>
                </a:cubicBezTo>
                <a:cubicBezTo>
                  <a:pt x="11910" y="1743"/>
                  <a:pt x="13593" y="2653"/>
                  <a:pt x="15073" y="3411"/>
                </a:cubicBezTo>
                <a:cubicBezTo>
                  <a:pt x="15342" y="3638"/>
                  <a:pt x="15746" y="3714"/>
                  <a:pt x="16150" y="3714"/>
                </a:cubicBezTo>
                <a:cubicBezTo>
                  <a:pt x="17630" y="3714"/>
                  <a:pt x="19245" y="2653"/>
                  <a:pt x="20052" y="2122"/>
                </a:cubicBezTo>
                <a:cubicBezTo>
                  <a:pt x="20187" y="2046"/>
                  <a:pt x="20321" y="1895"/>
                  <a:pt x="20389" y="1895"/>
                </a:cubicBezTo>
                <a:cubicBezTo>
                  <a:pt x="20658" y="1743"/>
                  <a:pt x="20927" y="1743"/>
                  <a:pt x="21196" y="1895"/>
                </a:cubicBezTo>
                <a:cubicBezTo>
                  <a:pt x="21398" y="2046"/>
                  <a:pt x="21600" y="2349"/>
                  <a:pt x="21600" y="2653"/>
                </a:cubicBezTo>
                <a:lnTo>
                  <a:pt x="21600" y="13415"/>
                </a:lnTo>
                <a:close/>
                <a:moveTo>
                  <a:pt x="9622" y="3562"/>
                </a:moveTo>
                <a:cubicBezTo>
                  <a:pt x="8007" y="3638"/>
                  <a:pt x="6191" y="4472"/>
                  <a:pt x="4778" y="5381"/>
                </a:cubicBezTo>
                <a:cubicBezTo>
                  <a:pt x="4778" y="8034"/>
                  <a:pt x="4778" y="8034"/>
                  <a:pt x="4778" y="8034"/>
                </a:cubicBezTo>
                <a:cubicBezTo>
                  <a:pt x="6258" y="7124"/>
                  <a:pt x="8075" y="6442"/>
                  <a:pt x="9622" y="6366"/>
                </a:cubicBezTo>
                <a:lnTo>
                  <a:pt x="9622" y="3562"/>
                </a:lnTo>
                <a:close/>
                <a:moveTo>
                  <a:pt x="9622" y="9549"/>
                </a:moveTo>
                <a:cubicBezTo>
                  <a:pt x="8075" y="9701"/>
                  <a:pt x="6258" y="10383"/>
                  <a:pt x="4778" y="11141"/>
                </a:cubicBezTo>
                <a:cubicBezTo>
                  <a:pt x="4778" y="13794"/>
                  <a:pt x="4778" y="13794"/>
                  <a:pt x="4778" y="13794"/>
                </a:cubicBezTo>
                <a:cubicBezTo>
                  <a:pt x="6258" y="13036"/>
                  <a:pt x="8075" y="12354"/>
                  <a:pt x="9622" y="12202"/>
                </a:cubicBezTo>
                <a:lnTo>
                  <a:pt x="9622" y="9549"/>
                </a:lnTo>
                <a:close/>
                <a:moveTo>
                  <a:pt x="19985" y="10307"/>
                </a:moveTo>
                <a:cubicBezTo>
                  <a:pt x="18841" y="10914"/>
                  <a:pt x="16890" y="11823"/>
                  <a:pt x="15207" y="11293"/>
                </a:cubicBezTo>
                <a:cubicBezTo>
                  <a:pt x="15207" y="8109"/>
                  <a:pt x="15207" y="8109"/>
                  <a:pt x="15207" y="8109"/>
                </a:cubicBezTo>
                <a:cubicBezTo>
                  <a:pt x="15006" y="8034"/>
                  <a:pt x="14871" y="8034"/>
                  <a:pt x="14669" y="7882"/>
                </a:cubicBezTo>
                <a:cubicBezTo>
                  <a:pt x="13256" y="7124"/>
                  <a:pt x="12112" y="6366"/>
                  <a:pt x="10228" y="6366"/>
                </a:cubicBezTo>
                <a:cubicBezTo>
                  <a:pt x="10026" y="6366"/>
                  <a:pt x="9824" y="6366"/>
                  <a:pt x="9622" y="6366"/>
                </a:cubicBezTo>
                <a:cubicBezTo>
                  <a:pt x="9622" y="9474"/>
                  <a:pt x="9622" y="9474"/>
                  <a:pt x="9622" y="9474"/>
                </a:cubicBezTo>
                <a:cubicBezTo>
                  <a:pt x="9690" y="9474"/>
                  <a:pt x="9757" y="9474"/>
                  <a:pt x="9824" y="9474"/>
                </a:cubicBezTo>
                <a:cubicBezTo>
                  <a:pt x="11708" y="9474"/>
                  <a:pt x="13256" y="10232"/>
                  <a:pt x="14669" y="11065"/>
                </a:cubicBezTo>
                <a:cubicBezTo>
                  <a:pt x="14871" y="11141"/>
                  <a:pt x="15006" y="11217"/>
                  <a:pt x="15207" y="11293"/>
                </a:cubicBezTo>
                <a:cubicBezTo>
                  <a:pt x="15207" y="13945"/>
                  <a:pt x="15207" y="13945"/>
                  <a:pt x="15207" y="13945"/>
                </a:cubicBezTo>
                <a:cubicBezTo>
                  <a:pt x="15544" y="14097"/>
                  <a:pt x="15880" y="14173"/>
                  <a:pt x="16351" y="14173"/>
                </a:cubicBezTo>
                <a:cubicBezTo>
                  <a:pt x="17697" y="14173"/>
                  <a:pt x="19178" y="13339"/>
                  <a:pt x="19985" y="12884"/>
                </a:cubicBezTo>
                <a:lnTo>
                  <a:pt x="19985" y="10307"/>
                </a:lnTo>
                <a:close/>
                <a:moveTo>
                  <a:pt x="19985" y="4168"/>
                </a:moveTo>
                <a:cubicBezTo>
                  <a:pt x="18976" y="4775"/>
                  <a:pt x="17563" y="5457"/>
                  <a:pt x="16150" y="5457"/>
                </a:cubicBezTo>
                <a:cubicBezTo>
                  <a:pt x="15813" y="5457"/>
                  <a:pt x="15477" y="5457"/>
                  <a:pt x="15207" y="5381"/>
                </a:cubicBezTo>
                <a:cubicBezTo>
                  <a:pt x="15207" y="8109"/>
                  <a:pt x="15207" y="8109"/>
                  <a:pt x="15207" y="8109"/>
                </a:cubicBezTo>
                <a:cubicBezTo>
                  <a:pt x="16890" y="8640"/>
                  <a:pt x="18841" y="7579"/>
                  <a:pt x="19985" y="6897"/>
                </a:cubicBezTo>
                <a:lnTo>
                  <a:pt x="19985" y="4168"/>
                </a:ln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9" name="ïšḻïďê-PA_形状 6254">
            <a:extLst>
              <a:ext uri="{FF2B5EF4-FFF2-40B4-BE49-F238E27FC236}">
                <a16:creationId xmlns:a16="http://schemas.microsoft.com/office/drawing/2014/main" id="{767AEF89-A64F-4635-8260-6D58691FEB53}"/>
              </a:ext>
            </a:extLst>
          </p:cNvPr>
          <p:cNvSpPr/>
          <p:nvPr/>
        </p:nvSpPr>
        <p:spPr>
          <a:xfrm>
            <a:off x="3636031" y="2721360"/>
            <a:ext cx="606474" cy="6064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chemeClr val="accent3"/>
            </a:solidFill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0" name="ïšḻïďê-Shape 6254">
            <a:extLst>
              <a:ext uri="{FF2B5EF4-FFF2-40B4-BE49-F238E27FC236}">
                <a16:creationId xmlns:a16="http://schemas.microsoft.com/office/drawing/2014/main" id="{2FEEEF28-ABCE-4E5D-8FAA-F4E5DEF65354}"/>
              </a:ext>
            </a:extLst>
          </p:cNvPr>
          <p:cNvSpPr/>
          <p:nvPr/>
        </p:nvSpPr>
        <p:spPr>
          <a:xfrm>
            <a:off x="3739770" y="2825099"/>
            <a:ext cx="398995" cy="398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1" name="ïšḻïďê-PA_形状 6255">
            <a:extLst>
              <a:ext uri="{FF2B5EF4-FFF2-40B4-BE49-F238E27FC236}">
                <a16:creationId xmlns:a16="http://schemas.microsoft.com/office/drawing/2014/main" id="{25BEF2B9-A19F-4A2E-9667-4E2885D16505}"/>
              </a:ext>
            </a:extLst>
          </p:cNvPr>
          <p:cNvSpPr/>
          <p:nvPr/>
        </p:nvSpPr>
        <p:spPr>
          <a:xfrm>
            <a:off x="3828402" y="2906267"/>
            <a:ext cx="229217" cy="229076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2" name="ïšḻïďê-PA_形状 6254">
            <a:extLst>
              <a:ext uri="{FF2B5EF4-FFF2-40B4-BE49-F238E27FC236}">
                <a16:creationId xmlns:a16="http://schemas.microsoft.com/office/drawing/2014/main" id="{BCA4857D-DE6A-44DD-BBCF-38B7E87CC433}"/>
              </a:ext>
            </a:extLst>
          </p:cNvPr>
          <p:cNvSpPr/>
          <p:nvPr/>
        </p:nvSpPr>
        <p:spPr>
          <a:xfrm>
            <a:off x="5112060" y="2073288"/>
            <a:ext cx="606474" cy="6064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bg1"/>
          </a:solidFill>
          <a:ln w="63500" cap="flat">
            <a:solidFill>
              <a:schemeClr val="accent2"/>
            </a:solidFill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3" name="ïšḻïďê-Shape 6254">
            <a:extLst>
              <a:ext uri="{FF2B5EF4-FFF2-40B4-BE49-F238E27FC236}">
                <a16:creationId xmlns:a16="http://schemas.microsoft.com/office/drawing/2014/main" id="{82EA4788-5CDF-47FD-9F1C-E59B186AE2C7}"/>
              </a:ext>
            </a:extLst>
          </p:cNvPr>
          <p:cNvSpPr/>
          <p:nvPr/>
        </p:nvSpPr>
        <p:spPr>
          <a:xfrm>
            <a:off x="5215799" y="2177027"/>
            <a:ext cx="398995" cy="3989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4" name="ïšḻïďê-PA_形状 6255">
            <a:extLst>
              <a:ext uri="{FF2B5EF4-FFF2-40B4-BE49-F238E27FC236}">
                <a16:creationId xmlns:a16="http://schemas.microsoft.com/office/drawing/2014/main" id="{B83BFA62-1C0F-462A-8F59-EB8D66A57EF1}"/>
              </a:ext>
            </a:extLst>
          </p:cNvPr>
          <p:cNvSpPr/>
          <p:nvPr/>
        </p:nvSpPr>
        <p:spPr>
          <a:xfrm>
            <a:off x="5304431" y="2258300"/>
            <a:ext cx="229217" cy="228866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7535" h="606604">
                <a:moveTo>
                  <a:pt x="394900" y="353768"/>
                </a:moveTo>
                <a:cubicBezTo>
                  <a:pt x="400507" y="353768"/>
                  <a:pt x="405045" y="358301"/>
                  <a:pt x="405045" y="363900"/>
                </a:cubicBezTo>
                <a:lnTo>
                  <a:pt x="405045" y="515616"/>
                </a:lnTo>
                <a:cubicBezTo>
                  <a:pt x="405045" y="543435"/>
                  <a:pt x="382353" y="566099"/>
                  <a:pt x="354410" y="566099"/>
                </a:cubicBezTo>
                <a:lnTo>
                  <a:pt x="212649" y="566099"/>
                </a:lnTo>
                <a:cubicBezTo>
                  <a:pt x="207131" y="566099"/>
                  <a:pt x="202593" y="561566"/>
                  <a:pt x="202593" y="556056"/>
                </a:cubicBezTo>
                <a:cubicBezTo>
                  <a:pt x="202593" y="550457"/>
                  <a:pt x="207131" y="545924"/>
                  <a:pt x="212649" y="545924"/>
                </a:cubicBezTo>
                <a:lnTo>
                  <a:pt x="354410" y="545924"/>
                </a:lnTo>
                <a:cubicBezTo>
                  <a:pt x="371140" y="545924"/>
                  <a:pt x="384845" y="532325"/>
                  <a:pt x="384845" y="515616"/>
                </a:cubicBezTo>
                <a:lnTo>
                  <a:pt x="384845" y="363900"/>
                </a:lnTo>
                <a:cubicBezTo>
                  <a:pt x="384845" y="358301"/>
                  <a:pt x="389294" y="353768"/>
                  <a:pt x="394900" y="353768"/>
                </a:cubicBezTo>
                <a:close/>
                <a:moveTo>
                  <a:pt x="131640" y="262739"/>
                </a:moveTo>
                <a:cubicBezTo>
                  <a:pt x="137236" y="262739"/>
                  <a:pt x="141766" y="267271"/>
                  <a:pt x="141766" y="272870"/>
                </a:cubicBezTo>
                <a:lnTo>
                  <a:pt x="141766" y="333565"/>
                </a:lnTo>
                <a:cubicBezTo>
                  <a:pt x="141766" y="339075"/>
                  <a:pt x="137236" y="343607"/>
                  <a:pt x="131640" y="343607"/>
                </a:cubicBezTo>
                <a:cubicBezTo>
                  <a:pt x="126044" y="343607"/>
                  <a:pt x="121514" y="339075"/>
                  <a:pt x="121514" y="333565"/>
                </a:cubicBezTo>
                <a:lnTo>
                  <a:pt x="121514" y="272870"/>
                </a:lnTo>
                <a:cubicBezTo>
                  <a:pt x="121514" y="267271"/>
                  <a:pt x="126044" y="262739"/>
                  <a:pt x="131640" y="262739"/>
                </a:cubicBezTo>
                <a:close/>
                <a:moveTo>
                  <a:pt x="489057" y="194973"/>
                </a:moveTo>
                <a:cubicBezTo>
                  <a:pt x="492973" y="190974"/>
                  <a:pt x="499381" y="190974"/>
                  <a:pt x="503386" y="194973"/>
                </a:cubicBezTo>
                <a:lnTo>
                  <a:pt x="604576" y="296095"/>
                </a:lnTo>
                <a:cubicBezTo>
                  <a:pt x="605555" y="296983"/>
                  <a:pt x="606267" y="298138"/>
                  <a:pt x="606801" y="299383"/>
                </a:cubicBezTo>
                <a:cubicBezTo>
                  <a:pt x="607780" y="301871"/>
                  <a:pt x="607780" y="304625"/>
                  <a:pt x="606801" y="307113"/>
                </a:cubicBezTo>
                <a:cubicBezTo>
                  <a:pt x="606267" y="308357"/>
                  <a:pt x="605555" y="309424"/>
                  <a:pt x="604576" y="310401"/>
                </a:cubicBezTo>
                <a:lnTo>
                  <a:pt x="503386" y="411434"/>
                </a:lnTo>
                <a:cubicBezTo>
                  <a:pt x="501339" y="413478"/>
                  <a:pt x="498758" y="414455"/>
                  <a:pt x="496177" y="414455"/>
                </a:cubicBezTo>
                <a:cubicBezTo>
                  <a:pt x="493596" y="414455"/>
                  <a:pt x="491015" y="413478"/>
                  <a:pt x="489057" y="411434"/>
                </a:cubicBezTo>
                <a:cubicBezTo>
                  <a:pt x="485052" y="407524"/>
                  <a:pt x="485052" y="401126"/>
                  <a:pt x="489057" y="397217"/>
                </a:cubicBezTo>
                <a:lnTo>
                  <a:pt x="572982" y="313333"/>
                </a:lnTo>
                <a:lnTo>
                  <a:pt x="232921" y="313333"/>
                </a:lnTo>
                <a:cubicBezTo>
                  <a:pt x="227314" y="313333"/>
                  <a:pt x="222775" y="308802"/>
                  <a:pt x="222775" y="303203"/>
                </a:cubicBezTo>
                <a:cubicBezTo>
                  <a:pt x="222775" y="297605"/>
                  <a:pt x="227314" y="293074"/>
                  <a:pt x="232921" y="293074"/>
                </a:cubicBezTo>
                <a:lnTo>
                  <a:pt x="572982" y="293074"/>
                </a:lnTo>
                <a:lnTo>
                  <a:pt x="489057" y="209279"/>
                </a:lnTo>
                <a:cubicBezTo>
                  <a:pt x="485052" y="205281"/>
                  <a:pt x="485052" y="198883"/>
                  <a:pt x="489057" y="194973"/>
                </a:cubicBezTo>
                <a:close/>
                <a:moveTo>
                  <a:pt x="211398" y="40317"/>
                </a:moveTo>
                <a:lnTo>
                  <a:pt x="354409" y="40317"/>
                </a:lnTo>
                <a:cubicBezTo>
                  <a:pt x="382353" y="40317"/>
                  <a:pt x="405046" y="62981"/>
                  <a:pt x="405046" y="90889"/>
                </a:cubicBezTo>
                <a:lnTo>
                  <a:pt x="405046" y="242605"/>
                </a:lnTo>
                <a:cubicBezTo>
                  <a:pt x="405046" y="248115"/>
                  <a:pt x="400508" y="252648"/>
                  <a:pt x="394901" y="252648"/>
                </a:cubicBezTo>
                <a:cubicBezTo>
                  <a:pt x="389295" y="252648"/>
                  <a:pt x="384845" y="248115"/>
                  <a:pt x="384845" y="242605"/>
                </a:cubicBezTo>
                <a:lnTo>
                  <a:pt x="384845" y="90889"/>
                </a:lnTo>
                <a:cubicBezTo>
                  <a:pt x="384845" y="74180"/>
                  <a:pt x="371140" y="60581"/>
                  <a:pt x="354409" y="60581"/>
                </a:cubicBezTo>
                <a:lnTo>
                  <a:pt x="211398" y="60581"/>
                </a:lnTo>
                <a:cubicBezTo>
                  <a:pt x="205791" y="60581"/>
                  <a:pt x="201253" y="56048"/>
                  <a:pt x="201253" y="50449"/>
                </a:cubicBezTo>
                <a:cubicBezTo>
                  <a:pt x="201253" y="44850"/>
                  <a:pt x="205791" y="40317"/>
                  <a:pt x="211398" y="40317"/>
                </a:cubicBezTo>
                <a:close/>
                <a:moveTo>
                  <a:pt x="147115" y="20146"/>
                </a:moveTo>
                <a:cubicBezTo>
                  <a:pt x="144890" y="20146"/>
                  <a:pt x="142576" y="20590"/>
                  <a:pt x="140084" y="21568"/>
                </a:cubicBezTo>
                <a:lnTo>
                  <a:pt x="44232" y="59782"/>
                </a:lnTo>
                <a:cubicBezTo>
                  <a:pt x="24919" y="66981"/>
                  <a:pt x="20292" y="73024"/>
                  <a:pt x="20292" y="90887"/>
                </a:cubicBezTo>
                <a:lnTo>
                  <a:pt x="20292" y="515689"/>
                </a:lnTo>
                <a:cubicBezTo>
                  <a:pt x="20292" y="533464"/>
                  <a:pt x="24919" y="539596"/>
                  <a:pt x="44054" y="546616"/>
                </a:cubicBezTo>
                <a:lnTo>
                  <a:pt x="140262" y="585098"/>
                </a:lnTo>
                <a:cubicBezTo>
                  <a:pt x="142576" y="585897"/>
                  <a:pt x="144890" y="586431"/>
                  <a:pt x="147115" y="586431"/>
                </a:cubicBezTo>
                <a:cubicBezTo>
                  <a:pt x="156015" y="586431"/>
                  <a:pt x="161978" y="578254"/>
                  <a:pt x="161978" y="566257"/>
                </a:cubicBezTo>
                <a:lnTo>
                  <a:pt x="161978" y="40319"/>
                </a:lnTo>
                <a:cubicBezTo>
                  <a:pt x="161978" y="28233"/>
                  <a:pt x="156015" y="20146"/>
                  <a:pt x="147115" y="20146"/>
                </a:cubicBezTo>
                <a:close/>
                <a:moveTo>
                  <a:pt x="151669" y="315"/>
                </a:moveTo>
                <a:cubicBezTo>
                  <a:pt x="169354" y="2727"/>
                  <a:pt x="182270" y="18724"/>
                  <a:pt x="182270" y="40319"/>
                </a:cubicBezTo>
                <a:lnTo>
                  <a:pt x="182270" y="566257"/>
                </a:lnTo>
                <a:cubicBezTo>
                  <a:pt x="182270" y="589630"/>
                  <a:pt x="167496" y="606604"/>
                  <a:pt x="147115" y="606604"/>
                </a:cubicBezTo>
                <a:cubicBezTo>
                  <a:pt x="142487" y="606604"/>
                  <a:pt x="137681" y="605716"/>
                  <a:pt x="132964" y="603938"/>
                </a:cubicBezTo>
                <a:lnTo>
                  <a:pt x="36756" y="565457"/>
                </a:lnTo>
                <a:cubicBezTo>
                  <a:pt x="10057" y="555592"/>
                  <a:pt x="0" y="542084"/>
                  <a:pt x="0" y="515689"/>
                </a:cubicBezTo>
                <a:lnTo>
                  <a:pt x="0" y="90887"/>
                </a:lnTo>
                <a:cubicBezTo>
                  <a:pt x="0" y="64492"/>
                  <a:pt x="10057" y="50895"/>
                  <a:pt x="37023" y="40942"/>
                </a:cubicBezTo>
                <a:lnTo>
                  <a:pt x="132697" y="2727"/>
                </a:lnTo>
                <a:cubicBezTo>
                  <a:pt x="139350" y="217"/>
                  <a:pt x="145774" y="-489"/>
                  <a:pt x="151669" y="315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76" name="ïšḻïďê-Rectangle 30">
            <a:extLst>
              <a:ext uri="{FF2B5EF4-FFF2-40B4-BE49-F238E27FC236}">
                <a16:creationId xmlns:a16="http://schemas.microsoft.com/office/drawing/2014/main" id="{186E2F3B-2670-49CD-BE17-8F39008DA45C}"/>
              </a:ext>
            </a:extLst>
          </p:cNvPr>
          <p:cNvSpPr>
            <a:spLocks/>
          </p:cNvSpPr>
          <p:nvPr/>
        </p:nvSpPr>
        <p:spPr bwMode="auto">
          <a:xfrm>
            <a:off x="1536976" y="2839377"/>
            <a:ext cx="1749920" cy="4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</p:txBody>
      </p:sp>
      <p:sp>
        <p:nvSpPr>
          <p:cNvPr id="77" name="ïšḻïďê-TextBox 31">
            <a:extLst>
              <a:ext uri="{FF2B5EF4-FFF2-40B4-BE49-F238E27FC236}">
                <a16:creationId xmlns:a16="http://schemas.microsoft.com/office/drawing/2014/main" id="{D4E63F0B-950F-4FC4-AD08-D757A44B7C65}"/>
              </a:ext>
            </a:extLst>
          </p:cNvPr>
          <p:cNvSpPr txBox="1">
            <a:spLocks/>
          </p:cNvSpPr>
          <p:nvPr/>
        </p:nvSpPr>
        <p:spPr bwMode="auto">
          <a:xfrm>
            <a:off x="1627594" y="2576023"/>
            <a:ext cx="1623190" cy="263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fontScale="77500" lnSpcReduction="2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i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  <p:sp>
        <p:nvSpPr>
          <p:cNvPr id="79" name="ïšḻïďê-Rectangle 30">
            <a:extLst>
              <a:ext uri="{FF2B5EF4-FFF2-40B4-BE49-F238E27FC236}">
                <a16:creationId xmlns:a16="http://schemas.microsoft.com/office/drawing/2014/main" id="{255B1FE4-1412-42F4-84B8-36DD1BB731FD}"/>
              </a:ext>
            </a:extLst>
          </p:cNvPr>
          <p:cNvSpPr>
            <a:spLocks/>
          </p:cNvSpPr>
          <p:nvPr/>
        </p:nvSpPr>
        <p:spPr bwMode="auto">
          <a:xfrm>
            <a:off x="3037054" y="3720139"/>
            <a:ext cx="1749920" cy="4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</p:txBody>
      </p:sp>
      <p:sp>
        <p:nvSpPr>
          <p:cNvPr id="80" name="ïšḻïďê-TextBox 31">
            <a:extLst>
              <a:ext uri="{FF2B5EF4-FFF2-40B4-BE49-F238E27FC236}">
                <a16:creationId xmlns:a16="http://schemas.microsoft.com/office/drawing/2014/main" id="{E4E67081-03EB-4B9E-907A-BC614B846940}"/>
              </a:ext>
            </a:extLst>
          </p:cNvPr>
          <p:cNvSpPr txBox="1">
            <a:spLocks/>
          </p:cNvSpPr>
          <p:nvPr/>
        </p:nvSpPr>
        <p:spPr bwMode="auto">
          <a:xfrm>
            <a:off x="3127672" y="3456785"/>
            <a:ext cx="1623190" cy="263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fontScale="77500" lnSpcReduction="2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i="1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标题文本预设</a:t>
            </a:r>
            <a:endParaRPr lang="zh-CN" altLang="en-US" sz="1800" b="1" i="1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82" name="ïšḻïďê-Rectangle 30">
            <a:extLst>
              <a:ext uri="{FF2B5EF4-FFF2-40B4-BE49-F238E27FC236}">
                <a16:creationId xmlns:a16="http://schemas.microsoft.com/office/drawing/2014/main" id="{E1113DCA-7CED-4705-BDD0-93BF8ACE1971}"/>
              </a:ext>
            </a:extLst>
          </p:cNvPr>
          <p:cNvSpPr>
            <a:spLocks/>
          </p:cNvSpPr>
          <p:nvPr/>
        </p:nvSpPr>
        <p:spPr bwMode="auto">
          <a:xfrm>
            <a:off x="4513083" y="1523562"/>
            <a:ext cx="1749920" cy="4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</p:txBody>
      </p:sp>
      <p:sp>
        <p:nvSpPr>
          <p:cNvPr id="83" name="ïšḻïďê-TextBox 31">
            <a:extLst>
              <a:ext uri="{FF2B5EF4-FFF2-40B4-BE49-F238E27FC236}">
                <a16:creationId xmlns:a16="http://schemas.microsoft.com/office/drawing/2014/main" id="{9ED488AA-CA29-4707-9ADF-590699D78931}"/>
              </a:ext>
            </a:extLst>
          </p:cNvPr>
          <p:cNvSpPr txBox="1">
            <a:spLocks/>
          </p:cNvSpPr>
          <p:nvPr/>
        </p:nvSpPr>
        <p:spPr bwMode="auto">
          <a:xfrm>
            <a:off x="4603701" y="1260208"/>
            <a:ext cx="1623190" cy="263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fontScale="77500" lnSpcReduction="2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i="1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标题文本预设</a:t>
            </a:r>
            <a:endParaRPr lang="zh-CN" altLang="en-US" sz="1800" b="1" i="1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85" name="ïšḻïďê-Rectangle 30">
            <a:extLst>
              <a:ext uri="{FF2B5EF4-FFF2-40B4-BE49-F238E27FC236}">
                <a16:creationId xmlns:a16="http://schemas.microsoft.com/office/drawing/2014/main" id="{6430A95E-23FD-49B3-81FD-6068C3A8C19F}"/>
              </a:ext>
            </a:extLst>
          </p:cNvPr>
          <p:cNvSpPr>
            <a:spLocks/>
          </p:cNvSpPr>
          <p:nvPr/>
        </p:nvSpPr>
        <p:spPr bwMode="auto">
          <a:xfrm>
            <a:off x="6046050" y="2535171"/>
            <a:ext cx="1749920" cy="4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</p:txBody>
      </p:sp>
      <p:sp>
        <p:nvSpPr>
          <p:cNvPr id="86" name="ïšḻïďê-TextBox 31">
            <a:extLst>
              <a:ext uri="{FF2B5EF4-FFF2-40B4-BE49-F238E27FC236}">
                <a16:creationId xmlns:a16="http://schemas.microsoft.com/office/drawing/2014/main" id="{8AB9D332-DCE1-44A2-9347-E6578FA09110}"/>
              </a:ext>
            </a:extLst>
          </p:cNvPr>
          <p:cNvSpPr txBox="1">
            <a:spLocks/>
          </p:cNvSpPr>
          <p:nvPr/>
        </p:nvSpPr>
        <p:spPr bwMode="auto">
          <a:xfrm>
            <a:off x="6136668" y="2271817"/>
            <a:ext cx="1623190" cy="263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 fontScale="77500" lnSpcReduction="2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 i="1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428229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Freeform 28"/>
          <p:cNvSpPr>
            <a:spLocks/>
          </p:cNvSpPr>
          <p:nvPr/>
        </p:nvSpPr>
        <p:spPr bwMode="auto">
          <a:xfrm>
            <a:off x="5104290" y="2181013"/>
            <a:ext cx="535764" cy="778880"/>
          </a:xfrm>
          <a:custGeom>
            <a:avLst/>
            <a:gdLst>
              <a:gd name="T0" fmla="*/ 2147483647 w 476"/>
              <a:gd name="T1" fmla="*/ 0 h 692"/>
              <a:gd name="T2" fmla="*/ 0 w 476"/>
              <a:gd name="T3" fmla="*/ 2147483647 h 692"/>
              <a:gd name="T4" fmla="*/ 2147483647 w 476"/>
              <a:gd name="T5" fmla="*/ 2147483647 h 692"/>
              <a:gd name="T6" fmla="*/ 2147483647 w 476"/>
              <a:gd name="T7" fmla="*/ 0 h 69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2">
                <a:moveTo>
                  <a:pt x="476" y="0"/>
                </a:moveTo>
                <a:lnTo>
                  <a:pt x="0" y="559"/>
                </a:lnTo>
                <a:lnTo>
                  <a:pt x="78" y="692"/>
                </a:lnTo>
                <a:lnTo>
                  <a:pt x="4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3" name="Freeform 29"/>
          <p:cNvSpPr>
            <a:spLocks/>
          </p:cNvSpPr>
          <p:nvPr/>
        </p:nvSpPr>
        <p:spPr bwMode="auto">
          <a:xfrm>
            <a:off x="4829654" y="3437126"/>
            <a:ext cx="85542" cy="151949"/>
          </a:xfrm>
          <a:custGeom>
            <a:avLst/>
            <a:gdLst>
              <a:gd name="T0" fmla="*/ 2147483647 w 76"/>
              <a:gd name="T1" fmla="*/ 0 h 135"/>
              <a:gd name="T2" fmla="*/ 0 w 76"/>
              <a:gd name="T3" fmla="*/ 2147483647 h 135"/>
              <a:gd name="T4" fmla="*/ 2147483647 w 76"/>
              <a:gd name="T5" fmla="*/ 0 h 1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4" name="Freeform 30"/>
          <p:cNvSpPr>
            <a:spLocks/>
          </p:cNvSpPr>
          <p:nvPr/>
        </p:nvSpPr>
        <p:spPr bwMode="auto">
          <a:xfrm>
            <a:off x="4829654" y="3437126"/>
            <a:ext cx="85542" cy="151949"/>
          </a:xfrm>
          <a:custGeom>
            <a:avLst/>
            <a:gdLst>
              <a:gd name="T0" fmla="*/ 2147483647 w 76"/>
              <a:gd name="T1" fmla="*/ 0 h 135"/>
              <a:gd name="T2" fmla="*/ 0 w 76"/>
              <a:gd name="T3" fmla="*/ 2147483647 h 135"/>
              <a:gd name="T4" fmla="*/ 2147483647 w 76"/>
              <a:gd name="T5" fmla="*/ 0 h 135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6" h="135">
                <a:moveTo>
                  <a:pt x="76" y="0"/>
                </a:moveTo>
                <a:lnTo>
                  <a:pt x="0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5" name="Freeform 31"/>
          <p:cNvSpPr>
            <a:spLocks/>
          </p:cNvSpPr>
          <p:nvPr/>
        </p:nvSpPr>
        <p:spPr bwMode="auto">
          <a:xfrm>
            <a:off x="4829654" y="3437126"/>
            <a:ext cx="898193" cy="151949"/>
          </a:xfrm>
          <a:custGeom>
            <a:avLst/>
            <a:gdLst>
              <a:gd name="T0" fmla="*/ 2147483647 w 798"/>
              <a:gd name="T1" fmla="*/ 0 h 135"/>
              <a:gd name="T2" fmla="*/ 0 w 798"/>
              <a:gd name="T3" fmla="*/ 2147483647 h 135"/>
              <a:gd name="T4" fmla="*/ 2147483647 w 798"/>
              <a:gd name="T5" fmla="*/ 2147483647 h 135"/>
              <a:gd name="T6" fmla="*/ 2147483647 w 798"/>
              <a:gd name="T7" fmla="*/ 0 h 13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98" h="135">
                <a:moveTo>
                  <a:pt x="76" y="0"/>
                </a:moveTo>
                <a:lnTo>
                  <a:pt x="0" y="135"/>
                </a:lnTo>
                <a:lnTo>
                  <a:pt x="798" y="135"/>
                </a:lnTo>
                <a:lnTo>
                  <a:pt x="7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6" name="Freeform 32"/>
          <p:cNvSpPr>
            <a:spLocks/>
          </p:cNvSpPr>
          <p:nvPr/>
        </p:nvSpPr>
        <p:spPr bwMode="auto">
          <a:xfrm>
            <a:off x="4104797" y="3589075"/>
            <a:ext cx="173336" cy="0"/>
          </a:xfrm>
          <a:custGeom>
            <a:avLst/>
            <a:gdLst>
              <a:gd name="T0" fmla="*/ 2147483647 w 154"/>
              <a:gd name="T1" fmla="*/ 0 w 154"/>
              <a:gd name="T2" fmla="*/ 2147483647 w 154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7" name="Freeform 33"/>
          <p:cNvSpPr>
            <a:spLocks/>
          </p:cNvSpPr>
          <p:nvPr/>
        </p:nvSpPr>
        <p:spPr bwMode="auto">
          <a:xfrm>
            <a:off x="4104797" y="3589075"/>
            <a:ext cx="173336" cy="0"/>
          </a:xfrm>
          <a:custGeom>
            <a:avLst/>
            <a:gdLst>
              <a:gd name="T0" fmla="*/ 2147483647 w 154"/>
              <a:gd name="T1" fmla="*/ 0 w 154"/>
              <a:gd name="T2" fmla="*/ 2147483647 w 154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T0" y="0"/>
              </a:cxn>
              <a:cxn ang="T4">
                <a:pos x="T1" y="0"/>
              </a:cxn>
              <a:cxn ang="T5">
                <a:pos x="T2" y="0"/>
              </a:cxn>
            </a:cxnLst>
            <a:rect l="0" t="0" r="r" b="b"/>
            <a:pathLst>
              <a:path w="154">
                <a:moveTo>
                  <a:pt x="154" y="0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8" name="Freeform 34"/>
          <p:cNvSpPr>
            <a:spLocks/>
          </p:cNvSpPr>
          <p:nvPr/>
        </p:nvSpPr>
        <p:spPr bwMode="auto">
          <a:xfrm>
            <a:off x="4104797" y="3589075"/>
            <a:ext cx="447971" cy="777755"/>
          </a:xfrm>
          <a:custGeom>
            <a:avLst/>
            <a:gdLst>
              <a:gd name="T0" fmla="*/ 0 w 398"/>
              <a:gd name="T1" fmla="*/ 0 h 691"/>
              <a:gd name="T2" fmla="*/ 2147483647 w 398"/>
              <a:gd name="T3" fmla="*/ 2147483647 h 691"/>
              <a:gd name="T4" fmla="*/ 2147483647 w 398"/>
              <a:gd name="T5" fmla="*/ 2147483647 h 691"/>
              <a:gd name="T6" fmla="*/ 2147483647 w 398"/>
              <a:gd name="T7" fmla="*/ 0 h 691"/>
              <a:gd name="T8" fmla="*/ 0 w 398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8" h="691">
                <a:moveTo>
                  <a:pt x="0" y="0"/>
                </a:moveTo>
                <a:lnTo>
                  <a:pt x="5" y="7"/>
                </a:lnTo>
                <a:lnTo>
                  <a:pt x="398" y="691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9" name="Freeform 35"/>
          <p:cNvSpPr>
            <a:spLocks/>
          </p:cNvSpPr>
          <p:nvPr/>
        </p:nvSpPr>
        <p:spPr bwMode="auto">
          <a:xfrm>
            <a:off x="3292146" y="2959893"/>
            <a:ext cx="535764" cy="777755"/>
          </a:xfrm>
          <a:custGeom>
            <a:avLst/>
            <a:gdLst>
              <a:gd name="T0" fmla="*/ 2147483647 w 476"/>
              <a:gd name="T1" fmla="*/ 0 h 691"/>
              <a:gd name="T2" fmla="*/ 0 w 476"/>
              <a:gd name="T3" fmla="*/ 2147483647 h 691"/>
              <a:gd name="T4" fmla="*/ 2147483647 w 476"/>
              <a:gd name="T5" fmla="*/ 0 h 691"/>
              <a:gd name="T6" fmla="*/ 2147483647 w 476"/>
              <a:gd name="T7" fmla="*/ 2147483647 h 691"/>
              <a:gd name="T8" fmla="*/ 2147483647 w 476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80" name="Freeform 36"/>
          <p:cNvSpPr>
            <a:spLocks/>
          </p:cNvSpPr>
          <p:nvPr/>
        </p:nvSpPr>
        <p:spPr bwMode="auto">
          <a:xfrm>
            <a:off x="3292146" y="2959893"/>
            <a:ext cx="535764" cy="777755"/>
          </a:xfrm>
          <a:custGeom>
            <a:avLst/>
            <a:gdLst>
              <a:gd name="T0" fmla="*/ 2147483647 w 476"/>
              <a:gd name="T1" fmla="*/ 0 h 691"/>
              <a:gd name="T2" fmla="*/ 0 w 476"/>
              <a:gd name="T3" fmla="*/ 2147483647 h 691"/>
              <a:gd name="T4" fmla="*/ 2147483647 w 476"/>
              <a:gd name="T5" fmla="*/ 0 h 691"/>
              <a:gd name="T6" fmla="*/ 2147483647 w 476"/>
              <a:gd name="T7" fmla="*/ 2147483647 h 691"/>
              <a:gd name="T8" fmla="*/ 2147483647 w 476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00" y="0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81" name="Freeform 37"/>
          <p:cNvSpPr>
            <a:spLocks/>
          </p:cNvSpPr>
          <p:nvPr/>
        </p:nvSpPr>
        <p:spPr bwMode="auto">
          <a:xfrm>
            <a:off x="3292146" y="2959893"/>
            <a:ext cx="535764" cy="777755"/>
          </a:xfrm>
          <a:custGeom>
            <a:avLst/>
            <a:gdLst>
              <a:gd name="T0" fmla="*/ 2147483647 w 476"/>
              <a:gd name="T1" fmla="*/ 0 h 691"/>
              <a:gd name="T2" fmla="*/ 0 w 476"/>
              <a:gd name="T3" fmla="*/ 2147483647 h 691"/>
              <a:gd name="T4" fmla="*/ 2147483647 w 476"/>
              <a:gd name="T5" fmla="*/ 2147483647 h 691"/>
              <a:gd name="T6" fmla="*/ 2147483647 w 476"/>
              <a:gd name="T7" fmla="*/ 0 h 69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6" h="691">
                <a:moveTo>
                  <a:pt x="400" y="0"/>
                </a:moveTo>
                <a:lnTo>
                  <a:pt x="0" y="691"/>
                </a:lnTo>
                <a:lnTo>
                  <a:pt x="476" y="132"/>
                </a:lnTo>
                <a:lnTo>
                  <a:pt x="4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82" name="Freeform 38"/>
          <p:cNvSpPr>
            <a:spLocks/>
          </p:cNvSpPr>
          <p:nvPr/>
        </p:nvSpPr>
        <p:spPr bwMode="auto">
          <a:xfrm>
            <a:off x="4017003" y="2332962"/>
            <a:ext cx="87793" cy="149698"/>
          </a:xfrm>
          <a:custGeom>
            <a:avLst/>
            <a:gdLst>
              <a:gd name="T0" fmla="*/ 2147483647 w 78"/>
              <a:gd name="T1" fmla="*/ 0 h 133"/>
              <a:gd name="T2" fmla="*/ 0 w 78"/>
              <a:gd name="T3" fmla="*/ 2147483647 h 133"/>
              <a:gd name="T4" fmla="*/ 2147483647 w 78"/>
              <a:gd name="T5" fmla="*/ 0 h 1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83" name="Freeform 39"/>
          <p:cNvSpPr>
            <a:spLocks/>
          </p:cNvSpPr>
          <p:nvPr/>
        </p:nvSpPr>
        <p:spPr bwMode="auto">
          <a:xfrm>
            <a:off x="4017003" y="2332962"/>
            <a:ext cx="87793" cy="149698"/>
          </a:xfrm>
          <a:custGeom>
            <a:avLst/>
            <a:gdLst>
              <a:gd name="T0" fmla="*/ 2147483647 w 78"/>
              <a:gd name="T1" fmla="*/ 0 h 133"/>
              <a:gd name="T2" fmla="*/ 0 w 78"/>
              <a:gd name="T3" fmla="*/ 2147483647 h 133"/>
              <a:gd name="T4" fmla="*/ 2147483647 w 78"/>
              <a:gd name="T5" fmla="*/ 0 h 1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8" h="133">
                <a:moveTo>
                  <a:pt x="78" y="0"/>
                </a:moveTo>
                <a:lnTo>
                  <a:pt x="0" y="133"/>
                </a:lnTo>
                <a:lnTo>
                  <a:pt x="7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84" name="Freeform 40"/>
          <p:cNvSpPr>
            <a:spLocks/>
          </p:cNvSpPr>
          <p:nvPr/>
        </p:nvSpPr>
        <p:spPr bwMode="auto">
          <a:xfrm>
            <a:off x="3204352" y="2332962"/>
            <a:ext cx="900444" cy="149698"/>
          </a:xfrm>
          <a:custGeom>
            <a:avLst/>
            <a:gdLst>
              <a:gd name="T0" fmla="*/ 2147483647 w 800"/>
              <a:gd name="T1" fmla="*/ 0 h 133"/>
              <a:gd name="T2" fmla="*/ 0 w 800"/>
              <a:gd name="T3" fmla="*/ 0 h 133"/>
              <a:gd name="T4" fmla="*/ 2147483647 w 800"/>
              <a:gd name="T5" fmla="*/ 2147483647 h 133"/>
              <a:gd name="T6" fmla="*/ 2147483647 w 800"/>
              <a:gd name="T7" fmla="*/ 0 h 13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133">
                <a:moveTo>
                  <a:pt x="800" y="0"/>
                </a:moveTo>
                <a:lnTo>
                  <a:pt x="0" y="0"/>
                </a:lnTo>
                <a:lnTo>
                  <a:pt x="722" y="133"/>
                </a:lnTo>
                <a:lnTo>
                  <a:pt x="80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85" name="Freeform 41"/>
          <p:cNvSpPr>
            <a:spLocks/>
          </p:cNvSpPr>
          <p:nvPr/>
        </p:nvSpPr>
        <p:spPr bwMode="auto">
          <a:xfrm>
            <a:off x="4656319" y="2332962"/>
            <a:ext cx="173336" cy="0"/>
          </a:xfrm>
          <a:custGeom>
            <a:avLst/>
            <a:gdLst>
              <a:gd name="T0" fmla="*/ 0 w 154"/>
              <a:gd name="T1" fmla="*/ 0 w 154"/>
              <a:gd name="T2" fmla="*/ 2147483647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86" name="Freeform 42"/>
          <p:cNvSpPr>
            <a:spLocks/>
          </p:cNvSpPr>
          <p:nvPr/>
        </p:nvSpPr>
        <p:spPr bwMode="auto">
          <a:xfrm>
            <a:off x="4656319" y="2332962"/>
            <a:ext cx="173336" cy="0"/>
          </a:xfrm>
          <a:custGeom>
            <a:avLst/>
            <a:gdLst>
              <a:gd name="T0" fmla="*/ 0 w 154"/>
              <a:gd name="T1" fmla="*/ 0 w 154"/>
              <a:gd name="T2" fmla="*/ 2147483647 w 154"/>
              <a:gd name="T3" fmla="*/ 0 w 154"/>
              <a:gd name="T4" fmla="*/ 0 60000 65536"/>
              <a:gd name="T5" fmla="*/ 0 60000 65536"/>
              <a:gd name="T6" fmla="*/ 0 60000 65536"/>
              <a:gd name="T7" fmla="*/ 0 60000 65536"/>
            </a:gdLst>
            <a:ahLst/>
            <a:cxnLst>
              <a:cxn ang="T4">
                <a:pos x="T0" y="0"/>
              </a:cxn>
              <a:cxn ang="T5">
                <a:pos x="T1" y="0"/>
              </a:cxn>
              <a:cxn ang="T6">
                <a:pos x="T2" y="0"/>
              </a:cxn>
              <a:cxn ang="T7">
                <a:pos x="T3" y="0"/>
              </a:cxn>
            </a:cxnLst>
            <a:rect l="0" t="0" r="r" b="b"/>
            <a:pathLst>
              <a:path w="154">
                <a:moveTo>
                  <a:pt x="0" y="0"/>
                </a:moveTo>
                <a:lnTo>
                  <a:pt x="0" y="0"/>
                </a:lnTo>
                <a:lnTo>
                  <a:pt x="154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87" name="Freeform 43"/>
          <p:cNvSpPr>
            <a:spLocks/>
          </p:cNvSpPr>
          <p:nvPr/>
        </p:nvSpPr>
        <p:spPr bwMode="auto">
          <a:xfrm>
            <a:off x="4379432" y="1555208"/>
            <a:ext cx="450222" cy="777755"/>
          </a:xfrm>
          <a:custGeom>
            <a:avLst/>
            <a:gdLst>
              <a:gd name="T0" fmla="*/ 0 w 400"/>
              <a:gd name="T1" fmla="*/ 0 h 691"/>
              <a:gd name="T2" fmla="*/ 2147483647 w 400"/>
              <a:gd name="T3" fmla="*/ 2147483647 h 691"/>
              <a:gd name="T4" fmla="*/ 2147483647 w 400"/>
              <a:gd name="T5" fmla="*/ 2147483647 h 691"/>
              <a:gd name="T6" fmla="*/ 2147483647 w 400"/>
              <a:gd name="T7" fmla="*/ 2147483647 h 691"/>
              <a:gd name="T8" fmla="*/ 0 w 400"/>
              <a:gd name="T9" fmla="*/ 0 h 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691">
                <a:moveTo>
                  <a:pt x="0" y="0"/>
                </a:moveTo>
                <a:lnTo>
                  <a:pt x="246" y="691"/>
                </a:lnTo>
                <a:lnTo>
                  <a:pt x="400" y="691"/>
                </a:lnTo>
                <a:lnTo>
                  <a:pt x="182" y="31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488" name="Group 44"/>
          <p:cNvGrpSpPr>
            <a:grpSpLocks/>
          </p:cNvGrpSpPr>
          <p:nvPr/>
        </p:nvGrpSpPr>
        <p:grpSpPr bwMode="auto">
          <a:xfrm>
            <a:off x="2668588" y="2332962"/>
            <a:ext cx="1436209" cy="1804255"/>
            <a:chOff x="0" y="0"/>
            <a:chExt cx="1713617" cy="2152765"/>
          </a:xfrm>
        </p:grpSpPr>
        <p:sp>
          <p:nvSpPr>
            <p:cNvPr id="19512" name="Freeform 75"/>
            <p:cNvSpPr>
              <a:spLocks/>
            </p:cNvSpPr>
            <p:nvPr/>
          </p:nvSpPr>
          <p:spPr bwMode="auto">
            <a:xfrm>
              <a:off x="0" y="250"/>
              <a:ext cx="1714300" cy="2152844"/>
            </a:xfrm>
            <a:custGeom>
              <a:avLst/>
              <a:gdLst>
                <a:gd name="T0" fmla="*/ 2147483647 w 539"/>
                <a:gd name="T1" fmla="*/ 0 h 677"/>
                <a:gd name="T2" fmla="*/ 2147483647 w 539"/>
                <a:gd name="T3" fmla="*/ 2147483647 h 677"/>
                <a:gd name="T4" fmla="*/ 2147483647 w 539"/>
                <a:gd name="T5" fmla="*/ 2147483647 h 677"/>
                <a:gd name="T6" fmla="*/ 2147483647 w 539"/>
                <a:gd name="T7" fmla="*/ 2147483647 h 677"/>
                <a:gd name="T8" fmla="*/ 2147483647 w 539"/>
                <a:gd name="T9" fmla="*/ 2147483647 h 677"/>
                <a:gd name="T10" fmla="*/ 2147483647 w 539"/>
                <a:gd name="T11" fmla="*/ 2147483647 h 677"/>
                <a:gd name="T12" fmla="*/ 2147483647 w 539"/>
                <a:gd name="T13" fmla="*/ 0 h 677"/>
                <a:gd name="T14" fmla="*/ 2147483647 w 539"/>
                <a:gd name="T15" fmla="*/ 0 h 67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39" h="677">
                  <a:moveTo>
                    <a:pt x="201" y="0"/>
                  </a:moveTo>
                  <a:cubicBezTo>
                    <a:pt x="150" y="2"/>
                    <a:pt x="101" y="29"/>
                    <a:pt x="73" y="77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0" y="204"/>
                    <a:pt x="0" y="266"/>
                    <a:pt x="22" y="304"/>
                  </a:cubicBezTo>
                  <a:cubicBezTo>
                    <a:pt x="237" y="677"/>
                    <a:pt x="237" y="677"/>
                    <a:pt x="237" y="677"/>
                  </a:cubicBezTo>
                  <a:cubicBezTo>
                    <a:pt x="209" y="629"/>
                    <a:pt x="210" y="573"/>
                    <a:pt x="234" y="527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201" y="0"/>
                    <a:pt x="201" y="0"/>
                    <a:pt x="201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513" name="Freeform 76"/>
            <p:cNvSpPr>
              <a:spLocks/>
            </p:cNvSpPr>
            <p:nvPr/>
          </p:nvSpPr>
          <p:spPr bwMode="auto">
            <a:xfrm>
              <a:off x="639688" y="250"/>
              <a:ext cx="1074612" cy="179404"/>
            </a:xfrm>
            <a:custGeom>
              <a:avLst/>
              <a:gdLst>
                <a:gd name="T0" fmla="*/ 2147483647 w 800"/>
                <a:gd name="T1" fmla="*/ 0 h 133"/>
                <a:gd name="T2" fmla="*/ 0 w 800"/>
                <a:gd name="T3" fmla="*/ 0 h 133"/>
                <a:gd name="T4" fmla="*/ 2147483647 w 800"/>
                <a:gd name="T5" fmla="*/ 2147483647 h 133"/>
                <a:gd name="T6" fmla="*/ 2147483647 w 800"/>
                <a:gd name="T7" fmla="*/ 0 h 1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00" h="133">
                  <a:moveTo>
                    <a:pt x="800" y="0"/>
                  </a:moveTo>
                  <a:lnTo>
                    <a:pt x="0" y="0"/>
                  </a:lnTo>
                  <a:lnTo>
                    <a:pt x="722" y="133"/>
                  </a:lnTo>
                  <a:lnTo>
                    <a:pt x="800" y="0"/>
                  </a:lnTo>
                  <a:close/>
                </a:path>
              </a:pathLst>
            </a:custGeom>
            <a:solidFill>
              <a:srgbClr val="0D0D0D">
                <a:alpha val="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489" name="Group 71"/>
          <p:cNvGrpSpPr>
            <a:grpSpLocks/>
          </p:cNvGrpSpPr>
          <p:nvPr/>
        </p:nvGrpSpPr>
        <p:grpSpPr bwMode="auto">
          <a:xfrm>
            <a:off x="2863309" y="1360488"/>
            <a:ext cx="1966345" cy="1177324"/>
            <a:chOff x="0" y="0"/>
            <a:chExt cx="2346151" cy="1404736"/>
          </a:xfrm>
        </p:grpSpPr>
        <p:sp>
          <p:nvSpPr>
            <p:cNvPr id="19510" name="Freeform 73"/>
            <p:cNvSpPr>
              <a:spLocks/>
            </p:cNvSpPr>
            <p:nvPr/>
          </p:nvSpPr>
          <p:spPr bwMode="auto">
            <a:xfrm>
              <a:off x="-584" y="0"/>
              <a:ext cx="2346052" cy="1405064"/>
            </a:xfrm>
            <a:custGeom>
              <a:avLst/>
              <a:gdLst>
                <a:gd name="T0" fmla="*/ 2147483647 w 738"/>
                <a:gd name="T1" fmla="*/ 2147483647 h 442"/>
                <a:gd name="T2" fmla="*/ 2147483647 w 738"/>
                <a:gd name="T3" fmla="*/ 0 h 442"/>
                <a:gd name="T4" fmla="*/ 2147483647 w 738"/>
                <a:gd name="T5" fmla="*/ 0 h 442"/>
                <a:gd name="T6" fmla="*/ 2147483647 w 738"/>
                <a:gd name="T7" fmla="*/ 2147483647 h 442"/>
                <a:gd name="T8" fmla="*/ 0 w 738"/>
                <a:gd name="T9" fmla="*/ 2147483647 h 442"/>
                <a:gd name="T10" fmla="*/ 2147483647 w 738"/>
                <a:gd name="T11" fmla="*/ 2147483647 h 442"/>
                <a:gd name="T12" fmla="*/ 2147483647 w 738"/>
                <a:gd name="T13" fmla="*/ 2147483647 h 442"/>
                <a:gd name="T14" fmla="*/ 2147483647 w 738"/>
                <a:gd name="T15" fmla="*/ 2147483647 h 4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8" h="442">
                  <a:moveTo>
                    <a:pt x="569" y="73"/>
                  </a:moveTo>
                  <a:cubicBezTo>
                    <a:pt x="542" y="29"/>
                    <a:pt x="493" y="0"/>
                    <a:pt x="438" y="0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291" y="0"/>
                    <a:pt x="237" y="31"/>
                    <a:pt x="215" y="69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28" y="394"/>
                    <a:pt x="77" y="367"/>
                    <a:pt x="128" y="365"/>
                  </a:cubicBezTo>
                  <a:cubicBezTo>
                    <a:pt x="738" y="365"/>
                    <a:pt x="738" y="365"/>
                    <a:pt x="738" y="365"/>
                  </a:cubicBezTo>
                  <a:cubicBezTo>
                    <a:pt x="569" y="73"/>
                    <a:pt x="569" y="73"/>
                    <a:pt x="569" y="73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511" name="Freeform 74"/>
            <p:cNvSpPr>
              <a:spLocks/>
            </p:cNvSpPr>
            <p:nvPr/>
          </p:nvSpPr>
          <p:spPr bwMode="auto">
            <a:xfrm>
              <a:off x="1808956" y="231796"/>
              <a:ext cx="536513" cy="928771"/>
            </a:xfrm>
            <a:custGeom>
              <a:avLst/>
              <a:gdLst>
                <a:gd name="T0" fmla="*/ 0 w 400"/>
                <a:gd name="T1" fmla="*/ 0 h 691"/>
                <a:gd name="T2" fmla="*/ 2147483647 w 400"/>
                <a:gd name="T3" fmla="*/ 2147483647 h 691"/>
                <a:gd name="T4" fmla="*/ 2147483647 w 400"/>
                <a:gd name="T5" fmla="*/ 2147483647 h 691"/>
                <a:gd name="T6" fmla="*/ 2147483647 w 400"/>
                <a:gd name="T7" fmla="*/ 2147483647 h 691"/>
                <a:gd name="T8" fmla="*/ 0 w 400"/>
                <a:gd name="T9" fmla="*/ 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00" h="691">
                  <a:moveTo>
                    <a:pt x="0" y="0"/>
                  </a:moveTo>
                  <a:lnTo>
                    <a:pt x="246" y="691"/>
                  </a:lnTo>
                  <a:lnTo>
                    <a:pt x="400" y="691"/>
                  </a:lnTo>
                  <a:lnTo>
                    <a:pt x="182" y="3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0D0D">
                <a:alpha val="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490" name="Group 46"/>
          <p:cNvGrpSpPr>
            <a:grpSpLocks/>
          </p:cNvGrpSpPr>
          <p:nvPr/>
        </p:nvGrpSpPr>
        <p:grpSpPr bwMode="auto">
          <a:xfrm>
            <a:off x="4105368" y="3380370"/>
            <a:ext cx="1966262" cy="1178930"/>
            <a:chOff x="0" y="0"/>
            <a:chExt cx="2346052" cy="1406652"/>
          </a:xfrm>
        </p:grpSpPr>
        <p:grpSp>
          <p:nvGrpSpPr>
            <p:cNvPr id="19506" name="Group 65"/>
            <p:cNvGrpSpPr>
              <a:grpSpLocks/>
            </p:cNvGrpSpPr>
            <p:nvPr/>
          </p:nvGrpSpPr>
          <p:grpSpPr bwMode="auto">
            <a:xfrm>
              <a:off x="0" y="0"/>
              <a:ext cx="2346052" cy="1406652"/>
              <a:chOff x="0" y="0"/>
              <a:chExt cx="2346052" cy="1406652"/>
            </a:xfrm>
          </p:grpSpPr>
          <p:sp>
            <p:nvSpPr>
              <p:cNvPr id="19508" name="Freeform 69"/>
              <p:cNvSpPr>
                <a:spLocks/>
              </p:cNvSpPr>
              <p:nvPr/>
            </p:nvSpPr>
            <p:spPr bwMode="auto">
              <a:xfrm>
                <a:off x="0" y="0"/>
                <a:ext cx="2346052" cy="1406652"/>
              </a:xfrm>
              <a:custGeom>
                <a:avLst/>
                <a:gdLst>
                  <a:gd name="T0" fmla="*/ 2147483647 w 738"/>
                  <a:gd name="T1" fmla="*/ 2147483647 h 442"/>
                  <a:gd name="T2" fmla="*/ 2147483647 w 738"/>
                  <a:gd name="T3" fmla="*/ 2147483647 h 442"/>
                  <a:gd name="T4" fmla="*/ 2147483647 w 738"/>
                  <a:gd name="T5" fmla="*/ 2147483647 h 442"/>
                  <a:gd name="T6" fmla="*/ 2147483647 w 738"/>
                  <a:gd name="T7" fmla="*/ 2147483647 h 442"/>
                  <a:gd name="T8" fmla="*/ 2147483647 w 738"/>
                  <a:gd name="T9" fmla="*/ 0 h 442"/>
                  <a:gd name="T10" fmla="*/ 2147483647 w 738"/>
                  <a:gd name="T11" fmla="*/ 2147483647 h 442"/>
                  <a:gd name="T12" fmla="*/ 0 w 738"/>
                  <a:gd name="T13" fmla="*/ 2147483647 h 442"/>
                  <a:gd name="T14" fmla="*/ 2147483647 w 738"/>
                  <a:gd name="T15" fmla="*/ 2147483647 h 4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38" h="442">
                    <a:moveTo>
                      <a:pt x="168" y="370"/>
                    </a:moveTo>
                    <a:cubicBezTo>
                      <a:pt x="196" y="413"/>
                      <a:pt x="244" y="442"/>
                      <a:pt x="300" y="442"/>
                    </a:cubicBezTo>
                    <a:cubicBezTo>
                      <a:pt x="402" y="442"/>
                      <a:pt x="402" y="442"/>
                      <a:pt x="402" y="442"/>
                    </a:cubicBezTo>
                    <a:cubicBezTo>
                      <a:pt x="446" y="442"/>
                      <a:pt x="500" y="411"/>
                      <a:pt x="522" y="373"/>
                    </a:cubicBezTo>
                    <a:cubicBezTo>
                      <a:pt x="738" y="0"/>
                      <a:pt x="738" y="0"/>
                      <a:pt x="738" y="0"/>
                    </a:cubicBezTo>
                    <a:cubicBezTo>
                      <a:pt x="710" y="48"/>
                      <a:pt x="661" y="76"/>
                      <a:pt x="609" y="78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68" y="370"/>
                      <a:pt x="168" y="370"/>
                      <a:pt x="168" y="37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509" name="Freeform 70"/>
              <p:cNvSpPr>
                <a:spLocks/>
              </p:cNvSpPr>
              <p:nvPr/>
            </p:nvSpPr>
            <p:spPr bwMode="auto">
              <a:xfrm>
                <a:off x="1" y="249258"/>
                <a:ext cx="534926" cy="927184"/>
              </a:xfrm>
              <a:custGeom>
                <a:avLst/>
                <a:gdLst>
                  <a:gd name="T0" fmla="*/ 0 w 398"/>
                  <a:gd name="T1" fmla="*/ 0 h 691"/>
                  <a:gd name="T2" fmla="*/ 2147483647 w 398"/>
                  <a:gd name="T3" fmla="*/ 2147483647 h 691"/>
                  <a:gd name="T4" fmla="*/ 2147483647 w 398"/>
                  <a:gd name="T5" fmla="*/ 2147483647 h 691"/>
                  <a:gd name="T6" fmla="*/ 2147483647 w 398"/>
                  <a:gd name="T7" fmla="*/ 0 h 691"/>
                  <a:gd name="T8" fmla="*/ 0 w 398"/>
                  <a:gd name="T9" fmla="*/ 0 h 6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98" h="691">
                    <a:moveTo>
                      <a:pt x="0" y="0"/>
                    </a:moveTo>
                    <a:lnTo>
                      <a:pt x="5" y="7"/>
                    </a:lnTo>
                    <a:lnTo>
                      <a:pt x="398" y="691"/>
                    </a:lnTo>
                    <a:lnTo>
                      <a:pt x="15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0D0D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19507" name="Group 6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031" y="636385"/>
              <a:ext cx="349134" cy="334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91" name="Group 47"/>
          <p:cNvGrpSpPr>
            <a:grpSpLocks/>
          </p:cNvGrpSpPr>
          <p:nvPr/>
        </p:nvGrpSpPr>
        <p:grpSpPr bwMode="auto">
          <a:xfrm>
            <a:off x="3225739" y="2959893"/>
            <a:ext cx="1678204" cy="1599406"/>
            <a:chOff x="0" y="0"/>
            <a:chExt cx="2002354" cy="1908348"/>
          </a:xfrm>
        </p:grpSpPr>
        <p:grpSp>
          <p:nvGrpSpPr>
            <p:cNvPr id="19502" name="Group 61"/>
            <p:cNvGrpSpPr>
              <a:grpSpLocks/>
            </p:cNvGrpSpPr>
            <p:nvPr/>
          </p:nvGrpSpPr>
          <p:grpSpPr bwMode="auto">
            <a:xfrm>
              <a:off x="0" y="0"/>
              <a:ext cx="2002354" cy="1908348"/>
              <a:chOff x="0" y="0"/>
              <a:chExt cx="2002354" cy="1908348"/>
            </a:xfrm>
          </p:grpSpPr>
          <p:sp>
            <p:nvSpPr>
              <p:cNvPr id="19504" name="Freeform 63"/>
              <p:cNvSpPr>
                <a:spLocks/>
              </p:cNvSpPr>
              <p:nvPr/>
            </p:nvSpPr>
            <p:spPr bwMode="auto">
              <a:xfrm>
                <a:off x="320" y="1"/>
                <a:ext cx="2001604" cy="1908347"/>
              </a:xfrm>
              <a:custGeom>
                <a:avLst/>
                <a:gdLst>
                  <a:gd name="T0" fmla="*/ 2147483647 w 630"/>
                  <a:gd name="T1" fmla="*/ 2147483647 h 600"/>
                  <a:gd name="T2" fmla="*/ 2147483647 w 630"/>
                  <a:gd name="T3" fmla="*/ 2147483647 h 600"/>
                  <a:gd name="T4" fmla="*/ 2147483647 w 630"/>
                  <a:gd name="T5" fmla="*/ 2147483647 h 600"/>
                  <a:gd name="T6" fmla="*/ 2147483647 w 630"/>
                  <a:gd name="T7" fmla="*/ 2147483647 h 600"/>
                  <a:gd name="T8" fmla="*/ 2147483647 w 630"/>
                  <a:gd name="T9" fmla="*/ 2147483647 h 600"/>
                  <a:gd name="T10" fmla="*/ 2147483647 w 630"/>
                  <a:gd name="T11" fmla="*/ 2147483647 h 600"/>
                  <a:gd name="T12" fmla="*/ 2147483647 w 630"/>
                  <a:gd name="T13" fmla="*/ 0 h 600"/>
                  <a:gd name="T14" fmla="*/ 2147483647 w 630"/>
                  <a:gd name="T15" fmla="*/ 2147483647 h 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30" h="600">
                    <a:moveTo>
                      <a:pt x="25" y="292"/>
                    </a:moveTo>
                    <a:cubicBezTo>
                      <a:pt x="1" y="338"/>
                      <a:pt x="0" y="394"/>
                      <a:pt x="28" y="442"/>
                    </a:cubicBezTo>
                    <a:cubicBezTo>
                      <a:pt x="79" y="531"/>
                      <a:pt x="79" y="531"/>
                      <a:pt x="79" y="531"/>
                    </a:cubicBezTo>
                    <a:cubicBezTo>
                      <a:pt x="101" y="569"/>
                      <a:pt x="155" y="600"/>
                      <a:pt x="199" y="600"/>
                    </a:cubicBezTo>
                    <a:cubicBezTo>
                      <a:pt x="630" y="600"/>
                      <a:pt x="630" y="600"/>
                      <a:pt x="630" y="600"/>
                    </a:cubicBezTo>
                    <a:cubicBezTo>
                      <a:pt x="574" y="600"/>
                      <a:pt x="526" y="571"/>
                      <a:pt x="498" y="528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25" y="292"/>
                      <a:pt x="25" y="292"/>
                      <a:pt x="25" y="292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505" name="Freeform 64"/>
              <p:cNvSpPr>
                <a:spLocks/>
              </p:cNvSpPr>
              <p:nvPr/>
            </p:nvSpPr>
            <p:spPr bwMode="auto">
              <a:xfrm>
                <a:off x="79686" y="1"/>
                <a:ext cx="638101" cy="928771"/>
              </a:xfrm>
              <a:custGeom>
                <a:avLst/>
                <a:gdLst>
                  <a:gd name="T0" fmla="*/ 2147483647 w 476"/>
                  <a:gd name="T1" fmla="*/ 0 h 691"/>
                  <a:gd name="T2" fmla="*/ 0 w 476"/>
                  <a:gd name="T3" fmla="*/ 2147483647 h 691"/>
                  <a:gd name="T4" fmla="*/ 2147483647 w 476"/>
                  <a:gd name="T5" fmla="*/ 2147483647 h 691"/>
                  <a:gd name="T6" fmla="*/ 2147483647 w 476"/>
                  <a:gd name="T7" fmla="*/ 0 h 69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76" h="691">
                    <a:moveTo>
                      <a:pt x="400" y="0"/>
                    </a:moveTo>
                    <a:lnTo>
                      <a:pt x="0" y="691"/>
                    </a:lnTo>
                    <a:lnTo>
                      <a:pt x="476" y="132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rgbClr val="0D0D0D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9503" name="Freeform 18"/>
            <p:cNvSpPr>
              <a:spLocks/>
            </p:cNvSpPr>
            <p:nvPr/>
          </p:nvSpPr>
          <p:spPr bwMode="auto">
            <a:xfrm>
              <a:off x="508100" y="1092741"/>
              <a:ext cx="413624" cy="413623"/>
            </a:xfrm>
            <a:custGeom>
              <a:avLst/>
              <a:gdLst>
                <a:gd name="T0" fmla="*/ 2147483647 w 360"/>
                <a:gd name="T1" fmla="*/ 2147483647 h 360"/>
                <a:gd name="T2" fmla="*/ 2147483647 w 360"/>
                <a:gd name="T3" fmla="*/ 2147483647 h 360"/>
                <a:gd name="T4" fmla="*/ 2147483647 w 360"/>
                <a:gd name="T5" fmla="*/ 2147483647 h 360"/>
                <a:gd name="T6" fmla="*/ 2147483647 w 360"/>
                <a:gd name="T7" fmla="*/ 2147483647 h 360"/>
                <a:gd name="T8" fmla="*/ 2147483647 w 360"/>
                <a:gd name="T9" fmla="*/ 2147483647 h 360"/>
                <a:gd name="T10" fmla="*/ 2147483647 w 360"/>
                <a:gd name="T11" fmla="*/ 2147483647 h 360"/>
                <a:gd name="T12" fmla="*/ 2147483647 w 360"/>
                <a:gd name="T13" fmla="*/ 2147483647 h 360"/>
                <a:gd name="T14" fmla="*/ 2147483647 w 360"/>
                <a:gd name="T15" fmla="*/ 2147483647 h 360"/>
                <a:gd name="T16" fmla="*/ 0 w 360"/>
                <a:gd name="T17" fmla="*/ 2147483647 h 360"/>
                <a:gd name="T18" fmla="*/ 2147483647 w 360"/>
                <a:gd name="T19" fmla="*/ 2147483647 h 360"/>
                <a:gd name="T20" fmla="*/ 2147483647 w 360"/>
                <a:gd name="T21" fmla="*/ 2147483647 h 360"/>
                <a:gd name="T22" fmla="*/ 2147483647 w 360"/>
                <a:gd name="T23" fmla="*/ 2147483647 h 360"/>
                <a:gd name="T24" fmla="*/ 2147483647 w 360"/>
                <a:gd name="T25" fmla="*/ 2147483647 h 360"/>
                <a:gd name="T26" fmla="*/ 2147483647 w 360"/>
                <a:gd name="T27" fmla="*/ 2147483647 h 360"/>
                <a:gd name="T28" fmla="*/ 2147483647 w 360"/>
                <a:gd name="T29" fmla="*/ 2147483647 h 360"/>
                <a:gd name="T30" fmla="*/ 2147483647 w 360"/>
                <a:gd name="T31" fmla="*/ 2147483647 h 360"/>
                <a:gd name="T32" fmla="*/ 2147483647 w 360"/>
                <a:gd name="T33" fmla="*/ 2147483647 h 360"/>
                <a:gd name="T34" fmla="*/ 2147483647 w 360"/>
                <a:gd name="T35" fmla="*/ 2147483647 h 360"/>
                <a:gd name="T36" fmla="*/ 2147483647 w 360"/>
                <a:gd name="T37" fmla="*/ 2147483647 h 36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60" h="360">
                  <a:moveTo>
                    <a:pt x="266" y="360"/>
                  </a:moveTo>
                  <a:cubicBezTo>
                    <a:pt x="294" y="331"/>
                    <a:pt x="294" y="331"/>
                    <a:pt x="294" y="331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60" y="39"/>
                    <a:pt x="340" y="19"/>
                  </a:cubicBezTo>
                  <a:cubicBezTo>
                    <a:pt x="320" y="0"/>
                    <a:pt x="278" y="42"/>
                    <a:pt x="278" y="42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105" y="350"/>
                    <a:pt x="105" y="350"/>
                    <a:pt x="105" y="350"/>
                  </a:cubicBezTo>
                  <a:cubicBezTo>
                    <a:pt x="134" y="322"/>
                    <a:pt x="134" y="322"/>
                    <a:pt x="134" y="322"/>
                  </a:cubicBezTo>
                  <a:cubicBezTo>
                    <a:pt x="137" y="262"/>
                    <a:pt x="137" y="262"/>
                    <a:pt x="137" y="262"/>
                  </a:cubicBezTo>
                  <a:cubicBezTo>
                    <a:pt x="188" y="211"/>
                    <a:pt x="188" y="211"/>
                    <a:pt x="188" y="211"/>
                  </a:cubicBezTo>
                  <a:lnTo>
                    <a:pt x="266" y="36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492" name="Group 55"/>
          <p:cNvGrpSpPr>
            <a:grpSpLocks/>
          </p:cNvGrpSpPr>
          <p:nvPr/>
        </p:nvGrpSpPr>
        <p:grpSpPr bwMode="auto">
          <a:xfrm>
            <a:off x="4030510" y="1360488"/>
            <a:ext cx="1675952" cy="1599406"/>
            <a:chOff x="0" y="0"/>
            <a:chExt cx="1999668" cy="1908347"/>
          </a:xfrm>
        </p:grpSpPr>
        <p:sp>
          <p:nvSpPr>
            <p:cNvPr id="19500" name="Freeform 59"/>
            <p:cNvSpPr>
              <a:spLocks/>
            </p:cNvSpPr>
            <p:nvPr/>
          </p:nvSpPr>
          <p:spPr bwMode="auto">
            <a:xfrm>
              <a:off x="429" y="0"/>
              <a:ext cx="2000017" cy="1908347"/>
            </a:xfrm>
            <a:custGeom>
              <a:avLst/>
              <a:gdLst>
                <a:gd name="T0" fmla="*/ 2147483647 w 629"/>
                <a:gd name="T1" fmla="*/ 2147483647 h 600"/>
                <a:gd name="T2" fmla="*/ 2147483647 w 629"/>
                <a:gd name="T3" fmla="*/ 2147483647 h 600"/>
                <a:gd name="T4" fmla="*/ 2147483647 w 629"/>
                <a:gd name="T5" fmla="*/ 2147483647 h 600"/>
                <a:gd name="T6" fmla="*/ 2147483647 w 629"/>
                <a:gd name="T7" fmla="*/ 0 h 600"/>
                <a:gd name="T8" fmla="*/ 0 w 629"/>
                <a:gd name="T9" fmla="*/ 0 h 600"/>
                <a:gd name="T10" fmla="*/ 2147483647 w 629"/>
                <a:gd name="T11" fmla="*/ 2147483647 h 600"/>
                <a:gd name="T12" fmla="*/ 2147483647 w 629"/>
                <a:gd name="T13" fmla="*/ 2147483647 h 600"/>
                <a:gd name="T14" fmla="*/ 2147483647 w 629"/>
                <a:gd name="T15" fmla="*/ 2147483647 h 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29" h="600">
                  <a:moveTo>
                    <a:pt x="604" y="308"/>
                  </a:moveTo>
                  <a:cubicBezTo>
                    <a:pt x="628" y="262"/>
                    <a:pt x="629" y="206"/>
                    <a:pt x="602" y="158"/>
                  </a:cubicBezTo>
                  <a:cubicBezTo>
                    <a:pt x="550" y="69"/>
                    <a:pt x="550" y="69"/>
                    <a:pt x="550" y="69"/>
                  </a:cubicBezTo>
                  <a:cubicBezTo>
                    <a:pt x="528" y="31"/>
                    <a:pt x="474" y="0"/>
                    <a:pt x="4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104" y="29"/>
                    <a:pt x="131" y="73"/>
                  </a:cubicBezTo>
                  <a:cubicBezTo>
                    <a:pt x="436" y="600"/>
                    <a:pt x="436" y="600"/>
                    <a:pt x="436" y="600"/>
                  </a:cubicBezTo>
                  <a:cubicBezTo>
                    <a:pt x="604" y="308"/>
                    <a:pt x="604" y="308"/>
                    <a:pt x="604" y="30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501" name="Freeform 60"/>
            <p:cNvSpPr>
              <a:spLocks/>
            </p:cNvSpPr>
            <p:nvPr/>
          </p:nvSpPr>
          <p:spPr bwMode="auto">
            <a:xfrm>
              <a:off x="1281393" y="979575"/>
              <a:ext cx="639687" cy="928772"/>
            </a:xfrm>
            <a:custGeom>
              <a:avLst/>
              <a:gdLst>
                <a:gd name="T0" fmla="*/ 2147483647 w 476"/>
                <a:gd name="T1" fmla="*/ 0 h 692"/>
                <a:gd name="T2" fmla="*/ 0 w 476"/>
                <a:gd name="T3" fmla="*/ 2147483647 h 692"/>
                <a:gd name="T4" fmla="*/ 2147483647 w 476"/>
                <a:gd name="T5" fmla="*/ 2147483647 h 692"/>
                <a:gd name="T6" fmla="*/ 2147483647 w 476"/>
                <a:gd name="T7" fmla="*/ 0 h 69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6" h="692">
                  <a:moveTo>
                    <a:pt x="476" y="0"/>
                  </a:moveTo>
                  <a:lnTo>
                    <a:pt x="0" y="559"/>
                  </a:lnTo>
                  <a:lnTo>
                    <a:pt x="78" y="692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rgbClr val="0D0D0D">
                <a:alpha val="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493" name="Group 51"/>
          <p:cNvGrpSpPr>
            <a:grpSpLocks/>
          </p:cNvGrpSpPr>
          <p:nvPr/>
        </p:nvGrpSpPr>
        <p:grpSpPr bwMode="auto">
          <a:xfrm>
            <a:off x="4829654" y="1781443"/>
            <a:ext cx="1436209" cy="1807632"/>
            <a:chOff x="0" y="0"/>
            <a:chExt cx="1713617" cy="2156795"/>
          </a:xfrm>
        </p:grpSpPr>
        <p:sp>
          <p:nvSpPr>
            <p:cNvPr id="19498" name="Freeform 53"/>
            <p:cNvSpPr>
              <a:spLocks/>
            </p:cNvSpPr>
            <p:nvPr/>
          </p:nvSpPr>
          <p:spPr bwMode="auto">
            <a:xfrm>
              <a:off x="-683" y="-572"/>
              <a:ext cx="1714300" cy="2157606"/>
            </a:xfrm>
            <a:custGeom>
              <a:avLst/>
              <a:gdLst>
                <a:gd name="T0" fmla="*/ 2147483647 w 539"/>
                <a:gd name="T1" fmla="*/ 2147483647 h 678"/>
                <a:gd name="T2" fmla="*/ 2147483647 w 539"/>
                <a:gd name="T3" fmla="*/ 2147483647 h 678"/>
                <a:gd name="T4" fmla="*/ 2147483647 w 539"/>
                <a:gd name="T5" fmla="*/ 2147483647 h 678"/>
                <a:gd name="T6" fmla="*/ 2147483647 w 539"/>
                <a:gd name="T7" fmla="*/ 2147483647 h 678"/>
                <a:gd name="T8" fmla="*/ 2147483647 w 539"/>
                <a:gd name="T9" fmla="*/ 0 h 678"/>
                <a:gd name="T10" fmla="*/ 2147483647 w 539"/>
                <a:gd name="T11" fmla="*/ 2147483647 h 678"/>
                <a:gd name="T12" fmla="*/ 0 w 539"/>
                <a:gd name="T13" fmla="*/ 2147483647 h 678"/>
                <a:gd name="T14" fmla="*/ 2147483647 w 539"/>
                <a:gd name="T15" fmla="*/ 2147483647 h 67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39" h="678">
                  <a:moveTo>
                    <a:pt x="337" y="678"/>
                  </a:moveTo>
                  <a:cubicBezTo>
                    <a:pt x="389" y="676"/>
                    <a:pt x="438" y="648"/>
                    <a:pt x="466" y="600"/>
                  </a:cubicBezTo>
                  <a:cubicBezTo>
                    <a:pt x="517" y="511"/>
                    <a:pt x="517" y="511"/>
                    <a:pt x="517" y="511"/>
                  </a:cubicBezTo>
                  <a:cubicBezTo>
                    <a:pt x="539" y="473"/>
                    <a:pt x="539" y="411"/>
                    <a:pt x="517" y="373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9" y="48"/>
                    <a:pt x="328" y="104"/>
                    <a:pt x="304" y="150"/>
                  </a:cubicBezTo>
                  <a:cubicBezTo>
                    <a:pt x="0" y="678"/>
                    <a:pt x="0" y="678"/>
                    <a:pt x="0" y="678"/>
                  </a:cubicBezTo>
                  <a:cubicBezTo>
                    <a:pt x="337" y="678"/>
                    <a:pt x="337" y="678"/>
                    <a:pt x="337" y="678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99" name="Freeform 54"/>
            <p:cNvSpPr>
              <a:spLocks/>
            </p:cNvSpPr>
            <p:nvPr/>
          </p:nvSpPr>
          <p:spPr bwMode="auto">
            <a:xfrm>
              <a:off x="-683" y="1976043"/>
              <a:ext cx="1071438" cy="180991"/>
            </a:xfrm>
            <a:custGeom>
              <a:avLst/>
              <a:gdLst>
                <a:gd name="T0" fmla="*/ 2147483647 w 798"/>
                <a:gd name="T1" fmla="*/ 0 h 135"/>
                <a:gd name="T2" fmla="*/ 0 w 798"/>
                <a:gd name="T3" fmla="*/ 2147483647 h 135"/>
                <a:gd name="T4" fmla="*/ 2147483647 w 798"/>
                <a:gd name="T5" fmla="*/ 2147483647 h 135"/>
                <a:gd name="T6" fmla="*/ 2147483647 w 798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98" h="135">
                  <a:moveTo>
                    <a:pt x="76" y="0"/>
                  </a:moveTo>
                  <a:lnTo>
                    <a:pt x="0" y="135"/>
                  </a:lnTo>
                  <a:lnTo>
                    <a:pt x="798" y="135"/>
                  </a:lnTo>
                  <a:lnTo>
                    <a:pt x="76" y="0"/>
                  </a:lnTo>
                  <a:close/>
                </a:path>
              </a:pathLst>
            </a:custGeom>
            <a:solidFill>
              <a:srgbClr val="0D0D0D">
                <a:alpha val="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494" name="Shape 222"/>
          <p:cNvSpPr>
            <a:spLocks/>
          </p:cNvSpPr>
          <p:nvPr/>
        </p:nvSpPr>
        <p:spPr bwMode="auto">
          <a:xfrm>
            <a:off x="3083948" y="2743184"/>
            <a:ext cx="275296" cy="345879"/>
          </a:xfrm>
          <a:custGeom>
            <a:avLst/>
            <a:gdLst>
              <a:gd name="T0" fmla="*/ 1042575909 w 21015"/>
              <a:gd name="T1" fmla="*/ 957155011 h 21072"/>
              <a:gd name="T2" fmla="*/ 825086427 w 21015"/>
              <a:gd name="T3" fmla="*/ 882125519 h 21072"/>
              <a:gd name="T4" fmla="*/ 716578289 w 21015"/>
              <a:gd name="T5" fmla="*/ 488140249 h 21072"/>
              <a:gd name="T6" fmla="*/ 993637443 w 21015"/>
              <a:gd name="T7" fmla="*/ 387510369 h 21072"/>
              <a:gd name="T8" fmla="*/ 1042575909 w 21015"/>
              <a:gd name="T9" fmla="*/ 957155011 h 21072"/>
              <a:gd name="T10" fmla="*/ 1245505550 w 21015"/>
              <a:gd name="T11" fmla="*/ 715736431 h 21072"/>
              <a:gd name="T12" fmla="*/ 757463730 w 21015"/>
              <a:gd name="T13" fmla="*/ 13243592 h 21072"/>
              <a:gd name="T14" fmla="*/ 375417374 w 21015"/>
              <a:gd name="T15" fmla="*/ 929788709 h 21072"/>
              <a:gd name="T16" fmla="*/ 436773882 w 21015"/>
              <a:gd name="T17" fmla="*/ 1303770117 h 21072"/>
              <a:gd name="T18" fmla="*/ 20650627 w 21015"/>
              <a:gd name="T19" fmla="*/ 2147483647 h 21072"/>
              <a:gd name="T20" fmla="*/ 1195137 w 21015"/>
              <a:gd name="T21" fmla="*/ 2147483647 h 21072"/>
              <a:gd name="T22" fmla="*/ 28051119 w 21015"/>
              <a:gd name="T23" fmla="*/ 2147483647 h 21072"/>
              <a:gd name="T24" fmla="*/ 84275508 w 21015"/>
              <a:gd name="T25" fmla="*/ 2147483647 h 21072"/>
              <a:gd name="T26" fmla="*/ 206152258 w 21015"/>
              <a:gd name="T27" fmla="*/ 2147483647 h 21072"/>
              <a:gd name="T28" fmla="*/ 280518507 w 21015"/>
              <a:gd name="T29" fmla="*/ 2147483647 h 21072"/>
              <a:gd name="T30" fmla="*/ 445010390 w 21015"/>
              <a:gd name="T31" fmla="*/ 2147483647 h 21072"/>
              <a:gd name="T32" fmla="*/ 446442513 w 21015"/>
              <a:gd name="T33" fmla="*/ 2147483647 h 21072"/>
              <a:gd name="T34" fmla="*/ 557814381 w 21015"/>
              <a:gd name="T35" fmla="*/ 2147483647 h 21072"/>
              <a:gd name="T36" fmla="*/ 750002170 w 21015"/>
              <a:gd name="T37" fmla="*/ 1772191501 h 21072"/>
              <a:gd name="T38" fmla="*/ 957288498 w 21015"/>
              <a:gd name="T39" fmla="*/ 1767338684 h 21072"/>
              <a:gd name="T40" fmla="*/ 1245505550 w 21015"/>
              <a:gd name="T41" fmla="*/ 715736431 h 2107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1015" h="21072" extrusionOk="0">
                <a:moveTo>
                  <a:pt x="17468" y="6506"/>
                </a:moveTo>
                <a:cubicBezTo>
                  <a:pt x="16410" y="7763"/>
                  <a:pt x="15333" y="6878"/>
                  <a:pt x="13824" y="5996"/>
                </a:cubicBezTo>
                <a:cubicBezTo>
                  <a:pt x="12317" y="5116"/>
                  <a:pt x="10950" y="4575"/>
                  <a:pt x="12006" y="3318"/>
                </a:cubicBezTo>
                <a:cubicBezTo>
                  <a:pt x="13062" y="2059"/>
                  <a:pt x="15140" y="1754"/>
                  <a:pt x="16648" y="2634"/>
                </a:cubicBezTo>
                <a:cubicBezTo>
                  <a:pt x="18155" y="3515"/>
                  <a:pt x="18522" y="5248"/>
                  <a:pt x="17468" y="6506"/>
                </a:cubicBezTo>
                <a:close/>
                <a:moveTo>
                  <a:pt x="20868" y="4865"/>
                </a:moveTo>
                <a:cubicBezTo>
                  <a:pt x="20191" y="1663"/>
                  <a:pt x="16530" y="-474"/>
                  <a:pt x="12691" y="90"/>
                </a:cubicBezTo>
                <a:cubicBezTo>
                  <a:pt x="8853" y="655"/>
                  <a:pt x="5613" y="3118"/>
                  <a:pt x="6290" y="6320"/>
                </a:cubicBezTo>
                <a:cubicBezTo>
                  <a:pt x="6436" y="7009"/>
                  <a:pt x="6840" y="8088"/>
                  <a:pt x="7318" y="8862"/>
                </a:cubicBezTo>
                <a:lnTo>
                  <a:pt x="346" y="17166"/>
                </a:lnTo>
                <a:cubicBezTo>
                  <a:pt x="90" y="17473"/>
                  <a:pt x="-56" y="18024"/>
                  <a:pt x="20" y="18392"/>
                </a:cubicBezTo>
                <a:lnTo>
                  <a:pt x="470" y="20511"/>
                </a:lnTo>
                <a:cubicBezTo>
                  <a:pt x="547" y="20879"/>
                  <a:pt x="971" y="21126"/>
                  <a:pt x="1412" y="21061"/>
                </a:cubicBezTo>
                <a:lnTo>
                  <a:pt x="3454" y="20761"/>
                </a:lnTo>
                <a:cubicBezTo>
                  <a:pt x="3895" y="20696"/>
                  <a:pt x="4457" y="20387"/>
                  <a:pt x="4700" y="20072"/>
                </a:cubicBezTo>
                <a:lnTo>
                  <a:pt x="7456" y="16513"/>
                </a:lnTo>
                <a:lnTo>
                  <a:pt x="7480" y="16490"/>
                </a:lnTo>
                <a:lnTo>
                  <a:pt x="9346" y="16216"/>
                </a:lnTo>
                <a:lnTo>
                  <a:pt x="12566" y="12046"/>
                </a:lnTo>
                <a:cubicBezTo>
                  <a:pt x="13623" y="12195"/>
                  <a:pt x="15142" y="12146"/>
                  <a:pt x="16039" y="12013"/>
                </a:cubicBezTo>
                <a:cubicBezTo>
                  <a:pt x="19878" y="11449"/>
                  <a:pt x="21544" y="8068"/>
                  <a:pt x="20868" y="48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9495" name="Group 8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777" y="1688196"/>
            <a:ext cx="512075" cy="359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96" name="Freeform 71"/>
          <p:cNvSpPr>
            <a:spLocks noEditPoints="1"/>
          </p:cNvSpPr>
          <p:nvPr/>
        </p:nvSpPr>
        <p:spPr bwMode="auto">
          <a:xfrm>
            <a:off x="5024375" y="1707530"/>
            <a:ext cx="211599" cy="321109"/>
          </a:xfrm>
          <a:custGeom>
            <a:avLst/>
            <a:gdLst>
              <a:gd name="T0" fmla="*/ 2147483647 w 48"/>
              <a:gd name="T1" fmla="*/ 2147483647 h 73"/>
              <a:gd name="T2" fmla="*/ 2147483647 w 48"/>
              <a:gd name="T3" fmla="*/ 2147483647 h 73"/>
              <a:gd name="T4" fmla="*/ 2147483647 w 48"/>
              <a:gd name="T5" fmla="*/ 2147483647 h 73"/>
              <a:gd name="T6" fmla="*/ 2147483647 w 48"/>
              <a:gd name="T7" fmla="*/ 2147483647 h 73"/>
              <a:gd name="T8" fmla="*/ 2147483647 w 48"/>
              <a:gd name="T9" fmla="*/ 2147483647 h 73"/>
              <a:gd name="T10" fmla="*/ 2147483647 w 48"/>
              <a:gd name="T11" fmla="*/ 2147483647 h 73"/>
              <a:gd name="T12" fmla="*/ 2147483647 w 48"/>
              <a:gd name="T13" fmla="*/ 2147483647 h 73"/>
              <a:gd name="T14" fmla="*/ 2147483647 w 48"/>
              <a:gd name="T15" fmla="*/ 2147483647 h 73"/>
              <a:gd name="T16" fmla="*/ 2147483647 w 48"/>
              <a:gd name="T17" fmla="*/ 2147483647 h 73"/>
              <a:gd name="T18" fmla="*/ 2147483647 w 48"/>
              <a:gd name="T19" fmla="*/ 2147483647 h 73"/>
              <a:gd name="T20" fmla="*/ 2147483647 w 48"/>
              <a:gd name="T21" fmla="*/ 2147483647 h 73"/>
              <a:gd name="T22" fmla="*/ 2147483647 w 48"/>
              <a:gd name="T23" fmla="*/ 2147483647 h 73"/>
              <a:gd name="T24" fmla="*/ 2147483647 w 48"/>
              <a:gd name="T25" fmla="*/ 2147483647 h 73"/>
              <a:gd name="T26" fmla="*/ 2147483647 w 48"/>
              <a:gd name="T27" fmla="*/ 0 h 73"/>
              <a:gd name="T28" fmla="*/ 2147483647 w 48"/>
              <a:gd name="T29" fmla="*/ 0 h 73"/>
              <a:gd name="T30" fmla="*/ 0 w 48"/>
              <a:gd name="T31" fmla="*/ 2147483647 h 73"/>
              <a:gd name="T32" fmla="*/ 0 w 48"/>
              <a:gd name="T33" fmla="*/ 2147483647 h 73"/>
              <a:gd name="T34" fmla="*/ 2147483647 w 48"/>
              <a:gd name="T35" fmla="*/ 2147483647 h 73"/>
              <a:gd name="T36" fmla="*/ 2147483647 w 48"/>
              <a:gd name="T37" fmla="*/ 2147483647 h 73"/>
              <a:gd name="T38" fmla="*/ 2147483647 w 48"/>
              <a:gd name="T39" fmla="*/ 2147483647 h 73"/>
              <a:gd name="T40" fmla="*/ 2147483647 w 48"/>
              <a:gd name="T41" fmla="*/ 2147483647 h 73"/>
              <a:gd name="T42" fmla="*/ 2147483647 w 48"/>
              <a:gd name="T43" fmla="*/ 2147483647 h 73"/>
              <a:gd name="T44" fmla="*/ 2147483647 w 48"/>
              <a:gd name="T45" fmla="*/ 2147483647 h 73"/>
              <a:gd name="T46" fmla="*/ 2147483647 w 48"/>
              <a:gd name="T47" fmla="*/ 2147483647 h 73"/>
              <a:gd name="T48" fmla="*/ 2147483647 w 48"/>
              <a:gd name="T49" fmla="*/ 2147483647 h 73"/>
              <a:gd name="T50" fmla="*/ 2147483647 w 48"/>
              <a:gd name="T51" fmla="*/ 2147483647 h 73"/>
              <a:gd name="T52" fmla="*/ 2147483647 w 48"/>
              <a:gd name="T53" fmla="*/ 2147483647 h 73"/>
              <a:gd name="T54" fmla="*/ 2147483647 w 48"/>
              <a:gd name="T55" fmla="*/ 2147483647 h 73"/>
              <a:gd name="T56" fmla="*/ 2147483647 w 48"/>
              <a:gd name="T57" fmla="*/ 2147483647 h 73"/>
              <a:gd name="T58" fmla="*/ 2147483647 w 48"/>
              <a:gd name="T59" fmla="*/ 2147483647 h 73"/>
              <a:gd name="T60" fmla="*/ 0 w 48"/>
              <a:gd name="T61" fmla="*/ 2147483647 h 73"/>
              <a:gd name="T62" fmla="*/ 0 w 48"/>
              <a:gd name="T63" fmla="*/ 2147483647 h 73"/>
              <a:gd name="T64" fmla="*/ 2147483647 w 48"/>
              <a:gd name="T65" fmla="*/ 2147483647 h 73"/>
              <a:gd name="T66" fmla="*/ 2147483647 w 48"/>
              <a:gd name="T67" fmla="*/ 2147483647 h 73"/>
              <a:gd name="T68" fmla="*/ 2147483647 w 48"/>
              <a:gd name="T69" fmla="*/ 2147483647 h 73"/>
              <a:gd name="T70" fmla="*/ 2147483647 w 48"/>
              <a:gd name="T71" fmla="*/ 2147483647 h 73"/>
              <a:gd name="T72" fmla="*/ 2147483647 w 48"/>
              <a:gd name="T73" fmla="*/ 2147483647 h 73"/>
              <a:gd name="T74" fmla="*/ 2147483647 w 48"/>
              <a:gd name="T75" fmla="*/ 2147483647 h 73"/>
              <a:gd name="T76" fmla="*/ 2147483647 w 48"/>
              <a:gd name="T77" fmla="*/ 2147483647 h 73"/>
              <a:gd name="T78" fmla="*/ 2147483647 w 48"/>
              <a:gd name="T79" fmla="*/ 2147483647 h 73"/>
              <a:gd name="T80" fmla="*/ 2147483647 w 48"/>
              <a:gd name="T81" fmla="*/ 2147483647 h 73"/>
              <a:gd name="T82" fmla="*/ 2147483647 w 48"/>
              <a:gd name="T83" fmla="*/ 2147483647 h 73"/>
              <a:gd name="T84" fmla="*/ 2147483647 w 48"/>
              <a:gd name="T85" fmla="*/ 2147483647 h 73"/>
              <a:gd name="T86" fmla="*/ 2147483647 w 48"/>
              <a:gd name="T87" fmla="*/ 2147483647 h 73"/>
              <a:gd name="T88" fmla="*/ 2147483647 w 48"/>
              <a:gd name="T89" fmla="*/ 2147483647 h 73"/>
              <a:gd name="T90" fmla="*/ 2147483647 w 48"/>
              <a:gd name="T91" fmla="*/ 2147483647 h 73"/>
              <a:gd name="T92" fmla="*/ 2147483647 w 48"/>
              <a:gd name="T93" fmla="*/ 2147483647 h 7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48" h="73">
                <a:moveTo>
                  <a:pt x="13" y="59"/>
                </a:move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6" y="59"/>
                  <a:pt x="36" y="59"/>
                </a:cubicBezTo>
                <a:cubicBezTo>
                  <a:pt x="36" y="59"/>
                  <a:pt x="37" y="59"/>
                  <a:pt x="37" y="59"/>
                </a:cubicBezTo>
                <a:cubicBezTo>
                  <a:pt x="38" y="58"/>
                  <a:pt x="38" y="57"/>
                  <a:pt x="38" y="57"/>
                </a:cubicBezTo>
                <a:cubicBezTo>
                  <a:pt x="36" y="49"/>
                  <a:pt x="31" y="41"/>
                  <a:pt x="24" y="41"/>
                </a:cubicBezTo>
                <a:cubicBezTo>
                  <a:pt x="17" y="41"/>
                  <a:pt x="12" y="49"/>
                  <a:pt x="11" y="57"/>
                </a:cubicBezTo>
                <a:cubicBezTo>
                  <a:pt x="11" y="57"/>
                  <a:pt x="11" y="58"/>
                  <a:pt x="11" y="59"/>
                </a:cubicBezTo>
                <a:cubicBezTo>
                  <a:pt x="12" y="59"/>
                  <a:pt x="12" y="59"/>
                  <a:pt x="13" y="59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44" y="11"/>
                </a:moveTo>
                <a:cubicBezTo>
                  <a:pt x="47" y="11"/>
                  <a:pt x="48" y="9"/>
                  <a:pt x="48" y="7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"/>
                  <a:pt x="46" y="0"/>
                  <a:pt x="4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0" y="7"/>
                  <a:pt x="0" y="7"/>
                </a:cubicBezTo>
                <a:cubicBezTo>
                  <a:pt x="0" y="9"/>
                  <a:pt x="2" y="11"/>
                  <a:pt x="4" y="11"/>
                </a:cubicBezTo>
                <a:cubicBezTo>
                  <a:pt x="44" y="11"/>
                  <a:pt x="44" y="11"/>
                  <a:pt x="44" y="11"/>
                </a:cubicBezTo>
                <a:close/>
                <a:moveTo>
                  <a:pt x="40" y="13"/>
                </a:moveTo>
                <a:cubicBezTo>
                  <a:pt x="44" y="13"/>
                  <a:pt x="44" y="13"/>
                  <a:pt x="44" y="13"/>
                </a:cubicBezTo>
                <a:cubicBezTo>
                  <a:pt x="43" y="22"/>
                  <a:pt x="39" y="31"/>
                  <a:pt x="31" y="36"/>
                </a:cubicBezTo>
                <a:cubicBezTo>
                  <a:pt x="39" y="42"/>
                  <a:pt x="43" y="50"/>
                  <a:pt x="44" y="59"/>
                </a:cubicBezTo>
                <a:cubicBezTo>
                  <a:pt x="40" y="59"/>
                  <a:pt x="40" y="59"/>
                  <a:pt x="40" y="59"/>
                </a:cubicBezTo>
                <a:cubicBezTo>
                  <a:pt x="39" y="51"/>
                  <a:pt x="35" y="41"/>
                  <a:pt x="26" y="38"/>
                </a:cubicBezTo>
                <a:cubicBezTo>
                  <a:pt x="25" y="38"/>
                  <a:pt x="25" y="37"/>
                  <a:pt x="25" y="36"/>
                </a:cubicBezTo>
                <a:cubicBezTo>
                  <a:pt x="25" y="35"/>
                  <a:pt x="26" y="35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34" y="32"/>
                  <a:pt x="39" y="21"/>
                  <a:pt x="40" y="13"/>
                </a:cubicBezTo>
                <a:close/>
                <a:moveTo>
                  <a:pt x="4" y="61"/>
                </a:moveTo>
                <a:cubicBezTo>
                  <a:pt x="2" y="62"/>
                  <a:pt x="0" y="64"/>
                  <a:pt x="0" y="6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2" y="73"/>
                  <a:pt x="5" y="73"/>
                </a:cubicBezTo>
                <a:cubicBezTo>
                  <a:pt x="44" y="73"/>
                  <a:pt x="44" y="73"/>
                  <a:pt x="44" y="73"/>
                </a:cubicBezTo>
                <a:cubicBezTo>
                  <a:pt x="46" y="73"/>
                  <a:pt x="48" y="70"/>
                  <a:pt x="48" y="68"/>
                </a:cubicBezTo>
                <a:cubicBezTo>
                  <a:pt x="48" y="66"/>
                  <a:pt x="48" y="66"/>
                  <a:pt x="48" y="66"/>
                </a:cubicBezTo>
                <a:cubicBezTo>
                  <a:pt x="48" y="64"/>
                  <a:pt x="47" y="62"/>
                  <a:pt x="44" y="61"/>
                </a:cubicBezTo>
                <a:cubicBezTo>
                  <a:pt x="4" y="61"/>
                  <a:pt x="4" y="61"/>
                  <a:pt x="4" y="61"/>
                </a:cubicBezTo>
                <a:close/>
                <a:moveTo>
                  <a:pt x="8" y="59"/>
                </a:moveTo>
                <a:cubicBezTo>
                  <a:pt x="4" y="59"/>
                  <a:pt x="4" y="59"/>
                  <a:pt x="4" y="59"/>
                </a:cubicBezTo>
                <a:cubicBezTo>
                  <a:pt x="5" y="50"/>
                  <a:pt x="10" y="42"/>
                  <a:pt x="18" y="36"/>
                </a:cubicBezTo>
                <a:cubicBezTo>
                  <a:pt x="10" y="31"/>
                  <a:pt x="5" y="22"/>
                  <a:pt x="4" y="13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21"/>
                  <a:pt x="14" y="32"/>
                  <a:pt x="22" y="35"/>
                </a:cubicBezTo>
                <a:cubicBezTo>
                  <a:pt x="23" y="35"/>
                  <a:pt x="24" y="36"/>
                  <a:pt x="24" y="37"/>
                </a:cubicBezTo>
                <a:cubicBezTo>
                  <a:pt x="23" y="38"/>
                  <a:pt x="23" y="38"/>
                  <a:pt x="22" y="38"/>
                </a:cubicBezTo>
                <a:cubicBezTo>
                  <a:pt x="14" y="41"/>
                  <a:pt x="9" y="51"/>
                  <a:pt x="8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97" name="Shape 227"/>
          <p:cNvSpPr>
            <a:spLocks/>
          </p:cNvSpPr>
          <p:nvPr/>
        </p:nvSpPr>
        <p:spPr bwMode="auto">
          <a:xfrm>
            <a:off x="5519624" y="2799015"/>
            <a:ext cx="362913" cy="387113"/>
          </a:xfrm>
          <a:custGeom>
            <a:avLst/>
            <a:gdLst>
              <a:gd name="T0" fmla="*/ 2063567625 w 21153"/>
              <a:gd name="T1" fmla="*/ 2147483647 h 21260"/>
              <a:gd name="T2" fmla="*/ 1650756476 w 21153"/>
              <a:gd name="T3" fmla="*/ 2147483647 h 21260"/>
              <a:gd name="T4" fmla="*/ 1650756476 w 21153"/>
              <a:gd name="T5" fmla="*/ 1331164801 h 21260"/>
              <a:gd name="T6" fmla="*/ 2063567625 w 21153"/>
              <a:gd name="T7" fmla="*/ 1331164801 h 21260"/>
              <a:gd name="T8" fmla="*/ 2063567625 w 21153"/>
              <a:gd name="T9" fmla="*/ 2147483647 h 21260"/>
              <a:gd name="T10" fmla="*/ 2063567625 w 21153"/>
              <a:gd name="T11" fmla="*/ 2147483647 h 21260"/>
              <a:gd name="T12" fmla="*/ 1650756476 w 21153"/>
              <a:gd name="T13" fmla="*/ 2147483647 h 21260"/>
              <a:gd name="T14" fmla="*/ 1650756476 w 21153"/>
              <a:gd name="T15" fmla="*/ 2147483647 h 21260"/>
              <a:gd name="T16" fmla="*/ 2063567625 w 21153"/>
              <a:gd name="T17" fmla="*/ 2147483647 h 21260"/>
              <a:gd name="T18" fmla="*/ 2063567625 w 21153"/>
              <a:gd name="T19" fmla="*/ 2147483647 h 21260"/>
              <a:gd name="T20" fmla="*/ 2147483647 w 21153"/>
              <a:gd name="T21" fmla="*/ 2147483647 h 21260"/>
              <a:gd name="T22" fmla="*/ 2147483647 w 21153"/>
              <a:gd name="T23" fmla="*/ 2147483647 h 21260"/>
              <a:gd name="T24" fmla="*/ 2147483647 w 21153"/>
              <a:gd name="T25" fmla="*/ 2147483647 h 21260"/>
              <a:gd name="T26" fmla="*/ 2147483647 w 21153"/>
              <a:gd name="T27" fmla="*/ 1787885586 h 21260"/>
              <a:gd name="T28" fmla="*/ 2147483647 w 21153"/>
              <a:gd name="T29" fmla="*/ 1559740441 h 21260"/>
              <a:gd name="T30" fmla="*/ 2147483647 w 21153"/>
              <a:gd name="T31" fmla="*/ 1506272625 h 21260"/>
              <a:gd name="T32" fmla="*/ 2147483647 w 21153"/>
              <a:gd name="T33" fmla="*/ 1194152547 h 21260"/>
              <a:gd name="T34" fmla="*/ 2147483647 w 21153"/>
              <a:gd name="T35" fmla="*/ 359804408 h 21260"/>
              <a:gd name="T36" fmla="*/ 2147483647 w 21153"/>
              <a:gd name="T37" fmla="*/ 233262174 h 21260"/>
              <a:gd name="T38" fmla="*/ 2147483647 w 21153"/>
              <a:gd name="T39" fmla="*/ 645200984 h 21260"/>
              <a:gd name="T40" fmla="*/ 2147483647 w 21153"/>
              <a:gd name="T41" fmla="*/ 539814480 h 21260"/>
              <a:gd name="T42" fmla="*/ 1980516717 w 21153"/>
              <a:gd name="T43" fmla="*/ 108945431 h 21260"/>
              <a:gd name="T44" fmla="*/ 1731345958 w 21153"/>
              <a:gd name="T45" fmla="*/ 107160775 h 21260"/>
              <a:gd name="T46" fmla="*/ 1543987136 w 21153"/>
              <a:gd name="T47" fmla="*/ 497267926 h 21260"/>
              <a:gd name="T48" fmla="*/ 1190697877 w 21153"/>
              <a:gd name="T49" fmla="*/ 633613244 h 21260"/>
              <a:gd name="T50" fmla="*/ 860405876 w 21153"/>
              <a:gd name="T51" fmla="*/ 452485950 h 21260"/>
              <a:gd name="T52" fmla="*/ 646533242 w 21153"/>
              <a:gd name="T53" fmla="*/ 629378431 h 21260"/>
              <a:gd name="T54" fmla="*/ 664443783 w 21153"/>
              <a:gd name="T55" fmla="*/ 1028170944 h 21260"/>
              <a:gd name="T56" fmla="*/ 436520778 w 21153"/>
              <a:gd name="T57" fmla="*/ 1408022834 h 21260"/>
              <a:gd name="T58" fmla="*/ 117645893 w 21153"/>
              <a:gd name="T59" fmla="*/ 1510507938 h 21260"/>
              <a:gd name="T60" fmla="*/ 64094041 w 21153"/>
              <a:gd name="T61" fmla="*/ 1787885586 h 21260"/>
              <a:gd name="T62" fmla="*/ 420368524 w 21153"/>
              <a:gd name="T63" fmla="*/ 2147483647 h 21260"/>
              <a:gd name="T64" fmla="*/ 420368524 w 21153"/>
              <a:gd name="T65" fmla="*/ 2147483647 h 21260"/>
              <a:gd name="T66" fmla="*/ 64094041 w 21153"/>
              <a:gd name="T67" fmla="*/ 2147483647 h 21260"/>
              <a:gd name="T68" fmla="*/ 124499680 w 21153"/>
              <a:gd name="T69" fmla="*/ 2147483647 h 21260"/>
              <a:gd name="T70" fmla="*/ 556808708 w 21153"/>
              <a:gd name="T71" fmla="*/ 2147483647 h 21260"/>
              <a:gd name="T72" fmla="*/ 725724389 w 21153"/>
              <a:gd name="T73" fmla="*/ 2147483647 h 21260"/>
              <a:gd name="T74" fmla="*/ 503779814 w 21153"/>
              <a:gd name="T75" fmla="*/ 2147483647 h 21260"/>
              <a:gd name="T76" fmla="*/ 641789711 w 21153"/>
              <a:gd name="T77" fmla="*/ 2147483647 h 21260"/>
              <a:gd name="T78" fmla="*/ 1149961476 w 21153"/>
              <a:gd name="T79" fmla="*/ 2147483647 h 21260"/>
              <a:gd name="T80" fmla="*/ 1506767719 w 21153"/>
              <a:gd name="T81" fmla="*/ 2147483647 h 21260"/>
              <a:gd name="T82" fmla="*/ 1717655540 w 21153"/>
              <a:gd name="T83" fmla="*/ 2147483647 h 21260"/>
              <a:gd name="T84" fmla="*/ 1973671303 w 21153"/>
              <a:gd name="T85" fmla="*/ 2147483647 h 21260"/>
              <a:gd name="T86" fmla="*/ 2147483647 w 21153"/>
              <a:gd name="T87" fmla="*/ 2147483647 h 21260"/>
              <a:gd name="T88" fmla="*/ 2147483647 w 21153"/>
              <a:gd name="T89" fmla="*/ 2147483647 h 21260"/>
              <a:gd name="T90" fmla="*/ 2147483647 w 21153"/>
              <a:gd name="T91" fmla="*/ 2147483647 h 21260"/>
              <a:gd name="T92" fmla="*/ 2147483647 w 21153"/>
              <a:gd name="T93" fmla="*/ 2147483647 h 21260"/>
              <a:gd name="T94" fmla="*/ 2147483647 w 21153"/>
              <a:gd name="T95" fmla="*/ 2147483647 h 21260"/>
              <a:gd name="T96" fmla="*/ 2147483647 w 21153"/>
              <a:gd name="T97" fmla="*/ 2147483647 h 21260"/>
              <a:gd name="T98" fmla="*/ 2147483647 w 21153"/>
              <a:gd name="T99" fmla="*/ 2147483647 h 21260"/>
              <a:gd name="T100" fmla="*/ 2147483647 w 21153"/>
              <a:gd name="T101" fmla="*/ 2147483647 h 2126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1153" h="21260" extrusionOk="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0" name="TextBox 46"/>
          <p:cNvSpPr txBox="1">
            <a:spLocks noChangeArrowheads="1"/>
          </p:cNvSpPr>
          <p:nvPr/>
        </p:nvSpPr>
        <p:spPr bwMode="auto">
          <a:xfrm>
            <a:off x="1116013" y="1535113"/>
            <a:ext cx="20256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461" name="矩形 50"/>
          <p:cNvSpPr>
            <a:spLocks noChangeArrowheads="1"/>
          </p:cNvSpPr>
          <p:nvPr/>
        </p:nvSpPr>
        <p:spPr bwMode="auto">
          <a:xfrm>
            <a:off x="1116013" y="1262063"/>
            <a:ext cx="13827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9462" name="TextBox 46"/>
          <p:cNvSpPr txBox="1">
            <a:spLocks noChangeArrowheads="1"/>
          </p:cNvSpPr>
          <p:nvPr/>
        </p:nvSpPr>
        <p:spPr bwMode="auto">
          <a:xfrm>
            <a:off x="655638" y="2633663"/>
            <a:ext cx="20958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463" name="矩形 52"/>
          <p:cNvSpPr>
            <a:spLocks noChangeArrowheads="1"/>
          </p:cNvSpPr>
          <p:nvPr/>
        </p:nvSpPr>
        <p:spPr bwMode="auto">
          <a:xfrm>
            <a:off x="655638" y="2373313"/>
            <a:ext cx="13827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9464" name="TextBox 46"/>
          <p:cNvSpPr txBox="1">
            <a:spLocks noChangeArrowheads="1"/>
          </p:cNvSpPr>
          <p:nvPr/>
        </p:nvSpPr>
        <p:spPr bwMode="auto">
          <a:xfrm>
            <a:off x="1181099" y="3864015"/>
            <a:ext cx="211142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465" name="矩形 54"/>
          <p:cNvSpPr>
            <a:spLocks noChangeArrowheads="1"/>
          </p:cNvSpPr>
          <p:nvPr/>
        </p:nvSpPr>
        <p:spPr bwMode="auto">
          <a:xfrm>
            <a:off x="1181100" y="3590965"/>
            <a:ext cx="1382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9466" name="TextBox 46"/>
          <p:cNvSpPr txBox="1">
            <a:spLocks noChangeArrowheads="1"/>
          </p:cNvSpPr>
          <p:nvPr/>
        </p:nvSpPr>
        <p:spPr bwMode="auto">
          <a:xfrm>
            <a:off x="6438900" y="2633663"/>
            <a:ext cx="20958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latin typeface="+mn-ea"/>
              </a:rPr>
              <a:t>XXX</a:t>
            </a:r>
            <a:r>
              <a:rPr lang="zh-CN" altLang="en-US" sz="900" dirty="0" smtClean="0">
                <a:latin typeface="+mn-ea"/>
              </a:rPr>
              <a:t>给</a:t>
            </a:r>
            <a:r>
              <a:rPr lang="zh-CN" altLang="en-US" sz="900" dirty="0">
                <a:latin typeface="+mn-ea"/>
              </a:rPr>
              <a:t>你带来创意和</a:t>
            </a:r>
            <a:r>
              <a:rPr lang="zh-CN" altLang="en-US" sz="900" dirty="0" smtClean="0">
                <a:latin typeface="+mn-ea"/>
              </a:rPr>
              <a:t>灵感</a:t>
            </a:r>
            <a:r>
              <a:rPr lang="en-US" altLang="zh-CN" sz="900" dirty="0" smtClean="0">
                <a:latin typeface="+mn-ea"/>
              </a:rPr>
              <a:t>XXX</a:t>
            </a:r>
            <a:r>
              <a:rPr lang="zh-CN" altLang="en-US" sz="900" dirty="0" smtClean="0">
                <a:latin typeface="+mn-ea"/>
              </a:rPr>
              <a:t>给</a:t>
            </a:r>
            <a:r>
              <a:rPr lang="zh-CN" altLang="en-US" sz="900" dirty="0">
                <a:latin typeface="+mn-ea"/>
              </a:rPr>
              <a:t>你带来创意和</a:t>
            </a:r>
            <a:r>
              <a:rPr lang="zh-CN" altLang="en-US" sz="900" dirty="0" smtClean="0">
                <a:latin typeface="+mn-ea"/>
              </a:rPr>
              <a:t>灵感</a:t>
            </a:r>
            <a:r>
              <a:rPr lang="en-US" altLang="zh-CN" sz="900" dirty="0" smtClean="0">
                <a:latin typeface="+mn-ea"/>
              </a:rPr>
              <a:t>XXX</a:t>
            </a:r>
            <a:r>
              <a:rPr lang="zh-CN" altLang="en-US" sz="900" dirty="0" smtClean="0">
                <a:latin typeface="+mn-ea"/>
              </a:rPr>
              <a:t>给</a:t>
            </a:r>
            <a:r>
              <a:rPr lang="zh-CN" altLang="en-US" sz="900" dirty="0">
                <a:latin typeface="+mn-ea"/>
              </a:rPr>
              <a:t>你带来创意和灵感</a:t>
            </a:r>
            <a:endParaRPr lang="en-US" altLang="zh-CN" sz="900" dirty="0">
              <a:cs typeface="+mn-ea"/>
              <a:sym typeface="+mn-lt"/>
            </a:endParaRPr>
          </a:p>
        </p:txBody>
      </p:sp>
      <p:sp>
        <p:nvSpPr>
          <p:cNvPr id="19467" name="矩形 56"/>
          <p:cNvSpPr>
            <a:spLocks noChangeArrowheads="1"/>
          </p:cNvSpPr>
          <p:nvPr/>
        </p:nvSpPr>
        <p:spPr bwMode="auto">
          <a:xfrm>
            <a:off x="6438900" y="2373313"/>
            <a:ext cx="1381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9468" name="TextBox 46"/>
          <p:cNvSpPr txBox="1">
            <a:spLocks noChangeArrowheads="1"/>
          </p:cNvSpPr>
          <p:nvPr/>
        </p:nvSpPr>
        <p:spPr bwMode="auto">
          <a:xfrm>
            <a:off x="5880100" y="1546225"/>
            <a:ext cx="202406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469" name="矩形 58"/>
          <p:cNvSpPr>
            <a:spLocks noChangeArrowheads="1"/>
          </p:cNvSpPr>
          <p:nvPr/>
        </p:nvSpPr>
        <p:spPr bwMode="auto">
          <a:xfrm>
            <a:off x="5880100" y="1273175"/>
            <a:ext cx="1381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19470" name="TextBox 46"/>
          <p:cNvSpPr txBox="1">
            <a:spLocks noChangeArrowheads="1"/>
          </p:cNvSpPr>
          <p:nvPr/>
        </p:nvSpPr>
        <p:spPr bwMode="auto">
          <a:xfrm>
            <a:off x="5970588" y="3824327"/>
            <a:ext cx="208601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471" name="矩形 60"/>
          <p:cNvSpPr>
            <a:spLocks noChangeArrowheads="1"/>
          </p:cNvSpPr>
          <p:nvPr/>
        </p:nvSpPr>
        <p:spPr bwMode="auto">
          <a:xfrm>
            <a:off x="5970588" y="3563977"/>
            <a:ext cx="13827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</p:spTree>
    <p:extLst>
      <p:ext uri="{BB962C8B-B14F-4D97-AF65-F5344CB8AC3E}">
        <p14:creationId xmlns:p14="http://schemas.microsoft.com/office/powerpoint/2010/main" val="227793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文本框 54"/>
          <p:cNvSpPr txBox="1">
            <a:spLocks noChangeArrowheads="1"/>
          </p:cNvSpPr>
          <p:nvPr/>
        </p:nvSpPr>
        <p:spPr bwMode="auto">
          <a:xfrm>
            <a:off x="2540000" y="-858838"/>
            <a:ext cx="1731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i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竞争对手分析</a:t>
            </a:r>
          </a:p>
        </p:txBody>
      </p:sp>
      <p:cxnSp>
        <p:nvCxnSpPr>
          <p:cNvPr id="20493" name="直接连接符 29"/>
          <p:cNvCxnSpPr>
            <a:cxnSpLocks noChangeShapeType="1"/>
          </p:cNvCxnSpPr>
          <p:nvPr/>
        </p:nvCxnSpPr>
        <p:spPr bwMode="auto">
          <a:xfrm>
            <a:off x="3051246" y="3163896"/>
            <a:ext cx="1763093" cy="0"/>
          </a:xfrm>
          <a:prstGeom prst="line">
            <a:avLst/>
          </a:prstGeom>
          <a:noFill/>
          <a:ln w="6350">
            <a:solidFill>
              <a:schemeClr val="tx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4" name="直接连接符 28"/>
          <p:cNvCxnSpPr>
            <a:cxnSpLocks noChangeShapeType="1"/>
          </p:cNvCxnSpPr>
          <p:nvPr/>
        </p:nvCxnSpPr>
        <p:spPr bwMode="auto">
          <a:xfrm>
            <a:off x="3209650" y="2770325"/>
            <a:ext cx="1763093" cy="0"/>
          </a:xfrm>
          <a:prstGeom prst="line">
            <a:avLst/>
          </a:prstGeom>
          <a:noFill/>
          <a:ln w="6350">
            <a:solidFill>
              <a:schemeClr val="tx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5" name="直接连接符 25"/>
          <p:cNvCxnSpPr>
            <a:cxnSpLocks noChangeShapeType="1"/>
          </p:cNvCxnSpPr>
          <p:nvPr/>
        </p:nvCxnSpPr>
        <p:spPr bwMode="auto">
          <a:xfrm>
            <a:off x="3526457" y="1983180"/>
            <a:ext cx="1763093" cy="0"/>
          </a:xfrm>
          <a:prstGeom prst="line">
            <a:avLst/>
          </a:prstGeom>
          <a:noFill/>
          <a:ln w="6350">
            <a:solidFill>
              <a:schemeClr val="tx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496" name="直接连接符 27"/>
          <p:cNvCxnSpPr>
            <a:cxnSpLocks noChangeShapeType="1"/>
          </p:cNvCxnSpPr>
          <p:nvPr/>
        </p:nvCxnSpPr>
        <p:spPr bwMode="auto">
          <a:xfrm>
            <a:off x="3368054" y="2376753"/>
            <a:ext cx="1763093" cy="0"/>
          </a:xfrm>
          <a:prstGeom prst="line">
            <a:avLst/>
          </a:prstGeom>
          <a:noFill/>
          <a:ln w="6350">
            <a:solidFill>
              <a:schemeClr val="tx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0498" name="Group 254"/>
          <p:cNvGrpSpPr>
            <a:grpSpLocks/>
          </p:cNvGrpSpPr>
          <p:nvPr/>
        </p:nvGrpSpPr>
        <p:grpSpPr bwMode="auto">
          <a:xfrm>
            <a:off x="153988" y="1727200"/>
            <a:ext cx="3372470" cy="2279650"/>
            <a:chOff x="0" y="0"/>
            <a:chExt cx="3711469" cy="2174629"/>
          </a:xfrm>
        </p:grpSpPr>
        <p:grpSp>
          <p:nvGrpSpPr>
            <p:cNvPr id="20503" name="Group 193"/>
            <p:cNvGrpSpPr>
              <a:grpSpLocks/>
            </p:cNvGrpSpPr>
            <p:nvPr/>
          </p:nvGrpSpPr>
          <p:grpSpPr bwMode="auto">
            <a:xfrm>
              <a:off x="1819603" y="1875999"/>
              <a:ext cx="1497787" cy="298630"/>
              <a:chOff x="0" y="0"/>
              <a:chExt cx="2293093" cy="457200"/>
            </a:xfrm>
          </p:grpSpPr>
          <p:sp>
            <p:nvSpPr>
              <p:cNvPr id="20509" name="Oval 11"/>
              <p:cNvSpPr>
                <a:spLocks noChangeArrowheads="1"/>
              </p:cNvSpPr>
              <p:nvPr/>
            </p:nvSpPr>
            <p:spPr bwMode="auto">
              <a:xfrm>
                <a:off x="-759" y="272"/>
                <a:ext cx="456903" cy="456928"/>
              </a:xfrm>
              <a:prstGeom prst="ellipse">
                <a:avLst/>
              </a:prstGeom>
              <a:noFill/>
              <a:ln w="76200">
                <a:solidFill>
                  <a:srgbClr val="40404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ctr" defTabSz="912813" eaLnBrk="1" hangingPunct="1"/>
                <a:endParaRPr lang="en-US" altLang="zh-CN" sz="1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510" name="Oval 12"/>
              <p:cNvSpPr>
                <a:spLocks noChangeArrowheads="1"/>
              </p:cNvSpPr>
              <p:nvPr/>
            </p:nvSpPr>
            <p:spPr bwMode="auto">
              <a:xfrm>
                <a:off x="1835160" y="272"/>
                <a:ext cx="456903" cy="456928"/>
              </a:xfrm>
              <a:prstGeom prst="ellipse">
                <a:avLst/>
              </a:prstGeom>
              <a:noFill/>
              <a:ln w="76200">
                <a:solidFill>
                  <a:srgbClr val="40404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ctr" defTabSz="912813" eaLnBrk="1" hangingPunct="1"/>
                <a:endParaRPr lang="en-US" altLang="zh-CN" sz="1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0504" name="Rounded Rectangle 6"/>
            <p:cNvSpPr>
              <a:spLocks noChangeArrowheads="1"/>
            </p:cNvSpPr>
            <p:nvPr/>
          </p:nvSpPr>
          <p:spPr bwMode="auto">
            <a:xfrm>
              <a:off x="1330757" y="1630632"/>
              <a:ext cx="2380712" cy="1682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912813" eaLnBrk="1" hangingPunct="1"/>
              <a:endParaRPr lang="en-US" altLang="zh-CN" sz="1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505" name="Rounded Rectangle 7"/>
            <p:cNvSpPr>
              <a:spLocks noChangeArrowheads="1"/>
            </p:cNvSpPr>
            <p:nvPr/>
          </p:nvSpPr>
          <p:spPr bwMode="auto">
            <a:xfrm rot="3852951">
              <a:off x="87449" y="859408"/>
              <a:ext cx="1861254" cy="142435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defTabSz="912813" eaLnBrk="1" hangingPunct="1"/>
              <a:endParaRPr lang="en-US" altLang="zh-CN" sz="1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0506" name="Group 202"/>
            <p:cNvGrpSpPr>
              <a:grpSpLocks/>
            </p:cNvGrpSpPr>
            <p:nvPr/>
          </p:nvGrpSpPr>
          <p:grpSpPr bwMode="auto">
            <a:xfrm>
              <a:off x="0" y="24589"/>
              <a:ext cx="700083" cy="275243"/>
              <a:chOff x="0" y="0"/>
              <a:chExt cx="770109" cy="302774"/>
            </a:xfrm>
          </p:grpSpPr>
          <p:sp>
            <p:nvSpPr>
              <p:cNvPr id="20507" name="Rounded Rectangle 9"/>
              <p:cNvSpPr>
                <a:spLocks noChangeArrowheads="1"/>
              </p:cNvSpPr>
              <p:nvPr/>
            </p:nvSpPr>
            <p:spPr bwMode="auto">
              <a:xfrm>
                <a:off x="167129" y="66967"/>
                <a:ext cx="602856" cy="174598"/>
              </a:xfrm>
              <a:prstGeom prst="roundRect">
                <a:avLst>
                  <a:gd name="adj" fmla="val 50000"/>
                </a:avLst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defTabSz="912813" eaLnBrk="1" hangingPunct="1"/>
                <a:endParaRPr lang="en-US" altLang="zh-CN" sz="1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508" name="Oval 10"/>
              <p:cNvSpPr>
                <a:spLocks noChangeArrowheads="1"/>
              </p:cNvSpPr>
              <p:nvPr/>
            </p:nvSpPr>
            <p:spPr bwMode="auto">
              <a:xfrm>
                <a:off x="0" y="-187"/>
                <a:ext cx="302920" cy="302936"/>
              </a:xfrm>
              <a:prstGeom prst="ellipse">
                <a:avLst/>
              </a:prstGeom>
              <a:noFill/>
              <a:ln w="76200">
                <a:solidFill>
                  <a:srgbClr val="40404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algn="ctr" defTabSz="912813" eaLnBrk="1" hangingPunct="1"/>
                <a:endParaRPr lang="en-US" altLang="zh-CN" sz="18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0485" name="TextBox 46"/>
          <p:cNvSpPr txBox="1">
            <a:spLocks noChangeArrowheads="1"/>
          </p:cNvSpPr>
          <p:nvPr/>
        </p:nvSpPr>
        <p:spPr bwMode="auto">
          <a:xfrm>
            <a:off x="6194426" y="1871663"/>
            <a:ext cx="25542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486" name="TextBox 46"/>
          <p:cNvSpPr txBox="1">
            <a:spLocks noChangeArrowheads="1"/>
          </p:cNvSpPr>
          <p:nvPr/>
        </p:nvSpPr>
        <p:spPr bwMode="auto">
          <a:xfrm>
            <a:off x="5505450" y="3109913"/>
            <a:ext cx="2555539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487" name="TextBox 46"/>
          <p:cNvSpPr txBox="1">
            <a:spLocks noChangeArrowheads="1"/>
          </p:cNvSpPr>
          <p:nvPr/>
        </p:nvSpPr>
        <p:spPr bwMode="auto">
          <a:xfrm>
            <a:off x="5735639" y="2697163"/>
            <a:ext cx="25542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488" name="TextBox 46"/>
          <p:cNvSpPr txBox="1">
            <a:spLocks noChangeArrowheads="1"/>
          </p:cNvSpPr>
          <p:nvPr/>
        </p:nvSpPr>
        <p:spPr bwMode="auto">
          <a:xfrm>
            <a:off x="5964238" y="2284413"/>
            <a:ext cx="255553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489" name="Text Placeholder 3"/>
          <p:cNvSpPr txBox="1">
            <a:spLocks noChangeArrowheads="1"/>
          </p:cNvSpPr>
          <p:nvPr/>
        </p:nvSpPr>
        <p:spPr bwMode="auto">
          <a:xfrm>
            <a:off x="5699125" y="1939925"/>
            <a:ext cx="5111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400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</a:p>
        </p:txBody>
      </p:sp>
      <p:sp>
        <p:nvSpPr>
          <p:cNvPr id="20490" name="Text Placeholder 3"/>
          <p:cNvSpPr txBox="1">
            <a:spLocks noChangeArrowheads="1"/>
          </p:cNvSpPr>
          <p:nvPr/>
        </p:nvSpPr>
        <p:spPr bwMode="auto">
          <a:xfrm>
            <a:off x="5424488" y="2327275"/>
            <a:ext cx="5111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400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30%</a:t>
            </a:r>
          </a:p>
        </p:txBody>
      </p:sp>
      <p:sp>
        <p:nvSpPr>
          <p:cNvPr id="20491" name="Text Placeholder 3"/>
          <p:cNvSpPr txBox="1">
            <a:spLocks noChangeArrowheads="1"/>
          </p:cNvSpPr>
          <p:nvPr/>
        </p:nvSpPr>
        <p:spPr bwMode="auto">
          <a:xfrm>
            <a:off x="5149850" y="2733675"/>
            <a:ext cx="5111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400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</a:p>
        </p:txBody>
      </p:sp>
      <p:sp>
        <p:nvSpPr>
          <p:cNvPr id="20492" name="Text Placeholder 3"/>
          <p:cNvSpPr txBox="1">
            <a:spLocks noChangeArrowheads="1"/>
          </p:cNvSpPr>
          <p:nvPr/>
        </p:nvSpPr>
        <p:spPr bwMode="auto">
          <a:xfrm>
            <a:off x="4875213" y="3121025"/>
            <a:ext cx="5111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914400" eaLnBrk="1" hangingPunct="1">
              <a:spcBef>
                <a:spcPct val="20000"/>
              </a:spcBef>
            </a:pPr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10%</a:t>
            </a:r>
          </a:p>
        </p:txBody>
      </p:sp>
      <p:sp>
        <p:nvSpPr>
          <p:cNvPr id="2" name="矩形 1"/>
          <p:cNvSpPr/>
          <p:nvPr/>
        </p:nvSpPr>
        <p:spPr bwMode="auto">
          <a:xfrm>
            <a:off x="1468436" y="3025065"/>
            <a:ext cx="2058022" cy="350812"/>
          </a:xfrm>
          <a:custGeom>
            <a:avLst/>
            <a:gdLst>
              <a:gd name="connsiteX0" fmla="*/ 0 w 2983159"/>
              <a:gd name="connsiteY0" fmla="*/ 0 h 433190"/>
              <a:gd name="connsiteX1" fmla="*/ 2983159 w 2983159"/>
              <a:gd name="connsiteY1" fmla="*/ 0 h 433190"/>
              <a:gd name="connsiteX2" fmla="*/ 2983159 w 2983159"/>
              <a:gd name="connsiteY2" fmla="*/ 433190 h 433190"/>
              <a:gd name="connsiteX3" fmla="*/ 0 w 2983159"/>
              <a:gd name="connsiteY3" fmla="*/ 433190 h 433190"/>
              <a:gd name="connsiteX4" fmla="*/ 0 w 2983159"/>
              <a:gd name="connsiteY4" fmla="*/ 0 h 433190"/>
              <a:gd name="connsiteX0" fmla="*/ 0 w 3164392"/>
              <a:gd name="connsiteY0" fmla="*/ 0 h 433190"/>
              <a:gd name="connsiteX1" fmla="*/ 3164392 w 3164392"/>
              <a:gd name="connsiteY1" fmla="*/ 41189 h 433190"/>
              <a:gd name="connsiteX2" fmla="*/ 2983159 w 3164392"/>
              <a:gd name="connsiteY2" fmla="*/ 433190 h 433190"/>
              <a:gd name="connsiteX3" fmla="*/ 0 w 3164392"/>
              <a:gd name="connsiteY3" fmla="*/ 433190 h 433190"/>
              <a:gd name="connsiteX4" fmla="*/ 0 w 3164392"/>
              <a:gd name="connsiteY4" fmla="*/ 0 h 433190"/>
              <a:gd name="connsiteX0" fmla="*/ 0 w 3205581"/>
              <a:gd name="connsiteY0" fmla="*/ 0 h 392001"/>
              <a:gd name="connsiteX1" fmla="*/ 3205581 w 3205581"/>
              <a:gd name="connsiteY1" fmla="*/ 0 h 392001"/>
              <a:gd name="connsiteX2" fmla="*/ 3024348 w 3205581"/>
              <a:gd name="connsiteY2" fmla="*/ 392001 h 392001"/>
              <a:gd name="connsiteX3" fmla="*/ 41189 w 3205581"/>
              <a:gd name="connsiteY3" fmla="*/ 392001 h 392001"/>
              <a:gd name="connsiteX4" fmla="*/ 0 w 3205581"/>
              <a:gd name="connsiteY4" fmla="*/ 0 h 392001"/>
              <a:gd name="connsiteX0" fmla="*/ 0 w 3205581"/>
              <a:gd name="connsiteY0" fmla="*/ 0 h 392001"/>
              <a:gd name="connsiteX1" fmla="*/ 3205581 w 3205581"/>
              <a:gd name="connsiteY1" fmla="*/ 0 h 392001"/>
              <a:gd name="connsiteX2" fmla="*/ 3024348 w 3205581"/>
              <a:gd name="connsiteY2" fmla="*/ 392001 h 392001"/>
              <a:gd name="connsiteX3" fmla="*/ 354227 w 3205581"/>
              <a:gd name="connsiteY3" fmla="*/ 309622 h 392001"/>
              <a:gd name="connsiteX4" fmla="*/ 0 w 3205581"/>
              <a:gd name="connsiteY4" fmla="*/ 0 h 392001"/>
              <a:gd name="connsiteX0" fmla="*/ 0 w 3205581"/>
              <a:gd name="connsiteY0" fmla="*/ 0 h 392001"/>
              <a:gd name="connsiteX1" fmla="*/ 3205581 w 3205581"/>
              <a:gd name="connsiteY1" fmla="*/ 0 h 392001"/>
              <a:gd name="connsiteX2" fmla="*/ 3024348 w 3205581"/>
              <a:gd name="connsiteY2" fmla="*/ 392001 h 392001"/>
              <a:gd name="connsiteX3" fmla="*/ 156519 w 3205581"/>
              <a:gd name="connsiteY3" fmla="*/ 342573 h 392001"/>
              <a:gd name="connsiteX4" fmla="*/ 0 w 3205581"/>
              <a:gd name="connsiteY4" fmla="*/ 0 h 392001"/>
              <a:gd name="connsiteX0" fmla="*/ 0 w 3205581"/>
              <a:gd name="connsiteY0" fmla="*/ 0 h 342573"/>
              <a:gd name="connsiteX1" fmla="*/ 3205581 w 3205581"/>
              <a:gd name="connsiteY1" fmla="*/ 0 h 342573"/>
              <a:gd name="connsiteX2" fmla="*/ 2884305 w 3205581"/>
              <a:gd name="connsiteY2" fmla="*/ 251958 h 342573"/>
              <a:gd name="connsiteX3" fmla="*/ 156519 w 3205581"/>
              <a:gd name="connsiteY3" fmla="*/ 342573 h 342573"/>
              <a:gd name="connsiteX4" fmla="*/ 0 w 3205581"/>
              <a:gd name="connsiteY4" fmla="*/ 0 h 342573"/>
              <a:gd name="connsiteX0" fmla="*/ 0 w 3205581"/>
              <a:gd name="connsiteY0" fmla="*/ 0 h 350812"/>
              <a:gd name="connsiteX1" fmla="*/ 3205581 w 3205581"/>
              <a:gd name="connsiteY1" fmla="*/ 0 h 350812"/>
              <a:gd name="connsiteX2" fmla="*/ 3032586 w 3205581"/>
              <a:gd name="connsiteY2" fmla="*/ 350812 h 350812"/>
              <a:gd name="connsiteX3" fmla="*/ 156519 w 3205581"/>
              <a:gd name="connsiteY3" fmla="*/ 342573 h 350812"/>
              <a:gd name="connsiteX4" fmla="*/ 0 w 3205581"/>
              <a:gd name="connsiteY4" fmla="*/ 0 h 35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5581" h="350812">
                <a:moveTo>
                  <a:pt x="0" y="0"/>
                </a:moveTo>
                <a:lnTo>
                  <a:pt x="3205581" y="0"/>
                </a:lnTo>
                <a:lnTo>
                  <a:pt x="3032586" y="350812"/>
                </a:lnTo>
                <a:lnTo>
                  <a:pt x="156519" y="3425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5" name="矩形 1"/>
          <p:cNvSpPr/>
          <p:nvPr/>
        </p:nvSpPr>
        <p:spPr bwMode="auto">
          <a:xfrm>
            <a:off x="1274344" y="2597464"/>
            <a:ext cx="2426004" cy="350812"/>
          </a:xfrm>
          <a:custGeom>
            <a:avLst/>
            <a:gdLst>
              <a:gd name="connsiteX0" fmla="*/ 0 w 2983159"/>
              <a:gd name="connsiteY0" fmla="*/ 0 h 433190"/>
              <a:gd name="connsiteX1" fmla="*/ 2983159 w 2983159"/>
              <a:gd name="connsiteY1" fmla="*/ 0 h 433190"/>
              <a:gd name="connsiteX2" fmla="*/ 2983159 w 2983159"/>
              <a:gd name="connsiteY2" fmla="*/ 433190 h 433190"/>
              <a:gd name="connsiteX3" fmla="*/ 0 w 2983159"/>
              <a:gd name="connsiteY3" fmla="*/ 433190 h 433190"/>
              <a:gd name="connsiteX4" fmla="*/ 0 w 2983159"/>
              <a:gd name="connsiteY4" fmla="*/ 0 h 433190"/>
              <a:gd name="connsiteX0" fmla="*/ 0 w 3164392"/>
              <a:gd name="connsiteY0" fmla="*/ 0 h 433190"/>
              <a:gd name="connsiteX1" fmla="*/ 3164392 w 3164392"/>
              <a:gd name="connsiteY1" fmla="*/ 41189 h 433190"/>
              <a:gd name="connsiteX2" fmla="*/ 2983159 w 3164392"/>
              <a:gd name="connsiteY2" fmla="*/ 433190 h 433190"/>
              <a:gd name="connsiteX3" fmla="*/ 0 w 3164392"/>
              <a:gd name="connsiteY3" fmla="*/ 433190 h 433190"/>
              <a:gd name="connsiteX4" fmla="*/ 0 w 3164392"/>
              <a:gd name="connsiteY4" fmla="*/ 0 h 433190"/>
              <a:gd name="connsiteX0" fmla="*/ 0 w 3205581"/>
              <a:gd name="connsiteY0" fmla="*/ 0 h 392001"/>
              <a:gd name="connsiteX1" fmla="*/ 3205581 w 3205581"/>
              <a:gd name="connsiteY1" fmla="*/ 0 h 392001"/>
              <a:gd name="connsiteX2" fmla="*/ 3024348 w 3205581"/>
              <a:gd name="connsiteY2" fmla="*/ 392001 h 392001"/>
              <a:gd name="connsiteX3" fmla="*/ 41189 w 3205581"/>
              <a:gd name="connsiteY3" fmla="*/ 392001 h 392001"/>
              <a:gd name="connsiteX4" fmla="*/ 0 w 3205581"/>
              <a:gd name="connsiteY4" fmla="*/ 0 h 392001"/>
              <a:gd name="connsiteX0" fmla="*/ 0 w 3205581"/>
              <a:gd name="connsiteY0" fmla="*/ 0 h 392001"/>
              <a:gd name="connsiteX1" fmla="*/ 3205581 w 3205581"/>
              <a:gd name="connsiteY1" fmla="*/ 0 h 392001"/>
              <a:gd name="connsiteX2" fmla="*/ 3024348 w 3205581"/>
              <a:gd name="connsiteY2" fmla="*/ 392001 h 392001"/>
              <a:gd name="connsiteX3" fmla="*/ 354227 w 3205581"/>
              <a:gd name="connsiteY3" fmla="*/ 309622 h 392001"/>
              <a:gd name="connsiteX4" fmla="*/ 0 w 3205581"/>
              <a:gd name="connsiteY4" fmla="*/ 0 h 392001"/>
              <a:gd name="connsiteX0" fmla="*/ 0 w 3205581"/>
              <a:gd name="connsiteY0" fmla="*/ 0 h 392001"/>
              <a:gd name="connsiteX1" fmla="*/ 3205581 w 3205581"/>
              <a:gd name="connsiteY1" fmla="*/ 0 h 392001"/>
              <a:gd name="connsiteX2" fmla="*/ 3024348 w 3205581"/>
              <a:gd name="connsiteY2" fmla="*/ 392001 h 392001"/>
              <a:gd name="connsiteX3" fmla="*/ 156519 w 3205581"/>
              <a:gd name="connsiteY3" fmla="*/ 342573 h 392001"/>
              <a:gd name="connsiteX4" fmla="*/ 0 w 3205581"/>
              <a:gd name="connsiteY4" fmla="*/ 0 h 392001"/>
              <a:gd name="connsiteX0" fmla="*/ 0 w 3205581"/>
              <a:gd name="connsiteY0" fmla="*/ 0 h 342573"/>
              <a:gd name="connsiteX1" fmla="*/ 3205581 w 3205581"/>
              <a:gd name="connsiteY1" fmla="*/ 0 h 342573"/>
              <a:gd name="connsiteX2" fmla="*/ 2884305 w 3205581"/>
              <a:gd name="connsiteY2" fmla="*/ 251958 h 342573"/>
              <a:gd name="connsiteX3" fmla="*/ 156519 w 3205581"/>
              <a:gd name="connsiteY3" fmla="*/ 342573 h 342573"/>
              <a:gd name="connsiteX4" fmla="*/ 0 w 3205581"/>
              <a:gd name="connsiteY4" fmla="*/ 0 h 342573"/>
              <a:gd name="connsiteX0" fmla="*/ 0 w 3205581"/>
              <a:gd name="connsiteY0" fmla="*/ 0 h 350812"/>
              <a:gd name="connsiteX1" fmla="*/ 3205581 w 3205581"/>
              <a:gd name="connsiteY1" fmla="*/ 0 h 350812"/>
              <a:gd name="connsiteX2" fmla="*/ 3032586 w 3205581"/>
              <a:gd name="connsiteY2" fmla="*/ 350812 h 350812"/>
              <a:gd name="connsiteX3" fmla="*/ 156519 w 3205581"/>
              <a:gd name="connsiteY3" fmla="*/ 342573 h 350812"/>
              <a:gd name="connsiteX4" fmla="*/ 0 w 3205581"/>
              <a:gd name="connsiteY4" fmla="*/ 0 h 35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5581" h="350812">
                <a:moveTo>
                  <a:pt x="0" y="0"/>
                </a:moveTo>
                <a:lnTo>
                  <a:pt x="3205581" y="0"/>
                </a:lnTo>
                <a:lnTo>
                  <a:pt x="3032586" y="350812"/>
                </a:lnTo>
                <a:lnTo>
                  <a:pt x="156519" y="3425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6" name="矩形 1"/>
          <p:cNvSpPr/>
          <p:nvPr/>
        </p:nvSpPr>
        <p:spPr bwMode="auto">
          <a:xfrm>
            <a:off x="1079075" y="2201347"/>
            <a:ext cx="2810246" cy="350812"/>
          </a:xfrm>
          <a:custGeom>
            <a:avLst/>
            <a:gdLst>
              <a:gd name="connsiteX0" fmla="*/ 0 w 2983159"/>
              <a:gd name="connsiteY0" fmla="*/ 0 h 433190"/>
              <a:gd name="connsiteX1" fmla="*/ 2983159 w 2983159"/>
              <a:gd name="connsiteY1" fmla="*/ 0 h 433190"/>
              <a:gd name="connsiteX2" fmla="*/ 2983159 w 2983159"/>
              <a:gd name="connsiteY2" fmla="*/ 433190 h 433190"/>
              <a:gd name="connsiteX3" fmla="*/ 0 w 2983159"/>
              <a:gd name="connsiteY3" fmla="*/ 433190 h 433190"/>
              <a:gd name="connsiteX4" fmla="*/ 0 w 2983159"/>
              <a:gd name="connsiteY4" fmla="*/ 0 h 433190"/>
              <a:gd name="connsiteX0" fmla="*/ 0 w 3164392"/>
              <a:gd name="connsiteY0" fmla="*/ 0 h 433190"/>
              <a:gd name="connsiteX1" fmla="*/ 3164392 w 3164392"/>
              <a:gd name="connsiteY1" fmla="*/ 41189 h 433190"/>
              <a:gd name="connsiteX2" fmla="*/ 2983159 w 3164392"/>
              <a:gd name="connsiteY2" fmla="*/ 433190 h 433190"/>
              <a:gd name="connsiteX3" fmla="*/ 0 w 3164392"/>
              <a:gd name="connsiteY3" fmla="*/ 433190 h 433190"/>
              <a:gd name="connsiteX4" fmla="*/ 0 w 3164392"/>
              <a:gd name="connsiteY4" fmla="*/ 0 h 433190"/>
              <a:gd name="connsiteX0" fmla="*/ 0 w 3205581"/>
              <a:gd name="connsiteY0" fmla="*/ 0 h 392001"/>
              <a:gd name="connsiteX1" fmla="*/ 3205581 w 3205581"/>
              <a:gd name="connsiteY1" fmla="*/ 0 h 392001"/>
              <a:gd name="connsiteX2" fmla="*/ 3024348 w 3205581"/>
              <a:gd name="connsiteY2" fmla="*/ 392001 h 392001"/>
              <a:gd name="connsiteX3" fmla="*/ 41189 w 3205581"/>
              <a:gd name="connsiteY3" fmla="*/ 392001 h 392001"/>
              <a:gd name="connsiteX4" fmla="*/ 0 w 3205581"/>
              <a:gd name="connsiteY4" fmla="*/ 0 h 392001"/>
              <a:gd name="connsiteX0" fmla="*/ 0 w 3205581"/>
              <a:gd name="connsiteY0" fmla="*/ 0 h 392001"/>
              <a:gd name="connsiteX1" fmla="*/ 3205581 w 3205581"/>
              <a:gd name="connsiteY1" fmla="*/ 0 h 392001"/>
              <a:gd name="connsiteX2" fmla="*/ 3024348 w 3205581"/>
              <a:gd name="connsiteY2" fmla="*/ 392001 h 392001"/>
              <a:gd name="connsiteX3" fmla="*/ 354227 w 3205581"/>
              <a:gd name="connsiteY3" fmla="*/ 309622 h 392001"/>
              <a:gd name="connsiteX4" fmla="*/ 0 w 3205581"/>
              <a:gd name="connsiteY4" fmla="*/ 0 h 392001"/>
              <a:gd name="connsiteX0" fmla="*/ 0 w 3205581"/>
              <a:gd name="connsiteY0" fmla="*/ 0 h 392001"/>
              <a:gd name="connsiteX1" fmla="*/ 3205581 w 3205581"/>
              <a:gd name="connsiteY1" fmla="*/ 0 h 392001"/>
              <a:gd name="connsiteX2" fmla="*/ 3024348 w 3205581"/>
              <a:gd name="connsiteY2" fmla="*/ 392001 h 392001"/>
              <a:gd name="connsiteX3" fmla="*/ 156519 w 3205581"/>
              <a:gd name="connsiteY3" fmla="*/ 342573 h 392001"/>
              <a:gd name="connsiteX4" fmla="*/ 0 w 3205581"/>
              <a:gd name="connsiteY4" fmla="*/ 0 h 392001"/>
              <a:gd name="connsiteX0" fmla="*/ 0 w 3205581"/>
              <a:gd name="connsiteY0" fmla="*/ 0 h 342573"/>
              <a:gd name="connsiteX1" fmla="*/ 3205581 w 3205581"/>
              <a:gd name="connsiteY1" fmla="*/ 0 h 342573"/>
              <a:gd name="connsiteX2" fmla="*/ 2884305 w 3205581"/>
              <a:gd name="connsiteY2" fmla="*/ 251958 h 342573"/>
              <a:gd name="connsiteX3" fmla="*/ 156519 w 3205581"/>
              <a:gd name="connsiteY3" fmla="*/ 342573 h 342573"/>
              <a:gd name="connsiteX4" fmla="*/ 0 w 3205581"/>
              <a:gd name="connsiteY4" fmla="*/ 0 h 342573"/>
              <a:gd name="connsiteX0" fmla="*/ 0 w 3205581"/>
              <a:gd name="connsiteY0" fmla="*/ 0 h 350812"/>
              <a:gd name="connsiteX1" fmla="*/ 3205581 w 3205581"/>
              <a:gd name="connsiteY1" fmla="*/ 0 h 350812"/>
              <a:gd name="connsiteX2" fmla="*/ 3032586 w 3205581"/>
              <a:gd name="connsiteY2" fmla="*/ 350812 h 350812"/>
              <a:gd name="connsiteX3" fmla="*/ 156519 w 3205581"/>
              <a:gd name="connsiteY3" fmla="*/ 342573 h 350812"/>
              <a:gd name="connsiteX4" fmla="*/ 0 w 3205581"/>
              <a:gd name="connsiteY4" fmla="*/ 0 h 35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5581" h="350812">
                <a:moveTo>
                  <a:pt x="0" y="0"/>
                </a:moveTo>
                <a:lnTo>
                  <a:pt x="3205581" y="0"/>
                </a:lnTo>
                <a:lnTo>
                  <a:pt x="3032586" y="350812"/>
                </a:lnTo>
                <a:lnTo>
                  <a:pt x="156519" y="3425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7" name="矩形 1"/>
          <p:cNvSpPr/>
          <p:nvPr/>
        </p:nvSpPr>
        <p:spPr bwMode="auto">
          <a:xfrm>
            <a:off x="903606" y="1792773"/>
            <a:ext cx="3162495" cy="350812"/>
          </a:xfrm>
          <a:custGeom>
            <a:avLst/>
            <a:gdLst>
              <a:gd name="connsiteX0" fmla="*/ 0 w 2983159"/>
              <a:gd name="connsiteY0" fmla="*/ 0 h 433190"/>
              <a:gd name="connsiteX1" fmla="*/ 2983159 w 2983159"/>
              <a:gd name="connsiteY1" fmla="*/ 0 h 433190"/>
              <a:gd name="connsiteX2" fmla="*/ 2983159 w 2983159"/>
              <a:gd name="connsiteY2" fmla="*/ 433190 h 433190"/>
              <a:gd name="connsiteX3" fmla="*/ 0 w 2983159"/>
              <a:gd name="connsiteY3" fmla="*/ 433190 h 433190"/>
              <a:gd name="connsiteX4" fmla="*/ 0 w 2983159"/>
              <a:gd name="connsiteY4" fmla="*/ 0 h 433190"/>
              <a:gd name="connsiteX0" fmla="*/ 0 w 3164392"/>
              <a:gd name="connsiteY0" fmla="*/ 0 h 433190"/>
              <a:gd name="connsiteX1" fmla="*/ 3164392 w 3164392"/>
              <a:gd name="connsiteY1" fmla="*/ 41189 h 433190"/>
              <a:gd name="connsiteX2" fmla="*/ 2983159 w 3164392"/>
              <a:gd name="connsiteY2" fmla="*/ 433190 h 433190"/>
              <a:gd name="connsiteX3" fmla="*/ 0 w 3164392"/>
              <a:gd name="connsiteY3" fmla="*/ 433190 h 433190"/>
              <a:gd name="connsiteX4" fmla="*/ 0 w 3164392"/>
              <a:gd name="connsiteY4" fmla="*/ 0 h 433190"/>
              <a:gd name="connsiteX0" fmla="*/ 0 w 3205581"/>
              <a:gd name="connsiteY0" fmla="*/ 0 h 392001"/>
              <a:gd name="connsiteX1" fmla="*/ 3205581 w 3205581"/>
              <a:gd name="connsiteY1" fmla="*/ 0 h 392001"/>
              <a:gd name="connsiteX2" fmla="*/ 3024348 w 3205581"/>
              <a:gd name="connsiteY2" fmla="*/ 392001 h 392001"/>
              <a:gd name="connsiteX3" fmla="*/ 41189 w 3205581"/>
              <a:gd name="connsiteY3" fmla="*/ 392001 h 392001"/>
              <a:gd name="connsiteX4" fmla="*/ 0 w 3205581"/>
              <a:gd name="connsiteY4" fmla="*/ 0 h 392001"/>
              <a:gd name="connsiteX0" fmla="*/ 0 w 3205581"/>
              <a:gd name="connsiteY0" fmla="*/ 0 h 392001"/>
              <a:gd name="connsiteX1" fmla="*/ 3205581 w 3205581"/>
              <a:gd name="connsiteY1" fmla="*/ 0 h 392001"/>
              <a:gd name="connsiteX2" fmla="*/ 3024348 w 3205581"/>
              <a:gd name="connsiteY2" fmla="*/ 392001 h 392001"/>
              <a:gd name="connsiteX3" fmla="*/ 354227 w 3205581"/>
              <a:gd name="connsiteY3" fmla="*/ 309622 h 392001"/>
              <a:gd name="connsiteX4" fmla="*/ 0 w 3205581"/>
              <a:gd name="connsiteY4" fmla="*/ 0 h 392001"/>
              <a:gd name="connsiteX0" fmla="*/ 0 w 3205581"/>
              <a:gd name="connsiteY0" fmla="*/ 0 h 392001"/>
              <a:gd name="connsiteX1" fmla="*/ 3205581 w 3205581"/>
              <a:gd name="connsiteY1" fmla="*/ 0 h 392001"/>
              <a:gd name="connsiteX2" fmla="*/ 3024348 w 3205581"/>
              <a:gd name="connsiteY2" fmla="*/ 392001 h 392001"/>
              <a:gd name="connsiteX3" fmla="*/ 156519 w 3205581"/>
              <a:gd name="connsiteY3" fmla="*/ 342573 h 392001"/>
              <a:gd name="connsiteX4" fmla="*/ 0 w 3205581"/>
              <a:gd name="connsiteY4" fmla="*/ 0 h 392001"/>
              <a:gd name="connsiteX0" fmla="*/ 0 w 3205581"/>
              <a:gd name="connsiteY0" fmla="*/ 0 h 342573"/>
              <a:gd name="connsiteX1" fmla="*/ 3205581 w 3205581"/>
              <a:gd name="connsiteY1" fmla="*/ 0 h 342573"/>
              <a:gd name="connsiteX2" fmla="*/ 2884305 w 3205581"/>
              <a:gd name="connsiteY2" fmla="*/ 251958 h 342573"/>
              <a:gd name="connsiteX3" fmla="*/ 156519 w 3205581"/>
              <a:gd name="connsiteY3" fmla="*/ 342573 h 342573"/>
              <a:gd name="connsiteX4" fmla="*/ 0 w 3205581"/>
              <a:gd name="connsiteY4" fmla="*/ 0 h 342573"/>
              <a:gd name="connsiteX0" fmla="*/ 0 w 3205581"/>
              <a:gd name="connsiteY0" fmla="*/ 0 h 350812"/>
              <a:gd name="connsiteX1" fmla="*/ 3205581 w 3205581"/>
              <a:gd name="connsiteY1" fmla="*/ 0 h 350812"/>
              <a:gd name="connsiteX2" fmla="*/ 3032586 w 3205581"/>
              <a:gd name="connsiteY2" fmla="*/ 350812 h 350812"/>
              <a:gd name="connsiteX3" fmla="*/ 156519 w 3205581"/>
              <a:gd name="connsiteY3" fmla="*/ 342573 h 350812"/>
              <a:gd name="connsiteX4" fmla="*/ 0 w 3205581"/>
              <a:gd name="connsiteY4" fmla="*/ 0 h 350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5581" h="350812">
                <a:moveTo>
                  <a:pt x="0" y="0"/>
                </a:moveTo>
                <a:lnTo>
                  <a:pt x="3205581" y="0"/>
                </a:lnTo>
                <a:lnTo>
                  <a:pt x="3032586" y="350812"/>
                </a:lnTo>
                <a:lnTo>
                  <a:pt x="156519" y="34257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6942" y="1829679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514350" eaLnBrk="1" hangingPunct="1"/>
            <a:r>
              <a:rPr lang="zh-CN" altLang="en-US" sz="1200" b="1" i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39" name="矩形 38"/>
          <p:cNvSpPr/>
          <p:nvPr/>
        </p:nvSpPr>
        <p:spPr>
          <a:xfrm>
            <a:off x="1806942" y="2240443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514350" eaLnBrk="1" hangingPunct="1"/>
            <a:r>
              <a:rPr lang="zh-CN" altLang="en-US" sz="1200" b="1" i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40" name="矩形 39"/>
          <p:cNvSpPr/>
          <p:nvPr/>
        </p:nvSpPr>
        <p:spPr>
          <a:xfrm>
            <a:off x="1806942" y="2651207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514350" eaLnBrk="1" hangingPunct="1"/>
            <a:r>
              <a:rPr lang="zh-CN" altLang="en-US" sz="1200" b="1" i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41" name="矩形 40"/>
          <p:cNvSpPr/>
          <p:nvPr/>
        </p:nvSpPr>
        <p:spPr>
          <a:xfrm>
            <a:off x="1806942" y="3061971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514350" eaLnBrk="1" hangingPunct="1"/>
            <a:r>
              <a:rPr lang="zh-CN" altLang="en-US" sz="1200" b="1" i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椭圆 44"/>
          <p:cNvSpPr>
            <a:spLocks noChangeArrowheads="1"/>
          </p:cNvSpPr>
          <p:nvPr/>
        </p:nvSpPr>
        <p:spPr bwMode="auto">
          <a:xfrm>
            <a:off x="3091657" y="1870821"/>
            <a:ext cx="504825" cy="50323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2" name="文本框 26"/>
          <p:cNvSpPr txBox="1">
            <a:spLocks noChangeArrowheads="1"/>
          </p:cNvSpPr>
          <p:nvPr/>
        </p:nvSpPr>
        <p:spPr bwMode="auto">
          <a:xfrm>
            <a:off x="3896991" y="2190975"/>
            <a:ext cx="38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 i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4000" b="1" i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投资回报</a:t>
            </a:r>
          </a:p>
        </p:txBody>
      </p:sp>
      <p:sp>
        <p:nvSpPr>
          <p:cNvPr id="9231" name="椭圆 44"/>
          <p:cNvSpPr>
            <a:spLocks noChangeArrowheads="1"/>
          </p:cNvSpPr>
          <p:nvPr/>
        </p:nvSpPr>
        <p:spPr bwMode="auto">
          <a:xfrm>
            <a:off x="2513013" y="2374058"/>
            <a:ext cx="1157287" cy="11557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2" name="椭圆 45"/>
          <p:cNvSpPr>
            <a:spLocks noChangeArrowheads="1"/>
          </p:cNvSpPr>
          <p:nvPr/>
        </p:nvSpPr>
        <p:spPr bwMode="auto">
          <a:xfrm>
            <a:off x="3582195" y="2701083"/>
            <a:ext cx="247650" cy="24923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椭圆 45"/>
          <p:cNvSpPr>
            <a:spLocks noChangeArrowheads="1"/>
          </p:cNvSpPr>
          <p:nvPr/>
        </p:nvSpPr>
        <p:spPr bwMode="auto">
          <a:xfrm>
            <a:off x="6652956" y="2679368"/>
            <a:ext cx="227012" cy="227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655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51"/>
          <p:cNvSpPr>
            <a:spLocks noChangeArrowheads="1"/>
          </p:cNvSpPr>
          <p:nvPr/>
        </p:nvSpPr>
        <p:spPr bwMode="auto">
          <a:xfrm>
            <a:off x="1277938" y="1495425"/>
            <a:ext cx="2300287" cy="2300288"/>
          </a:xfrm>
          <a:prstGeom prst="ellipse">
            <a:avLst/>
          </a:prstGeom>
          <a:blipFill dpi="0" rotWithShape="1">
            <a:blip r:embed="rId3"/>
            <a:srcRect/>
            <a:tile tx="1270000" ty="-635000" sx="50000" sy="9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218" name="直接连接符 2"/>
          <p:cNvCxnSpPr>
            <a:cxnSpLocks noChangeShapeType="1"/>
          </p:cNvCxnSpPr>
          <p:nvPr/>
        </p:nvCxnSpPr>
        <p:spPr bwMode="auto">
          <a:xfrm>
            <a:off x="5842000" y="1147763"/>
            <a:ext cx="0" cy="3143250"/>
          </a:xfrm>
          <a:prstGeom prst="line">
            <a:avLst/>
          </a:prstGeom>
          <a:noFill/>
          <a:ln w="1270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0" name="椭圆 44"/>
          <p:cNvSpPr>
            <a:spLocks noChangeArrowheads="1"/>
          </p:cNvSpPr>
          <p:nvPr/>
        </p:nvSpPr>
        <p:spPr bwMode="auto">
          <a:xfrm>
            <a:off x="663575" y="2738438"/>
            <a:ext cx="504825" cy="503237"/>
          </a:xfrm>
          <a:prstGeom prst="ellipse">
            <a:avLst/>
          </a:prstGeom>
          <a:solidFill>
            <a:srgbClr val="FBC48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1" name="文本框 6"/>
          <p:cNvSpPr txBox="1">
            <a:spLocks noChangeArrowheads="1"/>
          </p:cNvSpPr>
          <p:nvPr/>
        </p:nvSpPr>
        <p:spPr bwMode="auto">
          <a:xfrm>
            <a:off x="1587500" y="2279650"/>
            <a:ext cx="159851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目 录</a:t>
            </a:r>
          </a:p>
        </p:txBody>
      </p:sp>
      <p:sp>
        <p:nvSpPr>
          <p:cNvPr id="9222" name="文本框 26"/>
          <p:cNvSpPr txBox="1">
            <a:spLocks noChangeArrowheads="1"/>
          </p:cNvSpPr>
          <p:nvPr/>
        </p:nvSpPr>
        <p:spPr bwMode="auto">
          <a:xfrm>
            <a:off x="6080125" y="1262063"/>
            <a:ext cx="13484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800" b="1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1800" b="1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项目简介</a:t>
            </a:r>
          </a:p>
        </p:txBody>
      </p:sp>
      <p:sp>
        <p:nvSpPr>
          <p:cNvPr id="9223" name="文本框 27"/>
          <p:cNvSpPr txBox="1">
            <a:spLocks noChangeArrowheads="1"/>
          </p:cNvSpPr>
          <p:nvPr/>
        </p:nvSpPr>
        <p:spPr bwMode="auto">
          <a:xfrm>
            <a:off x="6080125" y="2097088"/>
            <a:ext cx="13484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800" b="1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1800" b="1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项目计划</a:t>
            </a:r>
          </a:p>
        </p:txBody>
      </p:sp>
      <p:sp>
        <p:nvSpPr>
          <p:cNvPr id="9224" name="文本框 28"/>
          <p:cNvSpPr txBox="1">
            <a:spLocks noChangeArrowheads="1"/>
          </p:cNvSpPr>
          <p:nvPr/>
        </p:nvSpPr>
        <p:spPr bwMode="auto">
          <a:xfrm>
            <a:off x="6081713" y="2932113"/>
            <a:ext cx="13484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800" b="1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1800" b="1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市场分析</a:t>
            </a:r>
          </a:p>
        </p:txBody>
      </p:sp>
      <p:sp>
        <p:nvSpPr>
          <p:cNvPr id="9225" name="文本框 29"/>
          <p:cNvSpPr txBox="1">
            <a:spLocks noChangeArrowheads="1"/>
          </p:cNvSpPr>
          <p:nvPr/>
        </p:nvSpPr>
        <p:spPr bwMode="auto">
          <a:xfrm>
            <a:off x="6080125" y="3767138"/>
            <a:ext cx="13484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800" b="1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1800" b="1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投资回报</a:t>
            </a:r>
          </a:p>
        </p:txBody>
      </p:sp>
      <p:sp>
        <p:nvSpPr>
          <p:cNvPr id="9226" name="椭圆 25"/>
          <p:cNvSpPr>
            <a:spLocks noChangeArrowheads="1"/>
          </p:cNvSpPr>
          <p:nvPr/>
        </p:nvSpPr>
        <p:spPr bwMode="auto">
          <a:xfrm>
            <a:off x="3052763" y="4195763"/>
            <a:ext cx="617537" cy="617537"/>
          </a:xfrm>
          <a:prstGeom prst="ellipse">
            <a:avLst/>
          </a:prstGeom>
          <a:solidFill>
            <a:srgbClr val="AC72B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7" name="椭圆 45"/>
          <p:cNvSpPr>
            <a:spLocks noChangeArrowheads="1"/>
          </p:cNvSpPr>
          <p:nvPr/>
        </p:nvSpPr>
        <p:spPr bwMode="auto">
          <a:xfrm>
            <a:off x="2690813" y="3951288"/>
            <a:ext cx="227012" cy="227012"/>
          </a:xfrm>
          <a:prstGeom prst="ellipse">
            <a:avLst/>
          </a:prstGeom>
          <a:solidFill>
            <a:srgbClr val="C9DA8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1" name="椭圆 44"/>
          <p:cNvSpPr>
            <a:spLocks noChangeArrowheads="1"/>
          </p:cNvSpPr>
          <p:nvPr/>
        </p:nvSpPr>
        <p:spPr bwMode="auto">
          <a:xfrm>
            <a:off x="84931" y="3241675"/>
            <a:ext cx="1157287" cy="1155700"/>
          </a:xfrm>
          <a:prstGeom prst="ellipse">
            <a:avLst/>
          </a:prstGeom>
          <a:solidFill>
            <a:srgbClr val="DBE6A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2" name="椭圆 45"/>
          <p:cNvSpPr>
            <a:spLocks noChangeArrowheads="1"/>
          </p:cNvSpPr>
          <p:nvPr/>
        </p:nvSpPr>
        <p:spPr bwMode="auto">
          <a:xfrm>
            <a:off x="1154113" y="3568700"/>
            <a:ext cx="247650" cy="249238"/>
          </a:xfrm>
          <a:prstGeom prst="ellipse">
            <a:avLst/>
          </a:prstGeom>
          <a:solidFill>
            <a:srgbClr val="F2AEB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3" name="椭圆 45"/>
          <p:cNvSpPr>
            <a:spLocks noChangeArrowheads="1"/>
          </p:cNvSpPr>
          <p:nvPr/>
        </p:nvSpPr>
        <p:spPr bwMode="auto">
          <a:xfrm>
            <a:off x="2384425" y="4559300"/>
            <a:ext cx="560388" cy="560388"/>
          </a:xfrm>
          <a:prstGeom prst="ellipse">
            <a:avLst/>
          </a:prstGeom>
          <a:solidFill>
            <a:srgbClr val="F99D3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4" name="椭圆 45"/>
          <p:cNvSpPr>
            <a:spLocks noChangeArrowheads="1"/>
          </p:cNvSpPr>
          <p:nvPr/>
        </p:nvSpPr>
        <p:spPr bwMode="auto">
          <a:xfrm>
            <a:off x="5722938" y="1285875"/>
            <a:ext cx="227012" cy="227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5" name="椭圆 45"/>
          <p:cNvSpPr>
            <a:spLocks noChangeArrowheads="1"/>
          </p:cNvSpPr>
          <p:nvPr/>
        </p:nvSpPr>
        <p:spPr bwMode="auto">
          <a:xfrm>
            <a:off x="5722938" y="2144713"/>
            <a:ext cx="227012" cy="22701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6" name="椭圆 45"/>
          <p:cNvSpPr>
            <a:spLocks noChangeArrowheads="1"/>
          </p:cNvSpPr>
          <p:nvPr/>
        </p:nvSpPr>
        <p:spPr bwMode="auto">
          <a:xfrm>
            <a:off x="5722938" y="2979738"/>
            <a:ext cx="227012" cy="227012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7" name="椭圆 45"/>
          <p:cNvSpPr>
            <a:spLocks noChangeArrowheads="1"/>
          </p:cNvSpPr>
          <p:nvPr/>
        </p:nvSpPr>
        <p:spPr bwMode="auto">
          <a:xfrm>
            <a:off x="5722938" y="3854450"/>
            <a:ext cx="227012" cy="22701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8" name="椭圆 55"/>
          <p:cNvSpPr>
            <a:spLocks noChangeArrowheads="1"/>
          </p:cNvSpPr>
          <p:nvPr/>
        </p:nvSpPr>
        <p:spPr bwMode="auto">
          <a:xfrm>
            <a:off x="3106737" y="929481"/>
            <a:ext cx="942975" cy="939800"/>
          </a:xfrm>
          <a:prstGeom prst="ellipse">
            <a:avLst/>
          </a:prstGeom>
          <a:solidFill>
            <a:srgbClr val="C9DA8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7507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8" name="Group 11"/>
          <p:cNvGrpSpPr>
            <a:grpSpLocks/>
          </p:cNvGrpSpPr>
          <p:nvPr/>
        </p:nvGrpSpPr>
        <p:grpSpPr bwMode="auto">
          <a:xfrm>
            <a:off x="2874963" y="3508375"/>
            <a:ext cx="833437" cy="833438"/>
            <a:chOff x="0" y="0"/>
            <a:chExt cx="1140534" cy="1140533"/>
          </a:xfrm>
        </p:grpSpPr>
        <p:sp>
          <p:nvSpPr>
            <p:cNvPr id="21532" name="Oval 12"/>
            <p:cNvSpPr>
              <a:spLocks noChangeArrowheads="1"/>
            </p:cNvSpPr>
            <p:nvPr/>
          </p:nvSpPr>
          <p:spPr bwMode="auto">
            <a:xfrm>
              <a:off x="0" y="0"/>
              <a:ext cx="1140534" cy="114053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2813" eaLnBrk="1" hangingPunct="1"/>
              <a:endParaRPr lang="en-US" altLang="zh-CN" sz="280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1533" name="Group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3378" y="345633"/>
              <a:ext cx="434369" cy="392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09" name="Freeform 40"/>
          <p:cNvSpPr>
            <a:spLocks noEditPoints="1"/>
          </p:cNvSpPr>
          <p:nvPr/>
        </p:nvSpPr>
        <p:spPr bwMode="auto">
          <a:xfrm>
            <a:off x="4010025" y="2924175"/>
            <a:ext cx="1120775" cy="1335088"/>
          </a:xfrm>
          <a:custGeom>
            <a:avLst/>
            <a:gdLst>
              <a:gd name="T0" fmla="*/ 2147483647 w 633"/>
              <a:gd name="T1" fmla="*/ 2147483647 h 730"/>
              <a:gd name="T2" fmla="*/ 2147483647 w 633"/>
              <a:gd name="T3" fmla="*/ 2147483647 h 730"/>
              <a:gd name="T4" fmla="*/ 2147483647 w 633"/>
              <a:gd name="T5" fmla="*/ 2147483647 h 730"/>
              <a:gd name="T6" fmla="*/ 2147483647 w 633"/>
              <a:gd name="T7" fmla="*/ 2147483647 h 730"/>
              <a:gd name="T8" fmla="*/ 2147483647 w 633"/>
              <a:gd name="T9" fmla="*/ 2147483647 h 730"/>
              <a:gd name="T10" fmla="*/ 2147483647 w 633"/>
              <a:gd name="T11" fmla="*/ 2147483647 h 730"/>
              <a:gd name="T12" fmla="*/ 2147483647 w 633"/>
              <a:gd name="T13" fmla="*/ 2147483647 h 730"/>
              <a:gd name="T14" fmla="*/ 2147483647 w 633"/>
              <a:gd name="T15" fmla="*/ 2147483647 h 730"/>
              <a:gd name="T16" fmla="*/ 2147483647 w 633"/>
              <a:gd name="T17" fmla="*/ 2147483647 h 730"/>
              <a:gd name="T18" fmla="*/ 2147483647 w 633"/>
              <a:gd name="T19" fmla="*/ 2147483647 h 730"/>
              <a:gd name="T20" fmla="*/ 2147483647 w 633"/>
              <a:gd name="T21" fmla="*/ 2147483647 h 730"/>
              <a:gd name="T22" fmla="*/ 2147483647 w 633"/>
              <a:gd name="T23" fmla="*/ 2147483647 h 730"/>
              <a:gd name="T24" fmla="*/ 2147483647 w 633"/>
              <a:gd name="T25" fmla="*/ 2147483647 h 730"/>
              <a:gd name="T26" fmla="*/ 2147483647 w 633"/>
              <a:gd name="T27" fmla="*/ 2147483647 h 730"/>
              <a:gd name="T28" fmla="*/ 2147483647 w 633"/>
              <a:gd name="T29" fmla="*/ 2147483647 h 730"/>
              <a:gd name="T30" fmla="*/ 2147483647 w 633"/>
              <a:gd name="T31" fmla="*/ 2147483647 h 730"/>
              <a:gd name="T32" fmla="*/ 2147483647 w 633"/>
              <a:gd name="T33" fmla="*/ 2147483647 h 730"/>
              <a:gd name="T34" fmla="*/ 2147483647 w 633"/>
              <a:gd name="T35" fmla="*/ 2147483647 h 730"/>
              <a:gd name="T36" fmla="*/ 2147483647 w 633"/>
              <a:gd name="T37" fmla="*/ 2147483647 h 730"/>
              <a:gd name="T38" fmla="*/ 2147483647 w 633"/>
              <a:gd name="T39" fmla="*/ 2147483647 h 730"/>
              <a:gd name="T40" fmla="*/ 2147483647 w 633"/>
              <a:gd name="T41" fmla="*/ 2147483647 h 730"/>
              <a:gd name="T42" fmla="*/ 2147483647 w 633"/>
              <a:gd name="T43" fmla="*/ 2147483647 h 730"/>
              <a:gd name="T44" fmla="*/ 2147483647 w 633"/>
              <a:gd name="T45" fmla="*/ 2147483647 h 730"/>
              <a:gd name="T46" fmla="*/ 2147483647 w 633"/>
              <a:gd name="T47" fmla="*/ 2147483647 h 730"/>
              <a:gd name="T48" fmla="*/ 2147483647 w 633"/>
              <a:gd name="T49" fmla="*/ 2147483647 h 730"/>
              <a:gd name="T50" fmla="*/ 2147483647 w 633"/>
              <a:gd name="T51" fmla="*/ 2147483647 h 730"/>
              <a:gd name="T52" fmla="*/ 2147483647 w 633"/>
              <a:gd name="T53" fmla="*/ 2147483647 h 730"/>
              <a:gd name="T54" fmla="*/ 2147483647 w 633"/>
              <a:gd name="T55" fmla="*/ 2147483647 h 730"/>
              <a:gd name="T56" fmla="*/ 2147483647 w 633"/>
              <a:gd name="T57" fmla="*/ 2147483647 h 730"/>
              <a:gd name="T58" fmla="*/ 2147483647 w 633"/>
              <a:gd name="T59" fmla="*/ 2147483647 h 730"/>
              <a:gd name="T60" fmla="*/ 2147483647 w 633"/>
              <a:gd name="T61" fmla="*/ 2147483647 h 730"/>
              <a:gd name="T62" fmla="*/ 2147483647 w 633"/>
              <a:gd name="T63" fmla="*/ 2147483647 h 730"/>
              <a:gd name="T64" fmla="*/ 2147483647 w 633"/>
              <a:gd name="T65" fmla="*/ 2147483647 h 730"/>
              <a:gd name="T66" fmla="*/ 2147483647 w 633"/>
              <a:gd name="T67" fmla="*/ 2147483647 h 730"/>
              <a:gd name="T68" fmla="*/ 2147483647 w 633"/>
              <a:gd name="T69" fmla="*/ 2147483647 h 730"/>
              <a:gd name="T70" fmla="*/ 2147483647 w 633"/>
              <a:gd name="T71" fmla="*/ 2147483647 h 730"/>
              <a:gd name="T72" fmla="*/ 2147483647 w 633"/>
              <a:gd name="T73" fmla="*/ 2147483647 h 730"/>
              <a:gd name="T74" fmla="*/ 2147483647 w 633"/>
              <a:gd name="T75" fmla="*/ 2147483647 h 730"/>
              <a:gd name="T76" fmla="*/ 2147483647 w 633"/>
              <a:gd name="T77" fmla="*/ 2147483647 h 73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510" name="Group 1"/>
          <p:cNvGrpSpPr>
            <a:grpSpLocks/>
          </p:cNvGrpSpPr>
          <p:nvPr/>
        </p:nvGrpSpPr>
        <p:grpSpPr bwMode="auto">
          <a:xfrm>
            <a:off x="4086225" y="1847850"/>
            <a:ext cx="833438" cy="835025"/>
            <a:chOff x="0" y="0"/>
            <a:chExt cx="1140534" cy="1140533"/>
          </a:xfrm>
        </p:grpSpPr>
        <p:sp>
          <p:nvSpPr>
            <p:cNvPr id="21530" name="Oval 18"/>
            <p:cNvSpPr>
              <a:spLocks noChangeArrowheads="1"/>
            </p:cNvSpPr>
            <p:nvPr/>
          </p:nvSpPr>
          <p:spPr bwMode="auto">
            <a:xfrm>
              <a:off x="0" y="0"/>
              <a:ext cx="1140534" cy="11405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2813" eaLnBrk="1" hangingPunct="1"/>
              <a:endParaRPr lang="en-US" altLang="zh-CN" sz="2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31" name="Shape 940"/>
            <p:cNvSpPr>
              <a:spLocks/>
            </p:cNvSpPr>
            <p:nvPr/>
          </p:nvSpPr>
          <p:spPr bwMode="auto">
            <a:xfrm>
              <a:off x="268140" y="360855"/>
              <a:ext cx="626948" cy="417677"/>
            </a:xfrm>
            <a:custGeom>
              <a:avLst/>
              <a:gdLst>
                <a:gd name="T0" fmla="*/ 2147483647 w 21547"/>
                <a:gd name="T1" fmla="*/ 2147483647 h 21600"/>
                <a:gd name="T2" fmla="*/ 1935982632 w 21547"/>
                <a:gd name="T3" fmla="*/ 2147483647 h 21600"/>
                <a:gd name="T4" fmla="*/ 1935982632 w 21547"/>
                <a:gd name="T5" fmla="*/ 188184624 h 21600"/>
                <a:gd name="T6" fmla="*/ 2147483647 w 21547"/>
                <a:gd name="T7" fmla="*/ 188184624 h 21600"/>
                <a:gd name="T8" fmla="*/ 2147483647 w 21547"/>
                <a:gd name="T9" fmla="*/ 2147483647 h 21600"/>
                <a:gd name="T10" fmla="*/ 0 w 21547"/>
                <a:gd name="T11" fmla="*/ 2147483647 h 21600"/>
                <a:gd name="T12" fmla="*/ 1148976614 w 21547"/>
                <a:gd name="T13" fmla="*/ 2147483647 h 21600"/>
                <a:gd name="T14" fmla="*/ 2147483647 w 21547"/>
                <a:gd name="T15" fmla="*/ 2147483647 h 21600"/>
                <a:gd name="T16" fmla="*/ 2147483647 w 21547"/>
                <a:gd name="T17" fmla="*/ 2147483647 h 21600"/>
                <a:gd name="T18" fmla="*/ 2147483647 w 21547"/>
                <a:gd name="T19" fmla="*/ 2147483647 h 21600"/>
                <a:gd name="T20" fmla="*/ 2147483647 w 21547"/>
                <a:gd name="T21" fmla="*/ 2147483647 h 21600"/>
                <a:gd name="T22" fmla="*/ 2147483647 w 21547"/>
                <a:gd name="T23" fmla="*/ 2147483647 h 21600"/>
                <a:gd name="T24" fmla="*/ 2147483647 w 21547"/>
                <a:gd name="T25" fmla="*/ 2147483647 h 21600"/>
                <a:gd name="T26" fmla="*/ 2147483647 w 21547"/>
                <a:gd name="T27" fmla="*/ 193499099 h 21600"/>
                <a:gd name="T28" fmla="*/ 2147483647 w 21547"/>
                <a:gd name="T29" fmla="*/ 0 h 21600"/>
                <a:gd name="T30" fmla="*/ 2133817824 w 21547"/>
                <a:gd name="T31" fmla="*/ 0 h 21600"/>
                <a:gd name="T32" fmla="*/ 1418472396 w 21547"/>
                <a:gd name="T33" fmla="*/ 193499099 h 21600"/>
                <a:gd name="T34" fmla="*/ 1418472396 w 21547"/>
                <a:gd name="T35" fmla="*/ 2147483647 h 21600"/>
                <a:gd name="T36" fmla="*/ 1525999288 w 21547"/>
                <a:gd name="T37" fmla="*/ 2147483647 h 21600"/>
                <a:gd name="T38" fmla="*/ 0 w 21547"/>
                <a:gd name="T39" fmla="*/ 2147483647 h 216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547" h="21600" extrusionOk="0">
                  <a:moveTo>
                    <a:pt x="18847" y="15749"/>
                  </a:moveTo>
                  <a:lnTo>
                    <a:pt x="2701" y="15749"/>
                  </a:lnTo>
                  <a:lnTo>
                    <a:pt x="2701" y="1346"/>
                  </a:lnTo>
                  <a:lnTo>
                    <a:pt x="18847" y="1346"/>
                  </a:lnTo>
                  <a:cubicBezTo>
                    <a:pt x="18847" y="1346"/>
                    <a:pt x="18847" y="15749"/>
                    <a:pt x="18847" y="15749"/>
                  </a:cubicBezTo>
                  <a:close/>
                  <a:moveTo>
                    <a:pt x="0" y="20510"/>
                  </a:moveTo>
                  <a:cubicBezTo>
                    <a:pt x="0" y="20510"/>
                    <a:pt x="-26" y="21600"/>
                    <a:pt x="1603" y="21600"/>
                  </a:cubicBezTo>
                  <a:cubicBezTo>
                    <a:pt x="2568" y="21600"/>
                    <a:pt x="6216" y="21600"/>
                    <a:pt x="9032" y="21600"/>
                  </a:cubicBezTo>
                  <a:cubicBezTo>
                    <a:pt x="9032" y="21600"/>
                    <a:pt x="10576" y="21600"/>
                    <a:pt x="12515" y="21600"/>
                  </a:cubicBezTo>
                  <a:cubicBezTo>
                    <a:pt x="15331" y="21600"/>
                    <a:pt x="18979" y="21600"/>
                    <a:pt x="19943" y="21600"/>
                  </a:cubicBezTo>
                  <a:cubicBezTo>
                    <a:pt x="21574" y="21600"/>
                    <a:pt x="21547" y="20510"/>
                    <a:pt x="21547" y="20510"/>
                  </a:cubicBezTo>
                  <a:lnTo>
                    <a:pt x="19418" y="16436"/>
                  </a:lnTo>
                  <a:cubicBezTo>
                    <a:pt x="19512" y="16224"/>
                    <a:pt x="19569" y="15977"/>
                    <a:pt x="19569" y="15711"/>
                  </a:cubicBezTo>
                  <a:lnTo>
                    <a:pt x="19569" y="1384"/>
                  </a:lnTo>
                  <a:cubicBezTo>
                    <a:pt x="19569" y="621"/>
                    <a:pt x="19123" y="0"/>
                    <a:pt x="18571" y="0"/>
                  </a:cubicBezTo>
                  <a:lnTo>
                    <a:pt x="2977" y="0"/>
                  </a:lnTo>
                  <a:cubicBezTo>
                    <a:pt x="2425" y="0"/>
                    <a:pt x="1979" y="621"/>
                    <a:pt x="1979" y="1384"/>
                  </a:cubicBezTo>
                  <a:lnTo>
                    <a:pt x="1979" y="15711"/>
                  </a:lnTo>
                  <a:cubicBezTo>
                    <a:pt x="1979" y="15978"/>
                    <a:pt x="2035" y="16224"/>
                    <a:pt x="2129" y="16436"/>
                  </a:cubicBezTo>
                  <a:cubicBezTo>
                    <a:pt x="2129" y="16436"/>
                    <a:pt x="0" y="20510"/>
                    <a:pt x="0" y="20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38100" tIns="38100" rIns="38100" bIns="38100" anchor="ctr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511" name="Group 2"/>
          <p:cNvGrpSpPr>
            <a:grpSpLocks/>
          </p:cNvGrpSpPr>
          <p:nvPr/>
        </p:nvGrpSpPr>
        <p:grpSpPr bwMode="auto">
          <a:xfrm>
            <a:off x="5043488" y="2516188"/>
            <a:ext cx="833437" cy="831850"/>
            <a:chOff x="0" y="0"/>
            <a:chExt cx="1140534" cy="1140533"/>
          </a:xfrm>
        </p:grpSpPr>
        <p:sp>
          <p:nvSpPr>
            <p:cNvPr id="21528" name="Oval 27"/>
            <p:cNvSpPr>
              <a:spLocks noChangeArrowheads="1"/>
            </p:cNvSpPr>
            <p:nvPr/>
          </p:nvSpPr>
          <p:spPr bwMode="auto">
            <a:xfrm>
              <a:off x="0" y="0"/>
              <a:ext cx="1140534" cy="114053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2813" eaLnBrk="1" hangingPunct="1"/>
              <a:endParaRPr lang="en-US" altLang="zh-CN" sz="2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29" name="Freeform 11"/>
            <p:cNvSpPr>
              <a:spLocks noEditPoints="1"/>
            </p:cNvSpPr>
            <p:nvPr/>
          </p:nvSpPr>
          <p:spPr bwMode="auto">
            <a:xfrm>
              <a:off x="337957" y="345009"/>
              <a:ext cx="524509" cy="434156"/>
            </a:xfrm>
            <a:custGeom>
              <a:avLst/>
              <a:gdLst>
                <a:gd name="T0" fmla="*/ 2147483647 w 287"/>
                <a:gd name="T1" fmla="*/ 2147483647 h 237"/>
                <a:gd name="T2" fmla="*/ 2147483647 w 287"/>
                <a:gd name="T3" fmla="*/ 2147483647 h 237"/>
                <a:gd name="T4" fmla="*/ 2147483647 w 287"/>
                <a:gd name="T5" fmla="*/ 2147483647 h 237"/>
                <a:gd name="T6" fmla="*/ 2147483647 w 287"/>
                <a:gd name="T7" fmla="*/ 2147483647 h 237"/>
                <a:gd name="T8" fmla="*/ 2147483647 w 287"/>
                <a:gd name="T9" fmla="*/ 2147483647 h 237"/>
                <a:gd name="T10" fmla="*/ 2147483647 w 287"/>
                <a:gd name="T11" fmla="*/ 2147483647 h 237"/>
                <a:gd name="T12" fmla="*/ 2147483647 w 287"/>
                <a:gd name="T13" fmla="*/ 2147483647 h 237"/>
                <a:gd name="T14" fmla="*/ 2147483647 w 287"/>
                <a:gd name="T15" fmla="*/ 2147483647 h 237"/>
                <a:gd name="T16" fmla="*/ 2147483647 w 287"/>
                <a:gd name="T17" fmla="*/ 2147483647 h 237"/>
                <a:gd name="T18" fmla="*/ 2147483647 w 287"/>
                <a:gd name="T19" fmla="*/ 2147483647 h 237"/>
                <a:gd name="T20" fmla="*/ 2147483647 w 287"/>
                <a:gd name="T21" fmla="*/ 2147483647 h 237"/>
                <a:gd name="T22" fmla="*/ 2147483647 w 287"/>
                <a:gd name="T23" fmla="*/ 2147483647 h 237"/>
                <a:gd name="T24" fmla="*/ 2147483647 w 287"/>
                <a:gd name="T25" fmla="*/ 2147483647 h 237"/>
                <a:gd name="T26" fmla="*/ 2147483647 w 287"/>
                <a:gd name="T27" fmla="*/ 2147483647 h 237"/>
                <a:gd name="T28" fmla="*/ 2147483647 w 287"/>
                <a:gd name="T29" fmla="*/ 2147483647 h 237"/>
                <a:gd name="T30" fmla="*/ 2147483647 w 287"/>
                <a:gd name="T31" fmla="*/ 2147483647 h 237"/>
                <a:gd name="T32" fmla="*/ 2147483647 w 287"/>
                <a:gd name="T33" fmla="*/ 2147483647 h 237"/>
                <a:gd name="T34" fmla="*/ 2147483647 w 287"/>
                <a:gd name="T35" fmla="*/ 2147483647 h 237"/>
                <a:gd name="T36" fmla="*/ 2147483647 w 287"/>
                <a:gd name="T37" fmla="*/ 2147483647 h 237"/>
                <a:gd name="T38" fmla="*/ 2147483647 w 287"/>
                <a:gd name="T39" fmla="*/ 2147483647 h 237"/>
                <a:gd name="T40" fmla="*/ 2147483647 w 287"/>
                <a:gd name="T41" fmla="*/ 2147483647 h 237"/>
                <a:gd name="T42" fmla="*/ 2147483647 w 287"/>
                <a:gd name="T43" fmla="*/ 2147483647 h 237"/>
                <a:gd name="T44" fmla="*/ 2147483647 w 287"/>
                <a:gd name="T45" fmla="*/ 2147483647 h 237"/>
                <a:gd name="T46" fmla="*/ 2147483647 w 287"/>
                <a:gd name="T47" fmla="*/ 2147483647 h 237"/>
                <a:gd name="T48" fmla="*/ 2147483647 w 287"/>
                <a:gd name="T49" fmla="*/ 2147483647 h 237"/>
                <a:gd name="T50" fmla="*/ 2147483647 w 287"/>
                <a:gd name="T51" fmla="*/ 2147483647 h 237"/>
                <a:gd name="T52" fmla="*/ 2147483647 w 287"/>
                <a:gd name="T53" fmla="*/ 2147483647 h 237"/>
                <a:gd name="T54" fmla="*/ 2147483647 w 287"/>
                <a:gd name="T55" fmla="*/ 2147483647 h 237"/>
                <a:gd name="T56" fmla="*/ 2147483647 w 287"/>
                <a:gd name="T57" fmla="*/ 2147483647 h 237"/>
                <a:gd name="T58" fmla="*/ 2147483647 w 287"/>
                <a:gd name="T59" fmla="*/ 2147483647 h 237"/>
                <a:gd name="T60" fmla="*/ 2147483647 w 287"/>
                <a:gd name="T61" fmla="*/ 2147483647 h 237"/>
                <a:gd name="T62" fmla="*/ 0 w 287"/>
                <a:gd name="T63" fmla="*/ 2147483647 h 237"/>
                <a:gd name="T64" fmla="*/ 0 w 287"/>
                <a:gd name="T65" fmla="*/ 2147483647 h 237"/>
                <a:gd name="T66" fmla="*/ 2147483647 w 287"/>
                <a:gd name="T67" fmla="*/ 2147483647 h 237"/>
                <a:gd name="T68" fmla="*/ 2147483647 w 287"/>
                <a:gd name="T69" fmla="*/ 0 h 237"/>
                <a:gd name="T70" fmla="*/ 2147483647 w 287"/>
                <a:gd name="T71" fmla="*/ 2147483647 h 237"/>
                <a:gd name="T72" fmla="*/ 2147483647 w 287"/>
                <a:gd name="T73" fmla="*/ 2147483647 h 237"/>
                <a:gd name="T74" fmla="*/ 2147483647 w 287"/>
                <a:gd name="T75" fmla="*/ 2147483647 h 237"/>
                <a:gd name="T76" fmla="*/ 2147483647 w 287"/>
                <a:gd name="T77" fmla="*/ 0 h 237"/>
                <a:gd name="T78" fmla="*/ 2147483647 w 287"/>
                <a:gd name="T79" fmla="*/ 2147483647 h 237"/>
                <a:gd name="T80" fmla="*/ 2147483647 w 287"/>
                <a:gd name="T81" fmla="*/ 2147483647 h 237"/>
                <a:gd name="T82" fmla="*/ 2147483647 w 287"/>
                <a:gd name="T83" fmla="*/ 2147483647 h 237"/>
                <a:gd name="T84" fmla="*/ 2147483647 w 287"/>
                <a:gd name="T85" fmla="*/ 2147483647 h 237"/>
                <a:gd name="T86" fmla="*/ 2147483647 w 287"/>
                <a:gd name="T87" fmla="*/ 2147483647 h 237"/>
                <a:gd name="T88" fmla="*/ 2147483647 w 287"/>
                <a:gd name="T89" fmla="*/ 2147483647 h 237"/>
                <a:gd name="T90" fmla="*/ 2147483647 w 287"/>
                <a:gd name="T91" fmla="*/ 2147483647 h 237"/>
                <a:gd name="T92" fmla="*/ 2147483647 w 287"/>
                <a:gd name="T93" fmla="*/ 2147483647 h 237"/>
                <a:gd name="T94" fmla="*/ 2147483647 w 287"/>
                <a:gd name="T95" fmla="*/ 2147483647 h 237"/>
                <a:gd name="T96" fmla="*/ 2147483647 w 287"/>
                <a:gd name="T97" fmla="*/ 2147483647 h 237"/>
                <a:gd name="T98" fmla="*/ 2147483647 w 287"/>
                <a:gd name="T99" fmla="*/ 2147483647 h 237"/>
                <a:gd name="T100" fmla="*/ 2147483647 w 287"/>
                <a:gd name="T101" fmla="*/ 2147483647 h 237"/>
                <a:gd name="T102" fmla="*/ 2147483647 w 287"/>
                <a:gd name="T103" fmla="*/ 2147483647 h 237"/>
                <a:gd name="T104" fmla="*/ 2147483647 w 287"/>
                <a:gd name="T105" fmla="*/ 2147483647 h 237"/>
                <a:gd name="T106" fmla="*/ 2147483647 w 287"/>
                <a:gd name="T107" fmla="*/ 2147483647 h 237"/>
                <a:gd name="T108" fmla="*/ 2147483647 w 287"/>
                <a:gd name="T109" fmla="*/ 2147483647 h 237"/>
                <a:gd name="T110" fmla="*/ 2147483647 w 287"/>
                <a:gd name="T111" fmla="*/ 2147483647 h 237"/>
                <a:gd name="T112" fmla="*/ 2147483647 w 287"/>
                <a:gd name="T113" fmla="*/ 2147483647 h 237"/>
                <a:gd name="T114" fmla="*/ 2147483647 w 287"/>
                <a:gd name="T115" fmla="*/ 2147483647 h 237"/>
                <a:gd name="T116" fmla="*/ 2147483647 w 287"/>
                <a:gd name="T117" fmla="*/ 2147483647 h 23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512" name="Group 3"/>
          <p:cNvGrpSpPr>
            <a:grpSpLocks/>
          </p:cNvGrpSpPr>
          <p:nvPr/>
        </p:nvGrpSpPr>
        <p:grpSpPr bwMode="auto">
          <a:xfrm>
            <a:off x="5362575" y="3508375"/>
            <a:ext cx="833438" cy="833438"/>
            <a:chOff x="0" y="0"/>
            <a:chExt cx="1140534" cy="1140533"/>
          </a:xfrm>
        </p:grpSpPr>
        <p:sp>
          <p:nvSpPr>
            <p:cNvPr id="21526" name="Oval 32"/>
            <p:cNvSpPr>
              <a:spLocks noChangeArrowheads="1"/>
            </p:cNvSpPr>
            <p:nvPr/>
          </p:nvSpPr>
          <p:spPr bwMode="auto">
            <a:xfrm>
              <a:off x="0" y="0"/>
              <a:ext cx="1140534" cy="11405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2813" eaLnBrk="1" hangingPunct="1"/>
              <a:endParaRPr lang="en-US" altLang="zh-CN" sz="2800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1527" name="Group 6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58" y="345633"/>
              <a:ext cx="467782" cy="450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13" name="组合 24"/>
          <p:cNvGrpSpPr>
            <a:grpSpLocks/>
          </p:cNvGrpSpPr>
          <p:nvPr/>
        </p:nvGrpSpPr>
        <p:grpSpPr bwMode="auto">
          <a:xfrm>
            <a:off x="3187700" y="2516188"/>
            <a:ext cx="833438" cy="831850"/>
            <a:chOff x="0" y="0"/>
            <a:chExt cx="1141412" cy="1139825"/>
          </a:xfrm>
        </p:grpSpPr>
        <p:sp>
          <p:nvSpPr>
            <p:cNvPr id="21524" name="Oval 24"/>
            <p:cNvSpPr>
              <a:spLocks noChangeArrowheads="1"/>
            </p:cNvSpPr>
            <p:nvPr/>
          </p:nvSpPr>
          <p:spPr bwMode="auto">
            <a:xfrm>
              <a:off x="0" y="0"/>
              <a:ext cx="1141412" cy="11398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912813" eaLnBrk="1" hangingPunct="1"/>
              <a:endParaRPr lang="en-US" altLang="zh-CN" sz="28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25" name="Freeform 11"/>
            <p:cNvSpPr>
              <a:spLocks noEditPoints="1"/>
            </p:cNvSpPr>
            <p:nvPr/>
          </p:nvSpPr>
          <p:spPr bwMode="auto">
            <a:xfrm>
              <a:off x="272199" y="344795"/>
              <a:ext cx="572064" cy="508417"/>
            </a:xfrm>
            <a:custGeom>
              <a:avLst/>
              <a:gdLst>
                <a:gd name="T0" fmla="*/ 2147483647 w 134"/>
                <a:gd name="T1" fmla="*/ 2147483647 h 119"/>
                <a:gd name="T2" fmla="*/ 2147483647 w 134"/>
                <a:gd name="T3" fmla="*/ 2147483647 h 119"/>
                <a:gd name="T4" fmla="*/ 2147483647 w 134"/>
                <a:gd name="T5" fmla="*/ 2147483647 h 119"/>
                <a:gd name="T6" fmla="*/ 2147483647 w 134"/>
                <a:gd name="T7" fmla="*/ 2147483647 h 119"/>
                <a:gd name="T8" fmla="*/ 2147483647 w 134"/>
                <a:gd name="T9" fmla="*/ 2147483647 h 119"/>
                <a:gd name="T10" fmla="*/ 2147483647 w 134"/>
                <a:gd name="T11" fmla="*/ 2147483647 h 119"/>
                <a:gd name="T12" fmla="*/ 2147483647 w 134"/>
                <a:gd name="T13" fmla="*/ 2147483647 h 119"/>
                <a:gd name="T14" fmla="*/ 2147483647 w 134"/>
                <a:gd name="T15" fmla="*/ 2147483647 h 119"/>
                <a:gd name="T16" fmla="*/ 2147483647 w 134"/>
                <a:gd name="T17" fmla="*/ 2147483647 h 119"/>
                <a:gd name="T18" fmla="*/ 2147483647 w 134"/>
                <a:gd name="T19" fmla="*/ 2147483647 h 119"/>
                <a:gd name="T20" fmla="*/ 2147483647 w 134"/>
                <a:gd name="T21" fmla="*/ 2147483647 h 119"/>
                <a:gd name="T22" fmla="*/ 2147483647 w 134"/>
                <a:gd name="T23" fmla="*/ 2147483647 h 119"/>
                <a:gd name="T24" fmla="*/ 2147483647 w 134"/>
                <a:gd name="T25" fmla="*/ 2147483647 h 119"/>
                <a:gd name="T26" fmla="*/ 2147483647 w 134"/>
                <a:gd name="T27" fmla="*/ 2147483647 h 119"/>
                <a:gd name="T28" fmla="*/ 2147483647 w 134"/>
                <a:gd name="T29" fmla="*/ 2147483647 h 119"/>
                <a:gd name="T30" fmla="*/ 2147483647 w 134"/>
                <a:gd name="T31" fmla="*/ 2147483647 h 119"/>
                <a:gd name="T32" fmla="*/ 2147483647 w 134"/>
                <a:gd name="T33" fmla="*/ 2147483647 h 119"/>
                <a:gd name="T34" fmla="*/ 2147483647 w 134"/>
                <a:gd name="T35" fmla="*/ 2147483647 h 119"/>
                <a:gd name="T36" fmla="*/ 2147483647 w 134"/>
                <a:gd name="T37" fmla="*/ 2147483647 h 119"/>
                <a:gd name="T38" fmla="*/ 2147483647 w 134"/>
                <a:gd name="T39" fmla="*/ 2147483647 h 119"/>
                <a:gd name="T40" fmla="*/ 2147483647 w 134"/>
                <a:gd name="T41" fmla="*/ 2147483647 h 119"/>
                <a:gd name="T42" fmla="*/ 2147483647 w 134"/>
                <a:gd name="T43" fmla="*/ 2147483647 h 119"/>
                <a:gd name="T44" fmla="*/ 2147483647 w 134"/>
                <a:gd name="T45" fmla="*/ 2147483647 h 119"/>
                <a:gd name="T46" fmla="*/ 2147483647 w 134"/>
                <a:gd name="T47" fmla="*/ 2147483647 h 119"/>
                <a:gd name="T48" fmla="*/ 2147483647 w 134"/>
                <a:gd name="T49" fmla="*/ 2147483647 h 119"/>
                <a:gd name="T50" fmla="*/ 2147483647 w 134"/>
                <a:gd name="T51" fmla="*/ 2147483647 h 119"/>
                <a:gd name="T52" fmla="*/ 2147483647 w 134"/>
                <a:gd name="T53" fmla="*/ 2147483647 h 119"/>
                <a:gd name="T54" fmla="*/ 2147483647 w 134"/>
                <a:gd name="T55" fmla="*/ 2147483647 h 119"/>
                <a:gd name="T56" fmla="*/ 2147483647 w 134"/>
                <a:gd name="T57" fmla="*/ 2147483647 h 119"/>
                <a:gd name="T58" fmla="*/ 2147483647 w 134"/>
                <a:gd name="T59" fmla="*/ 2147483647 h 119"/>
                <a:gd name="T60" fmla="*/ 2147483647 w 134"/>
                <a:gd name="T61" fmla="*/ 2147483647 h 119"/>
                <a:gd name="T62" fmla="*/ 2147483647 w 134"/>
                <a:gd name="T63" fmla="*/ 2147483647 h 119"/>
                <a:gd name="T64" fmla="*/ 2147483647 w 134"/>
                <a:gd name="T65" fmla="*/ 2147483647 h 119"/>
                <a:gd name="T66" fmla="*/ 2147483647 w 134"/>
                <a:gd name="T67" fmla="*/ 2147483647 h 119"/>
                <a:gd name="T68" fmla="*/ 2147483647 w 134"/>
                <a:gd name="T69" fmla="*/ 2147483647 h 119"/>
                <a:gd name="T70" fmla="*/ 2147483647 w 134"/>
                <a:gd name="T71" fmla="*/ 2147483647 h 119"/>
                <a:gd name="T72" fmla="*/ 2147483647 w 134"/>
                <a:gd name="T73" fmla="*/ 2147483647 h 119"/>
                <a:gd name="T74" fmla="*/ 2147483647 w 134"/>
                <a:gd name="T75" fmla="*/ 2147483647 h 119"/>
                <a:gd name="T76" fmla="*/ 2147483647 w 134"/>
                <a:gd name="T77" fmla="*/ 2147483647 h 119"/>
                <a:gd name="T78" fmla="*/ 2147483647 w 134"/>
                <a:gd name="T79" fmla="*/ 2147483647 h 119"/>
                <a:gd name="T80" fmla="*/ 2147483647 w 134"/>
                <a:gd name="T81" fmla="*/ 2147483647 h 119"/>
                <a:gd name="T82" fmla="*/ 2147483647 w 134"/>
                <a:gd name="T83" fmla="*/ 2147483647 h 119"/>
                <a:gd name="T84" fmla="*/ 2147483647 w 134"/>
                <a:gd name="T85" fmla="*/ 2147483647 h 119"/>
                <a:gd name="T86" fmla="*/ 2147483647 w 134"/>
                <a:gd name="T87" fmla="*/ 2147483647 h 119"/>
                <a:gd name="T88" fmla="*/ 2147483647 w 134"/>
                <a:gd name="T89" fmla="*/ 2147483647 h 119"/>
                <a:gd name="T90" fmla="*/ 2147483647 w 134"/>
                <a:gd name="T91" fmla="*/ 2147483647 h 119"/>
                <a:gd name="T92" fmla="*/ 2147483647 w 134"/>
                <a:gd name="T93" fmla="*/ 2147483647 h 119"/>
                <a:gd name="T94" fmla="*/ 2147483647 w 134"/>
                <a:gd name="T95" fmla="*/ 2147483647 h 119"/>
                <a:gd name="T96" fmla="*/ 2147483647 w 134"/>
                <a:gd name="T97" fmla="*/ 2147483647 h 119"/>
                <a:gd name="T98" fmla="*/ 2147483647 w 134"/>
                <a:gd name="T99" fmla="*/ 2147483647 h 119"/>
                <a:gd name="T100" fmla="*/ 2147483647 w 134"/>
                <a:gd name="T101" fmla="*/ 2147483647 h 119"/>
                <a:gd name="T102" fmla="*/ 2147483647 w 134"/>
                <a:gd name="T103" fmla="*/ 2147483647 h 119"/>
                <a:gd name="T104" fmla="*/ 2147483647 w 134"/>
                <a:gd name="T105" fmla="*/ 2147483647 h 119"/>
                <a:gd name="T106" fmla="*/ 2147483647 w 134"/>
                <a:gd name="T107" fmla="*/ 2147483647 h 119"/>
                <a:gd name="T108" fmla="*/ 2147483647 w 134"/>
                <a:gd name="T109" fmla="*/ 2147483647 h 119"/>
                <a:gd name="T110" fmla="*/ 2147483647 w 134"/>
                <a:gd name="T111" fmla="*/ 2147483647 h 119"/>
                <a:gd name="T112" fmla="*/ 2147483647 w 134"/>
                <a:gd name="T113" fmla="*/ 2147483647 h 119"/>
                <a:gd name="T114" fmla="*/ 2147483647 w 134"/>
                <a:gd name="T115" fmla="*/ 2147483647 h 119"/>
                <a:gd name="T116" fmla="*/ 2147483647 w 134"/>
                <a:gd name="T117" fmla="*/ 2147483647 h 119"/>
                <a:gd name="T118" fmla="*/ 2147483647 w 134"/>
                <a:gd name="T119" fmla="*/ 2147483647 h 119"/>
                <a:gd name="T120" fmla="*/ 2147483647 w 134"/>
                <a:gd name="T121" fmla="*/ 2147483647 h 11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514" name="TextBox 46"/>
          <p:cNvSpPr txBox="1">
            <a:spLocks noChangeArrowheads="1"/>
          </p:cNvSpPr>
          <p:nvPr/>
        </p:nvSpPr>
        <p:spPr bwMode="auto">
          <a:xfrm>
            <a:off x="1112838" y="3735388"/>
            <a:ext cx="16827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5" name="TextBox 46"/>
          <p:cNvSpPr txBox="1">
            <a:spLocks noChangeArrowheads="1"/>
          </p:cNvSpPr>
          <p:nvPr/>
        </p:nvSpPr>
        <p:spPr bwMode="auto">
          <a:xfrm>
            <a:off x="1470025" y="2592388"/>
            <a:ext cx="16827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6" name="TextBox 46"/>
          <p:cNvSpPr txBox="1">
            <a:spLocks noChangeArrowheads="1"/>
          </p:cNvSpPr>
          <p:nvPr/>
        </p:nvSpPr>
        <p:spPr bwMode="auto">
          <a:xfrm>
            <a:off x="3805238" y="1196975"/>
            <a:ext cx="16827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7" name="TextBox 46"/>
          <p:cNvSpPr txBox="1">
            <a:spLocks noChangeArrowheads="1"/>
          </p:cNvSpPr>
          <p:nvPr/>
        </p:nvSpPr>
        <p:spPr bwMode="auto">
          <a:xfrm>
            <a:off x="5962650" y="2624138"/>
            <a:ext cx="16827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8" name="TextBox 46"/>
          <p:cNvSpPr txBox="1">
            <a:spLocks noChangeArrowheads="1"/>
          </p:cNvSpPr>
          <p:nvPr/>
        </p:nvSpPr>
        <p:spPr bwMode="auto">
          <a:xfrm>
            <a:off x="6451600" y="3684588"/>
            <a:ext cx="168275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519" name="矩形 77"/>
          <p:cNvSpPr>
            <a:spLocks noChangeArrowheads="1"/>
          </p:cNvSpPr>
          <p:nvPr/>
        </p:nvSpPr>
        <p:spPr bwMode="auto">
          <a:xfrm>
            <a:off x="3789363" y="900113"/>
            <a:ext cx="13827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21520" name="矩形 78"/>
          <p:cNvSpPr>
            <a:spLocks noChangeArrowheads="1"/>
          </p:cNvSpPr>
          <p:nvPr/>
        </p:nvSpPr>
        <p:spPr bwMode="auto">
          <a:xfrm>
            <a:off x="1479550" y="2362200"/>
            <a:ext cx="13827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21521" name="矩形 79"/>
          <p:cNvSpPr>
            <a:spLocks noChangeArrowheads="1"/>
          </p:cNvSpPr>
          <p:nvPr/>
        </p:nvSpPr>
        <p:spPr bwMode="auto">
          <a:xfrm>
            <a:off x="5962650" y="2366963"/>
            <a:ext cx="13827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21522" name="矩形 80"/>
          <p:cNvSpPr>
            <a:spLocks noChangeArrowheads="1"/>
          </p:cNvSpPr>
          <p:nvPr/>
        </p:nvSpPr>
        <p:spPr bwMode="auto">
          <a:xfrm>
            <a:off x="1119188" y="3486150"/>
            <a:ext cx="138271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21523" name="矩形 81"/>
          <p:cNvSpPr>
            <a:spLocks noChangeArrowheads="1"/>
          </p:cNvSpPr>
          <p:nvPr/>
        </p:nvSpPr>
        <p:spPr bwMode="auto">
          <a:xfrm>
            <a:off x="6445250" y="3433763"/>
            <a:ext cx="1381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514350" eaLnBrk="1" hangingPunct="1"/>
            <a:r>
              <a:rPr lang="zh-CN" altLang="en-US" sz="14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文本框 54"/>
          <p:cNvSpPr txBox="1">
            <a:spLocks noChangeArrowheads="1"/>
          </p:cNvSpPr>
          <p:nvPr/>
        </p:nvSpPr>
        <p:spPr bwMode="auto">
          <a:xfrm>
            <a:off x="2540000" y="-858838"/>
            <a:ext cx="1731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i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竞争对手分析</a:t>
            </a:r>
          </a:p>
        </p:txBody>
      </p:sp>
      <p:sp>
        <p:nvSpPr>
          <p:cNvPr id="22534" name="文本框 8"/>
          <p:cNvSpPr txBox="1">
            <a:spLocks noChangeArrowheads="1"/>
          </p:cNvSpPr>
          <p:nvPr/>
        </p:nvSpPr>
        <p:spPr bwMode="auto">
          <a:xfrm>
            <a:off x="3780484" y="1658841"/>
            <a:ext cx="15792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514350" eaLnBrk="1" hangingPunct="1"/>
            <a:r>
              <a:rPr lang="zh-CN" altLang="en-US" sz="1800" b="1" i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</a:p>
        </p:txBody>
      </p:sp>
      <p:sp>
        <p:nvSpPr>
          <p:cNvPr id="22535" name="TextBox 46"/>
          <p:cNvSpPr txBox="1">
            <a:spLocks noChangeArrowheads="1"/>
          </p:cNvSpPr>
          <p:nvPr/>
        </p:nvSpPr>
        <p:spPr bwMode="auto">
          <a:xfrm>
            <a:off x="3780484" y="2039841"/>
            <a:ext cx="427612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你带来创意和灵感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100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1000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</a:pP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571528989"/>
              </p:ext>
            </p:extLst>
          </p:nvPr>
        </p:nvGraphicFramePr>
        <p:xfrm>
          <a:off x="-537336" y="1367948"/>
          <a:ext cx="4689205" cy="2980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533" name="文本框 8"/>
          <p:cNvSpPr txBox="1">
            <a:spLocks noChangeArrowheads="1"/>
          </p:cNvSpPr>
          <p:nvPr/>
        </p:nvSpPr>
        <p:spPr bwMode="auto">
          <a:xfrm>
            <a:off x="1181030" y="2058132"/>
            <a:ext cx="8018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20%</a:t>
            </a:r>
            <a:endParaRPr lang="zh-CN" altLang="en-US" sz="24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文本框 54"/>
          <p:cNvSpPr txBox="1">
            <a:spLocks noChangeArrowheads="1"/>
          </p:cNvSpPr>
          <p:nvPr/>
        </p:nvSpPr>
        <p:spPr bwMode="auto">
          <a:xfrm>
            <a:off x="2540000" y="-858838"/>
            <a:ext cx="1731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i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竞争对手分析</a:t>
            </a:r>
          </a:p>
        </p:txBody>
      </p:sp>
      <p:sp>
        <p:nvSpPr>
          <p:cNvPr id="13" name="íṡľíḍè-TextBox 1">
            <a:extLst>
              <a:ext uri="{FF2B5EF4-FFF2-40B4-BE49-F238E27FC236}">
                <a16:creationId xmlns:a16="http://schemas.microsoft.com/office/drawing/2014/main" id="{7C475E9A-6994-41DA-B7C8-AA9E38276CDB}"/>
              </a:ext>
            </a:extLst>
          </p:cNvPr>
          <p:cNvSpPr txBox="1">
            <a:spLocks/>
          </p:cNvSpPr>
          <p:nvPr/>
        </p:nvSpPr>
        <p:spPr>
          <a:xfrm>
            <a:off x="3538857" y="3508488"/>
            <a:ext cx="4843463" cy="104723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lvl="0">
              <a:lnSpc>
                <a:spcPct val="120000"/>
              </a:lnSpc>
            </a:pP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XXX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给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你带来创意和灵感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4" name="íṡľíḍè-TextBox 2">
            <a:extLst>
              <a:ext uri="{FF2B5EF4-FFF2-40B4-BE49-F238E27FC236}">
                <a16:creationId xmlns:a16="http://schemas.microsoft.com/office/drawing/2014/main" id="{27FADBBA-3C8B-4472-8C61-715E8DF89D89}"/>
              </a:ext>
            </a:extLst>
          </p:cNvPr>
          <p:cNvSpPr txBox="1">
            <a:spLocks/>
          </p:cNvSpPr>
          <p:nvPr/>
        </p:nvSpPr>
        <p:spPr>
          <a:xfrm>
            <a:off x="975254" y="1453427"/>
            <a:ext cx="1277118" cy="58710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</p:txBody>
      </p:sp>
      <p:grpSp>
        <p:nvGrpSpPr>
          <p:cNvPr id="15" name="Group 26">
            <a:extLst>
              <a:ext uri="{FF2B5EF4-FFF2-40B4-BE49-F238E27FC236}">
                <a16:creationId xmlns:a16="http://schemas.microsoft.com/office/drawing/2014/main" id="{57257B4F-F044-4B3D-BE1E-15ED213350E6}"/>
              </a:ext>
            </a:extLst>
          </p:cNvPr>
          <p:cNvGrpSpPr/>
          <p:nvPr/>
        </p:nvGrpSpPr>
        <p:grpSpPr>
          <a:xfrm>
            <a:off x="1564558" y="2535319"/>
            <a:ext cx="6014116" cy="629235"/>
            <a:chOff x="2086078" y="3589124"/>
            <a:chExt cx="8018822" cy="630282"/>
          </a:xfrm>
        </p:grpSpPr>
        <p:sp>
          <p:nvSpPr>
            <p:cNvPr id="29" name="íṡľíḍè-Straight Connector 3">
              <a:extLst>
                <a:ext uri="{FF2B5EF4-FFF2-40B4-BE49-F238E27FC236}">
                  <a16:creationId xmlns:a16="http://schemas.microsoft.com/office/drawing/2014/main" id="{28F3F99F-BC6D-4F59-9A5E-E8CAFFAF5F21}"/>
                </a:ext>
              </a:extLst>
            </p:cNvPr>
            <p:cNvSpPr/>
            <p:nvPr/>
          </p:nvSpPr>
          <p:spPr>
            <a:xfrm flipV="1">
              <a:off x="6095489" y="3589124"/>
              <a:ext cx="4009411" cy="630281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0" name="íṡľíḍè-Straight Connector 4">
              <a:extLst>
                <a:ext uri="{FF2B5EF4-FFF2-40B4-BE49-F238E27FC236}">
                  <a16:creationId xmlns:a16="http://schemas.microsoft.com/office/drawing/2014/main" id="{5845A584-C603-4696-8673-A9A5035E1312}"/>
                </a:ext>
              </a:extLst>
            </p:cNvPr>
            <p:cNvSpPr/>
            <p:nvPr/>
          </p:nvSpPr>
          <p:spPr>
            <a:xfrm flipV="1">
              <a:off x="6094790" y="3589124"/>
              <a:ext cx="2005405" cy="630282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íṡľíḍè-Straight Connector 5">
              <a:extLst>
                <a:ext uri="{FF2B5EF4-FFF2-40B4-BE49-F238E27FC236}">
                  <a16:creationId xmlns:a16="http://schemas.microsoft.com/office/drawing/2014/main" id="{21E4B308-9FFB-4DD4-90FC-705AF564AF55}"/>
                </a:ext>
              </a:extLst>
            </p:cNvPr>
            <p:cNvSpPr/>
            <p:nvPr/>
          </p:nvSpPr>
          <p:spPr>
            <a:xfrm flipH="1" flipV="1">
              <a:off x="4090783" y="3589124"/>
              <a:ext cx="1999256" cy="630281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íṡľíḍè-Straight Connector 6">
              <a:extLst>
                <a:ext uri="{FF2B5EF4-FFF2-40B4-BE49-F238E27FC236}">
                  <a16:creationId xmlns:a16="http://schemas.microsoft.com/office/drawing/2014/main" id="{A1364C04-693C-4D20-B48E-AB9C41D1929D}"/>
                </a:ext>
              </a:extLst>
            </p:cNvPr>
            <p:cNvSpPr/>
            <p:nvPr/>
          </p:nvSpPr>
          <p:spPr>
            <a:xfrm flipH="1" flipV="1">
              <a:off x="2086078" y="3589124"/>
              <a:ext cx="4009412" cy="630281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íṡľíḍè-Straight Connector 7">
              <a:extLst>
                <a:ext uri="{FF2B5EF4-FFF2-40B4-BE49-F238E27FC236}">
                  <a16:creationId xmlns:a16="http://schemas.microsoft.com/office/drawing/2014/main" id="{C546325A-4C29-47AA-BB44-385461385E7B}"/>
                </a:ext>
              </a:extLst>
            </p:cNvPr>
            <p:cNvSpPr/>
            <p:nvPr/>
          </p:nvSpPr>
          <p:spPr>
            <a:xfrm flipV="1">
              <a:off x="6095489" y="3589124"/>
              <a:ext cx="1" cy="630282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6" name="Group 8">
            <a:extLst>
              <a:ext uri="{FF2B5EF4-FFF2-40B4-BE49-F238E27FC236}">
                <a16:creationId xmlns:a16="http://schemas.microsoft.com/office/drawing/2014/main" id="{5B2854D4-206A-4BAA-BD52-761951115BE2}"/>
              </a:ext>
            </a:extLst>
          </p:cNvPr>
          <p:cNvGrpSpPr/>
          <p:nvPr/>
        </p:nvGrpSpPr>
        <p:grpSpPr>
          <a:xfrm>
            <a:off x="968896" y="2052432"/>
            <a:ext cx="7206208" cy="476595"/>
            <a:chOff x="0" y="0"/>
            <a:chExt cx="19216553" cy="1270918"/>
          </a:xfrm>
        </p:grpSpPr>
        <p:sp>
          <p:nvSpPr>
            <p:cNvPr id="24" name="íṡľíḍè-Rectangle: Rounded Corners 9">
              <a:extLst>
                <a:ext uri="{FF2B5EF4-FFF2-40B4-BE49-F238E27FC236}">
                  <a16:creationId xmlns:a16="http://schemas.microsoft.com/office/drawing/2014/main" id="{FBDC37BE-850C-4873-ACD5-13693133515B}"/>
                </a:ext>
              </a:extLst>
            </p:cNvPr>
            <p:cNvSpPr/>
            <p:nvPr/>
          </p:nvSpPr>
          <p:spPr>
            <a:xfrm>
              <a:off x="0" y="916"/>
              <a:ext cx="3180952" cy="1270001"/>
            </a:xfrm>
            <a:prstGeom prst="roundRect">
              <a:avLst>
                <a:gd name="adj" fmla="val 5284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zh-CN" altLang="en-US" sz="1200" b="1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25" name="íṡľíḍè-Rectangle: Rounded Corners 10">
              <a:extLst>
                <a:ext uri="{FF2B5EF4-FFF2-40B4-BE49-F238E27FC236}">
                  <a16:creationId xmlns:a16="http://schemas.microsoft.com/office/drawing/2014/main" id="{CC08B91E-519D-49FE-A0E2-ABF322A27C84}"/>
                </a:ext>
              </a:extLst>
            </p:cNvPr>
            <p:cNvSpPr/>
            <p:nvPr/>
          </p:nvSpPr>
          <p:spPr>
            <a:xfrm>
              <a:off x="4003249" y="918"/>
              <a:ext cx="3180952" cy="1270000"/>
            </a:xfrm>
            <a:prstGeom prst="roundRect">
              <a:avLst>
                <a:gd name="adj" fmla="val 5284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zh-CN" altLang="en-US" sz="1200" b="1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26" name="íṡľíḍè-Rectangle: Rounded Corners 11">
              <a:extLst>
                <a:ext uri="{FF2B5EF4-FFF2-40B4-BE49-F238E27FC236}">
                  <a16:creationId xmlns:a16="http://schemas.microsoft.com/office/drawing/2014/main" id="{DA0076BC-6B85-4E06-A224-9421DC9D23A6}"/>
                </a:ext>
              </a:extLst>
            </p:cNvPr>
            <p:cNvSpPr/>
            <p:nvPr/>
          </p:nvSpPr>
          <p:spPr>
            <a:xfrm>
              <a:off x="8008895" y="918"/>
              <a:ext cx="3180954" cy="1270000"/>
            </a:xfrm>
            <a:prstGeom prst="roundRect">
              <a:avLst>
                <a:gd name="adj" fmla="val 5284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zh-CN" altLang="en-US" sz="1200" b="1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27" name="íṡľíḍè-Rectangle: Rounded Corners 12">
              <a:extLst>
                <a:ext uri="{FF2B5EF4-FFF2-40B4-BE49-F238E27FC236}">
                  <a16:creationId xmlns:a16="http://schemas.microsoft.com/office/drawing/2014/main" id="{340C7AFE-D113-4FAE-96C3-5A08E942ED2C}"/>
                </a:ext>
              </a:extLst>
            </p:cNvPr>
            <p:cNvSpPr/>
            <p:nvPr/>
          </p:nvSpPr>
          <p:spPr>
            <a:xfrm>
              <a:off x="12035862" y="918"/>
              <a:ext cx="3180954" cy="1270000"/>
            </a:xfrm>
            <a:prstGeom prst="roundRect">
              <a:avLst>
                <a:gd name="adj" fmla="val 5284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zh-CN" altLang="en-US" sz="12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  <p:sp>
          <p:nvSpPr>
            <p:cNvPr id="28" name="íṡľíḍè-Rectangle: Rounded Corners 13">
              <a:extLst>
                <a:ext uri="{FF2B5EF4-FFF2-40B4-BE49-F238E27FC236}">
                  <a16:creationId xmlns:a16="http://schemas.microsoft.com/office/drawing/2014/main" id="{B6142176-C4AA-4573-B866-3E250F95C58E}"/>
                </a:ext>
              </a:extLst>
            </p:cNvPr>
            <p:cNvSpPr/>
            <p:nvPr/>
          </p:nvSpPr>
          <p:spPr>
            <a:xfrm>
              <a:off x="16035601" y="0"/>
              <a:ext cx="3180952" cy="1270000"/>
            </a:xfrm>
            <a:prstGeom prst="roundRect">
              <a:avLst>
                <a:gd name="adj" fmla="val 5284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none" lIns="19050" tIns="19050" rIns="19050" bIns="19050" anchor="ctr">
              <a:normAutofit/>
            </a:bodyPr>
            <a:lstStyle/>
            <a:p>
              <a:pPr lvl="0" algn="ctr"/>
              <a:r>
                <a:rPr lang="zh-CN" altLang="en-US" sz="1200" b="1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标题文本预设</a:t>
              </a:r>
            </a:p>
          </p:txBody>
        </p:sp>
      </p:grpSp>
      <p:sp>
        <p:nvSpPr>
          <p:cNvPr id="17" name="íṡľíḍè-Rectangle 19">
            <a:extLst>
              <a:ext uri="{FF2B5EF4-FFF2-40B4-BE49-F238E27FC236}">
                <a16:creationId xmlns:a16="http://schemas.microsoft.com/office/drawing/2014/main" id="{B0C06837-7AEA-4BAC-B84C-F92A5906916A}"/>
              </a:ext>
            </a:extLst>
          </p:cNvPr>
          <p:cNvSpPr/>
          <p:nvPr/>
        </p:nvSpPr>
        <p:spPr>
          <a:xfrm>
            <a:off x="2491943" y="1463259"/>
            <a:ext cx="1333525" cy="472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</p:txBody>
      </p:sp>
      <p:sp>
        <p:nvSpPr>
          <p:cNvPr id="18" name="íṡľíḍè-Rectangle 20">
            <a:extLst>
              <a:ext uri="{FF2B5EF4-FFF2-40B4-BE49-F238E27FC236}">
                <a16:creationId xmlns:a16="http://schemas.microsoft.com/office/drawing/2014/main" id="{9D7BA49E-06B0-46E9-B1BA-A6A7E86FD5EC}"/>
              </a:ext>
            </a:extLst>
          </p:cNvPr>
          <p:cNvSpPr/>
          <p:nvPr/>
        </p:nvSpPr>
        <p:spPr>
          <a:xfrm>
            <a:off x="3993461" y="1463259"/>
            <a:ext cx="1333525" cy="472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</p:txBody>
      </p:sp>
      <p:sp>
        <p:nvSpPr>
          <p:cNvPr id="19" name="íṡľíḍè-Rectangle 21">
            <a:extLst>
              <a:ext uri="{FF2B5EF4-FFF2-40B4-BE49-F238E27FC236}">
                <a16:creationId xmlns:a16="http://schemas.microsoft.com/office/drawing/2014/main" id="{DEB71667-8620-4D0D-9E3B-6A331ED6DABD}"/>
              </a:ext>
            </a:extLst>
          </p:cNvPr>
          <p:cNvSpPr/>
          <p:nvPr/>
        </p:nvSpPr>
        <p:spPr>
          <a:xfrm>
            <a:off x="5494979" y="1463259"/>
            <a:ext cx="1333525" cy="472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</p:txBody>
      </p:sp>
      <p:sp>
        <p:nvSpPr>
          <p:cNvPr id="20" name="íṡľíḍè-Rectangle 22">
            <a:extLst>
              <a:ext uri="{FF2B5EF4-FFF2-40B4-BE49-F238E27FC236}">
                <a16:creationId xmlns:a16="http://schemas.microsoft.com/office/drawing/2014/main" id="{9765901D-A867-4A87-9226-FB8DE65680E1}"/>
              </a:ext>
            </a:extLst>
          </p:cNvPr>
          <p:cNvSpPr/>
          <p:nvPr/>
        </p:nvSpPr>
        <p:spPr>
          <a:xfrm>
            <a:off x="6996497" y="1463259"/>
            <a:ext cx="1333525" cy="472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</a:ext>
          </a:extLst>
        </p:spPr>
        <p:txBody>
          <a:bodyPr wrap="square" lIns="0" tIns="0" rIns="0" bIns="0">
            <a:no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给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sym typeface="Arial"/>
              </a:rPr>
              <a:t>你带来创意和灵感</a:t>
            </a:r>
            <a:endParaRPr lang="zh-CN" altLang="en-US" sz="900" dirty="0">
              <a:solidFill>
                <a:schemeClr val="bg1">
                  <a:lumMod val="50000"/>
                </a:schemeClr>
              </a:solidFill>
              <a:latin typeface="宋体" pitchFamily="2" charset="-122"/>
              <a:sym typeface="Arial"/>
            </a:endParaRPr>
          </a:p>
        </p:txBody>
      </p:sp>
      <p:grpSp>
        <p:nvGrpSpPr>
          <p:cNvPr id="21" name="Group 23">
            <a:extLst>
              <a:ext uri="{FF2B5EF4-FFF2-40B4-BE49-F238E27FC236}">
                <a16:creationId xmlns:a16="http://schemas.microsoft.com/office/drawing/2014/main" id="{DA486288-7CA2-466C-A97F-EA46F72C423B}"/>
              </a:ext>
            </a:extLst>
          </p:cNvPr>
          <p:cNvGrpSpPr/>
          <p:nvPr/>
        </p:nvGrpSpPr>
        <p:grpSpPr>
          <a:xfrm>
            <a:off x="4283471" y="2882303"/>
            <a:ext cx="580218" cy="580218"/>
            <a:chOff x="0" y="0"/>
            <a:chExt cx="1547244" cy="1547244"/>
          </a:xfrm>
        </p:grpSpPr>
        <p:sp>
          <p:nvSpPr>
            <p:cNvPr id="22" name="íṡľíḍè-Freeform: Shape 24">
              <a:extLst>
                <a:ext uri="{FF2B5EF4-FFF2-40B4-BE49-F238E27FC236}">
                  <a16:creationId xmlns:a16="http://schemas.microsoft.com/office/drawing/2014/main" id="{A5D3E280-15CE-426D-B85F-42780E03C2A4}"/>
                </a:ext>
              </a:extLst>
            </p:cNvPr>
            <p:cNvSpPr/>
            <p:nvPr/>
          </p:nvSpPr>
          <p:spPr>
            <a:xfrm>
              <a:off x="0" y="0"/>
              <a:ext cx="1547244" cy="1547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íṡľíḍè-Freeform: Shape 25">
              <a:extLst>
                <a:ext uri="{FF2B5EF4-FFF2-40B4-BE49-F238E27FC236}">
                  <a16:creationId xmlns:a16="http://schemas.microsoft.com/office/drawing/2014/main" id="{7A05B238-D0BD-44F8-A97D-7B535CB30263}"/>
                </a:ext>
              </a:extLst>
            </p:cNvPr>
            <p:cNvSpPr/>
            <p:nvPr/>
          </p:nvSpPr>
          <p:spPr>
            <a:xfrm>
              <a:off x="367139" y="396789"/>
              <a:ext cx="791768" cy="753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87" y="8928"/>
                  </a:moveTo>
                  <a:lnTo>
                    <a:pt x="20048" y="7836"/>
                  </a:lnTo>
                  <a:cubicBezTo>
                    <a:pt x="19687" y="7476"/>
                    <a:pt x="19267" y="7297"/>
                    <a:pt x="18787" y="7297"/>
                  </a:cubicBezTo>
                  <a:cubicBezTo>
                    <a:pt x="18296" y="7297"/>
                    <a:pt x="17880" y="7476"/>
                    <a:pt x="17539" y="7836"/>
                  </a:cubicBezTo>
                  <a:lnTo>
                    <a:pt x="13462" y="12118"/>
                  </a:lnTo>
                  <a:lnTo>
                    <a:pt x="13462" y="1865"/>
                  </a:lnTo>
                  <a:cubicBezTo>
                    <a:pt x="13462" y="1359"/>
                    <a:pt x="13286" y="923"/>
                    <a:pt x="12935" y="553"/>
                  </a:cubicBezTo>
                  <a:cubicBezTo>
                    <a:pt x="12584" y="184"/>
                    <a:pt x="12168" y="0"/>
                    <a:pt x="11687" y="0"/>
                  </a:cubicBezTo>
                  <a:lnTo>
                    <a:pt x="9913" y="0"/>
                  </a:lnTo>
                  <a:cubicBezTo>
                    <a:pt x="9432" y="0"/>
                    <a:pt x="9016" y="185"/>
                    <a:pt x="8665" y="553"/>
                  </a:cubicBezTo>
                  <a:cubicBezTo>
                    <a:pt x="8314" y="923"/>
                    <a:pt x="8139" y="1359"/>
                    <a:pt x="8139" y="1865"/>
                  </a:cubicBezTo>
                  <a:lnTo>
                    <a:pt x="8139" y="12118"/>
                  </a:lnTo>
                  <a:lnTo>
                    <a:pt x="4062" y="7836"/>
                  </a:lnTo>
                  <a:cubicBezTo>
                    <a:pt x="3720" y="7476"/>
                    <a:pt x="3304" y="7297"/>
                    <a:pt x="2814" y="7297"/>
                  </a:cubicBezTo>
                  <a:cubicBezTo>
                    <a:pt x="2334" y="7297"/>
                    <a:pt x="1914" y="7476"/>
                    <a:pt x="1553" y="7836"/>
                  </a:cubicBezTo>
                  <a:lnTo>
                    <a:pt x="527" y="8928"/>
                  </a:lnTo>
                  <a:cubicBezTo>
                    <a:pt x="175" y="9297"/>
                    <a:pt x="0" y="9739"/>
                    <a:pt x="0" y="10254"/>
                  </a:cubicBezTo>
                  <a:cubicBezTo>
                    <a:pt x="0" y="10778"/>
                    <a:pt x="176" y="11215"/>
                    <a:pt x="527" y="11564"/>
                  </a:cubicBezTo>
                  <a:lnTo>
                    <a:pt x="9552" y="21061"/>
                  </a:lnTo>
                  <a:cubicBezTo>
                    <a:pt x="9894" y="21420"/>
                    <a:pt x="10311" y="21600"/>
                    <a:pt x="10800" y="21600"/>
                  </a:cubicBezTo>
                  <a:cubicBezTo>
                    <a:pt x="11281" y="21600"/>
                    <a:pt x="11702" y="21420"/>
                    <a:pt x="12061" y="21061"/>
                  </a:cubicBezTo>
                  <a:lnTo>
                    <a:pt x="21087" y="11564"/>
                  </a:lnTo>
                  <a:cubicBezTo>
                    <a:pt x="21429" y="11205"/>
                    <a:pt x="21600" y="10768"/>
                    <a:pt x="21600" y="10254"/>
                  </a:cubicBezTo>
                  <a:cubicBezTo>
                    <a:pt x="21600" y="9749"/>
                    <a:pt x="21429" y="9307"/>
                    <a:pt x="21087" y="8928"/>
                  </a:cubicBezTo>
                  <a:cubicBezTo>
                    <a:pt x="21087" y="8928"/>
                    <a:pt x="21087" y="8928"/>
                    <a:pt x="21087" y="89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236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155099" y="2830816"/>
            <a:ext cx="4672593" cy="342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适用工作总结</a:t>
            </a:r>
            <a:r>
              <a:rPr lang="en-US" altLang="zh-CN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商务汇报</a:t>
            </a:r>
            <a:r>
              <a:rPr lang="en-US" altLang="zh-CN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项目展示</a:t>
            </a:r>
            <a:r>
              <a:rPr lang="en-US" altLang="zh-CN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r>
              <a:rPr lang="zh-CN" altLang="en-US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商务计划</a:t>
            </a:r>
            <a:r>
              <a:rPr lang="en-US" altLang="zh-CN" sz="1800" cap="all" dirty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|</a:t>
            </a:r>
            <a:endParaRPr lang="zh-CN" altLang="en-US" sz="1800" cap="all" dirty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3600" y="1535979"/>
            <a:ext cx="5176800" cy="1064907"/>
          </a:xfrm>
          <a:prstGeom prst="rect">
            <a:avLst/>
          </a:prstGeom>
          <a:noFill/>
        </p:spPr>
        <p:txBody>
          <a:bodyPr wrap="none" lIns="48767" tIns="24384" rIns="48767" bIns="24384">
            <a:spAutoFit/>
          </a:bodyPr>
          <a:lstStyle/>
          <a:p>
            <a:pPr algn="ctr">
              <a:buNone/>
            </a:pPr>
            <a:r>
              <a:rPr lang="en-US" altLang="zh-CN" sz="6600" b="1" cap="all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XXX</a:t>
            </a:r>
            <a:r>
              <a:rPr lang="zh-CN" altLang="en-US" sz="6600" b="1" cap="all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感谢</a:t>
            </a:r>
            <a:r>
              <a:rPr lang="zh-CN" altLang="en-US" sz="6600" b="1" cap="all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有你</a:t>
            </a:r>
            <a:endParaRPr lang="zh-CN" altLang="en-US" sz="6600" b="1" cap="all" dirty="0">
              <a:solidFill>
                <a:schemeClr val="accent5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87"/>
          <p:cNvSpPr>
            <a:spLocks noChangeArrowheads="1"/>
          </p:cNvSpPr>
          <p:nvPr/>
        </p:nvSpPr>
        <p:spPr bwMode="auto">
          <a:xfrm>
            <a:off x="2533829" y="3386450"/>
            <a:ext cx="4293863" cy="30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040" tIns="46520" rIns="93040" bIns="4652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XXX</a:t>
            </a:r>
            <a:r>
              <a:rPr lang="zh-CN" altLang="en-US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            </a:t>
            </a:r>
            <a:r>
              <a:rPr lang="zh-CN" altLang="en-US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日期：</a:t>
            </a:r>
            <a:r>
              <a:rPr lang="en-US" altLang="zh-CN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2019</a:t>
            </a:r>
            <a:r>
              <a:rPr lang="zh-CN" altLang="en-US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</a:t>
            </a:r>
            <a:r>
              <a:rPr lang="en-US" altLang="zh-CN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</a:t>
            </a:r>
            <a:r>
              <a:rPr lang="zh-CN" altLang="en-US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月</a:t>
            </a:r>
            <a:r>
              <a:rPr lang="en-US" altLang="zh-CN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</a:t>
            </a:r>
            <a:r>
              <a:rPr lang="zh-CN" altLang="en-US" sz="1400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日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5"/>
          <p:cNvSpPr>
            <a:spLocks noEditPoints="1"/>
          </p:cNvSpPr>
          <p:nvPr/>
        </p:nvSpPr>
        <p:spPr bwMode="auto">
          <a:xfrm>
            <a:off x="3514725" y="3271838"/>
            <a:ext cx="47625" cy="147637"/>
          </a:xfrm>
          <a:custGeom>
            <a:avLst/>
            <a:gdLst>
              <a:gd name="T0" fmla="*/ 2147483647 w 87"/>
              <a:gd name="T1" fmla="*/ 2147483647 h 272"/>
              <a:gd name="T2" fmla="*/ 2147483647 w 87"/>
              <a:gd name="T3" fmla="*/ 2147483647 h 272"/>
              <a:gd name="T4" fmla="*/ 2147483647 w 87"/>
              <a:gd name="T5" fmla="*/ 2147483647 h 272"/>
              <a:gd name="T6" fmla="*/ 2147483647 w 87"/>
              <a:gd name="T7" fmla="*/ 2147483647 h 272"/>
              <a:gd name="T8" fmla="*/ 2147483647 w 87"/>
              <a:gd name="T9" fmla="*/ 2147483647 h 272"/>
              <a:gd name="T10" fmla="*/ 2147483647 w 87"/>
              <a:gd name="T11" fmla="*/ 2147483647 h 272"/>
              <a:gd name="T12" fmla="*/ 2147483647 w 87"/>
              <a:gd name="T13" fmla="*/ 2147483647 h 272"/>
              <a:gd name="T14" fmla="*/ 2147483647 w 87"/>
              <a:gd name="T15" fmla="*/ 2147483647 h 272"/>
              <a:gd name="T16" fmla="*/ 2147483647 w 87"/>
              <a:gd name="T17" fmla="*/ 2147483647 h 272"/>
              <a:gd name="T18" fmla="*/ 2147483647 w 87"/>
              <a:gd name="T19" fmla="*/ 2147483647 h 272"/>
              <a:gd name="T20" fmla="*/ 2147483647 w 87"/>
              <a:gd name="T21" fmla="*/ 2147483647 h 272"/>
              <a:gd name="T22" fmla="*/ 2147483647 w 87"/>
              <a:gd name="T23" fmla="*/ 2147483647 h 272"/>
              <a:gd name="T24" fmla="*/ 2147483647 w 87"/>
              <a:gd name="T25" fmla="*/ 2147483647 h 272"/>
              <a:gd name="T26" fmla="*/ 2147483647 w 87"/>
              <a:gd name="T27" fmla="*/ 2147483647 h 272"/>
              <a:gd name="T28" fmla="*/ 2147483647 w 87"/>
              <a:gd name="T29" fmla="*/ 2147483647 h 272"/>
              <a:gd name="T30" fmla="*/ 0 w 87"/>
              <a:gd name="T31" fmla="*/ 2147483647 h 272"/>
              <a:gd name="T32" fmla="*/ 2147483647 w 87"/>
              <a:gd name="T33" fmla="*/ 2147483647 h 272"/>
              <a:gd name="T34" fmla="*/ 2147483647 w 87"/>
              <a:gd name="T35" fmla="*/ 2147483647 h 272"/>
              <a:gd name="T36" fmla="*/ 2147483647 w 87"/>
              <a:gd name="T37" fmla="*/ 2147483647 h 272"/>
              <a:gd name="T38" fmla="*/ 2147483647 w 87"/>
              <a:gd name="T39" fmla="*/ 2147483647 h 272"/>
              <a:gd name="T40" fmla="*/ 2147483647 w 87"/>
              <a:gd name="T41" fmla="*/ 2147483647 h 272"/>
              <a:gd name="T42" fmla="*/ 2147483647 w 87"/>
              <a:gd name="T43" fmla="*/ 2147483647 h 272"/>
              <a:gd name="T44" fmla="*/ 2147483647 w 87"/>
              <a:gd name="T45" fmla="*/ 2147483647 h 272"/>
              <a:gd name="T46" fmla="*/ 2147483647 w 87"/>
              <a:gd name="T47" fmla="*/ 2147483647 h 272"/>
              <a:gd name="T48" fmla="*/ 2147483647 w 87"/>
              <a:gd name="T49" fmla="*/ 2147483647 h 272"/>
              <a:gd name="T50" fmla="*/ 2147483647 w 87"/>
              <a:gd name="T51" fmla="*/ 2147483647 h 272"/>
              <a:gd name="T52" fmla="*/ 2147483647 w 87"/>
              <a:gd name="T53" fmla="*/ 2147483647 h 272"/>
              <a:gd name="T54" fmla="*/ 2147483647 w 87"/>
              <a:gd name="T55" fmla="*/ 2147483647 h 272"/>
              <a:gd name="T56" fmla="*/ 2147483647 w 87"/>
              <a:gd name="T57" fmla="*/ 2147483647 h 272"/>
              <a:gd name="T58" fmla="*/ 2147483647 w 87"/>
              <a:gd name="T59" fmla="*/ 2147483647 h 272"/>
              <a:gd name="T60" fmla="*/ 2147483647 w 87"/>
              <a:gd name="T61" fmla="*/ 2147483647 h 272"/>
              <a:gd name="T62" fmla="*/ 2147483647 w 87"/>
              <a:gd name="T63" fmla="*/ 2147483647 h 272"/>
              <a:gd name="T64" fmla="*/ 2147483647 w 87"/>
              <a:gd name="T65" fmla="*/ 2147483647 h 272"/>
              <a:gd name="T66" fmla="*/ 2147483647 w 87"/>
              <a:gd name="T67" fmla="*/ 2147483647 h 272"/>
              <a:gd name="T68" fmla="*/ 2147483647 w 87"/>
              <a:gd name="T69" fmla="*/ 2147483647 h 272"/>
              <a:gd name="T70" fmla="*/ 2147483647 w 87"/>
              <a:gd name="T71" fmla="*/ 2147483647 h 272"/>
              <a:gd name="T72" fmla="*/ 2147483647 w 87"/>
              <a:gd name="T73" fmla="*/ 2147483647 h 272"/>
              <a:gd name="T74" fmla="*/ 2147483647 w 87"/>
              <a:gd name="T75" fmla="*/ 2147483647 h 272"/>
              <a:gd name="T76" fmla="*/ 2147483647 w 87"/>
              <a:gd name="T77" fmla="*/ 2147483647 h 272"/>
              <a:gd name="T78" fmla="*/ 2147483647 w 87"/>
              <a:gd name="T79" fmla="*/ 2147483647 h 272"/>
              <a:gd name="T80" fmla="*/ 2147483647 w 87"/>
              <a:gd name="T81" fmla="*/ 2147483647 h 272"/>
              <a:gd name="T82" fmla="*/ 2147483647 w 87"/>
              <a:gd name="T83" fmla="*/ 2147483647 h 272"/>
              <a:gd name="T84" fmla="*/ 2147483647 w 87"/>
              <a:gd name="T85" fmla="*/ 2147483647 h 272"/>
              <a:gd name="T86" fmla="*/ 2147483647 w 87"/>
              <a:gd name="T87" fmla="*/ 2147483647 h 272"/>
              <a:gd name="T88" fmla="*/ 2147483647 w 87"/>
              <a:gd name="T89" fmla="*/ 2147483647 h 272"/>
              <a:gd name="T90" fmla="*/ 2147483647 w 87"/>
              <a:gd name="T91" fmla="*/ 2147483647 h 272"/>
              <a:gd name="T92" fmla="*/ 2147483647 w 87"/>
              <a:gd name="T93" fmla="*/ 2147483647 h 272"/>
              <a:gd name="T94" fmla="*/ 2147483647 w 87"/>
              <a:gd name="T95" fmla="*/ 2147483647 h 272"/>
              <a:gd name="T96" fmla="*/ 2147483647 w 87"/>
              <a:gd name="T97" fmla="*/ 2147483647 h 27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87" h="272">
                <a:moveTo>
                  <a:pt x="78" y="202"/>
                </a:moveTo>
                <a:lnTo>
                  <a:pt x="78" y="202"/>
                </a:lnTo>
                <a:lnTo>
                  <a:pt x="78" y="201"/>
                </a:lnTo>
                <a:lnTo>
                  <a:pt x="77" y="199"/>
                </a:lnTo>
                <a:lnTo>
                  <a:pt x="74" y="198"/>
                </a:lnTo>
                <a:lnTo>
                  <a:pt x="72" y="195"/>
                </a:lnTo>
                <a:lnTo>
                  <a:pt x="72" y="29"/>
                </a:lnTo>
                <a:lnTo>
                  <a:pt x="71" y="23"/>
                </a:lnTo>
                <a:lnTo>
                  <a:pt x="70" y="18"/>
                </a:lnTo>
                <a:lnTo>
                  <a:pt x="67" y="12"/>
                </a:lnTo>
                <a:lnTo>
                  <a:pt x="63" y="8"/>
                </a:lnTo>
                <a:lnTo>
                  <a:pt x="59" y="5"/>
                </a:lnTo>
                <a:lnTo>
                  <a:pt x="55" y="3"/>
                </a:lnTo>
                <a:lnTo>
                  <a:pt x="49" y="1"/>
                </a:lnTo>
                <a:lnTo>
                  <a:pt x="44" y="0"/>
                </a:lnTo>
                <a:lnTo>
                  <a:pt x="38" y="1"/>
                </a:lnTo>
                <a:lnTo>
                  <a:pt x="33" y="3"/>
                </a:lnTo>
                <a:lnTo>
                  <a:pt x="29" y="5"/>
                </a:lnTo>
                <a:lnTo>
                  <a:pt x="23" y="8"/>
                </a:lnTo>
                <a:lnTo>
                  <a:pt x="23" y="10"/>
                </a:lnTo>
                <a:lnTo>
                  <a:pt x="21" y="14"/>
                </a:lnTo>
                <a:lnTo>
                  <a:pt x="18" y="18"/>
                </a:lnTo>
                <a:lnTo>
                  <a:pt x="17" y="23"/>
                </a:lnTo>
                <a:lnTo>
                  <a:pt x="15" y="29"/>
                </a:lnTo>
                <a:lnTo>
                  <a:pt x="15" y="195"/>
                </a:lnTo>
                <a:lnTo>
                  <a:pt x="14" y="198"/>
                </a:lnTo>
                <a:lnTo>
                  <a:pt x="11" y="199"/>
                </a:lnTo>
                <a:lnTo>
                  <a:pt x="10" y="201"/>
                </a:lnTo>
                <a:lnTo>
                  <a:pt x="6" y="207"/>
                </a:lnTo>
                <a:lnTo>
                  <a:pt x="3" y="213"/>
                </a:lnTo>
                <a:lnTo>
                  <a:pt x="2" y="220"/>
                </a:lnTo>
                <a:lnTo>
                  <a:pt x="0" y="228"/>
                </a:lnTo>
                <a:lnTo>
                  <a:pt x="2" y="236"/>
                </a:lnTo>
                <a:lnTo>
                  <a:pt x="4" y="244"/>
                </a:lnTo>
                <a:lnTo>
                  <a:pt x="8" y="251"/>
                </a:lnTo>
                <a:lnTo>
                  <a:pt x="14" y="258"/>
                </a:lnTo>
                <a:lnTo>
                  <a:pt x="19" y="263"/>
                </a:lnTo>
                <a:lnTo>
                  <a:pt x="27" y="267"/>
                </a:lnTo>
                <a:lnTo>
                  <a:pt x="36" y="270"/>
                </a:lnTo>
                <a:lnTo>
                  <a:pt x="44" y="272"/>
                </a:lnTo>
                <a:lnTo>
                  <a:pt x="52" y="270"/>
                </a:lnTo>
                <a:lnTo>
                  <a:pt x="60" y="267"/>
                </a:lnTo>
                <a:lnTo>
                  <a:pt x="68" y="263"/>
                </a:lnTo>
                <a:lnTo>
                  <a:pt x="74" y="258"/>
                </a:lnTo>
                <a:lnTo>
                  <a:pt x="81" y="251"/>
                </a:lnTo>
                <a:lnTo>
                  <a:pt x="83" y="244"/>
                </a:lnTo>
                <a:lnTo>
                  <a:pt x="86" y="236"/>
                </a:lnTo>
                <a:lnTo>
                  <a:pt x="87" y="228"/>
                </a:lnTo>
                <a:lnTo>
                  <a:pt x="86" y="221"/>
                </a:lnTo>
                <a:lnTo>
                  <a:pt x="85" y="214"/>
                </a:lnTo>
                <a:lnTo>
                  <a:pt x="82" y="207"/>
                </a:lnTo>
                <a:lnTo>
                  <a:pt x="78" y="202"/>
                </a:lnTo>
                <a:close/>
                <a:moveTo>
                  <a:pt x="26" y="27"/>
                </a:moveTo>
                <a:lnTo>
                  <a:pt x="62" y="27"/>
                </a:lnTo>
                <a:lnTo>
                  <a:pt x="62" y="36"/>
                </a:lnTo>
                <a:lnTo>
                  <a:pt x="26" y="36"/>
                </a:lnTo>
                <a:lnTo>
                  <a:pt x="26" y="27"/>
                </a:lnTo>
                <a:close/>
                <a:moveTo>
                  <a:pt x="67" y="251"/>
                </a:moveTo>
                <a:lnTo>
                  <a:pt x="67" y="251"/>
                </a:lnTo>
                <a:lnTo>
                  <a:pt x="66" y="254"/>
                </a:lnTo>
                <a:lnTo>
                  <a:pt x="60" y="257"/>
                </a:lnTo>
                <a:lnTo>
                  <a:pt x="55" y="259"/>
                </a:lnTo>
                <a:lnTo>
                  <a:pt x="49" y="261"/>
                </a:lnTo>
                <a:lnTo>
                  <a:pt x="44" y="262"/>
                </a:lnTo>
                <a:lnTo>
                  <a:pt x="38" y="261"/>
                </a:lnTo>
                <a:lnTo>
                  <a:pt x="32" y="259"/>
                </a:lnTo>
                <a:lnTo>
                  <a:pt x="27" y="257"/>
                </a:lnTo>
                <a:lnTo>
                  <a:pt x="22" y="254"/>
                </a:lnTo>
                <a:lnTo>
                  <a:pt x="19" y="251"/>
                </a:lnTo>
                <a:lnTo>
                  <a:pt x="15" y="247"/>
                </a:lnTo>
                <a:lnTo>
                  <a:pt x="12" y="240"/>
                </a:lnTo>
                <a:lnTo>
                  <a:pt x="11" y="235"/>
                </a:lnTo>
                <a:lnTo>
                  <a:pt x="10" y="228"/>
                </a:lnTo>
                <a:lnTo>
                  <a:pt x="11" y="221"/>
                </a:lnTo>
                <a:lnTo>
                  <a:pt x="12" y="216"/>
                </a:lnTo>
                <a:lnTo>
                  <a:pt x="15" y="210"/>
                </a:lnTo>
                <a:lnTo>
                  <a:pt x="18" y="206"/>
                </a:lnTo>
                <a:lnTo>
                  <a:pt x="19" y="205"/>
                </a:lnTo>
                <a:lnTo>
                  <a:pt x="26" y="199"/>
                </a:lnTo>
                <a:lnTo>
                  <a:pt x="26" y="176"/>
                </a:lnTo>
                <a:lnTo>
                  <a:pt x="27" y="169"/>
                </a:lnTo>
                <a:lnTo>
                  <a:pt x="32" y="164"/>
                </a:lnTo>
                <a:lnTo>
                  <a:pt x="37" y="160"/>
                </a:lnTo>
                <a:lnTo>
                  <a:pt x="44" y="158"/>
                </a:lnTo>
                <a:lnTo>
                  <a:pt x="51" y="160"/>
                </a:lnTo>
                <a:lnTo>
                  <a:pt x="56" y="164"/>
                </a:lnTo>
                <a:lnTo>
                  <a:pt x="60" y="169"/>
                </a:lnTo>
                <a:lnTo>
                  <a:pt x="62" y="176"/>
                </a:lnTo>
                <a:lnTo>
                  <a:pt x="62" y="199"/>
                </a:lnTo>
                <a:lnTo>
                  <a:pt x="67" y="205"/>
                </a:lnTo>
                <a:lnTo>
                  <a:pt x="68" y="206"/>
                </a:lnTo>
                <a:lnTo>
                  <a:pt x="72" y="210"/>
                </a:lnTo>
                <a:lnTo>
                  <a:pt x="75" y="216"/>
                </a:lnTo>
                <a:lnTo>
                  <a:pt x="77" y="221"/>
                </a:lnTo>
                <a:lnTo>
                  <a:pt x="77" y="228"/>
                </a:lnTo>
                <a:lnTo>
                  <a:pt x="77" y="235"/>
                </a:lnTo>
                <a:lnTo>
                  <a:pt x="75" y="240"/>
                </a:lnTo>
                <a:lnTo>
                  <a:pt x="71" y="247"/>
                </a:lnTo>
                <a:lnTo>
                  <a:pt x="67" y="25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3" name="Freeform 6"/>
          <p:cNvSpPr>
            <a:spLocks noEditPoints="1"/>
          </p:cNvSpPr>
          <p:nvPr/>
        </p:nvSpPr>
        <p:spPr bwMode="auto">
          <a:xfrm>
            <a:off x="3219450" y="3271838"/>
            <a:ext cx="46038" cy="147637"/>
          </a:xfrm>
          <a:custGeom>
            <a:avLst/>
            <a:gdLst>
              <a:gd name="T0" fmla="*/ 2147483647 w 86"/>
              <a:gd name="T1" fmla="*/ 2147483647 h 272"/>
              <a:gd name="T2" fmla="*/ 2147483647 w 86"/>
              <a:gd name="T3" fmla="*/ 2147483647 h 272"/>
              <a:gd name="T4" fmla="*/ 2147483647 w 86"/>
              <a:gd name="T5" fmla="*/ 2147483647 h 272"/>
              <a:gd name="T6" fmla="*/ 2147483647 w 86"/>
              <a:gd name="T7" fmla="*/ 2147483647 h 272"/>
              <a:gd name="T8" fmla="*/ 2147483647 w 86"/>
              <a:gd name="T9" fmla="*/ 2147483647 h 272"/>
              <a:gd name="T10" fmla="*/ 2147483647 w 86"/>
              <a:gd name="T11" fmla="*/ 2147483647 h 272"/>
              <a:gd name="T12" fmla="*/ 2147483647 w 86"/>
              <a:gd name="T13" fmla="*/ 2147483647 h 272"/>
              <a:gd name="T14" fmla="*/ 2147483647 w 86"/>
              <a:gd name="T15" fmla="*/ 2147483647 h 272"/>
              <a:gd name="T16" fmla="*/ 2147483647 w 86"/>
              <a:gd name="T17" fmla="*/ 2147483647 h 272"/>
              <a:gd name="T18" fmla="*/ 2147483647 w 86"/>
              <a:gd name="T19" fmla="*/ 2147483647 h 272"/>
              <a:gd name="T20" fmla="*/ 2147483647 w 86"/>
              <a:gd name="T21" fmla="*/ 2147483647 h 272"/>
              <a:gd name="T22" fmla="*/ 2147483647 w 86"/>
              <a:gd name="T23" fmla="*/ 2147483647 h 272"/>
              <a:gd name="T24" fmla="*/ 2147483647 w 86"/>
              <a:gd name="T25" fmla="*/ 2147483647 h 272"/>
              <a:gd name="T26" fmla="*/ 2147483647 w 86"/>
              <a:gd name="T27" fmla="*/ 2147483647 h 272"/>
              <a:gd name="T28" fmla="*/ 2147483647 w 86"/>
              <a:gd name="T29" fmla="*/ 2147483647 h 272"/>
              <a:gd name="T30" fmla="*/ 0 w 86"/>
              <a:gd name="T31" fmla="*/ 2147483647 h 272"/>
              <a:gd name="T32" fmla="*/ 2147483647 w 86"/>
              <a:gd name="T33" fmla="*/ 2147483647 h 272"/>
              <a:gd name="T34" fmla="*/ 2147483647 w 86"/>
              <a:gd name="T35" fmla="*/ 2147483647 h 272"/>
              <a:gd name="T36" fmla="*/ 2147483647 w 86"/>
              <a:gd name="T37" fmla="*/ 2147483647 h 272"/>
              <a:gd name="T38" fmla="*/ 2147483647 w 86"/>
              <a:gd name="T39" fmla="*/ 2147483647 h 272"/>
              <a:gd name="T40" fmla="*/ 2147483647 w 86"/>
              <a:gd name="T41" fmla="*/ 2147483647 h 272"/>
              <a:gd name="T42" fmla="*/ 2147483647 w 86"/>
              <a:gd name="T43" fmla="*/ 2147483647 h 272"/>
              <a:gd name="T44" fmla="*/ 2147483647 w 86"/>
              <a:gd name="T45" fmla="*/ 2147483647 h 272"/>
              <a:gd name="T46" fmla="*/ 2147483647 w 86"/>
              <a:gd name="T47" fmla="*/ 2147483647 h 272"/>
              <a:gd name="T48" fmla="*/ 2147483647 w 86"/>
              <a:gd name="T49" fmla="*/ 2147483647 h 272"/>
              <a:gd name="T50" fmla="*/ 2147483647 w 86"/>
              <a:gd name="T51" fmla="*/ 2147483647 h 272"/>
              <a:gd name="T52" fmla="*/ 2147483647 w 86"/>
              <a:gd name="T53" fmla="*/ 2147483647 h 272"/>
              <a:gd name="T54" fmla="*/ 2147483647 w 86"/>
              <a:gd name="T55" fmla="*/ 2147483647 h 272"/>
              <a:gd name="T56" fmla="*/ 2147483647 w 86"/>
              <a:gd name="T57" fmla="*/ 2147483647 h 272"/>
              <a:gd name="T58" fmla="*/ 2147483647 w 86"/>
              <a:gd name="T59" fmla="*/ 2147483647 h 272"/>
              <a:gd name="T60" fmla="*/ 2147483647 w 86"/>
              <a:gd name="T61" fmla="*/ 2147483647 h 272"/>
              <a:gd name="T62" fmla="*/ 2147483647 w 86"/>
              <a:gd name="T63" fmla="*/ 2147483647 h 272"/>
              <a:gd name="T64" fmla="*/ 2147483647 w 86"/>
              <a:gd name="T65" fmla="*/ 2147483647 h 272"/>
              <a:gd name="T66" fmla="*/ 2147483647 w 86"/>
              <a:gd name="T67" fmla="*/ 2147483647 h 272"/>
              <a:gd name="T68" fmla="*/ 2147483647 w 86"/>
              <a:gd name="T69" fmla="*/ 2147483647 h 272"/>
              <a:gd name="T70" fmla="*/ 2147483647 w 86"/>
              <a:gd name="T71" fmla="*/ 2147483647 h 272"/>
              <a:gd name="T72" fmla="*/ 2147483647 w 86"/>
              <a:gd name="T73" fmla="*/ 2147483647 h 272"/>
              <a:gd name="T74" fmla="*/ 2147483647 w 86"/>
              <a:gd name="T75" fmla="*/ 2147483647 h 272"/>
              <a:gd name="T76" fmla="*/ 2147483647 w 86"/>
              <a:gd name="T77" fmla="*/ 2147483647 h 272"/>
              <a:gd name="T78" fmla="*/ 2147483647 w 86"/>
              <a:gd name="T79" fmla="*/ 2147483647 h 272"/>
              <a:gd name="T80" fmla="*/ 2147483647 w 86"/>
              <a:gd name="T81" fmla="*/ 2147483647 h 272"/>
              <a:gd name="T82" fmla="*/ 2147483647 w 86"/>
              <a:gd name="T83" fmla="*/ 2147483647 h 272"/>
              <a:gd name="T84" fmla="*/ 2147483647 w 86"/>
              <a:gd name="T85" fmla="*/ 2147483647 h 272"/>
              <a:gd name="T86" fmla="*/ 2147483647 w 86"/>
              <a:gd name="T87" fmla="*/ 2147483647 h 272"/>
              <a:gd name="T88" fmla="*/ 2147483647 w 86"/>
              <a:gd name="T89" fmla="*/ 2147483647 h 272"/>
              <a:gd name="T90" fmla="*/ 2147483647 w 86"/>
              <a:gd name="T91" fmla="*/ 2147483647 h 272"/>
              <a:gd name="T92" fmla="*/ 2147483647 w 86"/>
              <a:gd name="T93" fmla="*/ 2147483647 h 272"/>
              <a:gd name="T94" fmla="*/ 2147483647 w 86"/>
              <a:gd name="T95" fmla="*/ 2147483647 h 272"/>
              <a:gd name="T96" fmla="*/ 2147483647 w 86"/>
              <a:gd name="T97" fmla="*/ 2147483647 h 272"/>
              <a:gd name="T98" fmla="*/ 2147483647 w 86"/>
              <a:gd name="T99" fmla="*/ 2147483647 h 272"/>
              <a:gd name="T100" fmla="*/ 2147483647 w 86"/>
              <a:gd name="T101" fmla="*/ 2147483647 h 272"/>
              <a:gd name="T102" fmla="*/ 2147483647 w 86"/>
              <a:gd name="T103" fmla="*/ 2147483647 h 272"/>
              <a:gd name="T104" fmla="*/ 2147483647 w 86"/>
              <a:gd name="T105" fmla="*/ 2147483647 h 27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86" h="272">
                <a:moveTo>
                  <a:pt x="78" y="202"/>
                </a:moveTo>
                <a:lnTo>
                  <a:pt x="78" y="202"/>
                </a:lnTo>
                <a:lnTo>
                  <a:pt x="77" y="201"/>
                </a:lnTo>
                <a:lnTo>
                  <a:pt x="76" y="199"/>
                </a:lnTo>
                <a:lnTo>
                  <a:pt x="74" y="198"/>
                </a:lnTo>
                <a:lnTo>
                  <a:pt x="71" y="195"/>
                </a:lnTo>
                <a:lnTo>
                  <a:pt x="71" y="29"/>
                </a:lnTo>
                <a:lnTo>
                  <a:pt x="70" y="23"/>
                </a:lnTo>
                <a:lnTo>
                  <a:pt x="69" y="18"/>
                </a:lnTo>
                <a:lnTo>
                  <a:pt x="66" y="12"/>
                </a:lnTo>
                <a:lnTo>
                  <a:pt x="63" y="8"/>
                </a:lnTo>
                <a:lnTo>
                  <a:pt x="59" y="5"/>
                </a:lnTo>
                <a:lnTo>
                  <a:pt x="54" y="3"/>
                </a:lnTo>
                <a:lnTo>
                  <a:pt x="50" y="1"/>
                </a:lnTo>
                <a:lnTo>
                  <a:pt x="43" y="0"/>
                </a:lnTo>
                <a:lnTo>
                  <a:pt x="37" y="1"/>
                </a:lnTo>
                <a:lnTo>
                  <a:pt x="32" y="3"/>
                </a:lnTo>
                <a:lnTo>
                  <a:pt x="28" y="5"/>
                </a:lnTo>
                <a:lnTo>
                  <a:pt x="24" y="8"/>
                </a:lnTo>
                <a:lnTo>
                  <a:pt x="24" y="10"/>
                </a:lnTo>
                <a:lnTo>
                  <a:pt x="20" y="14"/>
                </a:lnTo>
                <a:lnTo>
                  <a:pt x="17" y="18"/>
                </a:lnTo>
                <a:lnTo>
                  <a:pt x="15" y="23"/>
                </a:lnTo>
                <a:lnTo>
                  <a:pt x="15" y="29"/>
                </a:lnTo>
                <a:lnTo>
                  <a:pt x="15" y="195"/>
                </a:lnTo>
                <a:lnTo>
                  <a:pt x="13" y="198"/>
                </a:lnTo>
                <a:lnTo>
                  <a:pt x="11" y="199"/>
                </a:lnTo>
                <a:lnTo>
                  <a:pt x="10" y="201"/>
                </a:lnTo>
                <a:lnTo>
                  <a:pt x="6" y="207"/>
                </a:lnTo>
                <a:lnTo>
                  <a:pt x="2" y="213"/>
                </a:lnTo>
                <a:lnTo>
                  <a:pt x="0" y="220"/>
                </a:lnTo>
                <a:lnTo>
                  <a:pt x="0" y="228"/>
                </a:lnTo>
                <a:lnTo>
                  <a:pt x="0" y="236"/>
                </a:lnTo>
                <a:lnTo>
                  <a:pt x="3" y="244"/>
                </a:lnTo>
                <a:lnTo>
                  <a:pt x="7" y="251"/>
                </a:lnTo>
                <a:lnTo>
                  <a:pt x="13" y="258"/>
                </a:lnTo>
                <a:lnTo>
                  <a:pt x="20" y="263"/>
                </a:lnTo>
                <a:lnTo>
                  <a:pt x="26" y="267"/>
                </a:lnTo>
                <a:lnTo>
                  <a:pt x="35" y="270"/>
                </a:lnTo>
                <a:lnTo>
                  <a:pt x="43" y="272"/>
                </a:lnTo>
                <a:lnTo>
                  <a:pt x="52" y="270"/>
                </a:lnTo>
                <a:lnTo>
                  <a:pt x="61" y="267"/>
                </a:lnTo>
                <a:lnTo>
                  <a:pt x="67" y="263"/>
                </a:lnTo>
                <a:lnTo>
                  <a:pt x="74" y="258"/>
                </a:lnTo>
                <a:lnTo>
                  <a:pt x="80" y="251"/>
                </a:lnTo>
                <a:lnTo>
                  <a:pt x="84" y="244"/>
                </a:lnTo>
                <a:lnTo>
                  <a:pt x="85" y="236"/>
                </a:lnTo>
                <a:lnTo>
                  <a:pt x="86" y="228"/>
                </a:lnTo>
                <a:lnTo>
                  <a:pt x="86" y="221"/>
                </a:lnTo>
                <a:lnTo>
                  <a:pt x="84" y="214"/>
                </a:lnTo>
                <a:lnTo>
                  <a:pt x="81" y="207"/>
                </a:lnTo>
                <a:lnTo>
                  <a:pt x="78" y="202"/>
                </a:lnTo>
                <a:close/>
                <a:moveTo>
                  <a:pt x="26" y="27"/>
                </a:moveTo>
                <a:lnTo>
                  <a:pt x="40" y="27"/>
                </a:lnTo>
                <a:lnTo>
                  <a:pt x="40" y="14"/>
                </a:lnTo>
                <a:lnTo>
                  <a:pt x="47" y="14"/>
                </a:lnTo>
                <a:lnTo>
                  <a:pt x="47" y="27"/>
                </a:lnTo>
                <a:lnTo>
                  <a:pt x="61" y="27"/>
                </a:lnTo>
                <a:lnTo>
                  <a:pt x="61" y="36"/>
                </a:lnTo>
                <a:lnTo>
                  <a:pt x="47" y="36"/>
                </a:lnTo>
                <a:lnTo>
                  <a:pt x="47" y="49"/>
                </a:lnTo>
                <a:lnTo>
                  <a:pt x="40" y="49"/>
                </a:lnTo>
                <a:lnTo>
                  <a:pt x="40" y="36"/>
                </a:lnTo>
                <a:lnTo>
                  <a:pt x="26" y="36"/>
                </a:lnTo>
                <a:lnTo>
                  <a:pt x="26" y="27"/>
                </a:lnTo>
                <a:close/>
                <a:moveTo>
                  <a:pt x="67" y="251"/>
                </a:moveTo>
                <a:lnTo>
                  <a:pt x="67" y="251"/>
                </a:lnTo>
                <a:lnTo>
                  <a:pt x="65" y="254"/>
                </a:lnTo>
                <a:lnTo>
                  <a:pt x="61" y="257"/>
                </a:lnTo>
                <a:lnTo>
                  <a:pt x="55" y="259"/>
                </a:lnTo>
                <a:lnTo>
                  <a:pt x="50" y="261"/>
                </a:lnTo>
                <a:lnTo>
                  <a:pt x="43" y="262"/>
                </a:lnTo>
                <a:lnTo>
                  <a:pt x="37" y="261"/>
                </a:lnTo>
                <a:lnTo>
                  <a:pt x="32" y="259"/>
                </a:lnTo>
                <a:lnTo>
                  <a:pt x="26" y="257"/>
                </a:lnTo>
                <a:lnTo>
                  <a:pt x="21" y="254"/>
                </a:lnTo>
                <a:lnTo>
                  <a:pt x="20" y="251"/>
                </a:lnTo>
                <a:lnTo>
                  <a:pt x="15" y="247"/>
                </a:lnTo>
                <a:lnTo>
                  <a:pt x="11" y="240"/>
                </a:lnTo>
                <a:lnTo>
                  <a:pt x="10" y="235"/>
                </a:lnTo>
                <a:lnTo>
                  <a:pt x="10" y="228"/>
                </a:lnTo>
                <a:lnTo>
                  <a:pt x="10" y="221"/>
                </a:lnTo>
                <a:lnTo>
                  <a:pt x="11" y="216"/>
                </a:lnTo>
                <a:lnTo>
                  <a:pt x="14" y="210"/>
                </a:lnTo>
                <a:lnTo>
                  <a:pt x="18" y="206"/>
                </a:lnTo>
                <a:lnTo>
                  <a:pt x="20" y="205"/>
                </a:lnTo>
                <a:lnTo>
                  <a:pt x="25" y="199"/>
                </a:lnTo>
                <a:lnTo>
                  <a:pt x="25" y="72"/>
                </a:lnTo>
                <a:lnTo>
                  <a:pt x="26" y="66"/>
                </a:lnTo>
                <a:lnTo>
                  <a:pt x="30" y="60"/>
                </a:lnTo>
                <a:lnTo>
                  <a:pt x="36" y="56"/>
                </a:lnTo>
                <a:lnTo>
                  <a:pt x="43" y="55"/>
                </a:lnTo>
                <a:lnTo>
                  <a:pt x="50" y="56"/>
                </a:lnTo>
                <a:lnTo>
                  <a:pt x="56" y="60"/>
                </a:lnTo>
                <a:lnTo>
                  <a:pt x="59" y="66"/>
                </a:lnTo>
                <a:lnTo>
                  <a:pt x="62" y="72"/>
                </a:lnTo>
                <a:lnTo>
                  <a:pt x="62" y="199"/>
                </a:lnTo>
                <a:lnTo>
                  <a:pt x="67" y="205"/>
                </a:lnTo>
                <a:lnTo>
                  <a:pt x="69" y="206"/>
                </a:lnTo>
                <a:lnTo>
                  <a:pt x="71" y="210"/>
                </a:lnTo>
                <a:lnTo>
                  <a:pt x="74" y="216"/>
                </a:lnTo>
                <a:lnTo>
                  <a:pt x="76" y="221"/>
                </a:lnTo>
                <a:lnTo>
                  <a:pt x="77" y="228"/>
                </a:lnTo>
                <a:lnTo>
                  <a:pt x="76" y="235"/>
                </a:lnTo>
                <a:lnTo>
                  <a:pt x="74" y="240"/>
                </a:lnTo>
                <a:lnTo>
                  <a:pt x="71" y="247"/>
                </a:lnTo>
                <a:lnTo>
                  <a:pt x="67" y="25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4" name="Freeform 7"/>
          <p:cNvSpPr>
            <a:spLocks/>
          </p:cNvSpPr>
          <p:nvPr/>
        </p:nvSpPr>
        <p:spPr bwMode="auto">
          <a:xfrm>
            <a:off x="5843588" y="2416175"/>
            <a:ext cx="114300" cy="87313"/>
          </a:xfrm>
          <a:custGeom>
            <a:avLst/>
            <a:gdLst>
              <a:gd name="T0" fmla="*/ 2147483647 w 210"/>
              <a:gd name="T1" fmla="*/ 0 h 161"/>
              <a:gd name="T2" fmla="*/ 2147483647 w 210"/>
              <a:gd name="T3" fmla="*/ 0 h 161"/>
              <a:gd name="T4" fmla="*/ 2147483647 w 210"/>
              <a:gd name="T5" fmla="*/ 2147483647 h 161"/>
              <a:gd name="T6" fmla="*/ 2147483647 w 210"/>
              <a:gd name="T7" fmla="*/ 2147483647 h 161"/>
              <a:gd name="T8" fmla="*/ 2147483647 w 210"/>
              <a:gd name="T9" fmla="*/ 2147483647 h 161"/>
              <a:gd name="T10" fmla="*/ 2147483647 w 210"/>
              <a:gd name="T11" fmla="*/ 2147483647 h 161"/>
              <a:gd name="T12" fmla="*/ 2147483647 w 210"/>
              <a:gd name="T13" fmla="*/ 2147483647 h 161"/>
              <a:gd name="T14" fmla="*/ 2147483647 w 210"/>
              <a:gd name="T15" fmla="*/ 2147483647 h 161"/>
              <a:gd name="T16" fmla="*/ 2147483647 w 210"/>
              <a:gd name="T17" fmla="*/ 2147483647 h 161"/>
              <a:gd name="T18" fmla="*/ 2147483647 w 210"/>
              <a:gd name="T19" fmla="*/ 2147483647 h 161"/>
              <a:gd name="T20" fmla="*/ 2147483647 w 210"/>
              <a:gd name="T21" fmla="*/ 2147483647 h 161"/>
              <a:gd name="T22" fmla="*/ 2147483647 w 210"/>
              <a:gd name="T23" fmla="*/ 2147483647 h 161"/>
              <a:gd name="T24" fmla="*/ 2147483647 w 210"/>
              <a:gd name="T25" fmla="*/ 2147483647 h 161"/>
              <a:gd name="T26" fmla="*/ 2147483647 w 210"/>
              <a:gd name="T27" fmla="*/ 2147483647 h 161"/>
              <a:gd name="T28" fmla="*/ 2147483647 w 210"/>
              <a:gd name="T29" fmla="*/ 2147483647 h 161"/>
              <a:gd name="T30" fmla="*/ 2147483647 w 210"/>
              <a:gd name="T31" fmla="*/ 2147483647 h 161"/>
              <a:gd name="T32" fmla="*/ 2147483647 w 210"/>
              <a:gd name="T33" fmla="*/ 2147483647 h 161"/>
              <a:gd name="T34" fmla="*/ 2147483647 w 210"/>
              <a:gd name="T35" fmla="*/ 2147483647 h 161"/>
              <a:gd name="T36" fmla="*/ 2147483647 w 210"/>
              <a:gd name="T37" fmla="*/ 2147483647 h 161"/>
              <a:gd name="T38" fmla="*/ 2147483647 w 210"/>
              <a:gd name="T39" fmla="*/ 0 h 161"/>
              <a:gd name="T40" fmla="*/ 2147483647 w 210"/>
              <a:gd name="T41" fmla="*/ 2147483647 h 161"/>
              <a:gd name="T42" fmla="*/ 2147483647 w 210"/>
              <a:gd name="T43" fmla="*/ 2147483647 h 161"/>
              <a:gd name="T44" fmla="*/ 2147483647 w 210"/>
              <a:gd name="T45" fmla="*/ 2147483647 h 161"/>
              <a:gd name="T46" fmla="*/ 2147483647 w 210"/>
              <a:gd name="T47" fmla="*/ 2147483647 h 161"/>
              <a:gd name="T48" fmla="*/ 2147483647 w 210"/>
              <a:gd name="T49" fmla="*/ 2147483647 h 161"/>
              <a:gd name="T50" fmla="*/ 2147483647 w 210"/>
              <a:gd name="T51" fmla="*/ 2147483647 h 161"/>
              <a:gd name="T52" fmla="*/ 2147483647 w 210"/>
              <a:gd name="T53" fmla="*/ 2147483647 h 161"/>
              <a:gd name="T54" fmla="*/ 0 w 210"/>
              <a:gd name="T55" fmla="*/ 2147483647 h 161"/>
              <a:gd name="T56" fmla="*/ 2147483647 w 210"/>
              <a:gd name="T57" fmla="*/ 2147483647 h 161"/>
              <a:gd name="T58" fmla="*/ 2147483647 w 210"/>
              <a:gd name="T59" fmla="*/ 2147483647 h 161"/>
              <a:gd name="T60" fmla="*/ 2147483647 w 210"/>
              <a:gd name="T61" fmla="*/ 2147483647 h 161"/>
              <a:gd name="T62" fmla="*/ 2147483647 w 210"/>
              <a:gd name="T63" fmla="*/ 2147483647 h 161"/>
              <a:gd name="T64" fmla="*/ 2147483647 w 210"/>
              <a:gd name="T65" fmla="*/ 2147483647 h 161"/>
              <a:gd name="T66" fmla="*/ 2147483647 w 210"/>
              <a:gd name="T67" fmla="*/ 2147483647 h 161"/>
              <a:gd name="T68" fmla="*/ 2147483647 w 210"/>
              <a:gd name="T69" fmla="*/ 2147483647 h 161"/>
              <a:gd name="T70" fmla="*/ 2147483647 w 210"/>
              <a:gd name="T71" fmla="*/ 2147483647 h 161"/>
              <a:gd name="T72" fmla="*/ 2147483647 w 210"/>
              <a:gd name="T73" fmla="*/ 2147483647 h 161"/>
              <a:gd name="T74" fmla="*/ 2147483647 w 210"/>
              <a:gd name="T75" fmla="*/ 2147483647 h 161"/>
              <a:gd name="T76" fmla="*/ 2147483647 w 210"/>
              <a:gd name="T77" fmla="*/ 2147483647 h 161"/>
              <a:gd name="T78" fmla="*/ 2147483647 w 210"/>
              <a:gd name="T79" fmla="*/ 2147483647 h 161"/>
              <a:gd name="T80" fmla="*/ 2147483647 w 210"/>
              <a:gd name="T81" fmla="*/ 2147483647 h 161"/>
              <a:gd name="T82" fmla="*/ 2147483647 w 210"/>
              <a:gd name="T83" fmla="*/ 2147483647 h 161"/>
              <a:gd name="T84" fmla="*/ 2147483647 w 210"/>
              <a:gd name="T85" fmla="*/ 2147483647 h 161"/>
              <a:gd name="T86" fmla="*/ 2147483647 w 210"/>
              <a:gd name="T87" fmla="*/ 2147483647 h 161"/>
              <a:gd name="T88" fmla="*/ 2147483647 w 210"/>
              <a:gd name="T89" fmla="*/ 2147483647 h 161"/>
              <a:gd name="T90" fmla="*/ 2147483647 w 210"/>
              <a:gd name="T91" fmla="*/ 2147483647 h 161"/>
              <a:gd name="T92" fmla="*/ 2147483647 w 210"/>
              <a:gd name="T93" fmla="*/ 2147483647 h 161"/>
              <a:gd name="T94" fmla="*/ 2147483647 w 210"/>
              <a:gd name="T95" fmla="*/ 2147483647 h 161"/>
              <a:gd name="T96" fmla="*/ 2147483647 w 210"/>
              <a:gd name="T97" fmla="*/ 2147483647 h 161"/>
              <a:gd name="T98" fmla="*/ 2147483647 w 210"/>
              <a:gd name="T99" fmla="*/ 2147483647 h 161"/>
              <a:gd name="T100" fmla="*/ 2147483647 w 210"/>
              <a:gd name="T101" fmla="*/ 2147483647 h 161"/>
              <a:gd name="T102" fmla="*/ 2147483647 w 210"/>
              <a:gd name="T103" fmla="*/ 2147483647 h 161"/>
              <a:gd name="T104" fmla="*/ 2147483647 w 210"/>
              <a:gd name="T105" fmla="*/ 2147483647 h 161"/>
              <a:gd name="T106" fmla="*/ 2147483647 w 210"/>
              <a:gd name="T107" fmla="*/ 2147483647 h 161"/>
              <a:gd name="T108" fmla="*/ 2147483647 w 210"/>
              <a:gd name="T109" fmla="*/ 0 h 16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0" h="161">
                <a:moveTo>
                  <a:pt x="168" y="0"/>
                </a:moveTo>
                <a:lnTo>
                  <a:pt x="168" y="0"/>
                </a:lnTo>
                <a:lnTo>
                  <a:pt x="162" y="1"/>
                </a:lnTo>
                <a:lnTo>
                  <a:pt x="156" y="2"/>
                </a:lnTo>
                <a:lnTo>
                  <a:pt x="145" y="6"/>
                </a:lnTo>
                <a:lnTo>
                  <a:pt x="134" y="15"/>
                </a:lnTo>
                <a:lnTo>
                  <a:pt x="126" y="26"/>
                </a:lnTo>
                <a:lnTo>
                  <a:pt x="122" y="30"/>
                </a:lnTo>
                <a:lnTo>
                  <a:pt x="116" y="34"/>
                </a:lnTo>
                <a:lnTo>
                  <a:pt x="111" y="36"/>
                </a:lnTo>
                <a:lnTo>
                  <a:pt x="105" y="36"/>
                </a:lnTo>
                <a:lnTo>
                  <a:pt x="98" y="36"/>
                </a:lnTo>
                <a:lnTo>
                  <a:pt x="93" y="34"/>
                </a:lnTo>
                <a:lnTo>
                  <a:pt x="89" y="30"/>
                </a:lnTo>
                <a:lnTo>
                  <a:pt x="85" y="26"/>
                </a:lnTo>
                <a:lnTo>
                  <a:pt x="75" y="15"/>
                </a:lnTo>
                <a:lnTo>
                  <a:pt x="66" y="6"/>
                </a:lnTo>
                <a:lnTo>
                  <a:pt x="53" y="2"/>
                </a:lnTo>
                <a:lnTo>
                  <a:pt x="48" y="1"/>
                </a:lnTo>
                <a:lnTo>
                  <a:pt x="42" y="0"/>
                </a:lnTo>
                <a:lnTo>
                  <a:pt x="34" y="1"/>
                </a:lnTo>
                <a:lnTo>
                  <a:pt x="27" y="2"/>
                </a:lnTo>
                <a:lnTo>
                  <a:pt x="19" y="6"/>
                </a:lnTo>
                <a:lnTo>
                  <a:pt x="14" y="12"/>
                </a:lnTo>
                <a:lnTo>
                  <a:pt x="8" y="17"/>
                </a:lnTo>
                <a:lnTo>
                  <a:pt x="4" y="26"/>
                </a:lnTo>
                <a:lnTo>
                  <a:pt x="1" y="34"/>
                </a:lnTo>
                <a:lnTo>
                  <a:pt x="0" y="45"/>
                </a:lnTo>
                <a:lnTo>
                  <a:pt x="1" y="51"/>
                </a:lnTo>
                <a:lnTo>
                  <a:pt x="3" y="57"/>
                </a:lnTo>
                <a:lnTo>
                  <a:pt x="7" y="69"/>
                </a:lnTo>
                <a:lnTo>
                  <a:pt x="14" y="81"/>
                </a:lnTo>
                <a:lnTo>
                  <a:pt x="23" y="92"/>
                </a:lnTo>
                <a:lnTo>
                  <a:pt x="33" y="103"/>
                </a:lnTo>
                <a:lnTo>
                  <a:pt x="44" y="114"/>
                </a:lnTo>
                <a:lnTo>
                  <a:pt x="67" y="132"/>
                </a:lnTo>
                <a:lnTo>
                  <a:pt x="96" y="154"/>
                </a:lnTo>
                <a:lnTo>
                  <a:pt x="105" y="161"/>
                </a:lnTo>
                <a:lnTo>
                  <a:pt x="127" y="144"/>
                </a:lnTo>
                <a:lnTo>
                  <a:pt x="143" y="132"/>
                </a:lnTo>
                <a:lnTo>
                  <a:pt x="168" y="113"/>
                </a:lnTo>
                <a:lnTo>
                  <a:pt x="179" y="102"/>
                </a:lnTo>
                <a:lnTo>
                  <a:pt x="188" y="91"/>
                </a:lnTo>
                <a:lnTo>
                  <a:pt x="197" y="80"/>
                </a:lnTo>
                <a:lnTo>
                  <a:pt x="203" y="69"/>
                </a:lnTo>
                <a:lnTo>
                  <a:pt x="208" y="57"/>
                </a:lnTo>
                <a:lnTo>
                  <a:pt x="210" y="43"/>
                </a:lnTo>
                <a:lnTo>
                  <a:pt x="209" y="34"/>
                </a:lnTo>
                <a:lnTo>
                  <a:pt x="206" y="26"/>
                </a:lnTo>
                <a:lnTo>
                  <a:pt x="202" y="17"/>
                </a:lnTo>
                <a:lnTo>
                  <a:pt x="197" y="10"/>
                </a:lnTo>
                <a:lnTo>
                  <a:pt x="190" y="6"/>
                </a:lnTo>
                <a:lnTo>
                  <a:pt x="183" y="2"/>
                </a:lnTo>
                <a:lnTo>
                  <a:pt x="176" y="1"/>
                </a:lnTo>
                <a:lnTo>
                  <a:pt x="16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5" name="Freeform 8"/>
          <p:cNvSpPr>
            <a:spLocks noEditPoints="1"/>
          </p:cNvSpPr>
          <p:nvPr/>
        </p:nvSpPr>
        <p:spPr bwMode="auto">
          <a:xfrm>
            <a:off x="5826125" y="2400300"/>
            <a:ext cx="147638" cy="125413"/>
          </a:xfrm>
          <a:custGeom>
            <a:avLst/>
            <a:gdLst>
              <a:gd name="T0" fmla="*/ 2147483647 w 273"/>
              <a:gd name="T1" fmla="*/ 0 h 234"/>
              <a:gd name="T2" fmla="*/ 2147483647 w 273"/>
              <a:gd name="T3" fmla="*/ 2147483647 h 234"/>
              <a:gd name="T4" fmla="*/ 2147483647 w 273"/>
              <a:gd name="T5" fmla="*/ 2147483647 h 234"/>
              <a:gd name="T6" fmla="*/ 2147483647 w 273"/>
              <a:gd name="T7" fmla="*/ 2147483647 h 234"/>
              <a:gd name="T8" fmla="*/ 2147483647 w 273"/>
              <a:gd name="T9" fmla="*/ 2147483647 h 234"/>
              <a:gd name="T10" fmla="*/ 2147483647 w 273"/>
              <a:gd name="T11" fmla="*/ 2147483647 h 234"/>
              <a:gd name="T12" fmla="*/ 2147483647 w 273"/>
              <a:gd name="T13" fmla="*/ 2147483647 h 234"/>
              <a:gd name="T14" fmla="*/ 2147483647 w 273"/>
              <a:gd name="T15" fmla="*/ 2147483647 h 234"/>
              <a:gd name="T16" fmla="*/ 2147483647 w 273"/>
              <a:gd name="T17" fmla="*/ 0 h 234"/>
              <a:gd name="T18" fmla="*/ 2147483647 w 273"/>
              <a:gd name="T19" fmla="*/ 2147483647 h 234"/>
              <a:gd name="T20" fmla="*/ 2147483647 w 273"/>
              <a:gd name="T21" fmla="*/ 2147483647 h 234"/>
              <a:gd name="T22" fmla="*/ 2147483647 w 273"/>
              <a:gd name="T23" fmla="*/ 2147483647 h 234"/>
              <a:gd name="T24" fmla="*/ 2147483647 w 273"/>
              <a:gd name="T25" fmla="*/ 2147483647 h 234"/>
              <a:gd name="T26" fmla="*/ 0 w 273"/>
              <a:gd name="T27" fmla="*/ 2147483647 h 234"/>
              <a:gd name="T28" fmla="*/ 2147483647 w 273"/>
              <a:gd name="T29" fmla="*/ 2147483647 h 234"/>
              <a:gd name="T30" fmla="*/ 2147483647 w 273"/>
              <a:gd name="T31" fmla="*/ 2147483647 h 234"/>
              <a:gd name="T32" fmla="*/ 2147483647 w 273"/>
              <a:gd name="T33" fmla="*/ 2147483647 h 234"/>
              <a:gd name="T34" fmla="*/ 2147483647 w 273"/>
              <a:gd name="T35" fmla="*/ 2147483647 h 234"/>
              <a:gd name="T36" fmla="*/ 2147483647 w 273"/>
              <a:gd name="T37" fmla="*/ 2147483647 h 234"/>
              <a:gd name="T38" fmla="*/ 2147483647 w 273"/>
              <a:gd name="T39" fmla="*/ 2147483647 h 234"/>
              <a:gd name="T40" fmla="*/ 2147483647 w 273"/>
              <a:gd name="T41" fmla="*/ 2147483647 h 234"/>
              <a:gd name="T42" fmla="*/ 2147483647 w 273"/>
              <a:gd name="T43" fmla="*/ 2147483647 h 234"/>
              <a:gd name="T44" fmla="*/ 2147483647 w 273"/>
              <a:gd name="T45" fmla="*/ 2147483647 h 234"/>
              <a:gd name="T46" fmla="*/ 2147483647 w 273"/>
              <a:gd name="T47" fmla="*/ 2147483647 h 234"/>
              <a:gd name="T48" fmla="*/ 2147483647 w 273"/>
              <a:gd name="T49" fmla="*/ 2147483647 h 234"/>
              <a:gd name="T50" fmla="*/ 2147483647 w 273"/>
              <a:gd name="T51" fmla="*/ 2147483647 h 234"/>
              <a:gd name="T52" fmla="*/ 2147483647 w 273"/>
              <a:gd name="T53" fmla="*/ 2147483647 h 234"/>
              <a:gd name="T54" fmla="*/ 2147483647 w 273"/>
              <a:gd name="T55" fmla="*/ 2147483647 h 234"/>
              <a:gd name="T56" fmla="*/ 2147483647 w 273"/>
              <a:gd name="T57" fmla="*/ 2147483647 h 234"/>
              <a:gd name="T58" fmla="*/ 2147483647 w 273"/>
              <a:gd name="T59" fmla="*/ 2147483647 h 234"/>
              <a:gd name="T60" fmla="*/ 2147483647 w 273"/>
              <a:gd name="T61" fmla="*/ 2147483647 h 234"/>
              <a:gd name="T62" fmla="*/ 2147483647 w 273"/>
              <a:gd name="T63" fmla="*/ 2147483647 h 234"/>
              <a:gd name="T64" fmla="*/ 2147483647 w 273"/>
              <a:gd name="T65" fmla="*/ 0 h 234"/>
              <a:gd name="T66" fmla="*/ 2147483647 w 273"/>
              <a:gd name="T67" fmla="*/ 2147483647 h 234"/>
              <a:gd name="T68" fmla="*/ 2147483647 w 273"/>
              <a:gd name="T69" fmla="*/ 2147483647 h 234"/>
              <a:gd name="T70" fmla="*/ 2147483647 w 273"/>
              <a:gd name="T71" fmla="*/ 2147483647 h 234"/>
              <a:gd name="T72" fmla="*/ 2147483647 w 273"/>
              <a:gd name="T73" fmla="*/ 2147483647 h 234"/>
              <a:gd name="T74" fmla="*/ 2147483647 w 273"/>
              <a:gd name="T75" fmla="*/ 2147483647 h 234"/>
              <a:gd name="T76" fmla="*/ 2147483647 w 273"/>
              <a:gd name="T77" fmla="*/ 2147483647 h 234"/>
              <a:gd name="T78" fmla="*/ 2147483647 w 273"/>
              <a:gd name="T79" fmla="*/ 2147483647 h 234"/>
              <a:gd name="T80" fmla="*/ 2147483647 w 273"/>
              <a:gd name="T81" fmla="*/ 2147483647 h 234"/>
              <a:gd name="T82" fmla="*/ 2147483647 w 273"/>
              <a:gd name="T83" fmla="*/ 2147483647 h 234"/>
              <a:gd name="T84" fmla="*/ 2147483647 w 273"/>
              <a:gd name="T85" fmla="*/ 2147483647 h 234"/>
              <a:gd name="T86" fmla="*/ 2147483647 w 273"/>
              <a:gd name="T87" fmla="*/ 2147483647 h 234"/>
              <a:gd name="T88" fmla="*/ 2147483647 w 273"/>
              <a:gd name="T89" fmla="*/ 2147483647 h 234"/>
              <a:gd name="T90" fmla="*/ 2147483647 w 273"/>
              <a:gd name="T91" fmla="*/ 2147483647 h 234"/>
              <a:gd name="T92" fmla="*/ 2147483647 w 273"/>
              <a:gd name="T93" fmla="*/ 2147483647 h 234"/>
              <a:gd name="T94" fmla="*/ 2147483647 w 273"/>
              <a:gd name="T95" fmla="*/ 2147483647 h 234"/>
              <a:gd name="T96" fmla="*/ 2147483647 w 273"/>
              <a:gd name="T97" fmla="*/ 2147483647 h 234"/>
              <a:gd name="T98" fmla="*/ 2147483647 w 273"/>
              <a:gd name="T99" fmla="*/ 2147483647 h 234"/>
              <a:gd name="T100" fmla="*/ 2147483647 w 273"/>
              <a:gd name="T101" fmla="*/ 2147483647 h 234"/>
              <a:gd name="T102" fmla="*/ 2147483647 w 273"/>
              <a:gd name="T103" fmla="*/ 2147483647 h 234"/>
              <a:gd name="T104" fmla="*/ 2147483647 w 273"/>
              <a:gd name="T105" fmla="*/ 2147483647 h 234"/>
              <a:gd name="T106" fmla="*/ 2147483647 w 273"/>
              <a:gd name="T107" fmla="*/ 2147483647 h 234"/>
              <a:gd name="T108" fmla="*/ 2147483647 w 273"/>
              <a:gd name="T109" fmla="*/ 2147483647 h 234"/>
              <a:gd name="T110" fmla="*/ 2147483647 w 273"/>
              <a:gd name="T111" fmla="*/ 2147483647 h 234"/>
              <a:gd name="T112" fmla="*/ 2147483647 w 273"/>
              <a:gd name="T113" fmla="*/ 2147483647 h 234"/>
              <a:gd name="T114" fmla="*/ 2147483647 w 273"/>
              <a:gd name="T115" fmla="*/ 2147483647 h 234"/>
              <a:gd name="T116" fmla="*/ 2147483647 w 273"/>
              <a:gd name="T117" fmla="*/ 2147483647 h 234"/>
              <a:gd name="T118" fmla="*/ 2147483647 w 273"/>
              <a:gd name="T119" fmla="*/ 2147483647 h 234"/>
              <a:gd name="T120" fmla="*/ 2147483647 w 273"/>
              <a:gd name="T121" fmla="*/ 2147483647 h 234"/>
              <a:gd name="T122" fmla="*/ 2147483647 w 273"/>
              <a:gd name="T123" fmla="*/ 2147483647 h 23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73" h="234">
                <a:moveTo>
                  <a:pt x="199" y="0"/>
                </a:moveTo>
                <a:lnTo>
                  <a:pt x="199" y="0"/>
                </a:lnTo>
                <a:lnTo>
                  <a:pt x="191" y="0"/>
                </a:lnTo>
                <a:lnTo>
                  <a:pt x="181" y="2"/>
                </a:lnTo>
                <a:lnTo>
                  <a:pt x="173" y="4"/>
                </a:lnTo>
                <a:lnTo>
                  <a:pt x="165" y="8"/>
                </a:lnTo>
                <a:lnTo>
                  <a:pt x="157" y="12"/>
                </a:lnTo>
                <a:lnTo>
                  <a:pt x="150" y="18"/>
                </a:lnTo>
                <a:lnTo>
                  <a:pt x="143" y="25"/>
                </a:lnTo>
                <a:lnTo>
                  <a:pt x="136" y="32"/>
                </a:lnTo>
                <a:lnTo>
                  <a:pt x="129" y="25"/>
                </a:lnTo>
                <a:lnTo>
                  <a:pt x="122" y="18"/>
                </a:lnTo>
                <a:lnTo>
                  <a:pt x="116" y="12"/>
                </a:lnTo>
                <a:lnTo>
                  <a:pt x="107" y="8"/>
                </a:lnTo>
                <a:lnTo>
                  <a:pt x="99" y="4"/>
                </a:lnTo>
                <a:lnTo>
                  <a:pt x="91" y="2"/>
                </a:lnTo>
                <a:lnTo>
                  <a:pt x="82" y="0"/>
                </a:lnTo>
                <a:lnTo>
                  <a:pt x="73" y="0"/>
                </a:lnTo>
                <a:lnTo>
                  <a:pt x="60" y="2"/>
                </a:lnTo>
                <a:lnTo>
                  <a:pt x="46" y="6"/>
                </a:lnTo>
                <a:lnTo>
                  <a:pt x="34" y="11"/>
                </a:lnTo>
                <a:lnTo>
                  <a:pt x="23" y="19"/>
                </a:lnTo>
                <a:lnTo>
                  <a:pt x="13" y="30"/>
                </a:lnTo>
                <a:lnTo>
                  <a:pt x="6" y="44"/>
                </a:lnTo>
                <a:lnTo>
                  <a:pt x="4" y="51"/>
                </a:lnTo>
                <a:lnTo>
                  <a:pt x="1" y="59"/>
                </a:lnTo>
                <a:lnTo>
                  <a:pt x="0" y="67"/>
                </a:lnTo>
                <a:lnTo>
                  <a:pt x="0" y="77"/>
                </a:lnTo>
                <a:lnTo>
                  <a:pt x="0" y="86"/>
                </a:lnTo>
                <a:lnTo>
                  <a:pt x="1" y="94"/>
                </a:lnTo>
                <a:lnTo>
                  <a:pt x="4" y="104"/>
                </a:lnTo>
                <a:lnTo>
                  <a:pt x="6" y="112"/>
                </a:lnTo>
                <a:lnTo>
                  <a:pt x="16" y="127"/>
                </a:lnTo>
                <a:lnTo>
                  <a:pt x="26" y="142"/>
                </a:lnTo>
                <a:lnTo>
                  <a:pt x="38" y="156"/>
                </a:lnTo>
                <a:lnTo>
                  <a:pt x="52" y="167"/>
                </a:lnTo>
                <a:lnTo>
                  <a:pt x="77" y="188"/>
                </a:lnTo>
                <a:lnTo>
                  <a:pt x="106" y="212"/>
                </a:lnTo>
                <a:lnTo>
                  <a:pt x="121" y="223"/>
                </a:lnTo>
                <a:lnTo>
                  <a:pt x="131" y="231"/>
                </a:lnTo>
                <a:lnTo>
                  <a:pt x="133" y="232"/>
                </a:lnTo>
                <a:lnTo>
                  <a:pt x="136" y="234"/>
                </a:lnTo>
                <a:lnTo>
                  <a:pt x="139" y="232"/>
                </a:lnTo>
                <a:lnTo>
                  <a:pt x="142" y="231"/>
                </a:lnTo>
                <a:lnTo>
                  <a:pt x="155" y="219"/>
                </a:lnTo>
                <a:lnTo>
                  <a:pt x="178" y="201"/>
                </a:lnTo>
                <a:lnTo>
                  <a:pt x="195" y="188"/>
                </a:lnTo>
                <a:lnTo>
                  <a:pt x="218" y="169"/>
                </a:lnTo>
                <a:lnTo>
                  <a:pt x="232" y="158"/>
                </a:lnTo>
                <a:lnTo>
                  <a:pt x="244" y="145"/>
                </a:lnTo>
                <a:lnTo>
                  <a:pt x="255" y="130"/>
                </a:lnTo>
                <a:lnTo>
                  <a:pt x="264" y="113"/>
                </a:lnTo>
                <a:lnTo>
                  <a:pt x="267" y="104"/>
                </a:lnTo>
                <a:lnTo>
                  <a:pt x="270" y="96"/>
                </a:lnTo>
                <a:lnTo>
                  <a:pt x="271" y="86"/>
                </a:lnTo>
                <a:lnTo>
                  <a:pt x="273" y="75"/>
                </a:lnTo>
                <a:lnTo>
                  <a:pt x="273" y="67"/>
                </a:lnTo>
                <a:lnTo>
                  <a:pt x="271" y="59"/>
                </a:lnTo>
                <a:lnTo>
                  <a:pt x="269" y="51"/>
                </a:lnTo>
                <a:lnTo>
                  <a:pt x="266" y="44"/>
                </a:lnTo>
                <a:lnTo>
                  <a:pt x="259" y="30"/>
                </a:lnTo>
                <a:lnTo>
                  <a:pt x="249" y="19"/>
                </a:lnTo>
                <a:lnTo>
                  <a:pt x="239" y="11"/>
                </a:lnTo>
                <a:lnTo>
                  <a:pt x="226" y="6"/>
                </a:lnTo>
                <a:lnTo>
                  <a:pt x="213" y="2"/>
                </a:lnTo>
                <a:lnTo>
                  <a:pt x="199" y="0"/>
                </a:lnTo>
                <a:close/>
                <a:moveTo>
                  <a:pt x="185" y="178"/>
                </a:moveTo>
                <a:lnTo>
                  <a:pt x="169" y="190"/>
                </a:lnTo>
                <a:lnTo>
                  <a:pt x="148" y="205"/>
                </a:lnTo>
                <a:lnTo>
                  <a:pt x="136" y="216"/>
                </a:lnTo>
                <a:lnTo>
                  <a:pt x="116" y="199"/>
                </a:lnTo>
                <a:lnTo>
                  <a:pt x="87" y="178"/>
                </a:lnTo>
                <a:lnTo>
                  <a:pt x="62" y="157"/>
                </a:lnTo>
                <a:lnTo>
                  <a:pt x="50" y="146"/>
                </a:lnTo>
                <a:lnTo>
                  <a:pt x="39" y="134"/>
                </a:lnTo>
                <a:lnTo>
                  <a:pt x="30" y="122"/>
                </a:lnTo>
                <a:lnTo>
                  <a:pt x="21" y="107"/>
                </a:lnTo>
                <a:lnTo>
                  <a:pt x="16" y="92"/>
                </a:lnTo>
                <a:lnTo>
                  <a:pt x="15" y="85"/>
                </a:lnTo>
                <a:lnTo>
                  <a:pt x="15" y="77"/>
                </a:lnTo>
                <a:lnTo>
                  <a:pt x="16" y="62"/>
                </a:lnTo>
                <a:lnTo>
                  <a:pt x="19" y="49"/>
                </a:lnTo>
                <a:lnTo>
                  <a:pt x="26" y="40"/>
                </a:lnTo>
                <a:lnTo>
                  <a:pt x="32" y="30"/>
                </a:lnTo>
                <a:lnTo>
                  <a:pt x="42" y="23"/>
                </a:lnTo>
                <a:lnTo>
                  <a:pt x="52" y="19"/>
                </a:lnTo>
                <a:lnTo>
                  <a:pt x="62" y="15"/>
                </a:lnTo>
                <a:lnTo>
                  <a:pt x="73" y="15"/>
                </a:lnTo>
                <a:lnTo>
                  <a:pt x="82" y="15"/>
                </a:lnTo>
                <a:lnTo>
                  <a:pt x="90" y="17"/>
                </a:lnTo>
                <a:lnTo>
                  <a:pt x="97" y="19"/>
                </a:lnTo>
                <a:lnTo>
                  <a:pt x="105" y="23"/>
                </a:lnTo>
                <a:lnTo>
                  <a:pt x="112" y="29"/>
                </a:lnTo>
                <a:lnTo>
                  <a:pt x="118" y="34"/>
                </a:lnTo>
                <a:lnTo>
                  <a:pt x="124" y="41"/>
                </a:lnTo>
                <a:lnTo>
                  <a:pt x="129" y="48"/>
                </a:lnTo>
                <a:lnTo>
                  <a:pt x="132" y="51"/>
                </a:lnTo>
                <a:lnTo>
                  <a:pt x="136" y="51"/>
                </a:lnTo>
                <a:lnTo>
                  <a:pt x="139" y="51"/>
                </a:lnTo>
                <a:lnTo>
                  <a:pt x="142" y="48"/>
                </a:lnTo>
                <a:lnTo>
                  <a:pt x="148" y="41"/>
                </a:lnTo>
                <a:lnTo>
                  <a:pt x="154" y="34"/>
                </a:lnTo>
                <a:lnTo>
                  <a:pt x="161" y="29"/>
                </a:lnTo>
                <a:lnTo>
                  <a:pt x="168" y="23"/>
                </a:lnTo>
                <a:lnTo>
                  <a:pt x="176" y="19"/>
                </a:lnTo>
                <a:lnTo>
                  <a:pt x="183" y="17"/>
                </a:lnTo>
                <a:lnTo>
                  <a:pt x="191" y="15"/>
                </a:lnTo>
                <a:lnTo>
                  <a:pt x="199" y="15"/>
                </a:lnTo>
                <a:lnTo>
                  <a:pt x="210" y="15"/>
                </a:lnTo>
                <a:lnTo>
                  <a:pt x="221" y="19"/>
                </a:lnTo>
                <a:lnTo>
                  <a:pt x="230" y="23"/>
                </a:lnTo>
                <a:lnTo>
                  <a:pt x="239" y="30"/>
                </a:lnTo>
                <a:lnTo>
                  <a:pt x="247" y="40"/>
                </a:lnTo>
                <a:lnTo>
                  <a:pt x="252" y="49"/>
                </a:lnTo>
                <a:lnTo>
                  <a:pt x="256" y="62"/>
                </a:lnTo>
                <a:lnTo>
                  <a:pt x="258" y="75"/>
                </a:lnTo>
                <a:lnTo>
                  <a:pt x="258" y="83"/>
                </a:lnTo>
                <a:lnTo>
                  <a:pt x="256" y="92"/>
                </a:lnTo>
                <a:lnTo>
                  <a:pt x="251" y="105"/>
                </a:lnTo>
                <a:lnTo>
                  <a:pt x="244" y="119"/>
                </a:lnTo>
                <a:lnTo>
                  <a:pt x="234" y="133"/>
                </a:lnTo>
                <a:lnTo>
                  <a:pt x="223" y="145"/>
                </a:lnTo>
                <a:lnTo>
                  <a:pt x="211" y="156"/>
                </a:lnTo>
                <a:lnTo>
                  <a:pt x="185" y="17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6" name="Freeform 9"/>
          <p:cNvSpPr>
            <a:spLocks/>
          </p:cNvSpPr>
          <p:nvPr/>
        </p:nvSpPr>
        <p:spPr bwMode="auto">
          <a:xfrm>
            <a:off x="4940300" y="2681288"/>
            <a:ext cx="147638" cy="147637"/>
          </a:xfrm>
          <a:custGeom>
            <a:avLst/>
            <a:gdLst>
              <a:gd name="T0" fmla="*/ 2147483647 w 273"/>
              <a:gd name="T1" fmla="*/ 0 h 273"/>
              <a:gd name="T2" fmla="*/ 2147483647 w 273"/>
              <a:gd name="T3" fmla="*/ 0 h 273"/>
              <a:gd name="T4" fmla="*/ 2147483647 w 273"/>
              <a:gd name="T5" fmla="*/ 2147483647 h 273"/>
              <a:gd name="T6" fmla="*/ 2147483647 w 273"/>
              <a:gd name="T7" fmla="*/ 2147483647 h 273"/>
              <a:gd name="T8" fmla="*/ 2147483647 w 273"/>
              <a:gd name="T9" fmla="*/ 2147483647 h 273"/>
              <a:gd name="T10" fmla="*/ 2147483647 w 273"/>
              <a:gd name="T11" fmla="*/ 2147483647 h 273"/>
              <a:gd name="T12" fmla="*/ 2147483647 w 273"/>
              <a:gd name="T13" fmla="*/ 2147483647 h 273"/>
              <a:gd name="T14" fmla="*/ 2147483647 w 273"/>
              <a:gd name="T15" fmla="*/ 2147483647 h 273"/>
              <a:gd name="T16" fmla="*/ 2147483647 w 273"/>
              <a:gd name="T17" fmla="*/ 2147483647 h 273"/>
              <a:gd name="T18" fmla="*/ 0 w 273"/>
              <a:gd name="T19" fmla="*/ 2147483647 h 273"/>
              <a:gd name="T20" fmla="*/ 0 w 273"/>
              <a:gd name="T21" fmla="*/ 2147483647 h 273"/>
              <a:gd name="T22" fmla="*/ 2147483647 w 273"/>
              <a:gd name="T23" fmla="*/ 2147483647 h 273"/>
              <a:gd name="T24" fmla="*/ 2147483647 w 273"/>
              <a:gd name="T25" fmla="*/ 2147483647 h 273"/>
              <a:gd name="T26" fmla="*/ 2147483647 w 273"/>
              <a:gd name="T27" fmla="*/ 2147483647 h 273"/>
              <a:gd name="T28" fmla="*/ 2147483647 w 273"/>
              <a:gd name="T29" fmla="*/ 2147483647 h 273"/>
              <a:gd name="T30" fmla="*/ 2147483647 w 273"/>
              <a:gd name="T31" fmla="*/ 2147483647 h 273"/>
              <a:gd name="T32" fmla="*/ 2147483647 w 273"/>
              <a:gd name="T33" fmla="*/ 2147483647 h 273"/>
              <a:gd name="T34" fmla="*/ 2147483647 w 273"/>
              <a:gd name="T35" fmla="*/ 2147483647 h 273"/>
              <a:gd name="T36" fmla="*/ 2147483647 w 273"/>
              <a:gd name="T37" fmla="*/ 2147483647 h 273"/>
              <a:gd name="T38" fmla="*/ 2147483647 w 273"/>
              <a:gd name="T39" fmla="*/ 2147483647 h 273"/>
              <a:gd name="T40" fmla="*/ 2147483647 w 273"/>
              <a:gd name="T41" fmla="*/ 2147483647 h 273"/>
              <a:gd name="T42" fmla="*/ 2147483647 w 273"/>
              <a:gd name="T43" fmla="*/ 2147483647 h 273"/>
              <a:gd name="T44" fmla="*/ 2147483647 w 273"/>
              <a:gd name="T45" fmla="*/ 2147483647 h 273"/>
              <a:gd name="T46" fmla="*/ 2147483647 w 273"/>
              <a:gd name="T47" fmla="*/ 2147483647 h 273"/>
              <a:gd name="T48" fmla="*/ 2147483647 w 273"/>
              <a:gd name="T49" fmla="*/ 2147483647 h 273"/>
              <a:gd name="T50" fmla="*/ 2147483647 w 273"/>
              <a:gd name="T51" fmla="*/ 2147483647 h 273"/>
              <a:gd name="T52" fmla="*/ 2147483647 w 273"/>
              <a:gd name="T53" fmla="*/ 2147483647 h 273"/>
              <a:gd name="T54" fmla="*/ 2147483647 w 273"/>
              <a:gd name="T55" fmla="*/ 2147483647 h 273"/>
              <a:gd name="T56" fmla="*/ 2147483647 w 273"/>
              <a:gd name="T57" fmla="*/ 2147483647 h 273"/>
              <a:gd name="T58" fmla="*/ 2147483647 w 273"/>
              <a:gd name="T59" fmla="*/ 2147483647 h 273"/>
              <a:gd name="T60" fmla="*/ 2147483647 w 273"/>
              <a:gd name="T61" fmla="*/ 2147483647 h 273"/>
              <a:gd name="T62" fmla="*/ 2147483647 w 273"/>
              <a:gd name="T63" fmla="*/ 2147483647 h 273"/>
              <a:gd name="T64" fmla="*/ 2147483647 w 273"/>
              <a:gd name="T65" fmla="*/ 2147483647 h 273"/>
              <a:gd name="T66" fmla="*/ 2147483647 w 273"/>
              <a:gd name="T67" fmla="*/ 2147483647 h 273"/>
              <a:gd name="T68" fmla="*/ 2147483647 w 273"/>
              <a:gd name="T69" fmla="*/ 2147483647 h 273"/>
              <a:gd name="T70" fmla="*/ 2147483647 w 273"/>
              <a:gd name="T71" fmla="*/ 2147483647 h 273"/>
              <a:gd name="T72" fmla="*/ 2147483647 w 273"/>
              <a:gd name="T73" fmla="*/ 2147483647 h 273"/>
              <a:gd name="T74" fmla="*/ 2147483647 w 273"/>
              <a:gd name="T75" fmla="*/ 2147483647 h 273"/>
              <a:gd name="T76" fmla="*/ 2147483647 w 273"/>
              <a:gd name="T77" fmla="*/ 2147483647 h 273"/>
              <a:gd name="T78" fmla="*/ 2147483647 w 273"/>
              <a:gd name="T79" fmla="*/ 2147483647 h 273"/>
              <a:gd name="T80" fmla="*/ 2147483647 w 273"/>
              <a:gd name="T81" fmla="*/ 2147483647 h 273"/>
              <a:gd name="T82" fmla="*/ 2147483647 w 273"/>
              <a:gd name="T83" fmla="*/ 2147483647 h 273"/>
              <a:gd name="T84" fmla="*/ 2147483647 w 273"/>
              <a:gd name="T85" fmla="*/ 2147483647 h 273"/>
              <a:gd name="T86" fmla="*/ 2147483647 w 273"/>
              <a:gd name="T87" fmla="*/ 2147483647 h 273"/>
              <a:gd name="T88" fmla="*/ 2147483647 w 273"/>
              <a:gd name="T89" fmla="*/ 2147483647 h 273"/>
              <a:gd name="T90" fmla="*/ 2147483647 w 273"/>
              <a:gd name="T91" fmla="*/ 2147483647 h 273"/>
              <a:gd name="T92" fmla="*/ 2147483647 w 273"/>
              <a:gd name="T93" fmla="*/ 2147483647 h 273"/>
              <a:gd name="T94" fmla="*/ 2147483647 w 273"/>
              <a:gd name="T95" fmla="*/ 2147483647 h 273"/>
              <a:gd name="T96" fmla="*/ 2147483647 w 273"/>
              <a:gd name="T97" fmla="*/ 2147483647 h 273"/>
              <a:gd name="T98" fmla="*/ 2147483647 w 273"/>
              <a:gd name="T99" fmla="*/ 2147483647 h 273"/>
              <a:gd name="T100" fmla="*/ 2147483647 w 273"/>
              <a:gd name="T101" fmla="*/ 2147483647 h 273"/>
              <a:gd name="T102" fmla="*/ 2147483647 w 273"/>
              <a:gd name="T103" fmla="*/ 2147483647 h 273"/>
              <a:gd name="T104" fmla="*/ 2147483647 w 273"/>
              <a:gd name="T105" fmla="*/ 2147483647 h 273"/>
              <a:gd name="T106" fmla="*/ 2147483647 w 273"/>
              <a:gd name="T107" fmla="*/ 2147483647 h 273"/>
              <a:gd name="T108" fmla="*/ 2147483647 w 273"/>
              <a:gd name="T109" fmla="*/ 2147483647 h 273"/>
              <a:gd name="T110" fmla="*/ 2147483647 w 273"/>
              <a:gd name="T111" fmla="*/ 2147483647 h 273"/>
              <a:gd name="T112" fmla="*/ 2147483647 w 273"/>
              <a:gd name="T113" fmla="*/ 2147483647 h 273"/>
              <a:gd name="T114" fmla="*/ 2147483647 w 273"/>
              <a:gd name="T115" fmla="*/ 2147483647 h 273"/>
              <a:gd name="T116" fmla="*/ 2147483647 w 273"/>
              <a:gd name="T117" fmla="*/ 2147483647 h 273"/>
              <a:gd name="T118" fmla="*/ 2147483647 w 273"/>
              <a:gd name="T119" fmla="*/ 2147483647 h 273"/>
              <a:gd name="T120" fmla="*/ 2147483647 w 273"/>
              <a:gd name="T121" fmla="*/ 2147483647 h 273"/>
              <a:gd name="T122" fmla="*/ 2147483647 w 273"/>
              <a:gd name="T123" fmla="*/ 2147483647 h 273"/>
              <a:gd name="T124" fmla="*/ 2147483647 w 273"/>
              <a:gd name="T125" fmla="*/ 0 h 27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73" h="273">
                <a:moveTo>
                  <a:pt x="225" y="0"/>
                </a:moveTo>
                <a:lnTo>
                  <a:pt x="48" y="0"/>
                </a:lnTo>
                <a:lnTo>
                  <a:pt x="38" y="2"/>
                </a:lnTo>
                <a:lnTo>
                  <a:pt x="28" y="5"/>
                </a:lnTo>
                <a:lnTo>
                  <a:pt x="20" y="9"/>
                </a:lnTo>
                <a:lnTo>
                  <a:pt x="13" y="14"/>
                </a:lnTo>
                <a:lnTo>
                  <a:pt x="8" y="21"/>
                </a:lnTo>
                <a:lnTo>
                  <a:pt x="4" y="29"/>
                </a:lnTo>
                <a:lnTo>
                  <a:pt x="1" y="39"/>
                </a:lnTo>
                <a:lnTo>
                  <a:pt x="0" y="48"/>
                </a:lnTo>
                <a:lnTo>
                  <a:pt x="0" y="226"/>
                </a:lnTo>
                <a:lnTo>
                  <a:pt x="1" y="235"/>
                </a:lnTo>
                <a:lnTo>
                  <a:pt x="4" y="245"/>
                </a:lnTo>
                <a:lnTo>
                  <a:pt x="8" y="253"/>
                </a:lnTo>
                <a:lnTo>
                  <a:pt x="13" y="260"/>
                </a:lnTo>
                <a:lnTo>
                  <a:pt x="20" y="265"/>
                </a:lnTo>
                <a:lnTo>
                  <a:pt x="28" y="269"/>
                </a:lnTo>
                <a:lnTo>
                  <a:pt x="38" y="272"/>
                </a:lnTo>
                <a:lnTo>
                  <a:pt x="48" y="273"/>
                </a:lnTo>
                <a:lnTo>
                  <a:pt x="98" y="273"/>
                </a:lnTo>
                <a:lnTo>
                  <a:pt x="98" y="161"/>
                </a:lnTo>
                <a:lnTo>
                  <a:pt x="76" y="161"/>
                </a:lnTo>
                <a:lnTo>
                  <a:pt x="76" y="122"/>
                </a:lnTo>
                <a:lnTo>
                  <a:pt x="98" y="122"/>
                </a:lnTo>
                <a:lnTo>
                  <a:pt x="98" y="95"/>
                </a:lnTo>
                <a:lnTo>
                  <a:pt x="99" y="88"/>
                </a:lnTo>
                <a:lnTo>
                  <a:pt x="101" y="80"/>
                </a:lnTo>
                <a:lnTo>
                  <a:pt x="104" y="71"/>
                </a:lnTo>
                <a:lnTo>
                  <a:pt x="108" y="65"/>
                </a:lnTo>
                <a:lnTo>
                  <a:pt x="114" y="58"/>
                </a:lnTo>
                <a:lnTo>
                  <a:pt x="123" y="52"/>
                </a:lnTo>
                <a:lnTo>
                  <a:pt x="134" y="48"/>
                </a:lnTo>
                <a:lnTo>
                  <a:pt x="147" y="47"/>
                </a:lnTo>
                <a:lnTo>
                  <a:pt x="183" y="47"/>
                </a:lnTo>
                <a:lnTo>
                  <a:pt x="183" y="86"/>
                </a:lnTo>
                <a:lnTo>
                  <a:pt x="157" y="86"/>
                </a:lnTo>
                <a:lnTo>
                  <a:pt x="153" y="88"/>
                </a:lnTo>
                <a:lnTo>
                  <a:pt x="150" y="89"/>
                </a:lnTo>
                <a:lnTo>
                  <a:pt x="147" y="92"/>
                </a:lnTo>
                <a:lnTo>
                  <a:pt x="146" y="97"/>
                </a:lnTo>
                <a:lnTo>
                  <a:pt x="146" y="122"/>
                </a:lnTo>
                <a:lnTo>
                  <a:pt x="183" y="122"/>
                </a:lnTo>
                <a:lnTo>
                  <a:pt x="179" y="161"/>
                </a:lnTo>
                <a:lnTo>
                  <a:pt x="146" y="161"/>
                </a:lnTo>
                <a:lnTo>
                  <a:pt x="146" y="273"/>
                </a:lnTo>
                <a:lnTo>
                  <a:pt x="225" y="273"/>
                </a:lnTo>
                <a:lnTo>
                  <a:pt x="235" y="272"/>
                </a:lnTo>
                <a:lnTo>
                  <a:pt x="244" y="269"/>
                </a:lnTo>
                <a:lnTo>
                  <a:pt x="252" y="265"/>
                </a:lnTo>
                <a:lnTo>
                  <a:pt x="259" y="260"/>
                </a:lnTo>
                <a:lnTo>
                  <a:pt x="265" y="253"/>
                </a:lnTo>
                <a:lnTo>
                  <a:pt x="269" y="245"/>
                </a:lnTo>
                <a:lnTo>
                  <a:pt x="271" y="235"/>
                </a:lnTo>
                <a:lnTo>
                  <a:pt x="273" y="226"/>
                </a:lnTo>
                <a:lnTo>
                  <a:pt x="273" y="48"/>
                </a:lnTo>
                <a:lnTo>
                  <a:pt x="271" y="39"/>
                </a:lnTo>
                <a:lnTo>
                  <a:pt x="269" y="29"/>
                </a:lnTo>
                <a:lnTo>
                  <a:pt x="265" y="21"/>
                </a:lnTo>
                <a:lnTo>
                  <a:pt x="259" y="14"/>
                </a:lnTo>
                <a:lnTo>
                  <a:pt x="252" y="9"/>
                </a:lnTo>
                <a:lnTo>
                  <a:pt x="244" y="5"/>
                </a:lnTo>
                <a:lnTo>
                  <a:pt x="235" y="2"/>
                </a:lnTo>
                <a:lnTo>
                  <a:pt x="225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7" name="Freeform 10"/>
          <p:cNvSpPr>
            <a:spLocks noEditPoints="1"/>
          </p:cNvSpPr>
          <p:nvPr/>
        </p:nvSpPr>
        <p:spPr bwMode="auto">
          <a:xfrm>
            <a:off x="5235575" y="2681288"/>
            <a:ext cx="147638" cy="147637"/>
          </a:xfrm>
          <a:custGeom>
            <a:avLst/>
            <a:gdLst>
              <a:gd name="T0" fmla="*/ 2147483647 w 273"/>
              <a:gd name="T1" fmla="*/ 0 h 273"/>
              <a:gd name="T2" fmla="*/ 2147483647 w 273"/>
              <a:gd name="T3" fmla="*/ 2147483647 h 273"/>
              <a:gd name="T4" fmla="*/ 2147483647 w 273"/>
              <a:gd name="T5" fmla="*/ 2147483647 h 273"/>
              <a:gd name="T6" fmla="*/ 2147483647 w 273"/>
              <a:gd name="T7" fmla="*/ 2147483647 h 273"/>
              <a:gd name="T8" fmla="*/ 0 w 273"/>
              <a:gd name="T9" fmla="*/ 2147483647 h 273"/>
              <a:gd name="T10" fmla="*/ 2147483647 w 273"/>
              <a:gd name="T11" fmla="*/ 2147483647 h 273"/>
              <a:gd name="T12" fmla="*/ 2147483647 w 273"/>
              <a:gd name="T13" fmla="*/ 2147483647 h 273"/>
              <a:gd name="T14" fmla="*/ 2147483647 w 273"/>
              <a:gd name="T15" fmla="*/ 2147483647 h 273"/>
              <a:gd name="T16" fmla="*/ 2147483647 w 273"/>
              <a:gd name="T17" fmla="*/ 2147483647 h 273"/>
              <a:gd name="T18" fmla="*/ 2147483647 w 273"/>
              <a:gd name="T19" fmla="*/ 2147483647 h 273"/>
              <a:gd name="T20" fmla="*/ 2147483647 w 273"/>
              <a:gd name="T21" fmla="*/ 2147483647 h 273"/>
              <a:gd name="T22" fmla="*/ 2147483647 w 273"/>
              <a:gd name="T23" fmla="*/ 2147483647 h 273"/>
              <a:gd name="T24" fmla="*/ 2147483647 w 273"/>
              <a:gd name="T25" fmla="*/ 2147483647 h 273"/>
              <a:gd name="T26" fmla="*/ 2147483647 w 273"/>
              <a:gd name="T27" fmla="*/ 2147483647 h 273"/>
              <a:gd name="T28" fmla="*/ 2147483647 w 273"/>
              <a:gd name="T29" fmla="*/ 2147483647 h 273"/>
              <a:gd name="T30" fmla="*/ 2147483647 w 273"/>
              <a:gd name="T31" fmla="*/ 2147483647 h 273"/>
              <a:gd name="T32" fmla="*/ 2147483647 w 273"/>
              <a:gd name="T33" fmla="*/ 2147483647 h 273"/>
              <a:gd name="T34" fmla="*/ 2147483647 w 273"/>
              <a:gd name="T35" fmla="*/ 2147483647 h 273"/>
              <a:gd name="T36" fmla="*/ 2147483647 w 273"/>
              <a:gd name="T37" fmla="*/ 2147483647 h 273"/>
              <a:gd name="T38" fmla="*/ 2147483647 w 273"/>
              <a:gd name="T39" fmla="*/ 2147483647 h 273"/>
              <a:gd name="T40" fmla="*/ 2147483647 w 273"/>
              <a:gd name="T41" fmla="*/ 2147483647 h 273"/>
              <a:gd name="T42" fmla="*/ 2147483647 w 273"/>
              <a:gd name="T43" fmla="*/ 2147483647 h 273"/>
              <a:gd name="T44" fmla="*/ 2147483647 w 273"/>
              <a:gd name="T45" fmla="*/ 2147483647 h 273"/>
              <a:gd name="T46" fmla="*/ 2147483647 w 273"/>
              <a:gd name="T47" fmla="*/ 2147483647 h 273"/>
              <a:gd name="T48" fmla="*/ 2147483647 w 273"/>
              <a:gd name="T49" fmla="*/ 2147483647 h 273"/>
              <a:gd name="T50" fmla="*/ 2147483647 w 273"/>
              <a:gd name="T51" fmla="*/ 2147483647 h 273"/>
              <a:gd name="T52" fmla="*/ 2147483647 w 273"/>
              <a:gd name="T53" fmla="*/ 2147483647 h 273"/>
              <a:gd name="T54" fmla="*/ 2147483647 w 273"/>
              <a:gd name="T55" fmla="*/ 2147483647 h 273"/>
              <a:gd name="T56" fmla="*/ 2147483647 w 273"/>
              <a:gd name="T57" fmla="*/ 2147483647 h 273"/>
              <a:gd name="T58" fmla="*/ 2147483647 w 273"/>
              <a:gd name="T59" fmla="*/ 2147483647 h 273"/>
              <a:gd name="T60" fmla="*/ 2147483647 w 273"/>
              <a:gd name="T61" fmla="*/ 2147483647 h 273"/>
              <a:gd name="T62" fmla="*/ 2147483647 w 273"/>
              <a:gd name="T63" fmla="*/ 2147483647 h 273"/>
              <a:gd name="T64" fmla="*/ 2147483647 w 273"/>
              <a:gd name="T65" fmla="*/ 2147483647 h 273"/>
              <a:gd name="T66" fmla="*/ 2147483647 w 273"/>
              <a:gd name="T67" fmla="*/ 2147483647 h 273"/>
              <a:gd name="T68" fmla="*/ 2147483647 w 273"/>
              <a:gd name="T69" fmla="*/ 2147483647 h 273"/>
              <a:gd name="T70" fmla="*/ 2147483647 w 273"/>
              <a:gd name="T71" fmla="*/ 2147483647 h 273"/>
              <a:gd name="T72" fmla="*/ 2147483647 w 273"/>
              <a:gd name="T73" fmla="*/ 2147483647 h 273"/>
              <a:gd name="T74" fmla="*/ 2147483647 w 273"/>
              <a:gd name="T75" fmla="*/ 2147483647 h 273"/>
              <a:gd name="T76" fmla="*/ 2147483647 w 273"/>
              <a:gd name="T77" fmla="*/ 2147483647 h 273"/>
              <a:gd name="T78" fmla="*/ 2147483647 w 273"/>
              <a:gd name="T79" fmla="*/ 2147483647 h 273"/>
              <a:gd name="T80" fmla="*/ 2147483647 w 273"/>
              <a:gd name="T81" fmla="*/ 2147483647 h 273"/>
              <a:gd name="T82" fmla="*/ 2147483647 w 273"/>
              <a:gd name="T83" fmla="*/ 2147483647 h 273"/>
              <a:gd name="T84" fmla="*/ 2147483647 w 273"/>
              <a:gd name="T85" fmla="*/ 2147483647 h 273"/>
              <a:gd name="T86" fmla="*/ 2147483647 w 273"/>
              <a:gd name="T87" fmla="*/ 2147483647 h 273"/>
              <a:gd name="T88" fmla="*/ 2147483647 w 273"/>
              <a:gd name="T89" fmla="*/ 2147483647 h 273"/>
              <a:gd name="T90" fmla="*/ 2147483647 w 273"/>
              <a:gd name="T91" fmla="*/ 2147483647 h 273"/>
              <a:gd name="T92" fmla="*/ 2147483647 w 273"/>
              <a:gd name="T93" fmla="*/ 2147483647 h 273"/>
              <a:gd name="T94" fmla="*/ 2147483647 w 273"/>
              <a:gd name="T95" fmla="*/ 2147483647 h 273"/>
              <a:gd name="T96" fmla="*/ 2147483647 w 273"/>
              <a:gd name="T97" fmla="*/ 2147483647 h 273"/>
              <a:gd name="T98" fmla="*/ 2147483647 w 273"/>
              <a:gd name="T99" fmla="*/ 2147483647 h 273"/>
              <a:gd name="T100" fmla="*/ 2147483647 w 273"/>
              <a:gd name="T101" fmla="*/ 2147483647 h 273"/>
              <a:gd name="T102" fmla="*/ 2147483647 w 273"/>
              <a:gd name="T103" fmla="*/ 2147483647 h 2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73" h="273">
                <a:moveTo>
                  <a:pt x="226" y="0"/>
                </a:moveTo>
                <a:lnTo>
                  <a:pt x="48" y="0"/>
                </a:lnTo>
                <a:lnTo>
                  <a:pt x="38" y="2"/>
                </a:lnTo>
                <a:lnTo>
                  <a:pt x="30" y="5"/>
                </a:lnTo>
                <a:lnTo>
                  <a:pt x="22" y="9"/>
                </a:lnTo>
                <a:lnTo>
                  <a:pt x="15" y="14"/>
                </a:lnTo>
                <a:lnTo>
                  <a:pt x="8" y="21"/>
                </a:lnTo>
                <a:lnTo>
                  <a:pt x="4" y="29"/>
                </a:lnTo>
                <a:lnTo>
                  <a:pt x="1" y="39"/>
                </a:lnTo>
                <a:lnTo>
                  <a:pt x="0" y="48"/>
                </a:lnTo>
                <a:lnTo>
                  <a:pt x="0" y="226"/>
                </a:lnTo>
                <a:lnTo>
                  <a:pt x="1" y="235"/>
                </a:lnTo>
                <a:lnTo>
                  <a:pt x="4" y="245"/>
                </a:lnTo>
                <a:lnTo>
                  <a:pt x="8" y="253"/>
                </a:lnTo>
                <a:lnTo>
                  <a:pt x="15" y="260"/>
                </a:lnTo>
                <a:lnTo>
                  <a:pt x="22" y="265"/>
                </a:lnTo>
                <a:lnTo>
                  <a:pt x="30" y="269"/>
                </a:lnTo>
                <a:lnTo>
                  <a:pt x="38" y="272"/>
                </a:lnTo>
                <a:lnTo>
                  <a:pt x="48" y="273"/>
                </a:lnTo>
                <a:lnTo>
                  <a:pt x="226" y="273"/>
                </a:lnTo>
                <a:lnTo>
                  <a:pt x="234" y="272"/>
                </a:lnTo>
                <a:lnTo>
                  <a:pt x="244" y="269"/>
                </a:lnTo>
                <a:lnTo>
                  <a:pt x="252" y="265"/>
                </a:lnTo>
                <a:lnTo>
                  <a:pt x="259" y="260"/>
                </a:lnTo>
                <a:lnTo>
                  <a:pt x="265" y="253"/>
                </a:lnTo>
                <a:lnTo>
                  <a:pt x="269" y="245"/>
                </a:lnTo>
                <a:lnTo>
                  <a:pt x="271" y="235"/>
                </a:lnTo>
                <a:lnTo>
                  <a:pt x="273" y="226"/>
                </a:lnTo>
                <a:lnTo>
                  <a:pt x="273" y="48"/>
                </a:lnTo>
                <a:lnTo>
                  <a:pt x="271" y="39"/>
                </a:lnTo>
                <a:lnTo>
                  <a:pt x="269" y="29"/>
                </a:lnTo>
                <a:lnTo>
                  <a:pt x="265" y="21"/>
                </a:lnTo>
                <a:lnTo>
                  <a:pt x="259" y="14"/>
                </a:lnTo>
                <a:lnTo>
                  <a:pt x="252" y="9"/>
                </a:lnTo>
                <a:lnTo>
                  <a:pt x="244" y="5"/>
                </a:lnTo>
                <a:lnTo>
                  <a:pt x="234" y="2"/>
                </a:lnTo>
                <a:lnTo>
                  <a:pt x="226" y="0"/>
                </a:lnTo>
                <a:close/>
                <a:moveTo>
                  <a:pt x="180" y="230"/>
                </a:moveTo>
                <a:lnTo>
                  <a:pt x="180" y="230"/>
                </a:lnTo>
                <a:lnTo>
                  <a:pt x="128" y="228"/>
                </a:lnTo>
                <a:lnTo>
                  <a:pt x="123" y="227"/>
                </a:lnTo>
                <a:lnTo>
                  <a:pt x="116" y="226"/>
                </a:lnTo>
                <a:lnTo>
                  <a:pt x="106" y="221"/>
                </a:lnTo>
                <a:lnTo>
                  <a:pt x="97" y="215"/>
                </a:lnTo>
                <a:lnTo>
                  <a:pt x="87" y="206"/>
                </a:lnTo>
                <a:lnTo>
                  <a:pt x="83" y="201"/>
                </a:lnTo>
                <a:lnTo>
                  <a:pt x="79" y="196"/>
                </a:lnTo>
                <a:lnTo>
                  <a:pt x="76" y="189"/>
                </a:lnTo>
                <a:lnTo>
                  <a:pt x="73" y="181"/>
                </a:lnTo>
                <a:lnTo>
                  <a:pt x="72" y="172"/>
                </a:lnTo>
                <a:lnTo>
                  <a:pt x="71" y="164"/>
                </a:lnTo>
                <a:lnTo>
                  <a:pt x="71" y="137"/>
                </a:lnTo>
                <a:lnTo>
                  <a:pt x="71" y="112"/>
                </a:lnTo>
                <a:lnTo>
                  <a:pt x="71" y="104"/>
                </a:lnTo>
                <a:lnTo>
                  <a:pt x="71" y="85"/>
                </a:lnTo>
                <a:lnTo>
                  <a:pt x="72" y="74"/>
                </a:lnTo>
                <a:lnTo>
                  <a:pt x="73" y="66"/>
                </a:lnTo>
                <a:lnTo>
                  <a:pt x="78" y="59"/>
                </a:lnTo>
                <a:lnTo>
                  <a:pt x="82" y="55"/>
                </a:lnTo>
                <a:lnTo>
                  <a:pt x="87" y="54"/>
                </a:lnTo>
                <a:lnTo>
                  <a:pt x="94" y="52"/>
                </a:lnTo>
                <a:lnTo>
                  <a:pt x="102" y="54"/>
                </a:lnTo>
                <a:lnTo>
                  <a:pt x="108" y="56"/>
                </a:lnTo>
                <a:lnTo>
                  <a:pt x="112" y="60"/>
                </a:lnTo>
                <a:lnTo>
                  <a:pt x="116" y="66"/>
                </a:lnTo>
                <a:lnTo>
                  <a:pt x="117" y="73"/>
                </a:lnTo>
                <a:lnTo>
                  <a:pt x="118" y="81"/>
                </a:lnTo>
                <a:lnTo>
                  <a:pt x="118" y="97"/>
                </a:lnTo>
                <a:lnTo>
                  <a:pt x="185" y="97"/>
                </a:lnTo>
                <a:lnTo>
                  <a:pt x="188" y="97"/>
                </a:lnTo>
                <a:lnTo>
                  <a:pt x="192" y="99"/>
                </a:lnTo>
                <a:lnTo>
                  <a:pt x="195" y="101"/>
                </a:lnTo>
                <a:lnTo>
                  <a:pt x="198" y="104"/>
                </a:lnTo>
                <a:lnTo>
                  <a:pt x="202" y="112"/>
                </a:lnTo>
                <a:lnTo>
                  <a:pt x="203" y="123"/>
                </a:lnTo>
                <a:lnTo>
                  <a:pt x="203" y="129"/>
                </a:lnTo>
                <a:lnTo>
                  <a:pt x="200" y="133"/>
                </a:lnTo>
                <a:lnTo>
                  <a:pt x="198" y="136"/>
                </a:lnTo>
                <a:lnTo>
                  <a:pt x="194" y="138"/>
                </a:lnTo>
                <a:lnTo>
                  <a:pt x="185" y="141"/>
                </a:lnTo>
                <a:lnTo>
                  <a:pt x="177" y="142"/>
                </a:lnTo>
                <a:lnTo>
                  <a:pt x="118" y="142"/>
                </a:lnTo>
                <a:lnTo>
                  <a:pt x="117" y="164"/>
                </a:lnTo>
                <a:lnTo>
                  <a:pt x="118" y="171"/>
                </a:lnTo>
                <a:lnTo>
                  <a:pt x="120" y="175"/>
                </a:lnTo>
                <a:lnTo>
                  <a:pt x="123" y="178"/>
                </a:lnTo>
                <a:lnTo>
                  <a:pt x="127" y="181"/>
                </a:lnTo>
                <a:lnTo>
                  <a:pt x="132" y="183"/>
                </a:lnTo>
                <a:lnTo>
                  <a:pt x="138" y="185"/>
                </a:lnTo>
                <a:lnTo>
                  <a:pt x="147" y="185"/>
                </a:lnTo>
                <a:lnTo>
                  <a:pt x="183" y="185"/>
                </a:lnTo>
                <a:lnTo>
                  <a:pt x="189" y="186"/>
                </a:lnTo>
                <a:lnTo>
                  <a:pt x="194" y="187"/>
                </a:lnTo>
                <a:lnTo>
                  <a:pt x="196" y="190"/>
                </a:lnTo>
                <a:lnTo>
                  <a:pt x="199" y="194"/>
                </a:lnTo>
                <a:lnTo>
                  <a:pt x="202" y="198"/>
                </a:lnTo>
                <a:lnTo>
                  <a:pt x="203" y="204"/>
                </a:lnTo>
                <a:lnTo>
                  <a:pt x="204" y="209"/>
                </a:lnTo>
                <a:lnTo>
                  <a:pt x="203" y="216"/>
                </a:lnTo>
                <a:lnTo>
                  <a:pt x="202" y="220"/>
                </a:lnTo>
                <a:lnTo>
                  <a:pt x="198" y="223"/>
                </a:lnTo>
                <a:lnTo>
                  <a:pt x="194" y="226"/>
                </a:lnTo>
                <a:lnTo>
                  <a:pt x="185" y="228"/>
                </a:lnTo>
                <a:lnTo>
                  <a:pt x="180" y="23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8" name="Freeform 11"/>
          <p:cNvSpPr>
            <a:spLocks noEditPoints="1"/>
          </p:cNvSpPr>
          <p:nvPr/>
        </p:nvSpPr>
        <p:spPr bwMode="auto">
          <a:xfrm>
            <a:off x="5530850" y="2681288"/>
            <a:ext cx="147638" cy="147637"/>
          </a:xfrm>
          <a:custGeom>
            <a:avLst/>
            <a:gdLst>
              <a:gd name="T0" fmla="*/ 2147483647 w 273"/>
              <a:gd name="T1" fmla="*/ 2147483647 h 273"/>
              <a:gd name="T2" fmla="*/ 2147483647 w 273"/>
              <a:gd name="T3" fmla="*/ 2147483647 h 273"/>
              <a:gd name="T4" fmla="*/ 2147483647 w 273"/>
              <a:gd name="T5" fmla="*/ 2147483647 h 273"/>
              <a:gd name="T6" fmla="*/ 2147483647 w 273"/>
              <a:gd name="T7" fmla="*/ 2147483647 h 273"/>
              <a:gd name="T8" fmla="*/ 2147483647 w 273"/>
              <a:gd name="T9" fmla="*/ 2147483647 h 273"/>
              <a:gd name="T10" fmla="*/ 2147483647 w 273"/>
              <a:gd name="T11" fmla="*/ 2147483647 h 273"/>
              <a:gd name="T12" fmla="*/ 2147483647 w 273"/>
              <a:gd name="T13" fmla="*/ 2147483647 h 273"/>
              <a:gd name="T14" fmla="*/ 2147483647 w 273"/>
              <a:gd name="T15" fmla="*/ 2147483647 h 273"/>
              <a:gd name="T16" fmla="*/ 2147483647 w 273"/>
              <a:gd name="T17" fmla="*/ 2147483647 h 273"/>
              <a:gd name="T18" fmla="*/ 2147483647 w 273"/>
              <a:gd name="T19" fmla="*/ 2147483647 h 273"/>
              <a:gd name="T20" fmla="*/ 2147483647 w 273"/>
              <a:gd name="T21" fmla="*/ 2147483647 h 273"/>
              <a:gd name="T22" fmla="*/ 2147483647 w 273"/>
              <a:gd name="T23" fmla="*/ 2147483647 h 273"/>
              <a:gd name="T24" fmla="*/ 2147483647 w 273"/>
              <a:gd name="T25" fmla="*/ 2147483647 h 273"/>
              <a:gd name="T26" fmla="*/ 2147483647 w 273"/>
              <a:gd name="T27" fmla="*/ 2147483647 h 273"/>
              <a:gd name="T28" fmla="*/ 2147483647 w 273"/>
              <a:gd name="T29" fmla="*/ 2147483647 h 273"/>
              <a:gd name="T30" fmla="*/ 2147483647 w 273"/>
              <a:gd name="T31" fmla="*/ 2147483647 h 273"/>
              <a:gd name="T32" fmla="*/ 2147483647 w 273"/>
              <a:gd name="T33" fmla="*/ 2147483647 h 273"/>
              <a:gd name="T34" fmla="*/ 2147483647 w 273"/>
              <a:gd name="T35" fmla="*/ 2147483647 h 273"/>
              <a:gd name="T36" fmla="*/ 2147483647 w 273"/>
              <a:gd name="T37" fmla="*/ 2147483647 h 273"/>
              <a:gd name="T38" fmla="*/ 2147483647 w 273"/>
              <a:gd name="T39" fmla="*/ 2147483647 h 273"/>
              <a:gd name="T40" fmla="*/ 2147483647 w 273"/>
              <a:gd name="T41" fmla="*/ 2147483647 h 273"/>
              <a:gd name="T42" fmla="*/ 2147483647 w 273"/>
              <a:gd name="T43" fmla="*/ 2147483647 h 273"/>
              <a:gd name="T44" fmla="*/ 2147483647 w 273"/>
              <a:gd name="T45" fmla="*/ 2147483647 h 273"/>
              <a:gd name="T46" fmla="*/ 2147483647 w 273"/>
              <a:gd name="T47" fmla="*/ 2147483647 h 273"/>
              <a:gd name="T48" fmla="*/ 2147483647 w 273"/>
              <a:gd name="T49" fmla="*/ 2147483647 h 273"/>
              <a:gd name="T50" fmla="*/ 2147483647 w 273"/>
              <a:gd name="T51" fmla="*/ 2147483647 h 273"/>
              <a:gd name="T52" fmla="*/ 2147483647 w 273"/>
              <a:gd name="T53" fmla="*/ 2147483647 h 273"/>
              <a:gd name="T54" fmla="*/ 2147483647 w 273"/>
              <a:gd name="T55" fmla="*/ 2147483647 h 273"/>
              <a:gd name="T56" fmla="*/ 2147483647 w 273"/>
              <a:gd name="T57" fmla="*/ 2147483647 h 273"/>
              <a:gd name="T58" fmla="*/ 2147483647 w 273"/>
              <a:gd name="T59" fmla="*/ 2147483647 h 273"/>
              <a:gd name="T60" fmla="*/ 2147483647 w 273"/>
              <a:gd name="T61" fmla="*/ 2147483647 h 273"/>
              <a:gd name="T62" fmla="*/ 2147483647 w 273"/>
              <a:gd name="T63" fmla="*/ 2147483647 h 273"/>
              <a:gd name="T64" fmla="*/ 2147483647 w 273"/>
              <a:gd name="T65" fmla="*/ 2147483647 h 273"/>
              <a:gd name="T66" fmla="*/ 2147483647 w 273"/>
              <a:gd name="T67" fmla="*/ 2147483647 h 273"/>
              <a:gd name="T68" fmla="*/ 2147483647 w 273"/>
              <a:gd name="T69" fmla="*/ 2147483647 h 273"/>
              <a:gd name="T70" fmla="*/ 2147483647 w 273"/>
              <a:gd name="T71" fmla="*/ 2147483647 h 273"/>
              <a:gd name="T72" fmla="*/ 2147483647 w 273"/>
              <a:gd name="T73" fmla="*/ 2147483647 h 273"/>
              <a:gd name="T74" fmla="*/ 2147483647 w 273"/>
              <a:gd name="T75" fmla="*/ 2147483647 h 273"/>
              <a:gd name="T76" fmla="*/ 2147483647 w 273"/>
              <a:gd name="T77" fmla="*/ 2147483647 h 273"/>
              <a:gd name="T78" fmla="*/ 2147483647 w 273"/>
              <a:gd name="T79" fmla="*/ 2147483647 h 273"/>
              <a:gd name="T80" fmla="*/ 2147483647 w 273"/>
              <a:gd name="T81" fmla="*/ 2147483647 h 273"/>
              <a:gd name="T82" fmla="*/ 2147483647 w 273"/>
              <a:gd name="T83" fmla="*/ 2147483647 h 273"/>
              <a:gd name="T84" fmla="*/ 2147483647 w 273"/>
              <a:gd name="T85" fmla="*/ 2147483647 h 27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73" h="273">
                <a:moveTo>
                  <a:pt x="225" y="0"/>
                </a:moveTo>
                <a:lnTo>
                  <a:pt x="47" y="0"/>
                </a:lnTo>
                <a:lnTo>
                  <a:pt x="38" y="2"/>
                </a:lnTo>
                <a:lnTo>
                  <a:pt x="28" y="5"/>
                </a:lnTo>
                <a:lnTo>
                  <a:pt x="20" y="9"/>
                </a:lnTo>
                <a:lnTo>
                  <a:pt x="13" y="14"/>
                </a:lnTo>
                <a:lnTo>
                  <a:pt x="8" y="21"/>
                </a:lnTo>
                <a:lnTo>
                  <a:pt x="4" y="29"/>
                </a:lnTo>
                <a:lnTo>
                  <a:pt x="1" y="39"/>
                </a:lnTo>
                <a:lnTo>
                  <a:pt x="0" y="48"/>
                </a:lnTo>
                <a:lnTo>
                  <a:pt x="0" y="226"/>
                </a:lnTo>
                <a:lnTo>
                  <a:pt x="1" y="235"/>
                </a:lnTo>
                <a:lnTo>
                  <a:pt x="4" y="245"/>
                </a:lnTo>
                <a:lnTo>
                  <a:pt x="8" y="253"/>
                </a:lnTo>
                <a:lnTo>
                  <a:pt x="13" y="260"/>
                </a:lnTo>
                <a:lnTo>
                  <a:pt x="20" y="265"/>
                </a:lnTo>
                <a:lnTo>
                  <a:pt x="28" y="269"/>
                </a:lnTo>
                <a:lnTo>
                  <a:pt x="38" y="272"/>
                </a:lnTo>
                <a:lnTo>
                  <a:pt x="47" y="273"/>
                </a:lnTo>
                <a:lnTo>
                  <a:pt x="225" y="273"/>
                </a:lnTo>
                <a:lnTo>
                  <a:pt x="234" y="272"/>
                </a:lnTo>
                <a:lnTo>
                  <a:pt x="244" y="269"/>
                </a:lnTo>
                <a:lnTo>
                  <a:pt x="251" y="265"/>
                </a:lnTo>
                <a:lnTo>
                  <a:pt x="259" y="260"/>
                </a:lnTo>
                <a:lnTo>
                  <a:pt x="264" y="253"/>
                </a:lnTo>
                <a:lnTo>
                  <a:pt x="269" y="245"/>
                </a:lnTo>
                <a:lnTo>
                  <a:pt x="271" y="235"/>
                </a:lnTo>
                <a:lnTo>
                  <a:pt x="273" y="226"/>
                </a:lnTo>
                <a:lnTo>
                  <a:pt x="273" y="48"/>
                </a:lnTo>
                <a:lnTo>
                  <a:pt x="271" y="39"/>
                </a:lnTo>
                <a:lnTo>
                  <a:pt x="269" y="29"/>
                </a:lnTo>
                <a:lnTo>
                  <a:pt x="264" y="21"/>
                </a:lnTo>
                <a:lnTo>
                  <a:pt x="259" y="14"/>
                </a:lnTo>
                <a:lnTo>
                  <a:pt x="251" y="9"/>
                </a:lnTo>
                <a:lnTo>
                  <a:pt x="244" y="5"/>
                </a:lnTo>
                <a:lnTo>
                  <a:pt x="234" y="2"/>
                </a:lnTo>
                <a:lnTo>
                  <a:pt x="225" y="0"/>
                </a:lnTo>
                <a:close/>
                <a:moveTo>
                  <a:pt x="75" y="220"/>
                </a:moveTo>
                <a:lnTo>
                  <a:pt x="75" y="220"/>
                </a:lnTo>
                <a:lnTo>
                  <a:pt x="71" y="219"/>
                </a:lnTo>
                <a:lnTo>
                  <a:pt x="67" y="217"/>
                </a:lnTo>
                <a:lnTo>
                  <a:pt x="60" y="213"/>
                </a:lnTo>
                <a:lnTo>
                  <a:pt x="56" y="206"/>
                </a:lnTo>
                <a:lnTo>
                  <a:pt x="54" y="202"/>
                </a:lnTo>
                <a:lnTo>
                  <a:pt x="54" y="198"/>
                </a:lnTo>
                <a:lnTo>
                  <a:pt x="54" y="194"/>
                </a:lnTo>
                <a:lnTo>
                  <a:pt x="56" y="190"/>
                </a:lnTo>
                <a:lnTo>
                  <a:pt x="60" y="183"/>
                </a:lnTo>
                <a:lnTo>
                  <a:pt x="67" y="179"/>
                </a:lnTo>
                <a:lnTo>
                  <a:pt x="71" y="178"/>
                </a:lnTo>
                <a:lnTo>
                  <a:pt x="75" y="178"/>
                </a:lnTo>
                <a:lnTo>
                  <a:pt x="79" y="178"/>
                </a:lnTo>
                <a:lnTo>
                  <a:pt x="83" y="179"/>
                </a:lnTo>
                <a:lnTo>
                  <a:pt x="90" y="183"/>
                </a:lnTo>
                <a:lnTo>
                  <a:pt x="94" y="190"/>
                </a:lnTo>
                <a:lnTo>
                  <a:pt x="95" y="194"/>
                </a:lnTo>
                <a:lnTo>
                  <a:pt x="97" y="198"/>
                </a:lnTo>
                <a:lnTo>
                  <a:pt x="95" y="202"/>
                </a:lnTo>
                <a:lnTo>
                  <a:pt x="94" y="206"/>
                </a:lnTo>
                <a:lnTo>
                  <a:pt x="90" y="213"/>
                </a:lnTo>
                <a:lnTo>
                  <a:pt x="83" y="217"/>
                </a:lnTo>
                <a:lnTo>
                  <a:pt x="79" y="219"/>
                </a:lnTo>
                <a:lnTo>
                  <a:pt x="75" y="220"/>
                </a:lnTo>
                <a:close/>
                <a:moveTo>
                  <a:pt x="136" y="220"/>
                </a:moveTo>
                <a:lnTo>
                  <a:pt x="136" y="220"/>
                </a:lnTo>
                <a:lnTo>
                  <a:pt x="136" y="213"/>
                </a:lnTo>
                <a:lnTo>
                  <a:pt x="135" y="206"/>
                </a:lnTo>
                <a:lnTo>
                  <a:pt x="129" y="193"/>
                </a:lnTo>
                <a:lnTo>
                  <a:pt x="123" y="179"/>
                </a:lnTo>
                <a:lnTo>
                  <a:pt x="112" y="168"/>
                </a:lnTo>
                <a:lnTo>
                  <a:pt x="101" y="157"/>
                </a:lnTo>
                <a:lnTo>
                  <a:pt x="87" y="151"/>
                </a:lnTo>
                <a:lnTo>
                  <a:pt x="73" y="145"/>
                </a:lnTo>
                <a:lnTo>
                  <a:pt x="67" y="144"/>
                </a:lnTo>
                <a:lnTo>
                  <a:pt x="60" y="144"/>
                </a:lnTo>
                <a:lnTo>
                  <a:pt x="60" y="114"/>
                </a:lnTo>
                <a:lnTo>
                  <a:pt x="71" y="115"/>
                </a:lnTo>
                <a:lnTo>
                  <a:pt x="80" y="116"/>
                </a:lnTo>
                <a:lnTo>
                  <a:pt x="90" y="119"/>
                </a:lnTo>
                <a:lnTo>
                  <a:pt x="99" y="123"/>
                </a:lnTo>
                <a:lnTo>
                  <a:pt x="109" y="129"/>
                </a:lnTo>
                <a:lnTo>
                  <a:pt x="117" y="134"/>
                </a:lnTo>
                <a:lnTo>
                  <a:pt x="125" y="140"/>
                </a:lnTo>
                <a:lnTo>
                  <a:pt x="133" y="146"/>
                </a:lnTo>
                <a:lnTo>
                  <a:pt x="140" y="155"/>
                </a:lnTo>
                <a:lnTo>
                  <a:pt x="146" y="163"/>
                </a:lnTo>
                <a:lnTo>
                  <a:pt x="151" y="171"/>
                </a:lnTo>
                <a:lnTo>
                  <a:pt x="157" y="181"/>
                </a:lnTo>
                <a:lnTo>
                  <a:pt x="159" y="190"/>
                </a:lnTo>
                <a:lnTo>
                  <a:pt x="163" y="200"/>
                </a:lnTo>
                <a:lnTo>
                  <a:pt x="165" y="209"/>
                </a:lnTo>
                <a:lnTo>
                  <a:pt x="165" y="220"/>
                </a:lnTo>
                <a:lnTo>
                  <a:pt x="136" y="220"/>
                </a:lnTo>
                <a:close/>
                <a:moveTo>
                  <a:pt x="191" y="219"/>
                </a:moveTo>
                <a:lnTo>
                  <a:pt x="191" y="219"/>
                </a:lnTo>
                <a:lnTo>
                  <a:pt x="189" y="206"/>
                </a:lnTo>
                <a:lnTo>
                  <a:pt x="188" y="193"/>
                </a:lnTo>
                <a:lnTo>
                  <a:pt x="185" y="181"/>
                </a:lnTo>
                <a:lnTo>
                  <a:pt x="180" y="168"/>
                </a:lnTo>
                <a:lnTo>
                  <a:pt x="174" y="157"/>
                </a:lnTo>
                <a:lnTo>
                  <a:pt x="169" y="146"/>
                </a:lnTo>
                <a:lnTo>
                  <a:pt x="161" y="137"/>
                </a:lnTo>
                <a:lnTo>
                  <a:pt x="153" y="127"/>
                </a:lnTo>
                <a:lnTo>
                  <a:pt x="143" y="119"/>
                </a:lnTo>
                <a:lnTo>
                  <a:pt x="133" y="112"/>
                </a:lnTo>
                <a:lnTo>
                  <a:pt x="123" y="105"/>
                </a:lnTo>
                <a:lnTo>
                  <a:pt x="112" y="100"/>
                </a:lnTo>
                <a:lnTo>
                  <a:pt x="99" y="96"/>
                </a:lnTo>
                <a:lnTo>
                  <a:pt x="87" y="92"/>
                </a:lnTo>
                <a:lnTo>
                  <a:pt x="75" y="90"/>
                </a:lnTo>
                <a:lnTo>
                  <a:pt x="61" y="89"/>
                </a:lnTo>
                <a:lnTo>
                  <a:pt x="61" y="60"/>
                </a:lnTo>
                <a:lnTo>
                  <a:pt x="77" y="60"/>
                </a:lnTo>
                <a:lnTo>
                  <a:pt x="93" y="63"/>
                </a:lnTo>
                <a:lnTo>
                  <a:pt x="109" y="67"/>
                </a:lnTo>
                <a:lnTo>
                  <a:pt x="123" y="73"/>
                </a:lnTo>
                <a:lnTo>
                  <a:pt x="136" y="80"/>
                </a:lnTo>
                <a:lnTo>
                  <a:pt x="150" y="88"/>
                </a:lnTo>
                <a:lnTo>
                  <a:pt x="162" y="96"/>
                </a:lnTo>
                <a:lnTo>
                  <a:pt x="173" y="107"/>
                </a:lnTo>
                <a:lnTo>
                  <a:pt x="184" y="118"/>
                </a:lnTo>
                <a:lnTo>
                  <a:pt x="194" y="130"/>
                </a:lnTo>
                <a:lnTo>
                  <a:pt x="200" y="144"/>
                </a:lnTo>
                <a:lnTo>
                  <a:pt x="207" y="157"/>
                </a:lnTo>
                <a:lnTo>
                  <a:pt x="213" y="172"/>
                </a:lnTo>
                <a:lnTo>
                  <a:pt x="217" y="187"/>
                </a:lnTo>
                <a:lnTo>
                  <a:pt x="219" y="202"/>
                </a:lnTo>
                <a:lnTo>
                  <a:pt x="221" y="219"/>
                </a:lnTo>
                <a:lnTo>
                  <a:pt x="191" y="21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9" name="Rectangle 12"/>
          <p:cNvSpPr>
            <a:spLocks noChangeArrowheads="1"/>
          </p:cNvSpPr>
          <p:nvPr/>
        </p:nvSpPr>
        <p:spPr bwMode="auto">
          <a:xfrm>
            <a:off x="5907088" y="2747963"/>
            <a:ext cx="4762" cy="15875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0" name="Rectangle 13"/>
          <p:cNvSpPr>
            <a:spLocks noChangeArrowheads="1"/>
          </p:cNvSpPr>
          <p:nvPr/>
        </p:nvSpPr>
        <p:spPr bwMode="auto">
          <a:xfrm>
            <a:off x="5853113" y="2747963"/>
            <a:ext cx="6350" cy="15875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1" name="Rectangle 14"/>
          <p:cNvSpPr>
            <a:spLocks noChangeArrowheads="1"/>
          </p:cNvSpPr>
          <p:nvPr/>
        </p:nvSpPr>
        <p:spPr bwMode="auto">
          <a:xfrm>
            <a:off x="5942013" y="2747963"/>
            <a:ext cx="4762" cy="15875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2" name="Freeform 15"/>
          <p:cNvSpPr>
            <a:spLocks noEditPoints="1"/>
          </p:cNvSpPr>
          <p:nvPr/>
        </p:nvSpPr>
        <p:spPr bwMode="auto">
          <a:xfrm>
            <a:off x="5826125" y="2681288"/>
            <a:ext cx="147638" cy="147637"/>
          </a:xfrm>
          <a:custGeom>
            <a:avLst/>
            <a:gdLst>
              <a:gd name="T0" fmla="*/ 2147483647 w 273"/>
              <a:gd name="T1" fmla="*/ 0 h 273"/>
              <a:gd name="T2" fmla="*/ 2147483647 w 273"/>
              <a:gd name="T3" fmla="*/ 2147483647 h 273"/>
              <a:gd name="T4" fmla="*/ 2147483647 w 273"/>
              <a:gd name="T5" fmla="*/ 2147483647 h 273"/>
              <a:gd name="T6" fmla="*/ 2147483647 w 273"/>
              <a:gd name="T7" fmla="*/ 2147483647 h 273"/>
              <a:gd name="T8" fmla="*/ 0 w 273"/>
              <a:gd name="T9" fmla="*/ 2147483647 h 273"/>
              <a:gd name="T10" fmla="*/ 2147483647 w 273"/>
              <a:gd name="T11" fmla="*/ 2147483647 h 273"/>
              <a:gd name="T12" fmla="*/ 2147483647 w 273"/>
              <a:gd name="T13" fmla="*/ 2147483647 h 273"/>
              <a:gd name="T14" fmla="*/ 2147483647 w 273"/>
              <a:gd name="T15" fmla="*/ 2147483647 h 273"/>
              <a:gd name="T16" fmla="*/ 2147483647 w 273"/>
              <a:gd name="T17" fmla="*/ 2147483647 h 273"/>
              <a:gd name="T18" fmla="*/ 2147483647 w 273"/>
              <a:gd name="T19" fmla="*/ 2147483647 h 273"/>
              <a:gd name="T20" fmla="*/ 2147483647 w 273"/>
              <a:gd name="T21" fmla="*/ 2147483647 h 273"/>
              <a:gd name="T22" fmla="*/ 2147483647 w 273"/>
              <a:gd name="T23" fmla="*/ 2147483647 h 273"/>
              <a:gd name="T24" fmla="*/ 2147483647 w 273"/>
              <a:gd name="T25" fmla="*/ 2147483647 h 273"/>
              <a:gd name="T26" fmla="*/ 2147483647 w 273"/>
              <a:gd name="T27" fmla="*/ 2147483647 h 273"/>
              <a:gd name="T28" fmla="*/ 2147483647 w 273"/>
              <a:gd name="T29" fmla="*/ 2147483647 h 273"/>
              <a:gd name="T30" fmla="*/ 2147483647 w 273"/>
              <a:gd name="T31" fmla="*/ 2147483647 h 273"/>
              <a:gd name="T32" fmla="*/ 2147483647 w 273"/>
              <a:gd name="T33" fmla="*/ 2147483647 h 273"/>
              <a:gd name="T34" fmla="*/ 2147483647 w 273"/>
              <a:gd name="T35" fmla="*/ 2147483647 h 273"/>
              <a:gd name="T36" fmla="*/ 2147483647 w 273"/>
              <a:gd name="T37" fmla="*/ 2147483647 h 273"/>
              <a:gd name="T38" fmla="*/ 2147483647 w 273"/>
              <a:gd name="T39" fmla="*/ 2147483647 h 273"/>
              <a:gd name="T40" fmla="*/ 2147483647 w 273"/>
              <a:gd name="T41" fmla="*/ 2147483647 h 273"/>
              <a:gd name="T42" fmla="*/ 2147483647 w 273"/>
              <a:gd name="T43" fmla="*/ 2147483647 h 273"/>
              <a:gd name="T44" fmla="*/ 2147483647 w 273"/>
              <a:gd name="T45" fmla="*/ 2147483647 h 273"/>
              <a:gd name="T46" fmla="*/ 2147483647 w 273"/>
              <a:gd name="T47" fmla="*/ 2147483647 h 273"/>
              <a:gd name="T48" fmla="*/ 2147483647 w 273"/>
              <a:gd name="T49" fmla="*/ 2147483647 h 273"/>
              <a:gd name="T50" fmla="*/ 2147483647 w 273"/>
              <a:gd name="T51" fmla="*/ 2147483647 h 273"/>
              <a:gd name="T52" fmla="*/ 2147483647 w 273"/>
              <a:gd name="T53" fmla="*/ 2147483647 h 273"/>
              <a:gd name="T54" fmla="*/ 2147483647 w 273"/>
              <a:gd name="T55" fmla="*/ 2147483647 h 273"/>
              <a:gd name="T56" fmla="*/ 2147483647 w 273"/>
              <a:gd name="T57" fmla="*/ 2147483647 h 273"/>
              <a:gd name="T58" fmla="*/ 2147483647 w 273"/>
              <a:gd name="T59" fmla="*/ 2147483647 h 273"/>
              <a:gd name="T60" fmla="*/ 2147483647 w 273"/>
              <a:gd name="T61" fmla="*/ 2147483647 h 273"/>
              <a:gd name="T62" fmla="*/ 2147483647 w 273"/>
              <a:gd name="T63" fmla="*/ 2147483647 h 273"/>
              <a:gd name="T64" fmla="*/ 2147483647 w 273"/>
              <a:gd name="T65" fmla="*/ 2147483647 h 273"/>
              <a:gd name="T66" fmla="*/ 2147483647 w 273"/>
              <a:gd name="T67" fmla="*/ 2147483647 h 273"/>
              <a:gd name="T68" fmla="*/ 2147483647 w 273"/>
              <a:gd name="T69" fmla="*/ 2147483647 h 273"/>
              <a:gd name="T70" fmla="*/ 2147483647 w 273"/>
              <a:gd name="T71" fmla="*/ 2147483647 h 273"/>
              <a:gd name="T72" fmla="*/ 2147483647 w 273"/>
              <a:gd name="T73" fmla="*/ 2147483647 h 27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73" h="273">
                <a:moveTo>
                  <a:pt x="225" y="0"/>
                </a:moveTo>
                <a:lnTo>
                  <a:pt x="46" y="0"/>
                </a:lnTo>
                <a:lnTo>
                  <a:pt x="38" y="2"/>
                </a:lnTo>
                <a:lnTo>
                  <a:pt x="28" y="5"/>
                </a:lnTo>
                <a:lnTo>
                  <a:pt x="20" y="9"/>
                </a:lnTo>
                <a:lnTo>
                  <a:pt x="13" y="14"/>
                </a:lnTo>
                <a:lnTo>
                  <a:pt x="8" y="21"/>
                </a:lnTo>
                <a:lnTo>
                  <a:pt x="4" y="29"/>
                </a:lnTo>
                <a:lnTo>
                  <a:pt x="1" y="39"/>
                </a:lnTo>
                <a:lnTo>
                  <a:pt x="0" y="48"/>
                </a:lnTo>
                <a:lnTo>
                  <a:pt x="0" y="226"/>
                </a:lnTo>
                <a:lnTo>
                  <a:pt x="1" y="235"/>
                </a:lnTo>
                <a:lnTo>
                  <a:pt x="4" y="245"/>
                </a:lnTo>
                <a:lnTo>
                  <a:pt x="8" y="253"/>
                </a:lnTo>
                <a:lnTo>
                  <a:pt x="13" y="260"/>
                </a:lnTo>
                <a:lnTo>
                  <a:pt x="20" y="265"/>
                </a:lnTo>
                <a:lnTo>
                  <a:pt x="28" y="269"/>
                </a:lnTo>
                <a:lnTo>
                  <a:pt x="38" y="272"/>
                </a:lnTo>
                <a:lnTo>
                  <a:pt x="46" y="273"/>
                </a:lnTo>
                <a:lnTo>
                  <a:pt x="225" y="273"/>
                </a:lnTo>
                <a:lnTo>
                  <a:pt x="234" y="272"/>
                </a:lnTo>
                <a:lnTo>
                  <a:pt x="243" y="269"/>
                </a:lnTo>
                <a:lnTo>
                  <a:pt x="251" y="265"/>
                </a:lnTo>
                <a:lnTo>
                  <a:pt x="258" y="260"/>
                </a:lnTo>
                <a:lnTo>
                  <a:pt x="264" y="253"/>
                </a:lnTo>
                <a:lnTo>
                  <a:pt x="269" y="245"/>
                </a:lnTo>
                <a:lnTo>
                  <a:pt x="271" y="235"/>
                </a:lnTo>
                <a:lnTo>
                  <a:pt x="273" y="226"/>
                </a:lnTo>
                <a:lnTo>
                  <a:pt x="273" y="48"/>
                </a:lnTo>
                <a:lnTo>
                  <a:pt x="271" y="39"/>
                </a:lnTo>
                <a:lnTo>
                  <a:pt x="269" y="29"/>
                </a:lnTo>
                <a:lnTo>
                  <a:pt x="264" y="21"/>
                </a:lnTo>
                <a:lnTo>
                  <a:pt x="258" y="14"/>
                </a:lnTo>
                <a:lnTo>
                  <a:pt x="251" y="9"/>
                </a:lnTo>
                <a:lnTo>
                  <a:pt x="243" y="5"/>
                </a:lnTo>
                <a:lnTo>
                  <a:pt x="234" y="2"/>
                </a:lnTo>
                <a:lnTo>
                  <a:pt x="225" y="0"/>
                </a:lnTo>
                <a:close/>
                <a:moveTo>
                  <a:pt x="82" y="171"/>
                </a:moveTo>
                <a:lnTo>
                  <a:pt x="28" y="171"/>
                </a:lnTo>
                <a:lnTo>
                  <a:pt x="28" y="107"/>
                </a:lnTo>
                <a:lnTo>
                  <a:pt x="60" y="107"/>
                </a:lnTo>
                <a:lnTo>
                  <a:pt x="60" y="78"/>
                </a:lnTo>
                <a:lnTo>
                  <a:pt x="82" y="78"/>
                </a:lnTo>
                <a:lnTo>
                  <a:pt x="82" y="171"/>
                </a:lnTo>
                <a:close/>
                <a:moveTo>
                  <a:pt x="114" y="172"/>
                </a:moveTo>
                <a:lnTo>
                  <a:pt x="92" y="172"/>
                </a:lnTo>
                <a:lnTo>
                  <a:pt x="92" y="107"/>
                </a:lnTo>
                <a:lnTo>
                  <a:pt x="114" y="107"/>
                </a:lnTo>
                <a:lnTo>
                  <a:pt x="114" y="172"/>
                </a:lnTo>
                <a:close/>
                <a:moveTo>
                  <a:pt x="114" y="97"/>
                </a:moveTo>
                <a:lnTo>
                  <a:pt x="92" y="97"/>
                </a:lnTo>
                <a:lnTo>
                  <a:pt x="92" y="80"/>
                </a:lnTo>
                <a:lnTo>
                  <a:pt x="114" y="80"/>
                </a:lnTo>
                <a:lnTo>
                  <a:pt x="114" y="97"/>
                </a:lnTo>
                <a:close/>
                <a:moveTo>
                  <a:pt x="178" y="201"/>
                </a:moveTo>
                <a:lnTo>
                  <a:pt x="169" y="201"/>
                </a:lnTo>
                <a:lnTo>
                  <a:pt x="125" y="201"/>
                </a:lnTo>
                <a:lnTo>
                  <a:pt x="125" y="182"/>
                </a:lnTo>
                <a:lnTo>
                  <a:pt x="158" y="182"/>
                </a:lnTo>
                <a:lnTo>
                  <a:pt x="158" y="172"/>
                </a:lnTo>
                <a:lnTo>
                  <a:pt x="125" y="172"/>
                </a:lnTo>
                <a:lnTo>
                  <a:pt x="125" y="107"/>
                </a:lnTo>
                <a:lnTo>
                  <a:pt x="178" y="107"/>
                </a:lnTo>
                <a:lnTo>
                  <a:pt x="178" y="201"/>
                </a:lnTo>
                <a:close/>
                <a:moveTo>
                  <a:pt x="243" y="201"/>
                </a:moveTo>
                <a:lnTo>
                  <a:pt x="233" y="201"/>
                </a:lnTo>
                <a:lnTo>
                  <a:pt x="189" y="201"/>
                </a:lnTo>
                <a:lnTo>
                  <a:pt x="189" y="182"/>
                </a:lnTo>
                <a:lnTo>
                  <a:pt x="222" y="182"/>
                </a:lnTo>
                <a:lnTo>
                  <a:pt x="222" y="172"/>
                </a:lnTo>
                <a:lnTo>
                  <a:pt x="189" y="172"/>
                </a:lnTo>
                <a:lnTo>
                  <a:pt x="189" y="107"/>
                </a:lnTo>
                <a:lnTo>
                  <a:pt x="243" y="107"/>
                </a:lnTo>
                <a:lnTo>
                  <a:pt x="243" y="20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3" name="Freeform 16"/>
          <p:cNvSpPr>
            <a:spLocks/>
          </p:cNvSpPr>
          <p:nvPr/>
        </p:nvSpPr>
        <p:spPr bwMode="auto">
          <a:xfrm>
            <a:off x="3544888" y="3633788"/>
            <a:ext cx="11112" cy="12700"/>
          </a:xfrm>
          <a:custGeom>
            <a:avLst/>
            <a:gdLst>
              <a:gd name="T0" fmla="*/ 2147483647 w 22"/>
              <a:gd name="T1" fmla="*/ 2147483647 h 22"/>
              <a:gd name="T2" fmla="*/ 2147483647 w 22"/>
              <a:gd name="T3" fmla="*/ 2147483647 h 22"/>
              <a:gd name="T4" fmla="*/ 2147483647 w 22"/>
              <a:gd name="T5" fmla="*/ 2147483647 h 22"/>
              <a:gd name="T6" fmla="*/ 2147483647 w 22"/>
              <a:gd name="T7" fmla="*/ 2147483647 h 22"/>
              <a:gd name="T8" fmla="*/ 2147483647 w 22"/>
              <a:gd name="T9" fmla="*/ 2147483647 h 22"/>
              <a:gd name="T10" fmla="*/ 2147483647 w 22"/>
              <a:gd name="T11" fmla="*/ 2147483647 h 22"/>
              <a:gd name="T12" fmla="*/ 2147483647 w 22"/>
              <a:gd name="T13" fmla="*/ 0 h 22"/>
              <a:gd name="T14" fmla="*/ 2147483647 w 22"/>
              <a:gd name="T15" fmla="*/ 0 h 22"/>
              <a:gd name="T16" fmla="*/ 2147483647 w 22"/>
              <a:gd name="T17" fmla="*/ 2147483647 h 22"/>
              <a:gd name="T18" fmla="*/ 2147483647 w 22"/>
              <a:gd name="T19" fmla="*/ 2147483647 h 22"/>
              <a:gd name="T20" fmla="*/ 2147483647 w 22"/>
              <a:gd name="T21" fmla="*/ 2147483647 h 22"/>
              <a:gd name="T22" fmla="*/ 0 w 22"/>
              <a:gd name="T23" fmla="*/ 2147483647 h 22"/>
              <a:gd name="T24" fmla="*/ 0 w 22"/>
              <a:gd name="T25" fmla="*/ 2147483647 h 22"/>
              <a:gd name="T26" fmla="*/ 2147483647 w 22"/>
              <a:gd name="T27" fmla="*/ 2147483647 h 22"/>
              <a:gd name="T28" fmla="*/ 2147483647 w 22"/>
              <a:gd name="T29" fmla="*/ 2147483647 h 22"/>
              <a:gd name="T30" fmla="*/ 2147483647 w 22"/>
              <a:gd name="T31" fmla="*/ 2147483647 h 22"/>
              <a:gd name="T32" fmla="*/ 2147483647 w 22"/>
              <a:gd name="T33" fmla="*/ 2147483647 h 22"/>
              <a:gd name="T34" fmla="*/ 2147483647 w 22"/>
              <a:gd name="T35" fmla="*/ 2147483647 h 2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2" h="22">
                <a:moveTo>
                  <a:pt x="16" y="16"/>
                </a:moveTo>
                <a:lnTo>
                  <a:pt x="16" y="16"/>
                </a:lnTo>
                <a:lnTo>
                  <a:pt x="19" y="12"/>
                </a:lnTo>
                <a:lnTo>
                  <a:pt x="22" y="8"/>
                </a:lnTo>
                <a:lnTo>
                  <a:pt x="22" y="4"/>
                </a:lnTo>
                <a:lnTo>
                  <a:pt x="20" y="1"/>
                </a:lnTo>
                <a:lnTo>
                  <a:pt x="17" y="0"/>
                </a:lnTo>
                <a:lnTo>
                  <a:pt x="13" y="0"/>
                </a:lnTo>
                <a:lnTo>
                  <a:pt x="9" y="1"/>
                </a:lnTo>
                <a:lnTo>
                  <a:pt x="5" y="5"/>
                </a:lnTo>
                <a:lnTo>
                  <a:pt x="1" y="10"/>
                </a:lnTo>
                <a:lnTo>
                  <a:pt x="0" y="14"/>
                </a:lnTo>
                <a:lnTo>
                  <a:pt x="0" y="18"/>
                </a:lnTo>
                <a:lnTo>
                  <a:pt x="1" y="20"/>
                </a:lnTo>
                <a:lnTo>
                  <a:pt x="4" y="22"/>
                </a:lnTo>
                <a:lnTo>
                  <a:pt x="8" y="22"/>
                </a:lnTo>
                <a:lnTo>
                  <a:pt x="12" y="19"/>
                </a:lnTo>
                <a:lnTo>
                  <a:pt x="16" y="1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4" name="Freeform 17"/>
          <p:cNvSpPr>
            <a:spLocks noEditPoints="1"/>
          </p:cNvSpPr>
          <p:nvPr/>
        </p:nvSpPr>
        <p:spPr bwMode="auto">
          <a:xfrm>
            <a:off x="3470275" y="3571875"/>
            <a:ext cx="139700" cy="142875"/>
          </a:xfrm>
          <a:custGeom>
            <a:avLst/>
            <a:gdLst>
              <a:gd name="T0" fmla="*/ 2147483647 w 260"/>
              <a:gd name="T1" fmla="*/ 2147483647 h 263"/>
              <a:gd name="T2" fmla="*/ 2147483647 w 260"/>
              <a:gd name="T3" fmla="*/ 2147483647 h 263"/>
              <a:gd name="T4" fmla="*/ 2147483647 w 260"/>
              <a:gd name="T5" fmla="*/ 2147483647 h 263"/>
              <a:gd name="T6" fmla="*/ 2147483647 w 260"/>
              <a:gd name="T7" fmla="*/ 2147483647 h 263"/>
              <a:gd name="T8" fmla="*/ 2147483647 w 260"/>
              <a:gd name="T9" fmla="*/ 2147483647 h 263"/>
              <a:gd name="T10" fmla="*/ 2147483647 w 260"/>
              <a:gd name="T11" fmla="*/ 2147483647 h 263"/>
              <a:gd name="T12" fmla="*/ 2147483647 w 260"/>
              <a:gd name="T13" fmla="*/ 2147483647 h 263"/>
              <a:gd name="T14" fmla="*/ 2147483647 w 260"/>
              <a:gd name="T15" fmla="*/ 2147483647 h 263"/>
              <a:gd name="T16" fmla="*/ 2147483647 w 260"/>
              <a:gd name="T17" fmla="*/ 2147483647 h 263"/>
              <a:gd name="T18" fmla="*/ 2147483647 w 260"/>
              <a:gd name="T19" fmla="*/ 2147483647 h 263"/>
              <a:gd name="T20" fmla="*/ 2147483647 w 260"/>
              <a:gd name="T21" fmla="*/ 2147483647 h 263"/>
              <a:gd name="T22" fmla="*/ 2147483647 w 260"/>
              <a:gd name="T23" fmla="*/ 2147483647 h 263"/>
              <a:gd name="T24" fmla="*/ 2147483647 w 260"/>
              <a:gd name="T25" fmla="*/ 2147483647 h 263"/>
              <a:gd name="T26" fmla="*/ 2147483647 w 260"/>
              <a:gd name="T27" fmla="*/ 2147483647 h 263"/>
              <a:gd name="T28" fmla="*/ 2147483647 w 260"/>
              <a:gd name="T29" fmla="*/ 2147483647 h 263"/>
              <a:gd name="T30" fmla="*/ 2147483647 w 260"/>
              <a:gd name="T31" fmla="*/ 2147483647 h 263"/>
              <a:gd name="T32" fmla="*/ 2147483647 w 260"/>
              <a:gd name="T33" fmla="*/ 2147483647 h 263"/>
              <a:gd name="T34" fmla="*/ 0 w 260"/>
              <a:gd name="T35" fmla="*/ 2147483647 h 263"/>
              <a:gd name="T36" fmla="*/ 2147483647 w 260"/>
              <a:gd name="T37" fmla="*/ 2147483647 h 263"/>
              <a:gd name="T38" fmla="*/ 2147483647 w 260"/>
              <a:gd name="T39" fmla="*/ 2147483647 h 263"/>
              <a:gd name="T40" fmla="*/ 2147483647 w 260"/>
              <a:gd name="T41" fmla="*/ 2147483647 h 263"/>
              <a:gd name="T42" fmla="*/ 2147483647 w 260"/>
              <a:gd name="T43" fmla="*/ 2147483647 h 263"/>
              <a:gd name="T44" fmla="*/ 2147483647 w 260"/>
              <a:gd name="T45" fmla="*/ 2147483647 h 263"/>
              <a:gd name="T46" fmla="*/ 2147483647 w 260"/>
              <a:gd name="T47" fmla="*/ 2147483647 h 263"/>
              <a:gd name="T48" fmla="*/ 2147483647 w 260"/>
              <a:gd name="T49" fmla="*/ 2147483647 h 263"/>
              <a:gd name="T50" fmla="*/ 2147483647 w 260"/>
              <a:gd name="T51" fmla="*/ 2147483647 h 263"/>
              <a:gd name="T52" fmla="*/ 2147483647 w 260"/>
              <a:gd name="T53" fmla="*/ 2147483647 h 263"/>
              <a:gd name="T54" fmla="*/ 2147483647 w 260"/>
              <a:gd name="T55" fmla="*/ 2147483647 h 263"/>
              <a:gd name="T56" fmla="*/ 2147483647 w 260"/>
              <a:gd name="T57" fmla="*/ 2147483647 h 263"/>
              <a:gd name="T58" fmla="*/ 2147483647 w 260"/>
              <a:gd name="T59" fmla="*/ 2147483647 h 263"/>
              <a:gd name="T60" fmla="*/ 2147483647 w 260"/>
              <a:gd name="T61" fmla="*/ 2147483647 h 263"/>
              <a:gd name="T62" fmla="*/ 2147483647 w 260"/>
              <a:gd name="T63" fmla="*/ 2147483647 h 263"/>
              <a:gd name="T64" fmla="*/ 2147483647 w 260"/>
              <a:gd name="T65" fmla="*/ 2147483647 h 263"/>
              <a:gd name="T66" fmla="*/ 2147483647 w 260"/>
              <a:gd name="T67" fmla="*/ 2147483647 h 263"/>
              <a:gd name="T68" fmla="*/ 2147483647 w 260"/>
              <a:gd name="T69" fmla="*/ 2147483647 h 263"/>
              <a:gd name="T70" fmla="*/ 2147483647 w 260"/>
              <a:gd name="T71" fmla="*/ 2147483647 h 263"/>
              <a:gd name="T72" fmla="*/ 2147483647 w 260"/>
              <a:gd name="T73" fmla="*/ 2147483647 h 263"/>
              <a:gd name="T74" fmla="*/ 2147483647 w 260"/>
              <a:gd name="T75" fmla="*/ 2147483647 h 263"/>
              <a:gd name="T76" fmla="*/ 2147483647 w 260"/>
              <a:gd name="T77" fmla="*/ 2147483647 h 263"/>
              <a:gd name="T78" fmla="*/ 2147483647 w 260"/>
              <a:gd name="T79" fmla="*/ 2147483647 h 263"/>
              <a:gd name="T80" fmla="*/ 2147483647 w 260"/>
              <a:gd name="T81" fmla="*/ 2147483647 h 263"/>
              <a:gd name="T82" fmla="*/ 2147483647 w 260"/>
              <a:gd name="T83" fmla="*/ 2147483647 h 263"/>
              <a:gd name="T84" fmla="*/ 2147483647 w 260"/>
              <a:gd name="T85" fmla="*/ 2147483647 h 263"/>
              <a:gd name="T86" fmla="*/ 2147483647 w 260"/>
              <a:gd name="T87" fmla="*/ 2147483647 h 263"/>
              <a:gd name="T88" fmla="*/ 2147483647 w 260"/>
              <a:gd name="T89" fmla="*/ 2147483647 h 263"/>
              <a:gd name="T90" fmla="*/ 2147483647 w 260"/>
              <a:gd name="T91" fmla="*/ 2147483647 h 263"/>
              <a:gd name="T92" fmla="*/ 2147483647 w 260"/>
              <a:gd name="T93" fmla="*/ 2147483647 h 263"/>
              <a:gd name="T94" fmla="*/ 2147483647 w 260"/>
              <a:gd name="T95" fmla="*/ 2147483647 h 263"/>
              <a:gd name="T96" fmla="*/ 2147483647 w 260"/>
              <a:gd name="T97" fmla="*/ 2147483647 h 263"/>
              <a:gd name="T98" fmla="*/ 2147483647 w 260"/>
              <a:gd name="T99" fmla="*/ 2147483647 h 263"/>
              <a:gd name="T100" fmla="*/ 2147483647 w 260"/>
              <a:gd name="T101" fmla="*/ 2147483647 h 263"/>
              <a:gd name="T102" fmla="*/ 2147483647 w 260"/>
              <a:gd name="T103" fmla="*/ 2147483647 h 263"/>
              <a:gd name="T104" fmla="*/ 2147483647 w 260"/>
              <a:gd name="T105" fmla="*/ 2147483647 h 263"/>
              <a:gd name="T106" fmla="*/ 2147483647 w 260"/>
              <a:gd name="T107" fmla="*/ 2147483647 h 263"/>
              <a:gd name="T108" fmla="*/ 2147483647 w 260"/>
              <a:gd name="T109" fmla="*/ 2147483647 h 263"/>
              <a:gd name="T110" fmla="*/ 2147483647 w 260"/>
              <a:gd name="T111" fmla="*/ 2147483647 h 26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60" h="263">
                <a:moveTo>
                  <a:pt x="257" y="146"/>
                </a:moveTo>
                <a:lnTo>
                  <a:pt x="257" y="146"/>
                </a:lnTo>
                <a:lnTo>
                  <a:pt x="111" y="0"/>
                </a:lnTo>
                <a:lnTo>
                  <a:pt x="50" y="1"/>
                </a:lnTo>
                <a:lnTo>
                  <a:pt x="31" y="20"/>
                </a:lnTo>
                <a:lnTo>
                  <a:pt x="46" y="40"/>
                </a:lnTo>
                <a:lnTo>
                  <a:pt x="51" y="38"/>
                </a:lnTo>
                <a:lnTo>
                  <a:pt x="57" y="37"/>
                </a:lnTo>
                <a:lnTo>
                  <a:pt x="62" y="38"/>
                </a:lnTo>
                <a:lnTo>
                  <a:pt x="66" y="40"/>
                </a:lnTo>
                <a:lnTo>
                  <a:pt x="70" y="41"/>
                </a:lnTo>
                <a:lnTo>
                  <a:pt x="75" y="44"/>
                </a:lnTo>
                <a:lnTo>
                  <a:pt x="77" y="48"/>
                </a:lnTo>
                <a:lnTo>
                  <a:pt x="80" y="52"/>
                </a:lnTo>
                <a:lnTo>
                  <a:pt x="81" y="56"/>
                </a:lnTo>
                <a:lnTo>
                  <a:pt x="81" y="61"/>
                </a:lnTo>
                <a:lnTo>
                  <a:pt x="81" y="67"/>
                </a:lnTo>
                <a:lnTo>
                  <a:pt x="80" y="71"/>
                </a:lnTo>
                <a:lnTo>
                  <a:pt x="77" y="75"/>
                </a:lnTo>
                <a:lnTo>
                  <a:pt x="75" y="79"/>
                </a:lnTo>
                <a:lnTo>
                  <a:pt x="70" y="82"/>
                </a:lnTo>
                <a:lnTo>
                  <a:pt x="66" y="85"/>
                </a:lnTo>
                <a:lnTo>
                  <a:pt x="62" y="86"/>
                </a:lnTo>
                <a:lnTo>
                  <a:pt x="57" y="86"/>
                </a:lnTo>
                <a:lnTo>
                  <a:pt x="53" y="86"/>
                </a:lnTo>
                <a:lnTo>
                  <a:pt x="47" y="85"/>
                </a:lnTo>
                <a:lnTo>
                  <a:pt x="43" y="82"/>
                </a:lnTo>
                <a:lnTo>
                  <a:pt x="40" y="79"/>
                </a:lnTo>
                <a:lnTo>
                  <a:pt x="38" y="75"/>
                </a:lnTo>
                <a:lnTo>
                  <a:pt x="35" y="71"/>
                </a:lnTo>
                <a:lnTo>
                  <a:pt x="34" y="67"/>
                </a:lnTo>
                <a:lnTo>
                  <a:pt x="32" y="61"/>
                </a:lnTo>
                <a:lnTo>
                  <a:pt x="35" y="53"/>
                </a:lnTo>
                <a:lnTo>
                  <a:pt x="15" y="37"/>
                </a:lnTo>
                <a:lnTo>
                  <a:pt x="0" y="52"/>
                </a:lnTo>
                <a:lnTo>
                  <a:pt x="0" y="115"/>
                </a:lnTo>
                <a:lnTo>
                  <a:pt x="147" y="261"/>
                </a:lnTo>
                <a:lnTo>
                  <a:pt x="150" y="262"/>
                </a:lnTo>
                <a:lnTo>
                  <a:pt x="152" y="263"/>
                </a:lnTo>
                <a:lnTo>
                  <a:pt x="156" y="261"/>
                </a:lnTo>
                <a:lnTo>
                  <a:pt x="257" y="160"/>
                </a:lnTo>
                <a:lnTo>
                  <a:pt x="260" y="154"/>
                </a:lnTo>
                <a:lnTo>
                  <a:pt x="260" y="150"/>
                </a:lnTo>
                <a:lnTo>
                  <a:pt x="259" y="149"/>
                </a:lnTo>
                <a:lnTo>
                  <a:pt x="257" y="146"/>
                </a:lnTo>
                <a:close/>
                <a:moveTo>
                  <a:pt x="135" y="112"/>
                </a:moveTo>
                <a:lnTo>
                  <a:pt x="135" y="112"/>
                </a:lnTo>
                <a:lnTo>
                  <a:pt x="143" y="106"/>
                </a:lnTo>
                <a:lnTo>
                  <a:pt x="147" y="105"/>
                </a:lnTo>
                <a:lnTo>
                  <a:pt x="151" y="105"/>
                </a:lnTo>
                <a:lnTo>
                  <a:pt x="155" y="105"/>
                </a:lnTo>
                <a:lnTo>
                  <a:pt x="159" y="105"/>
                </a:lnTo>
                <a:lnTo>
                  <a:pt x="163" y="108"/>
                </a:lnTo>
                <a:lnTo>
                  <a:pt x="166" y="111"/>
                </a:lnTo>
                <a:lnTo>
                  <a:pt x="169" y="115"/>
                </a:lnTo>
                <a:lnTo>
                  <a:pt x="171" y="117"/>
                </a:lnTo>
                <a:lnTo>
                  <a:pt x="171" y="121"/>
                </a:lnTo>
                <a:lnTo>
                  <a:pt x="173" y="126"/>
                </a:lnTo>
                <a:lnTo>
                  <a:pt x="170" y="134"/>
                </a:lnTo>
                <a:lnTo>
                  <a:pt x="165" y="141"/>
                </a:lnTo>
                <a:lnTo>
                  <a:pt x="161" y="145"/>
                </a:lnTo>
                <a:lnTo>
                  <a:pt x="156" y="146"/>
                </a:lnTo>
                <a:lnTo>
                  <a:pt x="152" y="149"/>
                </a:lnTo>
                <a:lnTo>
                  <a:pt x="147" y="149"/>
                </a:lnTo>
                <a:lnTo>
                  <a:pt x="144" y="149"/>
                </a:lnTo>
                <a:lnTo>
                  <a:pt x="140" y="147"/>
                </a:lnTo>
                <a:lnTo>
                  <a:pt x="133" y="143"/>
                </a:lnTo>
                <a:lnTo>
                  <a:pt x="129" y="136"/>
                </a:lnTo>
                <a:lnTo>
                  <a:pt x="128" y="132"/>
                </a:lnTo>
                <a:lnTo>
                  <a:pt x="126" y="128"/>
                </a:lnTo>
                <a:lnTo>
                  <a:pt x="128" y="124"/>
                </a:lnTo>
                <a:lnTo>
                  <a:pt x="129" y="120"/>
                </a:lnTo>
                <a:lnTo>
                  <a:pt x="132" y="116"/>
                </a:lnTo>
                <a:lnTo>
                  <a:pt x="135" y="112"/>
                </a:lnTo>
                <a:close/>
                <a:moveTo>
                  <a:pt x="88" y="106"/>
                </a:moveTo>
                <a:lnTo>
                  <a:pt x="96" y="98"/>
                </a:lnTo>
                <a:lnTo>
                  <a:pt x="118" y="120"/>
                </a:lnTo>
                <a:lnTo>
                  <a:pt x="110" y="128"/>
                </a:lnTo>
                <a:lnTo>
                  <a:pt x="88" y="106"/>
                </a:lnTo>
                <a:close/>
                <a:moveTo>
                  <a:pt x="181" y="201"/>
                </a:moveTo>
                <a:lnTo>
                  <a:pt x="181" y="201"/>
                </a:lnTo>
                <a:lnTo>
                  <a:pt x="177" y="205"/>
                </a:lnTo>
                <a:lnTo>
                  <a:pt x="173" y="206"/>
                </a:lnTo>
                <a:lnTo>
                  <a:pt x="167" y="209"/>
                </a:lnTo>
                <a:lnTo>
                  <a:pt x="163" y="209"/>
                </a:lnTo>
                <a:lnTo>
                  <a:pt x="159" y="209"/>
                </a:lnTo>
                <a:lnTo>
                  <a:pt x="156" y="207"/>
                </a:lnTo>
                <a:lnTo>
                  <a:pt x="150" y="203"/>
                </a:lnTo>
                <a:lnTo>
                  <a:pt x="144" y="197"/>
                </a:lnTo>
                <a:lnTo>
                  <a:pt x="144" y="192"/>
                </a:lnTo>
                <a:lnTo>
                  <a:pt x="143" y="188"/>
                </a:lnTo>
                <a:lnTo>
                  <a:pt x="144" y="184"/>
                </a:lnTo>
                <a:lnTo>
                  <a:pt x="146" y="180"/>
                </a:lnTo>
                <a:lnTo>
                  <a:pt x="148" y="176"/>
                </a:lnTo>
                <a:lnTo>
                  <a:pt x="151" y="172"/>
                </a:lnTo>
                <a:lnTo>
                  <a:pt x="159" y="166"/>
                </a:lnTo>
                <a:lnTo>
                  <a:pt x="163" y="165"/>
                </a:lnTo>
                <a:lnTo>
                  <a:pt x="167" y="165"/>
                </a:lnTo>
                <a:lnTo>
                  <a:pt x="171" y="165"/>
                </a:lnTo>
                <a:lnTo>
                  <a:pt x="176" y="166"/>
                </a:lnTo>
                <a:lnTo>
                  <a:pt x="178" y="168"/>
                </a:lnTo>
                <a:lnTo>
                  <a:pt x="182" y="171"/>
                </a:lnTo>
                <a:lnTo>
                  <a:pt x="185" y="175"/>
                </a:lnTo>
                <a:lnTo>
                  <a:pt x="188" y="177"/>
                </a:lnTo>
                <a:lnTo>
                  <a:pt x="188" y="181"/>
                </a:lnTo>
                <a:lnTo>
                  <a:pt x="188" y="186"/>
                </a:lnTo>
                <a:lnTo>
                  <a:pt x="187" y="194"/>
                </a:lnTo>
                <a:lnTo>
                  <a:pt x="181" y="201"/>
                </a:lnTo>
                <a:close/>
                <a:moveTo>
                  <a:pt x="118" y="172"/>
                </a:moveTo>
                <a:lnTo>
                  <a:pt x="111" y="165"/>
                </a:lnTo>
                <a:lnTo>
                  <a:pt x="196" y="142"/>
                </a:lnTo>
                <a:lnTo>
                  <a:pt x="203" y="147"/>
                </a:lnTo>
                <a:lnTo>
                  <a:pt x="118" y="17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5" name="Freeform 18"/>
          <p:cNvSpPr>
            <a:spLocks/>
          </p:cNvSpPr>
          <p:nvPr/>
        </p:nvSpPr>
        <p:spPr bwMode="auto">
          <a:xfrm>
            <a:off x="3554413" y="3667125"/>
            <a:ext cx="11112" cy="11113"/>
          </a:xfrm>
          <a:custGeom>
            <a:avLst/>
            <a:gdLst>
              <a:gd name="T0" fmla="*/ 2147483647 w 22"/>
              <a:gd name="T1" fmla="*/ 2147483647 h 22"/>
              <a:gd name="T2" fmla="*/ 2147483647 w 22"/>
              <a:gd name="T3" fmla="*/ 2147483647 h 22"/>
              <a:gd name="T4" fmla="*/ 2147483647 w 22"/>
              <a:gd name="T5" fmla="*/ 2147483647 h 22"/>
              <a:gd name="T6" fmla="*/ 0 w 22"/>
              <a:gd name="T7" fmla="*/ 2147483647 h 22"/>
              <a:gd name="T8" fmla="*/ 0 w 22"/>
              <a:gd name="T9" fmla="*/ 2147483647 h 22"/>
              <a:gd name="T10" fmla="*/ 2147483647 w 22"/>
              <a:gd name="T11" fmla="*/ 2147483647 h 22"/>
              <a:gd name="T12" fmla="*/ 2147483647 w 22"/>
              <a:gd name="T13" fmla="*/ 2147483647 h 22"/>
              <a:gd name="T14" fmla="*/ 2147483647 w 22"/>
              <a:gd name="T15" fmla="*/ 2147483647 h 22"/>
              <a:gd name="T16" fmla="*/ 2147483647 w 22"/>
              <a:gd name="T17" fmla="*/ 2147483647 h 22"/>
              <a:gd name="T18" fmla="*/ 2147483647 w 22"/>
              <a:gd name="T19" fmla="*/ 2147483647 h 22"/>
              <a:gd name="T20" fmla="*/ 2147483647 w 22"/>
              <a:gd name="T21" fmla="*/ 2147483647 h 22"/>
              <a:gd name="T22" fmla="*/ 2147483647 w 22"/>
              <a:gd name="T23" fmla="*/ 2147483647 h 22"/>
              <a:gd name="T24" fmla="*/ 2147483647 w 22"/>
              <a:gd name="T25" fmla="*/ 2147483647 h 22"/>
              <a:gd name="T26" fmla="*/ 2147483647 w 22"/>
              <a:gd name="T27" fmla="*/ 2147483647 h 22"/>
              <a:gd name="T28" fmla="*/ 2147483647 w 22"/>
              <a:gd name="T29" fmla="*/ 0 h 22"/>
              <a:gd name="T30" fmla="*/ 2147483647 w 22"/>
              <a:gd name="T31" fmla="*/ 0 h 22"/>
              <a:gd name="T32" fmla="*/ 2147483647 w 22"/>
              <a:gd name="T33" fmla="*/ 2147483647 h 22"/>
              <a:gd name="T34" fmla="*/ 2147483647 w 22"/>
              <a:gd name="T35" fmla="*/ 2147483647 h 2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2" h="22">
                <a:moveTo>
                  <a:pt x="6" y="5"/>
                </a:moveTo>
                <a:lnTo>
                  <a:pt x="6" y="5"/>
                </a:lnTo>
                <a:lnTo>
                  <a:pt x="1" y="10"/>
                </a:lnTo>
                <a:lnTo>
                  <a:pt x="0" y="14"/>
                </a:lnTo>
                <a:lnTo>
                  <a:pt x="0" y="18"/>
                </a:lnTo>
                <a:lnTo>
                  <a:pt x="1" y="21"/>
                </a:lnTo>
                <a:lnTo>
                  <a:pt x="4" y="22"/>
                </a:lnTo>
                <a:lnTo>
                  <a:pt x="8" y="22"/>
                </a:lnTo>
                <a:lnTo>
                  <a:pt x="11" y="19"/>
                </a:lnTo>
                <a:lnTo>
                  <a:pt x="16" y="16"/>
                </a:lnTo>
                <a:lnTo>
                  <a:pt x="19" y="12"/>
                </a:lnTo>
                <a:lnTo>
                  <a:pt x="22" y="8"/>
                </a:lnTo>
                <a:lnTo>
                  <a:pt x="22" y="4"/>
                </a:lnTo>
                <a:lnTo>
                  <a:pt x="21" y="1"/>
                </a:lnTo>
                <a:lnTo>
                  <a:pt x="16" y="0"/>
                </a:lnTo>
                <a:lnTo>
                  <a:pt x="14" y="0"/>
                </a:lnTo>
                <a:lnTo>
                  <a:pt x="10" y="1"/>
                </a:lnTo>
                <a:lnTo>
                  <a:pt x="6" y="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6" name="Freeform 19"/>
          <p:cNvSpPr>
            <a:spLocks/>
          </p:cNvSpPr>
          <p:nvPr/>
        </p:nvSpPr>
        <p:spPr bwMode="auto">
          <a:xfrm>
            <a:off x="3463925" y="3568700"/>
            <a:ext cx="33338" cy="34925"/>
          </a:xfrm>
          <a:custGeom>
            <a:avLst/>
            <a:gdLst>
              <a:gd name="T0" fmla="*/ 2147483647 w 60"/>
              <a:gd name="T1" fmla="*/ 2147483647 h 62"/>
              <a:gd name="T2" fmla="*/ 2147483647 w 60"/>
              <a:gd name="T3" fmla="*/ 2147483647 h 62"/>
              <a:gd name="T4" fmla="*/ 2147483647 w 60"/>
              <a:gd name="T5" fmla="*/ 2147483647 h 62"/>
              <a:gd name="T6" fmla="*/ 2147483647 w 60"/>
              <a:gd name="T7" fmla="*/ 2147483647 h 62"/>
              <a:gd name="T8" fmla="*/ 2147483647 w 60"/>
              <a:gd name="T9" fmla="*/ 2147483647 h 62"/>
              <a:gd name="T10" fmla="*/ 2147483647 w 60"/>
              <a:gd name="T11" fmla="*/ 2147483647 h 62"/>
              <a:gd name="T12" fmla="*/ 2147483647 w 60"/>
              <a:gd name="T13" fmla="*/ 2147483647 h 62"/>
              <a:gd name="T14" fmla="*/ 2147483647 w 60"/>
              <a:gd name="T15" fmla="*/ 0 h 62"/>
              <a:gd name="T16" fmla="*/ 2147483647 w 60"/>
              <a:gd name="T17" fmla="*/ 0 h 62"/>
              <a:gd name="T18" fmla="*/ 2147483647 w 60"/>
              <a:gd name="T19" fmla="*/ 0 h 62"/>
              <a:gd name="T20" fmla="*/ 2147483647 w 60"/>
              <a:gd name="T21" fmla="*/ 2147483647 h 62"/>
              <a:gd name="T22" fmla="*/ 0 w 60"/>
              <a:gd name="T23" fmla="*/ 2147483647 h 62"/>
              <a:gd name="T24" fmla="*/ 0 w 60"/>
              <a:gd name="T25" fmla="*/ 2147483647 h 62"/>
              <a:gd name="T26" fmla="*/ 2147483647 w 60"/>
              <a:gd name="T27" fmla="*/ 2147483647 h 62"/>
              <a:gd name="T28" fmla="*/ 2147483647 w 60"/>
              <a:gd name="T29" fmla="*/ 2147483647 h 62"/>
              <a:gd name="T30" fmla="*/ 2147483647 w 60"/>
              <a:gd name="T31" fmla="*/ 2147483647 h 62"/>
              <a:gd name="T32" fmla="*/ 2147483647 w 60"/>
              <a:gd name="T33" fmla="*/ 2147483647 h 62"/>
              <a:gd name="T34" fmla="*/ 2147483647 w 60"/>
              <a:gd name="T35" fmla="*/ 2147483647 h 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0" h="62">
                <a:moveTo>
                  <a:pt x="59" y="62"/>
                </a:moveTo>
                <a:lnTo>
                  <a:pt x="59" y="62"/>
                </a:lnTo>
                <a:lnTo>
                  <a:pt x="60" y="62"/>
                </a:lnTo>
                <a:lnTo>
                  <a:pt x="60" y="60"/>
                </a:lnTo>
                <a:lnTo>
                  <a:pt x="57" y="56"/>
                </a:lnTo>
                <a:lnTo>
                  <a:pt x="48" y="40"/>
                </a:lnTo>
                <a:lnTo>
                  <a:pt x="33" y="21"/>
                </a:lnTo>
                <a:lnTo>
                  <a:pt x="12" y="0"/>
                </a:lnTo>
                <a:lnTo>
                  <a:pt x="8" y="0"/>
                </a:lnTo>
                <a:lnTo>
                  <a:pt x="4" y="0"/>
                </a:lnTo>
                <a:lnTo>
                  <a:pt x="1" y="2"/>
                </a:lnTo>
                <a:lnTo>
                  <a:pt x="0" y="6"/>
                </a:lnTo>
                <a:lnTo>
                  <a:pt x="0" y="10"/>
                </a:lnTo>
                <a:lnTo>
                  <a:pt x="16" y="27"/>
                </a:lnTo>
                <a:lnTo>
                  <a:pt x="33" y="45"/>
                </a:lnTo>
                <a:lnTo>
                  <a:pt x="49" y="57"/>
                </a:lnTo>
                <a:lnTo>
                  <a:pt x="55" y="61"/>
                </a:lnTo>
                <a:lnTo>
                  <a:pt x="59" y="6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7" name="Freeform 20"/>
          <p:cNvSpPr>
            <a:spLocks noEditPoints="1"/>
          </p:cNvSpPr>
          <p:nvPr/>
        </p:nvSpPr>
        <p:spPr bwMode="auto">
          <a:xfrm>
            <a:off x="3776663" y="622300"/>
            <a:ext cx="114300" cy="131763"/>
          </a:xfrm>
          <a:custGeom>
            <a:avLst/>
            <a:gdLst>
              <a:gd name="T0" fmla="*/ 2147483647 w 213"/>
              <a:gd name="T1" fmla="*/ 2147483647 h 245"/>
              <a:gd name="T2" fmla="*/ 2147483647 w 213"/>
              <a:gd name="T3" fmla="*/ 2147483647 h 245"/>
              <a:gd name="T4" fmla="*/ 2147483647 w 213"/>
              <a:gd name="T5" fmla="*/ 2147483647 h 245"/>
              <a:gd name="T6" fmla="*/ 2147483647 w 213"/>
              <a:gd name="T7" fmla="*/ 2147483647 h 245"/>
              <a:gd name="T8" fmla="*/ 2147483647 w 213"/>
              <a:gd name="T9" fmla="*/ 2147483647 h 245"/>
              <a:gd name="T10" fmla="*/ 2147483647 w 213"/>
              <a:gd name="T11" fmla="*/ 2147483647 h 245"/>
              <a:gd name="T12" fmla="*/ 2147483647 w 213"/>
              <a:gd name="T13" fmla="*/ 2147483647 h 245"/>
              <a:gd name="T14" fmla="*/ 2147483647 w 213"/>
              <a:gd name="T15" fmla="*/ 2147483647 h 245"/>
              <a:gd name="T16" fmla="*/ 2147483647 w 213"/>
              <a:gd name="T17" fmla="*/ 0 h 245"/>
              <a:gd name="T18" fmla="*/ 2147483647 w 213"/>
              <a:gd name="T19" fmla="*/ 0 h 245"/>
              <a:gd name="T20" fmla="*/ 2147483647 w 213"/>
              <a:gd name="T21" fmla="*/ 2147483647 h 245"/>
              <a:gd name="T22" fmla="*/ 2147483647 w 213"/>
              <a:gd name="T23" fmla="*/ 2147483647 h 245"/>
              <a:gd name="T24" fmla="*/ 2147483647 w 213"/>
              <a:gd name="T25" fmla="*/ 2147483647 h 245"/>
              <a:gd name="T26" fmla="*/ 2147483647 w 213"/>
              <a:gd name="T27" fmla="*/ 2147483647 h 245"/>
              <a:gd name="T28" fmla="*/ 2147483647 w 213"/>
              <a:gd name="T29" fmla="*/ 2147483647 h 245"/>
              <a:gd name="T30" fmla="*/ 2147483647 w 213"/>
              <a:gd name="T31" fmla="*/ 2147483647 h 245"/>
              <a:gd name="T32" fmla="*/ 2147483647 w 213"/>
              <a:gd name="T33" fmla="*/ 2147483647 h 245"/>
              <a:gd name="T34" fmla="*/ 2147483647 w 213"/>
              <a:gd name="T35" fmla="*/ 2147483647 h 245"/>
              <a:gd name="T36" fmla="*/ 2147483647 w 213"/>
              <a:gd name="T37" fmla="*/ 2147483647 h 245"/>
              <a:gd name="T38" fmla="*/ 2147483647 w 213"/>
              <a:gd name="T39" fmla="*/ 2147483647 h 245"/>
              <a:gd name="T40" fmla="*/ 2147483647 w 213"/>
              <a:gd name="T41" fmla="*/ 2147483647 h 245"/>
              <a:gd name="T42" fmla="*/ 2147483647 w 213"/>
              <a:gd name="T43" fmla="*/ 2147483647 h 245"/>
              <a:gd name="T44" fmla="*/ 2147483647 w 213"/>
              <a:gd name="T45" fmla="*/ 2147483647 h 245"/>
              <a:gd name="T46" fmla="*/ 2147483647 w 213"/>
              <a:gd name="T47" fmla="*/ 2147483647 h 245"/>
              <a:gd name="T48" fmla="*/ 2147483647 w 213"/>
              <a:gd name="T49" fmla="*/ 2147483647 h 245"/>
              <a:gd name="T50" fmla="*/ 2147483647 w 213"/>
              <a:gd name="T51" fmla="*/ 2147483647 h 245"/>
              <a:gd name="T52" fmla="*/ 2147483647 w 213"/>
              <a:gd name="T53" fmla="*/ 2147483647 h 245"/>
              <a:gd name="T54" fmla="*/ 2147483647 w 213"/>
              <a:gd name="T55" fmla="*/ 2147483647 h 245"/>
              <a:gd name="T56" fmla="*/ 2147483647 w 213"/>
              <a:gd name="T57" fmla="*/ 2147483647 h 245"/>
              <a:gd name="T58" fmla="*/ 2147483647 w 213"/>
              <a:gd name="T59" fmla="*/ 2147483647 h 245"/>
              <a:gd name="T60" fmla="*/ 2147483647 w 213"/>
              <a:gd name="T61" fmla="*/ 2147483647 h 245"/>
              <a:gd name="T62" fmla="*/ 2147483647 w 213"/>
              <a:gd name="T63" fmla="*/ 2147483647 h 245"/>
              <a:gd name="T64" fmla="*/ 2147483647 w 213"/>
              <a:gd name="T65" fmla="*/ 2147483647 h 245"/>
              <a:gd name="T66" fmla="*/ 2147483647 w 213"/>
              <a:gd name="T67" fmla="*/ 2147483647 h 245"/>
              <a:gd name="T68" fmla="*/ 2147483647 w 213"/>
              <a:gd name="T69" fmla="*/ 2147483647 h 245"/>
              <a:gd name="T70" fmla="*/ 2147483647 w 213"/>
              <a:gd name="T71" fmla="*/ 2147483647 h 245"/>
              <a:gd name="T72" fmla="*/ 2147483647 w 213"/>
              <a:gd name="T73" fmla="*/ 2147483647 h 245"/>
              <a:gd name="T74" fmla="*/ 2147483647 w 213"/>
              <a:gd name="T75" fmla="*/ 2147483647 h 245"/>
              <a:gd name="T76" fmla="*/ 2147483647 w 213"/>
              <a:gd name="T77" fmla="*/ 2147483647 h 245"/>
              <a:gd name="T78" fmla="*/ 2147483647 w 213"/>
              <a:gd name="T79" fmla="*/ 2147483647 h 245"/>
              <a:gd name="T80" fmla="*/ 2147483647 w 213"/>
              <a:gd name="T81" fmla="*/ 2147483647 h 245"/>
              <a:gd name="T82" fmla="*/ 2147483647 w 213"/>
              <a:gd name="T83" fmla="*/ 2147483647 h 245"/>
              <a:gd name="T84" fmla="*/ 2147483647 w 213"/>
              <a:gd name="T85" fmla="*/ 2147483647 h 245"/>
              <a:gd name="T86" fmla="*/ 2147483647 w 213"/>
              <a:gd name="T87" fmla="*/ 2147483647 h 245"/>
              <a:gd name="T88" fmla="*/ 2147483647 w 213"/>
              <a:gd name="T89" fmla="*/ 2147483647 h 245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3" h="245">
                <a:moveTo>
                  <a:pt x="211" y="219"/>
                </a:moveTo>
                <a:lnTo>
                  <a:pt x="150" y="140"/>
                </a:lnTo>
                <a:lnTo>
                  <a:pt x="146" y="140"/>
                </a:lnTo>
                <a:lnTo>
                  <a:pt x="142" y="144"/>
                </a:lnTo>
                <a:lnTo>
                  <a:pt x="135" y="136"/>
                </a:lnTo>
                <a:lnTo>
                  <a:pt x="145" y="123"/>
                </a:lnTo>
                <a:lnTo>
                  <a:pt x="153" y="110"/>
                </a:lnTo>
                <a:lnTo>
                  <a:pt x="157" y="96"/>
                </a:lnTo>
                <a:lnTo>
                  <a:pt x="159" y="80"/>
                </a:lnTo>
                <a:lnTo>
                  <a:pt x="159" y="71"/>
                </a:lnTo>
                <a:lnTo>
                  <a:pt x="157" y="63"/>
                </a:lnTo>
                <a:lnTo>
                  <a:pt x="152" y="48"/>
                </a:lnTo>
                <a:lnTo>
                  <a:pt x="145" y="36"/>
                </a:lnTo>
                <a:lnTo>
                  <a:pt x="135" y="24"/>
                </a:lnTo>
                <a:lnTo>
                  <a:pt x="125" y="14"/>
                </a:lnTo>
                <a:lnTo>
                  <a:pt x="111" y="7"/>
                </a:lnTo>
                <a:lnTo>
                  <a:pt x="96" y="2"/>
                </a:lnTo>
                <a:lnTo>
                  <a:pt x="88" y="0"/>
                </a:lnTo>
                <a:lnTo>
                  <a:pt x="79" y="0"/>
                </a:lnTo>
                <a:lnTo>
                  <a:pt x="71" y="0"/>
                </a:lnTo>
                <a:lnTo>
                  <a:pt x="64" y="2"/>
                </a:lnTo>
                <a:lnTo>
                  <a:pt x="49" y="7"/>
                </a:lnTo>
                <a:lnTo>
                  <a:pt x="36" y="14"/>
                </a:lnTo>
                <a:lnTo>
                  <a:pt x="24" y="24"/>
                </a:lnTo>
                <a:lnTo>
                  <a:pt x="14" y="36"/>
                </a:lnTo>
                <a:lnTo>
                  <a:pt x="7" y="48"/>
                </a:lnTo>
                <a:lnTo>
                  <a:pt x="3" y="63"/>
                </a:lnTo>
                <a:lnTo>
                  <a:pt x="2" y="71"/>
                </a:lnTo>
                <a:lnTo>
                  <a:pt x="0" y="80"/>
                </a:lnTo>
                <a:lnTo>
                  <a:pt x="2" y="88"/>
                </a:lnTo>
                <a:lnTo>
                  <a:pt x="3" y="96"/>
                </a:lnTo>
                <a:lnTo>
                  <a:pt x="7" y="110"/>
                </a:lnTo>
                <a:lnTo>
                  <a:pt x="14" y="123"/>
                </a:lnTo>
                <a:lnTo>
                  <a:pt x="24" y="136"/>
                </a:lnTo>
                <a:lnTo>
                  <a:pt x="36" y="145"/>
                </a:lnTo>
                <a:lnTo>
                  <a:pt x="49" y="152"/>
                </a:lnTo>
                <a:lnTo>
                  <a:pt x="64" y="157"/>
                </a:lnTo>
                <a:lnTo>
                  <a:pt x="71" y="159"/>
                </a:lnTo>
                <a:lnTo>
                  <a:pt x="79" y="159"/>
                </a:lnTo>
                <a:lnTo>
                  <a:pt x="89" y="157"/>
                </a:lnTo>
                <a:lnTo>
                  <a:pt x="99" y="156"/>
                </a:lnTo>
                <a:lnTo>
                  <a:pt x="107" y="153"/>
                </a:lnTo>
                <a:lnTo>
                  <a:pt x="115" y="149"/>
                </a:lnTo>
                <a:lnTo>
                  <a:pt x="123" y="159"/>
                </a:lnTo>
                <a:lnTo>
                  <a:pt x="119" y="164"/>
                </a:lnTo>
                <a:lnTo>
                  <a:pt x="119" y="166"/>
                </a:lnTo>
                <a:lnTo>
                  <a:pt x="148" y="202"/>
                </a:lnTo>
                <a:lnTo>
                  <a:pt x="180" y="243"/>
                </a:lnTo>
                <a:lnTo>
                  <a:pt x="185" y="245"/>
                </a:lnTo>
                <a:lnTo>
                  <a:pt x="189" y="245"/>
                </a:lnTo>
                <a:lnTo>
                  <a:pt x="193" y="245"/>
                </a:lnTo>
                <a:lnTo>
                  <a:pt x="200" y="241"/>
                </a:lnTo>
                <a:lnTo>
                  <a:pt x="211" y="232"/>
                </a:lnTo>
                <a:lnTo>
                  <a:pt x="212" y="230"/>
                </a:lnTo>
                <a:lnTo>
                  <a:pt x="213" y="228"/>
                </a:lnTo>
                <a:lnTo>
                  <a:pt x="212" y="223"/>
                </a:lnTo>
                <a:lnTo>
                  <a:pt x="211" y="219"/>
                </a:lnTo>
                <a:close/>
                <a:moveTo>
                  <a:pt x="29" y="80"/>
                </a:moveTo>
                <a:lnTo>
                  <a:pt x="29" y="80"/>
                </a:lnTo>
                <a:lnTo>
                  <a:pt x="30" y="69"/>
                </a:lnTo>
                <a:lnTo>
                  <a:pt x="33" y="59"/>
                </a:lnTo>
                <a:lnTo>
                  <a:pt x="37" y="51"/>
                </a:lnTo>
                <a:lnTo>
                  <a:pt x="44" y="44"/>
                </a:lnTo>
                <a:lnTo>
                  <a:pt x="51" y="37"/>
                </a:lnTo>
                <a:lnTo>
                  <a:pt x="60" y="33"/>
                </a:lnTo>
                <a:lnTo>
                  <a:pt x="70" y="29"/>
                </a:lnTo>
                <a:lnTo>
                  <a:pt x="79" y="29"/>
                </a:lnTo>
                <a:lnTo>
                  <a:pt x="90" y="29"/>
                </a:lnTo>
                <a:lnTo>
                  <a:pt x="100" y="33"/>
                </a:lnTo>
                <a:lnTo>
                  <a:pt x="108" y="37"/>
                </a:lnTo>
                <a:lnTo>
                  <a:pt x="116" y="44"/>
                </a:lnTo>
                <a:lnTo>
                  <a:pt x="122" y="51"/>
                </a:lnTo>
                <a:lnTo>
                  <a:pt x="127" y="59"/>
                </a:lnTo>
                <a:lnTo>
                  <a:pt x="130" y="69"/>
                </a:lnTo>
                <a:lnTo>
                  <a:pt x="131" y="80"/>
                </a:lnTo>
                <a:lnTo>
                  <a:pt x="130" y="91"/>
                </a:lnTo>
                <a:lnTo>
                  <a:pt x="127" y="100"/>
                </a:lnTo>
                <a:lnTo>
                  <a:pt x="122" y="108"/>
                </a:lnTo>
                <a:lnTo>
                  <a:pt x="116" y="115"/>
                </a:lnTo>
                <a:lnTo>
                  <a:pt x="108" y="122"/>
                </a:lnTo>
                <a:lnTo>
                  <a:pt x="100" y="126"/>
                </a:lnTo>
                <a:lnTo>
                  <a:pt x="90" y="130"/>
                </a:lnTo>
                <a:lnTo>
                  <a:pt x="79" y="130"/>
                </a:lnTo>
                <a:lnTo>
                  <a:pt x="70" y="130"/>
                </a:lnTo>
                <a:lnTo>
                  <a:pt x="60" y="126"/>
                </a:lnTo>
                <a:lnTo>
                  <a:pt x="51" y="122"/>
                </a:lnTo>
                <a:lnTo>
                  <a:pt x="44" y="115"/>
                </a:lnTo>
                <a:lnTo>
                  <a:pt x="37" y="108"/>
                </a:lnTo>
                <a:lnTo>
                  <a:pt x="33" y="100"/>
                </a:lnTo>
                <a:lnTo>
                  <a:pt x="30" y="91"/>
                </a:lnTo>
                <a:lnTo>
                  <a:pt x="29" y="8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8" name="Freeform 21"/>
          <p:cNvSpPr>
            <a:spLocks/>
          </p:cNvSpPr>
          <p:nvPr/>
        </p:nvSpPr>
        <p:spPr bwMode="auto">
          <a:xfrm>
            <a:off x="3168650" y="615950"/>
            <a:ext cx="147638" cy="146050"/>
          </a:xfrm>
          <a:custGeom>
            <a:avLst/>
            <a:gdLst>
              <a:gd name="T0" fmla="*/ 2147483647 w 272"/>
              <a:gd name="T1" fmla="*/ 2147483647 h 271"/>
              <a:gd name="T2" fmla="*/ 2147483647 w 272"/>
              <a:gd name="T3" fmla="*/ 2147483647 h 271"/>
              <a:gd name="T4" fmla="*/ 2147483647 w 272"/>
              <a:gd name="T5" fmla="*/ 2147483647 h 271"/>
              <a:gd name="T6" fmla="*/ 2147483647 w 272"/>
              <a:gd name="T7" fmla="*/ 2147483647 h 271"/>
              <a:gd name="T8" fmla="*/ 2147483647 w 272"/>
              <a:gd name="T9" fmla="*/ 2147483647 h 271"/>
              <a:gd name="T10" fmla="*/ 2147483647 w 272"/>
              <a:gd name="T11" fmla="*/ 2147483647 h 271"/>
              <a:gd name="T12" fmla="*/ 2147483647 w 272"/>
              <a:gd name="T13" fmla="*/ 2147483647 h 271"/>
              <a:gd name="T14" fmla="*/ 2147483647 w 272"/>
              <a:gd name="T15" fmla="*/ 2147483647 h 271"/>
              <a:gd name="T16" fmla="*/ 2147483647 w 272"/>
              <a:gd name="T17" fmla="*/ 2147483647 h 271"/>
              <a:gd name="T18" fmla="*/ 2147483647 w 272"/>
              <a:gd name="T19" fmla="*/ 2147483647 h 271"/>
              <a:gd name="T20" fmla="*/ 2147483647 w 272"/>
              <a:gd name="T21" fmla="*/ 2147483647 h 271"/>
              <a:gd name="T22" fmla="*/ 2147483647 w 272"/>
              <a:gd name="T23" fmla="*/ 2147483647 h 271"/>
              <a:gd name="T24" fmla="*/ 2147483647 w 272"/>
              <a:gd name="T25" fmla="*/ 2147483647 h 271"/>
              <a:gd name="T26" fmla="*/ 2147483647 w 272"/>
              <a:gd name="T27" fmla="*/ 2147483647 h 271"/>
              <a:gd name="T28" fmla="*/ 2147483647 w 272"/>
              <a:gd name="T29" fmla="*/ 2147483647 h 271"/>
              <a:gd name="T30" fmla="*/ 2147483647 w 272"/>
              <a:gd name="T31" fmla="*/ 2147483647 h 271"/>
              <a:gd name="T32" fmla="*/ 2147483647 w 272"/>
              <a:gd name="T33" fmla="*/ 2147483647 h 271"/>
              <a:gd name="T34" fmla="*/ 2147483647 w 272"/>
              <a:gd name="T35" fmla="*/ 2147483647 h 271"/>
              <a:gd name="T36" fmla="*/ 2147483647 w 272"/>
              <a:gd name="T37" fmla="*/ 2147483647 h 271"/>
              <a:gd name="T38" fmla="*/ 2147483647 w 272"/>
              <a:gd name="T39" fmla="*/ 2147483647 h 271"/>
              <a:gd name="T40" fmla="*/ 2147483647 w 272"/>
              <a:gd name="T41" fmla="*/ 2147483647 h 271"/>
              <a:gd name="T42" fmla="*/ 2147483647 w 272"/>
              <a:gd name="T43" fmla="*/ 2147483647 h 271"/>
              <a:gd name="T44" fmla="*/ 2147483647 w 272"/>
              <a:gd name="T45" fmla="*/ 2147483647 h 271"/>
              <a:gd name="T46" fmla="*/ 2147483647 w 272"/>
              <a:gd name="T47" fmla="*/ 2147483647 h 271"/>
              <a:gd name="T48" fmla="*/ 2147483647 w 272"/>
              <a:gd name="T49" fmla="*/ 2147483647 h 271"/>
              <a:gd name="T50" fmla="*/ 2147483647 w 272"/>
              <a:gd name="T51" fmla="*/ 2147483647 h 271"/>
              <a:gd name="T52" fmla="*/ 2147483647 w 272"/>
              <a:gd name="T53" fmla="*/ 2147483647 h 271"/>
              <a:gd name="T54" fmla="*/ 2147483647 w 272"/>
              <a:gd name="T55" fmla="*/ 2147483647 h 271"/>
              <a:gd name="T56" fmla="*/ 2147483647 w 272"/>
              <a:gd name="T57" fmla="*/ 2147483647 h 271"/>
              <a:gd name="T58" fmla="*/ 2147483647 w 272"/>
              <a:gd name="T59" fmla="*/ 2147483647 h 271"/>
              <a:gd name="T60" fmla="*/ 2147483647 w 272"/>
              <a:gd name="T61" fmla="*/ 2147483647 h 271"/>
              <a:gd name="T62" fmla="*/ 2147483647 w 272"/>
              <a:gd name="T63" fmla="*/ 0 h 271"/>
              <a:gd name="T64" fmla="*/ 2147483647 w 272"/>
              <a:gd name="T65" fmla="*/ 2147483647 h 271"/>
              <a:gd name="T66" fmla="*/ 2147483647 w 272"/>
              <a:gd name="T67" fmla="*/ 2147483647 h 271"/>
              <a:gd name="T68" fmla="*/ 2147483647 w 272"/>
              <a:gd name="T69" fmla="*/ 2147483647 h 271"/>
              <a:gd name="T70" fmla="*/ 2147483647 w 272"/>
              <a:gd name="T71" fmla="*/ 2147483647 h 271"/>
              <a:gd name="T72" fmla="*/ 2147483647 w 272"/>
              <a:gd name="T73" fmla="*/ 2147483647 h 271"/>
              <a:gd name="T74" fmla="*/ 2147483647 w 272"/>
              <a:gd name="T75" fmla="*/ 2147483647 h 271"/>
              <a:gd name="T76" fmla="*/ 2147483647 w 272"/>
              <a:gd name="T77" fmla="*/ 2147483647 h 271"/>
              <a:gd name="T78" fmla="*/ 0 w 272"/>
              <a:gd name="T79" fmla="*/ 2147483647 h 271"/>
              <a:gd name="T80" fmla="*/ 2147483647 w 272"/>
              <a:gd name="T81" fmla="*/ 2147483647 h 271"/>
              <a:gd name="T82" fmla="*/ 2147483647 w 272"/>
              <a:gd name="T83" fmla="*/ 2147483647 h 271"/>
              <a:gd name="T84" fmla="*/ 2147483647 w 272"/>
              <a:gd name="T85" fmla="*/ 2147483647 h 271"/>
              <a:gd name="T86" fmla="*/ 2147483647 w 272"/>
              <a:gd name="T87" fmla="*/ 2147483647 h 271"/>
              <a:gd name="T88" fmla="*/ 2147483647 w 272"/>
              <a:gd name="T89" fmla="*/ 2147483647 h 271"/>
              <a:gd name="T90" fmla="*/ 2147483647 w 272"/>
              <a:gd name="T91" fmla="*/ 2147483647 h 271"/>
              <a:gd name="T92" fmla="*/ 2147483647 w 272"/>
              <a:gd name="T93" fmla="*/ 2147483647 h 271"/>
              <a:gd name="T94" fmla="*/ 2147483647 w 272"/>
              <a:gd name="T95" fmla="*/ 2147483647 h 271"/>
              <a:gd name="T96" fmla="*/ 2147483647 w 272"/>
              <a:gd name="T97" fmla="*/ 2147483647 h 271"/>
              <a:gd name="T98" fmla="*/ 2147483647 w 272"/>
              <a:gd name="T99" fmla="*/ 2147483647 h 27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72" h="271">
                <a:moveTo>
                  <a:pt x="165" y="207"/>
                </a:moveTo>
                <a:lnTo>
                  <a:pt x="165" y="205"/>
                </a:lnTo>
                <a:lnTo>
                  <a:pt x="171" y="200"/>
                </a:lnTo>
                <a:lnTo>
                  <a:pt x="162" y="192"/>
                </a:lnTo>
                <a:lnTo>
                  <a:pt x="154" y="195"/>
                </a:lnTo>
                <a:lnTo>
                  <a:pt x="146" y="198"/>
                </a:lnTo>
                <a:lnTo>
                  <a:pt x="138" y="199"/>
                </a:lnTo>
                <a:lnTo>
                  <a:pt x="128" y="200"/>
                </a:lnTo>
                <a:lnTo>
                  <a:pt x="115" y="199"/>
                </a:lnTo>
                <a:lnTo>
                  <a:pt x="100" y="194"/>
                </a:lnTo>
                <a:lnTo>
                  <a:pt x="87" y="187"/>
                </a:lnTo>
                <a:lnTo>
                  <a:pt x="76" y="179"/>
                </a:lnTo>
                <a:lnTo>
                  <a:pt x="67" y="168"/>
                </a:lnTo>
                <a:lnTo>
                  <a:pt x="60" y="154"/>
                </a:lnTo>
                <a:lnTo>
                  <a:pt x="56" y="140"/>
                </a:lnTo>
                <a:lnTo>
                  <a:pt x="55" y="125"/>
                </a:lnTo>
                <a:lnTo>
                  <a:pt x="56" y="110"/>
                </a:lnTo>
                <a:lnTo>
                  <a:pt x="60" y="97"/>
                </a:lnTo>
                <a:lnTo>
                  <a:pt x="67" y="84"/>
                </a:lnTo>
                <a:lnTo>
                  <a:pt x="76" y="74"/>
                </a:lnTo>
                <a:lnTo>
                  <a:pt x="87" y="64"/>
                </a:lnTo>
                <a:lnTo>
                  <a:pt x="100" y="57"/>
                </a:lnTo>
                <a:lnTo>
                  <a:pt x="115" y="53"/>
                </a:lnTo>
                <a:lnTo>
                  <a:pt x="128" y="52"/>
                </a:lnTo>
                <a:lnTo>
                  <a:pt x="143" y="53"/>
                </a:lnTo>
                <a:lnTo>
                  <a:pt x="158" y="57"/>
                </a:lnTo>
                <a:lnTo>
                  <a:pt x="171" y="64"/>
                </a:lnTo>
                <a:lnTo>
                  <a:pt x="182" y="74"/>
                </a:lnTo>
                <a:lnTo>
                  <a:pt x="190" y="84"/>
                </a:lnTo>
                <a:lnTo>
                  <a:pt x="197" y="97"/>
                </a:lnTo>
                <a:lnTo>
                  <a:pt x="202" y="110"/>
                </a:lnTo>
                <a:lnTo>
                  <a:pt x="203" y="125"/>
                </a:lnTo>
                <a:lnTo>
                  <a:pt x="202" y="140"/>
                </a:lnTo>
                <a:lnTo>
                  <a:pt x="198" y="154"/>
                </a:lnTo>
                <a:lnTo>
                  <a:pt x="191" y="166"/>
                </a:lnTo>
                <a:lnTo>
                  <a:pt x="182" y="177"/>
                </a:lnTo>
                <a:lnTo>
                  <a:pt x="187" y="185"/>
                </a:lnTo>
                <a:lnTo>
                  <a:pt x="191" y="181"/>
                </a:lnTo>
                <a:lnTo>
                  <a:pt x="195" y="181"/>
                </a:lnTo>
                <a:lnTo>
                  <a:pt x="233" y="232"/>
                </a:lnTo>
                <a:lnTo>
                  <a:pt x="242" y="222"/>
                </a:lnTo>
                <a:lnTo>
                  <a:pt x="250" y="211"/>
                </a:lnTo>
                <a:lnTo>
                  <a:pt x="255" y="200"/>
                </a:lnTo>
                <a:lnTo>
                  <a:pt x="262" y="188"/>
                </a:lnTo>
                <a:lnTo>
                  <a:pt x="266" y="176"/>
                </a:lnTo>
                <a:lnTo>
                  <a:pt x="269" y="164"/>
                </a:lnTo>
                <a:lnTo>
                  <a:pt x="272" y="150"/>
                </a:lnTo>
                <a:lnTo>
                  <a:pt x="272" y="136"/>
                </a:lnTo>
                <a:lnTo>
                  <a:pt x="272" y="121"/>
                </a:lnTo>
                <a:lnTo>
                  <a:pt x="269" y="109"/>
                </a:lnTo>
                <a:lnTo>
                  <a:pt x="266" y="95"/>
                </a:lnTo>
                <a:lnTo>
                  <a:pt x="261" y="83"/>
                </a:lnTo>
                <a:lnTo>
                  <a:pt x="255" y="71"/>
                </a:lnTo>
                <a:lnTo>
                  <a:pt x="248" y="60"/>
                </a:lnTo>
                <a:lnTo>
                  <a:pt x="242" y="49"/>
                </a:lnTo>
                <a:lnTo>
                  <a:pt x="232" y="39"/>
                </a:lnTo>
                <a:lnTo>
                  <a:pt x="222" y="31"/>
                </a:lnTo>
                <a:lnTo>
                  <a:pt x="212" y="23"/>
                </a:lnTo>
                <a:lnTo>
                  <a:pt x="201" y="16"/>
                </a:lnTo>
                <a:lnTo>
                  <a:pt x="188" y="11"/>
                </a:lnTo>
                <a:lnTo>
                  <a:pt x="176" y="5"/>
                </a:lnTo>
                <a:lnTo>
                  <a:pt x="164" y="3"/>
                </a:lnTo>
                <a:lnTo>
                  <a:pt x="150" y="0"/>
                </a:lnTo>
                <a:lnTo>
                  <a:pt x="136" y="0"/>
                </a:lnTo>
                <a:lnTo>
                  <a:pt x="121" y="0"/>
                </a:lnTo>
                <a:lnTo>
                  <a:pt x="108" y="3"/>
                </a:lnTo>
                <a:lnTo>
                  <a:pt x="96" y="5"/>
                </a:lnTo>
                <a:lnTo>
                  <a:pt x="83" y="11"/>
                </a:lnTo>
                <a:lnTo>
                  <a:pt x="71" y="16"/>
                </a:lnTo>
                <a:lnTo>
                  <a:pt x="60" y="23"/>
                </a:lnTo>
                <a:lnTo>
                  <a:pt x="49" y="31"/>
                </a:lnTo>
                <a:lnTo>
                  <a:pt x="40" y="39"/>
                </a:lnTo>
                <a:lnTo>
                  <a:pt x="31" y="49"/>
                </a:lnTo>
                <a:lnTo>
                  <a:pt x="23" y="60"/>
                </a:lnTo>
                <a:lnTo>
                  <a:pt x="16" y="71"/>
                </a:lnTo>
                <a:lnTo>
                  <a:pt x="11" y="83"/>
                </a:lnTo>
                <a:lnTo>
                  <a:pt x="5" y="95"/>
                </a:lnTo>
                <a:lnTo>
                  <a:pt x="3" y="109"/>
                </a:lnTo>
                <a:lnTo>
                  <a:pt x="0" y="121"/>
                </a:lnTo>
                <a:lnTo>
                  <a:pt x="0" y="136"/>
                </a:lnTo>
                <a:lnTo>
                  <a:pt x="0" y="150"/>
                </a:lnTo>
                <a:lnTo>
                  <a:pt x="3" y="164"/>
                </a:lnTo>
                <a:lnTo>
                  <a:pt x="5" y="176"/>
                </a:lnTo>
                <a:lnTo>
                  <a:pt x="11" y="188"/>
                </a:lnTo>
                <a:lnTo>
                  <a:pt x="16" y="200"/>
                </a:lnTo>
                <a:lnTo>
                  <a:pt x="23" y="211"/>
                </a:lnTo>
                <a:lnTo>
                  <a:pt x="31" y="222"/>
                </a:lnTo>
                <a:lnTo>
                  <a:pt x="40" y="232"/>
                </a:lnTo>
                <a:lnTo>
                  <a:pt x="49" y="241"/>
                </a:lnTo>
                <a:lnTo>
                  <a:pt x="60" y="248"/>
                </a:lnTo>
                <a:lnTo>
                  <a:pt x="71" y="255"/>
                </a:lnTo>
                <a:lnTo>
                  <a:pt x="83" y="262"/>
                </a:lnTo>
                <a:lnTo>
                  <a:pt x="96" y="266"/>
                </a:lnTo>
                <a:lnTo>
                  <a:pt x="108" y="269"/>
                </a:lnTo>
                <a:lnTo>
                  <a:pt x="121" y="271"/>
                </a:lnTo>
                <a:lnTo>
                  <a:pt x="136" y="271"/>
                </a:lnTo>
                <a:lnTo>
                  <a:pt x="154" y="271"/>
                </a:lnTo>
                <a:lnTo>
                  <a:pt x="172" y="267"/>
                </a:lnTo>
                <a:lnTo>
                  <a:pt x="188" y="262"/>
                </a:lnTo>
                <a:lnTo>
                  <a:pt x="203" y="254"/>
                </a:lnTo>
                <a:lnTo>
                  <a:pt x="165" y="20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9" name="Freeform 22"/>
          <p:cNvSpPr>
            <a:spLocks/>
          </p:cNvSpPr>
          <p:nvPr/>
        </p:nvSpPr>
        <p:spPr bwMode="auto">
          <a:xfrm>
            <a:off x="3211513" y="657225"/>
            <a:ext cx="53975" cy="52388"/>
          </a:xfrm>
          <a:custGeom>
            <a:avLst/>
            <a:gdLst>
              <a:gd name="T0" fmla="*/ 0 w 96"/>
              <a:gd name="T1" fmla="*/ 2147483647 h 95"/>
              <a:gd name="T2" fmla="*/ 0 w 96"/>
              <a:gd name="T3" fmla="*/ 2147483647 h 95"/>
              <a:gd name="T4" fmla="*/ 2147483647 w 96"/>
              <a:gd name="T5" fmla="*/ 2147483647 h 95"/>
              <a:gd name="T6" fmla="*/ 2147483647 w 96"/>
              <a:gd name="T7" fmla="*/ 2147483647 h 95"/>
              <a:gd name="T8" fmla="*/ 2147483647 w 96"/>
              <a:gd name="T9" fmla="*/ 2147483647 h 95"/>
              <a:gd name="T10" fmla="*/ 2147483647 w 96"/>
              <a:gd name="T11" fmla="*/ 2147483647 h 95"/>
              <a:gd name="T12" fmla="*/ 2147483647 w 96"/>
              <a:gd name="T13" fmla="*/ 2147483647 h 95"/>
              <a:gd name="T14" fmla="*/ 2147483647 w 96"/>
              <a:gd name="T15" fmla="*/ 2147483647 h 95"/>
              <a:gd name="T16" fmla="*/ 2147483647 w 96"/>
              <a:gd name="T17" fmla="*/ 2147483647 h 95"/>
              <a:gd name="T18" fmla="*/ 2147483647 w 96"/>
              <a:gd name="T19" fmla="*/ 2147483647 h 95"/>
              <a:gd name="T20" fmla="*/ 2147483647 w 96"/>
              <a:gd name="T21" fmla="*/ 2147483647 h 95"/>
              <a:gd name="T22" fmla="*/ 2147483647 w 96"/>
              <a:gd name="T23" fmla="*/ 2147483647 h 95"/>
              <a:gd name="T24" fmla="*/ 2147483647 w 96"/>
              <a:gd name="T25" fmla="*/ 2147483647 h 95"/>
              <a:gd name="T26" fmla="*/ 2147483647 w 96"/>
              <a:gd name="T27" fmla="*/ 2147483647 h 95"/>
              <a:gd name="T28" fmla="*/ 2147483647 w 96"/>
              <a:gd name="T29" fmla="*/ 2147483647 h 95"/>
              <a:gd name="T30" fmla="*/ 2147483647 w 96"/>
              <a:gd name="T31" fmla="*/ 2147483647 h 95"/>
              <a:gd name="T32" fmla="*/ 2147483647 w 96"/>
              <a:gd name="T33" fmla="*/ 2147483647 h 95"/>
              <a:gd name="T34" fmla="*/ 2147483647 w 96"/>
              <a:gd name="T35" fmla="*/ 2147483647 h 95"/>
              <a:gd name="T36" fmla="*/ 2147483647 w 96"/>
              <a:gd name="T37" fmla="*/ 2147483647 h 95"/>
              <a:gd name="T38" fmla="*/ 2147483647 w 96"/>
              <a:gd name="T39" fmla="*/ 2147483647 h 95"/>
              <a:gd name="T40" fmla="*/ 2147483647 w 96"/>
              <a:gd name="T41" fmla="*/ 2147483647 h 95"/>
              <a:gd name="T42" fmla="*/ 2147483647 w 96"/>
              <a:gd name="T43" fmla="*/ 2147483647 h 95"/>
              <a:gd name="T44" fmla="*/ 2147483647 w 96"/>
              <a:gd name="T45" fmla="*/ 2147483647 h 95"/>
              <a:gd name="T46" fmla="*/ 2147483647 w 96"/>
              <a:gd name="T47" fmla="*/ 2147483647 h 95"/>
              <a:gd name="T48" fmla="*/ 2147483647 w 96"/>
              <a:gd name="T49" fmla="*/ 2147483647 h 95"/>
              <a:gd name="T50" fmla="*/ 2147483647 w 96"/>
              <a:gd name="T51" fmla="*/ 0 h 95"/>
              <a:gd name="T52" fmla="*/ 2147483647 w 96"/>
              <a:gd name="T53" fmla="*/ 2147483647 h 95"/>
              <a:gd name="T54" fmla="*/ 2147483647 w 96"/>
              <a:gd name="T55" fmla="*/ 2147483647 h 95"/>
              <a:gd name="T56" fmla="*/ 2147483647 w 96"/>
              <a:gd name="T57" fmla="*/ 2147483647 h 95"/>
              <a:gd name="T58" fmla="*/ 2147483647 w 96"/>
              <a:gd name="T59" fmla="*/ 2147483647 h 95"/>
              <a:gd name="T60" fmla="*/ 2147483647 w 96"/>
              <a:gd name="T61" fmla="*/ 2147483647 h 95"/>
              <a:gd name="T62" fmla="*/ 2147483647 w 96"/>
              <a:gd name="T63" fmla="*/ 2147483647 h 95"/>
              <a:gd name="T64" fmla="*/ 2147483647 w 96"/>
              <a:gd name="T65" fmla="*/ 2147483647 h 95"/>
              <a:gd name="T66" fmla="*/ 0 w 96"/>
              <a:gd name="T67" fmla="*/ 2147483647 h 9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96" h="95">
                <a:moveTo>
                  <a:pt x="0" y="47"/>
                </a:moveTo>
                <a:lnTo>
                  <a:pt x="0" y="47"/>
                </a:lnTo>
                <a:lnTo>
                  <a:pt x="1" y="57"/>
                </a:lnTo>
                <a:lnTo>
                  <a:pt x="4" y="66"/>
                </a:lnTo>
                <a:lnTo>
                  <a:pt x="8" y="75"/>
                </a:lnTo>
                <a:lnTo>
                  <a:pt x="15" y="81"/>
                </a:lnTo>
                <a:lnTo>
                  <a:pt x="21" y="87"/>
                </a:lnTo>
                <a:lnTo>
                  <a:pt x="30" y="92"/>
                </a:lnTo>
                <a:lnTo>
                  <a:pt x="38" y="95"/>
                </a:lnTo>
                <a:lnTo>
                  <a:pt x="47" y="95"/>
                </a:lnTo>
                <a:lnTo>
                  <a:pt x="58" y="95"/>
                </a:lnTo>
                <a:lnTo>
                  <a:pt x="66" y="92"/>
                </a:lnTo>
                <a:lnTo>
                  <a:pt x="75" y="87"/>
                </a:lnTo>
                <a:lnTo>
                  <a:pt x="81" y="81"/>
                </a:lnTo>
                <a:lnTo>
                  <a:pt x="88" y="75"/>
                </a:lnTo>
                <a:lnTo>
                  <a:pt x="92" y="66"/>
                </a:lnTo>
                <a:lnTo>
                  <a:pt x="95" y="57"/>
                </a:lnTo>
                <a:lnTo>
                  <a:pt x="96" y="47"/>
                </a:lnTo>
                <a:lnTo>
                  <a:pt x="95" y="38"/>
                </a:lnTo>
                <a:lnTo>
                  <a:pt x="92" y="30"/>
                </a:lnTo>
                <a:lnTo>
                  <a:pt x="88" y="21"/>
                </a:lnTo>
                <a:lnTo>
                  <a:pt x="81" y="15"/>
                </a:lnTo>
                <a:lnTo>
                  <a:pt x="75" y="8"/>
                </a:lnTo>
                <a:lnTo>
                  <a:pt x="66" y="4"/>
                </a:lnTo>
                <a:lnTo>
                  <a:pt x="58" y="1"/>
                </a:lnTo>
                <a:lnTo>
                  <a:pt x="47" y="0"/>
                </a:lnTo>
                <a:lnTo>
                  <a:pt x="38" y="1"/>
                </a:lnTo>
                <a:lnTo>
                  <a:pt x="30" y="4"/>
                </a:lnTo>
                <a:lnTo>
                  <a:pt x="21" y="8"/>
                </a:lnTo>
                <a:lnTo>
                  <a:pt x="15" y="15"/>
                </a:lnTo>
                <a:lnTo>
                  <a:pt x="8" y="21"/>
                </a:lnTo>
                <a:lnTo>
                  <a:pt x="4" y="30"/>
                </a:lnTo>
                <a:lnTo>
                  <a:pt x="1" y="38"/>
                </a:lnTo>
                <a:lnTo>
                  <a:pt x="0" y="4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0" name="Freeform 23"/>
          <p:cNvSpPr>
            <a:spLocks/>
          </p:cNvSpPr>
          <p:nvPr/>
        </p:nvSpPr>
        <p:spPr bwMode="auto">
          <a:xfrm>
            <a:off x="3502025" y="650875"/>
            <a:ext cx="41275" cy="42863"/>
          </a:xfrm>
          <a:custGeom>
            <a:avLst/>
            <a:gdLst>
              <a:gd name="T0" fmla="*/ 2147483647 w 76"/>
              <a:gd name="T1" fmla="*/ 0 h 76"/>
              <a:gd name="T2" fmla="*/ 2147483647 w 76"/>
              <a:gd name="T3" fmla="*/ 0 h 76"/>
              <a:gd name="T4" fmla="*/ 2147483647 w 76"/>
              <a:gd name="T5" fmla="*/ 0 h 76"/>
              <a:gd name="T6" fmla="*/ 2147483647 w 76"/>
              <a:gd name="T7" fmla="*/ 2147483647 h 76"/>
              <a:gd name="T8" fmla="*/ 2147483647 w 76"/>
              <a:gd name="T9" fmla="*/ 2147483647 h 76"/>
              <a:gd name="T10" fmla="*/ 2147483647 w 76"/>
              <a:gd name="T11" fmla="*/ 2147483647 h 76"/>
              <a:gd name="T12" fmla="*/ 2147483647 w 76"/>
              <a:gd name="T13" fmla="*/ 2147483647 h 76"/>
              <a:gd name="T14" fmla="*/ 2147483647 w 76"/>
              <a:gd name="T15" fmla="*/ 2147483647 h 76"/>
              <a:gd name="T16" fmla="*/ 2147483647 w 76"/>
              <a:gd name="T17" fmla="*/ 2147483647 h 76"/>
              <a:gd name="T18" fmla="*/ 0 w 76"/>
              <a:gd name="T19" fmla="*/ 2147483647 h 76"/>
              <a:gd name="T20" fmla="*/ 2147483647 w 76"/>
              <a:gd name="T21" fmla="*/ 2147483647 h 76"/>
              <a:gd name="T22" fmla="*/ 2147483647 w 76"/>
              <a:gd name="T23" fmla="*/ 2147483647 h 76"/>
              <a:gd name="T24" fmla="*/ 2147483647 w 76"/>
              <a:gd name="T25" fmla="*/ 2147483647 h 76"/>
              <a:gd name="T26" fmla="*/ 2147483647 w 76"/>
              <a:gd name="T27" fmla="*/ 2147483647 h 76"/>
              <a:gd name="T28" fmla="*/ 2147483647 w 76"/>
              <a:gd name="T29" fmla="*/ 2147483647 h 76"/>
              <a:gd name="T30" fmla="*/ 2147483647 w 76"/>
              <a:gd name="T31" fmla="*/ 2147483647 h 76"/>
              <a:gd name="T32" fmla="*/ 2147483647 w 76"/>
              <a:gd name="T33" fmla="*/ 2147483647 h 76"/>
              <a:gd name="T34" fmla="*/ 2147483647 w 76"/>
              <a:gd name="T35" fmla="*/ 2147483647 h 76"/>
              <a:gd name="T36" fmla="*/ 2147483647 w 76"/>
              <a:gd name="T37" fmla="*/ 2147483647 h 76"/>
              <a:gd name="T38" fmla="*/ 2147483647 w 76"/>
              <a:gd name="T39" fmla="*/ 2147483647 h 76"/>
              <a:gd name="T40" fmla="*/ 2147483647 w 76"/>
              <a:gd name="T41" fmla="*/ 2147483647 h 76"/>
              <a:gd name="T42" fmla="*/ 2147483647 w 76"/>
              <a:gd name="T43" fmla="*/ 2147483647 h 76"/>
              <a:gd name="T44" fmla="*/ 2147483647 w 76"/>
              <a:gd name="T45" fmla="*/ 2147483647 h 76"/>
              <a:gd name="T46" fmla="*/ 2147483647 w 76"/>
              <a:gd name="T47" fmla="*/ 2147483647 h 76"/>
              <a:gd name="T48" fmla="*/ 2147483647 w 76"/>
              <a:gd name="T49" fmla="*/ 2147483647 h 76"/>
              <a:gd name="T50" fmla="*/ 2147483647 w 76"/>
              <a:gd name="T51" fmla="*/ 2147483647 h 76"/>
              <a:gd name="T52" fmla="*/ 2147483647 w 76"/>
              <a:gd name="T53" fmla="*/ 2147483647 h 76"/>
              <a:gd name="T54" fmla="*/ 2147483647 w 76"/>
              <a:gd name="T55" fmla="*/ 2147483647 h 76"/>
              <a:gd name="T56" fmla="*/ 2147483647 w 76"/>
              <a:gd name="T57" fmla="*/ 2147483647 h 76"/>
              <a:gd name="T58" fmla="*/ 2147483647 w 76"/>
              <a:gd name="T59" fmla="*/ 2147483647 h 76"/>
              <a:gd name="T60" fmla="*/ 2147483647 w 76"/>
              <a:gd name="T61" fmla="*/ 2147483647 h 76"/>
              <a:gd name="T62" fmla="*/ 2147483647 w 76"/>
              <a:gd name="T63" fmla="*/ 2147483647 h 76"/>
              <a:gd name="T64" fmla="*/ 2147483647 w 76"/>
              <a:gd name="T65" fmla="*/ 0 h 76"/>
              <a:gd name="T66" fmla="*/ 2147483647 w 76"/>
              <a:gd name="T67" fmla="*/ 0 h 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6" h="76">
                <a:moveTo>
                  <a:pt x="38" y="0"/>
                </a:moveTo>
                <a:lnTo>
                  <a:pt x="38" y="0"/>
                </a:lnTo>
                <a:lnTo>
                  <a:pt x="31" y="0"/>
                </a:lnTo>
                <a:lnTo>
                  <a:pt x="23" y="2"/>
                </a:lnTo>
                <a:lnTo>
                  <a:pt x="17" y="5"/>
                </a:lnTo>
                <a:lnTo>
                  <a:pt x="10" y="11"/>
                </a:lnTo>
                <a:lnTo>
                  <a:pt x="6" y="16"/>
                </a:lnTo>
                <a:lnTo>
                  <a:pt x="2" y="23"/>
                </a:lnTo>
                <a:lnTo>
                  <a:pt x="1" y="30"/>
                </a:lnTo>
                <a:lnTo>
                  <a:pt x="0" y="38"/>
                </a:lnTo>
                <a:lnTo>
                  <a:pt x="1" y="45"/>
                </a:lnTo>
                <a:lnTo>
                  <a:pt x="2" y="53"/>
                </a:lnTo>
                <a:lnTo>
                  <a:pt x="6" y="60"/>
                </a:lnTo>
                <a:lnTo>
                  <a:pt x="10" y="65"/>
                </a:lnTo>
                <a:lnTo>
                  <a:pt x="17" y="69"/>
                </a:lnTo>
                <a:lnTo>
                  <a:pt x="23" y="73"/>
                </a:lnTo>
                <a:lnTo>
                  <a:pt x="31" y="75"/>
                </a:lnTo>
                <a:lnTo>
                  <a:pt x="38" y="76"/>
                </a:lnTo>
                <a:lnTo>
                  <a:pt x="46" y="75"/>
                </a:lnTo>
                <a:lnTo>
                  <a:pt x="53" y="73"/>
                </a:lnTo>
                <a:lnTo>
                  <a:pt x="60" y="69"/>
                </a:lnTo>
                <a:lnTo>
                  <a:pt x="65" y="65"/>
                </a:lnTo>
                <a:lnTo>
                  <a:pt x="71" y="60"/>
                </a:lnTo>
                <a:lnTo>
                  <a:pt x="73" y="53"/>
                </a:lnTo>
                <a:lnTo>
                  <a:pt x="76" y="45"/>
                </a:lnTo>
                <a:lnTo>
                  <a:pt x="76" y="38"/>
                </a:lnTo>
                <a:lnTo>
                  <a:pt x="76" y="30"/>
                </a:lnTo>
                <a:lnTo>
                  <a:pt x="73" y="23"/>
                </a:lnTo>
                <a:lnTo>
                  <a:pt x="71" y="16"/>
                </a:lnTo>
                <a:lnTo>
                  <a:pt x="65" y="11"/>
                </a:lnTo>
                <a:lnTo>
                  <a:pt x="60" y="5"/>
                </a:lnTo>
                <a:lnTo>
                  <a:pt x="53" y="2"/>
                </a:lnTo>
                <a:lnTo>
                  <a:pt x="46" y="0"/>
                </a:lnTo>
                <a:lnTo>
                  <a:pt x="3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1" name="Freeform 24"/>
          <p:cNvSpPr>
            <a:spLocks noEditPoints="1"/>
          </p:cNvSpPr>
          <p:nvPr/>
        </p:nvSpPr>
        <p:spPr bwMode="auto">
          <a:xfrm>
            <a:off x="3463925" y="615950"/>
            <a:ext cx="147638" cy="146050"/>
          </a:xfrm>
          <a:custGeom>
            <a:avLst/>
            <a:gdLst>
              <a:gd name="T0" fmla="*/ 2147483647 w 273"/>
              <a:gd name="T1" fmla="*/ 0 h 273"/>
              <a:gd name="T2" fmla="*/ 2147483647 w 273"/>
              <a:gd name="T3" fmla="*/ 2147483647 h 273"/>
              <a:gd name="T4" fmla="*/ 2147483647 w 273"/>
              <a:gd name="T5" fmla="*/ 2147483647 h 273"/>
              <a:gd name="T6" fmla="*/ 2147483647 w 273"/>
              <a:gd name="T7" fmla="*/ 2147483647 h 273"/>
              <a:gd name="T8" fmla="*/ 2147483647 w 273"/>
              <a:gd name="T9" fmla="*/ 2147483647 h 273"/>
              <a:gd name="T10" fmla="*/ 2147483647 w 273"/>
              <a:gd name="T11" fmla="*/ 2147483647 h 273"/>
              <a:gd name="T12" fmla="*/ 2147483647 w 273"/>
              <a:gd name="T13" fmla="*/ 2147483647 h 273"/>
              <a:gd name="T14" fmla="*/ 2147483647 w 273"/>
              <a:gd name="T15" fmla="*/ 2147483647 h 273"/>
              <a:gd name="T16" fmla="*/ 0 w 273"/>
              <a:gd name="T17" fmla="*/ 2147483647 h 273"/>
              <a:gd name="T18" fmla="*/ 2147483647 w 273"/>
              <a:gd name="T19" fmla="*/ 2147483647 h 273"/>
              <a:gd name="T20" fmla="*/ 2147483647 w 273"/>
              <a:gd name="T21" fmla="*/ 2147483647 h 273"/>
              <a:gd name="T22" fmla="*/ 2147483647 w 273"/>
              <a:gd name="T23" fmla="*/ 2147483647 h 273"/>
              <a:gd name="T24" fmla="*/ 2147483647 w 273"/>
              <a:gd name="T25" fmla="*/ 2147483647 h 273"/>
              <a:gd name="T26" fmla="*/ 2147483647 w 273"/>
              <a:gd name="T27" fmla="*/ 2147483647 h 273"/>
              <a:gd name="T28" fmla="*/ 2147483647 w 273"/>
              <a:gd name="T29" fmla="*/ 2147483647 h 273"/>
              <a:gd name="T30" fmla="*/ 2147483647 w 273"/>
              <a:gd name="T31" fmla="*/ 2147483647 h 273"/>
              <a:gd name="T32" fmla="*/ 2147483647 w 273"/>
              <a:gd name="T33" fmla="*/ 2147483647 h 273"/>
              <a:gd name="T34" fmla="*/ 2147483647 w 273"/>
              <a:gd name="T35" fmla="*/ 2147483647 h 273"/>
              <a:gd name="T36" fmla="*/ 2147483647 w 273"/>
              <a:gd name="T37" fmla="*/ 2147483647 h 273"/>
              <a:gd name="T38" fmla="*/ 2147483647 w 273"/>
              <a:gd name="T39" fmla="*/ 2147483647 h 273"/>
              <a:gd name="T40" fmla="*/ 2147483647 w 273"/>
              <a:gd name="T41" fmla="*/ 2147483647 h 273"/>
              <a:gd name="T42" fmla="*/ 2147483647 w 273"/>
              <a:gd name="T43" fmla="*/ 2147483647 h 273"/>
              <a:gd name="T44" fmla="*/ 2147483647 w 273"/>
              <a:gd name="T45" fmla="*/ 2147483647 h 273"/>
              <a:gd name="T46" fmla="*/ 2147483647 w 273"/>
              <a:gd name="T47" fmla="*/ 2147483647 h 273"/>
              <a:gd name="T48" fmla="*/ 2147483647 w 273"/>
              <a:gd name="T49" fmla="*/ 2147483647 h 273"/>
              <a:gd name="T50" fmla="*/ 2147483647 w 273"/>
              <a:gd name="T51" fmla="*/ 2147483647 h 273"/>
              <a:gd name="T52" fmla="*/ 2147483647 w 273"/>
              <a:gd name="T53" fmla="*/ 2147483647 h 273"/>
              <a:gd name="T54" fmla="*/ 2147483647 w 273"/>
              <a:gd name="T55" fmla="*/ 2147483647 h 273"/>
              <a:gd name="T56" fmla="*/ 2147483647 w 273"/>
              <a:gd name="T57" fmla="*/ 2147483647 h 273"/>
              <a:gd name="T58" fmla="*/ 2147483647 w 273"/>
              <a:gd name="T59" fmla="*/ 2147483647 h 273"/>
              <a:gd name="T60" fmla="*/ 2147483647 w 273"/>
              <a:gd name="T61" fmla="*/ 2147483647 h 273"/>
              <a:gd name="T62" fmla="*/ 2147483647 w 273"/>
              <a:gd name="T63" fmla="*/ 2147483647 h 273"/>
              <a:gd name="T64" fmla="*/ 2147483647 w 273"/>
              <a:gd name="T65" fmla="*/ 0 h 273"/>
              <a:gd name="T66" fmla="*/ 2147483647 w 273"/>
              <a:gd name="T67" fmla="*/ 2147483647 h 273"/>
              <a:gd name="T68" fmla="*/ 2147483647 w 273"/>
              <a:gd name="T69" fmla="*/ 2147483647 h 273"/>
              <a:gd name="T70" fmla="*/ 2147483647 w 273"/>
              <a:gd name="T71" fmla="*/ 2147483647 h 273"/>
              <a:gd name="T72" fmla="*/ 2147483647 w 273"/>
              <a:gd name="T73" fmla="*/ 2147483647 h 273"/>
              <a:gd name="T74" fmla="*/ 2147483647 w 273"/>
              <a:gd name="T75" fmla="*/ 2147483647 h 273"/>
              <a:gd name="T76" fmla="*/ 2147483647 w 273"/>
              <a:gd name="T77" fmla="*/ 2147483647 h 273"/>
              <a:gd name="T78" fmla="*/ 2147483647 w 273"/>
              <a:gd name="T79" fmla="*/ 2147483647 h 273"/>
              <a:gd name="T80" fmla="*/ 2147483647 w 273"/>
              <a:gd name="T81" fmla="*/ 2147483647 h 273"/>
              <a:gd name="T82" fmla="*/ 2147483647 w 273"/>
              <a:gd name="T83" fmla="*/ 2147483647 h 273"/>
              <a:gd name="T84" fmla="*/ 2147483647 w 273"/>
              <a:gd name="T85" fmla="*/ 2147483647 h 273"/>
              <a:gd name="T86" fmla="*/ 2147483647 w 273"/>
              <a:gd name="T87" fmla="*/ 2147483647 h 273"/>
              <a:gd name="T88" fmla="*/ 2147483647 w 273"/>
              <a:gd name="T89" fmla="*/ 2147483647 h 273"/>
              <a:gd name="T90" fmla="*/ 2147483647 w 273"/>
              <a:gd name="T91" fmla="*/ 2147483647 h 273"/>
              <a:gd name="T92" fmla="*/ 2147483647 w 273"/>
              <a:gd name="T93" fmla="*/ 2147483647 h 273"/>
              <a:gd name="T94" fmla="*/ 2147483647 w 273"/>
              <a:gd name="T95" fmla="*/ 2147483647 h 273"/>
              <a:gd name="T96" fmla="*/ 2147483647 w 273"/>
              <a:gd name="T97" fmla="*/ 2147483647 h 273"/>
              <a:gd name="T98" fmla="*/ 2147483647 w 273"/>
              <a:gd name="T99" fmla="*/ 2147483647 h 273"/>
              <a:gd name="T100" fmla="*/ 2147483647 w 273"/>
              <a:gd name="T101" fmla="*/ 2147483647 h 273"/>
              <a:gd name="T102" fmla="*/ 2147483647 w 273"/>
              <a:gd name="T103" fmla="*/ 2147483647 h 273"/>
              <a:gd name="T104" fmla="*/ 2147483647 w 273"/>
              <a:gd name="T105" fmla="*/ 2147483647 h 273"/>
              <a:gd name="T106" fmla="*/ 2147483647 w 273"/>
              <a:gd name="T107" fmla="*/ 2147483647 h 273"/>
              <a:gd name="T108" fmla="*/ 2147483647 w 273"/>
              <a:gd name="T109" fmla="*/ 2147483647 h 273"/>
              <a:gd name="T110" fmla="*/ 2147483647 w 273"/>
              <a:gd name="T111" fmla="*/ 2147483647 h 273"/>
              <a:gd name="T112" fmla="*/ 2147483647 w 273"/>
              <a:gd name="T113" fmla="*/ 2147483647 h 27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3" h="273">
                <a:moveTo>
                  <a:pt x="136" y="0"/>
                </a:moveTo>
                <a:lnTo>
                  <a:pt x="136" y="0"/>
                </a:lnTo>
                <a:lnTo>
                  <a:pt x="123" y="1"/>
                </a:lnTo>
                <a:lnTo>
                  <a:pt x="109" y="3"/>
                </a:lnTo>
                <a:lnTo>
                  <a:pt x="96" y="7"/>
                </a:lnTo>
                <a:lnTo>
                  <a:pt x="83" y="11"/>
                </a:lnTo>
                <a:lnTo>
                  <a:pt x="72" y="16"/>
                </a:lnTo>
                <a:lnTo>
                  <a:pt x="60" y="23"/>
                </a:lnTo>
                <a:lnTo>
                  <a:pt x="50" y="31"/>
                </a:lnTo>
                <a:lnTo>
                  <a:pt x="41" y="39"/>
                </a:lnTo>
                <a:lnTo>
                  <a:pt x="31" y="49"/>
                </a:lnTo>
                <a:lnTo>
                  <a:pt x="23" y="60"/>
                </a:lnTo>
                <a:lnTo>
                  <a:pt x="16" y="71"/>
                </a:lnTo>
                <a:lnTo>
                  <a:pt x="11" y="83"/>
                </a:lnTo>
                <a:lnTo>
                  <a:pt x="7" y="95"/>
                </a:lnTo>
                <a:lnTo>
                  <a:pt x="3" y="109"/>
                </a:lnTo>
                <a:lnTo>
                  <a:pt x="1" y="123"/>
                </a:lnTo>
                <a:lnTo>
                  <a:pt x="0" y="136"/>
                </a:lnTo>
                <a:lnTo>
                  <a:pt x="1" y="150"/>
                </a:lnTo>
                <a:lnTo>
                  <a:pt x="3" y="164"/>
                </a:lnTo>
                <a:lnTo>
                  <a:pt x="7" y="177"/>
                </a:lnTo>
                <a:lnTo>
                  <a:pt x="11" y="190"/>
                </a:lnTo>
                <a:lnTo>
                  <a:pt x="16" y="200"/>
                </a:lnTo>
                <a:lnTo>
                  <a:pt x="23" y="213"/>
                </a:lnTo>
                <a:lnTo>
                  <a:pt x="31" y="222"/>
                </a:lnTo>
                <a:lnTo>
                  <a:pt x="41" y="232"/>
                </a:lnTo>
                <a:lnTo>
                  <a:pt x="50" y="241"/>
                </a:lnTo>
                <a:lnTo>
                  <a:pt x="60" y="250"/>
                </a:lnTo>
                <a:lnTo>
                  <a:pt x="72" y="256"/>
                </a:lnTo>
                <a:lnTo>
                  <a:pt x="83" y="262"/>
                </a:lnTo>
                <a:lnTo>
                  <a:pt x="96" y="266"/>
                </a:lnTo>
                <a:lnTo>
                  <a:pt x="109" y="270"/>
                </a:lnTo>
                <a:lnTo>
                  <a:pt x="123" y="271"/>
                </a:lnTo>
                <a:lnTo>
                  <a:pt x="136" y="273"/>
                </a:lnTo>
                <a:lnTo>
                  <a:pt x="150" y="271"/>
                </a:lnTo>
                <a:lnTo>
                  <a:pt x="164" y="270"/>
                </a:lnTo>
                <a:lnTo>
                  <a:pt x="177" y="266"/>
                </a:lnTo>
                <a:lnTo>
                  <a:pt x="190" y="262"/>
                </a:lnTo>
                <a:lnTo>
                  <a:pt x="202" y="256"/>
                </a:lnTo>
                <a:lnTo>
                  <a:pt x="213" y="250"/>
                </a:lnTo>
                <a:lnTo>
                  <a:pt x="224" y="241"/>
                </a:lnTo>
                <a:lnTo>
                  <a:pt x="233" y="232"/>
                </a:lnTo>
                <a:lnTo>
                  <a:pt x="242" y="222"/>
                </a:lnTo>
                <a:lnTo>
                  <a:pt x="250" y="213"/>
                </a:lnTo>
                <a:lnTo>
                  <a:pt x="257" y="200"/>
                </a:lnTo>
                <a:lnTo>
                  <a:pt x="262" y="190"/>
                </a:lnTo>
                <a:lnTo>
                  <a:pt x="266" y="177"/>
                </a:lnTo>
                <a:lnTo>
                  <a:pt x="270" y="164"/>
                </a:lnTo>
                <a:lnTo>
                  <a:pt x="272" y="150"/>
                </a:lnTo>
                <a:lnTo>
                  <a:pt x="273" y="136"/>
                </a:lnTo>
                <a:lnTo>
                  <a:pt x="272" y="123"/>
                </a:lnTo>
                <a:lnTo>
                  <a:pt x="270" y="109"/>
                </a:lnTo>
                <a:lnTo>
                  <a:pt x="266" y="95"/>
                </a:lnTo>
                <a:lnTo>
                  <a:pt x="262" y="83"/>
                </a:lnTo>
                <a:lnTo>
                  <a:pt x="257" y="71"/>
                </a:lnTo>
                <a:lnTo>
                  <a:pt x="250" y="60"/>
                </a:lnTo>
                <a:lnTo>
                  <a:pt x="242" y="49"/>
                </a:lnTo>
                <a:lnTo>
                  <a:pt x="233" y="39"/>
                </a:lnTo>
                <a:lnTo>
                  <a:pt x="224" y="31"/>
                </a:lnTo>
                <a:lnTo>
                  <a:pt x="213" y="23"/>
                </a:lnTo>
                <a:lnTo>
                  <a:pt x="202" y="16"/>
                </a:lnTo>
                <a:lnTo>
                  <a:pt x="190" y="11"/>
                </a:lnTo>
                <a:lnTo>
                  <a:pt x="177" y="7"/>
                </a:lnTo>
                <a:lnTo>
                  <a:pt x="164" y="3"/>
                </a:lnTo>
                <a:lnTo>
                  <a:pt x="150" y="1"/>
                </a:lnTo>
                <a:lnTo>
                  <a:pt x="136" y="0"/>
                </a:lnTo>
                <a:close/>
                <a:moveTo>
                  <a:pt x="206" y="220"/>
                </a:moveTo>
                <a:lnTo>
                  <a:pt x="206" y="220"/>
                </a:lnTo>
                <a:lnTo>
                  <a:pt x="198" y="226"/>
                </a:lnTo>
                <a:lnTo>
                  <a:pt x="194" y="229"/>
                </a:lnTo>
                <a:lnTo>
                  <a:pt x="190" y="229"/>
                </a:lnTo>
                <a:lnTo>
                  <a:pt x="187" y="229"/>
                </a:lnTo>
                <a:lnTo>
                  <a:pt x="184" y="228"/>
                </a:lnTo>
                <a:lnTo>
                  <a:pt x="138" y="169"/>
                </a:lnTo>
                <a:lnTo>
                  <a:pt x="138" y="168"/>
                </a:lnTo>
                <a:lnTo>
                  <a:pt x="141" y="165"/>
                </a:lnTo>
                <a:lnTo>
                  <a:pt x="135" y="158"/>
                </a:lnTo>
                <a:lnTo>
                  <a:pt x="123" y="162"/>
                </a:lnTo>
                <a:lnTo>
                  <a:pt x="116" y="164"/>
                </a:lnTo>
                <a:lnTo>
                  <a:pt x="108" y="164"/>
                </a:lnTo>
                <a:lnTo>
                  <a:pt x="96" y="164"/>
                </a:lnTo>
                <a:lnTo>
                  <a:pt x="85" y="159"/>
                </a:lnTo>
                <a:lnTo>
                  <a:pt x="75" y="154"/>
                </a:lnTo>
                <a:lnTo>
                  <a:pt x="65" y="147"/>
                </a:lnTo>
                <a:lnTo>
                  <a:pt x="59" y="138"/>
                </a:lnTo>
                <a:lnTo>
                  <a:pt x="53" y="128"/>
                </a:lnTo>
                <a:lnTo>
                  <a:pt x="50" y="117"/>
                </a:lnTo>
                <a:lnTo>
                  <a:pt x="49" y="105"/>
                </a:lnTo>
                <a:lnTo>
                  <a:pt x="50" y="93"/>
                </a:lnTo>
                <a:lnTo>
                  <a:pt x="53" y="82"/>
                </a:lnTo>
                <a:lnTo>
                  <a:pt x="59" y="71"/>
                </a:lnTo>
                <a:lnTo>
                  <a:pt x="65" y="63"/>
                </a:lnTo>
                <a:lnTo>
                  <a:pt x="75" y="56"/>
                </a:lnTo>
                <a:lnTo>
                  <a:pt x="85" y="50"/>
                </a:lnTo>
                <a:lnTo>
                  <a:pt x="96" y="46"/>
                </a:lnTo>
                <a:lnTo>
                  <a:pt x="108" y="45"/>
                </a:lnTo>
                <a:lnTo>
                  <a:pt x="120" y="46"/>
                </a:lnTo>
                <a:lnTo>
                  <a:pt x="131" y="50"/>
                </a:lnTo>
                <a:lnTo>
                  <a:pt x="142" y="56"/>
                </a:lnTo>
                <a:lnTo>
                  <a:pt x="150" y="63"/>
                </a:lnTo>
                <a:lnTo>
                  <a:pt x="157" y="71"/>
                </a:lnTo>
                <a:lnTo>
                  <a:pt x="162" y="82"/>
                </a:lnTo>
                <a:lnTo>
                  <a:pt x="166" y="93"/>
                </a:lnTo>
                <a:lnTo>
                  <a:pt x="168" y="105"/>
                </a:lnTo>
                <a:lnTo>
                  <a:pt x="166" y="117"/>
                </a:lnTo>
                <a:lnTo>
                  <a:pt x="162" y="128"/>
                </a:lnTo>
                <a:lnTo>
                  <a:pt x="158" y="138"/>
                </a:lnTo>
                <a:lnTo>
                  <a:pt x="150" y="146"/>
                </a:lnTo>
                <a:lnTo>
                  <a:pt x="156" y="153"/>
                </a:lnTo>
                <a:lnTo>
                  <a:pt x="158" y="150"/>
                </a:lnTo>
                <a:lnTo>
                  <a:pt x="162" y="150"/>
                </a:lnTo>
                <a:lnTo>
                  <a:pt x="206" y="209"/>
                </a:lnTo>
                <a:lnTo>
                  <a:pt x="207" y="213"/>
                </a:lnTo>
                <a:lnTo>
                  <a:pt x="209" y="217"/>
                </a:lnTo>
                <a:lnTo>
                  <a:pt x="206" y="22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2" name="Freeform 25"/>
          <p:cNvSpPr>
            <a:spLocks noEditPoints="1"/>
          </p:cNvSpPr>
          <p:nvPr/>
        </p:nvSpPr>
        <p:spPr bwMode="auto">
          <a:xfrm>
            <a:off x="5270500" y="1206500"/>
            <a:ext cx="77788" cy="146050"/>
          </a:xfrm>
          <a:custGeom>
            <a:avLst/>
            <a:gdLst>
              <a:gd name="T0" fmla="*/ 2147483647 w 148"/>
              <a:gd name="T1" fmla="*/ 2147483647 h 273"/>
              <a:gd name="T2" fmla="*/ 2147483647 w 148"/>
              <a:gd name="T3" fmla="*/ 2147483647 h 273"/>
              <a:gd name="T4" fmla="*/ 2147483647 w 148"/>
              <a:gd name="T5" fmla="*/ 2147483647 h 273"/>
              <a:gd name="T6" fmla="*/ 2147483647 w 148"/>
              <a:gd name="T7" fmla="*/ 2147483647 h 273"/>
              <a:gd name="T8" fmla="*/ 0 w 148"/>
              <a:gd name="T9" fmla="*/ 2147483647 h 273"/>
              <a:gd name="T10" fmla="*/ 2147483647 w 148"/>
              <a:gd name="T11" fmla="*/ 2147483647 h 273"/>
              <a:gd name="T12" fmla="*/ 2147483647 w 148"/>
              <a:gd name="T13" fmla="*/ 2147483647 h 273"/>
              <a:gd name="T14" fmla="*/ 2147483647 w 148"/>
              <a:gd name="T15" fmla="*/ 2147483647 h 273"/>
              <a:gd name="T16" fmla="*/ 2147483647 w 148"/>
              <a:gd name="T17" fmla="*/ 2147483647 h 273"/>
              <a:gd name="T18" fmla="*/ 2147483647 w 148"/>
              <a:gd name="T19" fmla="*/ 2147483647 h 273"/>
              <a:gd name="T20" fmla="*/ 2147483647 w 148"/>
              <a:gd name="T21" fmla="*/ 2147483647 h 273"/>
              <a:gd name="T22" fmla="*/ 2147483647 w 148"/>
              <a:gd name="T23" fmla="*/ 2147483647 h 273"/>
              <a:gd name="T24" fmla="*/ 2147483647 w 148"/>
              <a:gd name="T25" fmla="*/ 2147483647 h 273"/>
              <a:gd name="T26" fmla="*/ 2147483647 w 148"/>
              <a:gd name="T27" fmla="*/ 2147483647 h 273"/>
              <a:gd name="T28" fmla="*/ 2147483647 w 148"/>
              <a:gd name="T29" fmla="*/ 2147483647 h 273"/>
              <a:gd name="T30" fmla="*/ 2147483647 w 148"/>
              <a:gd name="T31" fmla="*/ 2147483647 h 273"/>
              <a:gd name="T32" fmla="*/ 2147483647 w 148"/>
              <a:gd name="T33" fmla="*/ 2147483647 h 273"/>
              <a:gd name="T34" fmla="*/ 2147483647 w 148"/>
              <a:gd name="T35" fmla="*/ 2147483647 h 273"/>
              <a:gd name="T36" fmla="*/ 2147483647 w 148"/>
              <a:gd name="T37" fmla="*/ 2147483647 h 273"/>
              <a:gd name="T38" fmla="*/ 2147483647 w 148"/>
              <a:gd name="T39" fmla="*/ 2147483647 h 273"/>
              <a:gd name="T40" fmla="*/ 2147483647 w 148"/>
              <a:gd name="T41" fmla="*/ 2147483647 h 273"/>
              <a:gd name="T42" fmla="*/ 2147483647 w 148"/>
              <a:gd name="T43" fmla="*/ 2147483647 h 273"/>
              <a:gd name="T44" fmla="*/ 2147483647 w 148"/>
              <a:gd name="T45" fmla="*/ 2147483647 h 273"/>
              <a:gd name="T46" fmla="*/ 2147483647 w 148"/>
              <a:gd name="T47" fmla="*/ 2147483647 h 273"/>
              <a:gd name="T48" fmla="*/ 2147483647 w 148"/>
              <a:gd name="T49" fmla="*/ 2147483647 h 273"/>
              <a:gd name="T50" fmla="*/ 2147483647 w 148"/>
              <a:gd name="T51" fmla="*/ 2147483647 h 273"/>
              <a:gd name="T52" fmla="*/ 2147483647 w 148"/>
              <a:gd name="T53" fmla="*/ 2147483647 h 273"/>
              <a:gd name="T54" fmla="*/ 2147483647 w 148"/>
              <a:gd name="T55" fmla="*/ 2147483647 h 273"/>
              <a:gd name="T56" fmla="*/ 2147483647 w 148"/>
              <a:gd name="T57" fmla="*/ 2147483647 h 273"/>
              <a:gd name="T58" fmla="*/ 2147483647 w 148"/>
              <a:gd name="T59" fmla="*/ 2147483647 h 273"/>
              <a:gd name="T60" fmla="*/ 2147483647 w 148"/>
              <a:gd name="T61" fmla="*/ 2147483647 h 273"/>
              <a:gd name="T62" fmla="*/ 2147483647 w 148"/>
              <a:gd name="T63" fmla="*/ 2147483647 h 273"/>
              <a:gd name="T64" fmla="*/ 2147483647 w 148"/>
              <a:gd name="T65" fmla="*/ 2147483647 h 273"/>
              <a:gd name="T66" fmla="*/ 2147483647 w 148"/>
              <a:gd name="T67" fmla="*/ 2147483647 h 273"/>
              <a:gd name="T68" fmla="*/ 2147483647 w 148"/>
              <a:gd name="T69" fmla="*/ 2147483647 h 273"/>
              <a:gd name="T70" fmla="*/ 2147483647 w 148"/>
              <a:gd name="T71" fmla="*/ 2147483647 h 273"/>
              <a:gd name="T72" fmla="*/ 2147483647 w 148"/>
              <a:gd name="T73" fmla="*/ 2147483647 h 273"/>
              <a:gd name="T74" fmla="*/ 2147483647 w 148"/>
              <a:gd name="T75" fmla="*/ 2147483647 h 273"/>
              <a:gd name="T76" fmla="*/ 2147483647 w 148"/>
              <a:gd name="T77" fmla="*/ 2147483647 h 273"/>
              <a:gd name="T78" fmla="*/ 2147483647 w 148"/>
              <a:gd name="T79" fmla="*/ 2147483647 h 273"/>
              <a:gd name="T80" fmla="*/ 2147483647 w 148"/>
              <a:gd name="T81" fmla="*/ 2147483647 h 273"/>
              <a:gd name="T82" fmla="*/ 2147483647 w 148"/>
              <a:gd name="T83" fmla="*/ 2147483647 h 273"/>
              <a:gd name="T84" fmla="*/ 2147483647 w 148"/>
              <a:gd name="T85" fmla="*/ 2147483647 h 273"/>
              <a:gd name="T86" fmla="*/ 2147483647 w 148"/>
              <a:gd name="T87" fmla="*/ 2147483647 h 273"/>
              <a:gd name="T88" fmla="*/ 2147483647 w 148"/>
              <a:gd name="T89" fmla="*/ 2147483647 h 273"/>
              <a:gd name="T90" fmla="*/ 2147483647 w 148"/>
              <a:gd name="T91" fmla="*/ 2147483647 h 273"/>
              <a:gd name="T92" fmla="*/ 2147483647 w 148"/>
              <a:gd name="T93" fmla="*/ 2147483647 h 273"/>
              <a:gd name="T94" fmla="*/ 2147483647 w 148"/>
              <a:gd name="T95" fmla="*/ 2147483647 h 273"/>
              <a:gd name="T96" fmla="*/ 2147483647 w 148"/>
              <a:gd name="T97" fmla="*/ 2147483647 h 273"/>
              <a:gd name="T98" fmla="*/ 2147483647 w 148"/>
              <a:gd name="T99" fmla="*/ 2147483647 h 273"/>
              <a:gd name="T100" fmla="*/ 2147483647 w 148"/>
              <a:gd name="T101" fmla="*/ 2147483647 h 273"/>
              <a:gd name="T102" fmla="*/ 2147483647 w 148"/>
              <a:gd name="T103" fmla="*/ 2147483647 h 273"/>
              <a:gd name="T104" fmla="*/ 2147483647 w 148"/>
              <a:gd name="T105" fmla="*/ 2147483647 h 273"/>
              <a:gd name="T106" fmla="*/ 2147483647 w 148"/>
              <a:gd name="T107" fmla="*/ 2147483647 h 273"/>
              <a:gd name="T108" fmla="*/ 2147483647 w 148"/>
              <a:gd name="T109" fmla="*/ 2147483647 h 273"/>
              <a:gd name="T110" fmla="*/ 2147483647 w 148"/>
              <a:gd name="T111" fmla="*/ 2147483647 h 273"/>
              <a:gd name="T112" fmla="*/ 2147483647 w 148"/>
              <a:gd name="T113" fmla="*/ 2147483647 h 273"/>
              <a:gd name="T114" fmla="*/ 2147483647 w 148"/>
              <a:gd name="T115" fmla="*/ 2147483647 h 273"/>
              <a:gd name="T116" fmla="*/ 2147483647 w 148"/>
              <a:gd name="T117" fmla="*/ 2147483647 h 27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48" h="273">
                <a:moveTo>
                  <a:pt x="113" y="24"/>
                </a:moveTo>
                <a:lnTo>
                  <a:pt x="41" y="24"/>
                </a:lnTo>
                <a:lnTo>
                  <a:pt x="41" y="6"/>
                </a:lnTo>
                <a:lnTo>
                  <a:pt x="41" y="3"/>
                </a:lnTo>
                <a:lnTo>
                  <a:pt x="40" y="2"/>
                </a:lnTo>
                <a:lnTo>
                  <a:pt x="36" y="0"/>
                </a:lnTo>
                <a:lnTo>
                  <a:pt x="30" y="2"/>
                </a:lnTo>
                <a:lnTo>
                  <a:pt x="29" y="3"/>
                </a:lnTo>
                <a:lnTo>
                  <a:pt x="29" y="6"/>
                </a:lnTo>
                <a:lnTo>
                  <a:pt x="29" y="25"/>
                </a:lnTo>
                <a:lnTo>
                  <a:pt x="23" y="26"/>
                </a:lnTo>
                <a:lnTo>
                  <a:pt x="18" y="28"/>
                </a:lnTo>
                <a:lnTo>
                  <a:pt x="12" y="32"/>
                </a:lnTo>
                <a:lnTo>
                  <a:pt x="8" y="36"/>
                </a:lnTo>
                <a:lnTo>
                  <a:pt x="4" y="40"/>
                </a:lnTo>
                <a:lnTo>
                  <a:pt x="2" y="45"/>
                </a:lnTo>
                <a:lnTo>
                  <a:pt x="0" y="51"/>
                </a:lnTo>
                <a:lnTo>
                  <a:pt x="0" y="58"/>
                </a:lnTo>
                <a:lnTo>
                  <a:pt x="0" y="239"/>
                </a:lnTo>
                <a:lnTo>
                  <a:pt x="0" y="246"/>
                </a:lnTo>
                <a:lnTo>
                  <a:pt x="3" y="253"/>
                </a:lnTo>
                <a:lnTo>
                  <a:pt x="6" y="258"/>
                </a:lnTo>
                <a:lnTo>
                  <a:pt x="10" y="264"/>
                </a:lnTo>
                <a:lnTo>
                  <a:pt x="14" y="268"/>
                </a:lnTo>
                <a:lnTo>
                  <a:pt x="21" y="271"/>
                </a:lnTo>
                <a:lnTo>
                  <a:pt x="26" y="273"/>
                </a:lnTo>
                <a:lnTo>
                  <a:pt x="33" y="273"/>
                </a:lnTo>
                <a:lnTo>
                  <a:pt x="113" y="273"/>
                </a:lnTo>
                <a:lnTo>
                  <a:pt x="120" y="273"/>
                </a:lnTo>
                <a:lnTo>
                  <a:pt x="127" y="271"/>
                </a:lnTo>
                <a:lnTo>
                  <a:pt x="133" y="268"/>
                </a:lnTo>
                <a:lnTo>
                  <a:pt x="138" y="264"/>
                </a:lnTo>
                <a:lnTo>
                  <a:pt x="142" y="258"/>
                </a:lnTo>
                <a:lnTo>
                  <a:pt x="145" y="253"/>
                </a:lnTo>
                <a:lnTo>
                  <a:pt x="146" y="246"/>
                </a:lnTo>
                <a:lnTo>
                  <a:pt x="148" y="239"/>
                </a:lnTo>
                <a:lnTo>
                  <a:pt x="148" y="58"/>
                </a:lnTo>
                <a:lnTo>
                  <a:pt x="146" y="51"/>
                </a:lnTo>
                <a:lnTo>
                  <a:pt x="145" y="44"/>
                </a:lnTo>
                <a:lnTo>
                  <a:pt x="142" y="39"/>
                </a:lnTo>
                <a:lnTo>
                  <a:pt x="138" y="35"/>
                </a:lnTo>
                <a:lnTo>
                  <a:pt x="133" y="30"/>
                </a:lnTo>
                <a:lnTo>
                  <a:pt x="127" y="26"/>
                </a:lnTo>
                <a:lnTo>
                  <a:pt x="120" y="25"/>
                </a:lnTo>
                <a:lnTo>
                  <a:pt x="113" y="24"/>
                </a:lnTo>
                <a:close/>
                <a:moveTo>
                  <a:pt x="44" y="246"/>
                </a:moveTo>
                <a:lnTo>
                  <a:pt x="37" y="246"/>
                </a:lnTo>
                <a:lnTo>
                  <a:pt x="34" y="245"/>
                </a:lnTo>
                <a:lnTo>
                  <a:pt x="32" y="243"/>
                </a:lnTo>
                <a:lnTo>
                  <a:pt x="30" y="241"/>
                </a:lnTo>
                <a:lnTo>
                  <a:pt x="29" y="238"/>
                </a:lnTo>
                <a:lnTo>
                  <a:pt x="30" y="235"/>
                </a:lnTo>
                <a:lnTo>
                  <a:pt x="32" y="232"/>
                </a:lnTo>
                <a:lnTo>
                  <a:pt x="34" y="231"/>
                </a:lnTo>
                <a:lnTo>
                  <a:pt x="37" y="231"/>
                </a:lnTo>
                <a:lnTo>
                  <a:pt x="44" y="231"/>
                </a:lnTo>
                <a:lnTo>
                  <a:pt x="47" y="231"/>
                </a:lnTo>
                <a:lnTo>
                  <a:pt x="49" y="232"/>
                </a:lnTo>
                <a:lnTo>
                  <a:pt x="51" y="235"/>
                </a:lnTo>
                <a:lnTo>
                  <a:pt x="51" y="238"/>
                </a:lnTo>
                <a:lnTo>
                  <a:pt x="51" y="241"/>
                </a:lnTo>
                <a:lnTo>
                  <a:pt x="49" y="243"/>
                </a:lnTo>
                <a:lnTo>
                  <a:pt x="47" y="245"/>
                </a:lnTo>
                <a:lnTo>
                  <a:pt x="44" y="246"/>
                </a:lnTo>
                <a:close/>
                <a:moveTo>
                  <a:pt x="44" y="216"/>
                </a:moveTo>
                <a:lnTo>
                  <a:pt x="37" y="216"/>
                </a:lnTo>
                <a:lnTo>
                  <a:pt x="34" y="216"/>
                </a:lnTo>
                <a:lnTo>
                  <a:pt x="32" y="215"/>
                </a:lnTo>
                <a:lnTo>
                  <a:pt x="30" y="212"/>
                </a:lnTo>
                <a:lnTo>
                  <a:pt x="29" y="209"/>
                </a:lnTo>
                <a:lnTo>
                  <a:pt x="30" y="206"/>
                </a:lnTo>
                <a:lnTo>
                  <a:pt x="32" y="204"/>
                </a:lnTo>
                <a:lnTo>
                  <a:pt x="34" y="202"/>
                </a:lnTo>
                <a:lnTo>
                  <a:pt x="37" y="201"/>
                </a:lnTo>
                <a:lnTo>
                  <a:pt x="44" y="201"/>
                </a:lnTo>
                <a:lnTo>
                  <a:pt x="47" y="202"/>
                </a:lnTo>
                <a:lnTo>
                  <a:pt x="49" y="204"/>
                </a:lnTo>
                <a:lnTo>
                  <a:pt x="51" y="206"/>
                </a:lnTo>
                <a:lnTo>
                  <a:pt x="51" y="209"/>
                </a:lnTo>
                <a:lnTo>
                  <a:pt x="51" y="212"/>
                </a:lnTo>
                <a:lnTo>
                  <a:pt x="49" y="215"/>
                </a:lnTo>
                <a:lnTo>
                  <a:pt x="47" y="216"/>
                </a:lnTo>
                <a:lnTo>
                  <a:pt x="44" y="216"/>
                </a:lnTo>
                <a:close/>
                <a:moveTo>
                  <a:pt x="44" y="187"/>
                </a:moveTo>
                <a:lnTo>
                  <a:pt x="37" y="187"/>
                </a:lnTo>
                <a:lnTo>
                  <a:pt x="34" y="187"/>
                </a:lnTo>
                <a:lnTo>
                  <a:pt x="32" y="185"/>
                </a:lnTo>
                <a:lnTo>
                  <a:pt x="30" y="183"/>
                </a:lnTo>
                <a:lnTo>
                  <a:pt x="29" y="179"/>
                </a:lnTo>
                <a:lnTo>
                  <a:pt x="30" y="176"/>
                </a:lnTo>
                <a:lnTo>
                  <a:pt x="32" y="174"/>
                </a:lnTo>
                <a:lnTo>
                  <a:pt x="34" y="172"/>
                </a:lnTo>
                <a:lnTo>
                  <a:pt x="37" y="172"/>
                </a:lnTo>
                <a:lnTo>
                  <a:pt x="44" y="172"/>
                </a:lnTo>
                <a:lnTo>
                  <a:pt x="47" y="172"/>
                </a:lnTo>
                <a:lnTo>
                  <a:pt x="49" y="174"/>
                </a:lnTo>
                <a:lnTo>
                  <a:pt x="51" y="176"/>
                </a:lnTo>
                <a:lnTo>
                  <a:pt x="51" y="179"/>
                </a:lnTo>
                <a:lnTo>
                  <a:pt x="51" y="183"/>
                </a:lnTo>
                <a:lnTo>
                  <a:pt x="49" y="185"/>
                </a:lnTo>
                <a:lnTo>
                  <a:pt x="47" y="187"/>
                </a:lnTo>
                <a:lnTo>
                  <a:pt x="44" y="187"/>
                </a:lnTo>
                <a:close/>
                <a:moveTo>
                  <a:pt x="78" y="246"/>
                </a:moveTo>
                <a:lnTo>
                  <a:pt x="71" y="246"/>
                </a:lnTo>
                <a:lnTo>
                  <a:pt x="68" y="245"/>
                </a:lnTo>
                <a:lnTo>
                  <a:pt x="66" y="243"/>
                </a:lnTo>
                <a:lnTo>
                  <a:pt x="64" y="241"/>
                </a:lnTo>
                <a:lnTo>
                  <a:pt x="64" y="238"/>
                </a:lnTo>
                <a:lnTo>
                  <a:pt x="64" y="235"/>
                </a:lnTo>
                <a:lnTo>
                  <a:pt x="66" y="232"/>
                </a:lnTo>
                <a:lnTo>
                  <a:pt x="68" y="231"/>
                </a:lnTo>
                <a:lnTo>
                  <a:pt x="71" y="231"/>
                </a:lnTo>
                <a:lnTo>
                  <a:pt x="78" y="231"/>
                </a:lnTo>
                <a:lnTo>
                  <a:pt x="82" y="231"/>
                </a:lnTo>
                <a:lnTo>
                  <a:pt x="83" y="232"/>
                </a:lnTo>
                <a:lnTo>
                  <a:pt x="85" y="235"/>
                </a:lnTo>
                <a:lnTo>
                  <a:pt x="86" y="238"/>
                </a:lnTo>
                <a:lnTo>
                  <a:pt x="85" y="241"/>
                </a:lnTo>
                <a:lnTo>
                  <a:pt x="83" y="243"/>
                </a:lnTo>
                <a:lnTo>
                  <a:pt x="82" y="245"/>
                </a:lnTo>
                <a:lnTo>
                  <a:pt x="78" y="246"/>
                </a:lnTo>
                <a:close/>
                <a:moveTo>
                  <a:pt x="78" y="216"/>
                </a:moveTo>
                <a:lnTo>
                  <a:pt x="71" y="216"/>
                </a:lnTo>
                <a:lnTo>
                  <a:pt x="68" y="216"/>
                </a:lnTo>
                <a:lnTo>
                  <a:pt x="66" y="215"/>
                </a:lnTo>
                <a:lnTo>
                  <a:pt x="64" y="212"/>
                </a:lnTo>
                <a:lnTo>
                  <a:pt x="64" y="209"/>
                </a:lnTo>
                <a:lnTo>
                  <a:pt x="64" y="206"/>
                </a:lnTo>
                <a:lnTo>
                  <a:pt x="66" y="204"/>
                </a:lnTo>
                <a:lnTo>
                  <a:pt x="68" y="202"/>
                </a:lnTo>
                <a:lnTo>
                  <a:pt x="71" y="201"/>
                </a:lnTo>
                <a:lnTo>
                  <a:pt x="78" y="201"/>
                </a:lnTo>
                <a:lnTo>
                  <a:pt x="82" y="202"/>
                </a:lnTo>
                <a:lnTo>
                  <a:pt x="83" y="204"/>
                </a:lnTo>
                <a:lnTo>
                  <a:pt x="85" y="206"/>
                </a:lnTo>
                <a:lnTo>
                  <a:pt x="86" y="209"/>
                </a:lnTo>
                <a:lnTo>
                  <a:pt x="85" y="212"/>
                </a:lnTo>
                <a:lnTo>
                  <a:pt x="83" y="215"/>
                </a:lnTo>
                <a:lnTo>
                  <a:pt x="82" y="216"/>
                </a:lnTo>
                <a:lnTo>
                  <a:pt x="78" y="216"/>
                </a:lnTo>
                <a:close/>
                <a:moveTo>
                  <a:pt x="78" y="187"/>
                </a:moveTo>
                <a:lnTo>
                  <a:pt x="71" y="187"/>
                </a:lnTo>
                <a:lnTo>
                  <a:pt x="68" y="187"/>
                </a:lnTo>
                <a:lnTo>
                  <a:pt x="66" y="185"/>
                </a:lnTo>
                <a:lnTo>
                  <a:pt x="64" y="183"/>
                </a:lnTo>
                <a:lnTo>
                  <a:pt x="64" y="179"/>
                </a:lnTo>
                <a:lnTo>
                  <a:pt x="64" y="176"/>
                </a:lnTo>
                <a:lnTo>
                  <a:pt x="66" y="174"/>
                </a:lnTo>
                <a:lnTo>
                  <a:pt x="68" y="172"/>
                </a:lnTo>
                <a:lnTo>
                  <a:pt x="71" y="172"/>
                </a:lnTo>
                <a:lnTo>
                  <a:pt x="78" y="172"/>
                </a:lnTo>
                <a:lnTo>
                  <a:pt x="82" y="172"/>
                </a:lnTo>
                <a:lnTo>
                  <a:pt x="83" y="174"/>
                </a:lnTo>
                <a:lnTo>
                  <a:pt x="85" y="176"/>
                </a:lnTo>
                <a:lnTo>
                  <a:pt x="86" y="179"/>
                </a:lnTo>
                <a:lnTo>
                  <a:pt x="85" y="183"/>
                </a:lnTo>
                <a:lnTo>
                  <a:pt x="83" y="185"/>
                </a:lnTo>
                <a:lnTo>
                  <a:pt x="82" y="187"/>
                </a:lnTo>
                <a:lnTo>
                  <a:pt x="78" y="187"/>
                </a:lnTo>
                <a:close/>
                <a:moveTo>
                  <a:pt x="112" y="246"/>
                </a:moveTo>
                <a:lnTo>
                  <a:pt x="105" y="246"/>
                </a:lnTo>
                <a:lnTo>
                  <a:pt x="103" y="245"/>
                </a:lnTo>
                <a:lnTo>
                  <a:pt x="100" y="243"/>
                </a:lnTo>
                <a:lnTo>
                  <a:pt x="98" y="241"/>
                </a:lnTo>
                <a:lnTo>
                  <a:pt x="98" y="238"/>
                </a:lnTo>
                <a:lnTo>
                  <a:pt x="98" y="235"/>
                </a:lnTo>
                <a:lnTo>
                  <a:pt x="100" y="232"/>
                </a:lnTo>
                <a:lnTo>
                  <a:pt x="103" y="231"/>
                </a:lnTo>
                <a:lnTo>
                  <a:pt x="105" y="231"/>
                </a:lnTo>
                <a:lnTo>
                  <a:pt x="112" y="231"/>
                </a:lnTo>
                <a:lnTo>
                  <a:pt x="115" y="231"/>
                </a:lnTo>
                <a:lnTo>
                  <a:pt x="118" y="232"/>
                </a:lnTo>
                <a:lnTo>
                  <a:pt x="119" y="235"/>
                </a:lnTo>
                <a:lnTo>
                  <a:pt x="120" y="238"/>
                </a:lnTo>
                <a:lnTo>
                  <a:pt x="119" y="241"/>
                </a:lnTo>
                <a:lnTo>
                  <a:pt x="118" y="243"/>
                </a:lnTo>
                <a:lnTo>
                  <a:pt x="115" y="245"/>
                </a:lnTo>
                <a:lnTo>
                  <a:pt x="112" y="246"/>
                </a:lnTo>
                <a:close/>
                <a:moveTo>
                  <a:pt x="112" y="216"/>
                </a:moveTo>
                <a:lnTo>
                  <a:pt x="105" y="216"/>
                </a:lnTo>
                <a:lnTo>
                  <a:pt x="103" y="216"/>
                </a:lnTo>
                <a:lnTo>
                  <a:pt x="100" y="215"/>
                </a:lnTo>
                <a:lnTo>
                  <a:pt x="98" y="212"/>
                </a:lnTo>
                <a:lnTo>
                  <a:pt x="98" y="209"/>
                </a:lnTo>
                <a:lnTo>
                  <a:pt x="98" y="206"/>
                </a:lnTo>
                <a:lnTo>
                  <a:pt x="100" y="204"/>
                </a:lnTo>
                <a:lnTo>
                  <a:pt x="103" y="202"/>
                </a:lnTo>
                <a:lnTo>
                  <a:pt x="105" y="201"/>
                </a:lnTo>
                <a:lnTo>
                  <a:pt x="112" y="201"/>
                </a:lnTo>
                <a:lnTo>
                  <a:pt x="115" y="202"/>
                </a:lnTo>
                <a:lnTo>
                  <a:pt x="118" y="204"/>
                </a:lnTo>
                <a:lnTo>
                  <a:pt x="119" y="206"/>
                </a:lnTo>
                <a:lnTo>
                  <a:pt x="120" y="209"/>
                </a:lnTo>
                <a:lnTo>
                  <a:pt x="119" y="212"/>
                </a:lnTo>
                <a:lnTo>
                  <a:pt x="118" y="215"/>
                </a:lnTo>
                <a:lnTo>
                  <a:pt x="115" y="216"/>
                </a:lnTo>
                <a:lnTo>
                  <a:pt x="112" y="216"/>
                </a:lnTo>
                <a:close/>
                <a:moveTo>
                  <a:pt x="112" y="187"/>
                </a:moveTo>
                <a:lnTo>
                  <a:pt x="105" y="187"/>
                </a:lnTo>
                <a:lnTo>
                  <a:pt x="103" y="187"/>
                </a:lnTo>
                <a:lnTo>
                  <a:pt x="100" y="185"/>
                </a:lnTo>
                <a:lnTo>
                  <a:pt x="98" y="183"/>
                </a:lnTo>
                <a:lnTo>
                  <a:pt x="98" y="179"/>
                </a:lnTo>
                <a:lnTo>
                  <a:pt x="98" y="176"/>
                </a:lnTo>
                <a:lnTo>
                  <a:pt x="100" y="174"/>
                </a:lnTo>
                <a:lnTo>
                  <a:pt x="103" y="172"/>
                </a:lnTo>
                <a:lnTo>
                  <a:pt x="105" y="172"/>
                </a:lnTo>
                <a:lnTo>
                  <a:pt x="112" y="172"/>
                </a:lnTo>
                <a:lnTo>
                  <a:pt x="115" y="172"/>
                </a:lnTo>
                <a:lnTo>
                  <a:pt x="118" y="174"/>
                </a:lnTo>
                <a:lnTo>
                  <a:pt x="119" y="176"/>
                </a:lnTo>
                <a:lnTo>
                  <a:pt x="120" y="179"/>
                </a:lnTo>
                <a:lnTo>
                  <a:pt x="119" y="183"/>
                </a:lnTo>
                <a:lnTo>
                  <a:pt x="118" y="185"/>
                </a:lnTo>
                <a:lnTo>
                  <a:pt x="115" y="187"/>
                </a:lnTo>
                <a:lnTo>
                  <a:pt x="112" y="187"/>
                </a:lnTo>
                <a:close/>
                <a:moveTo>
                  <a:pt x="128" y="144"/>
                </a:moveTo>
                <a:lnTo>
                  <a:pt x="128" y="144"/>
                </a:lnTo>
                <a:lnTo>
                  <a:pt x="128" y="146"/>
                </a:lnTo>
                <a:lnTo>
                  <a:pt x="127" y="149"/>
                </a:lnTo>
                <a:lnTo>
                  <a:pt x="123" y="152"/>
                </a:lnTo>
                <a:lnTo>
                  <a:pt x="120" y="152"/>
                </a:lnTo>
                <a:lnTo>
                  <a:pt x="29" y="152"/>
                </a:lnTo>
                <a:lnTo>
                  <a:pt x="26" y="152"/>
                </a:lnTo>
                <a:lnTo>
                  <a:pt x="23" y="149"/>
                </a:lnTo>
                <a:lnTo>
                  <a:pt x="21" y="146"/>
                </a:lnTo>
                <a:lnTo>
                  <a:pt x="21" y="144"/>
                </a:lnTo>
                <a:lnTo>
                  <a:pt x="21" y="52"/>
                </a:lnTo>
                <a:lnTo>
                  <a:pt x="21" y="50"/>
                </a:lnTo>
                <a:lnTo>
                  <a:pt x="23" y="47"/>
                </a:lnTo>
                <a:lnTo>
                  <a:pt x="26" y="44"/>
                </a:lnTo>
                <a:lnTo>
                  <a:pt x="29" y="44"/>
                </a:lnTo>
                <a:lnTo>
                  <a:pt x="120" y="44"/>
                </a:lnTo>
                <a:lnTo>
                  <a:pt x="123" y="44"/>
                </a:lnTo>
                <a:lnTo>
                  <a:pt x="127" y="47"/>
                </a:lnTo>
                <a:lnTo>
                  <a:pt x="128" y="50"/>
                </a:lnTo>
                <a:lnTo>
                  <a:pt x="128" y="52"/>
                </a:lnTo>
                <a:lnTo>
                  <a:pt x="128" y="14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3" name="Freeform 26"/>
          <p:cNvSpPr>
            <a:spLocks noEditPoints="1"/>
          </p:cNvSpPr>
          <p:nvPr/>
        </p:nvSpPr>
        <p:spPr bwMode="auto">
          <a:xfrm>
            <a:off x="5530850" y="1239838"/>
            <a:ext cx="147638" cy="112712"/>
          </a:xfrm>
          <a:custGeom>
            <a:avLst/>
            <a:gdLst>
              <a:gd name="T0" fmla="*/ 2147483647 w 273"/>
              <a:gd name="T1" fmla="*/ 2147483647 h 210"/>
              <a:gd name="T2" fmla="*/ 2147483647 w 273"/>
              <a:gd name="T3" fmla="*/ 2147483647 h 210"/>
              <a:gd name="T4" fmla="*/ 2147483647 w 273"/>
              <a:gd name="T5" fmla="*/ 2147483647 h 210"/>
              <a:gd name="T6" fmla="*/ 2147483647 w 273"/>
              <a:gd name="T7" fmla="*/ 2147483647 h 210"/>
              <a:gd name="T8" fmla="*/ 0 w 273"/>
              <a:gd name="T9" fmla="*/ 2147483647 h 210"/>
              <a:gd name="T10" fmla="*/ 2147483647 w 273"/>
              <a:gd name="T11" fmla="*/ 2147483647 h 210"/>
              <a:gd name="T12" fmla="*/ 2147483647 w 273"/>
              <a:gd name="T13" fmla="*/ 2147483647 h 210"/>
              <a:gd name="T14" fmla="*/ 2147483647 w 273"/>
              <a:gd name="T15" fmla="*/ 2147483647 h 210"/>
              <a:gd name="T16" fmla="*/ 2147483647 w 273"/>
              <a:gd name="T17" fmla="*/ 2147483647 h 210"/>
              <a:gd name="T18" fmla="*/ 2147483647 w 273"/>
              <a:gd name="T19" fmla="*/ 2147483647 h 210"/>
              <a:gd name="T20" fmla="*/ 2147483647 w 273"/>
              <a:gd name="T21" fmla="*/ 2147483647 h 210"/>
              <a:gd name="T22" fmla="*/ 2147483647 w 273"/>
              <a:gd name="T23" fmla="*/ 2147483647 h 210"/>
              <a:gd name="T24" fmla="*/ 2147483647 w 273"/>
              <a:gd name="T25" fmla="*/ 0 h 210"/>
              <a:gd name="T26" fmla="*/ 2147483647 w 273"/>
              <a:gd name="T27" fmla="*/ 2147483647 h 210"/>
              <a:gd name="T28" fmla="*/ 2147483647 w 273"/>
              <a:gd name="T29" fmla="*/ 2147483647 h 210"/>
              <a:gd name="T30" fmla="*/ 2147483647 w 273"/>
              <a:gd name="T31" fmla="*/ 2147483647 h 210"/>
              <a:gd name="T32" fmla="*/ 2147483647 w 273"/>
              <a:gd name="T33" fmla="*/ 2147483647 h 210"/>
              <a:gd name="T34" fmla="*/ 2147483647 w 273"/>
              <a:gd name="T35" fmla="*/ 2147483647 h 210"/>
              <a:gd name="T36" fmla="*/ 2147483647 w 273"/>
              <a:gd name="T37" fmla="*/ 2147483647 h 210"/>
              <a:gd name="T38" fmla="*/ 2147483647 w 273"/>
              <a:gd name="T39" fmla="*/ 2147483647 h 210"/>
              <a:gd name="T40" fmla="*/ 2147483647 w 273"/>
              <a:gd name="T41" fmla="*/ 2147483647 h 210"/>
              <a:gd name="T42" fmla="*/ 2147483647 w 273"/>
              <a:gd name="T43" fmla="*/ 2147483647 h 210"/>
              <a:gd name="T44" fmla="*/ 2147483647 w 273"/>
              <a:gd name="T45" fmla="*/ 2147483647 h 210"/>
              <a:gd name="T46" fmla="*/ 2147483647 w 273"/>
              <a:gd name="T47" fmla="*/ 2147483647 h 210"/>
              <a:gd name="T48" fmla="*/ 2147483647 w 273"/>
              <a:gd name="T49" fmla="*/ 2147483647 h 210"/>
              <a:gd name="T50" fmla="*/ 2147483647 w 273"/>
              <a:gd name="T51" fmla="*/ 2147483647 h 210"/>
              <a:gd name="T52" fmla="*/ 2147483647 w 273"/>
              <a:gd name="T53" fmla="*/ 2147483647 h 210"/>
              <a:gd name="T54" fmla="*/ 2147483647 w 273"/>
              <a:gd name="T55" fmla="*/ 2147483647 h 210"/>
              <a:gd name="T56" fmla="*/ 2147483647 w 273"/>
              <a:gd name="T57" fmla="*/ 2147483647 h 210"/>
              <a:gd name="T58" fmla="*/ 2147483647 w 273"/>
              <a:gd name="T59" fmla="*/ 2147483647 h 210"/>
              <a:gd name="T60" fmla="*/ 2147483647 w 273"/>
              <a:gd name="T61" fmla="*/ 2147483647 h 210"/>
              <a:gd name="T62" fmla="*/ 2147483647 w 273"/>
              <a:gd name="T63" fmla="*/ 2147483647 h 210"/>
              <a:gd name="T64" fmla="*/ 2147483647 w 273"/>
              <a:gd name="T65" fmla="*/ 2147483647 h 210"/>
              <a:gd name="T66" fmla="*/ 2147483647 w 273"/>
              <a:gd name="T67" fmla="*/ 2147483647 h 210"/>
              <a:gd name="T68" fmla="*/ 2147483647 w 273"/>
              <a:gd name="T69" fmla="*/ 2147483647 h 210"/>
              <a:gd name="T70" fmla="*/ 2147483647 w 273"/>
              <a:gd name="T71" fmla="*/ 2147483647 h 210"/>
              <a:gd name="T72" fmla="*/ 2147483647 w 273"/>
              <a:gd name="T73" fmla="*/ 2147483647 h 210"/>
              <a:gd name="T74" fmla="*/ 2147483647 w 273"/>
              <a:gd name="T75" fmla="*/ 2147483647 h 210"/>
              <a:gd name="T76" fmla="*/ 2147483647 w 273"/>
              <a:gd name="T77" fmla="*/ 2147483647 h 210"/>
              <a:gd name="T78" fmla="*/ 2147483647 w 273"/>
              <a:gd name="T79" fmla="*/ 2147483647 h 210"/>
              <a:gd name="T80" fmla="*/ 2147483647 w 273"/>
              <a:gd name="T81" fmla="*/ 2147483647 h 210"/>
              <a:gd name="T82" fmla="*/ 2147483647 w 273"/>
              <a:gd name="T83" fmla="*/ 2147483647 h 210"/>
              <a:gd name="T84" fmla="*/ 2147483647 w 273"/>
              <a:gd name="T85" fmla="*/ 2147483647 h 210"/>
              <a:gd name="T86" fmla="*/ 2147483647 w 273"/>
              <a:gd name="T87" fmla="*/ 2147483647 h 210"/>
              <a:gd name="T88" fmla="*/ 2147483647 w 273"/>
              <a:gd name="T89" fmla="*/ 2147483647 h 210"/>
              <a:gd name="T90" fmla="*/ 2147483647 w 273"/>
              <a:gd name="T91" fmla="*/ 2147483647 h 21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73" h="210">
                <a:moveTo>
                  <a:pt x="245" y="210"/>
                </a:moveTo>
                <a:lnTo>
                  <a:pt x="27" y="210"/>
                </a:lnTo>
                <a:lnTo>
                  <a:pt x="22" y="209"/>
                </a:lnTo>
                <a:lnTo>
                  <a:pt x="16" y="208"/>
                </a:lnTo>
                <a:lnTo>
                  <a:pt x="11" y="205"/>
                </a:lnTo>
                <a:lnTo>
                  <a:pt x="7" y="202"/>
                </a:lnTo>
                <a:lnTo>
                  <a:pt x="2" y="195"/>
                </a:lnTo>
                <a:lnTo>
                  <a:pt x="1" y="190"/>
                </a:lnTo>
                <a:lnTo>
                  <a:pt x="0" y="182"/>
                </a:lnTo>
                <a:lnTo>
                  <a:pt x="0" y="73"/>
                </a:lnTo>
                <a:lnTo>
                  <a:pt x="1" y="66"/>
                </a:lnTo>
                <a:lnTo>
                  <a:pt x="4" y="59"/>
                </a:lnTo>
                <a:lnTo>
                  <a:pt x="7" y="53"/>
                </a:lnTo>
                <a:lnTo>
                  <a:pt x="11" y="49"/>
                </a:lnTo>
                <a:lnTo>
                  <a:pt x="16" y="47"/>
                </a:lnTo>
                <a:lnTo>
                  <a:pt x="20" y="45"/>
                </a:lnTo>
                <a:lnTo>
                  <a:pt x="30" y="44"/>
                </a:lnTo>
                <a:lnTo>
                  <a:pt x="75" y="43"/>
                </a:lnTo>
                <a:lnTo>
                  <a:pt x="76" y="30"/>
                </a:lnTo>
                <a:lnTo>
                  <a:pt x="79" y="21"/>
                </a:lnTo>
                <a:lnTo>
                  <a:pt x="83" y="12"/>
                </a:lnTo>
                <a:lnTo>
                  <a:pt x="87" y="7"/>
                </a:lnTo>
                <a:lnTo>
                  <a:pt x="91" y="4"/>
                </a:lnTo>
                <a:lnTo>
                  <a:pt x="95" y="2"/>
                </a:lnTo>
                <a:lnTo>
                  <a:pt x="99" y="0"/>
                </a:lnTo>
                <a:lnTo>
                  <a:pt x="101" y="0"/>
                </a:lnTo>
                <a:lnTo>
                  <a:pt x="174" y="0"/>
                </a:lnTo>
                <a:lnTo>
                  <a:pt x="183" y="2"/>
                </a:lnTo>
                <a:lnTo>
                  <a:pt x="189" y="4"/>
                </a:lnTo>
                <a:lnTo>
                  <a:pt x="195" y="10"/>
                </a:lnTo>
                <a:lnTo>
                  <a:pt x="199" y="15"/>
                </a:lnTo>
                <a:lnTo>
                  <a:pt x="203" y="22"/>
                </a:lnTo>
                <a:lnTo>
                  <a:pt x="204" y="29"/>
                </a:lnTo>
                <a:lnTo>
                  <a:pt x="207" y="43"/>
                </a:lnTo>
                <a:lnTo>
                  <a:pt x="245" y="43"/>
                </a:lnTo>
                <a:lnTo>
                  <a:pt x="252" y="44"/>
                </a:lnTo>
                <a:lnTo>
                  <a:pt x="258" y="45"/>
                </a:lnTo>
                <a:lnTo>
                  <a:pt x="263" y="49"/>
                </a:lnTo>
                <a:lnTo>
                  <a:pt x="266" y="53"/>
                </a:lnTo>
                <a:lnTo>
                  <a:pt x="269" y="58"/>
                </a:lnTo>
                <a:lnTo>
                  <a:pt x="271" y="62"/>
                </a:lnTo>
                <a:lnTo>
                  <a:pt x="273" y="70"/>
                </a:lnTo>
                <a:lnTo>
                  <a:pt x="273" y="183"/>
                </a:lnTo>
                <a:lnTo>
                  <a:pt x="271" y="189"/>
                </a:lnTo>
                <a:lnTo>
                  <a:pt x="270" y="195"/>
                </a:lnTo>
                <a:lnTo>
                  <a:pt x="267" y="199"/>
                </a:lnTo>
                <a:lnTo>
                  <a:pt x="263" y="204"/>
                </a:lnTo>
                <a:lnTo>
                  <a:pt x="259" y="206"/>
                </a:lnTo>
                <a:lnTo>
                  <a:pt x="254" y="208"/>
                </a:lnTo>
                <a:lnTo>
                  <a:pt x="245" y="210"/>
                </a:lnTo>
                <a:close/>
                <a:moveTo>
                  <a:pt x="15" y="183"/>
                </a:moveTo>
                <a:lnTo>
                  <a:pt x="15" y="183"/>
                </a:lnTo>
                <a:lnTo>
                  <a:pt x="15" y="186"/>
                </a:lnTo>
                <a:lnTo>
                  <a:pt x="16" y="189"/>
                </a:lnTo>
                <a:lnTo>
                  <a:pt x="17" y="193"/>
                </a:lnTo>
                <a:lnTo>
                  <a:pt x="22" y="194"/>
                </a:lnTo>
                <a:lnTo>
                  <a:pt x="27" y="195"/>
                </a:lnTo>
                <a:lnTo>
                  <a:pt x="245" y="195"/>
                </a:lnTo>
                <a:lnTo>
                  <a:pt x="248" y="194"/>
                </a:lnTo>
                <a:lnTo>
                  <a:pt x="252" y="193"/>
                </a:lnTo>
                <a:lnTo>
                  <a:pt x="256" y="189"/>
                </a:lnTo>
                <a:lnTo>
                  <a:pt x="258" y="186"/>
                </a:lnTo>
                <a:lnTo>
                  <a:pt x="258" y="183"/>
                </a:lnTo>
                <a:lnTo>
                  <a:pt x="258" y="71"/>
                </a:lnTo>
                <a:lnTo>
                  <a:pt x="258" y="67"/>
                </a:lnTo>
                <a:lnTo>
                  <a:pt x="256" y="63"/>
                </a:lnTo>
                <a:lnTo>
                  <a:pt x="252" y="59"/>
                </a:lnTo>
                <a:lnTo>
                  <a:pt x="249" y="58"/>
                </a:lnTo>
                <a:lnTo>
                  <a:pt x="245" y="58"/>
                </a:lnTo>
                <a:lnTo>
                  <a:pt x="194" y="58"/>
                </a:lnTo>
                <a:lnTo>
                  <a:pt x="194" y="51"/>
                </a:lnTo>
                <a:lnTo>
                  <a:pt x="194" y="44"/>
                </a:lnTo>
                <a:lnTo>
                  <a:pt x="191" y="33"/>
                </a:lnTo>
                <a:lnTo>
                  <a:pt x="188" y="26"/>
                </a:lnTo>
                <a:lnTo>
                  <a:pt x="185" y="21"/>
                </a:lnTo>
                <a:lnTo>
                  <a:pt x="181" y="17"/>
                </a:lnTo>
                <a:lnTo>
                  <a:pt x="174" y="15"/>
                </a:lnTo>
                <a:lnTo>
                  <a:pt x="101" y="15"/>
                </a:lnTo>
                <a:lnTo>
                  <a:pt x="99" y="17"/>
                </a:lnTo>
                <a:lnTo>
                  <a:pt x="95" y="22"/>
                </a:lnTo>
                <a:lnTo>
                  <a:pt x="93" y="26"/>
                </a:lnTo>
                <a:lnTo>
                  <a:pt x="91" y="32"/>
                </a:lnTo>
                <a:lnTo>
                  <a:pt x="90" y="40"/>
                </a:lnTo>
                <a:lnTo>
                  <a:pt x="90" y="51"/>
                </a:lnTo>
                <a:lnTo>
                  <a:pt x="90" y="58"/>
                </a:lnTo>
                <a:lnTo>
                  <a:pt x="30" y="58"/>
                </a:lnTo>
                <a:lnTo>
                  <a:pt x="27" y="59"/>
                </a:lnTo>
                <a:lnTo>
                  <a:pt x="22" y="60"/>
                </a:lnTo>
                <a:lnTo>
                  <a:pt x="19" y="62"/>
                </a:lnTo>
                <a:lnTo>
                  <a:pt x="16" y="64"/>
                </a:lnTo>
                <a:lnTo>
                  <a:pt x="15" y="68"/>
                </a:lnTo>
                <a:lnTo>
                  <a:pt x="15" y="73"/>
                </a:lnTo>
                <a:lnTo>
                  <a:pt x="15" y="18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4" name="Freeform 27"/>
          <p:cNvSpPr>
            <a:spLocks noEditPoints="1"/>
          </p:cNvSpPr>
          <p:nvPr/>
        </p:nvSpPr>
        <p:spPr bwMode="auto">
          <a:xfrm>
            <a:off x="5572125" y="1273175"/>
            <a:ext cx="65088" cy="65088"/>
          </a:xfrm>
          <a:custGeom>
            <a:avLst/>
            <a:gdLst>
              <a:gd name="T0" fmla="*/ 2147483647 w 119"/>
              <a:gd name="T1" fmla="*/ 2147483647 h 119"/>
              <a:gd name="T2" fmla="*/ 2147483647 w 119"/>
              <a:gd name="T3" fmla="*/ 2147483647 h 119"/>
              <a:gd name="T4" fmla="*/ 2147483647 w 119"/>
              <a:gd name="T5" fmla="*/ 2147483647 h 119"/>
              <a:gd name="T6" fmla="*/ 2147483647 w 119"/>
              <a:gd name="T7" fmla="*/ 2147483647 h 119"/>
              <a:gd name="T8" fmla="*/ 0 w 119"/>
              <a:gd name="T9" fmla="*/ 2147483647 h 119"/>
              <a:gd name="T10" fmla="*/ 2147483647 w 119"/>
              <a:gd name="T11" fmla="*/ 2147483647 h 119"/>
              <a:gd name="T12" fmla="*/ 2147483647 w 119"/>
              <a:gd name="T13" fmla="*/ 2147483647 h 119"/>
              <a:gd name="T14" fmla="*/ 2147483647 w 119"/>
              <a:gd name="T15" fmla="*/ 2147483647 h 119"/>
              <a:gd name="T16" fmla="*/ 2147483647 w 119"/>
              <a:gd name="T17" fmla="*/ 0 h 119"/>
              <a:gd name="T18" fmla="*/ 2147483647 w 119"/>
              <a:gd name="T19" fmla="*/ 2147483647 h 119"/>
              <a:gd name="T20" fmla="*/ 2147483647 w 119"/>
              <a:gd name="T21" fmla="*/ 2147483647 h 119"/>
              <a:gd name="T22" fmla="*/ 2147483647 w 119"/>
              <a:gd name="T23" fmla="*/ 2147483647 h 119"/>
              <a:gd name="T24" fmla="*/ 2147483647 w 119"/>
              <a:gd name="T25" fmla="*/ 2147483647 h 119"/>
              <a:gd name="T26" fmla="*/ 2147483647 w 119"/>
              <a:gd name="T27" fmla="*/ 2147483647 h 119"/>
              <a:gd name="T28" fmla="*/ 2147483647 w 119"/>
              <a:gd name="T29" fmla="*/ 2147483647 h 119"/>
              <a:gd name="T30" fmla="*/ 2147483647 w 119"/>
              <a:gd name="T31" fmla="*/ 2147483647 h 119"/>
              <a:gd name="T32" fmla="*/ 2147483647 w 119"/>
              <a:gd name="T33" fmla="*/ 2147483647 h 119"/>
              <a:gd name="T34" fmla="*/ 2147483647 w 119"/>
              <a:gd name="T35" fmla="*/ 2147483647 h 119"/>
              <a:gd name="T36" fmla="*/ 2147483647 w 119"/>
              <a:gd name="T37" fmla="*/ 2147483647 h 119"/>
              <a:gd name="T38" fmla="*/ 2147483647 w 119"/>
              <a:gd name="T39" fmla="*/ 2147483647 h 119"/>
              <a:gd name="T40" fmla="*/ 2147483647 w 119"/>
              <a:gd name="T41" fmla="*/ 2147483647 h 119"/>
              <a:gd name="T42" fmla="*/ 2147483647 w 119"/>
              <a:gd name="T43" fmla="*/ 2147483647 h 119"/>
              <a:gd name="T44" fmla="*/ 2147483647 w 119"/>
              <a:gd name="T45" fmla="*/ 2147483647 h 119"/>
              <a:gd name="T46" fmla="*/ 2147483647 w 119"/>
              <a:gd name="T47" fmla="*/ 2147483647 h 119"/>
              <a:gd name="T48" fmla="*/ 2147483647 w 119"/>
              <a:gd name="T49" fmla="*/ 2147483647 h 119"/>
              <a:gd name="T50" fmla="*/ 2147483647 w 119"/>
              <a:gd name="T51" fmla="*/ 2147483647 h 119"/>
              <a:gd name="T52" fmla="*/ 2147483647 w 119"/>
              <a:gd name="T53" fmla="*/ 2147483647 h 119"/>
              <a:gd name="T54" fmla="*/ 2147483647 w 119"/>
              <a:gd name="T55" fmla="*/ 2147483647 h 119"/>
              <a:gd name="T56" fmla="*/ 2147483647 w 119"/>
              <a:gd name="T57" fmla="*/ 2147483647 h 119"/>
              <a:gd name="T58" fmla="*/ 2147483647 w 119"/>
              <a:gd name="T59" fmla="*/ 2147483647 h 119"/>
              <a:gd name="T60" fmla="*/ 2147483647 w 119"/>
              <a:gd name="T61" fmla="*/ 2147483647 h 119"/>
              <a:gd name="T62" fmla="*/ 2147483647 w 119"/>
              <a:gd name="T63" fmla="*/ 2147483647 h 119"/>
              <a:gd name="T64" fmla="*/ 2147483647 w 119"/>
              <a:gd name="T65" fmla="*/ 2147483647 h 119"/>
              <a:gd name="T66" fmla="*/ 2147483647 w 119"/>
              <a:gd name="T67" fmla="*/ 2147483647 h 11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19" h="119">
                <a:moveTo>
                  <a:pt x="59" y="119"/>
                </a:moveTo>
                <a:lnTo>
                  <a:pt x="59" y="119"/>
                </a:lnTo>
                <a:lnTo>
                  <a:pt x="48" y="118"/>
                </a:lnTo>
                <a:lnTo>
                  <a:pt x="36" y="115"/>
                </a:lnTo>
                <a:lnTo>
                  <a:pt x="26" y="109"/>
                </a:lnTo>
                <a:lnTo>
                  <a:pt x="18" y="101"/>
                </a:lnTo>
                <a:lnTo>
                  <a:pt x="10" y="93"/>
                </a:lnTo>
                <a:lnTo>
                  <a:pt x="4" y="82"/>
                </a:lnTo>
                <a:lnTo>
                  <a:pt x="1" y="71"/>
                </a:lnTo>
                <a:lnTo>
                  <a:pt x="0" y="60"/>
                </a:lnTo>
                <a:lnTo>
                  <a:pt x="1" y="48"/>
                </a:lnTo>
                <a:lnTo>
                  <a:pt x="4" y="37"/>
                </a:lnTo>
                <a:lnTo>
                  <a:pt x="10" y="26"/>
                </a:lnTo>
                <a:lnTo>
                  <a:pt x="18" y="18"/>
                </a:lnTo>
                <a:lnTo>
                  <a:pt x="26" y="11"/>
                </a:lnTo>
                <a:lnTo>
                  <a:pt x="36" y="6"/>
                </a:lnTo>
                <a:lnTo>
                  <a:pt x="48" y="2"/>
                </a:lnTo>
                <a:lnTo>
                  <a:pt x="59" y="0"/>
                </a:lnTo>
                <a:lnTo>
                  <a:pt x="71" y="2"/>
                </a:lnTo>
                <a:lnTo>
                  <a:pt x="82" y="6"/>
                </a:lnTo>
                <a:lnTo>
                  <a:pt x="93" y="11"/>
                </a:lnTo>
                <a:lnTo>
                  <a:pt x="101" y="18"/>
                </a:lnTo>
                <a:lnTo>
                  <a:pt x="108" y="26"/>
                </a:lnTo>
                <a:lnTo>
                  <a:pt x="113" y="37"/>
                </a:lnTo>
                <a:lnTo>
                  <a:pt x="118" y="48"/>
                </a:lnTo>
                <a:lnTo>
                  <a:pt x="119" y="60"/>
                </a:lnTo>
                <a:lnTo>
                  <a:pt x="118" y="71"/>
                </a:lnTo>
                <a:lnTo>
                  <a:pt x="113" y="82"/>
                </a:lnTo>
                <a:lnTo>
                  <a:pt x="108" y="93"/>
                </a:lnTo>
                <a:lnTo>
                  <a:pt x="101" y="101"/>
                </a:lnTo>
                <a:lnTo>
                  <a:pt x="93" y="109"/>
                </a:lnTo>
                <a:lnTo>
                  <a:pt x="82" y="115"/>
                </a:lnTo>
                <a:lnTo>
                  <a:pt x="71" y="118"/>
                </a:lnTo>
                <a:lnTo>
                  <a:pt x="59" y="119"/>
                </a:lnTo>
                <a:close/>
                <a:moveTo>
                  <a:pt x="59" y="17"/>
                </a:moveTo>
                <a:lnTo>
                  <a:pt x="59" y="17"/>
                </a:lnTo>
                <a:lnTo>
                  <a:pt x="51" y="17"/>
                </a:lnTo>
                <a:lnTo>
                  <a:pt x="42" y="19"/>
                </a:lnTo>
                <a:lnTo>
                  <a:pt x="34" y="24"/>
                </a:lnTo>
                <a:lnTo>
                  <a:pt x="29" y="29"/>
                </a:lnTo>
                <a:lnTo>
                  <a:pt x="23" y="36"/>
                </a:lnTo>
                <a:lnTo>
                  <a:pt x="19" y="43"/>
                </a:lnTo>
                <a:lnTo>
                  <a:pt x="17" y="51"/>
                </a:lnTo>
                <a:lnTo>
                  <a:pt x="15" y="60"/>
                </a:lnTo>
                <a:lnTo>
                  <a:pt x="17" y="69"/>
                </a:lnTo>
                <a:lnTo>
                  <a:pt x="19" y="77"/>
                </a:lnTo>
                <a:lnTo>
                  <a:pt x="23" y="84"/>
                </a:lnTo>
                <a:lnTo>
                  <a:pt x="29" y="90"/>
                </a:lnTo>
                <a:lnTo>
                  <a:pt x="34" y="96"/>
                </a:lnTo>
                <a:lnTo>
                  <a:pt x="42" y="100"/>
                </a:lnTo>
                <a:lnTo>
                  <a:pt x="51" y="103"/>
                </a:lnTo>
                <a:lnTo>
                  <a:pt x="59" y="104"/>
                </a:lnTo>
                <a:lnTo>
                  <a:pt x="68" y="103"/>
                </a:lnTo>
                <a:lnTo>
                  <a:pt x="77" y="100"/>
                </a:lnTo>
                <a:lnTo>
                  <a:pt x="83" y="96"/>
                </a:lnTo>
                <a:lnTo>
                  <a:pt x="90" y="90"/>
                </a:lnTo>
                <a:lnTo>
                  <a:pt x="96" y="84"/>
                </a:lnTo>
                <a:lnTo>
                  <a:pt x="100" y="77"/>
                </a:lnTo>
                <a:lnTo>
                  <a:pt x="102" y="69"/>
                </a:lnTo>
                <a:lnTo>
                  <a:pt x="102" y="60"/>
                </a:lnTo>
                <a:lnTo>
                  <a:pt x="102" y="51"/>
                </a:lnTo>
                <a:lnTo>
                  <a:pt x="100" y="43"/>
                </a:lnTo>
                <a:lnTo>
                  <a:pt x="96" y="36"/>
                </a:lnTo>
                <a:lnTo>
                  <a:pt x="90" y="29"/>
                </a:lnTo>
                <a:lnTo>
                  <a:pt x="83" y="24"/>
                </a:lnTo>
                <a:lnTo>
                  <a:pt x="77" y="19"/>
                </a:lnTo>
                <a:lnTo>
                  <a:pt x="68" y="17"/>
                </a:lnTo>
                <a:lnTo>
                  <a:pt x="59" y="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5" name="Freeform 28"/>
          <p:cNvSpPr>
            <a:spLocks/>
          </p:cNvSpPr>
          <p:nvPr/>
        </p:nvSpPr>
        <p:spPr bwMode="auto">
          <a:xfrm>
            <a:off x="5646738" y="1281113"/>
            <a:ext cx="12700" cy="12700"/>
          </a:xfrm>
          <a:custGeom>
            <a:avLst/>
            <a:gdLst>
              <a:gd name="T0" fmla="*/ 2147483647 w 23"/>
              <a:gd name="T1" fmla="*/ 2147483647 h 23"/>
              <a:gd name="T2" fmla="*/ 2147483647 w 23"/>
              <a:gd name="T3" fmla="*/ 2147483647 h 23"/>
              <a:gd name="T4" fmla="*/ 2147483647 w 23"/>
              <a:gd name="T5" fmla="*/ 2147483647 h 23"/>
              <a:gd name="T6" fmla="*/ 2147483647 w 23"/>
              <a:gd name="T7" fmla="*/ 2147483647 h 23"/>
              <a:gd name="T8" fmla="*/ 2147483647 w 23"/>
              <a:gd name="T9" fmla="*/ 2147483647 h 23"/>
              <a:gd name="T10" fmla="*/ 0 w 23"/>
              <a:gd name="T11" fmla="*/ 2147483647 h 23"/>
              <a:gd name="T12" fmla="*/ 2147483647 w 23"/>
              <a:gd name="T13" fmla="*/ 2147483647 h 23"/>
              <a:gd name="T14" fmla="*/ 2147483647 w 23"/>
              <a:gd name="T15" fmla="*/ 2147483647 h 23"/>
              <a:gd name="T16" fmla="*/ 2147483647 w 23"/>
              <a:gd name="T17" fmla="*/ 2147483647 h 23"/>
              <a:gd name="T18" fmla="*/ 2147483647 w 23"/>
              <a:gd name="T19" fmla="*/ 0 h 23"/>
              <a:gd name="T20" fmla="*/ 2147483647 w 23"/>
              <a:gd name="T21" fmla="*/ 2147483647 h 23"/>
              <a:gd name="T22" fmla="*/ 2147483647 w 23"/>
              <a:gd name="T23" fmla="*/ 2147483647 h 23"/>
              <a:gd name="T24" fmla="*/ 2147483647 w 23"/>
              <a:gd name="T25" fmla="*/ 2147483647 h 23"/>
              <a:gd name="T26" fmla="*/ 2147483647 w 23"/>
              <a:gd name="T27" fmla="*/ 2147483647 h 23"/>
              <a:gd name="T28" fmla="*/ 2147483647 w 23"/>
              <a:gd name="T29" fmla="*/ 2147483647 h 23"/>
              <a:gd name="T30" fmla="*/ 2147483647 w 23"/>
              <a:gd name="T31" fmla="*/ 2147483647 h 23"/>
              <a:gd name="T32" fmla="*/ 2147483647 w 23"/>
              <a:gd name="T33" fmla="*/ 2147483647 h 23"/>
              <a:gd name="T34" fmla="*/ 2147483647 w 23"/>
              <a:gd name="T35" fmla="*/ 2147483647 h 2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3" h="23">
                <a:moveTo>
                  <a:pt x="12" y="23"/>
                </a:moveTo>
                <a:lnTo>
                  <a:pt x="12" y="23"/>
                </a:lnTo>
                <a:lnTo>
                  <a:pt x="6" y="21"/>
                </a:lnTo>
                <a:lnTo>
                  <a:pt x="2" y="20"/>
                </a:lnTo>
                <a:lnTo>
                  <a:pt x="1" y="16"/>
                </a:lnTo>
                <a:lnTo>
                  <a:pt x="0" y="11"/>
                </a:lnTo>
                <a:lnTo>
                  <a:pt x="1" y="6"/>
                </a:lnTo>
                <a:lnTo>
                  <a:pt x="2" y="2"/>
                </a:lnTo>
                <a:lnTo>
                  <a:pt x="6" y="1"/>
                </a:lnTo>
                <a:lnTo>
                  <a:pt x="12" y="0"/>
                </a:lnTo>
                <a:lnTo>
                  <a:pt x="16" y="1"/>
                </a:lnTo>
                <a:lnTo>
                  <a:pt x="20" y="2"/>
                </a:lnTo>
                <a:lnTo>
                  <a:pt x="21" y="6"/>
                </a:lnTo>
                <a:lnTo>
                  <a:pt x="23" y="11"/>
                </a:lnTo>
                <a:lnTo>
                  <a:pt x="21" y="16"/>
                </a:lnTo>
                <a:lnTo>
                  <a:pt x="20" y="20"/>
                </a:lnTo>
                <a:lnTo>
                  <a:pt x="16" y="21"/>
                </a:lnTo>
                <a:lnTo>
                  <a:pt x="12" y="2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6" name="Freeform 29"/>
          <p:cNvSpPr>
            <a:spLocks/>
          </p:cNvSpPr>
          <p:nvPr/>
        </p:nvSpPr>
        <p:spPr bwMode="auto">
          <a:xfrm>
            <a:off x="5554663" y="4157663"/>
            <a:ext cx="104775" cy="146050"/>
          </a:xfrm>
          <a:custGeom>
            <a:avLst/>
            <a:gdLst>
              <a:gd name="T0" fmla="*/ 2147483647 w 194"/>
              <a:gd name="T1" fmla="*/ 2147483647 h 270"/>
              <a:gd name="T2" fmla="*/ 2147483647 w 194"/>
              <a:gd name="T3" fmla="*/ 2147483647 h 270"/>
              <a:gd name="T4" fmla="*/ 2147483647 w 194"/>
              <a:gd name="T5" fmla="*/ 2147483647 h 270"/>
              <a:gd name="T6" fmla="*/ 2147483647 w 194"/>
              <a:gd name="T7" fmla="*/ 2147483647 h 270"/>
              <a:gd name="T8" fmla="*/ 2147483647 w 194"/>
              <a:gd name="T9" fmla="*/ 2147483647 h 270"/>
              <a:gd name="T10" fmla="*/ 0 w 194"/>
              <a:gd name="T11" fmla="*/ 2147483647 h 270"/>
              <a:gd name="T12" fmla="*/ 2147483647 w 194"/>
              <a:gd name="T13" fmla="*/ 2147483647 h 270"/>
              <a:gd name="T14" fmla="*/ 2147483647 w 194"/>
              <a:gd name="T15" fmla="*/ 2147483647 h 270"/>
              <a:gd name="T16" fmla="*/ 2147483647 w 194"/>
              <a:gd name="T17" fmla="*/ 2147483647 h 270"/>
              <a:gd name="T18" fmla="*/ 2147483647 w 194"/>
              <a:gd name="T19" fmla="*/ 2147483647 h 270"/>
              <a:gd name="T20" fmla="*/ 2147483647 w 194"/>
              <a:gd name="T21" fmla="*/ 2147483647 h 270"/>
              <a:gd name="T22" fmla="*/ 2147483647 w 194"/>
              <a:gd name="T23" fmla="*/ 2147483647 h 270"/>
              <a:gd name="T24" fmla="*/ 2147483647 w 194"/>
              <a:gd name="T25" fmla="*/ 2147483647 h 270"/>
              <a:gd name="T26" fmla="*/ 2147483647 w 194"/>
              <a:gd name="T27" fmla="*/ 2147483647 h 270"/>
              <a:gd name="T28" fmla="*/ 2147483647 w 194"/>
              <a:gd name="T29" fmla="*/ 2147483647 h 270"/>
              <a:gd name="T30" fmla="*/ 2147483647 w 194"/>
              <a:gd name="T31" fmla="*/ 2147483647 h 270"/>
              <a:gd name="T32" fmla="*/ 2147483647 w 194"/>
              <a:gd name="T33" fmla="*/ 2147483647 h 270"/>
              <a:gd name="T34" fmla="*/ 2147483647 w 194"/>
              <a:gd name="T35" fmla="*/ 2147483647 h 270"/>
              <a:gd name="T36" fmla="*/ 2147483647 w 194"/>
              <a:gd name="T37" fmla="*/ 2147483647 h 270"/>
              <a:gd name="T38" fmla="*/ 2147483647 w 194"/>
              <a:gd name="T39" fmla="*/ 2147483647 h 270"/>
              <a:gd name="T40" fmla="*/ 2147483647 w 194"/>
              <a:gd name="T41" fmla="*/ 2147483647 h 270"/>
              <a:gd name="T42" fmla="*/ 2147483647 w 194"/>
              <a:gd name="T43" fmla="*/ 2147483647 h 270"/>
              <a:gd name="T44" fmla="*/ 2147483647 w 194"/>
              <a:gd name="T45" fmla="*/ 2147483647 h 270"/>
              <a:gd name="T46" fmla="*/ 2147483647 w 194"/>
              <a:gd name="T47" fmla="*/ 2147483647 h 270"/>
              <a:gd name="T48" fmla="*/ 2147483647 w 194"/>
              <a:gd name="T49" fmla="*/ 2147483647 h 270"/>
              <a:gd name="T50" fmla="*/ 2147483647 w 194"/>
              <a:gd name="T51" fmla="*/ 2147483647 h 270"/>
              <a:gd name="T52" fmla="*/ 2147483647 w 194"/>
              <a:gd name="T53" fmla="*/ 2147483647 h 270"/>
              <a:gd name="T54" fmla="*/ 2147483647 w 194"/>
              <a:gd name="T55" fmla="*/ 2147483647 h 270"/>
              <a:gd name="T56" fmla="*/ 2147483647 w 194"/>
              <a:gd name="T57" fmla="*/ 2147483647 h 270"/>
              <a:gd name="T58" fmla="*/ 2147483647 w 194"/>
              <a:gd name="T59" fmla="*/ 2147483647 h 270"/>
              <a:gd name="T60" fmla="*/ 2147483647 w 194"/>
              <a:gd name="T61" fmla="*/ 2147483647 h 270"/>
              <a:gd name="T62" fmla="*/ 2147483647 w 194"/>
              <a:gd name="T63" fmla="*/ 2147483647 h 270"/>
              <a:gd name="T64" fmla="*/ 2147483647 w 194"/>
              <a:gd name="T65" fmla="*/ 0 h 270"/>
              <a:gd name="T66" fmla="*/ 2147483647 w 194"/>
              <a:gd name="T67" fmla="*/ 2147483647 h 270"/>
              <a:gd name="T68" fmla="*/ 2147483647 w 194"/>
              <a:gd name="T69" fmla="*/ 2147483647 h 27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94" h="270">
                <a:moveTo>
                  <a:pt x="76" y="194"/>
                </a:moveTo>
                <a:lnTo>
                  <a:pt x="76" y="194"/>
                </a:lnTo>
                <a:lnTo>
                  <a:pt x="63" y="191"/>
                </a:lnTo>
                <a:lnTo>
                  <a:pt x="50" y="191"/>
                </a:lnTo>
                <a:lnTo>
                  <a:pt x="35" y="194"/>
                </a:lnTo>
                <a:lnTo>
                  <a:pt x="27" y="196"/>
                </a:lnTo>
                <a:lnTo>
                  <a:pt x="20" y="199"/>
                </a:lnTo>
                <a:lnTo>
                  <a:pt x="15" y="204"/>
                </a:lnTo>
                <a:lnTo>
                  <a:pt x="8" y="210"/>
                </a:lnTo>
                <a:lnTo>
                  <a:pt x="4" y="218"/>
                </a:lnTo>
                <a:lnTo>
                  <a:pt x="1" y="228"/>
                </a:lnTo>
                <a:lnTo>
                  <a:pt x="0" y="239"/>
                </a:lnTo>
                <a:lnTo>
                  <a:pt x="0" y="252"/>
                </a:lnTo>
                <a:lnTo>
                  <a:pt x="2" y="254"/>
                </a:lnTo>
                <a:lnTo>
                  <a:pt x="9" y="259"/>
                </a:lnTo>
                <a:lnTo>
                  <a:pt x="20" y="265"/>
                </a:lnTo>
                <a:lnTo>
                  <a:pt x="26" y="267"/>
                </a:lnTo>
                <a:lnTo>
                  <a:pt x="32" y="269"/>
                </a:lnTo>
                <a:lnTo>
                  <a:pt x="41" y="270"/>
                </a:lnTo>
                <a:lnTo>
                  <a:pt x="48" y="269"/>
                </a:lnTo>
                <a:lnTo>
                  <a:pt x="56" y="266"/>
                </a:lnTo>
                <a:lnTo>
                  <a:pt x="64" y="262"/>
                </a:lnTo>
                <a:lnTo>
                  <a:pt x="73" y="255"/>
                </a:lnTo>
                <a:lnTo>
                  <a:pt x="82" y="247"/>
                </a:lnTo>
                <a:lnTo>
                  <a:pt x="90" y="234"/>
                </a:lnTo>
                <a:lnTo>
                  <a:pt x="99" y="219"/>
                </a:lnTo>
                <a:lnTo>
                  <a:pt x="98" y="87"/>
                </a:lnTo>
                <a:lnTo>
                  <a:pt x="112" y="94"/>
                </a:lnTo>
                <a:lnTo>
                  <a:pt x="124" y="101"/>
                </a:lnTo>
                <a:lnTo>
                  <a:pt x="138" y="112"/>
                </a:lnTo>
                <a:lnTo>
                  <a:pt x="143" y="117"/>
                </a:lnTo>
                <a:lnTo>
                  <a:pt x="149" y="124"/>
                </a:lnTo>
                <a:lnTo>
                  <a:pt x="153" y="131"/>
                </a:lnTo>
                <a:lnTo>
                  <a:pt x="155" y="139"/>
                </a:lnTo>
                <a:lnTo>
                  <a:pt x="155" y="147"/>
                </a:lnTo>
                <a:lnTo>
                  <a:pt x="154" y="157"/>
                </a:lnTo>
                <a:lnTo>
                  <a:pt x="150" y="166"/>
                </a:lnTo>
                <a:lnTo>
                  <a:pt x="143" y="176"/>
                </a:lnTo>
                <a:lnTo>
                  <a:pt x="144" y="180"/>
                </a:lnTo>
                <a:lnTo>
                  <a:pt x="146" y="183"/>
                </a:lnTo>
                <a:lnTo>
                  <a:pt x="149" y="185"/>
                </a:lnTo>
                <a:lnTo>
                  <a:pt x="151" y="188"/>
                </a:lnTo>
                <a:lnTo>
                  <a:pt x="155" y="188"/>
                </a:lnTo>
                <a:lnTo>
                  <a:pt x="161" y="187"/>
                </a:lnTo>
                <a:lnTo>
                  <a:pt x="166" y="181"/>
                </a:lnTo>
                <a:lnTo>
                  <a:pt x="174" y="173"/>
                </a:lnTo>
                <a:lnTo>
                  <a:pt x="184" y="161"/>
                </a:lnTo>
                <a:lnTo>
                  <a:pt x="188" y="154"/>
                </a:lnTo>
                <a:lnTo>
                  <a:pt x="191" y="146"/>
                </a:lnTo>
                <a:lnTo>
                  <a:pt x="194" y="136"/>
                </a:lnTo>
                <a:lnTo>
                  <a:pt x="194" y="127"/>
                </a:lnTo>
                <a:lnTo>
                  <a:pt x="194" y="117"/>
                </a:lnTo>
                <a:lnTo>
                  <a:pt x="191" y="106"/>
                </a:lnTo>
                <a:lnTo>
                  <a:pt x="187" y="95"/>
                </a:lnTo>
                <a:lnTo>
                  <a:pt x="179" y="84"/>
                </a:lnTo>
                <a:lnTo>
                  <a:pt x="169" y="73"/>
                </a:lnTo>
                <a:lnTo>
                  <a:pt x="155" y="61"/>
                </a:lnTo>
                <a:lnTo>
                  <a:pt x="139" y="49"/>
                </a:lnTo>
                <a:lnTo>
                  <a:pt x="118" y="37"/>
                </a:lnTo>
                <a:lnTo>
                  <a:pt x="112" y="30"/>
                </a:lnTo>
                <a:lnTo>
                  <a:pt x="106" y="22"/>
                </a:lnTo>
                <a:lnTo>
                  <a:pt x="101" y="11"/>
                </a:lnTo>
                <a:lnTo>
                  <a:pt x="97" y="4"/>
                </a:lnTo>
                <a:lnTo>
                  <a:pt x="94" y="1"/>
                </a:lnTo>
                <a:lnTo>
                  <a:pt x="90" y="0"/>
                </a:lnTo>
                <a:lnTo>
                  <a:pt x="86" y="0"/>
                </a:lnTo>
                <a:lnTo>
                  <a:pt x="83" y="3"/>
                </a:lnTo>
                <a:lnTo>
                  <a:pt x="80" y="7"/>
                </a:lnTo>
                <a:lnTo>
                  <a:pt x="79" y="12"/>
                </a:lnTo>
                <a:lnTo>
                  <a:pt x="78" y="19"/>
                </a:lnTo>
                <a:lnTo>
                  <a:pt x="76" y="19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7" name="Freeform 30"/>
          <p:cNvSpPr>
            <a:spLocks noEditPoints="1"/>
          </p:cNvSpPr>
          <p:nvPr/>
        </p:nvSpPr>
        <p:spPr bwMode="auto">
          <a:xfrm>
            <a:off x="4970463" y="1206500"/>
            <a:ext cx="87312" cy="146050"/>
          </a:xfrm>
          <a:custGeom>
            <a:avLst/>
            <a:gdLst>
              <a:gd name="T0" fmla="*/ 2147483647 w 161"/>
              <a:gd name="T1" fmla="*/ 0 h 273"/>
              <a:gd name="T2" fmla="*/ 2147483647 w 161"/>
              <a:gd name="T3" fmla="*/ 0 h 273"/>
              <a:gd name="T4" fmla="*/ 2147483647 w 161"/>
              <a:gd name="T5" fmla="*/ 2147483647 h 273"/>
              <a:gd name="T6" fmla="*/ 2147483647 w 161"/>
              <a:gd name="T7" fmla="*/ 2147483647 h 273"/>
              <a:gd name="T8" fmla="*/ 2147483647 w 161"/>
              <a:gd name="T9" fmla="*/ 2147483647 h 273"/>
              <a:gd name="T10" fmla="*/ 2147483647 w 161"/>
              <a:gd name="T11" fmla="*/ 2147483647 h 273"/>
              <a:gd name="T12" fmla="*/ 2147483647 w 161"/>
              <a:gd name="T13" fmla="*/ 2147483647 h 273"/>
              <a:gd name="T14" fmla="*/ 2147483647 w 161"/>
              <a:gd name="T15" fmla="*/ 2147483647 h 273"/>
              <a:gd name="T16" fmla="*/ 0 w 161"/>
              <a:gd name="T17" fmla="*/ 2147483647 h 273"/>
              <a:gd name="T18" fmla="*/ 0 w 161"/>
              <a:gd name="T19" fmla="*/ 2147483647 h 273"/>
              <a:gd name="T20" fmla="*/ 0 w 161"/>
              <a:gd name="T21" fmla="*/ 2147483647 h 273"/>
              <a:gd name="T22" fmla="*/ 0 w 161"/>
              <a:gd name="T23" fmla="*/ 2147483647 h 273"/>
              <a:gd name="T24" fmla="*/ 2147483647 w 161"/>
              <a:gd name="T25" fmla="*/ 2147483647 h 273"/>
              <a:gd name="T26" fmla="*/ 2147483647 w 161"/>
              <a:gd name="T27" fmla="*/ 2147483647 h 273"/>
              <a:gd name="T28" fmla="*/ 2147483647 w 161"/>
              <a:gd name="T29" fmla="*/ 2147483647 h 273"/>
              <a:gd name="T30" fmla="*/ 2147483647 w 161"/>
              <a:gd name="T31" fmla="*/ 2147483647 h 273"/>
              <a:gd name="T32" fmla="*/ 2147483647 w 161"/>
              <a:gd name="T33" fmla="*/ 2147483647 h 273"/>
              <a:gd name="T34" fmla="*/ 2147483647 w 161"/>
              <a:gd name="T35" fmla="*/ 2147483647 h 273"/>
              <a:gd name="T36" fmla="*/ 2147483647 w 161"/>
              <a:gd name="T37" fmla="*/ 2147483647 h 273"/>
              <a:gd name="T38" fmla="*/ 2147483647 w 161"/>
              <a:gd name="T39" fmla="*/ 2147483647 h 273"/>
              <a:gd name="T40" fmla="*/ 2147483647 w 161"/>
              <a:gd name="T41" fmla="*/ 2147483647 h 273"/>
              <a:gd name="T42" fmla="*/ 2147483647 w 161"/>
              <a:gd name="T43" fmla="*/ 2147483647 h 273"/>
              <a:gd name="T44" fmla="*/ 2147483647 w 161"/>
              <a:gd name="T45" fmla="*/ 2147483647 h 273"/>
              <a:gd name="T46" fmla="*/ 2147483647 w 161"/>
              <a:gd name="T47" fmla="*/ 2147483647 h 273"/>
              <a:gd name="T48" fmla="*/ 2147483647 w 161"/>
              <a:gd name="T49" fmla="*/ 2147483647 h 273"/>
              <a:gd name="T50" fmla="*/ 2147483647 w 161"/>
              <a:gd name="T51" fmla="*/ 2147483647 h 273"/>
              <a:gd name="T52" fmla="*/ 2147483647 w 161"/>
              <a:gd name="T53" fmla="*/ 2147483647 h 273"/>
              <a:gd name="T54" fmla="*/ 2147483647 w 161"/>
              <a:gd name="T55" fmla="*/ 2147483647 h 273"/>
              <a:gd name="T56" fmla="*/ 2147483647 w 161"/>
              <a:gd name="T57" fmla="*/ 2147483647 h 273"/>
              <a:gd name="T58" fmla="*/ 2147483647 w 161"/>
              <a:gd name="T59" fmla="*/ 2147483647 h 273"/>
              <a:gd name="T60" fmla="*/ 2147483647 w 161"/>
              <a:gd name="T61" fmla="*/ 2147483647 h 273"/>
              <a:gd name="T62" fmla="*/ 2147483647 w 161"/>
              <a:gd name="T63" fmla="*/ 2147483647 h 273"/>
              <a:gd name="T64" fmla="*/ 2147483647 w 161"/>
              <a:gd name="T65" fmla="*/ 2147483647 h 273"/>
              <a:gd name="T66" fmla="*/ 2147483647 w 161"/>
              <a:gd name="T67" fmla="*/ 2147483647 h 273"/>
              <a:gd name="T68" fmla="*/ 2147483647 w 161"/>
              <a:gd name="T69" fmla="*/ 2147483647 h 273"/>
              <a:gd name="T70" fmla="*/ 2147483647 w 161"/>
              <a:gd name="T71" fmla="*/ 2147483647 h 273"/>
              <a:gd name="T72" fmla="*/ 2147483647 w 161"/>
              <a:gd name="T73" fmla="*/ 0 h 273"/>
              <a:gd name="T74" fmla="*/ 2147483647 w 161"/>
              <a:gd name="T75" fmla="*/ 2147483647 h 273"/>
              <a:gd name="T76" fmla="*/ 2147483647 w 161"/>
              <a:gd name="T77" fmla="*/ 2147483647 h 273"/>
              <a:gd name="T78" fmla="*/ 2147483647 w 161"/>
              <a:gd name="T79" fmla="*/ 2147483647 h 273"/>
              <a:gd name="T80" fmla="*/ 2147483647 w 161"/>
              <a:gd name="T81" fmla="*/ 2147483647 h 273"/>
              <a:gd name="T82" fmla="*/ 2147483647 w 161"/>
              <a:gd name="T83" fmla="*/ 2147483647 h 273"/>
              <a:gd name="T84" fmla="*/ 2147483647 w 161"/>
              <a:gd name="T85" fmla="*/ 2147483647 h 273"/>
              <a:gd name="T86" fmla="*/ 2147483647 w 161"/>
              <a:gd name="T87" fmla="*/ 2147483647 h 273"/>
              <a:gd name="T88" fmla="*/ 2147483647 w 161"/>
              <a:gd name="T89" fmla="*/ 2147483647 h 273"/>
              <a:gd name="T90" fmla="*/ 2147483647 w 161"/>
              <a:gd name="T91" fmla="*/ 2147483647 h 273"/>
              <a:gd name="T92" fmla="*/ 2147483647 w 161"/>
              <a:gd name="T93" fmla="*/ 2147483647 h 273"/>
              <a:gd name="T94" fmla="*/ 2147483647 w 161"/>
              <a:gd name="T95" fmla="*/ 2147483647 h 273"/>
              <a:gd name="T96" fmla="*/ 2147483647 w 161"/>
              <a:gd name="T97" fmla="*/ 2147483647 h 273"/>
              <a:gd name="T98" fmla="*/ 2147483647 w 161"/>
              <a:gd name="T99" fmla="*/ 2147483647 h 273"/>
              <a:gd name="T100" fmla="*/ 2147483647 w 161"/>
              <a:gd name="T101" fmla="*/ 2147483647 h 273"/>
              <a:gd name="T102" fmla="*/ 2147483647 w 161"/>
              <a:gd name="T103" fmla="*/ 2147483647 h 273"/>
              <a:gd name="T104" fmla="*/ 2147483647 w 161"/>
              <a:gd name="T105" fmla="*/ 2147483647 h 273"/>
              <a:gd name="T106" fmla="*/ 2147483647 w 161"/>
              <a:gd name="T107" fmla="*/ 2147483647 h 273"/>
              <a:gd name="T108" fmla="*/ 2147483647 w 161"/>
              <a:gd name="T109" fmla="*/ 2147483647 h 273"/>
              <a:gd name="T110" fmla="*/ 2147483647 w 161"/>
              <a:gd name="T111" fmla="*/ 2147483647 h 273"/>
              <a:gd name="T112" fmla="*/ 2147483647 w 161"/>
              <a:gd name="T113" fmla="*/ 2147483647 h 273"/>
              <a:gd name="T114" fmla="*/ 2147483647 w 161"/>
              <a:gd name="T115" fmla="*/ 2147483647 h 273"/>
              <a:gd name="T116" fmla="*/ 2147483647 w 161"/>
              <a:gd name="T117" fmla="*/ 2147483647 h 273"/>
              <a:gd name="T118" fmla="*/ 2147483647 w 161"/>
              <a:gd name="T119" fmla="*/ 2147483647 h 273"/>
              <a:gd name="T120" fmla="*/ 2147483647 w 161"/>
              <a:gd name="T121" fmla="*/ 2147483647 h 27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1" h="273">
                <a:moveTo>
                  <a:pt x="125" y="0"/>
                </a:moveTo>
                <a:lnTo>
                  <a:pt x="37" y="0"/>
                </a:lnTo>
                <a:lnTo>
                  <a:pt x="29" y="2"/>
                </a:lnTo>
                <a:lnTo>
                  <a:pt x="22" y="3"/>
                </a:lnTo>
                <a:lnTo>
                  <a:pt x="17" y="7"/>
                </a:lnTo>
                <a:lnTo>
                  <a:pt x="11" y="11"/>
                </a:lnTo>
                <a:lnTo>
                  <a:pt x="6" y="17"/>
                </a:lnTo>
                <a:lnTo>
                  <a:pt x="3" y="24"/>
                </a:lnTo>
                <a:lnTo>
                  <a:pt x="0" y="30"/>
                </a:lnTo>
                <a:lnTo>
                  <a:pt x="0" y="37"/>
                </a:lnTo>
                <a:lnTo>
                  <a:pt x="0" y="236"/>
                </a:lnTo>
                <a:lnTo>
                  <a:pt x="0" y="245"/>
                </a:lnTo>
                <a:lnTo>
                  <a:pt x="3" y="252"/>
                </a:lnTo>
                <a:lnTo>
                  <a:pt x="6" y="257"/>
                </a:lnTo>
                <a:lnTo>
                  <a:pt x="11" y="262"/>
                </a:lnTo>
                <a:lnTo>
                  <a:pt x="17" y="267"/>
                </a:lnTo>
                <a:lnTo>
                  <a:pt x="22" y="271"/>
                </a:lnTo>
                <a:lnTo>
                  <a:pt x="29" y="272"/>
                </a:lnTo>
                <a:lnTo>
                  <a:pt x="37" y="273"/>
                </a:lnTo>
                <a:lnTo>
                  <a:pt x="125" y="273"/>
                </a:lnTo>
                <a:lnTo>
                  <a:pt x="133" y="272"/>
                </a:lnTo>
                <a:lnTo>
                  <a:pt x="140" y="271"/>
                </a:lnTo>
                <a:lnTo>
                  <a:pt x="145" y="267"/>
                </a:lnTo>
                <a:lnTo>
                  <a:pt x="151" y="262"/>
                </a:lnTo>
                <a:lnTo>
                  <a:pt x="156" y="257"/>
                </a:lnTo>
                <a:lnTo>
                  <a:pt x="159" y="252"/>
                </a:lnTo>
                <a:lnTo>
                  <a:pt x="161" y="245"/>
                </a:lnTo>
                <a:lnTo>
                  <a:pt x="161" y="236"/>
                </a:lnTo>
                <a:lnTo>
                  <a:pt x="161" y="37"/>
                </a:lnTo>
                <a:lnTo>
                  <a:pt x="161" y="30"/>
                </a:lnTo>
                <a:lnTo>
                  <a:pt x="159" y="24"/>
                </a:lnTo>
                <a:lnTo>
                  <a:pt x="156" y="17"/>
                </a:lnTo>
                <a:lnTo>
                  <a:pt x="151" y="11"/>
                </a:lnTo>
                <a:lnTo>
                  <a:pt x="145" y="7"/>
                </a:lnTo>
                <a:lnTo>
                  <a:pt x="140" y="3"/>
                </a:lnTo>
                <a:lnTo>
                  <a:pt x="133" y="2"/>
                </a:lnTo>
                <a:lnTo>
                  <a:pt x="125" y="0"/>
                </a:lnTo>
                <a:close/>
                <a:moveTo>
                  <a:pt x="86" y="256"/>
                </a:moveTo>
                <a:lnTo>
                  <a:pt x="77" y="256"/>
                </a:lnTo>
                <a:lnTo>
                  <a:pt x="73" y="256"/>
                </a:lnTo>
                <a:lnTo>
                  <a:pt x="70" y="253"/>
                </a:lnTo>
                <a:lnTo>
                  <a:pt x="67" y="250"/>
                </a:lnTo>
                <a:lnTo>
                  <a:pt x="67" y="246"/>
                </a:lnTo>
                <a:lnTo>
                  <a:pt x="67" y="242"/>
                </a:lnTo>
                <a:lnTo>
                  <a:pt x="70" y="239"/>
                </a:lnTo>
                <a:lnTo>
                  <a:pt x="73" y="236"/>
                </a:lnTo>
                <a:lnTo>
                  <a:pt x="77" y="235"/>
                </a:lnTo>
                <a:lnTo>
                  <a:pt x="86" y="235"/>
                </a:lnTo>
                <a:lnTo>
                  <a:pt x="89" y="236"/>
                </a:lnTo>
                <a:lnTo>
                  <a:pt x="93" y="239"/>
                </a:lnTo>
                <a:lnTo>
                  <a:pt x="95" y="242"/>
                </a:lnTo>
                <a:lnTo>
                  <a:pt x="96" y="246"/>
                </a:lnTo>
                <a:lnTo>
                  <a:pt x="95" y="250"/>
                </a:lnTo>
                <a:lnTo>
                  <a:pt x="93" y="253"/>
                </a:lnTo>
                <a:lnTo>
                  <a:pt x="89" y="256"/>
                </a:lnTo>
                <a:lnTo>
                  <a:pt x="86" y="256"/>
                </a:lnTo>
                <a:close/>
                <a:moveTo>
                  <a:pt x="140" y="219"/>
                </a:moveTo>
                <a:lnTo>
                  <a:pt x="22" y="219"/>
                </a:lnTo>
                <a:lnTo>
                  <a:pt x="22" y="22"/>
                </a:lnTo>
                <a:lnTo>
                  <a:pt x="140" y="22"/>
                </a:lnTo>
                <a:lnTo>
                  <a:pt x="140" y="21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8" name="Freeform 31"/>
          <p:cNvSpPr>
            <a:spLocks noEditPoints="1"/>
          </p:cNvSpPr>
          <p:nvPr/>
        </p:nvSpPr>
        <p:spPr bwMode="auto">
          <a:xfrm>
            <a:off x="5235575" y="911225"/>
            <a:ext cx="147638" cy="146050"/>
          </a:xfrm>
          <a:custGeom>
            <a:avLst/>
            <a:gdLst>
              <a:gd name="T0" fmla="*/ 2147483647 w 271"/>
              <a:gd name="T1" fmla="*/ 2147483647 h 273"/>
              <a:gd name="T2" fmla="*/ 2147483647 w 271"/>
              <a:gd name="T3" fmla="*/ 2147483647 h 273"/>
              <a:gd name="T4" fmla="*/ 2147483647 w 271"/>
              <a:gd name="T5" fmla="*/ 0 h 273"/>
              <a:gd name="T6" fmla="*/ 2147483647 w 271"/>
              <a:gd name="T7" fmla="*/ 0 h 273"/>
              <a:gd name="T8" fmla="*/ 2147483647 w 271"/>
              <a:gd name="T9" fmla="*/ 0 h 273"/>
              <a:gd name="T10" fmla="*/ 2147483647 w 271"/>
              <a:gd name="T11" fmla="*/ 2147483647 h 273"/>
              <a:gd name="T12" fmla="*/ 2147483647 w 271"/>
              <a:gd name="T13" fmla="*/ 2147483647 h 273"/>
              <a:gd name="T14" fmla="*/ 2147483647 w 271"/>
              <a:gd name="T15" fmla="*/ 2147483647 h 273"/>
              <a:gd name="T16" fmla="*/ 0 w 271"/>
              <a:gd name="T17" fmla="*/ 2147483647 h 273"/>
              <a:gd name="T18" fmla="*/ 2147483647 w 271"/>
              <a:gd name="T19" fmla="*/ 2147483647 h 273"/>
              <a:gd name="T20" fmla="*/ 2147483647 w 271"/>
              <a:gd name="T21" fmla="*/ 2147483647 h 273"/>
              <a:gd name="T22" fmla="*/ 2147483647 w 271"/>
              <a:gd name="T23" fmla="*/ 2147483647 h 273"/>
              <a:gd name="T24" fmla="*/ 2147483647 w 271"/>
              <a:gd name="T25" fmla="*/ 2147483647 h 273"/>
              <a:gd name="T26" fmla="*/ 2147483647 w 271"/>
              <a:gd name="T27" fmla="*/ 2147483647 h 273"/>
              <a:gd name="T28" fmla="*/ 2147483647 w 271"/>
              <a:gd name="T29" fmla="*/ 2147483647 h 273"/>
              <a:gd name="T30" fmla="*/ 2147483647 w 271"/>
              <a:gd name="T31" fmla="*/ 2147483647 h 273"/>
              <a:gd name="T32" fmla="*/ 2147483647 w 271"/>
              <a:gd name="T33" fmla="*/ 2147483647 h 273"/>
              <a:gd name="T34" fmla="*/ 2147483647 w 271"/>
              <a:gd name="T35" fmla="*/ 2147483647 h 273"/>
              <a:gd name="T36" fmla="*/ 2147483647 w 271"/>
              <a:gd name="T37" fmla="*/ 2147483647 h 273"/>
              <a:gd name="T38" fmla="*/ 2147483647 w 271"/>
              <a:gd name="T39" fmla="*/ 2147483647 h 273"/>
              <a:gd name="T40" fmla="*/ 2147483647 w 271"/>
              <a:gd name="T41" fmla="*/ 2147483647 h 273"/>
              <a:gd name="T42" fmla="*/ 2147483647 w 271"/>
              <a:gd name="T43" fmla="*/ 2147483647 h 273"/>
              <a:gd name="T44" fmla="*/ 2147483647 w 271"/>
              <a:gd name="T45" fmla="*/ 2147483647 h 273"/>
              <a:gd name="T46" fmla="*/ 2147483647 w 271"/>
              <a:gd name="T47" fmla="*/ 2147483647 h 273"/>
              <a:gd name="T48" fmla="*/ 2147483647 w 271"/>
              <a:gd name="T49" fmla="*/ 2147483647 h 273"/>
              <a:gd name="T50" fmla="*/ 2147483647 w 271"/>
              <a:gd name="T51" fmla="*/ 2147483647 h 273"/>
              <a:gd name="T52" fmla="*/ 2147483647 w 271"/>
              <a:gd name="T53" fmla="*/ 2147483647 h 273"/>
              <a:gd name="T54" fmla="*/ 2147483647 w 271"/>
              <a:gd name="T55" fmla="*/ 2147483647 h 273"/>
              <a:gd name="T56" fmla="*/ 2147483647 w 271"/>
              <a:gd name="T57" fmla="*/ 2147483647 h 273"/>
              <a:gd name="T58" fmla="*/ 2147483647 w 271"/>
              <a:gd name="T59" fmla="*/ 2147483647 h 273"/>
              <a:gd name="T60" fmla="*/ 2147483647 w 271"/>
              <a:gd name="T61" fmla="*/ 2147483647 h 273"/>
              <a:gd name="T62" fmla="*/ 2147483647 w 271"/>
              <a:gd name="T63" fmla="*/ 2147483647 h 273"/>
              <a:gd name="T64" fmla="*/ 2147483647 w 271"/>
              <a:gd name="T65" fmla="*/ 2147483647 h 273"/>
              <a:gd name="T66" fmla="*/ 2147483647 w 271"/>
              <a:gd name="T67" fmla="*/ 2147483647 h 273"/>
              <a:gd name="T68" fmla="*/ 2147483647 w 271"/>
              <a:gd name="T69" fmla="*/ 2147483647 h 273"/>
              <a:gd name="T70" fmla="*/ 2147483647 w 271"/>
              <a:gd name="T71" fmla="*/ 2147483647 h 273"/>
              <a:gd name="T72" fmla="*/ 2147483647 w 271"/>
              <a:gd name="T73" fmla="*/ 2147483647 h 273"/>
              <a:gd name="T74" fmla="*/ 2147483647 w 271"/>
              <a:gd name="T75" fmla="*/ 2147483647 h 273"/>
              <a:gd name="T76" fmla="*/ 2147483647 w 271"/>
              <a:gd name="T77" fmla="*/ 2147483647 h 273"/>
              <a:gd name="T78" fmla="*/ 2147483647 w 271"/>
              <a:gd name="T79" fmla="*/ 2147483647 h 27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71" h="273">
                <a:moveTo>
                  <a:pt x="270" y="45"/>
                </a:moveTo>
                <a:lnTo>
                  <a:pt x="228" y="1"/>
                </a:lnTo>
                <a:lnTo>
                  <a:pt x="226" y="0"/>
                </a:lnTo>
                <a:lnTo>
                  <a:pt x="224" y="0"/>
                </a:lnTo>
                <a:lnTo>
                  <a:pt x="221" y="0"/>
                </a:lnTo>
                <a:lnTo>
                  <a:pt x="219" y="1"/>
                </a:lnTo>
                <a:lnTo>
                  <a:pt x="50" y="167"/>
                </a:lnTo>
                <a:lnTo>
                  <a:pt x="1" y="263"/>
                </a:lnTo>
                <a:lnTo>
                  <a:pt x="0" y="267"/>
                </a:lnTo>
                <a:lnTo>
                  <a:pt x="2" y="271"/>
                </a:lnTo>
                <a:lnTo>
                  <a:pt x="4" y="273"/>
                </a:lnTo>
                <a:lnTo>
                  <a:pt x="7" y="273"/>
                </a:lnTo>
                <a:lnTo>
                  <a:pt x="9" y="271"/>
                </a:lnTo>
                <a:lnTo>
                  <a:pt x="102" y="219"/>
                </a:lnTo>
                <a:lnTo>
                  <a:pt x="103" y="219"/>
                </a:lnTo>
                <a:lnTo>
                  <a:pt x="269" y="54"/>
                </a:lnTo>
                <a:lnTo>
                  <a:pt x="270" y="51"/>
                </a:lnTo>
                <a:lnTo>
                  <a:pt x="271" y="49"/>
                </a:lnTo>
                <a:lnTo>
                  <a:pt x="270" y="47"/>
                </a:lnTo>
                <a:lnTo>
                  <a:pt x="270" y="45"/>
                </a:lnTo>
                <a:close/>
                <a:moveTo>
                  <a:pt x="224" y="15"/>
                </a:moveTo>
                <a:lnTo>
                  <a:pt x="240" y="32"/>
                </a:lnTo>
                <a:lnTo>
                  <a:pt x="93" y="180"/>
                </a:lnTo>
                <a:lnTo>
                  <a:pt x="75" y="162"/>
                </a:lnTo>
                <a:lnTo>
                  <a:pt x="224" y="15"/>
                </a:lnTo>
                <a:close/>
                <a:moveTo>
                  <a:pt x="95" y="210"/>
                </a:moveTo>
                <a:lnTo>
                  <a:pt x="54" y="233"/>
                </a:lnTo>
                <a:lnTo>
                  <a:pt x="48" y="229"/>
                </a:lnTo>
                <a:lnTo>
                  <a:pt x="43" y="225"/>
                </a:lnTo>
                <a:lnTo>
                  <a:pt x="41" y="221"/>
                </a:lnTo>
                <a:lnTo>
                  <a:pt x="39" y="217"/>
                </a:lnTo>
                <a:lnTo>
                  <a:pt x="60" y="176"/>
                </a:lnTo>
                <a:lnTo>
                  <a:pt x="71" y="166"/>
                </a:lnTo>
                <a:lnTo>
                  <a:pt x="105" y="200"/>
                </a:lnTo>
                <a:lnTo>
                  <a:pt x="95" y="210"/>
                </a:lnTo>
                <a:close/>
                <a:moveTo>
                  <a:pt x="109" y="196"/>
                </a:moveTo>
                <a:lnTo>
                  <a:pt x="95" y="182"/>
                </a:lnTo>
                <a:lnTo>
                  <a:pt x="244" y="36"/>
                </a:lnTo>
                <a:lnTo>
                  <a:pt x="256" y="49"/>
                </a:lnTo>
                <a:lnTo>
                  <a:pt x="109" y="19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9" name="Freeform 32"/>
          <p:cNvSpPr>
            <a:spLocks/>
          </p:cNvSpPr>
          <p:nvPr/>
        </p:nvSpPr>
        <p:spPr bwMode="auto">
          <a:xfrm>
            <a:off x="5538788" y="911225"/>
            <a:ext cx="65087" cy="65088"/>
          </a:xfrm>
          <a:custGeom>
            <a:avLst/>
            <a:gdLst>
              <a:gd name="T0" fmla="*/ 2147483647 w 118"/>
              <a:gd name="T1" fmla="*/ 2147483647 h 122"/>
              <a:gd name="T2" fmla="*/ 2147483647 w 118"/>
              <a:gd name="T3" fmla="*/ 2147483647 h 122"/>
              <a:gd name="T4" fmla="*/ 2147483647 w 118"/>
              <a:gd name="T5" fmla="*/ 2147483647 h 122"/>
              <a:gd name="T6" fmla="*/ 2147483647 w 118"/>
              <a:gd name="T7" fmla="*/ 2147483647 h 122"/>
              <a:gd name="T8" fmla="*/ 2147483647 w 118"/>
              <a:gd name="T9" fmla="*/ 2147483647 h 122"/>
              <a:gd name="T10" fmla="*/ 2147483647 w 118"/>
              <a:gd name="T11" fmla="*/ 2147483647 h 122"/>
              <a:gd name="T12" fmla="*/ 2147483647 w 118"/>
              <a:gd name="T13" fmla="*/ 2147483647 h 122"/>
              <a:gd name="T14" fmla="*/ 2147483647 w 118"/>
              <a:gd name="T15" fmla="*/ 2147483647 h 122"/>
              <a:gd name="T16" fmla="*/ 2147483647 w 118"/>
              <a:gd name="T17" fmla="*/ 2147483647 h 122"/>
              <a:gd name="T18" fmla="*/ 2147483647 w 118"/>
              <a:gd name="T19" fmla="*/ 2147483647 h 122"/>
              <a:gd name="T20" fmla="*/ 2147483647 w 118"/>
              <a:gd name="T21" fmla="*/ 2147483647 h 122"/>
              <a:gd name="T22" fmla="*/ 2147483647 w 118"/>
              <a:gd name="T23" fmla="*/ 2147483647 h 122"/>
              <a:gd name="T24" fmla="*/ 2147483647 w 118"/>
              <a:gd name="T25" fmla="*/ 2147483647 h 122"/>
              <a:gd name="T26" fmla="*/ 2147483647 w 118"/>
              <a:gd name="T27" fmla="*/ 2147483647 h 122"/>
              <a:gd name="T28" fmla="*/ 2147483647 w 118"/>
              <a:gd name="T29" fmla="*/ 2147483647 h 122"/>
              <a:gd name="T30" fmla="*/ 2147483647 w 118"/>
              <a:gd name="T31" fmla="*/ 2147483647 h 122"/>
              <a:gd name="T32" fmla="*/ 2147483647 w 118"/>
              <a:gd name="T33" fmla="*/ 2147483647 h 122"/>
              <a:gd name="T34" fmla="*/ 2147483647 w 118"/>
              <a:gd name="T35" fmla="*/ 2147483647 h 122"/>
              <a:gd name="T36" fmla="*/ 2147483647 w 118"/>
              <a:gd name="T37" fmla="*/ 2147483647 h 122"/>
              <a:gd name="T38" fmla="*/ 2147483647 w 118"/>
              <a:gd name="T39" fmla="*/ 2147483647 h 122"/>
              <a:gd name="T40" fmla="*/ 2147483647 w 118"/>
              <a:gd name="T41" fmla="*/ 2147483647 h 122"/>
              <a:gd name="T42" fmla="*/ 2147483647 w 118"/>
              <a:gd name="T43" fmla="*/ 2147483647 h 122"/>
              <a:gd name="T44" fmla="*/ 2147483647 w 118"/>
              <a:gd name="T45" fmla="*/ 2147483647 h 122"/>
              <a:gd name="T46" fmla="*/ 2147483647 w 118"/>
              <a:gd name="T47" fmla="*/ 2147483647 h 122"/>
              <a:gd name="T48" fmla="*/ 2147483647 w 118"/>
              <a:gd name="T49" fmla="*/ 2147483647 h 122"/>
              <a:gd name="T50" fmla="*/ 2147483647 w 118"/>
              <a:gd name="T51" fmla="*/ 2147483647 h 122"/>
              <a:gd name="T52" fmla="*/ 2147483647 w 118"/>
              <a:gd name="T53" fmla="*/ 2147483647 h 122"/>
              <a:gd name="T54" fmla="*/ 2147483647 w 118"/>
              <a:gd name="T55" fmla="*/ 2147483647 h 122"/>
              <a:gd name="T56" fmla="*/ 2147483647 w 118"/>
              <a:gd name="T57" fmla="*/ 2147483647 h 122"/>
              <a:gd name="T58" fmla="*/ 2147483647 w 118"/>
              <a:gd name="T59" fmla="*/ 2147483647 h 122"/>
              <a:gd name="T60" fmla="*/ 2147483647 w 118"/>
              <a:gd name="T61" fmla="*/ 2147483647 h 122"/>
              <a:gd name="T62" fmla="*/ 2147483647 w 118"/>
              <a:gd name="T63" fmla="*/ 2147483647 h 122"/>
              <a:gd name="T64" fmla="*/ 2147483647 w 118"/>
              <a:gd name="T65" fmla="*/ 2147483647 h 122"/>
              <a:gd name="T66" fmla="*/ 2147483647 w 118"/>
              <a:gd name="T67" fmla="*/ 2147483647 h 122"/>
              <a:gd name="T68" fmla="*/ 2147483647 w 118"/>
              <a:gd name="T69" fmla="*/ 2147483647 h 122"/>
              <a:gd name="T70" fmla="*/ 2147483647 w 118"/>
              <a:gd name="T71" fmla="*/ 2147483647 h 122"/>
              <a:gd name="T72" fmla="*/ 2147483647 w 118"/>
              <a:gd name="T73" fmla="*/ 0 h 122"/>
              <a:gd name="T74" fmla="*/ 2147483647 w 118"/>
              <a:gd name="T75" fmla="*/ 2147483647 h 122"/>
              <a:gd name="T76" fmla="*/ 2147483647 w 118"/>
              <a:gd name="T77" fmla="*/ 2147483647 h 12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18" h="122">
                <a:moveTo>
                  <a:pt x="76" y="122"/>
                </a:moveTo>
                <a:lnTo>
                  <a:pt x="80" y="118"/>
                </a:lnTo>
                <a:lnTo>
                  <a:pt x="76" y="113"/>
                </a:lnTo>
                <a:lnTo>
                  <a:pt x="86" y="105"/>
                </a:lnTo>
                <a:lnTo>
                  <a:pt x="87" y="103"/>
                </a:lnTo>
                <a:lnTo>
                  <a:pt x="87" y="102"/>
                </a:lnTo>
                <a:lnTo>
                  <a:pt x="86" y="102"/>
                </a:lnTo>
                <a:lnTo>
                  <a:pt x="84" y="102"/>
                </a:lnTo>
                <a:lnTo>
                  <a:pt x="73" y="110"/>
                </a:lnTo>
                <a:lnTo>
                  <a:pt x="71" y="107"/>
                </a:lnTo>
                <a:lnTo>
                  <a:pt x="80" y="98"/>
                </a:lnTo>
                <a:lnTo>
                  <a:pt x="82" y="97"/>
                </a:lnTo>
                <a:lnTo>
                  <a:pt x="80" y="95"/>
                </a:lnTo>
                <a:lnTo>
                  <a:pt x="79" y="95"/>
                </a:lnTo>
                <a:lnTo>
                  <a:pt x="68" y="105"/>
                </a:lnTo>
                <a:lnTo>
                  <a:pt x="65" y="101"/>
                </a:lnTo>
                <a:lnTo>
                  <a:pt x="75" y="92"/>
                </a:lnTo>
                <a:lnTo>
                  <a:pt x="75" y="91"/>
                </a:lnTo>
                <a:lnTo>
                  <a:pt x="75" y="90"/>
                </a:lnTo>
                <a:lnTo>
                  <a:pt x="73" y="90"/>
                </a:lnTo>
                <a:lnTo>
                  <a:pt x="62" y="98"/>
                </a:lnTo>
                <a:lnTo>
                  <a:pt x="60" y="95"/>
                </a:lnTo>
                <a:lnTo>
                  <a:pt x="69" y="86"/>
                </a:lnTo>
                <a:lnTo>
                  <a:pt x="69" y="84"/>
                </a:lnTo>
                <a:lnTo>
                  <a:pt x="69" y="83"/>
                </a:lnTo>
                <a:lnTo>
                  <a:pt x="68" y="83"/>
                </a:lnTo>
                <a:lnTo>
                  <a:pt x="67" y="83"/>
                </a:lnTo>
                <a:lnTo>
                  <a:pt x="57" y="92"/>
                </a:lnTo>
                <a:lnTo>
                  <a:pt x="53" y="88"/>
                </a:lnTo>
                <a:lnTo>
                  <a:pt x="73" y="71"/>
                </a:lnTo>
                <a:lnTo>
                  <a:pt x="73" y="68"/>
                </a:lnTo>
                <a:lnTo>
                  <a:pt x="73" y="66"/>
                </a:lnTo>
                <a:lnTo>
                  <a:pt x="71" y="65"/>
                </a:lnTo>
                <a:lnTo>
                  <a:pt x="68" y="65"/>
                </a:lnTo>
                <a:lnTo>
                  <a:pt x="49" y="84"/>
                </a:lnTo>
                <a:lnTo>
                  <a:pt x="45" y="80"/>
                </a:lnTo>
                <a:lnTo>
                  <a:pt x="56" y="71"/>
                </a:lnTo>
                <a:lnTo>
                  <a:pt x="56" y="69"/>
                </a:lnTo>
                <a:lnTo>
                  <a:pt x="56" y="68"/>
                </a:lnTo>
                <a:lnTo>
                  <a:pt x="54" y="68"/>
                </a:lnTo>
                <a:lnTo>
                  <a:pt x="53" y="68"/>
                </a:lnTo>
                <a:lnTo>
                  <a:pt x="43" y="77"/>
                </a:lnTo>
                <a:lnTo>
                  <a:pt x="39" y="73"/>
                </a:lnTo>
                <a:lnTo>
                  <a:pt x="49" y="65"/>
                </a:lnTo>
                <a:lnTo>
                  <a:pt x="50" y="64"/>
                </a:lnTo>
                <a:lnTo>
                  <a:pt x="50" y="62"/>
                </a:lnTo>
                <a:lnTo>
                  <a:pt x="49" y="61"/>
                </a:lnTo>
                <a:lnTo>
                  <a:pt x="47" y="61"/>
                </a:lnTo>
                <a:lnTo>
                  <a:pt x="37" y="71"/>
                </a:lnTo>
                <a:lnTo>
                  <a:pt x="34" y="68"/>
                </a:lnTo>
                <a:lnTo>
                  <a:pt x="43" y="58"/>
                </a:lnTo>
                <a:lnTo>
                  <a:pt x="45" y="57"/>
                </a:lnTo>
                <a:lnTo>
                  <a:pt x="43" y="56"/>
                </a:lnTo>
                <a:lnTo>
                  <a:pt x="42" y="56"/>
                </a:lnTo>
                <a:lnTo>
                  <a:pt x="31" y="65"/>
                </a:lnTo>
                <a:lnTo>
                  <a:pt x="28" y="61"/>
                </a:lnTo>
                <a:lnTo>
                  <a:pt x="38" y="53"/>
                </a:lnTo>
                <a:lnTo>
                  <a:pt x="39" y="51"/>
                </a:lnTo>
                <a:lnTo>
                  <a:pt x="38" y="50"/>
                </a:lnTo>
                <a:lnTo>
                  <a:pt x="37" y="49"/>
                </a:lnTo>
                <a:lnTo>
                  <a:pt x="26" y="58"/>
                </a:lnTo>
                <a:lnTo>
                  <a:pt x="22" y="54"/>
                </a:lnTo>
                <a:lnTo>
                  <a:pt x="42" y="36"/>
                </a:lnTo>
                <a:lnTo>
                  <a:pt x="43" y="34"/>
                </a:lnTo>
                <a:lnTo>
                  <a:pt x="42" y="32"/>
                </a:lnTo>
                <a:lnTo>
                  <a:pt x="39" y="31"/>
                </a:lnTo>
                <a:lnTo>
                  <a:pt x="38" y="32"/>
                </a:lnTo>
                <a:lnTo>
                  <a:pt x="17" y="50"/>
                </a:lnTo>
                <a:lnTo>
                  <a:pt x="8" y="39"/>
                </a:lnTo>
                <a:lnTo>
                  <a:pt x="42" y="8"/>
                </a:lnTo>
                <a:lnTo>
                  <a:pt x="113" y="86"/>
                </a:lnTo>
                <a:lnTo>
                  <a:pt x="118" y="80"/>
                </a:lnTo>
                <a:lnTo>
                  <a:pt x="45" y="1"/>
                </a:lnTo>
                <a:lnTo>
                  <a:pt x="42" y="0"/>
                </a:lnTo>
                <a:lnTo>
                  <a:pt x="41" y="1"/>
                </a:lnTo>
                <a:lnTo>
                  <a:pt x="1" y="36"/>
                </a:lnTo>
                <a:lnTo>
                  <a:pt x="0" y="39"/>
                </a:lnTo>
                <a:lnTo>
                  <a:pt x="1" y="41"/>
                </a:lnTo>
                <a:lnTo>
                  <a:pt x="76" y="12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0" name="Freeform 33"/>
          <p:cNvSpPr>
            <a:spLocks/>
          </p:cNvSpPr>
          <p:nvPr/>
        </p:nvSpPr>
        <p:spPr bwMode="auto">
          <a:xfrm>
            <a:off x="5608638" y="982663"/>
            <a:ext cx="69850" cy="74612"/>
          </a:xfrm>
          <a:custGeom>
            <a:avLst/>
            <a:gdLst>
              <a:gd name="T0" fmla="*/ 2147483647 w 131"/>
              <a:gd name="T1" fmla="*/ 0 h 138"/>
              <a:gd name="T2" fmla="*/ 2147483647 w 131"/>
              <a:gd name="T3" fmla="*/ 2147483647 h 138"/>
              <a:gd name="T4" fmla="*/ 2147483647 w 131"/>
              <a:gd name="T5" fmla="*/ 2147483647 h 138"/>
              <a:gd name="T6" fmla="*/ 2147483647 w 131"/>
              <a:gd name="T7" fmla="*/ 2147483647 h 138"/>
              <a:gd name="T8" fmla="*/ 2147483647 w 131"/>
              <a:gd name="T9" fmla="*/ 2147483647 h 138"/>
              <a:gd name="T10" fmla="*/ 2147483647 w 131"/>
              <a:gd name="T11" fmla="*/ 2147483647 h 138"/>
              <a:gd name="T12" fmla="*/ 2147483647 w 131"/>
              <a:gd name="T13" fmla="*/ 2147483647 h 138"/>
              <a:gd name="T14" fmla="*/ 2147483647 w 131"/>
              <a:gd name="T15" fmla="*/ 2147483647 h 138"/>
              <a:gd name="T16" fmla="*/ 2147483647 w 131"/>
              <a:gd name="T17" fmla="*/ 2147483647 h 138"/>
              <a:gd name="T18" fmla="*/ 2147483647 w 131"/>
              <a:gd name="T19" fmla="*/ 2147483647 h 138"/>
              <a:gd name="T20" fmla="*/ 2147483647 w 131"/>
              <a:gd name="T21" fmla="*/ 2147483647 h 138"/>
              <a:gd name="T22" fmla="*/ 2147483647 w 131"/>
              <a:gd name="T23" fmla="*/ 2147483647 h 138"/>
              <a:gd name="T24" fmla="*/ 2147483647 w 131"/>
              <a:gd name="T25" fmla="*/ 2147483647 h 138"/>
              <a:gd name="T26" fmla="*/ 2147483647 w 131"/>
              <a:gd name="T27" fmla="*/ 2147483647 h 138"/>
              <a:gd name="T28" fmla="*/ 2147483647 w 131"/>
              <a:gd name="T29" fmla="*/ 2147483647 h 138"/>
              <a:gd name="T30" fmla="*/ 2147483647 w 131"/>
              <a:gd name="T31" fmla="*/ 2147483647 h 138"/>
              <a:gd name="T32" fmla="*/ 2147483647 w 131"/>
              <a:gd name="T33" fmla="*/ 2147483647 h 138"/>
              <a:gd name="T34" fmla="*/ 2147483647 w 131"/>
              <a:gd name="T35" fmla="*/ 2147483647 h 138"/>
              <a:gd name="T36" fmla="*/ 2147483647 w 131"/>
              <a:gd name="T37" fmla="*/ 2147483647 h 138"/>
              <a:gd name="T38" fmla="*/ 2147483647 w 131"/>
              <a:gd name="T39" fmla="*/ 2147483647 h 138"/>
              <a:gd name="T40" fmla="*/ 2147483647 w 131"/>
              <a:gd name="T41" fmla="*/ 2147483647 h 138"/>
              <a:gd name="T42" fmla="*/ 2147483647 w 131"/>
              <a:gd name="T43" fmla="*/ 2147483647 h 138"/>
              <a:gd name="T44" fmla="*/ 2147483647 w 131"/>
              <a:gd name="T45" fmla="*/ 2147483647 h 138"/>
              <a:gd name="T46" fmla="*/ 2147483647 w 131"/>
              <a:gd name="T47" fmla="*/ 2147483647 h 138"/>
              <a:gd name="T48" fmla="*/ 2147483647 w 131"/>
              <a:gd name="T49" fmla="*/ 2147483647 h 138"/>
              <a:gd name="T50" fmla="*/ 2147483647 w 131"/>
              <a:gd name="T51" fmla="*/ 2147483647 h 138"/>
              <a:gd name="T52" fmla="*/ 2147483647 w 131"/>
              <a:gd name="T53" fmla="*/ 2147483647 h 138"/>
              <a:gd name="T54" fmla="*/ 2147483647 w 131"/>
              <a:gd name="T55" fmla="*/ 2147483647 h 138"/>
              <a:gd name="T56" fmla="*/ 2147483647 w 131"/>
              <a:gd name="T57" fmla="*/ 2147483647 h 138"/>
              <a:gd name="T58" fmla="*/ 2147483647 w 131"/>
              <a:gd name="T59" fmla="*/ 2147483647 h 138"/>
              <a:gd name="T60" fmla="*/ 2147483647 w 131"/>
              <a:gd name="T61" fmla="*/ 2147483647 h 138"/>
              <a:gd name="T62" fmla="*/ 2147483647 w 131"/>
              <a:gd name="T63" fmla="*/ 2147483647 h 138"/>
              <a:gd name="T64" fmla="*/ 2147483647 w 131"/>
              <a:gd name="T65" fmla="*/ 2147483647 h 138"/>
              <a:gd name="T66" fmla="*/ 2147483647 w 131"/>
              <a:gd name="T67" fmla="*/ 2147483647 h 138"/>
              <a:gd name="T68" fmla="*/ 2147483647 w 131"/>
              <a:gd name="T69" fmla="*/ 2147483647 h 138"/>
              <a:gd name="T70" fmla="*/ 2147483647 w 131"/>
              <a:gd name="T71" fmla="*/ 2147483647 h 138"/>
              <a:gd name="T72" fmla="*/ 2147483647 w 131"/>
              <a:gd name="T73" fmla="*/ 2147483647 h 138"/>
              <a:gd name="T74" fmla="*/ 2147483647 w 131"/>
              <a:gd name="T75" fmla="*/ 2147483647 h 138"/>
              <a:gd name="T76" fmla="*/ 2147483647 w 131"/>
              <a:gd name="T77" fmla="*/ 2147483647 h 138"/>
              <a:gd name="T78" fmla="*/ 2147483647 w 131"/>
              <a:gd name="T79" fmla="*/ 2147483647 h 138"/>
              <a:gd name="T80" fmla="*/ 2147483647 w 131"/>
              <a:gd name="T81" fmla="*/ 2147483647 h 138"/>
              <a:gd name="T82" fmla="*/ 2147483647 w 131"/>
              <a:gd name="T83" fmla="*/ 2147483647 h 138"/>
              <a:gd name="T84" fmla="*/ 2147483647 w 131"/>
              <a:gd name="T85" fmla="*/ 2147483647 h 138"/>
              <a:gd name="T86" fmla="*/ 2147483647 w 131"/>
              <a:gd name="T87" fmla="*/ 2147483647 h 138"/>
              <a:gd name="T88" fmla="*/ 2147483647 w 131"/>
              <a:gd name="T89" fmla="*/ 2147483647 h 138"/>
              <a:gd name="T90" fmla="*/ 2147483647 w 131"/>
              <a:gd name="T91" fmla="*/ 2147483647 h 138"/>
              <a:gd name="T92" fmla="*/ 2147483647 w 131"/>
              <a:gd name="T93" fmla="*/ 2147483647 h 1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31" h="138">
                <a:moveTo>
                  <a:pt x="129" y="95"/>
                </a:moveTo>
                <a:lnTo>
                  <a:pt x="42" y="0"/>
                </a:lnTo>
                <a:lnTo>
                  <a:pt x="38" y="5"/>
                </a:lnTo>
                <a:lnTo>
                  <a:pt x="122" y="98"/>
                </a:lnTo>
                <a:lnTo>
                  <a:pt x="88" y="129"/>
                </a:lnTo>
                <a:lnTo>
                  <a:pt x="80" y="120"/>
                </a:lnTo>
                <a:lnTo>
                  <a:pt x="90" y="110"/>
                </a:lnTo>
                <a:lnTo>
                  <a:pt x="90" y="109"/>
                </a:lnTo>
                <a:lnTo>
                  <a:pt x="90" y="108"/>
                </a:lnTo>
                <a:lnTo>
                  <a:pt x="88" y="108"/>
                </a:lnTo>
                <a:lnTo>
                  <a:pt x="87" y="108"/>
                </a:lnTo>
                <a:lnTo>
                  <a:pt x="77" y="117"/>
                </a:lnTo>
                <a:lnTo>
                  <a:pt x="75" y="113"/>
                </a:lnTo>
                <a:lnTo>
                  <a:pt x="84" y="105"/>
                </a:lnTo>
                <a:lnTo>
                  <a:pt x="84" y="103"/>
                </a:lnTo>
                <a:lnTo>
                  <a:pt x="84" y="102"/>
                </a:lnTo>
                <a:lnTo>
                  <a:pt x="83" y="101"/>
                </a:lnTo>
                <a:lnTo>
                  <a:pt x="82" y="102"/>
                </a:lnTo>
                <a:lnTo>
                  <a:pt x="72" y="110"/>
                </a:lnTo>
                <a:lnTo>
                  <a:pt x="69" y="108"/>
                </a:lnTo>
                <a:lnTo>
                  <a:pt x="79" y="98"/>
                </a:lnTo>
                <a:lnTo>
                  <a:pt x="79" y="97"/>
                </a:lnTo>
                <a:lnTo>
                  <a:pt x="79" y="95"/>
                </a:lnTo>
                <a:lnTo>
                  <a:pt x="77" y="95"/>
                </a:lnTo>
                <a:lnTo>
                  <a:pt x="76" y="95"/>
                </a:lnTo>
                <a:lnTo>
                  <a:pt x="67" y="105"/>
                </a:lnTo>
                <a:lnTo>
                  <a:pt x="62" y="101"/>
                </a:lnTo>
                <a:lnTo>
                  <a:pt x="73" y="93"/>
                </a:lnTo>
                <a:lnTo>
                  <a:pt x="73" y="91"/>
                </a:lnTo>
                <a:lnTo>
                  <a:pt x="73" y="90"/>
                </a:lnTo>
                <a:lnTo>
                  <a:pt x="72" y="90"/>
                </a:lnTo>
                <a:lnTo>
                  <a:pt x="71" y="90"/>
                </a:lnTo>
                <a:lnTo>
                  <a:pt x="61" y="98"/>
                </a:lnTo>
                <a:lnTo>
                  <a:pt x="57" y="94"/>
                </a:lnTo>
                <a:lnTo>
                  <a:pt x="76" y="76"/>
                </a:lnTo>
                <a:lnTo>
                  <a:pt x="77" y="75"/>
                </a:lnTo>
                <a:lnTo>
                  <a:pt x="76" y="72"/>
                </a:lnTo>
                <a:lnTo>
                  <a:pt x="75" y="71"/>
                </a:lnTo>
                <a:lnTo>
                  <a:pt x="72" y="72"/>
                </a:lnTo>
                <a:lnTo>
                  <a:pt x="53" y="90"/>
                </a:lnTo>
                <a:lnTo>
                  <a:pt x="49" y="86"/>
                </a:lnTo>
                <a:lnTo>
                  <a:pt x="58" y="76"/>
                </a:lnTo>
                <a:lnTo>
                  <a:pt x="58" y="75"/>
                </a:lnTo>
                <a:lnTo>
                  <a:pt x="58" y="73"/>
                </a:lnTo>
                <a:lnTo>
                  <a:pt x="57" y="73"/>
                </a:lnTo>
                <a:lnTo>
                  <a:pt x="46" y="83"/>
                </a:lnTo>
                <a:lnTo>
                  <a:pt x="43" y="79"/>
                </a:lnTo>
                <a:lnTo>
                  <a:pt x="53" y="71"/>
                </a:lnTo>
                <a:lnTo>
                  <a:pt x="53" y="69"/>
                </a:lnTo>
                <a:lnTo>
                  <a:pt x="53" y="68"/>
                </a:lnTo>
                <a:lnTo>
                  <a:pt x="52" y="68"/>
                </a:lnTo>
                <a:lnTo>
                  <a:pt x="50" y="68"/>
                </a:lnTo>
                <a:lnTo>
                  <a:pt x="41" y="77"/>
                </a:lnTo>
                <a:lnTo>
                  <a:pt x="38" y="73"/>
                </a:lnTo>
                <a:lnTo>
                  <a:pt x="47" y="64"/>
                </a:lnTo>
                <a:lnTo>
                  <a:pt x="47" y="62"/>
                </a:lnTo>
                <a:lnTo>
                  <a:pt x="47" y="61"/>
                </a:lnTo>
                <a:lnTo>
                  <a:pt x="46" y="61"/>
                </a:lnTo>
                <a:lnTo>
                  <a:pt x="45" y="61"/>
                </a:lnTo>
                <a:lnTo>
                  <a:pt x="35" y="71"/>
                </a:lnTo>
                <a:lnTo>
                  <a:pt x="31" y="67"/>
                </a:lnTo>
                <a:lnTo>
                  <a:pt x="42" y="58"/>
                </a:lnTo>
                <a:lnTo>
                  <a:pt x="42" y="57"/>
                </a:lnTo>
                <a:lnTo>
                  <a:pt x="42" y="56"/>
                </a:lnTo>
                <a:lnTo>
                  <a:pt x="41" y="56"/>
                </a:lnTo>
                <a:lnTo>
                  <a:pt x="39" y="56"/>
                </a:lnTo>
                <a:lnTo>
                  <a:pt x="30" y="65"/>
                </a:lnTo>
                <a:lnTo>
                  <a:pt x="26" y="61"/>
                </a:lnTo>
                <a:lnTo>
                  <a:pt x="45" y="42"/>
                </a:lnTo>
                <a:lnTo>
                  <a:pt x="46" y="41"/>
                </a:lnTo>
                <a:lnTo>
                  <a:pt x="45" y="38"/>
                </a:lnTo>
                <a:lnTo>
                  <a:pt x="43" y="37"/>
                </a:lnTo>
                <a:lnTo>
                  <a:pt x="41" y="38"/>
                </a:lnTo>
                <a:lnTo>
                  <a:pt x="21" y="56"/>
                </a:lnTo>
                <a:lnTo>
                  <a:pt x="17" y="52"/>
                </a:lnTo>
                <a:lnTo>
                  <a:pt x="27" y="42"/>
                </a:lnTo>
                <a:lnTo>
                  <a:pt x="28" y="42"/>
                </a:lnTo>
                <a:lnTo>
                  <a:pt x="27" y="41"/>
                </a:lnTo>
                <a:lnTo>
                  <a:pt x="26" y="39"/>
                </a:lnTo>
                <a:lnTo>
                  <a:pt x="15" y="49"/>
                </a:lnTo>
                <a:lnTo>
                  <a:pt x="12" y="46"/>
                </a:lnTo>
                <a:lnTo>
                  <a:pt x="21" y="37"/>
                </a:lnTo>
                <a:lnTo>
                  <a:pt x="21" y="35"/>
                </a:lnTo>
                <a:lnTo>
                  <a:pt x="21" y="34"/>
                </a:lnTo>
                <a:lnTo>
                  <a:pt x="20" y="34"/>
                </a:lnTo>
                <a:lnTo>
                  <a:pt x="19" y="34"/>
                </a:lnTo>
                <a:lnTo>
                  <a:pt x="9" y="43"/>
                </a:lnTo>
                <a:lnTo>
                  <a:pt x="5" y="38"/>
                </a:lnTo>
                <a:lnTo>
                  <a:pt x="0" y="42"/>
                </a:lnTo>
                <a:lnTo>
                  <a:pt x="86" y="136"/>
                </a:lnTo>
                <a:lnTo>
                  <a:pt x="88" y="138"/>
                </a:lnTo>
                <a:lnTo>
                  <a:pt x="90" y="136"/>
                </a:lnTo>
                <a:lnTo>
                  <a:pt x="129" y="101"/>
                </a:lnTo>
                <a:lnTo>
                  <a:pt x="131" y="98"/>
                </a:lnTo>
                <a:lnTo>
                  <a:pt x="129" y="9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1" name="Freeform 34"/>
          <p:cNvSpPr>
            <a:spLocks noEditPoints="1"/>
          </p:cNvSpPr>
          <p:nvPr/>
        </p:nvSpPr>
        <p:spPr bwMode="auto">
          <a:xfrm>
            <a:off x="5532438" y="911225"/>
            <a:ext cx="144462" cy="142875"/>
          </a:xfrm>
          <a:custGeom>
            <a:avLst/>
            <a:gdLst>
              <a:gd name="T0" fmla="*/ 2147483647 w 266"/>
              <a:gd name="T1" fmla="*/ 2147483647 h 266"/>
              <a:gd name="T2" fmla="*/ 2147483647 w 266"/>
              <a:gd name="T3" fmla="*/ 2147483647 h 266"/>
              <a:gd name="T4" fmla="*/ 2147483647 w 266"/>
              <a:gd name="T5" fmla="*/ 0 h 266"/>
              <a:gd name="T6" fmla="*/ 2147483647 w 266"/>
              <a:gd name="T7" fmla="*/ 0 h 266"/>
              <a:gd name="T8" fmla="*/ 2147483647 w 266"/>
              <a:gd name="T9" fmla="*/ 0 h 266"/>
              <a:gd name="T10" fmla="*/ 2147483647 w 266"/>
              <a:gd name="T11" fmla="*/ 2147483647 h 266"/>
              <a:gd name="T12" fmla="*/ 2147483647 w 266"/>
              <a:gd name="T13" fmla="*/ 2147483647 h 266"/>
              <a:gd name="T14" fmla="*/ 2147483647 w 266"/>
              <a:gd name="T15" fmla="*/ 2147483647 h 266"/>
              <a:gd name="T16" fmla="*/ 0 w 266"/>
              <a:gd name="T17" fmla="*/ 2147483647 h 266"/>
              <a:gd name="T18" fmla="*/ 2147483647 w 266"/>
              <a:gd name="T19" fmla="*/ 2147483647 h 266"/>
              <a:gd name="T20" fmla="*/ 2147483647 w 266"/>
              <a:gd name="T21" fmla="*/ 2147483647 h 266"/>
              <a:gd name="T22" fmla="*/ 2147483647 w 266"/>
              <a:gd name="T23" fmla="*/ 2147483647 h 266"/>
              <a:gd name="T24" fmla="*/ 2147483647 w 266"/>
              <a:gd name="T25" fmla="*/ 2147483647 h 266"/>
              <a:gd name="T26" fmla="*/ 2147483647 w 266"/>
              <a:gd name="T27" fmla="*/ 2147483647 h 266"/>
              <a:gd name="T28" fmla="*/ 2147483647 w 266"/>
              <a:gd name="T29" fmla="*/ 2147483647 h 266"/>
              <a:gd name="T30" fmla="*/ 2147483647 w 266"/>
              <a:gd name="T31" fmla="*/ 2147483647 h 266"/>
              <a:gd name="T32" fmla="*/ 2147483647 w 266"/>
              <a:gd name="T33" fmla="*/ 2147483647 h 266"/>
              <a:gd name="T34" fmla="*/ 2147483647 w 266"/>
              <a:gd name="T35" fmla="*/ 2147483647 h 266"/>
              <a:gd name="T36" fmla="*/ 2147483647 w 266"/>
              <a:gd name="T37" fmla="*/ 2147483647 h 266"/>
              <a:gd name="T38" fmla="*/ 2147483647 w 266"/>
              <a:gd name="T39" fmla="*/ 2147483647 h 266"/>
              <a:gd name="T40" fmla="*/ 2147483647 w 266"/>
              <a:gd name="T41" fmla="*/ 2147483647 h 266"/>
              <a:gd name="T42" fmla="*/ 2147483647 w 266"/>
              <a:gd name="T43" fmla="*/ 2147483647 h 266"/>
              <a:gd name="T44" fmla="*/ 2147483647 w 266"/>
              <a:gd name="T45" fmla="*/ 2147483647 h 266"/>
              <a:gd name="T46" fmla="*/ 2147483647 w 266"/>
              <a:gd name="T47" fmla="*/ 2147483647 h 266"/>
              <a:gd name="T48" fmla="*/ 2147483647 w 266"/>
              <a:gd name="T49" fmla="*/ 2147483647 h 266"/>
              <a:gd name="T50" fmla="*/ 2147483647 w 266"/>
              <a:gd name="T51" fmla="*/ 2147483647 h 266"/>
              <a:gd name="T52" fmla="*/ 2147483647 w 266"/>
              <a:gd name="T53" fmla="*/ 2147483647 h 266"/>
              <a:gd name="T54" fmla="*/ 2147483647 w 266"/>
              <a:gd name="T55" fmla="*/ 2147483647 h 266"/>
              <a:gd name="T56" fmla="*/ 2147483647 w 266"/>
              <a:gd name="T57" fmla="*/ 2147483647 h 266"/>
              <a:gd name="T58" fmla="*/ 2147483647 w 266"/>
              <a:gd name="T59" fmla="*/ 2147483647 h 266"/>
              <a:gd name="T60" fmla="*/ 2147483647 w 266"/>
              <a:gd name="T61" fmla="*/ 2147483647 h 266"/>
              <a:gd name="T62" fmla="*/ 2147483647 w 266"/>
              <a:gd name="T63" fmla="*/ 2147483647 h 266"/>
              <a:gd name="T64" fmla="*/ 2147483647 w 266"/>
              <a:gd name="T65" fmla="*/ 2147483647 h 266"/>
              <a:gd name="T66" fmla="*/ 2147483647 w 266"/>
              <a:gd name="T67" fmla="*/ 2147483647 h 266"/>
              <a:gd name="T68" fmla="*/ 2147483647 w 266"/>
              <a:gd name="T69" fmla="*/ 2147483647 h 266"/>
              <a:gd name="T70" fmla="*/ 2147483647 w 266"/>
              <a:gd name="T71" fmla="*/ 2147483647 h 266"/>
              <a:gd name="T72" fmla="*/ 2147483647 w 266"/>
              <a:gd name="T73" fmla="*/ 2147483647 h 266"/>
              <a:gd name="T74" fmla="*/ 2147483647 w 266"/>
              <a:gd name="T75" fmla="*/ 2147483647 h 266"/>
              <a:gd name="T76" fmla="*/ 2147483647 w 266"/>
              <a:gd name="T77" fmla="*/ 2147483647 h 266"/>
              <a:gd name="T78" fmla="*/ 2147483647 w 266"/>
              <a:gd name="T79" fmla="*/ 2147483647 h 26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66" h="266">
                <a:moveTo>
                  <a:pt x="265" y="39"/>
                </a:moveTo>
                <a:lnTo>
                  <a:pt x="227" y="1"/>
                </a:lnTo>
                <a:lnTo>
                  <a:pt x="225" y="0"/>
                </a:lnTo>
                <a:lnTo>
                  <a:pt x="224" y="0"/>
                </a:lnTo>
                <a:lnTo>
                  <a:pt x="221" y="0"/>
                </a:lnTo>
                <a:lnTo>
                  <a:pt x="220" y="1"/>
                </a:lnTo>
                <a:lnTo>
                  <a:pt x="45" y="173"/>
                </a:lnTo>
                <a:lnTo>
                  <a:pt x="1" y="258"/>
                </a:lnTo>
                <a:lnTo>
                  <a:pt x="0" y="262"/>
                </a:lnTo>
                <a:lnTo>
                  <a:pt x="3" y="264"/>
                </a:lnTo>
                <a:lnTo>
                  <a:pt x="4" y="266"/>
                </a:lnTo>
                <a:lnTo>
                  <a:pt x="7" y="266"/>
                </a:lnTo>
                <a:lnTo>
                  <a:pt x="10" y="266"/>
                </a:lnTo>
                <a:lnTo>
                  <a:pt x="92" y="219"/>
                </a:lnTo>
                <a:lnTo>
                  <a:pt x="93" y="218"/>
                </a:lnTo>
                <a:lnTo>
                  <a:pt x="265" y="47"/>
                </a:lnTo>
                <a:lnTo>
                  <a:pt x="265" y="46"/>
                </a:lnTo>
                <a:lnTo>
                  <a:pt x="266" y="43"/>
                </a:lnTo>
                <a:lnTo>
                  <a:pt x="265" y="42"/>
                </a:lnTo>
                <a:lnTo>
                  <a:pt x="265" y="39"/>
                </a:lnTo>
                <a:close/>
                <a:moveTo>
                  <a:pt x="223" y="13"/>
                </a:moveTo>
                <a:lnTo>
                  <a:pt x="240" y="30"/>
                </a:lnTo>
                <a:lnTo>
                  <a:pt x="83" y="184"/>
                </a:lnTo>
                <a:lnTo>
                  <a:pt x="67" y="167"/>
                </a:lnTo>
                <a:lnTo>
                  <a:pt x="223" y="13"/>
                </a:lnTo>
                <a:close/>
                <a:moveTo>
                  <a:pt x="86" y="210"/>
                </a:moveTo>
                <a:lnTo>
                  <a:pt x="49" y="230"/>
                </a:lnTo>
                <a:lnTo>
                  <a:pt x="44" y="228"/>
                </a:lnTo>
                <a:lnTo>
                  <a:pt x="40" y="223"/>
                </a:lnTo>
                <a:lnTo>
                  <a:pt x="37" y="219"/>
                </a:lnTo>
                <a:lnTo>
                  <a:pt x="36" y="217"/>
                </a:lnTo>
                <a:lnTo>
                  <a:pt x="55" y="180"/>
                </a:lnTo>
                <a:lnTo>
                  <a:pt x="63" y="172"/>
                </a:lnTo>
                <a:lnTo>
                  <a:pt x="94" y="202"/>
                </a:lnTo>
                <a:lnTo>
                  <a:pt x="86" y="210"/>
                </a:lnTo>
                <a:close/>
                <a:moveTo>
                  <a:pt x="97" y="197"/>
                </a:moveTo>
                <a:lnTo>
                  <a:pt x="87" y="188"/>
                </a:lnTo>
                <a:lnTo>
                  <a:pt x="243" y="34"/>
                </a:lnTo>
                <a:lnTo>
                  <a:pt x="253" y="43"/>
                </a:lnTo>
                <a:lnTo>
                  <a:pt x="97" y="19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2" name="Freeform 35"/>
          <p:cNvSpPr>
            <a:spLocks noEditPoints="1"/>
          </p:cNvSpPr>
          <p:nvPr/>
        </p:nvSpPr>
        <p:spPr bwMode="auto">
          <a:xfrm>
            <a:off x="4054475" y="1803400"/>
            <a:ext cx="149225" cy="133350"/>
          </a:xfrm>
          <a:custGeom>
            <a:avLst/>
            <a:gdLst>
              <a:gd name="T0" fmla="*/ 2147483647 w 274"/>
              <a:gd name="T1" fmla="*/ 2147483647 h 245"/>
              <a:gd name="T2" fmla="*/ 2147483647 w 274"/>
              <a:gd name="T3" fmla="*/ 2147483647 h 245"/>
              <a:gd name="T4" fmla="*/ 2147483647 w 274"/>
              <a:gd name="T5" fmla="*/ 2147483647 h 245"/>
              <a:gd name="T6" fmla="*/ 2147483647 w 274"/>
              <a:gd name="T7" fmla="*/ 2147483647 h 245"/>
              <a:gd name="T8" fmla="*/ 2147483647 w 274"/>
              <a:gd name="T9" fmla="*/ 2147483647 h 245"/>
              <a:gd name="T10" fmla="*/ 2147483647 w 274"/>
              <a:gd name="T11" fmla="*/ 0 h 245"/>
              <a:gd name="T12" fmla="*/ 2147483647 w 274"/>
              <a:gd name="T13" fmla="*/ 0 h 245"/>
              <a:gd name="T14" fmla="*/ 2147483647 w 274"/>
              <a:gd name="T15" fmla="*/ 2147483647 h 245"/>
              <a:gd name="T16" fmla="*/ 2147483647 w 274"/>
              <a:gd name="T17" fmla="*/ 2147483647 h 245"/>
              <a:gd name="T18" fmla="*/ 2147483647 w 274"/>
              <a:gd name="T19" fmla="*/ 2147483647 h 245"/>
              <a:gd name="T20" fmla="*/ 2147483647 w 274"/>
              <a:gd name="T21" fmla="*/ 2147483647 h 245"/>
              <a:gd name="T22" fmla="*/ 0 w 274"/>
              <a:gd name="T23" fmla="*/ 2147483647 h 245"/>
              <a:gd name="T24" fmla="*/ 2147483647 w 274"/>
              <a:gd name="T25" fmla="*/ 2147483647 h 245"/>
              <a:gd name="T26" fmla="*/ 2147483647 w 274"/>
              <a:gd name="T27" fmla="*/ 2147483647 h 245"/>
              <a:gd name="T28" fmla="*/ 2147483647 w 274"/>
              <a:gd name="T29" fmla="*/ 2147483647 h 245"/>
              <a:gd name="T30" fmla="*/ 2147483647 w 274"/>
              <a:gd name="T31" fmla="*/ 2147483647 h 245"/>
              <a:gd name="T32" fmla="*/ 2147483647 w 274"/>
              <a:gd name="T33" fmla="*/ 2147483647 h 245"/>
              <a:gd name="T34" fmla="*/ 2147483647 w 274"/>
              <a:gd name="T35" fmla="*/ 2147483647 h 245"/>
              <a:gd name="T36" fmla="*/ 2147483647 w 274"/>
              <a:gd name="T37" fmla="*/ 2147483647 h 245"/>
              <a:gd name="T38" fmla="*/ 2147483647 w 274"/>
              <a:gd name="T39" fmla="*/ 2147483647 h 245"/>
              <a:gd name="T40" fmla="*/ 2147483647 w 274"/>
              <a:gd name="T41" fmla="*/ 2147483647 h 245"/>
              <a:gd name="T42" fmla="*/ 2147483647 w 274"/>
              <a:gd name="T43" fmla="*/ 2147483647 h 245"/>
              <a:gd name="T44" fmla="*/ 2147483647 w 274"/>
              <a:gd name="T45" fmla="*/ 2147483647 h 245"/>
              <a:gd name="T46" fmla="*/ 2147483647 w 274"/>
              <a:gd name="T47" fmla="*/ 2147483647 h 245"/>
              <a:gd name="T48" fmla="*/ 2147483647 w 274"/>
              <a:gd name="T49" fmla="*/ 2147483647 h 245"/>
              <a:gd name="T50" fmla="*/ 2147483647 w 274"/>
              <a:gd name="T51" fmla="*/ 2147483647 h 245"/>
              <a:gd name="T52" fmla="*/ 2147483647 w 274"/>
              <a:gd name="T53" fmla="*/ 2147483647 h 245"/>
              <a:gd name="T54" fmla="*/ 2147483647 w 274"/>
              <a:gd name="T55" fmla="*/ 2147483647 h 245"/>
              <a:gd name="T56" fmla="*/ 2147483647 w 274"/>
              <a:gd name="T57" fmla="*/ 2147483647 h 245"/>
              <a:gd name="T58" fmla="*/ 2147483647 w 274"/>
              <a:gd name="T59" fmla="*/ 2147483647 h 245"/>
              <a:gd name="T60" fmla="*/ 2147483647 w 274"/>
              <a:gd name="T61" fmla="*/ 2147483647 h 245"/>
              <a:gd name="T62" fmla="*/ 2147483647 w 274"/>
              <a:gd name="T63" fmla="*/ 2147483647 h 245"/>
              <a:gd name="T64" fmla="*/ 2147483647 w 274"/>
              <a:gd name="T65" fmla="*/ 2147483647 h 245"/>
              <a:gd name="T66" fmla="*/ 2147483647 w 274"/>
              <a:gd name="T67" fmla="*/ 2147483647 h 245"/>
              <a:gd name="T68" fmla="*/ 2147483647 w 274"/>
              <a:gd name="T69" fmla="*/ 2147483647 h 245"/>
              <a:gd name="T70" fmla="*/ 2147483647 w 274"/>
              <a:gd name="T71" fmla="*/ 2147483647 h 245"/>
              <a:gd name="T72" fmla="*/ 2147483647 w 274"/>
              <a:gd name="T73" fmla="*/ 2147483647 h 245"/>
              <a:gd name="T74" fmla="*/ 2147483647 w 274"/>
              <a:gd name="T75" fmla="*/ 2147483647 h 245"/>
              <a:gd name="T76" fmla="*/ 2147483647 w 274"/>
              <a:gd name="T77" fmla="*/ 2147483647 h 245"/>
              <a:gd name="T78" fmla="*/ 2147483647 w 274"/>
              <a:gd name="T79" fmla="*/ 2147483647 h 245"/>
              <a:gd name="T80" fmla="*/ 2147483647 w 274"/>
              <a:gd name="T81" fmla="*/ 2147483647 h 245"/>
              <a:gd name="T82" fmla="*/ 2147483647 w 274"/>
              <a:gd name="T83" fmla="*/ 2147483647 h 245"/>
              <a:gd name="T84" fmla="*/ 2147483647 w 274"/>
              <a:gd name="T85" fmla="*/ 2147483647 h 245"/>
              <a:gd name="T86" fmla="*/ 2147483647 w 274"/>
              <a:gd name="T87" fmla="*/ 2147483647 h 245"/>
              <a:gd name="T88" fmla="*/ 2147483647 w 274"/>
              <a:gd name="T89" fmla="*/ 2147483647 h 245"/>
              <a:gd name="T90" fmla="*/ 2147483647 w 274"/>
              <a:gd name="T91" fmla="*/ 2147483647 h 245"/>
              <a:gd name="T92" fmla="*/ 2147483647 w 274"/>
              <a:gd name="T93" fmla="*/ 2147483647 h 245"/>
              <a:gd name="T94" fmla="*/ 2147483647 w 274"/>
              <a:gd name="T95" fmla="*/ 2147483647 h 245"/>
              <a:gd name="T96" fmla="*/ 2147483647 w 274"/>
              <a:gd name="T97" fmla="*/ 2147483647 h 245"/>
              <a:gd name="T98" fmla="*/ 2147483647 w 274"/>
              <a:gd name="T99" fmla="*/ 2147483647 h 245"/>
              <a:gd name="T100" fmla="*/ 2147483647 w 274"/>
              <a:gd name="T101" fmla="*/ 2147483647 h 245"/>
              <a:gd name="T102" fmla="*/ 2147483647 w 274"/>
              <a:gd name="T103" fmla="*/ 2147483647 h 245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74" h="245">
                <a:moveTo>
                  <a:pt x="274" y="103"/>
                </a:moveTo>
                <a:lnTo>
                  <a:pt x="274" y="103"/>
                </a:lnTo>
                <a:lnTo>
                  <a:pt x="273" y="92"/>
                </a:lnTo>
                <a:lnTo>
                  <a:pt x="270" y="83"/>
                </a:lnTo>
                <a:lnTo>
                  <a:pt x="267" y="73"/>
                </a:lnTo>
                <a:lnTo>
                  <a:pt x="262" y="64"/>
                </a:lnTo>
                <a:lnTo>
                  <a:pt x="256" y="54"/>
                </a:lnTo>
                <a:lnTo>
                  <a:pt x="250" y="46"/>
                </a:lnTo>
                <a:lnTo>
                  <a:pt x="243" y="38"/>
                </a:lnTo>
                <a:lnTo>
                  <a:pt x="233" y="31"/>
                </a:lnTo>
                <a:lnTo>
                  <a:pt x="224" y="24"/>
                </a:lnTo>
                <a:lnTo>
                  <a:pt x="214" y="19"/>
                </a:lnTo>
                <a:lnTo>
                  <a:pt x="203" y="13"/>
                </a:lnTo>
                <a:lnTo>
                  <a:pt x="191" y="9"/>
                </a:lnTo>
                <a:lnTo>
                  <a:pt x="179" y="5"/>
                </a:lnTo>
                <a:lnTo>
                  <a:pt x="166" y="2"/>
                </a:lnTo>
                <a:lnTo>
                  <a:pt x="153" y="1"/>
                </a:lnTo>
                <a:lnTo>
                  <a:pt x="139" y="0"/>
                </a:lnTo>
                <a:lnTo>
                  <a:pt x="136" y="0"/>
                </a:lnTo>
                <a:lnTo>
                  <a:pt x="135" y="0"/>
                </a:lnTo>
                <a:lnTo>
                  <a:pt x="121" y="0"/>
                </a:lnTo>
                <a:lnTo>
                  <a:pt x="108" y="1"/>
                </a:lnTo>
                <a:lnTo>
                  <a:pt x="95" y="4"/>
                </a:lnTo>
                <a:lnTo>
                  <a:pt x="83" y="8"/>
                </a:lnTo>
                <a:lnTo>
                  <a:pt x="71" y="12"/>
                </a:lnTo>
                <a:lnTo>
                  <a:pt x="60" y="16"/>
                </a:lnTo>
                <a:lnTo>
                  <a:pt x="50" y="23"/>
                </a:lnTo>
                <a:lnTo>
                  <a:pt x="41" y="28"/>
                </a:lnTo>
                <a:lnTo>
                  <a:pt x="31" y="35"/>
                </a:lnTo>
                <a:lnTo>
                  <a:pt x="24" y="43"/>
                </a:lnTo>
                <a:lnTo>
                  <a:pt x="18" y="52"/>
                </a:lnTo>
                <a:lnTo>
                  <a:pt x="11" y="61"/>
                </a:lnTo>
                <a:lnTo>
                  <a:pt x="7" y="69"/>
                </a:lnTo>
                <a:lnTo>
                  <a:pt x="3" y="79"/>
                </a:lnTo>
                <a:lnTo>
                  <a:pt x="1" y="90"/>
                </a:lnTo>
                <a:lnTo>
                  <a:pt x="0" y="99"/>
                </a:lnTo>
                <a:lnTo>
                  <a:pt x="0" y="102"/>
                </a:lnTo>
                <a:lnTo>
                  <a:pt x="1" y="114"/>
                </a:lnTo>
                <a:lnTo>
                  <a:pt x="4" y="125"/>
                </a:lnTo>
                <a:lnTo>
                  <a:pt x="8" y="137"/>
                </a:lnTo>
                <a:lnTo>
                  <a:pt x="15" y="148"/>
                </a:lnTo>
                <a:lnTo>
                  <a:pt x="22" y="158"/>
                </a:lnTo>
                <a:lnTo>
                  <a:pt x="31" y="168"/>
                </a:lnTo>
                <a:lnTo>
                  <a:pt x="42" y="177"/>
                </a:lnTo>
                <a:lnTo>
                  <a:pt x="54" y="185"/>
                </a:lnTo>
                <a:lnTo>
                  <a:pt x="42" y="203"/>
                </a:lnTo>
                <a:lnTo>
                  <a:pt x="33" y="218"/>
                </a:lnTo>
                <a:lnTo>
                  <a:pt x="33" y="221"/>
                </a:lnTo>
                <a:lnTo>
                  <a:pt x="30" y="226"/>
                </a:lnTo>
                <a:lnTo>
                  <a:pt x="29" y="233"/>
                </a:lnTo>
                <a:lnTo>
                  <a:pt x="29" y="236"/>
                </a:lnTo>
                <a:lnTo>
                  <a:pt x="30" y="240"/>
                </a:lnTo>
                <a:lnTo>
                  <a:pt x="33" y="243"/>
                </a:lnTo>
                <a:lnTo>
                  <a:pt x="37" y="244"/>
                </a:lnTo>
                <a:lnTo>
                  <a:pt x="37" y="245"/>
                </a:lnTo>
                <a:lnTo>
                  <a:pt x="41" y="245"/>
                </a:lnTo>
                <a:lnTo>
                  <a:pt x="49" y="243"/>
                </a:lnTo>
                <a:lnTo>
                  <a:pt x="57" y="238"/>
                </a:lnTo>
                <a:lnTo>
                  <a:pt x="60" y="237"/>
                </a:lnTo>
                <a:lnTo>
                  <a:pt x="83" y="223"/>
                </a:lnTo>
                <a:lnTo>
                  <a:pt x="95" y="217"/>
                </a:lnTo>
                <a:lnTo>
                  <a:pt x="110" y="207"/>
                </a:lnTo>
                <a:lnTo>
                  <a:pt x="116" y="206"/>
                </a:lnTo>
                <a:lnTo>
                  <a:pt x="116" y="204"/>
                </a:lnTo>
                <a:lnTo>
                  <a:pt x="135" y="206"/>
                </a:lnTo>
                <a:lnTo>
                  <a:pt x="139" y="206"/>
                </a:lnTo>
                <a:lnTo>
                  <a:pt x="153" y="206"/>
                </a:lnTo>
                <a:lnTo>
                  <a:pt x="165" y="204"/>
                </a:lnTo>
                <a:lnTo>
                  <a:pt x="179" y="202"/>
                </a:lnTo>
                <a:lnTo>
                  <a:pt x="191" y="199"/>
                </a:lnTo>
                <a:lnTo>
                  <a:pt x="202" y="195"/>
                </a:lnTo>
                <a:lnTo>
                  <a:pt x="213" y="189"/>
                </a:lnTo>
                <a:lnTo>
                  <a:pt x="224" y="184"/>
                </a:lnTo>
                <a:lnTo>
                  <a:pt x="233" y="177"/>
                </a:lnTo>
                <a:lnTo>
                  <a:pt x="241" y="170"/>
                </a:lnTo>
                <a:lnTo>
                  <a:pt x="250" y="162"/>
                </a:lnTo>
                <a:lnTo>
                  <a:pt x="256" y="154"/>
                </a:lnTo>
                <a:lnTo>
                  <a:pt x="262" y="146"/>
                </a:lnTo>
                <a:lnTo>
                  <a:pt x="267" y="136"/>
                </a:lnTo>
                <a:lnTo>
                  <a:pt x="270" y="127"/>
                </a:lnTo>
                <a:lnTo>
                  <a:pt x="273" y="117"/>
                </a:lnTo>
                <a:lnTo>
                  <a:pt x="274" y="106"/>
                </a:lnTo>
                <a:lnTo>
                  <a:pt x="274" y="103"/>
                </a:lnTo>
                <a:close/>
                <a:moveTo>
                  <a:pt x="61" y="211"/>
                </a:moveTo>
                <a:lnTo>
                  <a:pt x="61" y="211"/>
                </a:lnTo>
                <a:lnTo>
                  <a:pt x="71" y="196"/>
                </a:lnTo>
                <a:lnTo>
                  <a:pt x="72" y="195"/>
                </a:lnTo>
                <a:lnTo>
                  <a:pt x="75" y="188"/>
                </a:lnTo>
                <a:lnTo>
                  <a:pt x="76" y="181"/>
                </a:lnTo>
                <a:lnTo>
                  <a:pt x="76" y="178"/>
                </a:lnTo>
                <a:lnTo>
                  <a:pt x="75" y="176"/>
                </a:lnTo>
                <a:lnTo>
                  <a:pt x="72" y="173"/>
                </a:lnTo>
                <a:lnTo>
                  <a:pt x="69" y="170"/>
                </a:lnTo>
                <a:lnTo>
                  <a:pt x="59" y="163"/>
                </a:lnTo>
                <a:lnTo>
                  <a:pt x="49" y="157"/>
                </a:lnTo>
                <a:lnTo>
                  <a:pt x="41" y="148"/>
                </a:lnTo>
                <a:lnTo>
                  <a:pt x="33" y="140"/>
                </a:lnTo>
                <a:lnTo>
                  <a:pt x="27" y="131"/>
                </a:lnTo>
                <a:lnTo>
                  <a:pt x="23" y="121"/>
                </a:lnTo>
                <a:lnTo>
                  <a:pt x="20" y="112"/>
                </a:lnTo>
                <a:lnTo>
                  <a:pt x="20" y="102"/>
                </a:lnTo>
                <a:lnTo>
                  <a:pt x="20" y="101"/>
                </a:lnTo>
                <a:lnTo>
                  <a:pt x="20" y="92"/>
                </a:lnTo>
                <a:lnTo>
                  <a:pt x="23" y="84"/>
                </a:lnTo>
                <a:lnTo>
                  <a:pt x="26" y="76"/>
                </a:lnTo>
                <a:lnTo>
                  <a:pt x="30" y="69"/>
                </a:lnTo>
                <a:lnTo>
                  <a:pt x="34" y="62"/>
                </a:lnTo>
                <a:lnTo>
                  <a:pt x="39" y="56"/>
                </a:lnTo>
                <a:lnTo>
                  <a:pt x="46" y="49"/>
                </a:lnTo>
                <a:lnTo>
                  <a:pt x="54" y="43"/>
                </a:lnTo>
                <a:lnTo>
                  <a:pt x="63" y="38"/>
                </a:lnTo>
                <a:lnTo>
                  <a:pt x="71" y="34"/>
                </a:lnTo>
                <a:lnTo>
                  <a:pt x="90" y="26"/>
                </a:lnTo>
                <a:lnTo>
                  <a:pt x="112" y="22"/>
                </a:lnTo>
                <a:lnTo>
                  <a:pt x="123" y="20"/>
                </a:lnTo>
                <a:lnTo>
                  <a:pt x="135" y="20"/>
                </a:lnTo>
                <a:lnTo>
                  <a:pt x="138" y="20"/>
                </a:lnTo>
                <a:lnTo>
                  <a:pt x="150" y="20"/>
                </a:lnTo>
                <a:lnTo>
                  <a:pt x="162" y="22"/>
                </a:lnTo>
                <a:lnTo>
                  <a:pt x="173" y="24"/>
                </a:lnTo>
                <a:lnTo>
                  <a:pt x="183" y="27"/>
                </a:lnTo>
                <a:lnTo>
                  <a:pt x="203" y="35"/>
                </a:lnTo>
                <a:lnTo>
                  <a:pt x="211" y="41"/>
                </a:lnTo>
                <a:lnTo>
                  <a:pt x="220" y="46"/>
                </a:lnTo>
                <a:lnTo>
                  <a:pt x="228" y="52"/>
                </a:lnTo>
                <a:lnTo>
                  <a:pt x="235" y="58"/>
                </a:lnTo>
                <a:lnTo>
                  <a:pt x="240" y="65"/>
                </a:lnTo>
                <a:lnTo>
                  <a:pt x="244" y="72"/>
                </a:lnTo>
                <a:lnTo>
                  <a:pt x="248" y="80"/>
                </a:lnTo>
                <a:lnTo>
                  <a:pt x="251" y="88"/>
                </a:lnTo>
                <a:lnTo>
                  <a:pt x="252" y="97"/>
                </a:lnTo>
                <a:lnTo>
                  <a:pt x="254" y="105"/>
                </a:lnTo>
                <a:lnTo>
                  <a:pt x="254" y="106"/>
                </a:lnTo>
                <a:lnTo>
                  <a:pt x="252" y="114"/>
                </a:lnTo>
                <a:lnTo>
                  <a:pt x="251" y="122"/>
                </a:lnTo>
                <a:lnTo>
                  <a:pt x="248" y="129"/>
                </a:lnTo>
                <a:lnTo>
                  <a:pt x="244" y="137"/>
                </a:lnTo>
                <a:lnTo>
                  <a:pt x="239" y="144"/>
                </a:lnTo>
                <a:lnTo>
                  <a:pt x="233" y="151"/>
                </a:lnTo>
                <a:lnTo>
                  <a:pt x="226" y="157"/>
                </a:lnTo>
                <a:lnTo>
                  <a:pt x="220" y="162"/>
                </a:lnTo>
                <a:lnTo>
                  <a:pt x="211" y="168"/>
                </a:lnTo>
                <a:lnTo>
                  <a:pt x="202" y="173"/>
                </a:lnTo>
                <a:lnTo>
                  <a:pt x="183" y="180"/>
                </a:lnTo>
                <a:lnTo>
                  <a:pt x="161" y="184"/>
                </a:lnTo>
                <a:lnTo>
                  <a:pt x="150" y="185"/>
                </a:lnTo>
                <a:lnTo>
                  <a:pt x="139" y="187"/>
                </a:lnTo>
                <a:lnTo>
                  <a:pt x="135" y="187"/>
                </a:lnTo>
                <a:lnTo>
                  <a:pt x="117" y="185"/>
                </a:lnTo>
                <a:lnTo>
                  <a:pt x="116" y="185"/>
                </a:lnTo>
                <a:lnTo>
                  <a:pt x="108" y="187"/>
                </a:lnTo>
                <a:lnTo>
                  <a:pt x="100" y="191"/>
                </a:lnTo>
                <a:lnTo>
                  <a:pt x="97" y="192"/>
                </a:lnTo>
                <a:lnTo>
                  <a:pt x="75" y="206"/>
                </a:lnTo>
                <a:lnTo>
                  <a:pt x="61" y="214"/>
                </a:lnTo>
                <a:lnTo>
                  <a:pt x="60" y="214"/>
                </a:lnTo>
                <a:lnTo>
                  <a:pt x="61" y="21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5633" name="组合 3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2925" y="1809750"/>
            <a:ext cx="1460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34" name="Freeform 38"/>
          <p:cNvSpPr>
            <a:spLocks noEditPoints="1"/>
          </p:cNvSpPr>
          <p:nvPr/>
        </p:nvSpPr>
        <p:spPr bwMode="auto">
          <a:xfrm>
            <a:off x="4943475" y="2098675"/>
            <a:ext cx="139700" cy="133350"/>
          </a:xfrm>
          <a:custGeom>
            <a:avLst/>
            <a:gdLst>
              <a:gd name="T0" fmla="*/ 2147483647 w 257"/>
              <a:gd name="T1" fmla="*/ 2147483647 h 249"/>
              <a:gd name="T2" fmla="*/ 2147483647 w 257"/>
              <a:gd name="T3" fmla="*/ 2147483647 h 249"/>
              <a:gd name="T4" fmla="*/ 2147483647 w 257"/>
              <a:gd name="T5" fmla="*/ 2147483647 h 249"/>
              <a:gd name="T6" fmla="*/ 2147483647 w 257"/>
              <a:gd name="T7" fmla="*/ 2147483647 h 249"/>
              <a:gd name="T8" fmla="*/ 2147483647 w 257"/>
              <a:gd name="T9" fmla="*/ 2147483647 h 249"/>
              <a:gd name="T10" fmla="*/ 2147483647 w 257"/>
              <a:gd name="T11" fmla="*/ 2147483647 h 249"/>
              <a:gd name="T12" fmla="*/ 2147483647 w 257"/>
              <a:gd name="T13" fmla="*/ 2147483647 h 249"/>
              <a:gd name="T14" fmla="*/ 2147483647 w 257"/>
              <a:gd name="T15" fmla="*/ 2147483647 h 249"/>
              <a:gd name="T16" fmla="*/ 0 w 257"/>
              <a:gd name="T17" fmla="*/ 2147483647 h 249"/>
              <a:gd name="T18" fmla="*/ 2147483647 w 257"/>
              <a:gd name="T19" fmla="*/ 2147483647 h 249"/>
              <a:gd name="T20" fmla="*/ 2147483647 w 257"/>
              <a:gd name="T21" fmla="*/ 2147483647 h 249"/>
              <a:gd name="T22" fmla="*/ 2147483647 w 257"/>
              <a:gd name="T23" fmla="*/ 2147483647 h 249"/>
              <a:gd name="T24" fmla="*/ 2147483647 w 257"/>
              <a:gd name="T25" fmla="*/ 2147483647 h 249"/>
              <a:gd name="T26" fmla="*/ 2147483647 w 257"/>
              <a:gd name="T27" fmla="*/ 2147483647 h 249"/>
              <a:gd name="T28" fmla="*/ 2147483647 w 257"/>
              <a:gd name="T29" fmla="*/ 2147483647 h 249"/>
              <a:gd name="T30" fmla="*/ 2147483647 w 257"/>
              <a:gd name="T31" fmla="*/ 2147483647 h 249"/>
              <a:gd name="T32" fmla="*/ 2147483647 w 257"/>
              <a:gd name="T33" fmla="*/ 2147483647 h 249"/>
              <a:gd name="T34" fmla="*/ 2147483647 w 257"/>
              <a:gd name="T35" fmla="*/ 2147483647 h 249"/>
              <a:gd name="T36" fmla="*/ 2147483647 w 257"/>
              <a:gd name="T37" fmla="*/ 2147483647 h 249"/>
              <a:gd name="T38" fmla="*/ 2147483647 w 257"/>
              <a:gd name="T39" fmla="*/ 2147483647 h 249"/>
              <a:gd name="T40" fmla="*/ 2147483647 w 257"/>
              <a:gd name="T41" fmla="*/ 2147483647 h 249"/>
              <a:gd name="T42" fmla="*/ 2147483647 w 257"/>
              <a:gd name="T43" fmla="*/ 2147483647 h 249"/>
              <a:gd name="T44" fmla="*/ 2147483647 w 257"/>
              <a:gd name="T45" fmla="*/ 2147483647 h 249"/>
              <a:gd name="T46" fmla="*/ 2147483647 w 257"/>
              <a:gd name="T47" fmla="*/ 2147483647 h 249"/>
              <a:gd name="T48" fmla="*/ 2147483647 w 257"/>
              <a:gd name="T49" fmla="*/ 2147483647 h 249"/>
              <a:gd name="T50" fmla="*/ 2147483647 w 257"/>
              <a:gd name="T51" fmla="*/ 2147483647 h 249"/>
              <a:gd name="T52" fmla="*/ 2147483647 w 257"/>
              <a:gd name="T53" fmla="*/ 2147483647 h 249"/>
              <a:gd name="T54" fmla="*/ 2147483647 w 257"/>
              <a:gd name="T55" fmla="*/ 2147483647 h 249"/>
              <a:gd name="T56" fmla="*/ 2147483647 w 257"/>
              <a:gd name="T57" fmla="*/ 2147483647 h 249"/>
              <a:gd name="T58" fmla="*/ 2147483647 w 257"/>
              <a:gd name="T59" fmla="*/ 2147483647 h 249"/>
              <a:gd name="T60" fmla="*/ 2147483647 w 257"/>
              <a:gd name="T61" fmla="*/ 2147483647 h 249"/>
              <a:gd name="T62" fmla="*/ 2147483647 w 257"/>
              <a:gd name="T63" fmla="*/ 2147483647 h 249"/>
              <a:gd name="T64" fmla="*/ 2147483647 w 257"/>
              <a:gd name="T65" fmla="*/ 2147483647 h 249"/>
              <a:gd name="T66" fmla="*/ 2147483647 w 257"/>
              <a:gd name="T67" fmla="*/ 2147483647 h 249"/>
              <a:gd name="T68" fmla="*/ 2147483647 w 257"/>
              <a:gd name="T69" fmla="*/ 2147483647 h 249"/>
              <a:gd name="T70" fmla="*/ 2147483647 w 257"/>
              <a:gd name="T71" fmla="*/ 2147483647 h 249"/>
              <a:gd name="T72" fmla="*/ 2147483647 w 257"/>
              <a:gd name="T73" fmla="*/ 2147483647 h 249"/>
              <a:gd name="T74" fmla="*/ 2147483647 w 257"/>
              <a:gd name="T75" fmla="*/ 2147483647 h 249"/>
              <a:gd name="T76" fmla="*/ 2147483647 w 257"/>
              <a:gd name="T77" fmla="*/ 2147483647 h 249"/>
              <a:gd name="T78" fmla="*/ 2147483647 w 257"/>
              <a:gd name="T79" fmla="*/ 2147483647 h 249"/>
              <a:gd name="T80" fmla="*/ 2147483647 w 257"/>
              <a:gd name="T81" fmla="*/ 2147483647 h 249"/>
              <a:gd name="T82" fmla="*/ 2147483647 w 257"/>
              <a:gd name="T83" fmla="*/ 2147483647 h 249"/>
              <a:gd name="T84" fmla="*/ 2147483647 w 257"/>
              <a:gd name="T85" fmla="*/ 2147483647 h 249"/>
              <a:gd name="T86" fmla="*/ 2147483647 w 257"/>
              <a:gd name="T87" fmla="*/ 2147483647 h 249"/>
              <a:gd name="T88" fmla="*/ 2147483647 w 257"/>
              <a:gd name="T89" fmla="*/ 2147483647 h 249"/>
              <a:gd name="T90" fmla="*/ 2147483647 w 257"/>
              <a:gd name="T91" fmla="*/ 2147483647 h 249"/>
              <a:gd name="T92" fmla="*/ 2147483647 w 257"/>
              <a:gd name="T93" fmla="*/ 2147483647 h 249"/>
              <a:gd name="T94" fmla="*/ 2147483647 w 257"/>
              <a:gd name="T95" fmla="*/ 2147483647 h 249"/>
              <a:gd name="T96" fmla="*/ 2147483647 w 257"/>
              <a:gd name="T97" fmla="*/ 2147483647 h 249"/>
              <a:gd name="T98" fmla="*/ 2147483647 w 257"/>
              <a:gd name="T99" fmla="*/ 2147483647 h 249"/>
              <a:gd name="T100" fmla="*/ 2147483647 w 257"/>
              <a:gd name="T101" fmla="*/ 2147483647 h 249"/>
              <a:gd name="T102" fmla="*/ 2147483647 w 257"/>
              <a:gd name="T103" fmla="*/ 2147483647 h 249"/>
              <a:gd name="T104" fmla="*/ 2147483647 w 257"/>
              <a:gd name="T105" fmla="*/ 2147483647 h 249"/>
              <a:gd name="T106" fmla="*/ 2147483647 w 257"/>
              <a:gd name="T107" fmla="*/ 2147483647 h 249"/>
              <a:gd name="T108" fmla="*/ 2147483647 w 257"/>
              <a:gd name="T109" fmla="*/ 2147483647 h 249"/>
              <a:gd name="T110" fmla="*/ 2147483647 w 257"/>
              <a:gd name="T111" fmla="*/ 2147483647 h 249"/>
              <a:gd name="T112" fmla="*/ 2147483647 w 257"/>
              <a:gd name="T113" fmla="*/ 2147483647 h 249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57" h="249">
                <a:moveTo>
                  <a:pt x="159" y="0"/>
                </a:moveTo>
                <a:lnTo>
                  <a:pt x="159" y="0"/>
                </a:lnTo>
                <a:lnTo>
                  <a:pt x="156" y="2"/>
                </a:lnTo>
                <a:lnTo>
                  <a:pt x="153" y="3"/>
                </a:lnTo>
                <a:lnTo>
                  <a:pt x="135" y="28"/>
                </a:lnTo>
                <a:lnTo>
                  <a:pt x="134" y="32"/>
                </a:lnTo>
                <a:lnTo>
                  <a:pt x="134" y="54"/>
                </a:lnTo>
                <a:lnTo>
                  <a:pt x="127" y="62"/>
                </a:lnTo>
                <a:lnTo>
                  <a:pt x="120" y="69"/>
                </a:lnTo>
                <a:lnTo>
                  <a:pt x="114" y="73"/>
                </a:lnTo>
                <a:lnTo>
                  <a:pt x="107" y="74"/>
                </a:lnTo>
                <a:lnTo>
                  <a:pt x="101" y="74"/>
                </a:lnTo>
                <a:lnTo>
                  <a:pt x="96" y="74"/>
                </a:lnTo>
                <a:lnTo>
                  <a:pt x="90" y="73"/>
                </a:lnTo>
                <a:lnTo>
                  <a:pt x="86" y="71"/>
                </a:lnTo>
                <a:lnTo>
                  <a:pt x="83" y="74"/>
                </a:lnTo>
                <a:lnTo>
                  <a:pt x="62" y="96"/>
                </a:lnTo>
                <a:lnTo>
                  <a:pt x="60" y="99"/>
                </a:lnTo>
                <a:lnTo>
                  <a:pt x="60" y="101"/>
                </a:lnTo>
                <a:lnTo>
                  <a:pt x="63" y="118"/>
                </a:lnTo>
                <a:lnTo>
                  <a:pt x="68" y="131"/>
                </a:lnTo>
                <a:lnTo>
                  <a:pt x="75" y="145"/>
                </a:lnTo>
                <a:lnTo>
                  <a:pt x="83" y="155"/>
                </a:lnTo>
                <a:lnTo>
                  <a:pt x="13" y="224"/>
                </a:lnTo>
                <a:lnTo>
                  <a:pt x="11" y="226"/>
                </a:lnTo>
                <a:lnTo>
                  <a:pt x="0" y="243"/>
                </a:lnTo>
                <a:lnTo>
                  <a:pt x="0" y="246"/>
                </a:lnTo>
                <a:lnTo>
                  <a:pt x="2" y="249"/>
                </a:lnTo>
                <a:lnTo>
                  <a:pt x="4" y="249"/>
                </a:lnTo>
                <a:lnTo>
                  <a:pt x="6" y="249"/>
                </a:lnTo>
                <a:lnTo>
                  <a:pt x="22" y="238"/>
                </a:lnTo>
                <a:lnTo>
                  <a:pt x="23" y="238"/>
                </a:lnTo>
                <a:lnTo>
                  <a:pt x="96" y="167"/>
                </a:lnTo>
                <a:lnTo>
                  <a:pt x="107" y="174"/>
                </a:lnTo>
                <a:lnTo>
                  <a:pt x="116" y="181"/>
                </a:lnTo>
                <a:lnTo>
                  <a:pt x="127" y="185"/>
                </a:lnTo>
                <a:lnTo>
                  <a:pt x="137" y="189"/>
                </a:lnTo>
                <a:lnTo>
                  <a:pt x="152" y="192"/>
                </a:lnTo>
                <a:lnTo>
                  <a:pt x="157" y="192"/>
                </a:lnTo>
                <a:lnTo>
                  <a:pt x="159" y="192"/>
                </a:lnTo>
                <a:lnTo>
                  <a:pt x="161" y="192"/>
                </a:lnTo>
                <a:lnTo>
                  <a:pt x="163" y="190"/>
                </a:lnTo>
                <a:lnTo>
                  <a:pt x="182" y="171"/>
                </a:lnTo>
                <a:lnTo>
                  <a:pt x="183" y="168"/>
                </a:lnTo>
                <a:lnTo>
                  <a:pt x="183" y="166"/>
                </a:lnTo>
                <a:lnTo>
                  <a:pt x="183" y="156"/>
                </a:lnTo>
                <a:lnTo>
                  <a:pt x="184" y="148"/>
                </a:lnTo>
                <a:lnTo>
                  <a:pt x="187" y="140"/>
                </a:lnTo>
                <a:lnTo>
                  <a:pt x="190" y="134"/>
                </a:lnTo>
                <a:lnTo>
                  <a:pt x="194" y="129"/>
                </a:lnTo>
                <a:lnTo>
                  <a:pt x="198" y="125"/>
                </a:lnTo>
                <a:lnTo>
                  <a:pt x="205" y="119"/>
                </a:lnTo>
                <a:lnTo>
                  <a:pt x="230" y="125"/>
                </a:lnTo>
                <a:lnTo>
                  <a:pt x="232" y="125"/>
                </a:lnTo>
                <a:lnTo>
                  <a:pt x="235" y="122"/>
                </a:lnTo>
                <a:lnTo>
                  <a:pt x="254" y="103"/>
                </a:lnTo>
                <a:lnTo>
                  <a:pt x="257" y="101"/>
                </a:lnTo>
                <a:lnTo>
                  <a:pt x="257" y="97"/>
                </a:lnTo>
                <a:lnTo>
                  <a:pt x="254" y="81"/>
                </a:lnTo>
                <a:lnTo>
                  <a:pt x="250" y="65"/>
                </a:lnTo>
                <a:lnTo>
                  <a:pt x="245" y="52"/>
                </a:lnTo>
                <a:lnTo>
                  <a:pt x="238" y="41"/>
                </a:lnTo>
                <a:lnTo>
                  <a:pt x="230" y="32"/>
                </a:lnTo>
                <a:lnTo>
                  <a:pt x="221" y="24"/>
                </a:lnTo>
                <a:lnTo>
                  <a:pt x="213" y="17"/>
                </a:lnTo>
                <a:lnTo>
                  <a:pt x="204" y="11"/>
                </a:lnTo>
                <a:lnTo>
                  <a:pt x="195" y="9"/>
                </a:lnTo>
                <a:lnTo>
                  <a:pt x="187" y="5"/>
                </a:lnTo>
                <a:lnTo>
                  <a:pt x="172" y="2"/>
                </a:lnTo>
                <a:lnTo>
                  <a:pt x="163" y="0"/>
                </a:lnTo>
                <a:lnTo>
                  <a:pt x="159" y="0"/>
                </a:lnTo>
                <a:close/>
                <a:moveTo>
                  <a:pt x="242" y="93"/>
                </a:moveTo>
                <a:lnTo>
                  <a:pt x="242" y="93"/>
                </a:lnTo>
                <a:lnTo>
                  <a:pt x="234" y="91"/>
                </a:lnTo>
                <a:lnTo>
                  <a:pt x="227" y="86"/>
                </a:lnTo>
                <a:lnTo>
                  <a:pt x="212" y="78"/>
                </a:lnTo>
                <a:lnTo>
                  <a:pt x="200" y="67"/>
                </a:lnTo>
                <a:lnTo>
                  <a:pt x="189" y="56"/>
                </a:lnTo>
                <a:lnTo>
                  <a:pt x="180" y="44"/>
                </a:lnTo>
                <a:lnTo>
                  <a:pt x="174" y="33"/>
                </a:lnTo>
                <a:lnTo>
                  <a:pt x="165" y="14"/>
                </a:lnTo>
                <a:lnTo>
                  <a:pt x="172" y="15"/>
                </a:lnTo>
                <a:lnTo>
                  <a:pt x="183" y="18"/>
                </a:lnTo>
                <a:lnTo>
                  <a:pt x="194" y="22"/>
                </a:lnTo>
                <a:lnTo>
                  <a:pt x="206" y="29"/>
                </a:lnTo>
                <a:lnTo>
                  <a:pt x="219" y="39"/>
                </a:lnTo>
                <a:lnTo>
                  <a:pt x="224" y="46"/>
                </a:lnTo>
                <a:lnTo>
                  <a:pt x="228" y="52"/>
                </a:lnTo>
                <a:lnTo>
                  <a:pt x="234" y="61"/>
                </a:lnTo>
                <a:lnTo>
                  <a:pt x="238" y="70"/>
                </a:lnTo>
                <a:lnTo>
                  <a:pt x="240" y="81"/>
                </a:lnTo>
                <a:lnTo>
                  <a:pt x="242" y="93"/>
                </a:lnTo>
                <a:close/>
                <a:moveTo>
                  <a:pt x="18" y="232"/>
                </a:moveTo>
                <a:lnTo>
                  <a:pt x="14" y="237"/>
                </a:lnTo>
                <a:lnTo>
                  <a:pt x="18" y="230"/>
                </a:lnTo>
                <a:lnTo>
                  <a:pt x="88" y="160"/>
                </a:lnTo>
                <a:lnTo>
                  <a:pt x="89" y="163"/>
                </a:lnTo>
                <a:lnTo>
                  <a:pt x="18" y="232"/>
                </a:lnTo>
                <a:close/>
                <a:moveTo>
                  <a:pt x="156" y="178"/>
                </a:moveTo>
                <a:lnTo>
                  <a:pt x="156" y="178"/>
                </a:lnTo>
                <a:lnTo>
                  <a:pt x="149" y="178"/>
                </a:lnTo>
                <a:lnTo>
                  <a:pt x="139" y="175"/>
                </a:lnTo>
                <a:lnTo>
                  <a:pt x="127" y="171"/>
                </a:lnTo>
                <a:lnTo>
                  <a:pt x="115" y="164"/>
                </a:lnTo>
                <a:lnTo>
                  <a:pt x="101" y="155"/>
                </a:lnTo>
                <a:lnTo>
                  <a:pt x="96" y="148"/>
                </a:lnTo>
                <a:lnTo>
                  <a:pt x="90" y="141"/>
                </a:lnTo>
                <a:lnTo>
                  <a:pt x="85" y="133"/>
                </a:lnTo>
                <a:lnTo>
                  <a:pt x="81" y="125"/>
                </a:lnTo>
                <a:lnTo>
                  <a:pt x="77" y="114"/>
                </a:lnTo>
                <a:lnTo>
                  <a:pt x="74" y="103"/>
                </a:lnTo>
                <a:lnTo>
                  <a:pt x="85" y="91"/>
                </a:lnTo>
                <a:lnTo>
                  <a:pt x="88" y="99"/>
                </a:lnTo>
                <a:lnTo>
                  <a:pt x="90" y="110"/>
                </a:lnTo>
                <a:lnTo>
                  <a:pt x="96" y="119"/>
                </a:lnTo>
                <a:lnTo>
                  <a:pt x="104" y="130"/>
                </a:lnTo>
                <a:lnTo>
                  <a:pt x="114" y="141"/>
                </a:lnTo>
                <a:lnTo>
                  <a:pt x="127" y="152"/>
                </a:lnTo>
                <a:lnTo>
                  <a:pt x="145" y="160"/>
                </a:lnTo>
                <a:lnTo>
                  <a:pt x="156" y="164"/>
                </a:lnTo>
                <a:lnTo>
                  <a:pt x="167" y="167"/>
                </a:lnTo>
                <a:lnTo>
                  <a:pt x="156" y="178"/>
                </a:lnTo>
                <a:close/>
                <a:moveTo>
                  <a:pt x="169" y="161"/>
                </a:moveTo>
                <a:lnTo>
                  <a:pt x="169" y="161"/>
                </a:lnTo>
                <a:lnTo>
                  <a:pt x="159" y="157"/>
                </a:lnTo>
                <a:lnTo>
                  <a:pt x="148" y="155"/>
                </a:lnTo>
                <a:lnTo>
                  <a:pt x="138" y="149"/>
                </a:lnTo>
                <a:lnTo>
                  <a:pt x="130" y="145"/>
                </a:lnTo>
                <a:lnTo>
                  <a:pt x="116" y="136"/>
                </a:lnTo>
                <a:lnTo>
                  <a:pt x="107" y="125"/>
                </a:lnTo>
                <a:lnTo>
                  <a:pt x="100" y="114"/>
                </a:lnTo>
                <a:lnTo>
                  <a:pt x="96" y="103"/>
                </a:lnTo>
                <a:lnTo>
                  <a:pt x="93" y="95"/>
                </a:lnTo>
                <a:lnTo>
                  <a:pt x="92" y="86"/>
                </a:lnTo>
                <a:lnTo>
                  <a:pt x="103" y="88"/>
                </a:lnTo>
                <a:lnTo>
                  <a:pt x="109" y="86"/>
                </a:lnTo>
                <a:lnTo>
                  <a:pt x="118" y="85"/>
                </a:lnTo>
                <a:lnTo>
                  <a:pt x="124" y="81"/>
                </a:lnTo>
                <a:lnTo>
                  <a:pt x="133" y="76"/>
                </a:lnTo>
                <a:lnTo>
                  <a:pt x="139" y="69"/>
                </a:lnTo>
                <a:lnTo>
                  <a:pt x="148" y="58"/>
                </a:lnTo>
                <a:lnTo>
                  <a:pt x="154" y="70"/>
                </a:lnTo>
                <a:lnTo>
                  <a:pt x="164" y="82"/>
                </a:lnTo>
                <a:lnTo>
                  <a:pt x="178" y="96"/>
                </a:lnTo>
                <a:lnTo>
                  <a:pt x="195" y="110"/>
                </a:lnTo>
                <a:lnTo>
                  <a:pt x="186" y="118"/>
                </a:lnTo>
                <a:lnTo>
                  <a:pt x="182" y="123"/>
                </a:lnTo>
                <a:lnTo>
                  <a:pt x="178" y="130"/>
                </a:lnTo>
                <a:lnTo>
                  <a:pt x="174" y="137"/>
                </a:lnTo>
                <a:lnTo>
                  <a:pt x="171" y="144"/>
                </a:lnTo>
                <a:lnTo>
                  <a:pt x="169" y="152"/>
                </a:lnTo>
                <a:lnTo>
                  <a:pt x="169" y="161"/>
                </a:lnTo>
                <a:close/>
                <a:moveTo>
                  <a:pt x="228" y="110"/>
                </a:moveTo>
                <a:lnTo>
                  <a:pt x="205" y="106"/>
                </a:lnTo>
                <a:lnTo>
                  <a:pt x="201" y="106"/>
                </a:lnTo>
                <a:lnTo>
                  <a:pt x="190" y="97"/>
                </a:lnTo>
                <a:lnTo>
                  <a:pt x="179" y="88"/>
                </a:lnTo>
                <a:lnTo>
                  <a:pt x="171" y="80"/>
                </a:lnTo>
                <a:lnTo>
                  <a:pt x="164" y="71"/>
                </a:lnTo>
                <a:lnTo>
                  <a:pt x="153" y="55"/>
                </a:lnTo>
                <a:lnTo>
                  <a:pt x="148" y="43"/>
                </a:lnTo>
                <a:lnTo>
                  <a:pt x="148" y="33"/>
                </a:lnTo>
                <a:lnTo>
                  <a:pt x="159" y="18"/>
                </a:lnTo>
                <a:lnTo>
                  <a:pt x="168" y="37"/>
                </a:lnTo>
                <a:lnTo>
                  <a:pt x="175" y="50"/>
                </a:lnTo>
                <a:lnTo>
                  <a:pt x="184" y="61"/>
                </a:lnTo>
                <a:lnTo>
                  <a:pt x="195" y="73"/>
                </a:lnTo>
                <a:lnTo>
                  <a:pt x="208" y="84"/>
                </a:lnTo>
                <a:lnTo>
                  <a:pt x="223" y="93"/>
                </a:lnTo>
                <a:lnTo>
                  <a:pt x="231" y="96"/>
                </a:lnTo>
                <a:lnTo>
                  <a:pt x="239" y="100"/>
                </a:lnTo>
                <a:lnTo>
                  <a:pt x="228" y="11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5" name="Freeform 39"/>
          <p:cNvSpPr>
            <a:spLocks noEditPoints="1"/>
          </p:cNvSpPr>
          <p:nvPr/>
        </p:nvSpPr>
        <p:spPr bwMode="auto">
          <a:xfrm>
            <a:off x="5235575" y="2095500"/>
            <a:ext cx="147638" cy="139700"/>
          </a:xfrm>
          <a:custGeom>
            <a:avLst/>
            <a:gdLst>
              <a:gd name="T0" fmla="*/ 2147483647 w 273"/>
              <a:gd name="T1" fmla="*/ 0 h 259"/>
              <a:gd name="T2" fmla="*/ 2147483647 w 273"/>
              <a:gd name="T3" fmla="*/ 2147483647 h 259"/>
              <a:gd name="T4" fmla="*/ 2147483647 w 273"/>
              <a:gd name="T5" fmla="*/ 2147483647 h 259"/>
              <a:gd name="T6" fmla="*/ 2147483647 w 273"/>
              <a:gd name="T7" fmla="*/ 2147483647 h 259"/>
              <a:gd name="T8" fmla="*/ 2147483647 w 273"/>
              <a:gd name="T9" fmla="*/ 2147483647 h 259"/>
              <a:gd name="T10" fmla="*/ 2147483647 w 273"/>
              <a:gd name="T11" fmla="*/ 2147483647 h 259"/>
              <a:gd name="T12" fmla="*/ 2147483647 w 273"/>
              <a:gd name="T13" fmla="*/ 2147483647 h 259"/>
              <a:gd name="T14" fmla="*/ 2147483647 w 273"/>
              <a:gd name="T15" fmla="*/ 2147483647 h 259"/>
              <a:gd name="T16" fmla="*/ 2147483647 w 273"/>
              <a:gd name="T17" fmla="*/ 2147483647 h 259"/>
              <a:gd name="T18" fmla="*/ 2147483647 w 273"/>
              <a:gd name="T19" fmla="*/ 2147483647 h 259"/>
              <a:gd name="T20" fmla="*/ 0 w 273"/>
              <a:gd name="T21" fmla="*/ 2147483647 h 259"/>
              <a:gd name="T22" fmla="*/ 2147483647 w 273"/>
              <a:gd name="T23" fmla="*/ 2147483647 h 259"/>
              <a:gd name="T24" fmla="*/ 2147483647 w 273"/>
              <a:gd name="T25" fmla="*/ 2147483647 h 259"/>
              <a:gd name="T26" fmla="*/ 2147483647 w 273"/>
              <a:gd name="T27" fmla="*/ 2147483647 h 259"/>
              <a:gd name="T28" fmla="*/ 2147483647 w 273"/>
              <a:gd name="T29" fmla="*/ 2147483647 h 259"/>
              <a:gd name="T30" fmla="*/ 2147483647 w 273"/>
              <a:gd name="T31" fmla="*/ 2147483647 h 259"/>
              <a:gd name="T32" fmla="*/ 2147483647 w 273"/>
              <a:gd name="T33" fmla="*/ 2147483647 h 259"/>
              <a:gd name="T34" fmla="*/ 2147483647 w 273"/>
              <a:gd name="T35" fmla="*/ 2147483647 h 259"/>
              <a:gd name="T36" fmla="*/ 2147483647 w 273"/>
              <a:gd name="T37" fmla="*/ 2147483647 h 259"/>
              <a:gd name="T38" fmla="*/ 2147483647 w 273"/>
              <a:gd name="T39" fmla="*/ 2147483647 h 259"/>
              <a:gd name="T40" fmla="*/ 2147483647 w 273"/>
              <a:gd name="T41" fmla="*/ 2147483647 h 259"/>
              <a:gd name="T42" fmla="*/ 2147483647 w 273"/>
              <a:gd name="T43" fmla="*/ 2147483647 h 259"/>
              <a:gd name="T44" fmla="*/ 2147483647 w 273"/>
              <a:gd name="T45" fmla="*/ 2147483647 h 259"/>
              <a:gd name="T46" fmla="*/ 2147483647 w 273"/>
              <a:gd name="T47" fmla="*/ 2147483647 h 259"/>
              <a:gd name="T48" fmla="*/ 2147483647 w 273"/>
              <a:gd name="T49" fmla="*/ 2147483647 h 259"/>
              <a:gd name="T50" fmla="*/ 2147483647 w 273"/>
              <a:gd name="T51" fmla="*/ 2147483647 h 259"/>
              <a:gd name="T52" fmla="*/ 2147483647 w 273"/>
              <a:gd name="T53" fmla="*/ 2147483647 h 259"/>
              <a:gd name="T54" fmla="*/ 2147483647 w 273"/>
              <a:gd name="T55" fmla="*/ 2147483647 h 259"/>
              <a:gd name="T56" fmla="*/ 2147483647 w 273"/>
              <a:gd name="T57" fmla="*/ 0 h 259"/>
              <a:gd name="T58" fmla="*/ 2147483647 w 273"/>
              <a:gd name="T59" fmla="*/ 2147483647 h 259"/>
              <a:gd name="T60" fmla="*/ 2147483647 w 273"/>
              <a:gd name="T61" fmla="*/ 2147483647 h 259"/>
              <a:gd name="T62" fmla="*/ 2147483647 w 273"/>
              <a:gd name="T63" fmla="*/ 2147483647 h 259"/>
              <a:gd name="T64" fmla="*/ 2147483647 w 273"/>
              <a:gd name="T65" fmla="*/ 2147483647 h 259"/>
              <a:gd name="T66" fmla="*/ 2147483647 w 273"/>
              <a:gd name="T67" fmla="*/ 2147483647 h 259"/>
              <a:gd name="T68" fmla="*/ 2147483647 w 273"/>
              <a:gd name="T69" fmla="*/ 2147483647 h 259"/>
              <a:gd name="T70" fmla="*/ 2147483647 w 273"/>
              <a:gd name="T71" fmla="*/ 2147483647 h 259"/>
              <a:gd name="T72" fmla="*/ 2147483647 w 273"/>
              <a:gd name="T73" fmla="*/ 2147483647 h 259"/>
              <a:gd name="T74" fmla="*/ 2147483647 w 273"/>
              <a:gd name="T75" fmla="*/ 2147483647 h 259"/>
              <a:gd name="T76" fmla="*/ 2147483647 w 273"/>
              <a:gd name="T77" fmla="*/ 2147483647 h 259"/>
              <a:gd name="T78" fmla="*/ 2147483647 w 273"/>
              <a:gd name="T79" fmla="*/ 2147483647 h 259"/>
              <a:gd name="T80" fmla="*/ 2147483647 w 273"/>
              <a:gd name="T81" fmla="*/ 2147483647 h 259"/>
              <a:gd name="T82" fmla="*/ 2147483647 w 273"/>
              <a:gd name="T83" fmla="*/ 2147483647 h 259"/>
              <a:gd name="T84" fmla="*/ 2147483647 w 273"/>
              <a:gd name="T85" fmla="*/ 2147483647 h 259"/>
              <a:gd name="T86" fmla="*/ 2147483647 w 273"/>
              <a:gd name="T87" fmla="*/ 2147483647 h 259"/>
              <a:gd name="T88" fmla="*/ 2147483647 w 273"/>
              <a:gd name="T89" fmla="*/ 2147483647 h 259"/>
              <a:gd name="T90" fmla="*/ 2147483647 w 273"/>
              <a:gd name="T91" fmla="*/ 2147483647 h 259"/>
              <a:gd name="T92" fmla="*/ 2147483647 w 273"/>
              <a:gd name="T93" fmla="*/ 2147483647 h 259"/>
              <a:gd name="T94" fmla="*/ 2147483647 w 273"/>
              <a:gd name="T95" fmla="*/ 2147483647 h 259"/>
              <a:gd name="T96" fmla="*/ 2147483647 w 273"/>
              <a:gd name="T97" fmla="*/ 2147483647 h 259"/>
              <a:gd name="T98" fmla="*/ 2147483647 w 273"/>
              <a:gd name="T99" fmla="*/ 2147483647 h 259"/>
              <a:gd name="T100" fmla="*/ 2147483647 w 273"/>
              <a:gd name="T101" fmla="*/ 2147483647 h 259"/>
              <a:gd name="T102" fmla="*/ 2147483647 w 273"/>
              <a:gd name="T103" fmla="*/ 2147483647 h 259"/>
              <a:gd name="T104" fmla="*/ 2147483647 w 273"/>
              <a:gd name="T105" fmla="*/ 2147483647 h 259"/>
              <a:gd name="T106" fmla="*/ 2147483647 w 273"/>
              <a:gd name="T107" fmla="*/ 2147483647 h 259"/>
              <a:gd name="T108" fmla="*/ 2147483647 w 273"/>
              <a:gd name="T109" fmla="*/ 2147483647 h 259"/>
              <a:gd name="T110" fmla="*/ 2147483647 w 273"/>
              <a:gd name="T111" fmla="*/ 2147483647 h 259"/>
              <a:gd name="T112" fmla="*/ 2147483647 w 273"/>
              <a:gd name="T113" fmla="*/ 2147483647 h 259"/>
              <a:gd name="T114" fmla="*/ 2147483647 w 273"/>
              <a:gd name="T115" fmla="*/ 2147483647 h 259"/>
              <a:gd name="T116" fmla="*/ 2147483647 w 273"/>
              <a:gd name="T117" fmla="*/ 2147483647 h 259"/>
              <a:gd name="T118" fmla="*/ 2147483647 w 273"/>
              <a:gd name="T119" fmla="*/ 2147483647 h 259"/>
              <a:gd name="T120" fmla="*/ 2147483647 w 273"/>
              <a:gd name="T121" fmla="*/ 2147483647 h 259"/>
              <a:gd name="T122" fmla="*/ 2147483647 w 273"/>
              <a:gd name="T123" fmla="*/ 2147483647 h 25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73" h="259">
                <a:moveTo>
                  <a:pt x="174" y="0"/>
                </a:moveTo>
                <a:lnTo>
                  <a:pt x="174" y="0"/>
                </a:lnTo>
                <a:lnTo>
                  <a:pt x="172" y="0"/>
                </a:lnTo>
                <a:lnTo>
                  <a:pt x="169" y="3"/>
                </a:lnTo>
                <a:lnTo>
                  <a:pt x="151" y="27"/>
                </a:lnTo>
                <a:lnTo>
                  <a:pt x="150" y="31"/>
                </a:lnTo>
                <a:lnTo>
                  <a:pt x="150" y="53"/>
                </a:lnTo>
                <a:lnTo>
                  <a:pt x="144" y="61"/>
                </a:lnTo>
                <a:lnTo>
                  <a:pt x="136" y="68"/>
                </a:lnTo>
                <a:lnTo>
                  <a:pt x="129" y="72"/>
                </a:lnTo>
                <a:lnTo>
                  <a:pt x="124" y="74"/>
                </a:lnTo>
                <a:lnTo>
                  <a:pt x="117" y="74"/>
                </a:lnTo>
                <a:lnTo>
                  <a:pt x="113" y="74"/>
                </a:lnTo>
                <a:lnTo>
                  <a:pt x="106" y="72"/>
                </a:lnTo>
                <a:lnTo>
                  <a:pt x="103" y="71"/>
                </a:lnTo>
                <a:lnTo>
                  <a:pt x="99" y="74"/>
                </a:lnTo>
                <a:lnTo>
                  <a:pt x="78" y="96"/>
                </a:lnTo>
                <a:lnTo>
                  <a:pt x="76" y="98"/>
                </a:lnTo>
                <a:lnTo>
                  <a:pt x="76" y="101"/>
                </a:lnTo>
                <a:lnTo>
                  <a:pt x="80" y="117"/>
                </a:lnTo>
                <a:lnTo>
                  <a:pt x="86" y="131"/>
                </a:lnTo>
                <a:lnTo>
                  <a:pt x="93" y="143"/>
                </a:lnTo>
                <a:lnTo>
                  <a:pt x="99" y="154"/>
                </a:lnTo>
                <a:lnTo>
                  <a:pt x="42" y="210"/>
                </a:lnTo>
                <a:lnTo>
                  <a:pt x="32" y="187"/>
                </a:lnTo>
                <a:lnTo>
                  <a:pt x="31" y="186"/>
                </a:lnTo>
                <a:lnTo>
                  <a:pt x="28" y="186"/>
                </a:lnTo>
                <a:lnTo>
                  <a:pt x="27" y="187"/>
                </a:lnTo>
                <a:lnTo>
                  <a:pt x="27" y="190"/>
                </a:lnTo>
                <a:lnTo>
                  <a:pt x="38" y="220"/>
                </a:lnTo>
                <a:lnTo>
                  <a:pt x="2" y="227"/>
                </a:lnTo>
                <a:lnTo>
                  <a:pt x="0" y="228"/>
                </a:lnTo>
                <a:lnTo>
                  <a:pt x="0" y="231"/>
                </a:lnTo>
                <a:lnTo>
                  <a:pt x="1" y="232"/>
                </a:lnTo>
                <a:lnTo>
                  <a:pt x="2" y="233"/>
                </a:lnTo>
                <a:lnTo>
                  <a:pt x="4" y="233"/>
                </a:lnTo>
                <a:lnTo>
                  <a:pt x="41" y="225"/>
                </a:lnTo>
                <a:lnTo>
                  <a:pt x="54" y="257"/>
                </a:lnTo>
                <a:lnTo>
                  <a:pt x="56" y="259"/>
                </a:lnTo>
                <a:lnTo>
                  <a:pt x="57" y="259"/>
                </a:lnTo>
                <a:lnTo>
                  <a:pt x="58" y="259"/>
                </a:lnTo>
                <a:lnTo>
                  <a:pt x="60" y="257"/>
                </a:lnTo>
                <a:lnTo>
                  <a:pt x="60" y="255"/>
                </a:lnTo>
                <a:lnTo>
                  <a:pt x="48" y="224"/>
                </a:lnTo>
                <a:lnTo>
                  <a:pt x="86" y="217"/>
                </a:lnTo>
                <a:lnTo>
                  <a:pt x="87" y="216"/>
                </a:lnTo>
                <a:lnTo>
                  <a:pt x="88" y="213"/>
                </a:lnTo>
                <a:lnTo>
                  <a:pt x="87" y="212"/>
                </a:lnTo>
                <a:lnTo>
                  <a:pt x="84" y="210"/>
                </a:lnTo>
                <a:lnTo>
                  <a:pt x="63" y="214"/>
                </a:lnTo>
                <a:lnTo>
                  <a:pt x="112" y="166"/>
                </a:lnTo>
                <a:lnTo>
                  <a:pt x="123" y="173"/>
                </a:lnTo>
                <a:lnTo>
                  <a:pt x="133" y="180"/>
                </a:lnTo>
                <a:lnTo>
                  <a:pt x="143" y="184"/>
                </a:lnTo>
                <a:lnTo>
                  <a:pt x="154" y="188"/>
                </a:lnTo>
                <a:lnTo>
                  <a:pt x="168" y="191"/>
                </a:lnTo>
                <a:lnTo>
                  <a:pt x="174" y="191"/>
                </a:lnTo>
                <a:lnTo>
                  <a:pt x="177" y="191"/>
                </a:lnTo>
                <a:lnTo>
                  <a:pt x="179" y="190"/>
                </a:lnTo>
                <a:lnTo>
                  <a:pt x="198" y="171"/>
                </a:lnTo>
                <a:lnTo>
                  <a:pt x="200" y="168"/>
                </a:lnTo>
                <a:lnTo>
                  <a:pt x="200" y="165"/>
                </a:lnTo>
                <a:lnTo>
                  <a:pt x="199" y="156"/>
                </a:lnTo>
                <a:lnTo>
                  <a:pt x="200" y="147"/>
                </a:lnTo>
                <a:lnTo>
                  <a:pt x="203" y="139"/>
                </a:lnTo>
                <a:lnTo>
                  <a:pt x="207" y="134"/>
                </a:lnTo>
                <a:lnTo>
                  <a:pt x="211" y="128"/>
                </a:lnTo>
                <a:lnTo>
                  <a:pt x="215" y="124"/>
                </a:lnTo>
                <a:lnTo>
                  <a:pt x="222" y="119"/>
                </a:lnTo>
                <a:lnTo>
                  <a:pt x="245" y="124"/>
                </a:lnTo>
                <a:lnTo>
                  <a:pt x="250" y="124"/>
                </a:lnTo>
                <a:lnTo>
                  <a:pt x="252" y="121"/>
                </a:lnTo>
                <a:lnTo>
                  <a:pt x="271" y="102"/>
                </a:lnTo>
                <a:lnTo>
                  <a:pt x="273" y="101"/>
                </a:lnTo>
                <a:lnTo>
                  <a:pt x="273" y="97"/>
                </a:lnTo>
                <a:lnTo>
                  <a:pt x="270" y="81"/>
                </a:lnTo>
                <a:lnTo>
                  <a:pt x="266" y="64"/>
                </a:lnTo>
                <a:lnTo>
                  <a:pt x="260" y="52"/>
                </a:lnTo>
                <a:lnTo>
                  <a:pt x="254" y="41"/>
                </a:lnTo>
                <a:lnTo>
                  <a:pt x="245" y="31"/>
                </a:lnTo>
                <a:lnTo>
                  <a:pt x="237" y="23"/>
                </a:lnTo>
                <a:lnTo>
                  <a:pt x="229" y="16"/>
                </a:lnTo>
                <a:lnTo>
                  <a:pt x="221" y="11"/>
                </a:lnTo>
                <a:lnTo>
                  <a:pt x="211" y="8"/>
                </a:lnTo>
                <a:lnTo>
                  <a:pt x="203" y="4"/>
                </a:lnTo>
                <a:lnTo>
                  <a:pt x="189" y="1"/>
                </a:lnTo>
                <a:lnTo>
                  <a:pt x="179" y="0"/>
                </a:lnTo>
                <a:lnTo>
                  <a:pt x="174" y="0"/>
                </a:lnTo>
                <a:close/>
                <a:moveTo>
                  <a:pt x="259" y="93"/>
                </a:moveTo>
                <a:lnTo>
                  <a:pt x="259" y="93"/>
                </a:lnTo>
                <a:lnTo>
                  <a:pt x="251" y="90"/>
                </a:lnTo>
                <a:lnTo>
                  <a:pt x="243" y="86"/>
                </a:lnTo>
                <a:lnTo>
                  <a:pt x="228" y="78"/>
                </a:lnTo>
                <a:lnTo>
                  <a:pt x="215" y="67"/>
                </a:lnTo>
                <a:lnTo>
                  <a:pt x="206" y="56"/>
                </a:lnTo>
                <a:lnTo>
                  <a:pt x="196" y="44"/>
                </a:lnTo>
                <a:lnTo>
                  <a:pt x="189" y="33"/>
                </a:lnTo>
                <a:lnTo>
                  <a:pt x="181" y="14"/>
                </a:lnTo>
                <a:lnTo>
                  <a:pt x="189" y="15"/>
                </a:lnTo>
                <a:lnTo>
                  <a:pt x="199" y="18"/>
                </a:lnTo>
                <a:lnTo>
                  <a:pt x="211" y="22"/>
                </a:lnTo>
                <a:lnTo>
                  <a:pt x="224" y="29"/>
                </a:lnTo>
                <a:lnTo>
                  <a:pt x="234" y="38"/>
                </a:lnTo>
                <a:lnTo>
                  <a:pt x="240" y="45"/>
                </a:lnTo>
                <a:lnTo>
                  <a:pt x="245" y="52"/>
                </a:lnTo>
                <a:lnTo>
                  <a:pt x="250" y="60"/>
                </a:lnTo>
                <a:lnTo>
                  <a:pt x="254" y="70"/>
                </a:lnTo>
                <a:lnTo>
                  <a:pt x="256" y="81"/>
                </a:lnTo>
                <a:lnTo>
                  <a:pt x="259" y="93"/>
                </a:lnTo>
                <a:close/>
                <a:moveTo>
                  <a:pt x="53" y="214"/>
                </a:moveTo>
                <a:lnTo>
                  <a:pt x="50" y="213"/>
                </a:lnTo>
                <a:lnTo>
                  <a:pt x="103" y="160"/>
                </a:lnTo>
                <a:lnTo>
                  <a:pt x="105" y="162"/>
                </a:lnTo>
                <a:lnTo>
                  <a:pt x="53" y="214"/>
                </a:lnTo>
                <a:close/>
                <a:moveTo>
                  <a:pt x="172" y="177"/>
                </a:moveTo>
                <a:lnTo>
                  <a:pt x="172" y="177"/>
                </a:lnTo>
                <a:lnTo>
                  <a:pt x="165" y="177"/>
                </a:lnTo>
                <a:lnTo>
                  <a:pt x="155" y="175"/>
                </a:lnTo>
                <a:lnTo>
                  <a:pt x="143" y="171"/>
                </a:lnTo>
                <a:lnTo>
                  <a:pt x="131" y="164"/>
                </a:lnTo>
                <a:lnTo>
                  <a:pt x="118" y="154"/>
                </a:lnTo>
                <a:lnTo>
                  <a:pt x="112" y="147"/>
                </a:lnTo>
                <a:lnTo>
                  <a:pt x="106" y="141"/>
                </a:lnTo>
                <a:lnTo>
                  <a:pt x="101" y="132"/>
                </a:lnTo>
                <a:lnTo>
                  <a:pt x="97" y="124"/>
                </a:lnTo>
                <a:lnTo>
                  <a:pt x="93" y="113"/>
                </a:lnTo>
                <a:lnTo>
                  <a:pt x="90" y="102"/>
                </a:lnTo>
                <a:lnTo>
                  <a:pt x="102" y="90"/>
                </a:lnTo>
                <a:lnTo>
                  <a:pt x="103" y="98"/>
                </a:lnTo>
                <a:lnTo>
                  <a:pt x="106" y="109"/>
                </a:lnTo>
                <a:lnTo>
                  <a:pt x="112" y="119"/>
                </a:lnTo>
                <a:lnTo>
                  <a:pt x="120" y="130"/>
                </a:lnTo>
                <a:lnTo>
                  <a:pt x="131" y="141"/>
                </a:lnTo>
                <a:lnTo>
                  <a:pt x="144" y="151"/>
                </a:lnTo>
                <a:lnTo>
                  <a:pt x="161" y="160"/>
                </a:lnTo>
                <a:lnTo>
                  <a:pt x="172" y="164"/>
                </a:lnTo>
                <a:lnTo>
                  <a:pt x="183" y="166"/>
                </a:lnTo>
                <a:lnTo>
                  <a:pt x="172" y="177"/>
                </a:lnTo>
                <a:close/>
                <a:moveTo>
                  <a:pt x="185" y="161"/>
                </a:moveTo>
                <a:lnTo>
                  <a:pt x="185" y="161"/>
                </a:lnTo>
                <a:lnTo>
                  <a:pt x="174" y="157"/>
                </a:lnTo>
                <a:lnTo>
                  <a:pt x="164" y="154"/>
                </a:lnTo>
                <a:lnTo>
                  <a:pt x="154" y="149"/>
                </a:lnTo>
                <a:lnTo>
                  <a:pt x="146" y="145"/>
                </a:lnTo>
                <a:lnTo>
                  <a:pt x="132" y="135"/>
                </a:lnTo>
                <a:lnTo>
                  <a:pt x="123" y="124"/>
                </a:lnTo>
                <a:lnTo>
                  <a:pt x="116" y="113"/>
                </a:lnTo>
                <a:lnTo>
                  <a:pt x="112" y="102"/>
                </a:lnTo>
                <a:lnTo>
                  <a:pt x="109" y="94"/>
                </a:lnTo>
                <a:lnTo>
                  <a:pt x="108" y="86"/>
                </a:lnTo>
                <a:lnTo>
                  <a:pt x="118" y="87"/>
                </a:lnTo>
                <a:lnTo>
                  <a:pt x="125" y="86"/>
                </a:lnTo>
                <a:lnTo>
                  <a:pt x="133" y="85"/>
                </a:lnTo>
                <a:lnTo>
                  <a:pt x="142" y="81"/>
                </a:lnTo>
                <a:lnTo>
                  <a:pt x="149" y="75"/>
                </a:lnTo>
                <a:lnTo>
                  <a:pt x="157" y="68"/>
                </a:lnTo>
                <a:lnTo>
                  <a:pt x="164" y="57"/>
                </a:lnTo>
                <a:lnTo>
                  <a:pt x="170" y="70"/>
                </a:lnTo>
                <a:lnTo>
                  <a:pt x="181" y="82"/>
                </a:lnTo>
                <a:lnTo>
                  <a:pt x="194" y="96"/>
                </a:lnTo>
                <a:lnTo>
                  <a:pt x="211" y="109"/>
                </a:lnTo>
                <a:lnTo>
                  <a:pt x="202" y="117"/>
                </a:lnTo>
                <a:lnTo>
                  <a:pt x="198" y="123"/>
                </a:lnTo>
                <a:lnTo>
                  <a:pt x="194" y="130"/>
                </a:lnTo>
                <a:lnTo>
                  <a:pt x="189" y="136"/>
                </a:lnTo>
                <a:lnTo>
                  <a:pt x="188" y="143"/>
                </a:lnTo>
                <a:lnTo>
                  <a:pt x="187" y="151"/>
                </a:lnTo>
                <a:lnTo>
                  <a:pt x="185" y="161"/>
                </a:lnTo>
                <a:close/>
                <a:moveTo>
                  <a:pt x="245" y="109"/>
                </a:moveTo>
                <a:lnTo>
                  <a:pt x="222" y="105"/>
                </a:lnTo>
                <a:lnTo>
                  <a:pt x="218" y="105"/>
                </a:lnTo>
                <a:lnTo>
                  <a:pt x="206" y="97"/>
                </a:lnTo>
                <a:lnTo>
                  <a:pt x="196" y="87"/>
                </a:lnTo>
                <a:lnTo>
                  <a:pt x="187" y="79"/>
                </a:lnTo>
                <a:lnTo>
                  <a:pt x="180" y="71"/>
                </a:lnTo>
                <a:lnTo>
                  <a:pt x="170" y="55"/>
                </a:lnTo>
                <a:lnTo>
                  <a:pt x="164" y="42"/>
                </a:lnTo>
                <a:lnTo>
                  <a:pt x="164" y="33"/>
                </a:lnTo>
                <a:lnTo>
                  <a:pt x="176" y="18"/>
                </a:lnTo>
                <a:lnTo>
                  <a:pt x="185" y="37"/>
                </a:lnTo>
                <a:lnTo>
                  <a:pt x="192" y="49"/>
                </a:lnTo>
                <a:lnTo>
                  <a:pt x="200" y="60"/>
                </a:lnTo>
                <a:lnTo>
                  <a:pt x="211" y="72"/>
                </a:lnTo>
                <a:lnTo>
                  <a:pt x="224" y="83"/>
                </a:lnTo>
                <a:lnTo>
                  <a:pt x="239" y="93"/>
                </a:lnTo>
                <a:lnTo>
                  <a:pt x="247" y="96"/>
                </a:lnTo>
                <a:lnTo>
                  <a:pt x="256" y="98"/>
                </a:lnTo>
                <a:lnTo>
                  <a:pt x="245" y="10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6" name="Freeform 40"/>
          <p:cNvSpPr>
            <a:spLocks/>
          </p:cNvSpPr>
          <p:nvPr/>
        </p:nvSpPr>
        <p:spPr bwMode="auto">
          <a:xfrm>
            <a:off x="4672013" y="1501775"/>
            <a:ext cx="101600" cy="26988"/>
          </a:xfrm>
          <a:custGeom>
            <a:avLst/>
            <a:gdLst>
              <a:gd name="T0" fmla="*/ 2147483647 w 190"/>
              <a:gd name="T1" fmla="*/ 2147483647 h 53"/>
              <a:gd name="T2" fmla="*/ 2147483647 w 190"/>
              <a:gd name="T3" fmla="*/ 2147483647 h 53"/>
              <a:gd name="T4" fmla="*/ 2147483647 w 190"/>
              <a:gd name="T5" fmla="*/ 2147483647 h 53"/>
              <a:gd name="T6" fmla="*/ 2147483647 w 190"/>
              <a:gd name="T7" fmla="*/ 2147483647 h 53"/>
              <a:gd name="T8" fmla="*/ 2147483647 w 190"/>
              <a:gd name="T9" fmla="*/ 2147483647 h 53"/>
              <a:gd name="T10" fmla="*/ 2147483647 w 190"/>
              <a:gd name="T11" fmla="*/ 2147483647 h 53"/>
              <a:gd name="T12" fmla="*/ 2147483647 w 190"/>
              <a:gd name="T13" fmla="*/ 2147483647 h 53"/>
              <a:gd name="T14" fmla="*/ 2147483647 w 190"/>
              <a:gd name="T15" fmla="*/ 2147483647 h 53"/>
              <a:gd name="T16" fmla="*/ 2147483647 w 190"/>
              <a:gd name="T17" fmla="*/ 2147483647 h 53"/>
              <a:gd name="T18" fmla="*/ 2147483647 w 190"/>
              <a:gd name="T19" fmla="*/ 2147483647 h 53"/>
              <a:gd name="T20" fmla="*/ 2147483647 w 190"/>
              <a:gd name="T21" fmla="*/ 2147483647 h 53"/>
              <a:gd name="T22" fmla="*/ 2147483647 w 190"/>
              <a:gd name="T23" fmla="*/ 2147483647 h 53"/>
              <a:gd name="T24" fmla="*/ 2147483647 w 190"/>
              <a:gd name="T25" fmla="*/ 2147483647 h 53"/>
              <a:gd name="T26" fmla="*/ 2147483647 w 190"/>
              <a:gd name="T27" fmla="*/ 2147483647 h 53"/>
              <a:gd name="T28" fmla="*/ 2147483647 w 190"/>
              <a:gd name="T29" fmla="*/ 2147483647 h 53"/>
              <a:gd name="T30" fmla="*/ 2147483647 w 190"/>
              <a:gd name="T31" fmla="*/ 2147483647 h 53"/>
              <a:gd name="T32" fmla="*/ 2147483647 w 190"/>
              <a:gd name="T33" fmla="*/ 2147483647 h 53"/>
              <a:gd name="T34" fmla="*/ 2147483647 w 190"/>
              <a:gd name="T35" fmla="*/ 2147483647 h 53"/>
              <a:gd name="T36" fmla="*/ 2147483647 w 190"/>
              <a:gd name="T37" fmla="*/ 2147483647 h 53"/>
              <a:gd name="T38" fmla="*/ 2147483647 w 190"/>
              <a:gd name="T39" fmla="*/ 2147483647 h 53"/>
              <a:gd name="T40" fmla="*/ 2147483647 w 190"/>
              <a:gd name="T41" fmla="*/ 2147483647 h 53"/>
              <a:gd name="T42" fmla="*/ 2147483647 w 190"/>
              <a:gd name="T43" fmla="*/ 2147483647 h 53"/>
              <a:gd name="T44" fmla="*/ 2147483647 w 190"/>
              <a:gd name="T45" fmla="*/ 2147483647 h 53"/>
              <a:gd name="T46" fmla="*/ 2147483647 w 190"/>
              <a:gd name="T47" fmla="*/ 0 h 53"/>
              <a:gd name="T48" fmla="*/ 2147483647 w 190"/>
              <a:gd name="T49" fmla="*/ 0 h 53"/>
              <a:gd name="T50" fmla="*/ 2147483647 w 190"/>
              <a:gd name="T51" fmla="*/ 0 h 53"/>
              <a:gd name="T52" fmla="*/ 2147483647 w 190"/>
              <a:gd name="T53" fmla="*/ 2147483647 h 53"/>
              <a:gd name="T54" fmla="*/ 2147483647 w 190"/>
              <a:gd name="T55" fmla="*/ 2147483647 h 53"/>
              <a:gd name="T56" fmla="*/ 2147483647 w 190"/>
              <a:gd name="T57" fmla="*/ 2147483647 h 53"/>
              <a:gd name="T58" fmla="*/ 2147483647 w 190"/>
              <a:gd name="T59" fmla="*/ 2147483647 h 53"/>
              <a:gd name="T60" fmla="*/ 2147483647 w 190"/>
              <a:gd name="T61" fmla="*/ 2147483647 h 53"/>
              <a:gd name="T62" fmla="*/ 2147483647 w 190"/>
              <a:gd name="T63" fmla="*/ 2147483647 h 53"/>
              <a:gd name="T64" fmla="*/ 2147483647 w 190"/>
              <a:gd name="T65" fmla="*/ 2147483647 h 53"/>
              <a:gd name="T66" fmla="*/ 0 w 190"/>
              <a:gd name="T67" fmla="*/ 2147483647 h 53"/>
              <a:gd name="T68" fmla="*/ 2147483647 w 190"/>
              <a:gd name="T69" fmla="*/ 2147483647 h 53"/>
              <a:gd name="T70" fmla="*/ 2147483647 w 190"/>
              <a:gd name="T71" fmla="*/ 2147483647 h 5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90" h="53">
                <a:moveTo>
                  <a:pt x="16" y="48"/>
                </a:moveTo>
                <a:lnTo>
                  <a:pt x="16" y="48"/>
                </a:lnTo>
                <a:lnTo>
                  <a:pt x="23" y="44"/>
                </a:lnTo>
                <a:lnTo>
                  <a:pt x="30" y="40"/>
                </a:lnTo>
                <a:lnTo>
                  <a:pt x="40" y="37"/>
                </a:lnTo>
                <a:lnTo>
                  <a:pt x="49" y="34"/>
                </a:lnTo>
                <a:lnTo>
                  <a:pt x="72" y="30"/>
                </a:lnTo>
                <a:lnTo>
                  <a:pt x="95" y="30"/>
                </a:lnTo>
                <a:lnTo>
                  <a:pt x="119" y="30"/>
                </a:lnTo>
                <a:lnTo>
                  <a:pt x="138" y="33"/>
                </a:lnTo>
                <a:lnTo>
                  <a:pt x="147" y="36"/>
                </a:lnTo>
                <a:lnTo>
                  <a:pt x="156" y="38"/>
                </a:lnTo>
                <a:lnTo>
                  <a:pt x="164" y="43"/>
                </a:lnTo>
                <a:lnTo>
                  <a:pt x="171" y="48"/>
                </a:lnTo>
                <a:lnTo>
                  <a:pt x="176" y="53"/>
                </a:lnTo>
                <a:lnTo>
                  <a:pt x="190" y="47"/>
                </a:lnTo>
                <a:lnTo>
                  <a:pt x="184" y="41"/>
                </a:lnTo>
                <a:lnTo>
                  <a:pt x="176" y="32"/>
                </a:lnTo>
                <a:lnTo>
                  <a:pt x="166" y="23"/>
                </a:lnTo>
                <a:lnTo>
                  <a:pt x="157" y="17"/>
                </a:lnTo>
                <a:lnTo>
                  <a:pt x="146" y="11"/>
                </a:lnTo>
                <a:lnTo>
                  <a:pt x="135" y="6"/>
                </a:lnTo>
                <a:lnTo>
                  <a:pt x="123" y="3"/>
                </a:lnTo>
                <a:lnTo>
                  <a:pt x="108" y="0"/>
                </a:lnTo>
                <a:lnTo>
                  <a:pt x="93" y="0"/>
                </a:lnTo>
                <a:lnTo>
                  <a:pt x="78" y="0"/>
                </a:lnTo>
                <a:lnTo>
                  <a:pt x="63" y="3"/>
                </a:lnTo>
                <a:lnTo>
                  <a:pt x="50" y="7"/>
                </a:lnTo>
                <a:lnTo>
                  <a:pt x="38" y="13"/>
                </a:lnTo>
                <a:lnTo>
                  <a:pt x="27" y="19"/>
                </a:lnTo>
                <a:lnTo>
                  <a:pt x="18" y="26"/>
                </a:lnTo>
                <a:lnTo>
                  <a:pt x="9" y="34"/>
                </a:lnTo>
                <a:lnTo>
                  <a:pt x="3" y="43"/>
                </a:lnTo>
                <a:lnTo>
                  <a:pt x="0" y="48"/>
                </a:lnTo>
                <a:lnTo>
                  <a:pt x="12" y="53"/>
                </a:lnTo>
                <a:lnTo>
                  <a:pt x="16" y="4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7" name="Freeform 41"/>
          <p:cNvSpPr>
            <a:spLocks/>
          </p:cNvSpPr>
          <p:nvPr/>
        </p:nvSpPr>
        <p:spPr bwMode="auto">
          <a:xfrm>
            <a:off x="4689475" y="1533525"/>
            <a:ext cx="66675" cy="19050"/>
          </a:xfrm>
          <a:custGeom>
            <a:avLst/>
            <a:gdLst>
              <a:gd name="T0" fmla="*/ 2147483647 w 121"/>
              <a:gd name="T1" fmla="*/ 0 h 34"/>
              <a:gd name="T2" fmla="*/ 2147483647 w 121"/>
              <a:gd name="T3" fmla="*/ 0 h 34"/>
              <a:gd name="T4" fmla="*/ 2147483647 w 121"/>
              <a:gd name="T5" fmla="*/ 0 h 34"/>
              <a:gd name="T6" fmla="*/ 2147483647 w 121"/>
              <a:gd name="T7" fmla="*/ 2147483647 h 34"/>
              <a:gd name="T8" fmla="*/ 2147483647 w 121"/>
              <a:gd name="T9" fmla="*/ 2147483647 h 34"/>
              <a:gd name="T10" fmla="*/ 2147483647 w 121"/>
              <a:gd name="T11" fmla="*/ 2147483647 h 34"/>
              <a:gd name="T12" fmla="*/ 2147483647 w 121"/>
              <a:gd name="T13" fmla="*/ 2147483647 h 34"/>
              <a:gd name="T14" fmla="*/ 2147483647 w 121"/>
              <a:gd name="T15" fmla="*/ 2147483647 h 34"/>
              <a:gd name="T16" fmla="*/ 2147483647 w 121"/>
              <a:gd name="T17" fmla="*/ 2147483647 h 34"/>
              <a:gd name="T18" fmla="*/ 0 w 121"/>
              <a:gd name="T19" fmla="*/ 2147483647 h 34"/>
              <a:gd name="T20" fmla="*/ 2147483647 w 121"/>
              <a:gd name="T21" fmla="*/ 2147483647 h 34"/>
              <a:gd name="T22" fmla="*/ 2147483647 w 121"/>
              <a:gd name="T23" fmla="*/ 2147483647 h 34"/>
              <a:gd name="T24" fmla="*/ 2147483647 w 121"/>
              <a:gd name="T25" fmla="*/ 2147483647 h 34"/>
              <a:gd name="T26" fmla="*/ 2147483647 w 121"/>
              <a:gd name="T27" fmla="*/ 2147483647 h 34"/>
              <a:gd name="T28" fmla="*/ 2147483647 w 121"/>
              <a:gd name="T29" fmla="*/ 2147483647 h 34"/>
              <a:gd name="T30" fmla="*/ 2147483647 w 121"/>
              <a:gd name="T31" fmla="*/ 2147483647 h 34"/>
              <a:gd name="T32" fmla="*/ 2147483647 w 121"/>
              <a:gd name="T33" fmla="*/ 2147483647 h 34"/>
              <a:gd name="T34" fmla="*/ 2147483647 w 121"/>
              <a:gd name="T35" fmla="*/ 2147483647 h 34"/>
              <a:gd name="T36" fmla="*/ 2147483647 w 121"/>
              <a:gd name="T37" fmla="*/ 2147483647 h 34"/>
              <a:gd name="T38" fmla="*/ 2147483647 w 121"/>
              <a:gd name="T39" fmla="*/ 2147483647 h 34"/>
              <a:gd name="T40" fmla="*/ 2147483647 w 121"/>
              <a:gd name="T41" fmla="*/ 2147483647 h 34"/>
              <a:gd name="T42" fmla="*/ 2147483647 w 121"/>
              <a:gd name="T43" fmla="*/ 2147483647 h 34"/>
              <a:gd name="T44" fmla="*/ 2147483647 w 121"/>
              <a:gd name="T45" fmla="*/ 2147483647 h 34"/>
              <a:gd name="T46" fmla="*/ 2147483647 w 121"/>
              <a:gd name="T47" fmla="*/ 2147483647 h 34"/>
              <a:gd name="T48" fmla="*/ 2147483647 w 121"/>
              <a:gd name="T49" fmla="*/ 2147483647 h 34"/>
              <a:gd name="T50" fmla="*/ 2147483647 w 121"/>
              <a:gd name="T51" fmla="*/ 2147483647 h 34"/>
              <a:gd name="T52" fmla="*/ 2147483647 w 121"/>
              <a:gd name="T53" fmla="*/ 2147483647 h 34"/>
              <a:gd name="T54" fmla="*/ 2147483647 w 121"/>
              <a:gd name="T55" fmla="*/ 2147483647 h 34"/>
              <a:gd name="T56" fmla="*/ 2147483647 w 121"/>
              <a:gd name="T57" fmla="*/ 2147483647 h 34"/>
              <a:gd name="T58" fmla="*/ 2147483647 w 121"/>
              <a:gd name="T59" fmla="*/ 2147483647 h 34"/>
              <a:gd name="T60" fmla="*/ 2147483647 w 121"/>
              <a:gd name="T61" fmla="*/ 0 h 34"/>
              <a:gd name="T62" fmla="*/ 2147483647 w 121"/>
              <a:gd name="T63" fmla="*/ 0 h 3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21" h="34">
                <a:moveTo>
                  <a:pt x="60" y="0"/>
                </a:moveTo>
                <a:lnTo>
                  <a:pt x="60" y="0"/>
                </a:lnTo>
                <a:lnTo>
                  <a:pt x="50" y="0"/>
                </a:lnTo>
                <a:lnTo>
                  <a:pt x="41" y="1"/>
                </a:lnTo>
                <a:lnTo>
                  <a:pt x="32" y="4"/>
                </a:lnTo>
                <a:lnTo>
                  <a:pt x="24" y="8"/>
                </a:lnTo>
                <a:lnTo>
                  <a:pt x="17" y="12"/>
                </a:lnTo>
                <a:lnTo>
                  <a:pt x="12" y="16"/>
                </a:lnTo>
                <a:lnTo>
                  <a:pt x="2" y="27"/>
                </a:lnTo>
                <a:lnTo>
                  <a:pt x="0" y="30"/>
                </a:lnTo>
                <a:lnTo>
                  <a:pt x="8" y="34"/>
                </a:lnTo>
                <a:lnTo>
                  <a:pt x="11" y="31"/>
                </a:lnTo>
                <a:lnTo>
                  <a:pt x="15" y="27"/>
                </a:lnTo>
                <a:lnTo>
                  <a:pt x="20" y="26"/>
                </a:lnTo>
                <a:lnTo>
                  <a:pt x="32" y="21"/>
                </a:lnTo>
                <a:lnTo>
                  <a:pt x="46" y="19"/>
                </a:lnTo>
                <a:lnTo>
                  <a:pt x="61" y="19"/>
                </a:lnTo>
                <a:lnTo>
                  <a:pt x="76" y="19"/>
                </a:lnTo>
                <a:lnTo>
                  <a:pt x="88" y="20"/>
                </a:lnTo>
                <a:lnTo>
                  <a:pt x="99" y="24"/>
                </a:lnTo>
                <a:lnTo>
                  <a:pt x="105" y="27"/>
                </a:lnTo>
                <a:lnTo>
                  <a:pt x="109" y="30"/>
                </a:lnTo>
                <a:lnTo>
                  <a:pt x="113" y="34"/>
                </a:lnTo>
                <a:lnTo>
                  <a:pt x="121" y="30"/>
                </a:lnTo>
                <a:lnTo>
                  <a:pt x="118" y="26"/>
                </a:lnTo>
                <a:lnTo>
                  <a:pt x="108" y="15"/>
                </a:lnTo>
                <a:lnTo>
                  <a:pt x="101" y="11"/>
                </a:lnTo>
                <a:lnTo>
                  <a:pt x="94" y="6"/>
                </a:lnTo>
                <a:lnTo>
                  <a:pt x="87" y="4"/>
                </a:lnTo>
                <a:lnTo>
                  <a:pt x="79" y="1"/>
                </a:lnTo>
                <a:lnTo>
                  <a:pt x="69" y="0"/>
                </a:lnTo>
                <a:lnTo>
                  <a:pt x="60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8" name="Freeform 42"/>
          <p:cNvSpPr>
            <a:spLocks/>
          </p:cNvSpPr>
          <p:nvPr/>
        </p:nvSpPr>
        <p:spPr bwMode="auto">
          <a:xfrm>
            <a:off x="4667250" y="1570038"/>
            <a:ext cx="107950" cy="33337"/>
          </a:xfrm>
          <a:custGeom>
            <a:avLst/>
            <a:gdLst>
              <a:gd name="T0" fmla="*/ 2147483647 w 201"/>
              <a:gd name="T1" fmla="*/ 2147483647 h 61"/>
              <a:gd name="T2" fmla="*/ 2147483647 w 201"/>
              <a:gd name="T3" fmla="*/ 2147483647 h 61"/>
              <a:gd name="T4" fmla="*/ 2147483647 w 201"/>
              <a:gd name="T5" fmla="*/ 2147483647 h 61"/>
              <a:gd name="T6" fmla="*/ 2147483647 w 201"/>
              <a:gd name="T7" fmla="*/ 2147483647 h 61"/>
              <a:gd name="T8" fmla="*/ 2147483647 w 201"/>
              <a:gd name="T9" fmla="*/ 2147483647 h 61"/>
              <a:gd name="T10" fmla="*/ 2147483647 w 201"/>
              <a:gd name="T11" fmla="*/ 2147483647 h 61"/>
              <a:gd name="T12" fmla="*/ 2147483647 w 201"/>
              <a:gd name="T13" fmla="*/ 2147483647 h 61"/>
              <a:gd name="T14" fmla="*/ 2147483647 w 201"/>
              <a:gd name="T15" fmla="*/ 0 h 61"/>
              <a:gd name="T16" fmla="*/ 2147483647 w 201"/>
              <a:gd name="T17" fmla="*/ 0 h 61"/>
              <a:gd name="T18" fmla="*/ 2147483647 w 201"/>
              <a:gd name="T19" fmla="*/ 0 h 61"/>
              <a:gd name="T20" fmla="*/ 2147483647 w 201"/>
              <a:gd name="T21" fmla="*/ 2147483647 h 61"/>
              <a:gd name="T22" fmla="*/ 2147483647 w 201"/>
              <a:gd name="T23" fmla="*/ 2147483647 h 61"/>
              <a:gd name="T24" fmla="*/ 2147483647 w 201"/>
              <a:gd name="T25" fmla="*/ 2147483647 h 61"/>
              <a:gd name="T26" fmla="*/ 2147483647 w 201"/>
              <a:gd name="T27" fmla="*/ 2147483647 h 61"/>
              <a:gd name="T28" fmla="*/ 2147483647 w 201"/>
              <a:gd name="T29" fmla="*/ 2147483647 h 61"/>
              <a:gd name="T30" fmla="*/ 2147483647 w 201"/>
              <a:gd name="T31" fmla="*/ 2147483647 h 61"/>
              <a:gd name="T32" fmla="*/ 2147483647 w 201"/>
              <a:gd name="T33" fmla="*/ 2147483647 h 61"/>
              <a:gd name="T34" fmla="*/ 2147483647 w 201"/>
              <a:gd name="T35" fmla="*/ 2147483647 h 61"/>
              <a:gd name="T36" fmla="*/ 2147483647 w 201"/>
              <a:gd name="T37" fmla="*/ 2147483647 h 61"/>
              <a:gd name="T38" fmla="*/ 2147483647 w 201"/>
              <a:gd name="T39" fmla="*/ 2147483647 h 61"/>
              <a:gd name="T40" fmla="*/ 0 w 201"/>
              <a:gd name="T41" fmla="*/ 2147483647 h 61"/>
              <a:gd name="T42" fmla="*/ 2147483647 w 201"/>
              <a:gd name="T43" fmla="*/ 2147483647 h 61"/>
              <a:gd name="T44" fmla="*/ 2147483647 w 201"/>
              <a:gd name="T45" fmla="*/ 2147483647 h 61"/>
              <a:gd name="T46" fmla="*/ 2147483647 w 201"/>
              <a:gd name="T47" fmla="*/ 2147483647 h 61"/>
              <a:gd name="T48" fmla="*/ 2147483647 w 201"/>
              <a:gd name="T49" fmla="*/ 2147483647 h 61"/>
              <a:gd name="T50" fmla="*/ 2147483647 w 201"/>
              <a:gd name="T51" fmla="*/ 2147483647 h 61"/>
              <a:gd name="T52" fmla="*/ 2147483647 w 201"/>
              <a:gd name="T53" fmla="*/ 2147483647 h 61"/>
              <a:gd name="T54" fmla="*/ 2147483647 w 201"/>
              <a:gd name="T55" fmla="*/ 2147483647 h 61"/>
              <a:gd name="T56" fmla="*/ 2147483647 w 201"/>
              <a:gd name="T57" fmla="*/ 2147483647 h 61"/>
              <a:gd name="T58" fmla="*/ 2147483647 w 201"/>
              <a:gd name="T59" fmla="*/ 2147483647 h 61"/>
              <a:gd name="T60" fmla="*/ 2147483647 w 201"/>
              <a:gd name="T61" fmla="*/ 2147483647 h 61"/>
              <a:gd name="T62" fmla="*/ 2147483647 w 201"/>
              <a:gd name="T63" fmla="*/ 2147483647 h 61"/>
              <a:gd name="T64" fmla="*/ 2147483647 w 201"/>
              <a:gd name="T65" fmla="*/ 2147483647 h 61"/>
              <a:gd name="T66" fmla="*/ 2147483647 w 201"/>
              <a:gd name="T67" fmla="*/ 2147483647 h 61"/>
              <a:gd name="T68" fmla="*/ 2147483647 w 201"/>
              <a:gd name="T69" fmla="*/ 2147483647 h 61"/>
              <a:gd name="T70" fmla="*/ 2147483647 w 201"/>
              <a:gd name="T71" fmla="*/ 2147483647 h 61"/>
              <a:gd name="T72" fmla="*/ 2147483647 w 201"/>
              <a:gd name="T73" fmla="*/ 2147483647 h 61"/>
              <a:gd name="T74" fmla="*/ 2147483647 w 201"/>
              <a:gd name="T75" fmla="*/ 2147483647 h 61"/>
              <a:gd name="T76" fmla="*/ 2147483647 w 201"/>
              <a:gd name="T77" fmla="*/ 2147483647 h 61"/>
              <a:gd name="T78" fmla="*/ 2147483647 w 201"/>
              <a:gd name="T79" fmla="*/ 2147483647 h 61"/>
              <a:gd name="T80" fmla="*/ 2147483647 w 201"/>
              <a:gd name="T81" fmla="*/ 2147483647 h 61"/>
              <a:gd name="T82" fmla="*/ 2147483647 w 201"/>
              <a:gd name="T83" fmla="*/ 2147483647 h 61"/>
              <a:gd name="T84" fmla="*/ 2147483647 w 201"/>
              <a:gd name="T85" fmla="*/ 2147483647 h 61"/>
              <a:gd name="T86" fmla="*/ 2147483647 w 201"/>
              <a:gd name="T87" fmla="*/ 2147483647 h 61"/>
              <a:gd name="T88" fmla="*/ 2147483647 w 201"/>
              <a:gd name="T89" fmla="*/ 2147483647 h 61"/>
              <a:gd name="T90" fmla="*/ 2147483647 w 201"/>
              <a:gd name="T91" fmla="*/ 2147483647 h 61"/>
              <a:gd name="T92" fmla="*/ 2147483647 w 201"/>
              <a:gd name="T93" fmla="*/ 2147483647 h 61"/>
              <a:gd name="T94" fmla="*/ 2147483647 w 201"/>
              <a:gd name="T95" fmla="*/ 2147483647 h 61"/>
              <a:gd name="T96" fmla="*/ 2147483647 w 201"/>
              <a:gd name="T97" fmla="*/ 2147483647 h 61"/>
              <a:gd name="T98" fmla="*/ 2147483647 w 201"/>
              <a:gd name="T99" fmla="*/ 2147483647 h 61"/>
              <a:gd name="T100" fmla="*/ 2147483647 w 201"/>
              <a:gd name="T101" fmla="*/ 2147483647 h 61"/>
              <a:gd name="T102" fmla="*/ 2147483647 w 201"/>
              <a:gd name="T103" fmla="*/ 2147483647 h 61"/>
              <a:gd name="T104" fmla="*/ 2147483647 w 201"/>
              <a:gd name="T105" fmla="*/ 2147483647 h 61"/>
              <a:gd name="T106" fmla="*/ 2147483647 w 201"/>
              <a:gd name="T107" fmla="*/ 2147483647 h 61"/>
              <a:gd name="T108" fmla="*/ 2147483647 w 201"/>
              <a:gd name="T109" fmla="*/ 2147483647 h 61"/>
              <a:gd name="T110" fmla="*/ 2147483647 w 201"/>
              <a:gd name="T111" fmla="*/ 2147483647 h 61"/>
              <a:gd name="T112" fmla="*/ 2147483647 w 201"/>
              <a:gd name="T113" fmla="*/ 2147483647 h 61"/>
              <a:gd name="T114" fmla="*/ 2147483647 w 201"/>
              <a:gd name="T115" fmla="*/ 2147483647 h 61"/>
              <a:gd name="T116" fmla="*/ 2147483647 w 201"/>
              <a:gd name="T117" fmla="*/ 2147483647 h 61"/>
              <a:gd name="T118" fmla="*/ 2147483647 w 201"/>
              <a:gd name="T119" fmla="*/ 2147483647 h 61"/>
              <a:gd name="T120" fmla="*/ 2147483647 w 201"/>
              <a:gd name="T121" fmla="*/ 2147483647 h 61"/>
              <a:gd name="T122" fmla="*/ 2147483647 w 201"/>
              <a:gd name="T123" fmla="*/ 2147483647 h 6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1" h="61">
                <a:moveTo>
                  <a:pt x="189" y="18"/>
                </a:moveTo>
                <a:lnTo>
                  <a:pt x="189" y="18"/>
                </a:lnTo>
                <a:lnTo>
                  <a:pt x="174" y="11"/>
                </a:lnTo>
                <a:lnTo>
                  <a:pt x="166" y="8"/>
                </a:lnTo>
                <a:lnTo>
                  <a:pt x="155" y="5"/>
                </a:lnTo>
                <a:lnTo>
                  <a:pt x="144" y="3"/>
                </a:lnTo>
                <a:lnTo>
                  <a:pt x="130" y="1"/>
                </a:lnTo>
                <a:lnTo>
                  <a:pt x="115" y="0"/>
                </a:lnTo>
                <a:lnTo>
                  <a:pt x="99" y="0"/>
                </a:lnTo>
                <a:lnTo>
                  <a:pt x="78" y="0"/>
                </a:lnTo>
                <a:lnTo>
                  <a:pt x="70" y="1"/>
                </a:lnTo>
                <a:lnTo>
                  <a:pt x="60" y="3"/>
                </a:lnTo>
                <a:lnTo>
                  <a:pt x="48" y="4"/>
                </a:lnTo>
                <a:lnTo>
                  <a:pt x="40" y="5"/>
                </a:lnTo>
                <a:lnTo>
                  <a:pt x="32" y="7"/>
                </a:lnTo>
                <a:lnTo>
                  <a:pt x="24" y="11"/>
                </a:lnTo>
                <a:lnTo>
                  <a:pt x="15" y="15"/>
                </a:lnTo>
                <a:lnTo>
                  <a:pt x="10" y="20"/>
                </a:lnTo>
                <a:lnTo>
                  <a:pt x="4" y="27"/>
                </a:lnTo>
                <a:lnTo>
                  <a:pt x="2" y="35"/>
                </a:lnTo>
                <a:lnTo>
                  <a:pt x="0" y="44"/>
                </a:lnTo>
                <a:lnTo>
                  <a:pt x="2" y="48"/>
                </a:lnTo>
                <a:lnTo>
                  <a:pt x="3" y="52"/>
                </a:lnTo>
                <a:lnTo>
                  <a:pt x="6" y="54"/>
                </a:lnTo>
                <a:lnTo>
                  <a:pt x="10" y="57"/>
                </a:lnTo>
                <a:lnTo>
                  <a:pt x="15" y="60"/>
                </a:lnTo>
                <a:lnTo>
                  <a:pt x="22" y="61"/>
                </a:lnTo>
                <a:lnTo>
                  <a:pt x="30" y="61"/>
                </a:lnTo>
                <a:lnTo>
                  <a:pt x="37" y="60"/>
                </a:lnTo>
                <a:lnTo>
                  <a:pt x="43" y="59"/>
                </a:lnTo>
                <a:lnTo>
                  <a:pt x="48" y="54"/>
                </a:lnTo>
                <a:lnTo>
                  <a:pt x="52" y="49"/>
                </a:lnTo>
                <a:lnTo>
                  <a:pt x="55" y="42"/>
                </a:lnTo>
                <a:lnTo>
                  <a:pt x="55" y="31"/>
                </a:lnTo>
                <a:lnTo>
                  <a:pt x="55" y="30"/>
                </a:lnTo>
                <a:lnTo>
                  <a:pt x="56" y="27"/>
                </a:lnTo>
                <a:lnTo>
                  <a:pt x="60" y="26"/>
                </a:lnTo>
                <a:lnTo>
                  <a:pt x="66" y="24"/>
                </a:lnTo>
                <a:lnTo>
                  <a:pt x="88" y="23"/>
                </a:lnTo>
                <a:lnTo>
                  <a:pt x="99" y="22"/>
                </a:lnTo>
                <a:lnTo>
                  <a:pt x="110" y="23"/>
                </a:lnTo>
                <a:lnTo>
                  <a:pt x="133" y="24"/>
                </a:lnTo>
                <a:lnTo>
                  <a:pt x="138" y="26"/>
                </a:lnTo>
                <a:lnTo>
                  <a:pt x="142" y="27"/>
                </a:lnTo>
                <a:lnTo>
                  <a:pt x="144" y="30"/>
                </a:lnTo>
                <a:lnTo>
                  <a:pt x="144" y="31"/>
                </a:lnTo>
                <a:lnTo>
                  <a:pt x="144" y="42"/>
                </a:lnTo>
                <a:lnTo>
                  <a:pt x="144" y="48"/>
                </a:lnTo>
                <a:lnTo>
                  <a:pt x="146" y="50"/>
                </a:lnTo>
                <a:lnTo>
                  <a:pt x="155" y="53"/>
                </a:lnTo>
                <a:lnTo>
                  <a:pt x="171" y="57"/>
                </a:lnTo>
                <a:lnTo>
                  <a:pt x="179" y="57"/>
                </a:lnTo>
                <a:lnTo>
                  <a:pt x="187" y="56"/>
                </a:lnTo>
                <a:lnTo>
                  <a:pt x="196" y="53"/>
                </a:lnTo>
                <a:lnTo>
                  <a:pt x="198" y="50"/>
                </a:lnTo>
                <a:lnTo>
                  <a:pt x="201" y="48"/>
                </a:lnTo>
                <a:lnTo>
                  <a:pt x="201" y="44"/>
                </a:lnTo>
                <a:lnTo>
                  <a:pt x="201" y="37"/>
                </a:lnTo>
                <a:lnTo>
                  <a:pt x="200" y="31"/>
                </a:lnTo>
                <a:lnTo>
                  <a:pt x="197" y="26"/>
                </a:lnTo>
                <a:lnTo>
                  <a:pt x="194" y="22"/>
                </a:lnTo>
                <a:lnTo>
                  <a:pt x="189" y="1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9" name="Freeform 43"/>
          <p:cNvSpPr>
            <a:spLocks noEditPoints="1"/>
          </p:cNvSpPr>
          <p:nvPr/>
        </p:nvSpPr>
        <p:spPr bwMode="auto">
          <a:xfrm>
            <a:off x="4686300" y="1589088"/>
            <a:ext cx="71438" cy="58737"/>
          </a:xfrm>
          <a:custGeom>
            <a:avLst/>
            <a:gdLst>
              <a:gd name="T0" fmla="*/ 2147483647 w 132"/>
              <a:gd name="T1" fmla="*/ 2147483647 h 109"/>
              <a:gd name="T2" fmla="*/ 2147483647 w 132"/>
              <a:gd name="T3" fmla="*/ 0 h 109"/>
              <a:gd name="T4" fmla="*/ 2147483647 w 132"/>
              <a:gd name="T5" fmla="*/ 2147483647 h 109"/>
              <a:gd name="T6" fmla="*/ 2147483647 w 132"/>
              <a:gd name="T7" fmla="*/ 2147483647 h 109"/>
              <a:gd name="T8" fmla="*/ 2147483647 w 132"/>
              <a:gd name="T9" fmla="*/ 0 h 109"/>
              <a:gd name="T10" fmla="*/ 2147483647 w 132"/>
              <a:gd name="T11" fmla="*/ 2147483647 h 109"/>
              <a:gd name="T12" fmla="*/ 0 w 132"/>
              <a:gd name="T13" fmla="*/ 2147483647 h 109"/>
              <a:gd name="T14" fmla="*/ 2147483647 w 132"/>
              <a:gd name="T15" fmla="*/ 2147483647 h 109"/>
              <a:gd name="T16" fmla="*/ 2147483647 w 132"/>
              <a:gd name="T17" fmla="*/ 2147483647 h 109"/>
              <a:gd name="T18" fmla="*/ 2147483647 w 132"/>
              <a:gd name="T19" fmla="*/ 2147483647 h 109"/>
              <a:gd name="T20" fmla="*/ 2147483647 w 132"/>
              <a:gd name="T21" fmla="*/ 2147483647 h 109"/>
              <a:gd name="T22" fmla="*/ 2147483647 w 132"/>
              <a:gd name="T23" fmla="*/ 2147483647 h 109"/>
              <a:gd name="T24" fmla="*/ 2147483647 w 132"/>
              <a:gd name="T25" fmla="*/ 2147483647 h 109"/>
              <a:gd name="T26" fmla="*/ 2147483647 w 132"/>
              <a:gd name="T27" fmla="*/ 2147483647 h 109"/>
              <a:gd name="T28" fmla="*/ 2147483647 w 132"/>
              <a:gd name="T29" fmla="*/ 2147483647 h 109"/>
              <a:gd name="T30" fmla="*/ 2147483647 w 132"/>
              <a:gd name="T31" fmla="*/ 2147483647 h 109"/>
              <a:gd name="T32" fmla="*/ 2147483647 w 132"/>
              <a:gd name="T33" fmla="*/ 2147483647 h 109"/>
              <a:gd name="T34" fmla="*/ 2147483647 w 132"/>
              <a:gd name="T35" fmla="*/ 2147483647 h 109"/>
              <a:gd name="T36" fmla="*/ 2147483647 w 132"/>
              <a:gd name="T37" fmla="*/ 2147483647 h 109"/>
              <a:gd name="T38" fmla="*/ 2147483647 w 132"/>
              <a:gd name="T39" fmla="*/ 2147483647 h 109"/>
              <a:gd name="T40" fmla="*/ 2147483647 w 132"/>
              <a:gd name="T41" fmla="*/ 2147483647 h 109"/>
              <a:gd name="T42" fmla="*/ 2147483647 w 132"/>
              <a:gd name="T43" fmla="*/ 2147483647 h 109"/>
              <a:gd name="T44" fmla="*/ 2147483647 w 132"/>
              <a:gd name="T45" fmla="*/ 2147483647 h 109"/>
              <a:gd name="T46" fmla="*/ 2147483647 w 132"/>
              <a:gd name="T47" fmla="*/ 2147483647 h 109"/>
              <a:gd name="T48" fmla="*/ 2147483647 w 132"/>
              <a:gd name="T49" fmla="*/ 2147483647 h 109"/>
              <a:gd name="T50" fmla="*/ 2147483647 w 132"/>
              <a:gd name="T51" fmla="*/ 2147483647 h 109"/>
              <a:gd name="T52" fmla="*/ 2147483647 w 132"/>
              <a:gd name="T53" fmla="*/ 2147483647 h 109"/>
              <a:gd name="T54" fmla="*/ 2147483647 w 132"/>
              <a:gd name="T55" fmla="*/ 2147483647 h 109"/>
              <a:gd name="T56" fmla="*/ 2147483647 w 132"/>
              <a:gd name="T57" fmla="*/ 2147483647 h 109"/>
              <a:gd name="T58" fmla="*/ 2147483647 w 132"/>
              <a:gd name="T59" fmla="*/ 2147483647 h 109"/>
              <a:gd name="T60" fmla="*/ 2147483647 w 132"/>
              <a:gd name="T61" fmla="*/ 2147483647 h 109"/>
              <a:gd name="T62" fmla="*/ 2147483647 w 132"/>
              <a:gd name="T63" fmla="*/ 2147483647 h 109"/>
              <a:gd name="T64" fmla="*/ 2147483647 w 132"/>
              <a:gd name="T65" fmla="*/ 2147483647 h 109"/>
              <a:gd name="T66" fmla="*/ 2147483647 w 132"/>
              <a:gd name="T67" fmla="*/ 2147483647 h 109"/>
              <a:gd name="T68" fmla="*/ 2147483647 w 132"/>
              <a:gd name="T69" fmla="*/ 2147483647 h 109"/>
              <a:gd name="T70" fmla="*/ 2147483647 w 132"/>
              <a:gd name="T71" fmla="*/ 2147483647 h 109"/>
              <a:gd name="T72" fmla="*/ 2147483647 w 132"/>
              <a:gd name="T73" fmla="*/ 2147483647 h 109"/>
              <a:gd name="T74" fmla="*/ 2147483647 w 132"/>
              <a:gd name="T75" fmla="*/ 2147483647 h 109"/>
              <a:gd name="T76" fmla="*/ 2147483647 w 132"/>
              <a:gd name="T77" fmla="*/ 2147483647 h 109"/>
              <a:gd name="T78" fmla="*/ 2147483647 w 132"/>
              <a:gd name="T79" fmla="*/ 2147483647 h 109"/>
              <a:gd name="T80" fmla="*/ 2147483647 w 132"/>
              <a:gd name="T81" fmla="*/ 2147483647 h 109"/>
              <a:gd name="T82" fmla="*/ 2147483647 w 132"/>
              <a:gd name="T83" fmla="*/ 2147483647 h 109"/>
              <a:gd name="T84" fmla="*/ 2147483647 w 132"/>
              <a:gd name="T85" fmla="*/ 2147483647 h 109"/>
              <a:gd name="T86" fmla="*/ 2147483647 w 132"/>
              <a:gd name="T87" fmla="*/ 2147483647 h 109"/>
              <a:gd name="T88" fmla="*/ 2147483647 w 132"/>
              <a:gd name="T89" fmla="*/ 2147483647 h 109"/>
              <a:gd name="T90" fmla="*/ 2147483647 w 132"/>
              <a:gd name="T91" fmla="*/ 2147483647 h 109"/>
              <a:gd name="T92" fmla="*/ 2147483647 w 132"/>
              <a:gd name="T93" fmla="*/ 2147483647 h 109"/>
              <a:gd name="T94" fmla="*/ 2147483647 w 132"/>
              <a:gd name="T95" fmla="*/ 2147483647 h 109"/>
              <a:gd name="T96" fmla="*/ 2147483647 w 132"/>
              <a:gd name="T97" fmla="*/ 2147483647 h 109"/>
              <a:gd name="T98" fmla="*/ 2147483647 w 132"/>
              <a:gd name="T99" fmla="*/ 2147483647 h 109"/>
              <a:gd name="T100" fmla="*/ 2147483647 w 132"/>
              <a:gd name="T101" fmla="*/ 2147483647 h 109"/>
              <a:gd name="T102" fmla="*/ 2147483647 w 132"/>
              <a:gd name="T103" fmla="*/ 2147483647 h 109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32" h="109">
                <a:moveTo>
                  <a:pt x="102" y="5"/>
                </a:moveTo>
                <a:lnTo>
                  <a:pt x="102" y="5"/>
                </a:lnTo>
                <a:lnTo>
                  <a:pt x="101" y="2"/>
                </a:lnTo>
                <a:lnTo>
                  <a:pt x="98" y="1"/>
                </a:lnTo>
                <a:lnTo>
                  <a:pt x="95" y="0"/>
                </a:lnTo>
                <a:lnTo>
                  <a:pt x="77" y="0"/>
                </a:lnTo>
                <a:lnTo>
                  <a:pt x="76" y="1"/>
                </a:lnTo>
                <a:lnTo>
                  <a:pt x="75" y="2"/>
                </a:lnTo>
                <a:lnTo>
                  <a:pt x="73" y="6"/>
                </a:lnTo>
                <a:lnTo>
                  <a:pt x="73" y="11"/>
                </a:lnTo>
                <a:lnTo>
                  <a:pt x="57" y="11"/>
                </a:lnTo>
                <a:lnTo>
                  <a:pt x="57" y="6"/>
                </a:lnTo>
                <a:lnTo>
                  <a:pt x="55" y="4"/>
                </a:lnTo>
                <a:lnTo>
                  <a:pt x="54" y="1"/>
                </a:lnTo>
                <a:lnTo>
                  <a:pt x="53" y="0"/>
                </a:lnTo>
                <a:lnTo>
                  <a:pt x="34" y="0"/>
                </a:lnTo>
                <a:lnTo>
                  <a:pt x="31" y="0"/>
                </a:lnTo>
                <a:lnTo>
                  <a:pt x="30" y="1"/>
                </a:lnTo>
                <a:lnTo>
                  <a:pt x="28" y="5"/>
                </a:lnTo>
                <a:lnTo>
                  <a:pt x="28" y="17"/>
                </a:lnTo>
                <a:lnTo>
                  <a:pt x="0" y="68"/>
                </a:lnTo>
                <a:lnTo>
                  <a:pt x="0" y="102"/>
                </a:lnTo>
                <a:lnTo>
                  <a:pt x="0" y="106"/>
                </a:lnTo>
                <a:lnTo>
                  <a:pt x="1" y="107"/>
                </a:lnTo>
                <a:lnTo>
                  <a:pt x="4" y="109"/>
                </a:lnTo>
                <a:lnTo>
                  <a:pt x="126" y="109"/>
                </a:lnTo>
                <a:lnTo>
                  <a:pt x="129" y="107"/>
                </a:lnTo>
                <a:lnTo>
                  <a:pt x="132" y="106"/>
                </a:lnTo>
                <a:lnTo>
                  <a:pt x="132" y="103"/>
                </a:lnTo>
                <a:lnTo>
                  <a:pt x="132" y="69"/>
                </a:lnTo>
                <a:lnTo>
                  <a:pt x="102" y="21"/>
                </a:lnTo>
                <a:lnTo>
                  <a:pt x="102" y="5"/>
                </a:lnTo>
                <a:close/>
                <a:moveTo>
                  <a:pt x="51" y="65"/>
                </a:moveTo>
                <a:lnTo>
                  <a:pt x="51" y="65"/>
                </a:lnTo>
                <a:lnTo>
                  <a:pt x="50" y="66"/>
                </a:lnTo>
                <a:lnTo>
                  <a:pt x="47" y="68"/>
                </a:lnTo>
                <a:lnTo>
                  <a:pt x="40" y="68"/>
                </a:lnTo>
                <a:lnTo>
                  <a:pt x="38" y="66"/>
                </a:lnTo>
                <a:lnTo>
                  <a:pt x="36" y="65"/>
                </a:lnTo>
                <a:lnTo>
                  <a:pt x="36" y="62"/>
                </a:lnTo>
                <a:lnTo>
                  <a:pt x="38" y="61"/>
                </a:lnTo>
                <a:lnTo>
                  <a:pt x="40" y="60"/>
                </a:lnTo>
                <a:lnTo>
                  <a:pt x="47" y="60"/>
                </a:lnTo>
                <a:lnTo>
                  <a:pt x="50" y="61"/>
                </a:lnTo>
                <a:lnTo>
                  <a:pt x="51" y="62"/>
                </a:lnTo>
                <a:lnTo>
                  <a:pt x="51" y="65"/>
                </a:lnTo>
                <a:close/>
                <a:moveTo>
                  <a:pt x="51" y="51"/>
                </a:moveTo>
                <a:lnTo>
                  <a:pt x="51" y="51"/>
                </a:lnTo>
                <a:lnTo>
                  <a:pt x="50" y="53"/>
                </a:lnTo>
                <a:lnTo>
                  <a:pt x="47" y="54"/>
                </a:lnTo>
                <a:lnTo>
                  <a:pt x="40" y="54"/>
                </a:lnTo>
                <a:lnTo>
                  <a:pt x="38" y="53"/>
                </a:lnTo>
                <a:lnTo>
                  <a:pt x="36" y="51"/>
                </a:lnTo>
                <a:lnTo>
                  <a:pt x="36" y="49"/>
                </a:lnTo>
                <a:lnTo>
                  <a:pt x="38" y="47"/>
                </a:lnTo>
                <a:lnTo>
                  <a:pt x="40" y="46"/>
                </a:lnTo>
                <a:lnTo>
                  <a:pt x="47" y="46"/>
                </a:lnTo>
                <a:lnTo>
                  <a:pt x="50" y="47"/>
                </a:lnTo>
                <a:lnTo>
                  <a:pt x="51" y="49"/>
                </a:lnTo>
                <a:lnTo>
                  <a:pt x="51" y="51"/>
                </a:lnTo>
                <a:close/>
                <a:moveTo>
                  <a:pt x="51" y="38"/>
                </a:moveTo>
                <a:lnTo>
                  <a:pt x="51" y="38"/>
                </a:lnTo>
                <a:lnTo>
                  <a:pt x="50" y="39"/>
                </a:lnTo>
                <a:lnTo>
                  <a:pt x="47" y="41"/>
                </a:lnTo>
                <a:lnTo>
                  <a:pt x="40" y="41"/>
                </a:lnTo>
                <a:lnTo>
                  <a:pt x="38" y="39"/>
                </a:lnTo>
                <a:lnTo>
                  <a:pt x="36" y="38"/>
                </a:lnTo>
                <a:lnTo>
                  <a:pt x="36" y="35"/>
                </a:lnTo>
                <a:lnTo>
                  <a:pt x="38" y="34"/>
                </a:lnTo>
                <a:lnTo>
                  <a:pt x="40" y="32"/>
                </a:lnTo>
                <a:lnTo>
                  <a:pt x="47" y="32"/>
                </a:lnTo>
                <a:lnTo>
                  <a:pt x="50" y="34"/>
                </a:lnTo>
                <a:lnTo>
                  <a:pt x="51" y="35"/>
                </a:lnTo>
                <a:lnTo>
                  <a:pt x="51" y="38"/>
                </a:lnTo>
                <a:close/>
                <a:moveTo>
                  <a:pt x="73" y="65"/>
                </a:moveTo>
                <a:lnTo>
                  <a:pt x="73" y="65"/>
                </a:lnTo>
                <a:lnTo>
                  <a:pt x="73" y="66"/>
                </a:lnTo>
                <a:lnTo>
                  <a:pt x="70" y="68"/>
                </a:lnTo>
                <a:lnTo>
                  <a:pt x="64" y="68"/>
                </a:lnTo>
                <a:lnTo>
                  <a:pt x="61" y="66"/>
                </a:lnTo>
                <a:lnTo>
                  <a:pt x="60" y="65"/>
                </a:lnTo>
                <a:lnTo>
                  <a:pt x="60" y="62"/>
                </a:lnTo>
                <a:lnTo>
                  <a:pt x="61" y="61"/>
                </a:lnTo>
                <a:lnTo>
                  <a:pt x="64" y="60"/>
                </a:lnTo>
                <a:lnTo>
                  <a:pt x="70" y="60"/>
                </a:lnTo>
                <a:lnTo>
                  <a:pt x="73" y="61"/>
                </a:lnTo>
                <a:lnTo>
                  <a:pt x="73" y="62"/>
                </a:lnTo>
                <a:lnTo>
                  <a:pt x="73" y="65"/>
                </a:lnTo>
                <a:close/>
                <a:moveTo>
                  <a:pt x="73" y="51"/>
                </a:moveTo>
                <a:lnTo>
                  <a:pt x="73" y="51"/>
                </a:lnTo>
                <a:lnTo>
                  <a:pt x="73" y="53"/>
                </a:lnTo>
                <a:lnTo>
                  <a:pt x="70" y="54"/>
                </a:lnTo>
                <a:lnTo>
                  <a:pt x="64" y="54"/>
                </a:lnTo>
                <a:lnTo>
                  <a:pt x="61" y="53"/>
                </a:lnTo>
                <a:lnTo>
                  <a:pt x="60" y="51"/>
                </a:lnTo>
                <a:lnTo>
                  <a:pt x="60" y="49"/>
                </a:lnTo>
                <a:lnTo>
                  <a:pt x="61" y="47"/>
                </a:lnTo>
                <a:lnTo>
                  <a:pt x="64" y="46"/>
                </a:lnTo>
                <a:lnTo>
                  <a:pt x="70" y="46"/>
                </a:lnTo>
                <a:lnTo>
                  <a:pt x="73" y="47"/>
                </a:lnTo>
                <a:lnTo>
                  <a:pt x="73" y="49"/>
                </a:lnTo>
                <a:lnTo>
                  <a:pt x="73" y="51"/>
                </a:lnTo>
                <a:close/>
                <a:moveTo>
                  <a:pt x="73" y="38"/>
                </a:moveTo>
                <a:lnTo>
                  <a:pt x="73" y="38"/>
                </a:lnTo>
                <a:lnTo>
                  <a:pt x="73" y="39"/>
                </a:lnTo>
                <a:lnTo>
                  <a:pt x="70" y="41"/>
                </a:lnTo>
                <a:lnTo>
                  <a:pt x="64" y="41"/>
                </a:lnTo>
                <a:lnTo>
                  <a:pt x="61" y="39"/>
                </a:lnTo>
                <a:lnTo>
                  <a:pt x="60" y="38"/>
                </a:lnTo>
                <a:lnTo>
                  <a:pt x="60" y="35"/>
                </a:lnTo>
                <a:lnTo>
                  <a:pt x="61" y="34"/>
                </a:lnTo>
                <a:lnTo>
                  <a:pt x="64" y="32"/>
                </a:lnTo>
                <a:lnTo>
                  <a:pt x="70" y="32"/>
                </a:lnTo>
                <a:lnTo>
                  <a:pt x="73" y="34"/>
                </a:lnTo>
                <a:lnTo>
                  <a:pt x="73" y="35"/>
                </a:lnTo>
                <a:lnTo>
                  <a:pt x="73" y="38"/>
                </a:lnTo>
                <a:close/>
                <a:moveTo>
                  <a:pt x="96" y="65"/>
                </a:moveTo>
                <a:lnTo>
                  <a:pt x="96" y="65"/>
                </a:lnTo>
                <a:lnTo>
                  <a:pt x="95" y="66"/>
                </a:lnTo>
                <a:lnTo>
                  <a:pt x="92" y="68"/>
                </a:lnTo>
                <a:lnTo>
                  <a:pt x="86" y="68"/>
                </a:lnTo>
                <a:lnTo>
                  <a:pt x="83" y="66"/>
                </a:lnTo>
                <a:lnTo>
                  <a:pt x="83" y="65"/>
                </a:lnTo>
                <a:lnTo>
                  <a:pt x="83" y="62"/>
                </a:lnTo>
                <a:lnTo>
                  <a:pt x="83" y="61"/>
                </a:lnTo>
                <a:lnTo>
                  <a:pt x="86" y="60"/>
                </a:lnTo>
                <a:lnTo>
                  <a:pt x="92" y="60"/>
                </a:lnTo>
                <a:lnTo>
                  <a:pt x="95" y="61"/>
                </a:lnTo>
                <a:lnTo>
                  <a:pt x="96" y="62"/>
                </a:lnTo>
                <a:lnTo>
                  <a:pt x="96" y="65"/>
                </a:lnTo>
                <a:close/>
                <a:moveTo>
                  <a:pt x="96" y="51"/>
                </a:moveTo>
                <a:lnTo>
                  <a:pt x="96" y="51"/>
                </a:lnTo>
                <a:lnTo>
                  <a:pt x="95" y="53"/>
                </a:lnTo>
                <a:lnTo>
                  <a:pt x="92" y="54"/>
                </a:lnTo>
                <a:lnTo>
                  <a:pt x="86" y="54"/>
                </a:lnTo>
                <a:lnTo>
                  <a:pt x="83" y="53"/>
                </a:lnTo>
                <a:lnTo>
                  <a:pt x="83" y="51"/>
                </a:lnTo>
                <a:lnTo>
                  <a:pt x="83" y="49"/>
                </a:lnTo>
                <a:lnTo>
                  <a:pt x="83" y="47"/>
                </a:lnTo>
                <a:lnTo>
                  <a:pt x="86" y="46"/>
                </a:lnTo>
                <a:lnTo>
                  <a:pt x="92" y="46"/>
                </a:lnTo>
                <a:lnTo>
                  <a:pt x="95" y="47"/>
                </a:lnTo>
                <a:lnTo>
                  <a:pt x="96" y="49"/>
                </a:lnTo>
                <a:lnTo>
                  <a:pt x="96" y="51"/>
                </a:lnTo>
                <a:close/>
                <a:moveTo>
                  <a:pt x="96" y="38"/>
                </a:moveTo>
                <a:lnTo>
                  <a:pt x="96" y="38"/>
                </a:lnTo>
                <a:lnTo>
                  <a:pt x="95" y="39"/>
                </a:lnTo>
                <a:lnTo>
                  <a:pt x="92" y="41"/>
                </a:lnTo>
                <a:lnTo>
                  <a:pt x="86" y="41"/>
                </a:lnTo>
                <a:lnTo>
                  <a:pt x="83" y="39"/>
                </a:lnTo>
                <a:lnTo>
                  <a:pt x="83" y="38"/>
                </a:lnTo>
                <a:lnTo>
                  <a:pt x="83" y="35"/>
                </a:lnTo>
                <a:lnTo>
                  <a:pt x="83" y="34"/>
                </a:lnTo>
                <a:lnTo>
                  <a:pt x="86" y="32"/>
                </a:lnTo>
                <a:lnTo>
                  <a:pt x="92" y="32"/>
                </a:lnTo>
                <a:lnTo>
                  <a:pt x="95" y="34"/>
                </a:lnTo>
                <a:lnTo>
                  <a:pt x="96" y="35"/>
                </a:lnTo>
                <a:lnTo>
                  <a:pt x="96" y="3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40" name="Freeform 44"/>
          <p:cNvSpPr>
            <a:spLocks/>
          </p:cNvSpPr>
          <p:nvPr/>
        </p:nvSpPr>
        <p:spPr bwMode="auto">
          <a:xfrm>
            <a:off x="5908675" y="3582988"/>
            <a:ext cx="50800" cy="47625"/>
          </a:xfrm>
          <a:custGeom>
            <a:avLst/>
            <a:gdLst>
              <a:gd name="T0" fmla="*/ 2147483647 w 91"/>
              <a:gd name="T1" fmla="*/ 2147483647 h 92"/>
              <a:gd name="T2" fmla="*/ 2147483647 w 91"/>
              <a:gd name="T3" fmla="*/ 2147483647 h 92"/>
              <a:gd name="T4" fmla="*/ 2147483647 w 91"/>
              <a:gd name="T5" fmla="*/ 2147483647 h 92"/>
              <a:gd name="T6" fmla="*/ 2147483647 w 91"/>
              <a:gd name="T7" fmla="*/ 2147483647 h 92"/>
              <a:gd name="T8" fmla="*/ 2147483647 w 91"/>
              <a:gd name="T9" fmla="*/ 2147483647 h 92"/>
              <a:gd name="T10" fmla="*/ 2147483647 w 91"/>
              <a:gd name="T11" fmla="*/ 2147483647 h 92"/>
              <a:gd name="T12" fmla="*/ 2147483647 w 91"/>
              <a:gd name="T13" fmla="*/ 2147483647 h 92"/>
              <a:gd name="T14" fmla="*/ 2147483647 w 91"/>
              <a:gd name="T15" fmla="*/ 2147483647 h 92"/>
              <a:gd name="T16" fmla="*/ 2147483647 w 91"/>
              <a:gd name="T17" fmla="*/ 2147483647 h 92"/>
              <a:gd name="T18" fmla="*/ 2147483647 w 91"/>
              <a:gd name="T19" fmla="*/ 0 h 92"/>
              <a:gd name="T20" fmla="*/ 0 w 91"/>
              <a:gd name="T21" fmla="*/ 2147483647 h 92"/>
              <a:gd name="T22" fmla="*/ 2147483647 w 91"/>
              <a:gd name="T23" fmla="*/ 2147483647 h 92"/>
              <a:gd name="T24" fmla="*/ 2147483647 w 91"/>
              <a:gd name="T25" fmla="*/ 2147483647 h 92"/>
              <a:gd name="T26" fmla="*/ 2147483647 w 91"/>
              <a:gd name="T27" fmla="*/ 2147483647 h 92"/>
              <a:gd name="T28" fmla="*/ 2147483647 w 91"/>
              <a:gd name="T29" fmla="*/ 2147483647 h 92"/>
              <a:gd name="T30" fmla="*/ 2147483647 w 91"/>
              <a:gd name="T31" fmla="*/ 2147483647 h 92"/>
              <a:gd name="T32" fmla="*/ 2147483647 w 91"/>
              <a:gd name="T33" fmla="*/ 2147483647 h 92"/>
              <a:gd name="T34" fmla="*/ 2147483647 w 91"/>
              <a:gd name="T35" fmla="*/ 2147483647 h 92"/>
              <a:gd name="T36" fmla="*/ 2147483647 w 91"/>
              <a:gd name="T37" fmla="*/ 2147483647 h 9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1" h="92">
                <a:moveTo>
                  <a:pt x="69" y="92"/>
                </a:moveTo>
                <a:lnTo>
                  <a:pt x="91" y="79"/>
                </a:lnTo>
                <a:lnTo>
                  <a:pt x="86" y="64"/>
                </a:lnTo>
                <a:lnTo>
                  <a:pt x="80" y="52"/>
                </a:lnTo>
                <a:lnTo>
                  <a:pt x="72" y="40"/>
                </a:lnTo>
                <a:lnTo>
                  <a:pt x="62" y="29"/>
                </a:lnTo>
                <a:lnTo>
                  <a:pt x="51" y="19"/>
                </a:lnTo>
                <a:lnTo>
                  <a:pt x="39" y="12"/>
                </a:lnTo>
                <a:lnTo>
                  <a:pt x="27" y="6"/>
                </a:lnTo>
                <a:lnTo>
                  <a:pt x="13" y="0"/>
                </a:lnTo>
                <a:lnTo>
                  <a:pt x="0" y="22"/>
                </a:lnTo>
                <a:lnTo>
                  <a:pt x="13" y="26"/>
                </a:lnTo>
                <a:lnTo>
                  <a:pt x="24" y="32"/>
                </a:lnTo>
                <a:lnTo>
                  <a:pt x="35" y="38"/>
                </a:lnTo>
                <a:lnTo>
                  <a:pt x="45" y="47"/>
                </a:lnTo>
                <a:lnTo>
                  <a:pt x="53" y="56"/>
                </a:lnTo>
                <a:lnTo>
                  <a:pt x="60" y="67"/>
                </a:lnTo>
                <a:lnTo>
                  <a:pt x="65" y="79"/>
                </a:lnTo>
                <a:lnTo>
                  <a:pt x="69" y="9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41" name="Freeform 45"/>
          <p:cNvSpPr>
            <a:spLocks/>
          </p:cNvSpPr>
          <p:nvPr/>
        </p:nvSpPr>
        <p:spPr bwMode="auto">
          <a:xfrm>
            <a:off x="5840413" y="3582988"/>
            <a:ext cx="50800" cy="47625"/>
          </a:xfrm>
          <a:custGeom>
            <a:avLst/>
            <a:gdLst>
              <a:gd name="T0" fmla="*/ 2147483647 w 93"/>
              <a:gd name="T1" fmla="*/ 2147483647 h 92"/>
              <a:gd name="T2" fmla="*/ 2147483647 w 93"/>
              <a:gd name="T3" fmla="*/ 0 h 92"/>
              <a:gd name="T4" fmla="*/ 2147483647 w 93"/>
              <a:gd name="T5" fmla="*/ 2147483647 h 92"/>
              <a:gd name="T6" fmla="*/ 2147483647 w 93"/>
              <a:gd name="T7" fmla="*/ 2147483647 h 92"/>
              <a:gd name="T8" fmla="*/ 2147483647 w 93"/>
              <a:gd name="T9" fmla="*/ 2147483647 h 92"/>
              <a:gd name="T10" fmla="*/ 2147483647 w 93"/>
              <a:gd name="T11" fmla="*/ 2147483647 h 92"/>
              <a:gd name="T12" fmla="*/ 2147483647 w 93"/>
              <a:gd name="T13" fmla="*/ 2147483647 h 92"/>
              <a:gd name="T14" fmla="*/ 2147483647 w 93"/>
              <a:gd name="T15" fmla="*/ 2147483647 h 92"/>
              <a:gd name="T16" fmla="*/ 2147483647 w 93"/>
              <a:gd name="T17" fmla="*/ 2147483647 h 92"/>
              <a:gd name="T18" fmla="*/ 0 w 93"/>
              <a:gd name="T19" fmla="*/ 2147483647 h 92"/>
              <a:gd name="T20" fmla="*/ 2147483647 w 93"/>
              <a:gd name="T21" fmla="*/ 2147483647 h 92"/>
              <a:gd name="T22" fmla="*/ 2147483647 w 93"/>
              <a:gd name="T23" fmla="*/ 2147483647 h 92"/>
              <a:gd name="T24" fmla="*/ 2147483647 w 93"/>
              <a:gd name="T25" fmla="*/ 2147483647 h 92"/>
              <a:gd name="T26" fmla="*/ 2147483647 w 93"/>
              <a:gd name="T27" fmla="*/ 2147483647 h 92"/>
              <a:gd name="T28" fmla="*/ 2147483647 w 93"/>
              <a:gd name="T29" fmla="*/ 2147483647 h 92"/>
              <a:gd name="T30" fmla="*/ 2147483647 w 93"/>
              <a:gd name="T31" fmla="*/ 2147483647 h 92"/>
              <a:gd name="T32" fmla="*/ 2147483647 w 93"/>
              <a:gd name="T33" fmla="*/ 2147483647 h 92"/>
              <a:gd name="T34" fmla="*/ 2147483647 w 93"/>
              <a:gd name="T35" fmla="*/ 2147483647 h 92"/>
              <a:gd name="T36" fmla="*/ 2147483647 w 93"/>
              <a:gd name="T37" fmla="*/ 2147483647 h 9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3" h="92">
                <a:moveTo>
                  <a:pt x="93" y="22"/>
                </a:moveTo>
                <a:lnTo>
                  <a:pt x="79" y="0"/>
                </a:lnTo>
                <a:lnTo>
                  <a:pt x="65" y="4"/>
                </a:lnTo>
                <a:lnTo>
                  <a:pt x="52" y="11"/>
                </a:lnTo>
                <a:lnTo>
                  <a:pt x="40" y="19"/>
                </a:lnTo>
                <a:lnTo>
                  <a:pt x="29" y="29"/>
                </a:lnTo>
                <a:lnTo>
                  <a:pt x="19" y="40"/>
                </a:lnTo>
                <a:lnTo>
                  <a:pt x="11" y="52"/>
                </a:lnTo>
                <a:lnTo>
                  <a:pt x="5" y="64"/>
                </a:lnTo>
                <a:lnTo>
                  <a:pt x="0" y="78"/>
                </a:lnTo>
                <a:lnTo>
                  <a:pt x="22" y="92"/>
                </a:lnTo>
                <a:lnTo>
                  <a:pt x="26" y="79"/>
                </a:lnTo>
                <a:lnTo>
                  <a:pt x="31" y="67"/>
                </a:lnTo>
                <a:lnTo>
                  <a:pt x="38" y="56"/>
                </a:lnTo>
                <a:lnTo>
                  <a:pt x="46" y="47"/>
                </a:lnTo>
                <a:lnTo>
                  <a:pt x="56" y="38"/>
                </a:lnTo>
                <a:lnTo>
                  <a:pt x="67" y="30"/>
                </a:lnTo>
                <a:lnTo>
                  <a:pt x="79" y="26"/>
                </a:lnTo>
                <a:lnTo>
                  <a:pt x="93" y="2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42" name="Freeform 46"/>
          <p:cNvSpPr>
            <a:spLocks/>
          </p:cNvSpPr>
          <p:nvPr/>
        </p:nvSpPr>
        <p:spPr bwMode="auto">
          <a:xfrm>
            <a:off x="5840413" y="3649663"/>
            <a:ext cx="50800" cy="49212"/>
          </a:xfrm>
          <a:custGeom>
            <a:avLst/>
            <a:gdLst>
              <a:gd name="T0" fmla="*/ 2147483647 w 93"/>
              <a:gd name="T1" fmla="*/ 0 h 91"/>
              <a:gd name="T2" fmla="*/ 0 w 93"/>
              <a:gd name="T3" fmla="*/ 2147483647 h 91"/>
              <a:gd name="T4" fmla="*/ 2147483647 w 93"/>
              <a:gd name="T5" fmla="*/ 2147483647 h 91"/>
              <a:gd name="T6" fmla="*/ 2147483647 w 93"/>
              <a:gd name="T7" fmla="*/ 2147483647 h 91"/>
              <a:gd name="T8" fmla="*/ 2147483647 w 93"/>
              <a:gd name="T9" fmla="*/ 2147483647 h 91"/>
              <a:gd name="T10" fmla="*/ 2147483647 w 93"/>
              <a:gd name="T11" fmla="*/ 2147483647 h 91"/>
              <a:gd name="T12" fmla="*/ 2147483647 w 93"/>
              <a:gd name="T13" fmla="*/ 2147483647 h 91"/>
              <a:gd name="T14" fmla="*/ 2147483647 w 93"/>
              <a:gd name="T15" fmla="*/ 2147483647 h 91"/>
              <a:gd name="T16" fmla="*/ 2147483647 w 93"/>
              <a:gd name="T17" fmla="*/ 2147483647 h 91"/>
              <a:gd name="T18" fmla="*/ 2147483647 w 93"/>
              <a:gd name="T19" fmla="*/ 2147483647 h 91"/>
              <a:gd name="T20" fmla="*/ 2147483647 w 93"/>
              <a:gd name="T21" fmla="*/ 2147483647 h 91"/>
              <a:gd name="T22" fmla="*/ 2147483647 w 93"/>
              <a:gd name="T23" fmla="*/ 2147483647 h 91"/>
              <a:gd name="T24" fmla="*/ 2147483647 w 93"/>
              <a:gd name="T25" fmla="*/ 2147483647 h 91"/>
              <a:gd name="T26" fmla="*/ 2147483647 w 93"/>
              <a:gd name="T27" fmla="*/ 2147483647 h 91"/>
              <a:gd name="T28" fmla="*/ 2147483647 w 93"/>
              <a:gd name="T29" fmla="*/ 2147483647 h 91"/>
              <a:gd name="T30" fmla="*/ 2147483647 w 93"/>
              <a:gd name="T31" fmla="*/ 2147483647 h 91"/>
              <a:gd name="T32" fmla="*/ 2147483647 w 93"/>
              <a:gd name="T33" fmla="*/ 2147483647 h 91"/>
              <a:gd name="T34" fmla="*/ 2147483647 w 93"/>
              <a:gd name="T35" fmla="*/ 2147483647 h 91"/>
              <a:gd name="T36" fmla="*/ 2147483647 w 93"/>
              <a:gd name="T37" fmla="*/ 0 h 9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3" h="91">
                <a:moveTo>
                  <a:pt x="22" y="0"/>
                </a:moveTo>
                <a:lnTo>
                  <a:pt x="0" y="12"/>
                </a:lnTo>
                <a:lnTo>
                  <a:pt x="5" y="27"/>
                </a:lnTo>
                <a:lnTo>
                  <a:pt x="12" y="39"/>
                </a:lnTo>
                <a:lnTo>
                  <a:pt x="20" y="52"/>
                </a:lnTo>
                <a:lnTo>
                  <a:pt x="30" y="62"/>
                </a:lnTo>
                <a:lnTo>
                  <a:pt x="41" y="72"/>
                </a:lnTo>
                <a:lnTo>
                  <a:pt x="53" y="80"/>
                </a:lnTo>
                <a:lnTo>
                  <a:pt x="65" y="87"/>
                </a:lnTo>
                <a:lnTo>
                  <a:pt x="80" y="91"/>
                </a:lnTo>
                <a:lnTo>
                  <a:pt x="93" y="69"/>
                </a:lnTo>
                <a:lnTo>
                  <a:pt x="80" y="65"/>
                </a:lnTo>
                <a:lnTo>
                  <a:pt x="68" y="61"/>
                </a:lnTo>
                <a:lnTo>
                  <a:pt x="57" y="54"/>
                </a:lnTo>
                <a:lnTo>
                  <a:pt x="46" y="45"/>
                </a:lnTo>
                <a:lnTo>
                  <a:pt x="38" y="35"/>
                </a:lnTo>
                <a:lnTo>
                  <a:pt x="31" y="24"/>
                </a:lnTo>
                <a:lnTo>
                  <a:pt x="26" y="12"/>
                </a:lnTo>
                <a:lnTo>
                  <a:pt x="22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43" name="Freeform 47"/>
          <p:cNvSpPr>
            <a:spLocks/>
          </p:cNvSpPr>
          <p:nvPr/>
        </p:nvSpPr>
        <p:spPr bwMode="auto">
          <a:xfrm>
            <a:off x="5908675" y="3649663"/>
            <a:ext cx="50800" cy="49212"/>
          </a:xfrm>
          <a:custGeom>
            <a:avLst/>
            <a:gdLst>
              <a:gd name="T0" fmla="*/ 0 w 91"/>
              <a:gd name="T1" fmla="*/ 2147483647 h 93"/>
              <a:gd name="T2" fmla="*/ 2147483647 w 91"/>
              <a:gd name="T3" fmla="*/ 2147483647 h 93"/>
              <a:gd name="T4" fmla="*/ 2147483647 w 91"/>
              <a:gd name="T5" fmla="*/ 2147483647 h 93"/>
              <a:gd name="T6" fmla="*/ 2147483647 w 91"/>
              <a:gd name="T7" fmla="*/ 2147483647 h 93"/>
              <a:gd name="T8" fmla="*/ 2147483647 w 91"/>
              <a:gd name="T9" fmla="*/ 2147483647 h 93"/>
              <a:gd name="T10" fmla="*/ 2147483647 w 91"/>
              <a:gd name="T11" fmla="*/ 2147483647 h 93"/>
              <a:gd name="T12" fmla="*/ 2147483647 w 91"/>
              <a:gd name="T13" fmla="*/ 2147483647 h 93"/>
              <a:gd name="T14" fmla="*/ 2147483647 w 91"/>
              <a:gd name="T15" fmla="*/ 2147483647 h 93"/>
              <a:gd name="T16" fmla="*/ 2147483647 w 91"/>
              <a:gd name="T17" fmla="*/ 2147483647 h 93"/>
              <a:gd name="T18" fmla="*/ 2147483647 w 91"/>
              <a:gd name="T19" fmla="*/ 2147483647 h 93"/>
              <a:gd name="T20" fmla="*/ 2147483647 w 91"/>
              <a:gd name="T21" fmla="*/ 0 h 93"/>
              <a:gd name="T22" fmla="*/ 2147483647 w 91"/>
              <a:gd name="T23" fmla="*/ 2147483647 h 93"/>
              <a:gd name="T24" fmla="*/ 2147483647 w 91"/>
              <a:gd name="T25" fmla="*/ 2147483647 h 93"/>
              <a:gd name="T26" fmla="*/ 2147483647 w 91"/>
              <a:gd name="T27" fmla="*/ 2147483647 h 93"/>
              <a:gd name="T28" fmla="*/ 2147483647 w 91"/>
              <a:gd name="T29" fmla="*/ 2147483647 h 93"/>
              <a:gd name="T30" fmla="*/ 2147483647 w 91"/>
              <a:gd name="T31" fmla="*/ 2147483647 h 93"/>
              <a:gd name="T32" fmla="*/ 2147483647 w 91"/>
              <a:gd name="T33" fmla="*/ 2147483647 h 93"/>
              <a:gd name="T34" fmla="*/ 2147483647 w 91"/>
              <a:gd name="T35" fmla="*/ 2147483647 h 93"/>
              <a:gd name="T36" fmla="*/ 0 w 91"/>
              <a:gd name="T37" fmla="*/ 2147483647 h 9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1" h="93">
                <a:moveTo>
                  <a:pt x="0" y="71"/>
                </a:moveTo>
                <a:lnTo>
                  <a:pt x="12" y="93"/>
                </a:lnTo>
                <a:lnTo>
                  <a:pt x="27" y="88"/>
                </a:lnTo>
                <a:lnTo>
                  <a:pt x="39" y="81"/>
                </a:lnTo>
                <a:lnTo>
                  <a:pt x="51" y="73"/>
                </a:lnTo>
                <a:lnTo>
                  <a:pt x="62" y="63"/>
                </a:lnTo>
                <a:lnTo>
                  <a:pt x="72" y="52"/>
                </a:lnTo>
                <a:lnTo>
                  <a:pt x="80" y="40"/>
                </a:lnTo>
                <a:lnTo>
                  <a:pt x="87" y="28"/>
                </a:lnTo>
                <a:lnTo>
                  <a:pt x="91" y="13"/>
                </a:lnTo>
                <a:lnTo>
                  <a:pt x="69" y="0"/>
                </a:lnTo>
                <a:lnTo>
                  <a:pt x="65" y="13"/>
                </a:lnTo>
                <a:lnTo>
                  <a:pt x="61" y="25"/>
                </a:lnTo>
                <a:lnTo>
                  <a:pt x="54" y="36"/>
                </a:lnTo>
                <a:lnTo>
                  <a:pt x="45" y="47"/>
                </a:lnTo>
                <a:lnTo>
                  <a:pt x="35" y="55"/>
                </a:lnTo>
                <a:lnTo>
                  <a:pt x="24" y="62"/>
                </a:lnTo>
                <a:lnTo>
                  <a:pt x="12" y="67"/>
                </a:lnTo>
                <a:lnTo>
                  <a:pt x="0" y="7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44" name="Freeform 48"/>
          <p:cNvSpPr>
            <a:spLocks/>
          </p:cNvSpPr>
          <p:nvPr/>
        </p:nvSpPr>
        <p:spPr bwMode="auto">
          <a:xfrm>
            <a:off x="5826125" y="3629025"/>
            <a:ext cx="26988" cy="22225"/>
          </a:xfrm>
          <a:custGeom>
            <a:avLst/>
            <a:gdLst>
              <a:gd name="T0" fmla="*/ 2147483647 w 47"/>
              <a:gd name="T1" fmla="*/ 2147483647 h 43"/>
              <a:gd name="T2" fmla="*/ 2147483647 w 47"/>
              <a:gd name="T3" fmla="*/ 0 h 43"/>
              <a:gd name="T4" fmla="*/ 2147483647 w 47"/>
              <a:gd name="T5" fmla="*/ 2147483647 h 43"/>
              <a:gd name="T6" fmla="*/ 0 w 47"/>
              <a:gd name="T7" fmla="*/ 2147483647 h 43"/>
              <a:gd name="T8" fmla="*/ 0 w 47"/>
              <a:gd name="T9" fmla="*/ 2147483647 h 43"/>
              <a:gd name="T10" fmla="*/ 2147483647 w 47"/>
              <a:gd name="T11" fmla="*/ 2147483647 h 43"/>
              <a:gd name="T12" fmla="*/ 2147483647 w 47"/>
              <a:gd name="T13" fmla="*/ 2147483647 h 43"/>
              <a:gd name="T14" fmla="*/ 2147483647 w 47"/>
              <a:gd name="T15" fmla="*/ 2147483647 h 4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7" h="43">
                <a:moveTo>
                  <a:pt x="47" y="21"/>
                </a:moveTo>
                <a:lnTo>
                  <a:pt x="12" y="0"/>
                </a:lnTo>
                <a:lnTo>
                  <a:pt x="12" y="14"/>
                </a:lnTo>
                <a:lnTo>
                  <a:pt x="0" y="14"/>
                </a:lnTo>
                <a:lnTo>
                  <a:pt x="0" y="29"/>
                </a:lnTo>
                <a:lnTo>
                  <a:pt x="12" y="29"/>
                </a:lnTo>
                <a:lnTo>
                  <a:pt x="12" y="43"/>
                </a:lnTo>
                <a:lnTo>
                  <a:pt x="47" y="2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45" name="Freeform 49"/>
          <p:cNvSpPr>
            <a:spLocks/>
          </p:cNvSpPr>
          <p:nvPr/>
        </p:nvSpPr>
        <p:spPr bwMode="auto">
          <a:xfrm>
            <a:off x="5948363" y="3629025"/>
            <a:ext cx="25400" cy="22225"/>
          </a:xfrm>
          <a:custGeom>
            <a:avLst/>
            <a:gdLst>
              <a:gd name="T0" fmla="*/ 2147483647 w 48"/>
              <a:gd name="T1" fmla="*/ 2147483647 h 41"/>
              <a:gd name="T2" fmla="*/ 2147483647 w 48"/>
              <a:gd name="T3" fmla="*/ 0 h 41"/>
              <a:gd name="T4" fmla="*/ 0 w 48"/>
              <a:gd name="T5" fmla="*/ 2147483647 h 41"/>
              <a:gd name="T6" fmla="*/ 2147483647 w 48"/>
              <a:gd name="T7" fmla="*/ 2147483647 h 41"/>
              <a:gd name="T8" fmla="*/ 2147483647 w 48"/>
              <a:gd name="T9" fmla="*/ 2147483647 h 41"/>
              <a:gd name="T10" fmla="*/ 2147483647 w 48"/>
              <a:gd name="T11" fmla="*/ 2147483647 h 41"/>
              <a:gd name="T12" fmla="*/ 2147483647 w 48"/>
              <a:gd name="T13" fmla="*/ 2147483647 h 41"/>
              <a:gd name="T14" fmla="*/ 2147483647 w 48"/>
              <a:gd name="T15" fmla="*/ 2147483647 h 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8" h="41">
                <a:moveTo>
                  <a:pt x="35" y="14"/>
                </a:moveTo>
                <a:lnTo>
                  <a:pt x="35" y="0"/>
                </a:lnTo>
                <a:lnTo>
                  <a:pt x="0" y="21"/>
                </a:lnTo>
                <a:lnTo>
                  <a:pt x="35" y="41"/>
                </a:lnTo>
                <a:lnTo>
                  <a:pt x="35" y="29"/>
                </a:lnTo>
                <a:lnTo>
                  <a:pt x="48" y="29"/>
                </a:lnTo>
                <a:lnTo>
                  <a:pt x="48" y="14"/>
                </a:lnTo>
                <a:lnTo>
                  <a:pt x="35" y="1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46" name="Freeform 50"/>
          <p:cNvSpPr>
            <a:spLocks/>
          </p:cNvSpPr>
          <p:nvPr/>
        </p:nvSpPr>
        <p:spPr bwMode="auto">
          <a:xfrm>
            <a:off x="5889625" y="3687763"/>
            <a:ext cx="22225" cy="26987"/>
          </a:xfrm>
          <a:custGeom>
            <a:avLst/>
            <a:gdLst>
              <a:gd name="T0" fmla="*/ 0 w 41"/>
              <a:gd name="T1" fmla="*/ 2147483647 h 48"/>
              <a:gd name="T2" fmla="*/ 2147483647 w 41"/>
              <a:gd name="T3" fmla="*/ 2147483647 h 48"/>
              <a:gd name="T4" fmla="*/ 2147483647 w 41"/>
              <a:gd name="T5" fmla="*/ 2147483647 h 48"/>
              <a:gd name="T6" fmla="*/ 2147483647 w 41"/>
              <a:gd name="T7" fmla="*/ 2147483647 h 48"/>
              <a:gd name="T8" fmla="*/ 2147483647 w 41"/>
              <a:gd name="T9" fmla="*/ 2147483647 h 48"/>
              <a:gd name="T10" fmla="*/ 2147483647 w 41"/>
              <a:gd name="T11" fmla="*/ 2147483647 h 48"/>
              <a:gd name="T12" fmla="*/ 2147483647 w 41"/>
              <a:gd name="T13" fmla="*/ 0 h 48"/>
              <a:gd name="T14" fmla="*/ 0 w 41"/>
              <a:gd name="T15" fmla="*/ 2147483647 h 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1" h="48">
                <a:moveTo>
                  <a:pt x="0" y="35"/>
                </a:moveTo>
                <a:lnTo>
                  <a:pt x="13" y="35"/>
                </a:lnTo>
                <a:lnTo>
                  <a:pt x="13" y="48"/>
                </a:lnTo>
                <a:lnTo>
                  <a:pt x="27" y="48"/>
                </a:lnTo>
                <a:lnTo>
                  <a:pt x="27" y="35"/>
                </a:lnTo>
                <a:lnTo>
                  <a:pt x="41" y="35"/>
                </a:lnTo>
                <a:lnTo>
                  <a:pt x="20" y="0"/>
                </a:lnTo>
                <a:lnTo>
                  <a:pt x="0" y="3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47" name="Freeform 51"/>
          <p:cNvSpPr>
            <a:spLocks/>
          </p:cNvSpPr>
          <p:nvPr/>
        </p:nvSpPr>
        <p:spPr bwMode="auto">
          <a:xfrm>
            <a:off x="5889625" y="3567113"/>
            <a:ext cx="22225" cy="25400"/>
          </a:xfrm>
          <a:custGeom>
            <a:avLst/>
            <a:gdLst>
              <a:gd name="T0" fmla="*/ 2147483647 w 41"/>
              <a:gd name="T1" fmla="*/ 2147483647 h 48"/>
              <a:gd name="T2" fmla="*/ 2147483647 w 41"/>
              <a:gd name="T3" fmla="*/ 2147483647 h 48"/>
              <a:gd name="T4" fmla="*/ 2147483647 w 41"/>
              <a:gd name="T5" fmla="*/ 0 h 48"/>
              <a:gd name="T6" fmla="*/ 2147483647 w 41"/>
              <a:gd name="T7" fmla="*/ 0 h 48"/>
              <a:gd name="T8" fmla="*/ 2147483647 w 41"/>
              <a:gd name="T9" fmla="*/ 2147483647 h 48"/>
              <a:gd name="T10" fmla="*/ 0 w 41"/>
              <a:gd name="T11" fmla="*/ 2147483647 h 48"/>
              <a:gd name="T12" fmla="*/ 2147483647 w 41"/>
              <a:gd name="T13" fmla="*/ 2147483647 h 48"/>
              <a:gd name="T14" fmla="*/ 2147483647 w 41"/>
              <a:gd name="T15" fmla="*/ 2147483647 h 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1" h="48">
                <a:moveTo>
                  <a:pt x="41" y="12"/>
                </a:moveTo>
                <a:lnTo>
                  <a:pt x="27" y="12"/>
                </a:lnTo>
                <a:lnTo>
                  <a:pt x="27" y="0"/>
                </a:lnTo>
                <a:lnTo>
                  <a:pt x="13" y="0"/>
                </a:lnTo>
                <a:lnTo>
                  <a:pt x="13" y="12"/>
                </a:lnTo>
                <a:lnTo>
                  <a:pt x="0" y="12"/>
                </a:lnTo>
                <a:lnTo>
                  <a:pt x="20" y="48"/>
                </a:lnTo>
                <a:lnTo>
                  <a:pt x="41" y="1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48" name="Freeform 52"/>
          <p:cNvSpPr>
            <a:spLocks/>
          </p:cNvSpPr>
          <p:nvPr/>
        </p:nvSpPr>
        <p:spPr bwMode="auto">
          <a:xfrm>
            <a:off x="4411663" y="1298575"/>
            <a:ext cx="23812" cy="23813"/>
          </a:xfrm>
          <a:custGeom>
            <a:avLst/>
            <a:gdLst>
              <a:gd name="T0" fmla="*/ 2147483647 w 45"/>
              <a:gd name="T1" fmla="*/ 0 h 45"/>
              <a:gd name="T2" fmla="*/ 2147483647 w 45"/>
              <a:gd name="T3" fmla="*/ 0 h 45"/>
              <a:gd name="T4" fmla="*/ 2147483647 w 45"/>
              <a:gd name="T5" fmla="*/ 2147483647 h 45"/>
              <a:gd name="T6" fmla="*/ 2147483647 w 45"/>
              <a:gd name="T7" fmla="*/ 2147483647 h 45"/>
              <a:gd name="T8" fmla="*/ 2147483647 w 45"/>
              <a:gd name="T9" fmla="*/ 2147483647 h 45"/>
              <a:gd name="T10" fmla="*/ 2147483647 w 45"/>
              <a:gd name="T11" fmla="*/ 2147483647 h 45"/>
              <a:gd name="T12" fmla="*/ 2147483647 w 45"/>
              <a:gd name="T13" fmla="*/ 2147483647 h 45"/>
              <a:gd name="T14" fmla="*/ 2147483647 w 45"/>
              <a:gd name="T15" fmla="*/ 2147483647 h 45"/>
              <a:gd name="T16" fmla="*/ 2147483647 w 45"/>
              <a:gd name="T17" fmla="*/ 2147483647 h 45"/>
              <a:gd name="T18" fmla="*/ 0 w 45"/>
              <a:gd name="T19" fmla="*/ 2147483647 h 45"/>
              <a:gd name="T20" fmla="*/ 2147483647 w 45"/>
              <a:gd name="T21" fmla="*/ 2147483647 h 45"/>
              <a:gd name="T22" fmla="*/ 2147483647 w 45"/>
              <a:gd name="T23" fmla="*/ 2147483647 h 45"/>
              <a:gd name="T24" fmla="*/ 2147483647 w 45"/>
              <a:gd name="T25" fmla="*/ 2147483647 h 45"/>
              <a:gd name="T26" fmla="*/ 2147483647 w 45"/>
              <a:gd name="T27" fmla="*/ 2147483647 h 45"/>
              <a:gd name="T28" fmla="*/ 2147483647 w 45"/>
              <a:gd name="T29" fmla="*/ 2147483647 h 45"/>
              <a:gd name="T30" fmla="*/ 2147483647 w 45"/>
              <a:gd name="T31" fmla="*/ 2147483647 h 45"/>
              <a:gd name="T32" fmla="*/ 2147483647 w 45"/>
              <a:gd name="T33" fmla="*/ 2147483647 h 45"/>
              <a:gd name="T34" fmla="*/ 2147483647 w 45"/>
              <a:gd name="T35" fmla="*/ 2147483647 h 45"/>
              <a:gd name="T36" fmla="*/ 2147483647 w 45"/>
              <a:gd name="T37" fmla="*/ 2147483647 h 45"/>
              <a:gd name="T38" fmla="*/ 2147483647 w 45"/>
              <a:gd name="T39" fmla="*/ 2147483647 h 45"/>
              <a:gd name="T40" fmla="*/ 2147483647 w 45"/>
              <a:gd name="T41" fmla="*/ 2147483647 h 45"/>
              <a:gd name="T42" fmla="*/ 2147483647 w 45"/>
              <a:gd name="T43" fmla="*/ 2147483647 h 45"/>
              <a:gd name="T44" fmla="*/ 2147483647 w 45"/>
              <a:gd name="T45" fmla="*/ 2147483647 h 45"/>
              <a:gd name="T46" fmla="*/ 2147483647 w 45"/>
              <a:gd name="T47" fmla="*/ 2147483647 h 45"/>
              <a:gd name="T48" fmla="*/ 2147483647 w 45"/>
              <a:gd name="T49" fmla="*/ 2147483647 h 45"/>
              <a:gd name="T50" fmla="*/ 2147483647 w 45"/>
              <a:gd name="T51" fmla="*/ 2147483647 h 45"/>
              <a:gd name="T52" fmla="*/ 2147483647 w 45"/>
              <a:gd name="T53" fmla="*/ 2147483647 h 45"/>
              <a:gd name="T54" fmla="*/ 2147483647 w 45"/>
              <a:gd name="T55" fmla="*/ 2147483647 h 45"/>
              <a:gd name="T56" fmla="*/ 2147483647 w 45"/>
              <a:gd name="T57" fmla="*/ 2147483647 h 45"/>
              <a:gd name="T58" fmla="*/ 2147483647 w 45"/>
              <a:gd name="T59" fmla="*/ 2147483647 h 45"/>
              <a:gd name="T60" fmla="*/ 2147483647 w 45"/>
              <a:gd name="T61" fmla="*/ 2147483647 h 45"/>
              <a:gd name="T62" fmla="*/ 2147483647 w 45"/>
              <a:gd name="T63" fmla="*/ 2147483647 h 45"/>
              <a:gd name="T64" fmla="*/ 2147483647 w 45"/>
              <a:gd name="T65" fmla="*/ 2147483647 h 45"/>
              <a:gd name="T66" fmla="*/ 2147483647 w 45"/>
              <a:gd name="T67" fmla="*/ 0 h 4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5" h="45">
                <a:moveTo>
                  <a:pt x="23" y="0"/>
                </a:moveTo>
                <a:lnTo>
                  <a:pt x="23" y="0"/>
                </a:lnTo>
                <a:lnTo>
                  <a:pt x="18" y="2"/>
                </a:lnTo>
                <a:lnTo>
                  <a:pt x="14" y="3"/>
                </a:lnTo>
                <a:lnTo>
                  <a:pt x="11" y="4"/>
                </a:lnTo>
                <a:lnTo>
                  <a:pt x="7" y="7"/>
                </a:lnTo>
                <a:lnTo>
                  <a:pt x="4" y="11"/>
                </a:lnTo>
                <a:lnTo>
                  <a:pt x="1" y="14"/>
                </a:lnTo>
                <a:lnTo>
                  <a:pt x="1" y="19"/>
                </a:lnTo>
                <a:lnTo>
                  <a:pt x="0" y="24"/>
                </a:lnTo>
                <a:lnTo>
                  <a:pt x="1" y="28"/>
                </a:lnTo>
                <a:lnTo>
                  <a:pt x="1" y="32"/>
                </a:lnTo>
                <a:lnTo>
                  <a:pt x="4" y="36"/>
                </a:lnTo>
                <a:lnTo>
                  <a:pt x="7" y="40"/>
                </a:lnTo>
                <a:lnTo>
                  <a:pt x="11" y="43"/>
                </a:lnTo>
                <a:lnTo>
                  <a:pt x="14" y="44"/>
                </a:lnTo>
                <a:lnTo>
                  <a:pt x="18" y="45"/>
                </a:lnTo>
                <a:lnTo>
                  <a:pt x="23" y="45"/>
                </a:lnTo>
                <a:lnTo>
                  <a:pt x="27" y="45"/>
                </a:lnTo>
                <a:lnTo>
                  <a:pt x="32" y="44"/>
                </a:lnTo>
                <a:lnTo>
                  <a:pt x="36" y="43"/>
                </a:lnTo>
                <a:lnTo>
                  <a:pt x="40" y="40"/>
                </a:lnTo>
                <a:lnTo>
                  <a:pt x="42" y="36"/>
                </a:lnTo>
                <a:lnTo>
                  <a:pt x="44" y="32"/>
                </a:lnTo>
                <a:lnTo>
                  <a:pt x="45" y="28"/>
                </a:lnTo>
                <a:lnTo>
                  <a:pt x="45" y="24"/>
                </a:lnTo>
                <a:lnTo>
                  <a:pt x="45" y="19"/>
                </a:lnTo>
                <a:lnTo>
                  <a:pt x="44" y="14"/>
                </a:lnTo>
                <a:lnTo>
                  <a:pt x="42" y="11"/>
                </a:lnTo>
                <a:lnTo>
                  <a:pt x="40" y="7"/>
                </a:lnTo>
                <a:lnTo>
                  <a:pt x="36" y="4"/>
                </a:lnTo>
                <a:lnTo>
                  <a:pt x="32" y="3"/>
                </a:lnTo>
                <a:lnTo>
                  <a:pt x="27" y="2"/>
                </a:lnTo>
                <a:lnTo>
                  <a:pt x="23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49" name="Freeform 53"/>
          <p:cNvSpPr>
            <a:spLocks noEditPoints="1"/>
          </p:cNvSpPr>
          <p:nvPr/>
        </p:nvSpPr>
        <p:spPr bwMode="auto">
          <a:xfrm>
            <a:off x="4381500" y="1206500"/>
            <a:ext cx="84138" cy="146050"/>
          </a:xfrm>
          <a:custGeom>
            <a:avLst/>
            <a:gdLst>
              <a:gd name="T0" fmla="*/ 2147483647 w 155"/>
              <a:gd name="T1" fmla="*/ 0 h 271"/>
              <a:gd name="T2" fmla="*/ 2147483647 w 155"/>
              <a:gd name="T3" fmla="*/ 2147483647 h 271"/>
              <a:gd name="T4" fmla="*/ 0 w 155"/>
              <a:gd name="T5" fmla="*/ 2147483647 h 271"/>
              <a:gd name="T6" fmla="*/ 2147483647 w 155"/>
              <a:gd name="T7" fmla="*/ 2147483647 h 271"/>
              <a:gd name="T8" fmla="*/ 2147483647 w 155"/>
              <a:gd name="T9" fmla="*/ 2147483647 h 271"/>
              <a:gd name="T10" fmla="*/ 2147483647 w 155"/>
              <a:gd name="T11" fmla="*/ 2147483647 h 271"/>
              <a:gd name="T12" fmla="*/ 2147483647 w 155"/>
              <a:gd name="T13" fmla="*/ 2147483647 h 271"/>
              <a:gd name="T14" fmla="*/ 2147483647 w 155"/>
              <a:gd name="T15" fmla="*/ 2147483647 h 271"/>
              <a:gd name="T16" fmla="*/ 2147483647 w 155"/>
              <a:gd name="T17" fmla="*/ 2147483647 h 271"/>
              <a:gd name="T18" fmla="*/ 2147483647 w 155"/>
              <a:gd name="T19" fmla="*/ 2147483647 h 271"/>
              <a:gd name="T20" fmla="*/ 2147483647 w 155"/>
              <a:gd name="T21" fmla="*/ 2147483647 h 271"/>
              <a:gd name="T22" fmla="*/ 2147483647 w 155"/>
              <a:gd name="T23" fmla="*/ 2147483647 h 271"/>
              <a:gd name="T24" fmla="*/ 2147483647 w 155"/>
              <a:gd name="T25" fmla="*/ 2147483647 h 271"/>
              <a:gd name="T26" fmla="*/ 2147483647 w 155"/>
              <a:gd name="T27" fmla="*/ 2147483647 h 271"/>
              <a:gd name="T28" fmla="*/ 2147483647 w 155"/>
              <a:gd name="T29" fmla="*/ 2147483647 h 271"/>
              <a:gd name="T30" fmla="*/ 2147483647 w 155"/>
              <a:gd name="T31" fmla="*/ 2147483647 h 271"/>
              <a:gd name="T32" fmla="*/ 2147483647 w 155"/>
              <a:gd name="T33" fmla="*/ 2147483647 h 271"/>
              <a:gd name="T34" fmla="*/ 2147483647 w 155"/>
              <a:gd name="T35" fmla="*/ 2147483647 h 271"/>
              <a:gd name="T36" fmla="*/ 2147483647 w 155"/>
              <a:gd name="T37" fmla="*/ 2147483647 h 271"/>
              <a:gd name="T38" fmla="*/ 2147483647 w 155"/>
              <a:gd name="T39" fmla="*/ 2147483647 h 271"/>
              <a:gd name="T40" fmla="*/ 2147483647 w 155"/>
              <a:gd name="T41" fmla="*/ 2147483647 h 271"/>
              <a:gd name="T42" fmla="*/ 2147483647 w 155"/>
              <a:gd name="T43" fmla="*/ 2147483647 h 271"/>
              <a:gd name="T44" fmla="*/ 2147483647 w 155"/>
              <a:gd name="T45" fmla="*/ 2147483647 h 271"/>
              <a:gd name="T46" fmla="*/ 2147483647 w 155"/>
              <a:gd name="T47" fmla="*/ 2147483647 h 271"/>
              <a:gd name="T48" fmla="*/ 2147483647 w 155"/>
              <a:gd name="T49" fmla="*/ 2147483647 h 271"/>
              <a:gd name="T50" fmla="*/ 2147483647 w 155"/>
              <a:gd name="T51" fmla="*/ 2147483647 h 271"/>
              <a:gd name="T52" fmla="*/ 2147483647 w 155"/>
              <a:gd name="T53" fmla="*/ 2147483647 h 271"/>
              <a:gd name="T54" fmla="*/ 2147483647 w 155"/>
              <a:gd name="T55" fmla="*/ 2147483647 h 271"/>
              <a:gd name="T56" fmla="*/ 2147483647 w 155"/>
              <a:gd name="T57" fmla="*/ 2147483647 h 271"/>
              <a:gd name="T58" fmla="*/ 2147483647 w 155"/>
              <a:gd name="T59" fmla="*/ 2147483647 h 271"/>
              <a:gd name="T60" fmla="*/ 2147483647 w 155"/>
              <a:gd name="T61" fmla="*/ 2147483647 h 271"/>
              <a:gd name="T62" fmla="*/ 2147483647 w 155"/>
              <a:gd name="T63" fmla="*/ 2147483647 h 271"/>
              <a:gd name="T64" fmla="*/ 2147483647 w 155"/>
              <a:gd name="T65" fmla="*/ 2147483647 h 271"/>
              <a:gd name="T66" fmla="*/ 2147483647 w 155"/>
              <a:gd name="T67" fmla="*/ 2147483647 h 271"/>
              <a:gd name="T68" fmla="*/ 2147483647 w 155"/>
              <a:gd name="T69" fmla="*/ 2147483647 h 271"/>
              <a:gd name="T70" fmla="*/ 2147483647 w 155"/>
              <a:gd name="T71" fmla="*/ 2147483647 h 271"/>
              <a:gd name="T72" fmla="*/ 2147483647 w 155"/>
              <a:gd name="T73" fmla="*/ 2147483647 h 271"/>
              <a:gd name="T74" fmla="*/ 2147483647 w 155"/>
              <a:gd name="T75" fmla="*/ 2147483647 h 27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5" h="271">
                <a:moveTo>
                  <a:pt x="136" y="0"/>
                </a:moveTo>
                <a:lnTo>
                  <a:pt x="19" y="0"/>
                </a:lnTo>
                <a:lnTo>
                  <a:pt x="10" y="1"/>
                </a:lnTo>
                <a:lnTo>
                  <a:pt x="5" y="5"/>
                </a:lnTo>
                <a:lnTo>
                  <a:pt x="1" y="11"/>
                </a:lnTo>
                <a:lnTo>
                  <a:pt x="0" y="18"/>
                </a:lnTo>
                <a:lnTo>
                  <a:pt x="0" y="252"/>
                </a:lnTo>
                <a:lnTo>
                  <a:pt x="1" y="259"/>
                </a:lnTo>
                <a:lnTo>
                  <a:pt x="5" y="266"/>
                </a:lnTo>
                <a:lnTo>
                  <a:pt x="10" y="270"/>
                </a:lnTo>
                <a:lnTo>
                  <a:pt x="19" y="271"/>
                </a:lnTo>
                <a:lnTo>
                  <a:pt x="136" y="271"/>
                </a:lnTo>
                <a:lnTo>
                  <a:pt x="143" y="270"/>
                </a:lnTo>
                <a:lnTo>
                  <a:pt x="150" y="266"/>
                </a:lnTo>
                <a:lnTo>
                  <a:pt x="154" y="259"/>
                </a:lnTo>
                <a:lnTo>
                  <a:pt x="155" y="252"/>
                </a:lnTo>
                <a:lnTo>
                  <a:pt x="155" y="18"/>
                </a:lnTo>
                <a:lnTo>
                  <a:pt x="154" y="11"/>
                </a:lnTo>
                <a:lnTo>
                  <a:pt x="150" y="5"/>
                </a:lnTo>
                <a:lnTo>
                  <a:pt x="143" y="1"/>
                </a:lnTo>
                <a:lnTo>
                  <a:pt x="136" y="0"/>
                </a:lnTo>
                <a:close/>
                <a:moveTo>
                  <a:pt x="77" y="252"/>
                </a:moveTo>
                <a:lnTo>
                  <a:pt x="77" y="252"/>
                </a:lnTo>
                <a:lnTo>
                  <a:pt x="65" y="251"/>
                </a:lnTo>
                <a:lnTo>
                  <a:pt x="54" y="247"/>
                </a:lnTo>
                <a:lnTo>
                  <a:pt x="45" y="241"/>
                </a:lnTo>
                <a:lnTo>
                  <a:pt x="36" y="234"/>
                </a:lnTo>
                <a:lnTo>
                  <a:pt x="28" y="226"/>
                </a:lnTo>
                <a:lnTo>
                  <a:pt x="23" y="217"/>
                </a:lnTo>
                <a:lnTo>
                  <a:pt x="20" y="204"/>
                </a:lnTo>
                <a:lnTo>
                  <a:pt x="19" y="194"/>
                </a:lnTo>
                <a:lnTo>
                  <a:pt x="20" y="181"/>
                </a:lnTo>
                <a:lnTo>
                  <a:pt x="23" y="170"/>
                </a:lnTo>
                <a:lnTo>
                  <a:pt x="28" y="161"/>
                </a:lnTo>
                <a:lnTo>
                  <a:pt x="36" y="153"/>
                </a:lnTo>
                <a:lnTo>
                  <a:pt x="45" y="144"/>
                </a:lnTo>
                <a:lnTo>
                  <a:pt x="54" y="140"/>
                </a:lnTo>
                <a:lnTo>
                  <a:pt x="65" y="136"/>
                </a:lnTo>
                <a:lnTo>
                  <a:pt x="77" y="135"/>
                </a:lnTo>
                <a:lnTo>
                  <a:pt x="88" y="136"/>
                </a:lnTo>
                <a:lnTo>
                  <a:pt x="99" y="140"/>
                </a:lnTo>
                <a:lnTo>
                  <a:pt x="110" y="144"/>
                </a:lnTo>
                <a:lnTo>
                  <a:pt x="118" y="153"/>
                </a:lnTo>
                <a:lnTo>
                  <a:pt x="125" y="161"/>
                </a:lnTo>
                <a:lnTo>
                  <a:pt x="131" y="170"/>
                </a:lnTo>
                <a:lnTo>
                  <a:pt x="135" y="181"/>
                </a:lnTo>
                <a:lnTo>
                  <a:pt x="135" y="194"/>
                </a:lnTo>
                <a:lnTo>
                  <a:pt x="135" y="204"/>
                </a:lnTo>
                <a:lnTo>
                  <a:pt x="131" y="217"/>
                </a:lnTo>
                <a:lnTo>
                  <a:pt x="125" y="226"/>
                </a:lnTo>
                <a:lnTo>
                  <a:pt x="118" y="234"/>
                </a:lnTo>
                <a:lnTo>
                  <a:pt x="110" y="241"/>
                </a:lnTo>
                <a:lnTo>
                  <a:pt x="99" y="247"/>
                </a:lnTo>
                <a:lnTo>
                  <a:pt x="88" y="251"/>
                </a:lnTo>
                <a:lnTo>
                  <a:pt x="77" y="252"/>
                </a:lnTo>
                <a:close/>
                <a:moveTo>
                  <a:pt x="135" y="102"/>
                </a:moveTo>
                <a:lnTo>
                  <a:pt x="135" y="102"/>
                </a:lnTo>
                <a:lnTo>
                  <a:pt x="135" y="108"/>
                </a:lnTo>
                <a:lnTo>
                  <a:pt x="132" y="112"/>
                </a:lnTo>
                <a:lnTo>
                  <a:pt x="126" y="114"/>
                </a:lnTo>
                <a:lnTo>
                  <a:pt x="121" y="116"/>
                </a:lnTo>
                <a:lnTo>
                  <a:pt x="32" y="116"/>
                </a:lnTo>
                <a:lnTo>
                  <a:pt x="27" y="114"/>
                </a:lnTo>
                <a:lnTo>
                  <a:pt x="23" y="112"/>
                </a:lnTo>
                <a:lnTo>
                  <a:pt x="20" y="108"/>
                </a:lnTo>
                <a:lnTo>
                  <a:pt x="19" y="102"/>
                </a:lnTo>
                <a:lnTo>
                  <a:pt x="19" y="33"/>
                </a:lnTo>
                <a:lnTo>
                  <a:pt x="20" y="27"/>
                </a:lnTo>
                <a:lnTo>
                  <a:pt x="23" y="23"/>
                </a:lnTo>
                <a:lnTo>
                  <a:pt x="27" y="20"/>
                </a:lnTo>
                <a:lnTo>
                  <a:pt x="32" y="19"/>
                </a:lnTo>
                <a:lnTo>
                  <a:pt x="121" y="19"/>
                </a:lnTo>
                <a:lnTo>
                  <a:pt x="126" y="20"/>
                </a:lnTo>
                <a:lnTo>
                  <a:pt x="132" y="23"/>
                </a:lnTo>
                <a:lnTo>
                  <a:pt x="135" y="27"/>
                </a:lnTo>
                <a:lnTo>
                  <a:pt x="135" y="33"/>
                </a:lnTo>
                <a:lnTo>
                  <a:pt x="135" y="10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50" name="Freeform 54"/>
          <p:cNvSpPr>
            <a:spLocks noEditPoints="1"/>
          </p:cNvSpPr>
          <p:nvPr/>
        </p:nvSpPr>
        <p:spPr bwMode="auto">
          <a:xfrm>
            <a:off x="4678363" y="1206500"/>
            <a:ext cx="79375" cy="146050"/>
          </a:xfrm>
          <a:custGeom>
            <a:avLst/>
            <a:gdLst>
              <a:gd name="T0" fmla="*/ 2147483647 w 144"/>
              <a:gd name="T1" fmla="*/ 0 h 270"/>
              <a:gd name="T2" fmla="*/ 2147483647 w 144"/>
              <a:gd name="T3" fmla="*/ 2147483647 h 270"/>
              <a:gd name="T4" fmla="*/ 2147483647 w 144"/>
              <a:gd name="T5" fmla="*/ 2147483647 h 270"/>
              <a:gd name="T6" fmla="*/ 2147483647 w 144"/>
              <a:gd name="T7" fmla="*/ 2147483647 h 270"/>
              <a:gd name="T8" fmla="*/ 0 w 144"/>
              <a:gd name="T9" fmla="*/ 2147483647 h 270"/>
              <a:gd name="T10" fmla="*/ 2147483647 w 144"/>
              <a:gd name="T11" fmla="*/ 2147483647 h 270"/>
              <a:gd name="T12" fmla="*/ 2147483647 w 144"/>
              <a:gd name="T13" fmla="*/ 2147483647 h 270"/>
              <a:gd name="T14" fmla="*/ 2147483647 w 144"/>
              <a:gd name="T15" fmla="*/ 2147483647 h 270"/>
              <a:gd name="T16" fmla="*/ 2147483647 w 144"/>
              <a:gd name="T17" fmla="*/ 2147483647 h 270"/>
              <a:gd name="T18" fmla="*/ 2147483647 w 144"/>
              <a:gd name="T19" fmla="*/ 2147483647 h 270"/>
              <a:gd name="T20" fmla="*/ 2147483647 w 144"/>
              <a:gd name="T21" fmla="*/ 2147483647 h 270"/>
              <a:gd name="T22" fmla="*/ 2147483647 w 144"/>
              <a:gd name="T23" fmla="*/ 2147483647 h 270"/>
              <a:gd name="T24" fmla="*/ 2147483647 w 144"/>
              <a:gd name="T25" fmla="*/ 2147483647 h 270"/>
              <a:gd name="T26" fmla="*/ 2147483647 w 144"/>
              <a:gd name="T27" fmla="*/ 2147483647 h 270"/>
              <a:gd name="T28" fmla="*/ 2147483647 w 144"/>
              <a:gd name="T29" fmla="*/ 2147483647 h 270"/>
              <a:gd name="T30" fmla="*/ 2147483647 w 144"/>
              <a:gd name="T31" fmla="*/ 2147483647 h 270"/>
              <a:gd name="T32" fmla="*/ 2147483647 w 144"/>
              <a:gd name="T33" fmla="*/ 2147483647 h 270"/>
              <a:gd name="T34" fmla="*/ 2147483647 w 144"/>
              <a:gd name="T35" fmla="*/ 0 h 270"/>
              <a:gd name="T36" fmla="*/ 2147483647 w 144"/>
              <a:gd name="T37" fmla="*/ 2147483647 h 270"/>
              <a:gd name="T38" fmla="*/ 2147483647 w 144"/>
              <a:gd name="T39" fmla="*/ 2147483647 h 270"/>
              <a:gd name="T40" fmla="*/ 2147483647 w 144"/>
              <a:gd name="T41" fmla="*/ 2147483647 h 270"/>
              <a:gd name="T42" fmla="*/ 2147483647 w 144"/>
              <a:gd name="T43" fmla="*/ 2147483647 h 270"/>
              <a:gd name="T44" fmla="*/ 2147483647 w 144"/>
              <a:gd name="T45" fmla="*/ 2147483647 h 270"/>
              <a:gd name="T46" fmla="*/ 2147483647 w 144"/>
              <a:gd name="T47" fmla="*/ 2147483647 h 270"/>
              <a:gd name="T48" fmla="*/ 2147483647 w 144"/>
              <a:gd name="T49" fmla="*/ 2147483647 h 270"/>
              <a:gd name="T50" fmla="*/ 2147483647 w 144"/>
              <a:gd name="T51" fmla="*/ 2147483647 h 270"/>
              <a:gd name="T52" fmla="*/ 2147483647 w 144"/>
              <a:gd name="T53" fmla="*/ 2147483647 h 270"/>
              <a:gd name="T54" fmla="*/ 2147483647 w 144"/>
              <a:gd name="T55" fmla="*/ 2147483647 h 270"/>
              <a:gd name="T56" fmla="*/ 2147483647 w 144"/>
              <a:gd name="T57" fmla="*/ 2147483647 h 270"/>
              <a:gd name="T58" fmla="*/ 2147483647 w 144"/>
              <a:gd name="T59" fmla="*/ 2147483647 h 270"/>
              <a:gd name="T60" fmla="*/ 2147483647 w 144"/>
              <a:gd name="T61" fmla="*/ 2147483647 h 270"/>
              <a:gd name="T62" fmla="*/ 2147483647 w 144"/>
              <a:gd name="T63" fmla="*/ 2147483647 h 270"/>
              <a:gd name="T64" fmla="*/ 2147483647 w 144"/>
              <a:gd name="T65" fmla="*/ 2147483647 h 270"/>
              <a:gd name="T66" fmla="*/ 2147483647 w 144"/>
              <a:gd name="T67" fmla="*/ 2147483647 h 270"/>
              <a:gd name="T68" fmla="*/ 2147483647 w 144"/>
              <a:gd name="T69" fmla="*/ 2147483647 h 27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44" h="270">
                <a:moveTo>
                  <a:pt x="122" y="0"/>
                </a:moveTo>
                <a:lnTo>
                  <a:pt x="23" y="0"/>
                </a:lnTo>
                <a:lnTo>
                  <a:pt x="19" y="0"/>
                </a:lnTo>
                <a:lnTo>
                  <a:pt x="13" y="1"/>
                </a:lnTo>
                <a:lnTo>
                  <a:pt x="11" y="3"/>
                </a:lnTo>
                <a:lnTo>
                  <a:pt x="6" y="5"/>
                </a:lnTo>
                <a:lnTo>
                  <a:pt x="4" y="9"/>
                </a:lnTo>
                <a:lnTo>
                  <a:pt x="2" y="13"/>
                </a:lnTo>
                <a:lnTo>
                  <a:pt x="1" y="18"/>
                </a:lnTo>
                <a:lnTo>
                  <a:pt x="0" y="22"/>
                </a:lnTo>
                <a:lnTo>
                  <a:pt x="0" y="248"/>
                </a:lnTo>
                <a:lnTo>
                  <a:pt x="1" y="252"/>
                </a:lnTo>
                <a:lnTo>
                  <a:pt x="2" y="256"/>
                </a:lnTo>
                <a:lnTo>
                  <a:pt x="4" y="260"/>
                </a:lnTo>
                <a:lnTo>
                  <a:pt x="6" y="263"/>
                </a:lnTo>
                <a:lnTo>
                  <a:pt x="11" y="266"/>
                </a:lnTo>
                <a:lnTo>
                  <a:pt x="13" y="269"/>
                </a:lnTo>
                <a:lnTo>
                  <a:pt x="19" y="270"/>
                </a:lnTo>
                <a:lnTo>
                  <a:pt x="23" y="270"/>
                </a:lnTo>
                <a:lnTo>
                  <a:pt x="122" y="270"/>
                </a:lnTo>
                <a:lnTo>
                  <a:pt x="127" y="270"/>
                </a:lnTo>
                <a:lnTo>
                  <a:pt x="131" y="269"/>
                </a:lnTo>
                <a:lnTo>
                  <a:pt x="135" y="266"/>
                </a:lnTo>
                <a:lnTo>
                  <a:pt x="137" y="263"/>
                </a:lnTo>
                <a:lnTo>
                  <a:pt x="140" y="260"/>
                </a:lnTo>
                <a:lnTo>
                  <a:pt x="143" y="256"/>
                </a:lnTo>
                <a:lnTo>
                  <a:pt x="144" y="252"/>
                </a:lnTo>
                <a:lnTo>
                  <a:pt x="144" y="248"/>
                </a:lnTo>
                <a:lnTo>
                  <a:pt x="144" y="22"/>
                </a:lnTo>
                <a:lnTo>
                  <a:pt x="144" y="18"/>
                </a:lnTo>
                <a:lnTo>
                  <a:pt x="143" y="13"/>
                </a:lnTo>
                <a:lnTo>
                  <a:pt x="140" y="9"/>
                </a:lnTo>
                <a:lnTo>
                  <a:pt x="137" y="5"/>
                </a:lnTo>
                <a:lnTo>
                  <a:pt x="135" y="3"/>
                </a:lnTo>
                <a:lnTo>
                  <a:pt x="131" y="1"/>
                </a:lnTo>
                <a:lnTo>
                  <a:pt x="127" y="0"/>
                </a:lnTo>
                <a:lnTo>
                  <a:pt x="122" y="0"/>
                </a:lnTo>
                <a:close/>
                <a:moveTo>
                  <a:pt x="58" y="18"/>
                </a:moveTo>
                <a:lnTo>
                  <a:pt x="86" y="18"/>
                </a:lnTo>
                <a:lnTo>
                  <a:pt x="90" y="19"/>
                </a:lnTo>
                <a:lnTo>
                  <a:pt x="90" y="22"/>
                </a:lnTo>
                <a:lnTo>
                  <a:pt x="90" y="24"/>
                </a:lnTo>
                <a:lnTo>
                  <a:pt x="86" y="26"/>
                </a:lnTo>
                <a:lnTo>
                  <a:pt x="58" y="26"/>
                </a:lnTo>
                <a:lnTo>
                  <a:pt x="56" y="24"/>
                </a:lnTo>
                <a:lnTo>
                  <a:pt x="54" y="22"/>
                </a:lnTo>
                <a:lnTo>
                  <a:pt x="56" y="19"/>
                </a:lnTo>
                <a:lnTo>
                  <a:pt x="58" y="18"/>
                </a:lnTo>
                <a:close/>
                <a:moveTo>
                  <a:pt x="72" y="262"/>
                </a:moveTo>
                <a:lnTo>
                  <a:pt x="72" y="262"/>
                </a:lnTo>
                <a:lnTo>
                  <a:pt x="66" y="260"/>
                </a:lnTo>
                <a:lnTo>
                  <a:pt x="62" y="258"/>
                </a:lnTo>
                <a:lnTo>
                  <a:pt x="60" y="252"/>
                </a:lnTo>
                <a:lnTo>
                  <a:pt x="58" y="248"/>
                </a:lnTo>
                <a:lnTo>
                  <a:pt x="60" y="243"/>
                </a:lnTo>
                <a:lnTo>
                  <a:pt x="62" y="239"/>
                </a:lnTo>
                <a:lnTo>
                  <a:pt x="66" y="234"/>
                </a:lnTo>
                <a:lnTo>
                  <a:pt x="72" y="234"/>
                </a:lnTo>
                <a:lnTo>
                  <a:pt x="77" y="234"/>
                </a:lnTo>
                <a:lnTo>
                  <a:pt x="81" y="239"/>
                </a:lnTo>
                <a:lnTo>
                  <a:pt x="84" y="243"/>
                </a:lnTo>
                <a:lnTo>
                  <a:pt x="86" y="248"/>
                </a:lnTo>
                <a:lnTo>
                  <a:pt x="84" y="252"/>
                </a:lnTo>
                <a:lnTo>
                  <a:pt x="81" y="258"/>
                </a:lnTo>
                <a:lnTo>
                  <a:pt x="77" y="260"/>
                </a:lnTo>
                <a:lnTo>
                  <a:pt x="72" y="262"/>
                </a:lnTo>
                <a:close/>
                <a:moveTo>
                  <a:pt x="136" y="225"/>
                </a:moveTo>
                <a:lnTo>
                  <a:pt x="9" y="225"/>
                </a:lnTo>
                <a:lnTo>
                  <a:pt x="9" y="45"/>
                </a:lnTo>
                <a:lnTo>
                  <a:pt x="136" y="45"/>
                </a:lnTo>
                <a:lnTo>
                  <a:pt x="136" y="22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51" name="Freeform 55"/>
          <p:cNvSpPr>
            <a:spLocks noEditPoints="1"/>
          </p:cNvSpPr>
          <p:nvPr/>
        </p:nvSpPr>
        <p:spPr bwMode="auto">
          <a:xfrm>
            <a:off x="3759200" y="4198938"/>
            <a:ext cx="147638" cy="66675"/>
          </a:xfrm>
          <a:custGeom>
            <a:avLst/>
            <a:gdLst>
              <a:gd name="T0" fmla="*/ 2147483647 w 273"/>
              <a:gd name="T1" fmla="*/ 0 h 123"/>
              <a:gd name="T2" fmla="*/ 2147483647 w 273"/>
              <a:gd name="T3" fmla="*/ 2147483647 h 123"/>
              <a:gd name="T4" fmla="*/ 0 w 273"/>
              <a:gd name="T5" fmla="*/ 2147483647 h 123"/>
              <a:gd name="T6" fmla="*/ 0 w 273"/>
              <a:gd name="T7" fmla="*/ 2147483647 h 123"/>
              <a:gd name="T8" fmla="*/ 2147483647 w 273"/>
              <a:gd name="T9" fmla="*/ 2147483647 h 123"/>
              <a:gd name="T10" fmla="*/ 2147483647 w 273"/>
              <a:gd name="T11" fmla="*/ 2147483647 h 123"/>
              <a:gd name="T12" fmla="*/ 2147483647 w 273"/>
              <a:gd name="T13" fmla="*/ 2147483647 h 123"/>
              <a:gd name="T14" fmla="*/ 2147483647 w 273"/>
              <a:gd name="T15" fmla="*/ 2147483647 h 123"/>
              <a:gd name="T16" fmla="*/ 2147483647 w 273"/>
              <a:gd name="T17" fmla="*/ 2147483647 h 123"/>
              <a:gd name="T18" fmla="*/ 2147483647 w 273"/>
              <a:gd name="T19" fmla="*/ 2147483647 h 123"/>
              <a:gd name="T20" fmla="*/ 2147483647 w 273"/>
              <a:gd name="T21" fmla="*/ 2147483647 h 123"/>
              <a:gd name="T22" fmla="*/ 2147483647 w 273"/>
              <a:gd name="T23" fmla="*/ 2147483647 h 123"/>
              <a:gd name="T24" fmla="*/ 2147483647 w 273"/>
              <a:gd name="T25" fmla="*/ 2147483647 h 123"/>
              <a:gd name="T26" fmla="*/ 2147483647 w 273"/>
              <a:gd name="T27" fmla="*/ 2147483647 h 123"/>
              <a:gd name="T28" fmla="*/ 2147483647 w 273"/>
              <a:gd name="T29" fmla="*/ 2147483647 h 123"/>
              <a:gd name="T30" fmla="*/ 2147483647 w 273"/>
              <a:gd name="T31" fmla="*/ 2147483647 h 123"/>
              <a:gd name="T32" fmla="*/ 2147483647 w 273"/>
              <a:gd name="T33" fmla="*/ 2147483647 h 123"/>
              <a:gd name="T34" fmla="*/ 2147483647 w 273"/>
              <a:gd name="T35" fmla="*/ 2147483647 h 123"/>
              <a:gd name="T36" fmla="*/ 2147483647 w 273"/>
              <a:gd name="T37" fmla="*/ 2147483647 h 123"/>
              <a:gd name="T38" fmla="*/ 2147483647 w 273"/>
              <a:gd name="T39" fmla="*/ 2147483647 h 123"/>
              <a:gd name="T40" fmla="*/ 2147483647 w 273"/>
              <a:gd name="T41" fmla="*/ 2147483647 h 123"/>
              <a:gd name="T42" fmla="*/ 2147483647 w 273"/>
              <a:gd name="T43" fmla="*/ 2147483647 h 123"/>
              <a:gd name="T44" fmla="*/ 2147483647 w 273"/>
              <a:gd name="T45" fmla="*/ 2147483647 h 123"/>
              <a:gd name="T46" fmla="*/ 2147483647 w 273"/>
              <a:gd name="T47" fmla="*/ 2147483647 h 123"/>
              <a:gd name="T48" fmla="*/ 2147483647 w 273"/>
              <a:gd name="T49" fmla="*/ 2147483647 h 123"/>
              <a:gd name="T50" fmla="*/ 2147483647 w 273"/>
              <a:gd name="T51" fmla="*/ 2147483647 h 123"/>
              <a:gd name="T52" fmla="*/ 2147483647 w 273"/>
              <a:gd name="T53" fmla="*/ 2147483647 h 123"/>
              <a:gd name="T54" fmla="*/ 2147483647 w 273"/>
              <a:gd name="T55" fmla="*/ 2147483647 h 123"/>
              <a:gd name="T56" fmla="*/ 2147483647 w 273"/>
              <a:gd name="T57" fmla="*/ 2147483647 h 123"/>
              <a:gd name="T58" fmla="*/ 2147483647 w 273"/>
              <a:gd name="T59" fmla="*/ 2147483647 h 123"/>
              <a:gd name="T60" fmla="*/ 2147483647 w 273"/>
              <a:gd name="T61" fmla="*/ 2147483647 h 123"/>
              <a:gd name="T62" fmla="*/ 2147483647 w 273"/>
              <a:gd name="T63" fmla="*/ 2147483647 h 123"/>
              <a:gd name="T64" fmla="*/ 2147483647 w 273"/>
              <a:gd name="T65" fmla="*/ 2147483647 h 123"/>
              <a:gd name="T66" fmla="*/ 2147483647 w 273"/>
              <a:gd name="T67" fmla="*/ 2147483647 h 123"/>
              <a:gd name="T68" fmla="*/ 2147483647 w 273"/>
              <a:gd name="T69" fmla="*/ 2147483647 h 123"/>
              <a:gd name="T70" fmla="*/ 2147483647 w 273"/>
              <a:gd name="T71" fmla="*/ 2147483647 h 123"/>
              <a:gd name="T72" fmla="*/ 2147483647 w 273"/>
              <a:gd name="T73" fmla="*/ 2147483647 h 123"/>
              <a:gd name="T74" fmla="*/ 2147483647 w 273"/>
              <a:gd name="T75" fmla="*/ 2147483647 h 123"/>
              <a:gd name="T76" fmla="*/ 2147483647 w 273"/>
              <a:gd name="T77" fmla="*/ 2147483647 h 123"/>
              <a:gd name="T78" fmla="*/ 2147483647 w 273"/>
              <a:gd name="T79" fmla="*/ 2147483647 h 123"/>
              <a:gd name="T80" fmla="*/ 2147483647 w 273"/>
              <a:gd name="T81" fmla="*/ 2147483647 h 123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73" h="123">
                <a:moveTo>
                  <a:pt x="266" y="0"/>
                </a:moveTo>
                <a:lnTo>
                  <a:pt x="5" y="0"/>
                </a:lnTo>
                <a:lnTo>
                  <a:pt x="3" y="1"/>
                </a:lnTo>
                <a:lnTo>
                  <a:pt x="1" y="3"/>
                </a:lnTo>
                <a:lnTo>
                  <a:pt x="0" y="4"/>
                </a:lnTo>
                <a:lnTo>
                  <a:pt x="0" y="7"/>
                </a:lnTo>
                <a:lnTo>
                  <a:pt x="0" y="117"/>
                </a:lnTo>
                <a:lnTo>
                  <a:pt x="0" y="119"/>
                </a:lnTo>
                <a:lnTo>
                  <a:pt x="1" y="121"/>
                </a:lnTo>
                <a:lnTo>
                  <a:pt x="3" y="123"/>
                </a:lnTo>
                <a:lnTo>
                  <a:pt x="5" y="123"/>
                </a:lnTo>
                <a:lnTo>
                  <a:pt x="266" y="123"/>
                </a:lnTo>
                <a:lnTo>
                  <a:pt x="269" y="123"/>
                </a:lnTo>
                <a:lnTo>
                  <a:pt x="270" y="121"/>
                </a:lnTo>
                <a:lnTo>
                  <a:pt x="272" y="119"/>
                </a:lnTo>
                <a:lnTo>
                  <a:pt x="273" y="117"/>
                </a:lnTo>
                <a:lnTo>
                  <a:pt x="273" y="7"/>
                </a:lnTo>
                <a:lnTo>
                  <a:pt x="272" y="4"/>
                </a:lnTo>
                <a:lnTo>
                  <a:pt x="270" y="3"/>
                </a:lnTo>
                <a:lnTo>
                  <a:pt x="269" y="1"/>
                </a:lnTo>
                <a:lnTo>
                  <a:pt x="266" y="0"/>
                </a:lnTo>
                <a:close/>
                <a:moveTo>
                  <a:pt x="70" y="44"/>
                </a:moveTo>
                <a:lnTo>
                  <a:pt x="41" y="44"/>
                </a:lnTo>
                <a:lnTo>
                  <a:pt x="41" y="57"/>
                </a:lnTo>
                <a:lnTo>
                  <a:pt x="65" y="57"/>
                </a:lnTo>
                <a:lnTo>
                  <a:pt x="65" y="68"/>
                </a:lnTo>
                <a:lnTo>
                  <a:pt x="41" y="68"/>
                </a:lnTo>
                <a:lnTo>
                  <a:pt x="41" y="93"/>
                </a:lnTo>
                <a:lnTo>
                  <a:pt x="30" y="93"/>
                </a:lnTo>
                <a:lnTo>
                  <a:pt x="30" y="34"/>
                </a:lnTo>
                <a:lnTo>
                  <a:pt x="70" y="34"/>
                </a:lnTo>
                <a:lnTo>
                  <a:pt x="70" y="44"/>
                </a:lnTo>
                <a:close/>
                <a:moveTo>
                  <a:pt x="119" y="93"/>
                </a:moveTo>
                <a:lnTo>
                  <a:pt x="110" y="80"/>
                </a:lnTo>
                <a:lnTo>
                  <a:pt x="104" y="71"/>
                </a:lnTo>
                <a:lnTo>
                  <a:pt x="100" y="68"/>
                </a:lnTo>
                <a:lnTo>
                  <a:pt x="94" y="68"/>
                </a:lnTo>
                <a:lnTo>
                  <a:pt x="91" y="68"/>
                </a:lnTo>
                <a:lnTo>
                  <a:pt x="91" y="93"/>
                </a:lnTo>
                <a:lnTo>
                  <a:pt x="79" y="93"/>
                </a:lnTo>
                <a:lnTo>
                  <a:pt x="79" y="34"/>
                </a:lnTo>
                <a:lnTo>
                  <a:pt x="105" y="34"/>
                </a:lnTo>
                <a:lnTo>
                  <a:pt x="113" y="34"/>
                </a:lnTo>
                <a:lnTo>
                  <a:pt x="119" y="35"/>
                </a:lnTo>
                <a:lnTo>
                  <a:pt x="123" y="38"/>
                </a:lnTo>
                <a:lnTo>
                  <a:pt x="125" y="41"/>
                </a:lnTo>
                <a:lnTo>
                  <a:pt x="127" y="45"/>
                </a:lnTo>
                <a:lnTo>
                  <a:pt x="128" y="50"/>
                </a:lnTo>
                <a:lnTo>
                  <a:pt x="127" y="56"/>
                </a:lnTo>
                <a:lnTo>
                  <a:pt x="124" y="61"/>
                </a:lnTo>
                <a:lnTo>
                  <a:pt x="119" y="65"/>
                </a:lnTo>
                <a:lnTo>
                  <a:pt x="112" y="67"/>
                </a:lnTo>
                <a:lnTo>
                  <a:pt x="119" y="72"/>
                </a:lnTo>
                <a:lnTo>
                  <a:pt x="125" y="82"/>
                </a:lnTo>
                <a:lnTo>
                  <a:pt x="132" y="93"/>
                </a:lnTo>
                <a:lnTo>
                  <a:pt x="119" y="93"/>
                </a:lnTo>
                <a:close/>
                <a:moveTo>
                  <a:pt x="184" y="93"/>
                </a:moveTo>
                <a:lnTo>
                  <a:pt x="139" y="93"/>
                </a:lnTo>
                <a:lnTo>
                  <a:pt x="139" y="34"/>
                </a:lnTo>
                <a:lnTo>
                  <a:pt x="183" y="34"/>
                </a:lnTo>
                <a:lnTo>
                  <a:pt x="183" y="44"/>
                </a:lnTo>
                <a:lnTo>
                  <a:pt x="151" y="44"/>
                </a:lnTo>
                <a:lnTo>
                  <a:pt x="151" y="57"/>
                </a:lnTo>
                <a:lnTo>
                  <a:pt x="180" y="57"/>
                </a:lnTo>
                <a:lnTo>
                  <a:pt x="180" y="67"/>
                </a:lnTo>
                <a:lnTo>
                  <a:pt x="151" y="67"/>
                </a:lnTo>
                <a:lnTo>
                  <a:pt x="151" y="83"/>
                </a:lnTo>
                <a:lnTo>
                  <a:pt x="184" y="83"/>
                </a:lnTo>
                <a:lnTo>
                  <a:pt x="184" y="93"/>
                </a:lnTo>
                <a:close/>
                <a:moveTo>
                  <a:pt x="239" y="93"/>
                </a:moveTo>
                <a:lnTo>
                  <a:pt x="194" y="93"/>
                </a:lnTo>
                <a:lnTo>
                  <a:pt x="194" y="34"/>
                </a:lnTo>
                <a:lnTo>
                  <a:pt x="237" y="34"/>
                </a:lnTo>
                <a:lnTo>
                  <a:pt x="237" y="44"/>
                </a:lnTo>
                <a:lnTo>
                  <a:pt x="206" y="44"/>
                </a:lnTo>
                <a:lnTo>
                  <a:pt x="206" y="57"/>
                </a:lnTo>
                <a:lnTo>
                  <a:pt x="235" y="57"/>
                </a:lnTo>
                <a:lnTo>
                  <a:pt x="235" y="67"/>
                </a:lnTo>
                <a:lnTo>
                  <a:pt x="206" y="67"/>
                </a:lnTo>
                <a:lnTo>
                  <a:pt x="206" y="83"/>
                </a:lnTo>
                <a:lnTo>
                  <a:pt x="239" y="83"/>
                </a:lnTo>
                <a:lnTo>
                  <a:pt x="239" y="9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52" name="Freeform 56"/>
          <p:cNvSpPr>
            <a:spLocks/>
          </p:cNvSpPr>
          <p:nvPr/>
        </p:nvSpPr>
        <p:spPr bwMode="auto">
          <a:xfrm>
            <a:off x="3810000" y="4222750"/>
            <a:ext cx="12700" cy="7938"/>
          </a:xfrm>
          <a:custGeom>
            <a:avLst/>
            <a:gdLst>
              <a:gd name="T0" fmla="*/ 2147483647 w 25"/>
              <a:gd name="T1" fmla="*/ 2147483647 h 15"/>
              <a:gd name="T2" fmla="*/ 2147483647 w 25"/>
              <a:gd name="T3" fmla="*/ 2147483647 h 15"/>
              <a:gd name="T4" fmla="*/ 2147483647 w 25"/>
              <a:gd name="T5" fmla="*/ 2147483647 h 15"/>
              <a:gd name="T6" fmla="*/ 2147483647 w 25"/>
              <a:gd name="T7" fmla="*/ 2147483647 h 15"/>
              <a:gd name="T8" fmla="*/ 2147483647 w 25"/>
              <a:gd name="T9" fmla="*/ 2147483647 h 15"/>
              <a:gd name="T10" fmla="*/ 2147483647 w 25"/>
              <a:gd name="T11" fmla="*/ 2147483647 h 15"/>
              <a:gd name="T12" fmla="*/ 2147483647 w 25"/>
              <a:gd name="T13" fmla="*/ 0 h 15"/>
              <a:gd name="T14" fmla="*/ 2147483647 w 25"/>
              <a:gd name="T15" fmla="*/ 0 h 15"/>
              <a:gd name="T16" fmla="*/ 0 w 25"/>
              <a:gd name="T17" fmla="*/ 0 h 15"/>
              <a:gd name="T18" fmla="*/ 0 w 25"/>
              <a:gd name="T19" fmla="*/ 2147483647 h 15"/>
              <a:gd name="T20" fmla="*/ 2147483647 w 25"/>
              <a:gd name="T21" fmla="*/ 2147483647 h 15"/>
              <a:gd name="T22" fmla="*/ 2147483647 w 25"/>
              <a:gd name="T23" fmla="*/ 2147483647 h 15"/>
              <a:gd name="T24" fmla="*/ 2147483647 w 25"/>
              <a:gd name="T25" fmla="*/ 2147483647 h 1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" h="15">
                <a:moveTo>
                  <a:pt x="24" y="12"/>
                </a:moveTo>
                <a:lnTo>
                  <a:pt x="24" y="12"/>
                </a:lnTo>
                <a:lnTo>
                  <a:pt x="25" y="6"/>
                </a:lnTo>
                <a:lnTo>
                  <a:pt x="24" y="5"/>
                </a:lnTo>
                <a:lnTo>
                  <a:pt x="24" y="2"/>
                </a:lnTo>
                <a:lnTo>
                  <a:pt x="21" y="1"/>
                </a:lnTo>
                <a:lnTo>
                  <a:pt x="18" y="0"/>
                </a:lnTo>
                <a:lnTo>
                  <a:pt x="10" y="0"/>
                </a:lnTo>
                <a:lnTo>
                  <a:pt x="0" y="0"/>
                </a:lnTo>
                <a:lnTo>
                  <a:pt x="0" y="15"/>
                </a:lnTo>
                <a:lnTo>
                  <a:pt x="10" y="15"/>
                </a:lnTo>
                <a:lnTo>
                  <a:pt x="19" y="15"/>
                </a:lnTo>
                <a:lnTo>
                  <a:pt x="24" y="1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53" name="Freeform 57"/>
          <p:cNvSpPr>
            <a:spLocks/>
          </p:cNvSpPr>
          <p:nvPr/>
        </p:nvSpPr>
        <p:spPr bwMode="auto">
          <a:xfrm>
            <a:off x="4084638" y="4232275"/>
            <a:ext cx="117475" cy="53975"/>
          </a:xfrm>
          <a:custGeom>
            <a:avLst/>
            <a:gdLst>
              <a:gd name="T0" fmla="*/ 2147483647 w 217"/>
              <a:gd name="T1" fmla="*/ 0 h 98"/>
              <a:gd name="T2" fmla="*/ 2147483647 w 217"/>
              <a:gd name="T3" fmla="*/ 0 h 98"/>
              <a:gd name="T4" fmla="*/ 2147483647 w 217"/>
              <a:gd name="T5" fmla="*/ 2147483647 h 98"/>
              <a:gd name="T6" fmla="*/ 2147483647 w 217"/>
              <a:gd name="T7" fmla="*/ 2147483647 h 98"/>
              <a:gd name="T8" fmla="*/ 2147483647 w 217"/>
              <a:gd name="T9" fmla="*/ 2147483647 h 98"/>
              <a:gd name="T10" fmla="*/ 2147483647 w 217"/>
              <a:gd name="T11" fmla="*/ 2147483647 h 98"/>
              <a:gd name="T12" fmla="*/ 2147483647 w 217"/>
              <a:gd name="T13" fmla="*/ 2147483647 h 98"/>
              <a:gd name="T14" fmla="*/ 2147483647 w 217"/>
              <a:gd name="T15" fmla="*/ 2147483647 h 98"/>
              <a:gd name="T16" fmla="*/ 2147483647 w 217"/>
              <a:gd name="T17" fmla="*/ 2147483647 h 98"/>
              <a:gd name="T18" fmla="*/ 2147483647 w 217"/>
              <a:gd name="T19" fmla="*/ 2147483647 h 98"/>
              <a:gd name="T20" fmla="*/ 2147483647 w 217"/>
              <a:gd name="T21" fmla="*/ 2147483647 h 98"/>
              <a:gd name="T22" fmla="*/ 2147483647 w 217"/>
              <a:gd name="T23" fmla="*/ 2147483647 h 98"/>
              <a:gd name="T24" fmla="*/ 2147483647 w 217"/>
              <a:gd name="T25" fmla="*/ 2147483647 h 98"/>
              <a:gd name="T26" fmla="*/ 2147483647 w 217"/>
              <a:gd name="T27" fmla="*/ 2147483647 h 98"/>
              <a:gd name="T28" fmla="*/ 2147483647 w 217"/>
              <a:gd name="T29" fmla="*/ 2147483647 h 98"/>
              <a:gd name="T30" fmla="*/ 2147483647 w 217"/>
              <a:gd name="T31" fmla="*/ 2147483647 h 98"/>
              <a:gd name="T32" fmla="*/ 2147483647 w 217"/>
              <a:gd name="T33" fmla="*/ 2147483647 h 98"/>
              <a:gd name="T34" fmla="*/ 2147483647 w 217"/>
              <a:gd name="T35" fmla="*/ 2147483647 h 98"/>
              <a:gd name="T36" fmla="*/ 2147483647 w 217"/>
              <a:gd name="T37" fmla="*/ 2147483647 h 98"/>
              <a:gd name="T38" fmla="*/ 2147483647 w 217"/>
              <a:gd name="T39" fmla="*/ 2147483647 h 98"/>
              <a:gd name="T40" fmla="*/ 2147483647 w 217"/>
              <a:gd name="T41" fmla="*/ 2147483647 h 98"/>
              <a:gd name="T42" fmla="*/ 2147483647 w 217"/>
              <a:gd name="T43" fmla="*/ 2147483647 h 98"/>
              <a:gd name="T44" fmla="*/ 2147483647 w 217"/>
              <a:gd name="T45" fmla="*/ 2147483647 h 98"/>
              <a:gd name="T46" fmla="*/ 2147483647 w 217"/>
              <a:gd name="T47" fmla="*/ 2147483647 h 98"/>
              <a:gd name="T48" fmla="*/ 2147483647 w 217"/>
              <a:gd name="T49" fmla="*/ 2147483647 h 98"/>
              <a:gd name="T50" fmla="*/ 0 w 217"/>
              <a:gd name="T51" fmla="*/ 2147483647 h 98"/>
              <a:gd name="T52" fmla="*/ 0 w 217"/>
              <a:gd name="T53" fmla="*/ 2147483647 h 98"/>
              <a:gd name="T54" fmla="*/ 2147483647 w 217"/>
              <a:gd name="T55" fmla="*/ 2147483647 h 98"/>
              <a:gd name="T56" fmla="*/ 2147483647 w 217"/>
              <a:gd name="T57" fmla="*/ 2147483647 h 98"/>
              <a:gd name="T58" fmla="*/ 2147483647 w 217"/>
              <a:gd name="T59" fmla="*/ 2147483647 h 98"/>
              <a:gd name="T60" fmla="*/ 2147483647 w 217"/>
              <a:gd name="T61" fmla="*/ 2147483647 h 98"/>
              <a:gd name="T62" fmla="*/ 2147483647 w 217"/>
              <a:gd name="T63" fmla="*/ 2147483647 h 98"/>
              <a:gd name="T64" fmla="*/ 2147483647 w 217"/>
              <a:gd name="T65" fmla="*/ 2147483647 h 98"/>
              <a:gd name="T66" fmla="*/ 2147483647 w 217"/>
              <a:gd name="T67" fmla="*/ 2147483647 h 98"/>
              <a:gd name="T68" fmla="*/ 2147483647 w 217"/>
              <a:gd name="T69" fmla="*/ 0 h 9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17" h="98">
                <a:moveTo>
                  <a:pt x="213" y="0"/>
                </a:moveTo>
                <a:lnTo>
                  <a:pt x="153" y="0"/>
                </a:lnTo>
                <a:lnTo>
                  <a:pt x="123" y="15"/>
                </a:lnTo>
                <a:lnTo>
                  <a:pt x="132" y="20"/>
                </a:lnTo>
                <a:lnTo>
                  <a:pt x="139" y="28"/>
                </a:lnTo>
                <a:lnTo>
                  <a:pt x="145" y="38"/>
                </a:lnTo>
                <a:lnTo>
                  <a:pt x="145" y="43"/>
                </a:lnTo>
                <a:lnTo>
                  <a:pt x="146" y="49"/>
                </a:lnTo>
                <a:lnTo>
                  <a:pt x="145" y="56"/>
                </a:lnTo>
                <a:lnTo>
                  <a:pt x="143" y="62"/>
                </a:lnTo>
                <a:lnTo>
                  <a:pt x="139" y="69"/>
                </a:lnTo>
                <a:lnTo>
                  <a:pt x="135" y="75"/>
                </a:lnTo>
                <a:lnTo>
                  <a:pt x="130" y="79"/>
                </a:lnTo>
                <a:lnTo>
                  <a:pt x="123" y="83"/>
                </a:lnTo>
                <a:lnTo>
                  <a:pt x="116" y="84"/>
                </a:lnTo>
                <a:lnTo>
                  <a:pt x="109" y="86"/>
                </a:lnTo>
                <a:lnTo>
                  <a:pt x="101" y="84"/>
                </a:lnTo>
                <a:lnTo>
                  <a:pt x="94" y="83"/>
                </a:lnTo>
                <a:lnTo>
                  <a:pt x="89" y="79"/>
                </a:lnTo>
                <a:lnTo>
                  <a:pt x="83" y="75"/>
                </a:lnTo>
                <a:lnTo>
                  <a:pt x="78" y="69"/>
                </a:lnTo>
                <a:lnTo>
                  <a:pt x="75" y="62"/>
                </a:lnTo>
                <a:lnTo>
                  <a:pt x="72" y="56"/>
                </a:lnTo>
                <a:lnTo>
                  <a:pt x="72" y="49"/>
                </a:lnTo>
                <a:lnTo>
                  <a:pt x="74" y="39"/>
                </a:lnTo>
                <a:lnTo>
                  <a:pt x="0" y="75"/>
                </a:lnTo>
                <a:lnTo>
                  <a:pt x="0" y="92"/>
                </a:lnTo>
                <a:lnTo>
                  <a:pt x="1" y="96"/>
                </a:lnTo>
                <a:lnTo>
                  <a:pt x="5" y="98"/>
                </a:lnTo>
                <a:lnTo>
                  <a:pt x="213" y="98"/>
                </a:lnTo>
                <a:lnTo>
                  <a:pt x="216" y="96"/>
                </a:lnTo>
                <a:lnTo>
                  <a:pt x="217" y="92"/>
                </a:lnTo>
                <a:lnTo>
                  <a:pt x="217" y="5"/>
                </a:lnTo>
                <a:lnTo>
                  <a:pt x="216" y="1"/>
                </a:lnTo>
                <a:lnTo>
                  <a:pt x="213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54" name="Freeform 58"/>
          <p:cNvSpPr>
            <a:spLocks/>
          </p:cNvSpPr>
          <p:nvPr/>
        </p:nvSpPr>
        <p:spPr bwMode="auto">
          <a:xfrm>
            <a:off x="4132263" y="4246563"/>
            <a:ext cx="19050" cy="25400"/>
          </a:xfrm>
          <a:custGeom>
            <a:avLst/>
            <a:gdLst>
              <a:gd name="T0" fmla="*/ 2147483647 w 36"/>
              <a:gd name="T1" fmla="*/ 2147483647 h 47"/>
              <a:gd name="T2" fmla="*/ 2147483647 w 36"/>
              <a:gd name="T3" fmla="*/ 2147483647 h 47"/>
              <a:gd name="T4" fmla="*/ 2147483647 w 36"/>
              <a:gd name="T5" fmla="*/ 2147483647 h 47"/>
              <a:gd name="T6" fmla="*/ 2147483647 w 36"/>
              <a:gd name="T7" fmla="*/ 2147483647 h 47"/>
              <a:gd name="T8" fmla="*/ 2147483647 w 36"/>
              <a:gd name="T9" fmla="*/ 2147483647 h 47"/>
              <a:gd name="T10" fmla="*/ 2147483647 w 36"/>
              <a:gd name="T11" fmla="*/ 0 h 47"/>
              <a:gd name="T12" fmla="*/ 2147483647 w 36"/>
              <a:gd name="T13" fmla="*/ 0 h 47"/>
              <a:gd name="T14" fmla="*/ 2147483647 w 36"/>
              <a:gd name="T15" fmla="*/ 0 h 47"/>
              <a:gd name="T16" fmla="*/ 2147483647 w 36"/>
              <a:gd name="T17" fmla="*/ 2147483647 h 47"/>
              <a:gd name="T18" fmla="*/ 2147483647 w 36"/>
              <a:gd name="T19" fmla="*/ 2147483647 h 47"/>
              <a:gd name="T20" fmla="*/ 2147483647 w 36"/>
              <a:gd name="T21" fmla="*/ 2147483647 h 47"/>
              <a:gd name="T22" fmla="*/ 2147483647 w 36"/>
              <a:gd name="T23" fmla="*/ 2147483647 h 47"/>
              <a:gd name="T24" fmla="*/ 2147483647 w 36"/>
              <a:gd name="T25" fmla="*/ 2147483647 h 47"/>
              <a:gd name="T26" fmla="*/ 0 w 36"/>
              <a:gd name="T27" fmla="*/ 2147483647 h 47"/>
              <a:gd name="T28" fmla="*/ 0 w 36"/>
              <a:gd name="T29" fmla="*/ 2147483647 h 47"/>
              <a:gd name="T30" fmla="*/ 2147483647 w 36"/>
              <a:gd name="T31" fmla="*/ 2147483647 h 47"/>
              <a:gd name="T32" fmla="*/ 2147483647 w 36"/>
              <a:gd name="T33" fmla="*/ 2147483647 h 47"/>
              <a:gd name="T34" fmla="*/ 2147483647 w 36"/>
              <a:gd name="T35" fmla="*/ 2147483647 h 47"/>
              <a:gd name="T36" fmla="*/ 0 w 36"/>
              <a:gd name="T37" fmla="*/ 2147483647 h 47"/>
              <a:gd name="T38" fmla="*/ 0 w 36"/>
              <a:gd name="T39" fmla="*/ 2147483647 h 47"/>
              <a:gd name="T40" fmla="*/ 2147483647 w 36"/>
              <a:gd name="T41" fmla="*/ 2147483647 h 47"/>
              <a:gd name="T42" fmla="*/ 2147483647 w 36"/>
              <a:gd name="T43" fmla="*/ 2147483647 h 47"/>
              <a:gd name="T44" fmla="*/ 2147483647 w 36"/>
              <a:gd name="T45" fmla="*/ 2147483647 h 47"/>
              <a:gd name="T46" fmla="*/ 2147483647 w 36"/>
              <a:gd name="T47" fmla="*/ 2147483647 h 47"/>
              <a:gd name="T48" fmla="*/ 2147483647 w 36"/>
              <a:gd name="T49" fmla="*/ 2147483647 h 47"/>
              <a:gd name="T50" fmla="*/ 2147483647 w 36"/>
              <a:gd name="T51" fmla="*/ 2147483647 h 47"/>
              <a:gd name="T52" fmla="*/ 2147483647 w 36"/>
              <a:gd name="T53" fmla="*/ 2147483647 h 47"/>
              <a:gd name="T54" fmla="*/ 2147483647 w 36"/>
              <a:gd name="T55" fmla="*/ 2147483647 h 47"/>
              <a:gd name="T56" fmla="*/ 2147483647 w 36"/>
              <a:gd name="T57" fmla="*/ 2147483647 h 47"/>
              <a:gd name="T58" fmla="*/ 2147483647 w 36"/>
              <a:gd name="T59" fmla="*/ 2147483647 h 47"/>
              <a:gd name="T60" fmla="*/ 2147483647 w 36"/>
              <a:gd name="T61" fmla="*/ 2147483647 h 47"/>
              <a:gd name="T62" fmla="*/ 2147483647 w 36"/>
              <a:gd name="T63" fmla="*/ 2147483647 h 47"/>
              <a:gd name="T64" fmla="*/ 2147483647 w 36"/>
              <a:gd name="T65" fmla="*/ 2147483647 h 47"/>
              <a:gd name="T66" fmla="*/ 2147483647 w 36"/>
              <a:gd name="T67" fmla="*/ 2147483647 h 47"/>
              <a:gd name="T68" fmla="*/ 2147483647 w 36"/>
              <a:gd name="T69" fmla="*/ 2147483647 h 47"/>
              <a:gd name="T70" fmla="*/ 2147483647 w 36"/>
              <a:gd name="T71" fmla="*/ 2147483647 h 47"/>
              <a:gd name="T72" fmla="*/ 2147483647 w 36"/>
              <a:gd name="T73" fmla="*/ 2147483647 h 47"/>
              <a:gd name="T74" fmla="*/ 2147483647 w 36"/>
              <a:gd name="T75" fmla="*/ 2147483647 h 47"/>
              <a:gd name="T76" fmla="*/ 2147483647 w 36"/>
              <a:gd name="T77" fmla="*/ 2147483647 h 47"/>
              <a:gd name="T78" fmla="*/ 2147483647 w 36"/>
              <a:gd name="T79" fmla="*/ 2147483647 h 47"/>
              <a:gd name="T80" fmla="*/ 2147483647 w 36"/>
              <a:gd name="T81" fmla="*/ 2147483647 h 47"/>
              <a:gd name="T82" fmla="*/ 2147483647 w 36"/>
              <a:gd name="T83" fmla="*/ 2147483647 h 47"/>
              <a:gd name="T84" fmla="*/ 2147483647 w 36"/>
              <a:gd name="T85" fmla="*/ 2147483647 h 47"/>
              <a:gd name="T86" fmla="*/ 2147483647 w 36"/>
              <a:gd name="T87" fmla="*/ 2147483647 h 47"/>
              <a:gd name="T88" fmla="*/ 2147483647 w 36"/>
              <a:gd name="T89" fmla="*/ 2147483647 h 47"/>
              <a:gd name="T90" fmla="*/ 2147483647 w 36"/>
              <a:gd name="T91" fmla="*/ 2147483647 h 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6" h="47">
                <a:moveTo>
                  <a:pt x="25" y="8"/>
                </a:moveTo>
                <a:lnTo>
                  <a:pt x="25" y="8"/>
                </a:lnTo>
                <a:lnTo>
                  <a:pt x="30" y="8"/>
                </a:lnTo>
                <a:lnTo>
                  <a:pt x="33" y="10"/>
                </a:lnTo>
                <a:lnTo>
                  <a:pt x="36" y="1"/>
                </a:lnTo>
                <a:lnTo>
                  <a:pt x="30" y="0"/>
                </a:lnTo>
                <a:lnTo>
                  <a:pt x="26" y="0"/>
                </a:lnTo>
                <a:lnTo>
                  <a:pt x="21" y="0"/>
                </a:lnTo>
                <a:lnTo>
                  <a:pt x="17" y="1"/>
                </a:lnTo>
                <a:lnTo>
                  <a:pt x="12" y="2"/>
                </a:lnTo>
                <a:lnTo>
                  <a:pt x="10" y="5"/>
                </a:lnTo>
                <a:lnTo>
                  <a:pt x="7" y="10"/>
                </a:lnTo>
                <a:lnTo>
                  <a:pt x="4" y="16"/>
                </a:lnTo>
                <a:lnTo>
                  <a:pt x="0" y="16"/>
                </a:lnTo>
                <a:lnTo>
                  <a:pt x="0" y="21"/>
                </a:lnTo>
                <a:lnTo>
                  <a:pt x="4" y="21"/>
                </a:lnTo>
                <a:lnTo>
                  <a:pt x="4" y="24"/>
                </a:lnTo>
                <a:lnTo>
                  <a:pt x="4" y="25"/>
                </a:lnTo>
                <a:lnTo>
                  <a:pt x="0" y="25"/>
                </a:lnTo>
                <a:lnTo>
                  <a:pt x="0" y="31"/>
                </a:lnTo>
                <a:lnTo>
                  <a:pt x="4" y="31"/>
                </a:lnTo>
                <a:lnTo>
                  <a:pt x="7" y="36"/>
                </a:lnTo>
                <a:lnTo>
                  <a:pt x="10" y="40"/>
                </a:lnTo>
                <a:lnTo>
                  <a:pt x="12" y="45"/>
                </a:lnTo>
                <a:lnTo>
                  <a:pt x="17" y="46"/>
                </a:lnTo>
                <a:lnTo>
                  <a:pt x="21" y="47"/>
                </a:lnTo>
                <a:lnTo>
                  <a:pt x="25" y="47"/>
                </a:lnTo>
                <a:lnTo>
                  <a:pt x="30" y="47"/>
                </a:lnTo>
                <a:lnTo>
                  <a:pt x="34" y="46"/>
                </a:lnTo>
                <a:lnTo>
                  <a:pt x="34" y="35"/>
                </a:lnTo>
                <a:lnTo>
                  <a:pt x="30" y="39"/>
                </a:lnTo>
                <a:lnTo>
                  <a:pt x="25" y="39"/>
                </a:lnTo>
                <a:lnTo>
                  <a:pt x="21" y="39"/>
                </a:lnTo>
                <a:lnTo>
                  <a:pt x="17" y="35"/>
                </a:lnTo>
                <a:lnTo>
                  <a:pt x="14" y="31"/>
                </a:lnTo>
                <a:lnTo>
                  <a:pt x="29" y="31"/>
                </a:lnTo>
                <a:lnTo>
                  <a:pt x="30" y="25"/>
                </a:lnTo>
                <a:lnTo>
                  <a:pt x="14" y="25"/>
                </a:lnTo>
                <a:lnTo>
                  <a:pt x="14" y="23"/>
                </a:lnTo>
                <a:lnTo>
                  <a:pt x="14" y="21"/>
                </a:lnTo>
                <a:lnTo>
                  <a:pt x="30" y="21"/>
                </a:lnTo>
                <a:lnTo>
                  <a:pt x="32" y="16"/>
                </a:lnTo>
                <a:lnTo>
                  <a:pt x="14" y="16"/>
                </a:lnTo>
                <a:lnTo>
                  <a:pt x="17" y="10"/>
                </a:lnTo>
                <a:lnTo>
                  <a:pt x="21" y="8"/>
                </a:lnTo>
                <a:lnTo>
                  <a:pt x="25" y="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55" name="Freeform 59"/>
          <p:cNvSpPr>
            <a:spLocks noEditPoints="1"/>
          </p:cNvSpPr>
          <p:nvPr/>
        </p:nvSpPr>
        <p:spPr bwMode="auto">
          <a:xfrm>
            <a:off x="4054475" y="4173538"/>
            <a:ext cx="127000" cy="98425"/>
          </a:xfrm>
          <a:custGeom>
            <a:avLst/>
            <a:gdLst>
              <a:gd name="T0" fmla="*/ 2147483647 w 234"/>
              <a:gd name="T1" fmla="*/ 2147483647 h 179"/>
              <a:gd name="T2" fmla="*/ 2147483647 w 234"/>
              <a:gd name="T3" fmla="*/ 2147483647 h 179"/>
              <a:gd name="T4" fmla="*/ 2147483647 w 234"/>
              <a:gd name="T5" fmla="*/ 0 h 179"/>
              <a:gd name="T6" fmla="*/ 2147483647 w 234"/>
              <a:gd name="T7" fmla="*/ 2147483647 h 179"/>
              <a:gd name="T8" fmla="*/ 2147483647 w 234"/>
              <a:gd name="T9" fmla="*/ 2147483647 h 179"/>
              <a:gd name="T10" fmla="*/ 0 w 234"/>
              <a:gd name="T11" fmla="*/ 2147483647 h 179"/>
              <a:gd name="T12" fmla="*/ 2147483647 w 234"/>
              <a:gd name="T13" fmla="*/ 2147483647 h 179"/>
              <a:gd name="T14" fmla="*/ 2147483647 w 234"/>
              <a:gd name="T15" fmla="*/ 2147483647 h 179"/>
              <a:gd name="T16" fmla="*/ 2147483647 w 234"/>
              <a:gd name="T17" fmla="*/ 2147483647 h 179"/>
              <a:gd name="T18" fmla="*/ 2147483647 w 234"/>
              <a:gd name="T19" fmla="*/ 2147483647 h 179"/>
              <a:gd name="T20" fmla="*/ 2147483647 w 234"/>
              <a:gd name="T21" fmla="*/ 2147483647 h 179"/>
              <a:gd name="T22" fmla="*/ 2147483647 w 234"/>
              <a:gd name="T23" fmla="*/ 2147483647 h 179"/>
              <a:gd name="T24" fmla="*/ 2147483647 w 234"/>
              <a:gd name="T25" fmla="*/ 2147483647 h 179"/>
              <a:gd name="T26" fmla="*/ 2147483647 w 234"/>
              <a:gd name="T27" fmla="*/ 2147483647 h 179"/>
              <a:gd name="T28" fmla="*/ 2147483647 w 234"/>
              <a:gd name="T29" fmla="*/ 2147483647 h 179"/>
              <a:gd name="T30" fmla="*/ 2147483647 w 234"/>
              <a:gd name="T31" fmla="*/ 2147483647 h 179"/>
              <a:gd name="T32" fmla="*/ 2147483647 w 234"/>
              <a:gd name="T33" fmla="*/ 2147483647 h 179"/>
              <a:gd name="T34" fmla="*/ 2147483647 w 234"/>
              <a:gd name="T35" fmla="*/ 2147483647 h 179"/>
              <a:gd name="T36" fmla="*/ 2147483647 w 234"/>
              <a:gd name="T37" fmla="*/ 2147483647 h 179"/>
              <a:gd name="T38" fmla="*/ 2147483647 w 234"/>
              <a:gd name="T39" fmla="*/ 2147483647 h 179"/>
              <a:gd name="T40" fmla="*/ 2147483647 w 234"/>
              <a:gd name="T41" fmla="*/ 2147483647 h 179"/>
              <a:gd name="T42" fmla="*/ 2147483647 w 234"/>
              <a:gd name="T43" fmla="*/ 2147483647 h 179"/>
              <a:gd name="T44" fmla="*/ 2147483647 w 234"/>
              <a:gd name="T45" fmla="*/ 2147483647 h 179"/>
              <a:gd name="T46" fmla="*/ 2147483647 w 234"/>
              <a:gd name="T47" fmla="*/ 2147483647 h 179"/>
              <a:gd name="T48" fmla="*/ 2147483647 w 234"/>
              <a:gd name="T49" fmla="*/ 2147483647 h 179"/>
              <a:gd name="T50" fmla="*/ 2147483647 w 234"/>
              <a:gd name="T51" fmla="*/ 2147483647 h 179"/>
              <a:gd name="T52" fmla="*/ 2147483647 w 234"/>
              <a:gd name="T53" fmla="*/ 2147483647 h 179"/>
              <a:gd name="T54" fmla="*/ 2147483647 w 234"/>
              <a:gd name="T55" fmla="*/ 2147483647 h 179"/>
              <a:gd name="T56" fmla="*/ 2147483647 w 234"/>
              <a:gd name="T57" fmla="*/ 2147483647 h 179"/>
              <a:gd name="T58" fmla="*/ 2147483647 w 234"/>
              <a:gd name="T59" fmla="*/ 2147483647 h 179"/>
              <a:gd name="T60" fmla="*/ 2147483647 w 234"/>
              <a:gd name="T61" fmla="*/ 2147483647 h 179"/>
              <a:gd name="T62" fmla="*/ 2147483647 w 234"/>
              <a:gd name="T63" fmla="*/ 2147483647 h 179"/>
              <a:gd name="T64" fmla="*/ 2147483647 w 234"/>
              <a:gd name="T65" fmla="*/ 2147483647 h 179"/>
              <a:gd name="T66" fmla="*/ 2147483647 w 234"/>
              <a:gd name="T67" fmla="*/ 2147483647 h 179"/>
              <a:gd name="T68" fmla="*/ 2147483647 w 234"/>
              <a:gd name="T69" fmla="*/ 2147483647 h 179"/>
              <a:gd name="T70" fmla="*/ 2147483647 w 234"/>
              <a:gd name="T71" fmla="*/ 2147483647 h 179"/>
              <a:gd name="T72" fmla="*/ 2147483647 w 234"/>
              <a:gd name="T73" fmla="*/ 2147483647 h 179"/>
              <a:gd name="T74" fmla="*/ 2147483647 w 234"/>
              <a:gd name="T75" fmla="*/ 2147483647 h 179"/>
              <a:gd name="T76" fmla="*/ 2147483647 w 234"/>
              <a:gd name="T77" fmla="*/ 2147483647 h 179"/>
              <a:gd name="T78" fmla="*/ 2147483647 w 234"/>
              <a:gd name="T79" fmla="*/ 2147483647 h 179"/>
              <a:gd name="T80" fmla="*/ 2147483647 w 234"/>
              <a:gd name="T81" fmla="*/ 2147483647 h 179"/>
              <a:gd name="T82" fmla="*/ 2147483647 w 234"/>
              <a:gd name="T83" fmla="*/ 2147483647 h 179"/>
              <a:gd name="T84" fmla="*/ 2147483647 w 234"/>
              <a:gd name="T85" fmla="*/ 2147483647 h 179"/>
              <a:gd name="T86" fmla="*/ 2147483647 w 234"/>
              <a:gd name="T87" fmla="*/ 2147483647 h 179"/>
              <a:gd name="T88" fmla="*/ 2147483647 w 234"/>
              <a:gd name="T89" fmla="*/ 2147483647 h 179"/>
              <a:gd name="T90" fmla="*/ 2147483647 w 234"/>
              <a:gd name="T91" fmla="*/ 2147483647 h 179"/>
              <a:gd name="T92" fmla="*/ 2147483647 w 234"/>
              <a:gd name="T93" fmla="*/ 2147483647 h 17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34" h="179">
                <a:moveTo>
                  <a:pt x="234" y="82"/>
                </a:moveTo>
                <a:lnTo>
                  <a:pt x="196" y="3"/>
                </a:lnTo>
                <a:lnTo>
                  <a:pt x="193" y="0"/>
                </a:lnTo>
                <a:lnTo>
                  <a:pt x="189" y="1"/>
                </a:lnTo>
                <a:lnTo>
                  <a:pt x="2" y="91"/>
                </a:lnTo>
                <a:lnTo>
                  <a:pt x="0" y="94"/>
                </a:lnTo>
                <a:lnTo>
                  <a:pt x="1" y="98"/>
                </a:lnTo>
                <a:lnTo>
                  <a:pt x="39" y="176"/>
                </a:lnTo>
                <a:lnTo>
                  <a:pt x="42" y="179"/>
                </a:lnTo>
                <a:lnTo>
                  <a:pt x="45" y="179"/>
                </a:lnTo>
                <a:lnTo>
                  <a:pt x="232" y="89"/>
                </a:lnTo>
                <a:lnTo>
                  <a:pt x="234" y="86"/>
                </a:lnTo>
                <a:lnTo>
                  <a:pt x="234" y="82"/>
                </a:lnTo>
                <a:close/>
                <a:moveTo>
                  <a:pt x="133" y="123"/>
                </a:moveTo>
                <a:lnTo>
                  <a:pt x="133" y="123"/>
                </a:lnTo>
                <a:lnTo>
                  <a:pt x="126" y="125"/>
                </a:lnTo>
                <a:lnTo>
                  <a:pt x="118" y="127"/>
                </a:lnTo>
                <a:lnTo>
                  <a:pt x="111" y="125"/>
                </a:lnTo>
                <a:lnTo>
                  <a:pt x="105" y="124"/>
                </a:lnTo>
                <a:lnTo>
                  <a:pt x="99" y="121"/>
                </a:lnTo>
                <a:lnTo>
                  <a:pt x="92" y="117"/>
                </a:lnTo>
                <a:lnTo>
                  <a:pt x="88" y="112"/>
                </a:lnTo>
                <a:lnTo>
                  <a:pt x="84" y="105"/>
                </a:lnTo>
                <a:lnTo>
                  <a:pt x="81" y="98"/>
                </a:lnTo>
                <a:lnTo>
                  <a:pt x="80" y="91"/>
                </a:lnTo>
                <a:lnTo>
                  <a:pt x="80" y="84"/>
                </a:lnTo>
                <a:lnTo>
                  <a:pt x="83" y="78"/>
                </a:lnTo>
                <a:lnTo>
                  <a:pt x="86" y="71"/>
                </a:lnTo>
                <a:lnTo>
                  <a:pt x="90" y="65"/>
                </a:lnTo>
                <a:lnTo>
                  <a:pt x="95" y="60"/>
                </a:lnTo>
                <a:lnTo>
                  <a:pt x="101" y="56"/>
                </a:lnTo>
                <a:lnTo>
                  <a:pt x="107" y="54"/>
                </a:lnTo>
                <a:lnTo>
                  <a:pt x="116" y="53"/>
                </a:lnTo>
                <a:lnTo>
                  <a:pt x="122" y="53"/>
                </a:lnTo>
                <a:lnTo>
                  <a:pt x="129" y="54"/>
                </a:lnTo>
                <a:lnTo>
                  <a:pt x="136" y="57"/>
                </a:lnTo>
                <a:lnTo>
                  <a:pt x="141" y="61"/>
                </a:lnTo>
                <a:lnTo>
                  <a:pt x="146" y="67"/>
                </a:lnTo>
                <a:lnTo>
                  <a:pt x="150" y="73"/>
                </a:lnTo>
                <a:lnTo>
                  <a:pt x="152" y="80"/>
                </a:lnTo>
                <a:lnTo>
                  <a:pt x="154" y="87"/>
                </a:lnTo>
                <a:lnTo>
                  <a:pt x="154" y="95"/>
                </a:lnTo>
                <a:lnTo>
                  <a:pt x="152" y="102"/>
                </a:lnTo>
                <a:lnTo>
                  <a:pt x="148" y="108"/>
                </a:lnTo>
                <a:lnTo>
                  <a:pt x="144" y="113"/>
                </a:lnTo>
                <a:lnTo>
                  <a:pt x="139" y="119"/>
                </a:lnTo>
                <a:lnTo>
                  <a:pt x="133" y="12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56" name="Freeform 60"/>
          <p:cNvSpPr>
            <a:spLocks noEditPoints="1"/>
          </p:cNvSpPr>
          <p:nvPr/>
        </p:nvSpPr>
        <p:spPr bwMode="auto">
          <a:xfrm>
            <a:off x="4106863" y="4208463"/>
            <a:ext cx="20637" cy="26987"/>
          </a:xfrm>
          <a:custGeom>
            <a:avLst/>
            <a:gdLst>
              <a:gd name="T0" fmla="*/ 2147483647 w 37"/>
              <a:gd name="T1" fmla="*/ 2147483647 h 49"/>
              <a:gd name="T2" fmla="*/ 2147483647 w 37"/>
              <a:gd name="T3" fmla="*/ 2147483647 h 49"/>
              <a:gd name="T4" fmla="*/ 2147483647 w 37"/>
              <a:gd name="T5" fmla="*/ 2147483647 h 49"/>
              <a:gd name="T6" fmla="*/ 2147483647 w 37"/>
              <a:gd name="T7" fmla="*/ 2147483647 h 49"/>
              <a:gd name="T8" fmla="*/ 2147483647 w 37"/>
              <a:gd name="T9" fmla="*/ 2147483647 h 49"/>
              <a:gd name="T10" fmla="*/ 2147483647 w 37"/>
              <a:gd name="T11" fmla="*/ 2147483647 h 49"/>
              <a:gd name="T12" fmla="*/ 2147483647 w 37"/>
              <a:gd name="T13" fmla="*/ 2147483647 h 49"/>
              <a:gd name="T14" fmla="*/ 2147483647 w 37"/>
              <a:gd name="T15" fmla="*/ 2147483647 h 49"/>
              <a:gd name="T16" fmla="*/ 2147483647 w 37"/>
              <a:gd name="T17" fmla="*/ 2147483647 h 49"/>
              <a:gd name="T18" fmla="*/ 2147483647 w 37"/>
              <a:gd name="T19" fmla="*/ 2147483647 h 49"/>
              <a:gd name="T20" fmla="*/ 2147483647 w 37"/>
              <a:gd name="T21" fmla="*/ 2147483647 h 49"/>
              <a:gd name="T22" fmla="*/ 2147483647 w 37"/>
              <a:gd name="T23" fmla="*/ 2147483647 h 49"/>
              <a:gd name="T24" fmla="*/ 2147483647 w 37"/>
              <a:gd name="T25" fmla="*/ 0 h 49"/>
              <a:gd name="T26" fmla="*/ 2147483647 w 37"/>
              <a:gd name="T27" fmla="*/ 2147483647 h 49"/>
              <a:gd name="T28" fmla="*/ 2147483647 w 37"/>
              <a:gd name="T29" fmla="*/ 2147483647 h 49"/>
              <a:gd name="T30" fmla="*/ 2147483647 w 37"/>
              <a:gd name="T31" fmla="*/ 2147483647 h 49"/>
              <a:gd name="T32" fmla="*/ 2147483647 w 37"/>
              <a:gd name="T33" fmla="*/ 2147483647 h 49"/>
              <a:gd name="T34" fmla="*/ 0 w 37"/>
              <a:gd name="T35" fmla="*/ 2147483647 h 49"/>
              <a:gd name="T36" fmla="*/ 2147483647 w 37"/>
              <a:gd name="T37" fmla="*/ 2147483647 h 49"/>
              <a:gd name="T38" fmla="*/ 2147483647 w 37"/>
              <a:gd name="T39" fmla="*/ 2147483647 h 49"/>
              <a:gd name="T40" fmla="*/ 2147483647 w 37"/>
              <a:gd name="T41" fmla="*/ 2147483647 h 49"/>
              <a:gd name="T42" fmla="*/ 2147483647 w 37"/>
              <a:gd name="T43" fmla="*/ 2147483647 h 49"/>
              <a:gd name="T44" fmla="*/ 2147483647 w 37"/>
              <a:gd name="T45" fmla="*/ 2147483647 h 49"/>
              <a:gd name="T46" fmla="*/ 2147483647 w 37"/>
              <a:gd name="T47" fmla="*/ 2147483647 h 49"/>
              <a:gd name="T48" fmla="*/ 2147483647 w 37"/>
              <a:gd name="T49" fmla="*/ 2147483647 h 49"/>
              <a:gd name="T50" fmla="*/ 2147483647 w 37"/>
              <a:gd name="T51" fmla="*/ 2147483647 h 49"/>
              <a:gd name="T52" fmla="*/ 2147483647 w 37"/>
              <a:gd name="T53" fmla="*/ 2147483647 h 49"/>
              <a:gd name="T54" fmla="*/ 2147483647 w 37"/>
              <a:gd name="T55" fmla="*/ 2147483647 h 49"/>
              <a:gd name="T56" fmla="*/ 2147483647 w 37"/>
              <a:gd name="T57" fmla="*/ 2147483647 h 49"/>
              <a:gd name="T58" fmla="*/ 2147483647 w 37"/>
              <a:gd name="T59" fmla="*/ 2147483647 h 49"/>
              <a:gd name="T60" fmla="*/ 2147483647 w 37"/>
              <a:gd name="T61" fmla="*/ 2147483647 h 49"/>
              <a:gd name="T62" fmla="*/ 2147483647 w 37"/>
              <a:gd name="T63" fmla="*/ 2147483647 h 49"/>
              <a:gd name="T64" fmla="*/ 2147483647 w 37"/>
              <a:gd name="T65" fmla="*/ 2147483647 h 49"/>
              <a:gd name="T66" fmla="*/ 2147483647 w 37"/>
              <a:gd name="T67" fmla="*/ 2147483647 h 49"/>
              <a:gd name="T68" fmla="*/ 2147483647 w 37"/>
              <a:gd name="T69" fmla="*/ 2147483647 h 49"/>
              <a:gd name="T70" fmla="*/ 2147483647 w 37"/>
              <a:gd name="T71" fmla="*/ 2147483647 h 49"/>
              <a:gd name="T72" fmla="*/ 2147483647 w 37"/>
              <a:gd name="T73" fmla="*/ 2147483647 h 49"/>
              <a:gd name="T74" fmla="*/ 2147483647 w 37"/>
              <a:gd name="T75" fmla="*/ 2147483647 h 49"/>
              <a:gd name="T76" fmla="*/ 2147483647 w 37"/>
              <a:gd name="T77" fmla="*/ 2147483647 h 49"/>
              <a:gd name="T78" fmla="*/ 2147483647 w 37"/>
              <a:gd name="T79" fmla="*/ 2147483647 h 49"/>
              <a:gd name="T80" fmla="*/ 2147483647 w 37"/>
              <a:gd name="T81" fmla="*/ 2147483647 h 49"/>
              <a:gd name="T82" fmla="*/ 2147483647 w 37"/>
              <a:gd name="T83" fmla="*/ 2147483647 h 49"/>
              <a:gd name="T84" fmla="*/ 2147483647 w 37"/>
              <a:gd name="T85" fmla="*/ 2147483647 h 49"/>
              <a:gd name="T86" fmla="*/ 2147483647 w 37"/>
              <a:gd name="T87" fmla="*/ 2147483647 h 49"/>
              <a:gd name="T88" fmla="*/ 2147483647 w 37"/>
              <a:gd name="T89" fmla="*/ 2147483647 h 49"/>
              <a:gd name="T90" fmla="*/ 2147483647 w 37"/>
              <a:gd name="T91" fmla="*/ 2147483647 h 49"/>
              <a:gd name="T92" fmla="*/ 2147483647 w 37"/>
              <a:gd name="T93" fmla="*/ 2147483647 h 49"/>
              <a:gd name="T94" fmla="*/ 2147483647 w 37"/>
              <a:gd name="T95" fmla="*/ 2147483647 h 49"/>
              <a:gd name="T96" fmla="*/ 2147483647 w 37"/>
              <a:gd name="T97" fmla="*/ 2147483647 h 49"/>
              <a:gd name="T98" fmla="*/ 2147483647 w 37"/>
              <a:gd name="T99" fmla="*/ 2147483647 h 49"/>
              <a:gd name="T100" fmla="*/ 2147483647 w 37"/>
              <a:gd name="T101" fmla="*/ 2147483647 h 49"/>
              <a:gd name="T102" fmla="*/ 2147483647 w 37"/>
              <a:gd name="T103" fmla="*/ 2147483647 h 49"/>
              <a:gd name="T104" fmla="*/ 2147483647 w 37"/>
              <a:gd name="T105" fmla="*/ 2147483647 h 49"/>
              <a:gd name="T106" fmla="*/ 2147483647 w 37"/>
              <a:gd name="T107" fmla="*/ 2147483647 h 4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7" h="49">
                <a:moveTo>
                  <a:pt x="28" y="19"/>
                </a:moveTo>
                <a:lnTo>
                  <a:pt x="28" y="19"/>
                </a:lnTo>
                <a:lnTo>
                  <a:pt x="24" y="18"/>
                </a:lnTo>
                <a:lnTo>
                  <a:pt x="18" y="19"/>
                </a:lnTo>
                <a:lnTo>
                  <a:pt x="13" y="8"/>
                </a:lnTo>
                <a:lnTo>
                  <a:pt x="16" y="9"/>
                </a:lnTo>
                <a:lnTo>
                  <a:pt x="19" y="11"/>
                </a:lnTo>
                <a:lnTo>
                  <a:pt x="24" y="7"/>
                </a:lnTo>
                <a:lnTo>
                  <a:pt x="22" y="4"/>
                </a:lnTo>
                <a:lnTo>
                  <a:pt x="19" y="3"/>
                </a:lnTo>
                <a:lnTo>
                  <a:pt x="15" y="1"/>
                </a:lnTo>
                <a:lnTo>
                  <a:pt x="11" y="3"/>
                </a:lnTo>
                <a:lnTo>
                  <a:pt x="9" y="0"/>
                </a:lnTo>
                <a:lnTo>
                  <a:pt x="5" y="1"/>
                </a:lnTo>
                <a:lnTo>
                  <a:pt x="7" y="4"/>
                </a:lnTo>
                <a:lnTo>
                  <a:pt x="3" y="7"/>
                </a:lnTo>
                <a:lnTo>
                  <a:pt x="1" y="11"/>
                </a:lnTo>
                <a:lnTo>
                  <a:pt x="0" y="16"/>
                </a:lnTo>
                <a:lnTo>
                  <a:pt x="1" y="20"/>
                </a:lnTo>
                <a:lnTo>
                  <a:pt x="4" y="23"/>
                </a:lnTo>
                <a:lnTo>
                  <a:pt x="8" y="26"/>
                </a:lnTo>
                <a:lnTo>
                  <a:pt x="12" y="27"/>
                </a:lnTo>
                <a:lnTo>
                  <a:pt x="18" y="27"/>
                </a:lnTo>
                <a:lnTo>
                  <a:pt x="23" y="38"/>
                </a:lnTo>
                <a:lnTo>
                  <a:pt x="19" y="37"/>
                </a:lnTo>
                <a:lnTo>
                  <a:pt x="16" y="34"/>
                </a:lnTo>
                <a:lnTo>
                  <a:pt x="9" y="38"/>
                </a:lnTo>
                <a:lnTo>
                  <a:pt x="12" y="42"/>
                </a:lnTo>
                <a:lnTo>
                  <a:pt x="16" y="45"/>
                </a:lnTo>
                <a:lnTo>
                  <a:pt x="22" y="45"/>
                </a:lnTo>
                <a:lnTo>
                  <a:pt x="26" y="45"/>
                </a:lnTo>
                <a:lnTo>
                  <a:pt x="28" y="49"/>
                </a:lnTo>
                <a:lnTo>
                  <a:pt x="33" y="48"/>
                </a:lnTo>
                <a:lnTo>
                  <a:pt x="30" y="42"/>
                </a:lnTo>
                <a:lnTo>
                  <a:pt x="34" y="40"/>
                </a:lnTo>
                <a:lnTo>
                  <a:pt x="35" y="34"/>
                </a:lnTo>
                <a:lnTo>
                  <a:pt x="37" y="30"/>
                </a:lnTo>
                <a:lnTo>
                  <a:pt x="35" y="25"/>
                </a:lnTo>
                <a:lnTo>
                  <a:pt x="33" y="22"/>
                </a:lnTo>
                <a:lnTo>
                  <a:pt x="28" y="19"/>
                </a:lnTo>
                <a:close/>
                <a:moveTo>
                  <a:pt x="11" y="19"/>
                </a:moveTo>
                <a:lnTo>
                  <a:pt x="11" y="19"/>
                </a:lnTo>
                <a:lnTo>
                  <a:pt x="8" y="16"/>
                </a:lnTo>
                <a:lnTo>
                  <a:pt x="8" y="14"/>
                </a:lnTo>
                <a:lnTo>
                  <a:pt x="9" y="9"/>
                </a:lnTo>
                <a:lnTo>
                  <a:pt x="13" y="19"/>
                </a:lnTo>
                <a:lnTo>
                  <a:pt x="11" y="19"/>
                </a:lnTo>
                <a:close/>
                <a:moveTo>
                  <a:pt x="30" y="33"/>
                </a:moveTo>
                <a:lnTo>
                  <a:pt x="30" y="33"/>
                </a:lnTo>
                <a:lnTo>
                  <a:pt x="27" y="37"/>
                </a:lnTo>
                <a:lnTo>
                  <a:pt x="22" y="26"/>
                </a:lnTo>
                <a:lnTo>
                  <a:pt x="26" y="27"/>
                </a:lnTo>
                <a:lnTo>
                  <a:pt x="28" y="29"/>
                </a:lnTo>
                <a:lnTo>
                  <a:pt x="30" y="3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57" name="Freeform 61"/>
          <p:cNvSpPr>
            <a:spLocks/>
          </p:cNvSpPr>
          <p:nvPr/>
        </p:nvSpPr>
        <p:spPr bwMode="auto">
          <a:xfrm>
            <a:off x="3176588" y="3571875"/>
            <a:ext cx="139700" cy="142875"/>
          </a:xfrm>
          <a:custGeom>
            <a:avLst/>
            <a:gdLst>
              <a:gd name="T0" fmla="*/ 2147483647 w 259"/>
              <a:gd name="T1" fmla="*/ 2147483647 h 263"/>
              <a:gd name="T2" fmla="*/ 2147483647 w 259"/>
              <a:gd name="T3" fmla="*/ 2147483647 h 263"/>
              <a:gd name="T4" fmla="*/ 2147483647 w 259"/>
              <a:gd name="T5" fmla="*/ 0 h 263"/>
              <a:gd name="T6" fmla="*/ 2147483647 w 259"/>
              <a:gd name="T7" fmla="*/ 2147483647 h 263"/>
              <a:gd name="T8" fmla="*/ 2147483647 w 259"/>
              <a:gd name="T9" fmla="*/ 2147483647 h 263"/>
              <a:gd name="T10" fmla="*/ 2147483647 w 259"/>
              <a:gd name="T11" fmla="*/ 2147483647 h 263"/>
              <a:gd name="T12" fmla="*/ 2147483647 w 259"/>
              <a:gd name="T13" fmla="*/ 2147483647 h 263"/>
              <a:gd name="T14" fmla="*/ 2147483647 w 259"/>
              <a:gd name="T15" fmla="*/ 2147483647 h 263"/>
              <a:gd name="T16" fmla="*/ 2147483647 w 259"/>
              <a:gd name="T17" fmla="*/ 2147483647 h 263"/>
              <a:gd name="T18" fmla="*/ 2147483647 w 259"/>
              <a:gd name="T19" fmla="*/ 2147483647 h 263"/>
              <a:gd name="T20" fmla="*/ 2147483647 w 259"/>
              <a:gd name="T21" fmla="*/ 2147483647 h 263"/>
              <a:gd name="T22" fmla="*/ 2147483647 w 259"/>
              <a:gd name="T23" fmla="*/ 2147483647 h 263"/>
              <a:gd name="T24" fmla="*/ 2147483647 w 259"/>
              <a:gd name="T25" fmla="*/ 2147483647 h 263"/>
              <a:gd name="T26" fmla="*/ 2147483647 w 259"/>
              <a:gd name="T27" fmla="*/ 2147483647 h 263"/>
              <a:gd name="T28" fmla="*/ 2147483647 w 259"/>
              <a:gd name="T29" fmla="*/ 2147483647 h 263"/>
              <a:gd name="T30" fmla="*/ 2147483647 w 259"/>
              <a:gd name="T31" fmla="*/ 2147483647 h 263"/>
              <a:gd name="T32" fmla="*/ 2147483647 w 259"/>
              <a:gd name="T33" fmla="*/ 2147483647 h 263"/>
              <a:gd name="T34" fmla="*/ 2147483647 w 259"/>
              <a:gd name="T35" fmla="*/ 2147483647 h 263"/>
              <a:gd name="T36" fmla="*/ 2147483647 w 259"/>
              <a:gd name="T37" fmla="*/ 2147483647 h 263"/>
              <a:gd name="T38" fmla="*/ 2147483647 w 259"/>
              <a:gd name="T39" fmla="*/ 2147483647 h 263"/>
              <a:gd name="T40" fmla="*/ 2147483647 w 259"/>
              <a:gd name="T41" fmla="*/ 2147483647 h 263"/>
              <a:gd name="T42" fmla="*/ 2147483647 w 259"/>
              <a:gd name="T43" fmla="*/ 2147483647 h 263"/>
              <a:gd name="T44" fmla="*/ 2147483647 w 259"/>
              <a:gd name="T45" fmla="*/ 2147483647 h 263"/>
              <a:gd name="T46" fmla="*/ 2147483647 w 259"/>
              <a:gd name="T47" fmla="*/ 2147483647 h 263"/>
              <a:gd name="T48" fmla="*/ 2147483647 w 259"/>
              <a:gd name="T49" fmla="*/ 2147483647 h 263"/>
              <a:gd name="T50" fmla="*/ 2147483647 w 259"/>
              <a:gd name="T51" fmla="*/ 2147483647 h 263"/>
              <a:gd name="T52" fmla="*/ 2147483647 w 259"/>
              <a:gd name="T53" fmla="*/ 2147483647 h 263"/>
              <a:gd name="T54" fmla="*/ 2147483647 w 259"/>
              <a:gd name="T55" fmla="*/ 2147483647 h 263"/>
              <a:gd name="T56" fmla="*/ 2147483647 w 259"/>
              <a:gd name="T57" fmla="*/ 2147483647 h 263"/>
              <a:gd name="T58" fmla="*/ 2147483647 w 259"/>
              <a:gd name="T59" fmla="*/ 2147483647 h 263"/>
              <a:gd name="T60" fmla="*/ 2147483647 w 259"/>
              <a:gd name="T61" fmla="*/ 2147483647 h 263"/>
              <a:gd name="T62" fmla="*/ 2147483647 w 259"/>
              <a:gd name="T63" fmla="*/ 2147483647 h 263"/>
              <a:gd name="T64" fmla="*/ 2147483647 w 259"/>
              <a:gd name="T65" fmla="*/ 2147483647 h 263"/>
              <a:gd name="T66" fmla="*/ 2147483647 w 259"/>
              <a:gd name="T67" fmla="*/ 2147483647 h 263"/>
              <a:gd name="T68" fmla="*/ 0 w 259"/>
              <a:gd name="T69" fmla="*/ 2147483647 h 263"/>
              <a:gd name="T70" fmla="*/ 0 w 259"/>
              <a:gd name="T71" fmla="*/ 2147483647 h 263"/>
              <a:gd name="T72" fmla="*/ 2147483647 w 259"/>
              <a:gd name="T73" fmla="*/ 2147483647 h 263"/>
              <a:gd name="T74" fmla="*/ 2147483647 w 259"/>
              <a:gd name="T75" fmla="*/ 2147483647 h 263"/>
              <a:gd name="T76" fmla="*/ 2147483647 w 259"/>
              <a:gd name="T77" fmla="*/ 2147483647 h 263"/>
              <a:gd name="T78" fmla="*/ 2147483647 w 259"/>
              <a:gd name="T79" fmla="*/ 2147483647 h 263"/>
              <a:gd name="T80" fmla="*/ 2147483647 w 259"/>
              <a:gd name="T81" fmla="*/ 2147483647 h 263"/>
              <a:gd name="T82" fmla="*/ 2147483647 w 259"/>
              <a:gd name="T83" fmla="*/ 2147483647 h 263"/>
              <a:gd name="T84" fmla="*/ 2147483647 w 259"/>
              <a:gd name="T85" fmla="*/ 2147483647 h 263"/>
              <a:gd name="T86" fmla="*/ 2147483647 w 259"/>
              <a:gd name="T87" fmla="*/ 2147483647 h 263"/>
              <a:gd name="T88" fmla="*/ 2147483647 w 259"/>
              <a:gd name="T89" fmla="*/ 2147483647 h 26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59" h="263">
                <a:moveTo>
                  <a:pt x="256" y="146"/>
                </a:moveTo>
                <a:lnTo>
                  <a:pt x="256" y="146"/>
                </a:lnTo>
                <a:lnTo>
                  <a:pt x="110" y="0"/>
                </a:lnTo>
                <a:lnTo>
                  <a:pt x="49" y="1"/>
                </a:lnTo>
                <a:lnTo>
                  <a:pt x="30" y="20"/>
                </a:lnTo>
                <a:lnTo>
                  <a:pt x="45" y="40"/>
                </a:lnTo>
                <a:lnTo>
                  <a:pt x="50" y="38"/>
                </a:lnTo>
                <a:lnTo>
                  <a:pt x="56" y="37"/>
                </a:lnTo>
                <a:lnTo>
                  <a:pt x="61" y="38"/>
                </a:lnTo>
                <a:lnTo>
                  <a:pt x="65" y="40"/>
                </a:lnTo>
                <a:lnTo>
                  <a:pt x="69" y="41"/>
                </a:lnTo>
                <a:lnTo>
                  <a:pt x="73" y="44"/>
                </a:lnTo>
                <a:lnTo>
                  <a:pt x="76" y="48"/>
                </a:lnTo>
                <a:lnTo>
                  <a:pt x="79" y="52"/>
                </a:lnTo>
                <a:lnTo>
                  <a:pt x="80" y="56"/>
                </a:lnTo>
                <a:lnTo>
                  <a:pt x="80" y="61"/>
                </a:lnTo>
                <a:lnTo>
                  <a:pt x="80" y="67"/>
                </a:lnTo>
                <a:lnTo>
                  <a:pt x="79" y="71"/>
                </a:lnTo>
                <a:lnTo>
                  <a:pt x="76" y="75"/>
                </a:lnTo>
                <a:lnTo>
                  <a:pt x="73" y="79"/>
                </a:lnTo>
                <a:lnTo>
                  <a:pt x="69" y="82"/>
                </a:lnTo>
                <a:lnTo>
                  <a:pt x="65" y="85"/>
                </a:lnTo>
                <a:lnTo>
                  <a:pt x="61" y="86"/>
                </a:lnTo>
                <a:lnTo>
                  <a:pt x="56" y="86"/>
                </a:lnTo>
                <a:lnTo>
                  <a:pt x="52" y="86"/>
                </a:lnTo>
                <a:lnTo>
                  <a:pt x="46" y="85"/>
                </a:lnTo>
                <a:lnTo>
                  <a:pt x="42" y="82"/>
                </a:lnTo>
                <a:lnTo>
                  <a:pt x="39" y="79"/>
                </a:lnTo>
                <a:lnTo>
                  <a:pt x="37" y="75"/>
                </a:lnTo>
                <a:lnTo>
                  <a:pt x="34" y="71"/>
                </a:lnTo>
                <a:lnTo>
                  <a:pt x="32" y="67"/>
                </a:lnTo>
                <a:lnTo>
                  <a:pt x="32" y="61"/>
                </a:lnTo>
                <a:lnTo>
                  <a:pt x="34" y="53"/>
                </a:lnTo>
                <a:lnTo>
                  <a:pt x="13" y="37"/>
                </a:lnTo>
                <a:lnTo>
                  <a:pt x="0" y="52"/>
                </a:lnTo>
                <a:lnTo>
                  <a:pt x="0" y="115"/>
                </a:lnTo>
                <a:lnTo>
                  <a:pt x="146" y="261"/>
                </a:lnTo>
                <a:lnTo>
                  <a:pt x="148" y="262"/>
                </a:lnTo>
                <a:lnTo>
                  <a:pt x="151" y="263"/>
                </a:lnTo>
                <a:lnTo>
                  <a:pt x="155" y="261"/>
                </a:lnTo>
                <a:lnTo>
                  <a:pt x="256" y="160"/>
                </a:lnTo>
                <a:lnTo>
                  <a:pt x="259" y="154"/>
                </a:lnTo>
                <a:lnTo>
                  <a:pt x="259" y="150"/>
                </a:lnTo>
                <a:lnTo>
                  <a:pt x="258" y="149"/>
                </a:lnTo>
                <a:lnTo>
                  <a:pt x="256" y="14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58" name="Freeform 62"/>
          <p:cNvSpPr>
            <a:spLocks/>
          </p:cNvSpPr>
          <p:nvPr/>
        </p:nvSpPr>
        <p:spPr bwMode="auto">
          <a:xfrm>
            <a:off x="3170238" y="3568700"/>
            <a:ext cx="31750" cy="34925"/>
          </a:xfrm>
          <a:custGeom>
            <a:avLst/>
            <a:gdLst>
              <a:gd name="T0" fmla="*/ 2147483647 w 60"/>
              <a:gd name="T1" fmla="*/ 2147483647 h 62"/>
              <a:gd name="T2" fmla="*/ 2147483647 w 60"/>
              <a:gd name="T3" fmla="*/ 2147483647 h 62"/>
              <a:gd name="T4" fmla="*/ 2147483647 w 60"/>
              <a:gd name="T5" fmla="*/ 2147483647 h 62"/>
              <a:gd name="T6" fmla="*/ 2147483647 w 60"/>
              <a:gd name="T7" fmla="*/ 2147483647 h 62"/>
              <a:gd name="T8" fmla="*/ 2147483647 w 60"/>
              <a:gd name="T9" fmla="*/ 2147483647 h 62"/>
              <a:gd name="T10" fmla="*/ 2147483647 w 60"/>
              <a:gd name="T11" fmla="*/ 2147483647 h 62"/>
              <a:gd name="T12" fmla="*/ 2147483647 w 60"/>
              <a:gd name="T13" fmla="*/ 2147483647 h 62"/>
              <a:gd name="T14" fmla="*/ 2147483647 w 60"/>
              <a:gd name="T15" fmla="*/ 0 h 62"/>
              <a:gd name="T16" fmla="*/ 2147483647 w 60"/>
              <a:gd name="T17" fmla="*/ 0 h 62"/>
              <a:gd name="T18" fmla="*/ 2147483647 w 60"/>
              <a:gd name="T19" fmla="*/ 0 h 62"/>
              <a:gd name="T20" fmla="*/ 2147483647 w 60"/>
              <a:gd name="T21" fmla="*/ 2147483647 h 62"/>
              <a:gd name="T22" fmla="*/ 0 w 60"/>
              <a:gd name="T23" fmla="*/ 2147483647 h 62"/>
              <a:gd name="T24" fmla="*/ 0 w 60"/>
              <a:gd name="T25" fmla="*/ 2147483647 h 62"/>
              <a:gd name="T26" fmla="*/ 2147483647 w 60"/>
              <a:gd name="T27" fmla="*/ 2147483647 h 62"/>
              <a:gd name="T28" fmla="*/ 2147483647 w 60"/>
              <a:gd name="T29" fmla="*/ 2147483647 h 62"/>
              <a:gd name="T30" fmla="*/ 2147483647 w 60"/>
              <a:gd name="T31" fmla="*/ 2147483647 h 62"/>
              <a:gd name="T32" fmla="*/ 2147483647 w 60"/>
              <a:gd name="T33" fmla="*/ 2147483647 h 62"/>
              <a:gd name="T34" fmla="*/ 2147483647 w 60"/>
              <a:gd name="T35" fmla="*/ 2147483647 h 6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60" h="62">
                <a:moveTo>
                  <a:pt x="58" y="62"/>
                </a:moveTo>
                <a:lnTo>
                  <a:pt x="58" y="62"/>
                </a:lnTo>
                <a:lnTo>
                  <a:pt x="60" y="62"/>
                </a:lnTo>
                <a:lnTo>
                  <a:pt x="60" y="60"/>
                </a:lnTo>
                <a:lnTo>
                  <a:pt x="57" y="56"/>
                </a:lnTo>
                <a:lnTo>
                  <a:pt x="49" y="40"/>
                </a:lnTo>
                <a:lnTo>
                  <a:pt x="32" y="21"/>
                </a:lnTo>
                <a:lnTo>
                  <a:pt x="12" y="0"/>
                </a:lnTo>
                <a:lnTo>
                  <a:pt x="8" y="0"/>
                </a:lnTo>
                <a:lnTo>
                  <a:pt x="4" y="0"/>
                </a:lnTo>
                <a:lnTo>
                  <a:pt x="1" y="2"/>
                </a:lnTo>
                <a:lnTo>
                  <a:pt x="0" y="6"/>
                </a:lnTo>
                <a:lnTo>
                  <a:pt x="0" y="10"/>
                </a:lnTo>
                <a:lnTo>
                  <a:pt x="16" y="27"/>
                </a:lnTo>
                <a:lnTo>
                  <a:pt x="34" y="45"/>
                </a:lnTo>
                <a:lnTo>
                  <a:pt x="49" y="57"/>
                </a:lnTo>
                <a:lnTo>
                  <a:pt x="54" y="61"/>
                </a:lnTo>
                <a:lnTo>
                  <a:pt x="58" y="6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59" name="Freeform 63"/>
          <p:cNvSpPr>
            <a:spLocks noEditPoints="1"/>
          </p:cNvSpPr>
          <p:nvPr/>
        </p:nvSpPr>
        <p:spPr bwMode="auto">
          <a:xfrm>
            <a:off x="4645025" y="4195763"/>
            <a:ext cx="147638" cy="76200"/>
          </a:xfrm>
          <a:custGeom>
            <a:avLst/>
            <a:gdLst>
              <a:gd name="T0" fmla="*/ 2147483647 w 273"/>
              <a:gd name="T1" fmla="*/ 2147483647 h 142"/>
              <a:gd name="T2" fmla="*/ 2147483647 w 273"/>
              <a:gd name="T3" fmla="*/ 2147483647 h 142"/>
              <a:gd name="T4" fmla="*/ 2147483647 w 273"/>
              <a:gd name="T5" fmla="*/ 2147483647 h 142"/>
              <a:gd name="T6" fmla="*/ 2147483647 w 273"/>
              <a:gd name="T7" fmla="*/ 2147483647 h 142"/>
              <a:gd name="T8" fmla="*/ 2147483647 w 273"/>
              <a:gd name="T9" fmla="*/ 2147483647 h 142"/>
              <a:gd name="T10" fmla="*/ 2147483647 w 273"/>
              <a:gd name="T11" fmla="*/ 0 h 142"/>
              <a:gd name="T12" fmla="*/ 2147483647 w 273"/>
              <a:gd name="T13" fmla="*/ 0 h 142"/>
              <a:gd name="T14" fmla="*/ 2147483647 w 273"/>
              <a:gd name="T15" fmla="*/ 2147483647 h 142"/>
              <a:gd name="T16" fmla="*/ 0 w 273"/>
              <a:gd name="T17" fmla="*/ 2147483647 h 142"/>
              <a:gd name="T18" fmla="*/ 0 w 273"/>
              <a:gd name="T19" fmla="*/ 2147483647 h 142"/>
              <a:gd name="T20" fmla="*/ 0 w 273"/>
              <a:gd name="T21" fmla="*/ 2147483647 h 142"/>
              <a:gd name="T22" fmla="*/ 2147483647 w 273"/>
              <a:gd name="T23" fmla="*/ 2147483647 h 142"/>
              <a:gd name="T24" fmla="*/ 2147483647 w 273"/>
              <a:gd name="T25" fmla="*/ 2147483647 h 142"/>
              <a:gd name="T26" fmla="*/ 2147483647 w 273"/>
              <a:gd name="T27" fmla="*/ 2147483647 h 142"/>
              <a:gd name="T28" fmla="*/ 2147483647 w 273"/>
              <a:gd name="T29" fmla="*/ 2147483647 h 142"/>
              <a:gd name="T30" fmla="*/ 2147483647 w 273"/>
              <a:gd name="T31" fmla="*/ 2147483647 h 142"/>
              <a:gd name="T32" fmla="*/ 2147483647 w 273"/>
              <a:gd name="T33" fmla="*/ 2147483647 h 142"/>
              <a:gd name="T34" fmla="*/ 2147483647 w 273"/>
              <a:gd name="T35" fmla="*/ 2147483647 h 142"/>
              <a:gd name="T36" fmla="*/ 2147483647 w 273"/>
              <a:gd name="T37" fmla="*/ 2147483647 h 142"/>
              <a:gd name="T38" fmla="*/ 2147483647 w 273"/>
              <a:gd name="T39" fmla="*/ 2147483647 h 142"/>
              <a:gd name="T40" fmla="*/ 2147483647 w 273"/>
              <a:gd name="T41" fmla="*/ 2147483647 h 142"/>
              <a:gd name="T42" fmla="*/ 2147483647 w 273"/>
              <a:gd name="T43" fmla="*/ 2147483647 h 142"/>
              <a:gd name="T44" fmla="*/ 2147483647 w 273"/>
              <a:gd name="T45" fmla="*/ 2147483647 h 142"/>
              <a:gd name="T46" fmla="*/ 2147483647 w 273"/>
              <a:gd name="T47" fmla="*/ 2147483647 h 142"/>
              <a:gd name="T48" fmla="*/ 2147483647 w 273"/>
              <a:gd name="T49" fmla="*/ 2147483647 h 142"/>
              <a:gd name="T50" fmla="*/ 2147483647 w 273"/>
              <a:gd name="T51" fmla="*/ 2147483647 h 142"/>
              <a:gd name="T52" fmla="*/ 2147483647 w 273"/>
              <a:gd name="T53" fmla="*/ 2147483647 h 142"/>
              <a:gd name="T54" fmla="*/ 2147483647 w 273"/>
              <a:gd name="T55" fmla="*/ 2147483647 h 142"/>
              <a:gd name="T56" fmla="*/ 2147483647 w 273"/>
              <a:gd name="T57" fmla="*/ 2147483647 h 142"/>
              <a:gd name="T58" fmla="*/ 2147483647 w 273"/>
              <a:gd name="T59" fmla="*/ 2147483647 h 142"/>
              <a:gd name="T60" fmla="*/ 2147483647 w 273"/>
              <a:gd name="T61" fmla="*/ 2147483647 h 142"/>
              <a:gd name="T62" fmla="*/ 2147483647 w 273"/>
              <a:gd name="T63" fmla="*/ 2147483647 h 14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73" h="142">
                <a:moveTo>
                  <a:pt x="273" y="101"/>
                </a:moveTo>
                <a:lnTo>
                  <a:pt x="228" y="34"/>
                </a:lnTo>
                <a:lnTo>
                  <a:pt x="226" y="33"/>
                </a:lnTo>
                <a:lnTo>
                  <a:pt x="225" y="33"/>
                </a:lnTo>
                <a:lnTo>
                  <a:pt x="224" y="32"/>
                </a:lnTo>
                <a:lnTo>
                  <a:pt x="30" y="0"/>
                </a:lnTo>
                <a:lnTo>
                  <a:pt x="26" y="0"/>
                </a:lnTo>
                <a:lnTo>
                  <a:pt x="24" y="4"/>
                </a:lnTo>
                <a:lnTo>
                  <a:pt x="0" y="96"/>
                </a:lnTo>
                <a:lnTo>
                  <a:pt x="0" y="99"/>
                </a:lnTo>
                <a:lnTo>
                  <a:pt x="0" y="101"/>
                </a:lnTo>
                <a:lnTo>
                  <a:pt x="1" y="103"/>
                </a:lnTo>
                <a:lnTo>
                  <a:pt x="4" y="103"/>
                </a:lnTo>
                <a:lnTo>
                  <a:pt x="200" y="142"/>
                </a:lnTo>
                <a:lnTo>
                  <a:pt x="202" y="142"/>
                </a:lnTo>
                <a:lnTo>
                  <a:pt x="206" y="141"/>
                </a:lnTo>
                <a:lnTo>
                  <a:pt x="207" y="138"/>
                </a:lnTo>
                <a:lnTo>
                  <a:pt x="215" y="101"/>
                </a:lnTo>
                <a:lnTo>
                  <a:pt x="269" y="108"/>
                </a:lnTo>
                <a:lnTo>
                  <a:pt x="271" y="107"/>
                </a:lnTo>
                <a:lnTo>
                  <a:pt x="273" y="105"/>
                </a:lnTo>
                <a:lnTo>
                  <a:pt x="273" y="104"/>
                </a:lnTo>
                <a:lnTo>
                  <a:pt x="273" y="101"/>
                </a:lnTo>
                <a:close/>
                <a:moveTo>
                  <a:pt x="198" y="130"/>
                </a:moveTo>
                <a:lnTo>
                  <a:pt x="12" y="93"/>
                </a:lnTo>
                <a:lnTo>
                  <a:pt x="34" y="11"/>
                </a:lnTo>
                <a:lnTo>
                  <a:pt x="215" y="43"/>
                </a:lnTo>
                <a:lnTo>
                  <a:pt x="198" y="130"/>
                </a:lnTo>
                <a:close/>
                <a:moveTo>
                  <a:pt x="217" y="93"/>
                </a:moveTo>
                <a:lnTo>
                  <a:pt x="226" y="47"/>
                </a:lnTo>
                <a:lnTo>
                  <a:pt x="261" y="99"/>
                </a:lnTo>
                <a:lnTo>
                  <a:pt x="217" y="9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60" name="Freeform 64"/>
          <p:cNvSpPr>
            <a:spLocks noEditPoints="1"/>
          </p:cNvSpPr>
          <p:nvPr/>
        </p:nvSpPr>
        <p:spPr bwMode="auto">
          <a:xfrm>
            <a:off x="4664075" y="4219575"/>
            <a:ext cx="11113" cy="14288"/>
          </a:xfrm>
          <a:custGeom>
            <a:avLst/>
            <a:gdLst>
              <a:gd name="T0" fmla="*/ 2147483647 w 20"/>
              <a:gd name="T1" fmla="*/ 2147483647 h 27"/>
              <a:gd name="T2" fmla="*/ 2147483647 w 20"/>
              <a:gd name="T3" fmla="*/ 2147483647 h 27"/>
              <a:gd name="T4" fmla="*/ 2147483647 w 20"/>
              <a:gd name="T5" fmla="*/ 2147483647 h 27"/>
              <a:gd name="T6" fmla="*/ 2147483647 w 20"/>
              <a:gd name="T7" fmla="*/ 2147483647 h 27"/>
              <a:gd name="T8" fmla="*/ 2147483647 w 20"/>
              <a:gd name="T9" fmla="*/ 2147483647 h 27"/>
              <a:gd name="T10" fmla="*/ 2147483647 w 20"/>
              <a:gd name="T11" fmla="*/ 2147483647 h 27"/>
              <a:gd name="T12" fmla="*/ 2147483647 w 20"/>
              <a:gd name="T13" fmla="*/ 0 h 27"/>
              <a:gd name="T14" fmla="*/ 0 w 20"/>
              <a:gd name="T15" fmla="*/ 2147483647 h 27"/>
              <a:gd name="T16" fmla="*/ 2147483647 w 20"/>
              <a:gd name="T17" fmla="*/ 2147483647 h 27"/>
              <a:gd name="T18" fmla="*/ 2147483647 w 20"/>
              <a:gd name="T19" fmla="*/ 2147483647 h 27"/>
              <a:gd name="T20" fmla="*/ 2147483647 w 20"/>
              <a:gd name="T21" fmla="*/ 2147483647 h 27"/>
              <a:gd name="T22" fmla="*/ 2147483647 w 20"/>
              <a:gd name="T23" fmla="*/ 2147483647 h 27"/>
              <a:gd name="T24" fmla="*/ 2147483647 w 20"/>
              <a:gd name="T25" fmla="*/ 2147483647 h 27"/>
              <a:gd name="T26" fmla="*/ 2147483647 w 20"/>
              <a:gd name="T27" fmla="*/ 2147483647 h 27"/>
              <a:gd name="T28" fmla="*/ 2147483647 w 20"/>
              <a:gd name="T29" fmla="*/ 2147483647 h 27"/>
              <a:gd name="T30" fmla="*/ 2147483647 w 20"/>
              <a:gd name="T31" fmla="*/ 2147483647 h 27"/>
              <a:gd name="T32" fmla="*/ 2147483647 w 20"/>
              <a:gd name="T33" fmla="*/ 2147483647 h 27"/>
              <a:gd name="T34" fmla="*/ 2147483647 w 20"/>
              <a:gd name="T35" fmla="*/ 2147483647 h 27"/>
              <a:gd name="T36" fmla="*/ 2147483647 w 20"/>
              <a:gd name="T37" fmla="*/ 2147483647 h 27"/>
              <a:gd name="T38" fmla="*/ 2147483647 w 20"/>
              <a:gd name="T39" fmla="*/ 2147483647 h 27"/>
              <a:gd name="T40" fmla="*/ 2147483647 w 20"/>
              <a:gd name="T41" fmla="*/ 2147483647 h 27"/>
              <a:gd name="T42" fmla="*/ 2147483647 w 20"/>
              <a:gd name="T43" fmla="*/ 2147483647 h 27"/>
              <a:gd name="T44" fmla="*/ 2147483647 w 20"/>
              <a:gd name="T45" fmla="*/ 2147483647 h 27"/>
              <a:gd name="T46" fmla="*/ 2147483647 w 20"/>
              <a:gd name="T47" fmla="*/ 2147483647 h 27"/>
              <a:gd name="T48" fmla="*/ 2147483647 w 20"/>
              <a:gd name="T49" fmla="*/ 2147483647 h 27"/>
              <a:gd name="T50" fmla="*/ 2147483647 w 20"/>
              <a:gd name="T51" fmla="*/ 2147483647 h 27"/>
              <a:gd name="T52" fmla="*/ 2147483647 w 20"/>
              <a:gd name="T53" fmla="*/ 2147483647 h 27"/>
              <a:gd name="T54" fmla="*/ 2147483647 w 20"/>
              <a:gd name="T55" fmla="*/ 2147483647 h 27"/>
              <a:gd name="T56" fmla="*/ 2147483647 w 20"/>
              <a:gd name="T57" fmla="*/ 2147483647 h 2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0" h="27">
                <a:moveTo>
                  <a:pt x="20" y="10"/>
                </a:moveTo>
                <a:lnTo>
                  <a:pt x="20" y="10"/>
                </a:lnTo>
                <a:lnTo>
                  <a:pt x="20" y="7"/>
                </a:lnTo>
                <a:lnTo>
                  <a:pt x="19" y="4"/>
                </a:lnTo>
                <a:lnTo>
                  <a:pt x="16" y="3"/>
                </a:lnTo>
                <a:lnTo>
                  <a:pt x="12" y="1"/>
                </a:lnTo>
                <a:lnTo>
                  <a:pt x="5" y="0"/>
                </a:lnTo>
                <a:lnTo>
                  <a:pt x="0" y="23"/>
                </a:lnTo>
                <a:lnTo>
                  <a:pt x="5" y="25"/>
                </a:lnTo>
                <a:lnTo>
                  <a:pt x="8" y="15"/>
                </a:lnTo>
                <a:lnTo>
                  <a:pt x="9" y="16"/>
                </a:lnTo>
                <a:lnTo>
                  <a:pt x="12" y="18"/>
                </a:lnTo>
                <a:lnTo>
                  <a:pt x="12" y="21"/>
                </a:lnTo>
                <a:lnTo>
                  <a:pt x="14" y="26"/>
                </a:lnTo>
                <a:lnTo>
                  <a:pt x="19" y="27"/>
                </a:lnTo>
                <a:lnTo>
                  <a:pt x="18" y="21"/>
                </a:lnTo>
                <a:lnTo>
                  <a:pt x="18" y="18"/>
                </a:lnTo>
                <a:lnTo>
                  <a:pt x="15" y="15"/>
                </a:lnTo>
                <a:lnTo>
                  <a:pt x="19" y="14"/>
                </a:lnTo>
                <a:lnTo>
                  <a:pt x="20" y="10"/>
                </a:lnTo>
                <a:close/>
                <a:moveTo>
                  <a:pt x="15" y="10"/>
                </a:moveTo>
                <a:lnTo>
                  <a:pt x="15" y="10"/>
                </a:lnTo>
                <a:lnTo>
                  <a:pt x="14" y="12"/>
                </a:lnTo>
                <a:lnTo>
                  <a:pt x="11" y="12"/>
                </a:lnTo>
                <a:lnTo>
                  <a:pt x="8" y="12"/>
                </a:lnTo>
                <a:lnTo>
                  <a:pt x="9" y="6"/>
                </a:lnTo>
                <a:lnTo>
                  <a:pt x="12" y="6"/>
                </a:lnTo>
                <a:lnTo>
                  <a:pt x="15" y="7"/>
                </a:lnTo>
                <a:lnTo>
                  <a:pt x="15" y="1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61" name="Freeform 65"/>
          <p:cNvSpPr>
            <a:spLocks/>
          </p:cNvSpPr>
          <p:nvPr/>
        </p:nvSpPr>
        <p:spPr bwMode="auto">
          <a:xfrm>
            <a:off x="4675188" y="4221163"/>
            <a:ext cx="11112" cy="14287"/>
          </a:xfrm>
          <a:custGeom>
            <a:avLst/>
            <a:gdLst>
              <a:gd name="T0" fmla="*/ 2147483647 w 20"/>
              <a:gd name="T1" fmla="*/ 2147483647 h 26"/>
              <a:gd name="T2" fmla="*/ 2147483647 w 20"/>
              <a:gd name="T3" fmla="*/ 2147483647 h 26"/>
              <a:gd name="T4" fmla="*/ 2147483647 w 20"/>
              <a:gd name="T5" fmla="*/ 2147483647 h 26"/>
              <a:gd name="T6" fmla="*/ 2147483647 w 20"/>
              <a:gd name="T7" fmla="*/ 0 h 26"/>
              <a:gd name="T8" fmla="*/ 0 w 20"/>
              <a:gd name="T9" fmla="*/ 2147483647 h 26"/>
              <a:gd name="T10" fmla="*/ 2147483647 w 20"/>
              <a:gd name="T11" fmla="*/ 2147483647 h 26"/>
              <a:gd name="T12" fmla="*/ 2147483647 w 20"/>
              <a:gd name="T13" fmla="*/ 2147483647 h 26"/>
              <a:gd name="T14" fmla="*/ 2147483647 w 20"/>
              <a:gd name="T15" fmla="*/ 2147483647 h 26"/>
              <a:gd name="T16" fmla="*/ 2147483647 w 20"/>
              <a:gd name="T17" fmla="*/ 2147483647 h 26"/>
              <a:gd name="T18" fmla="*/ 2147483647 w 20"/>
              <a:gd name="T19" fmla="*/ 2147483647 h 26"/>
              <a:gd name="T20" fmla="*/ 2147483647 w 20"/>
              <a:gd name="T21" fmla="*/ 2147483647 h 26"/>
              <a:gd name="T22" fmla="*/ 2147483647 w 20"/>
              <a:gd name="T23" fmla="*/ 2147483647 h 26"/>
              <a:gd name="T24" fmla="*/ 2147483647 w 20"/>
              <a:gd name="T25" fmla="*/ 2147483647 h 2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0" h="26">
                <a:moveTo>
                  <a:pt x="10" y="6"/>
                </a:moveTo>
                <a:lnTo>
                  <a:pt x="20" y="7"/>
                </a:lnTo>
                <a:lnTo>
                  <a:pt x="20" y="3"/>
                </a:lnTo>
                <a:lnTo>
                  <a:pt x="6" y="0"/>
                </a:lnTo>
                <a:lnTo>
                  <a:pt x="0" y="23"/>
                </a:lnTo>
                <a:lnTo>
                  <a:pt x="15" y="26"/>
                </a:lnTo>
                <a:lnTo>
                  <a:pt x="17" y="22"/>
                </a:lnTo>
                <a:lnTo>
                  <a:pt x="7" y="21"/>
                </a:lnTo>
                <a:lnTo>
                  <a:pt x="7" y="15"/>
                </a:lnTo>
                <a:lnTo>
                  <a:pt x="17" y="17"/>
                </a:lnTo>
                <a:lnTo>
                  <a:pt x="18" y="12"/>
                </a:lnTo>
                <a:lnTo>
                  <a:pt x="9" y="11"/>
                </a:lnTo>
                <a:lnTo>
                  <a:pt x="10" y="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62" name="Freeform 66"/>
          <p:cNvSpPr>
            <a:spLocks/>
          </p:cNvSpPr>
          <p:nvPr/>
        </p:nvSpPr>
        <p:spPr bwMode="auto">
          <a:xfrm>
            <a:off x="4684713" y="4224338"/>
            <a:ext cx="11112" cy="12700"/>
          </a:xfrm>
          <a:custGeom>
            <a:avLst/>
            <a:gdLst>
              <a:gd name="T0" fmla="*/ 2147483647 w 19"/>
              <a:gd name="T1" fmla="*/ 2147483647 h 25"/>
              <a:gd name="T2" fmla="*/ 2147483647 w 19"/>
              <a:gd name="T3" fmla="*/ 2147483647 h 25"/>
              <a:gd name="T4" fmla="*/ 2147483647 w 19"/>
              <a:gd name="T5" fmla="*/ 2147483647 h 25"/>
              <a:gd name="T6" fmla="*/ 2147483647 w 19"/>
              <a:gd name="T7" fmla="*/ 2147483647 h 25"/>
              <a:gd name="T8" fmla="*/ 2147483647 w 19"/>
              <a:gd name="T9" fmla="*/ 0 h 25"/>
              <a:gd name="T10" fmla="*/ 2147483647 w 19"/>
              <a:gd name="T11" fmla="*/ 0 h 25"/>
              <a:gd name="T12" fmla="*/ 2147483647 w 19"/>
              <a:gd name="T13" fmla="*/ 2147483647 h 25"/>
              <a:gd name="T14" fmla="*/ 2147483647 w 19"/>
              <a:gd name="T15" fmla="*/ 2147483647 h 25"/>
              <a:gd name="T16" fmla="*/ 2147483647 w 19"/>
              <a:gd name="T17" fmla="*/ 2147483647 h 25"/>
              <a:gd name="T18" fmla="*/ 2147483647 w 19"/>
              <a:gd name="T19" fmla="*/ 2147483647 h 25"/>
              <a:gd name="T20" fmla="*/ 2147483647 w 19"/>
              <a:gd name="T21" fmla="*/ 2147483647 h 25"/>
              <a:gd name="T22" fmla="*/ 2147483647 w 19"/>
              <a:gd name="T23" fmla="*/ 2147483647 h 25"/>
              <a:gd name="T24" fmla="*/ 2147483647 w 19"/>
              <a:gd name="T25" fmla="*/ 2147483647 h 25"/>
              <a:gd name="T26" fmla="*/ 2147483647 w 19"/>
              <a:gd name="T27" fmla="*/ 2147483647 h 25"/>
              <a:gd name="T28" fmla="*/ 2147483647 w 19"/>
              <a:gd name="T29" fmla="*/ 2147483647 h 25"/>
              <a:gd name="T30" fmla="*/ 2147483647 w 19"/>
              <a:gd name="T31" fmla="*/ 2147483647 h 25"/>
              <a:gd name="T32" fmla="*/ 2147483647 w 19"/>
              <a:gd name="T33" fmla="*/ 2147483647 h 25"/>
              <a:gd name="T34" fmla="*/ 2147483647 w 19"/>
              <a:gd name="T35" fmla="*/ 2147483647 h 25"/>
              <a:gd name="T36" fmla="*/ 0 w 19"/>
              <a:gd name="T37" fmla="*/ 2147483647 h 25"/>
              <a:gd name="T38" fmla="*/ 2147483647 w 19"/>
              <a:gd name="T39" fmla="*/ 2147483647 h 25"/>
              <a:gd name="T40" fmla="*/ 2147483647 w 19"/>
              <a:gd name="T41" fmla="*/ 2147483647 h 25"/>
              <a:gd name="T42" fmla="*/ 2147483647 w 19"/>
              <a:gd name="T43" fmla="*/ 2147483647 h 25"/>
              <a:gd name="T44" fmla="*/ 2147483647 w 19"/>
              <a:gd name="T45" fmla="*/ 2147483647 h 25"/>
              <a:gd name="T46" fmla="*/ 2147483647 w 19"/>
              <a:gd name="T47" fmla="*/ 2147483647 h 25"/>
              <a:gd name="T48" fmla="*/ 2147483647 w 19"/>
              <a:gd name="T49" fmla="*/ 2147483647 h 25"/>
              <a:gd name="T50" fmla="*/ 2147483647 w 19"/>
              <a:gd name="T51" fmla="*/ 2147483647 h 25"/>
              <a:gd name="T52" fmla="*/ 2147483647 w 19"/>
              <a:gd name="T53" fmla="*/ 2147483647 h 25"/>
              <a:gd name="T54" fmla="*/ 2147483647 w 19"/>
              <a:gd name="T55" fmla="*/ 2147483647 h 25"/>
              <a:gd name="T56" fmla="*/ 2147483647 w 19"/>
              <a:gd name="T57" fmla="*/ 2147483647 h 25"/>
              <a:gd name="T58" fmla="*/ 2147483647 w 19"/>
              <a:gd name="T59" fmla="*/ 2147483647 h 25"/>
              <a:gd name="T60" fmla="*/ 2147483647 w 19"/>
              <a:gd name="T61" fmla="*/ 2147483647 h 25"/>
              <a:gd name="T62" fmla="*/ 2147483647 w 19"/>
              <a:gd name="T63" fmla="*/ 2147483647 h 2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9" h="25">
                <a:moveTo>
                  <a:pt x="12" y="6"/>
                </a:moveTo>
                <a:lnTo>
                  <a:pt x="12" y="6"/>
                </a:lnTo>
                <a:lnTo>
                  <a:pt x="18" y="7"/>
                </a:lnTo>
                <a:lnTo>
                  <a:pt x="19" y="3"/>
                </a:lnTo>
                <a:lnTo>
                  <a:pt x="14" y="0"/>
                </a:lnTo>
                <a:lnTo>
                  <a:pt x="10" y="0"/>
                </a:lnTo>
                <a:lnTo>
                  <a:pt x="7" y="2"/>
                </a:lnTo>
                <a:lnTo>
                  <a:pt x="4" y="3"/>
                </a:lnTo>
                <a:lnTo>
                  <a:pt x="3" y="6"/>
                </a:lnTo>
                <a:lnTo>
                  <a:pt x="3" y="8"/>
                </a:lnTo>
                <a:lnTo>
                  <a:pt x="4" y="11"/>
                </a:lnTo>
                <a:lnTo>
                  <a:pt x="8" y="14"/>
                </a:lnTo>
                <a:lnTo>
                  <a:pt x="11" y="17"/>
                </a:lnTo>
                <a:lnTo>
                  <a:pt x="11" y="18"/>
                </a:lnTo>
                <a:lnTo>
                  <a:pt x="11" y="21"/>
                </a:lnTo>
                <a:lnTo>
                  <a:pt x="7" y="21"/>
                </a:lnTo>
                <a:lnTo>
                  <a:pt x="4" y="19"/>
                </a:lnTo>
                <a:lnTo>
                  <a:pt x="2" y="18"/>
                </a:lnTo>
                <a:lnTo>
                  <a:pt x="0" y="22"/>
                </a:lnTo>
                <a:lnTo>
                  <a:pt x="3" y="23"/>
                </a:lnTo>
                <a:lnTo>
                  <a:pt x="6" y="25"/>
                </a:lnTo>
                <a:lnTo>
                  <a:pt x="11" y="25"/>
                </a:lnTo>
                <a:lnTo>
                  <a:pt x="14" y="23"/>
                </a:lnTo>
                <a:lnTo>
                  <a:pt x="17" y="22"/>
                </a:lnTo>
                <a:lnTo>
                  <a:pt x="18" y="19"/>
                </a:lnTo>
                <a:lnTo>
                  <a:pt x="18" y="17"/>
                </a:lnTo>
                <a:lnTo>
                  <a:pt x="17" y="15"/>
                </a:lnTo>
                <a:lnTo>
                  <a:pt x="12" y="11"/>
                </a:lnTo>
                <a:lnTo>
                  <a:pt x="10" y="8"/>
                </a:lnTo>
                <a:lnTo>
                  <a:pt x="8" y="7"/>
                </a:lnTo>
                <a:lnTo>
                  <a:pt x="10" y="6"/>
                </a:lnTo>
                <a:lnTo>
                  <a:pt x="12" y="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63" name="Freeform 67"/>
          <p:cNvSpPr>
            <a:spLocks/>
          </p:cNvSpPr>
          <p:nvPr/>
        </p:nvSpPr>
        <p:spPr bwMode="auto">
          <a:xfrm>
            <a:off x="4695825" y="4224338"/>
            <a:ext cx="9525" cy="15875"/>
          </a:xfrm>
          <a:custGeom>
            <a:avLst/>
            <a:gdLst>
              <a:gd name="T0" fmla="*/ 2147483647 w 19"/>
              <a:gd name="T1" fmla="*/ 2147483647 h 27"/>
              <a:gd name="T2" fmla="*/ 2147483647 w 19"/>
              <a:gd name="T3" fmla="*/ 2147483647 h 27"/>
              <a:gd name="T4" fmla="*/ 2147483647 w 19"/>
              <a:gd name="T5" fmla="*/ 2147483647 h 27"/>
              <a:gd name="T6" fmla="*/ 2147483647 w 19"/>
              <a:gd name="T7" fmla="*/ 0 h 27"/>
              <a:gd name="T8" fmla="*/ 0 w 19"/>
              <a:gd name="T9" fmla="*/ 2147483647 h 27"/>
              <a:gd name="T10" fmla="*/ 2147483647 w 19"/>
              <a:gd name="T11" fmla="*/ 2147483647 h 27"/>
              <a:gd name="T12" fmla="*/ 2147483647 w 19"/>
              <a:gd name="T13" fmla="*/ 2147483647 h 27"/>
              <a:gd name="T14" fmla="*/ 2147483647 w 19"/>
              <a:gd name="T15" fmla="*/ 2147483647 h 27"/>
              <a:gd name="T16" fmla="*/ 2147483647 w 19"/>
              <a:gd name="T17" fmla="*/ 2147483647 h 27"/>
              <a:gd name="T18" fmla="*/ 2147483647 w 19"/>
              <a:gd name="T19" fmla="*/ 2147483647 h 27"/>
              <a:gd name="T20" fmla="*/ 2147483647 w 19"/>
              <a:gd name="T21" fmla="*/ 2147483647 h 27"/>
              <a:gd name="T22" fmla="*/ 2147483647 w 19"/>
              <a:gd name="T23" fmla="*/ 2147483647 h 27"/>
              <a:gd name="T24" fmla="*/ 2147483647 w 19"/>
              <a:gd name="T25" fmla="*/ 2147483647 h 2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9" h="27">
                <a:moveTo>
                  <a:pt x="8" y="5"/>
                </a:moveTo>
                <a:lnTo>
                  <a:pt x="18" y="7"/>
                </a:lnTo>
                <a:lnTo>
                  <a:pt x="19" y="3"/>
                </a:lnTo>
                <a:lnTo>
                  <a:pt x="4" y="0"/>
                </a:lnTo>
                <a:lnTo>
                  <a:pt x="0" y="23"/>
                </a:lnTo>
                <a:lnTo>
                  <a:pt x="15" y="27"/>
                </a:lnTo>
                <a:lnTo>
                  <a:pt x="15" y="22"/>
                </a:lnTo>
                <a:lnTo>
                  <a:pt x="6" y="20"/>
                </a:lnTo>
                <a:lnTo>
                  <a:pt x="7" y="15"/>
                </a:lnTo>
                <a:lnTo>
                  <a:pt x="15" y="16"/>
                </a:lnTo>
                <a:lnTo>
                  <a:pt x="17" y="12"/>
                </a:lnTo>
                <a:lnTo>
                  <a:pt x="8" y="11"/>
                </a:lnTo>
                <a:lnTo>
                  <a:pt x="8" y="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64" name="Freeform 68"/>
          <p:cNvSpPr>
            <a:spLocks noEditPoints="1"/>
          </p:cNvSpPr>
          <p:nvPr/>
        </p:nvSpPr>
        <p:spPr bwMode="auto">
          <a:xfrm>
            <a:off x="4705350" y="4227513"/>
            <a:ext cx="11113" cy="14287"/>
          </a:xfrm>
          <a:custGeom>
            <a:avLst/>
            <a:gdLst>
              <a:gd name="T0" fmla="*/ 2147483647 w 20"/>
              <a:gd name="T1" fmla="*/ 0 h 27"/>
              <a:gd name="T2" fmla="*/ 2147483647 w 20"/>
              <a:gd name="T3" fmla="*/ 0 h 27"/>
              <a:gd name="T4" fmla="*/ 2147483647 w 20"/>
              <a:gd name="T5" fmla="*/ 0 h 27"/>
              <a:gd name="T6" fmla="*/ 0 w 20"/>
              <a:gd name="T7" fmla="*/ 2147483647 h 27"/>
              <a:gd name="T8" fmla="*/ 2147483647 w 20"/>
              <a:gd name="T9" fmla="*/ 2147483647 h 27"/>
              <a:gd name="T10" fmla="*/ 2147483647 w 20"/>
              <a:gd name="T11" fmla="*/ 2147483647 h 27"/>
              <a:gd name="T12" fmla="*/ 2147483647 w 20"/>
              <a:gd name="T13" fmla="*/ 2147483647 h 27"/>
              <a:gd name="T14" fmla="*/ 2147483647 w 20"/>
              <a:gd name="T15" fmla="*/ 2147483647 h 27"/>
              <a:gd name="T16" fmla="*/ 2147483647 w 20"/>
              <a:gd name="T17" fmla="*/ 2147483647 h 27"/>
              <a:gd name="T18" fmla="*/ 2147483647 w 20"/>
              <a:gd name="T19" fmla="*/ 2147483647 h 27"/>
              <a:gd name="T20" fmla="*/ 2147483647 w 20"/>
              <a:gd name="T21" fmla="*/ 2147483647 h 27"/>
              <a:gd name="T22" fmla="*/ 2147483647 w 20"/>
              <a:gd name="T23" fmla="*/ 2147483647 h 27"/>
              <a:gd name="T24" fmla="*/ 2147483647 w 20"/>
              <a:gd name="T25" fmla="*/ 2147483647 h 27"/>
              <a:gd name="T26" fmla="*/ 2147483647 w 20"/>
              <a:gd name="T27" fmla="*/ 2147483647 h 27"/>
              <a:gd name="T28" fmla="*/ 2147483647 w 20"/>
              <a:gd name="T29" fmla="*/ 2147483647 h 27"/>
              <a:gd name="T30" fmla="*/ 2147483647 w 20"/>
              <a:gd name="T31" fmla="*/ 2147483647 h 27"/>
              <a:gd name="T32" fmla="*/ 2147483647 w 20"/>
              <a:gd name="T33" fmla="*/ 2147483647 h 27"/>
              <a:gd name="T34" fmla="*/ 2147483647 w 20"/>
              <a:gd name="T35" fmla="*/ 2147483647 h 27"/>
              <a:gd name="T36" fmla="*/ 2147483647 w 20"/>
              <a:gd name="T37" fmla="*/ 2147483647 h 27"/>
              <a:gd name="T38" fmla="*/ 2147483647 w 20"/>
              <a:gd name="T39" fmla="*/ 0 h 27"/>
              <a:gd name="T40" fmla="*/ 2147483647 w 20"/>
              <a:gd name="T41" fmla="*/ 2147483647 h 27"/>
              <a:gd name="T42" fmla="*/ 2147483647 w 20"/>
              <a:gd name="T43" fmla="*/ 2147483647 h 27"/>
              <a:gd name="T44" fmla="*/ 2147483647 w 20"/>
              <a:gd name="T45" fmla="*/ 2147483647 h 27"/>
              <a:gd name="T46" fmla="*/ 2147483647 w 20"/>
              <a:gd name="T47" fmla="*/ 2147483647 h 27"/>
              <a:gd name="T48" fmla="*/ 2147483647 w 20"/>
              <a:gd name="T49" fmla="*/ 2147483647 h 27"/>
              <a:gd name="T50" fmla="*/ 2147483647 w 20"/>
              <a:gd name="T51" fmla="*/ 2147483647 h 27"/>
              <a:gd name="T52" fmla="*/ 2147483647 w 20"/>
              <a:gd name="T53" fmla="*/ 2147483647 h 27"/>
              <a:gd name="T54" fmla="*/ 2147483647 w 20"/>
              <a:gd name="T55" fmla="*/ 2147483647 h 27"/>
              <a:gd name="T56" fmla="*/ 2147483647 w 20"/>
              <a:gd name="T57" fmla="*/ 2147483647 h 2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0" h="27">
                <a:moveTo>
                  <a:pt x="11" y="0"/>
                </a:moveTo>
                <a:lnTo>
                  <a:pt x="11" y="0"/>
                </a:lnTo>
                <a:lnTo>
                  <a:pt x="4" y="0"/>
                </a:lnTo>
                <a:lnTo>
                  <a:pt x="0" y="23"/>
                </a:lnTo>
                <a:lnTo>
                  <a:pt x="5" y="25"/>
                </a:lnTo>
                <a:lnTo>
                  <a:pt x="7" y="15"/>
                </a:lnTo>
                <a:lnTo>
                  <a:pt x="8" y="15"/>
                </a:lnTo>
                <a:lnTo>
                  <a:pt x="11" y="16"/>
                </a:lnTo>
                <a:lnTo>
                  <a:pt x="11" y="19"/>
                </a:lnTo>
                <a:lnTo>
                  <a:pt x="12" y="26"/>
                </a:lnTo>
                <a:lnTo>
                  <a:pt x="18" y="27"/>
                </a:lnTo>
                <a:lnTo>
                  <a:pt x="16" y="19"/>
                </a:lnTo>
                <a:lnTo>
                  <a:pt x="16" y="16"/>
                </a:lnTo>
                <a:lnTo>
                  <a:pt x="15" y="15"/>
                </a:lnTo>
                <a:lnTo>
                  <a:pt x="18" y="12"/>
                </a:lnTo>
                <a:lnTo>
                  <a:pt x="20" y="10"/>
                </a:lnTo>
                <a:lnTo>
                  <a:pt x="20" y="7"/>
                </a:lnTo>
                <a:lnTo>
                  <a:pt x="19" y="4"/>
                </a:lnTo>
                <a:lnTo>
                  <a:pt x="16" y="1"/>
                </a:lnTo>
                <a:lnTo>
                  <a:pt x="11" y="0"/>
                </a:lnTo>
                <a:close/>
                <a:moveTo>
                  <a:pt x="15" y="8"/>
                </a:moveTo>
                <a:lnTo>
                  <a:pt x="15" y="8"/>
                </a:lnTo>
                <a:lnTo>
                  <a:pt x="12" y="11"/>
                </a:lnTo>
                <a:lnTo>
                  <a:pt x="10" y="11"/>
                </a:lnTo>
                <a:lnTo>
                  <a:pt x="8" y="11"/>
                </a:lnTo>
                <a:lnTo>
                  <a:pt x="8" y="4"/>
                </a:lnTo>
                <a:lnTo>
                  <a:pt x="11" y="4"/>
                </a:lnTo>
                <a:lnTo>
                  <a:pt x="14" y="6"/>
                </a:lnTo>
                <a:lnTo>
                  <a:pt x="15" y="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65" name="Freeform 69"/>
          <p:cNvSpPr>
            <a:spLocks/>
          </p:cNvSpPr>
          <p:nvPr/>
        </p:nvSpPr>
        <p:spPr bwMode="auto">
          <a:xfrm>
            <a:off x="4716463" y="4229100"/>
            <a:ext cx="11112" cy="14288"/>
          </a:xfrm>
          <a:custGeom>
            <a:avLst/>
            <a:gdLst>
              <a:gd name="T0" fmla="*/ 2147483647 w 22"/>
              <a:gd name="T1" fmla="*/ 2147483647 h 26"/>
              <a:gd name="T2" fmla="*/ 2147483647 w 22"/>
              <a:gd name="T3" fmla="*/ 2147483647 h 26"/>
              <a:gd name="T4" fmla="*/ 2147483647 w 22"/>
              <a:gd name="T5" fmla="*/ 2147483647 h 26"/>
              <a:gd name="T6" fmla="*/ 2147483647 w 22"/>
              <a:gd name="T7" fmla="*/ 2147483647 h 26"/>
              <a:gd name="T8" fmla="*/ 2147483647 w 22"/>
              <a:gd name="T9" fmla="*/ 2147483647 h 26"/>
              <a:gd name="T10" fmla="*/ 0 w 22"/>
              <a:gd name="T11" fmla="*/ 0 h 26"/>
              <a:gd name="T12" fmla="*/ 2147483647 w 22"/>
              <a:gd name="T13" fmla="*/ 2147483647 h 26"/>
              <a:gd name="T14" fmla="*/ 2147483647 w 22"/>
              <a:gd name="T15" fmla="*/ 2147483647 h 26"/>
              <a:gd name="T16" fmla="*/ 2147483647 w 22"/>
              <a:gd name="T17" fmla="*/ 2147483647 h 26"/>
              <a:gd name="T18" fmla="*/ 2147483647 w 22"/>
              <a:gd name="T19" fmla="*/ 2147483647 h 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2" h="26">
                <a:moveTo>
                  <a:pt x="16" y="3"/>
                </a:moveTo>
                <a:lnTo>
                  <a:pt x="11" y="12"/>
                </a:lnTo>
                <a:lnTo>
                  <a:pt x="8" y="20"/>
                </a:lnTo>
                <a:lnTo>
                  <a:pt x="7" y="12"/>
                </a:lnTo>
                <a:lnTo>
                  <a:pt x="5" y="1"/>
                </a:lnTo>
                <a:lnTo>
                  <a:pt x="0" y="0"/>
                </a:lnTo>
                <a:lnTo>
                  <a:pt x="3" y="26"/>
                </a:lnTo>
                <a:lnTo>
                  <a:pt x="9" y="26"/>
                </a:lnTo>
                <a:lnTo>
                  <a:pt x="22" y="4"/>
                </a:lnTo>
                <a:lnTo>
                  <a:pt x="16" y="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66" name="Freeform 70"/>
          <p:cNvSpPr>
            <a:spLocks/>
          </p:cNvSpPr>
          <p:nvPr/>
        </p:nvSpPr>
        <p:spPr bwMode="auto">
          <a:xfrm>
            <a:off x="4725988" y="4230688"/>
            <a:ext cx="11112" cy="15875"/>
          </a:xfrm>
          <a:custGeom>
            <a:avLst/>
            <a:gdLst>
              <a:gd name="T0" fmla="*/ 2147483647 w 19"/>
              <a:gd name="T1" fmla="*/ 2147483647 h 27"/>
              <a:gd name="T2" fmla="*/ 2147483647 w 19"/>
              <a:gd name="T3" fmla="*/ 2147483647 h 27"/>
              <a:gd name="T4" fmla="*/ 2147483647 w 19"/>
              <a:gd name="T5" fmla="*/ 2147483647 h 27"/>
              <a:gd name="T6" fmla="*/ 2147483647 w 19"/>
              <a:gd name="T7" fmla="*/ 0 h 27"/>
              <a:gd name="T8" fmla="*/ 0 w 19"/>
              <a:gd name="T9" fmla="*/ 2147483647 h 27"/>
              <a:gd name="T10" fmla="*/ 2147483647 w 19"/>
              <a:gd name="T11" fmla="*/ 2147483647 h 27"/>
              <a:gd name="T12" fmla="*/ 2147483647 w 19"/>
              <a:gd name="T13" fmla="*/ 2147483647 h 27"/>
              <a:gd name="T14" fmla="*/ 2147483647 w 19"/>
              <a:gd name="T15" fmla="*/ 2147483647 h 27"/>
              <a:gd name="T16" fmla="*/ 2147483647 w 19"/>
              <a:gd name="T17" fmla="*/ 2147483647 h 27"/>
              <a:gd name="T18" fmla="*/ 2147483647 w 19"/>
              <a:gd name="T19" fmla="*/ 2147483647 h 27"/>
              <a:gd name="T20" fmla="*/ 2147483647 w 19"/>
              <a:gd name="T21" fmla="*/ 2147483647 h 27"/>
              <a:gd name="T22" fmla="*/ 2147483647 w 19"/>
              <a:gd name="T23" fmla="*/ 2147483647 h 27"/>
              <a:gd name="T24" fmla="*/ 2147483647 w 19"/>
              <a:gd name="T25" fmla="*/ 2147483647 h 2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9" h="27">
                <a:moveTo>
                  <a:pt x="10" y="5"/>
                </a:moveTo>
                <a:lnTo>
                  <a:pt x="19" y="8"/>
                </a:lnTo>
                <a:lnTo>
                  <a:pt x="19" y="3"/>
                </a:lnTo>
                <a:lnTo>
                  <a:pt x="4" y="0"/>
                </a:lnTo>
                <a:lnTo>
                  <a:pt x="0" y="24"/>
                </a:lnTo>
                <a:lnTo>
                  <a:pt x="15" y="27"/>
                </a:lnTo>
                <a:lnTo>
                  <a:pt x="16" y="23"/>
                </a:lnTo>
                <a:lnTo>
                  <a:pt x="7" y="20"/>
                </a:lnTo>
                <a:lnTo>
                  <a:pt x="7" y="15"/>
                </a:lnTo>
                <a:lnTo>
                  <a:pt x="16" y="16"/>
                </a:lnTo>
                <a:lnTo>
                  <a:pt x="16" y="12"/>
                </a:lnTo>
                <a:lnTo>
                  <a:pt x="8" y="11"/>
                </a:lnTo>
                <a:lnTo>
                  <a:pt x="10" y="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67" name="Freeform 71"/>
          <p:cNvSpPr>
            <a:spLocks noEditPoints="1"/>
          </p:cNvSpPr>
          <p:nvPr/>
        </p:nvSpPr>
        <p:spPr bwMode="auto">
          <a:xfrm>
            <a:off x="4737100" y="4233863"/>
            <a:ext cx="11113" cy="14287"/>
          </a:xfrm>
          <a:custGeom>
            <a:avLst/>
            <a:gdLst>
              <a:gd name="T0" fmla="*/ 2147483647 w 23"/>
              <a:gd name="T1" fmla="*/ 2147483647 h 26"/>
              <a:gd name="T2" fmla="*/ 2147483647 w 23"/>
              <a:gd name="T3" fmla="*/ 2147483647 h 26"/>
              <a:gd name="T4" fmla="*/ 2147483647 w 23"/>
              <a:gd name="T5" fmla="*/ 0 h 26"/>
              <a:gd name="T6" fmla="*/ 0 w 23"/>
              <a:gd name="T7" fmla="*/ 2147483647 h 26"/>
              <a:gd name="T8" fmla="*/ 2147483647 w 23"/>
              <a:gd name="T9" fmla="*/ 2147483647 h 26"/>
              <a:gd name="T10" fmla="*/ 2147483647 w 23"/>
              <a:gd name="T11" fmla="*/ 2147483647 h 26"/>
              <a:gd name="T12" fmla="*/ 2147483647 w 23"/>
              <a:gd name="T13" fmla="*/ 2147483647 h 26"/>
              <a:gd name="T14" fmla="*/ 2147483647 w 23"/>
              <a:gd name="T15" fmla="*/ 2147483647 h 26"/>
              <a:gd name="T16" fmla="*/ 2147483647 w 23"/>
              <a:gd name="T17" fmla="*/ 2147483647 h 26"/>
              <a:gd name="T18" fmla="*/ 2147483647 w 23"/>
              <a:gd name="T19" fmla="*/ 2147483647 h 26"/>
              <a:gd name="T20" fmla="*/ 2147483647 w 23"/>
              <a:gd name="T21" fmla="*/ 2147483647 h 26"/>
              <a:gd name="T22" fmla="*/ 2147483647 w 23"/>
              <a:gd name="T23" fmla="*/ 2147483647 h 26"/>
              <a:gd name="T24" fmla="*/ 2147483647 w 23"/>
              <a:gd name="T25" fmla="*/ 2147483647 h 26"/>
              <a:gd name="T26" fmla="*/ 2147483647 w 23"/>
              <a:gd name="T27" fmla="*/ 2147483647 h 26"/>
              <a:gd name="T28" fmla="*/ 2147483647 w 23"/>
              <a:gd name="T29" fmla="*/ 2147483647 h 26"/>
              <a:gd name="T30" fmla="*/ 2147483647 w 23"/>
              <a:gd name="T31" fmla="*/ 2147483647 h 26"/>
              <a:gd name="T32" fmla="*/ 2147483647 w 23"/>
              <a:gd name="T33" fmla="*/ 2147483647 h 26"/>
              <a:gd name="T34" fmla="*/ 2147483647 w 23"/>
              <a:gd name="T35" fmla="*/ 2147483647 h 26"/>
              <a:gd name="T36" fmla="*/ 2147483647 w 23"/>
              <a:gd name="T37" fmla="*/ 2147483647 h 26"/>
              <a:gd name="T38" fmla="*/ 2147483647 w 23"/>
              <a:gd name="T39" fmla="*/ 2147483647 h 26"/>
              <a:gd name="T40" fmla="*/ 2147483647 w 23"/>
              <a:gd name="T41" fmla="*/ 2147483647 h 26"/>
              <a:gd name="T42" fmla="*/ 2147483647 w 23"/>
              <a:gd name="T43" fmla="*/ 2147483647 h 26"/>
              <a:gd name="T44" fmla="*/ 2147483647 w 23"/>
              <a:gd name="T45" fmla="*/ 2147483647 h 26"/>
              <a:gd name="T46" fmla="*/ 2147483647 w 23"/>
              <a:gd name="T47" fmla="*/ 2147483647 h 26"/>
              <a:gd name="T48" fmla="*/ 2147483647 w 23"/>
              <a:gd name="T49" fmla="*/ 2147483647 h 26"/>
              <a:gd name="T50" fmla="*/ 2147483647 w 23"/>
              <a:gd name="T51" fmla="*/ 2147483647 h 2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3" h="26">
                <a:moveTo>
                  <a:pt x="12" y="1"/>
                </a:moveTo>
                <a:lnTo>
                  <a:pt x="12" y="1"/>
                </a:lnTo>
                <a:lnTo>
                  <a:pt x="5" y="0"/>
                </a:lnTo>
                <a:lnTo>
                  <a:pt x="0" y="23"/>
                </a:lnTo>
                <a:lnTo>
                  <a:pt x="7" y="25"/>
                </a:lnTo>
                <a:lnTo>
                  <a:pt x="12" y="26"/>
                </a:lnTo>
                <a:lnTo>
                  <a:pt x="17" y="25"/>
                </a:lnTo>
                <a:lnTo>
                  <a:pt x="22" y="20"/>
                </a:lnTo>
                <a:lnTo>
                  <a:pt x="23" y="15"/>
                </a:lnTo>
                <a:lnTo>
                  <a:pt x="23" y="10"/>
                </a:lnTo>
                <a:lnTo>
                  <a:pt x="22" y="5"/>
                </a:lnTo>
                <a:lnTo>
                  <a:pt x="17" y="3"/>
                </a:lnTo>
                <a:lnTo>
                  <a:pt x="12" y="1"/>
                </a:lnTo>
                <a:close/>
                <a:moveTo>
                  <a:pt x="17" y="15"/>
                </a:moveTo>
                <a:lnTo>
                  <a:pt x="17" y="15"/>
                </a:lnTo>
                <a:lnTo>
                  <a:pt x="16" y="18"/>
                </a:lnTo>
                <a:lnTo>
                  <a:pt x="15" y="20"/>
                </a:lnTo>
                <a:lnTo>
                  <a:pt x="12" y="22"/>
                </a:lnTo>
                <a:lnTo>
                  <a:pt x="8" y="22"/>
                </a:lnTo>
                <a:lnTo>
                  <a:pt x="7" y="20"/>
                </a:lnTo>
                <a:lnTo>
                  <a:pt x="9" y="5"/>
                </a:lnTo>
                <a:lnTo>
                  <a:pt x="12" y="5"/>
                </a:lnTo>
                <a:lnTo>
                  <a:pt x="15" y="7"/>
                </a:lnTo>
                <a:lnTo>
                  <a:pt x="16" y="8"/>
                </a:lnTo>
                <a:lnTo>
                  <a:pt x="17" y="11"/>
                </a:lnTo>
                <a:lnTo>
                  <a:pt x="17" y="1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68" name="Freeform 72"/>
          <p:cNvSpPr>
            <a:spLocks noEditPoints="1"/>
          </p:cNvSpPr>
          <p:nvPr/>
        </p:nvSpPr>
        <p:spPr bwMode="auto">
          <a:xfrm>
            <a:off x="4965700" y="4183063"/>
            <a:ext cx="96838" cy="96837"/>
          </a:xfrm>
          <a:custGeom>
            <a:avLst/>
            <a:gdLst>
              <a:gd name="T0" fmla="*/ 2147483647 w 180"/>
              <a:gd name="T1" fmla="*/ 2147483647 h 179"/>
              <a:gd name="T2" fmla="*/ 2147483647 w 180"/>
              <a:gd name="T3" fmla="*/ 2147483647 h 179"/>
              <a:gd name="T4" fmla="*/ 2147483647 w 180"/>
              <a:gd name="T5" fmla="*/ 2147483647 h 179"/>
              <a:gd name="T6" fmla="*/ 2147483647 w 180"/>
              <a:gd name="T7" fmla="*/ 2147483647 h 179"/>
              <a:gd name="T8" fmla="*/ 2147483647 w 180"/>
              <a:gd name="T9" fmla="*/ 2147483647 h 179"/>
              <a:gd name="T10" fmla="*/ 2147483647 w 180"/>
              <a:gd name="T11" fmla="*/ 2147483647 h 179"/>
              <a:gd name="T12" fmla="*/ 2147483647 w 180"/>
              <a:gd name="T13" fmla="*/ 2147483647 h 179"/>
              <a:gd name="T14" fmla="*/ 2147483647 w 180"/>
              <a:gd name="T15" fmla="*/ 2147483647 h 179"/>
              <a:gd name="T16" fmla="*/ 0 w 180"/>
              <a:gd name="T17" fmla="*/ 2147483647 h 179"/>
              <a:gd name="T18" fmla="*/ 2147483647 w 180"/>
              <a:gd name="T19" fmla="*/ 2147483647 h 179"/>
              <a:gd name="T20" fmla="*/ 2147483647 w 180"/>
              <a:gd name="T21" fmla="*/ 2147483647 h 179"/>
              <a:gd name="T22" fmla="*/ 2147483647 w 180"/>
              <a:gd name="T23" fmla="*/ 2147483647 h 179"/>
              <a:gd name="T24" fmla="*/ 2147483647 w 180"/>
              <a:gd name="T25" fmla="*/ 2147483647 h 179"/>
              <a:gd name="T26" fmla="*/ 2147483647 w 180"/>
              <a:gd name="T27" fmla="*/ 2147483647 h 179"/>
              <a:gd name="T28" fmla="*/ 2147483647 w 180"/>
              <a:gd name="T29" fmla="*/ 2147483647 h 179"/>
              <a:gd name="T30" fmla="*/ 2147483647 w 180"/>
              <a:gd name="T31" fmla="*/ 2147483647 h 179"/>
              <a:gd name="T32" fmla="*/ 2147483647 w 180"/>
              <a:gd name="T33" fmla="*/ 0 h 179"/>
              <a:gd name="T34" fmla="*/ 2147483647 w 180"/>
              <a:gd name="T35" fmla="*/ 2147483647 h 179"/>
              <a:gd name="T36" fmla="*/ 2147483647 w 180"/>
              <a:gd name="T37" fmla="*/ 2147483647 h 179"/>
              <a:gd name="T38" fmla="*/ 2147483647 w 180"/>
              <a:gd name="T39" fmla="*/ 2147483647 h 179"/>
              <a:gd name="T40" fmla="*/ 2147483647 w 180"/>
              <a:gd name="T41" fmla="*/ 2147483647 h 179"/>
              <a:gd name="T42" fmla="*/ 2147483647 w 180"/>
              <a:gd name="T43" fmla="*/ 2147483647 h 179"/>
              <a:gd name="T44" fmla="*/ 2147483647 w 180"/>
              <a:gd name="T45" fmla="*/ 2147483647 h 179"/>
              <a:gd name="T46" fmla="*/ 2147483647 w 180"/>
              <a:gd name="T47" fmla="*/ 2147483647 h 179"/>
              <a:gd name="T48" fmla="*/ 2147483647 w 180"/>
              <a:gd name="T49" fmla="*/ 2147483647 h 179"/>
              <a:gd name="T50" fmla="*/ 2147483647 w 180"/>
              <a:gd name="T51" fmla="*/ 2147483647 h 179"/>
              <a:gd name="T52" fmla="*/ 2147483647 w 180"/>
              <a:gd name="T53" fmla="*/ 2147483647 h 179"/>
              <a:gd name="T54" fmla="*/ 2147483647 w 180"/>
              <a:gd name="T55" fmla="*/ 2147483647 h 179"/>
              <a:gd name="T56" fmla="*/ 2147483647 w 180"/>
              <a:gd name="T57" fmla="*/ 2147483647 h 179"/>
              <a:gd name="T58" fmla="*/ 2147483647 w 180"/>
              <a:gd name="T59" fmla="*/ 2147483647 h 179"/>
              <a:gd name="T60" fmla="*/ 2147483647 w 180"/>
              <a:gd name="T61" fmla="*/ 2147483647 h 179"/>
              <a:gd name="T62" fmla="*/ 2147483647 w 180"/>
              <a:gd name="T63" fmla="*/ 2147483647 h 179"/>
              <a:gd name="T64" fmla="*/ 2147483647 w 180"/>
              <a:gd name="T65" fmla="*/ 2147483647 h 179"/>
              <a:gd name="T66" fmla="*/ 2147483647 w 180"/>
              <a:gd name="T67" fmla="*/ 2147483647 h 179"/>
              <a:gd name="T68" fmla="*/ 2147483647 w 180"/>
              <a:gd name="T69" fmla="*/ 2147483647 h 179"/>
              <a:gd name="T70" fmla="*/ 2147483647 w 180"/>
              <a:gd name="T71" fmla="*/ 2147483647 h 179"/>
              <a:gd name="T72" fmla="*/ 2147483647 w 180"/>
              <a:gd name="T73" fmla="*/ 2147483647 h 179"/>
              <a:gd name="T74" fmla="*/ 2147483647 w 180"/>
              <a:gd name="T75" fmla="*/ 2147483647 h 179"/>
              <a:gd name="T76" fmla="*/ 2147483647 w 180"/>
              <a:gd name="T77" fmla="*/ 2147483647 h 179"/>
              <a:gd name="T78" fmla="*/ 2147483647 w 180"/>
              <a:gd name="T79" fmla="*/ 2147483647 h 179"/>
              <a:gd name="T80" fmla="*/ 2147483647 w 180"/>
              <a:gd name="T81" fmla="*/ 2147483647 h 179"/>
              <a:gd name="T82" fmla="*/ 2147483647 w 180"/>
              <a:gd name="T83" fmla="*/ 2147483647 h 179"/>
              <a:gd name="T84" fmla="*/ 2147483647 w 180"/>
              <a:gd name="T85" fmla="*/ 2147483647 h 179"/>
              <a:gd name="T86" fmla="*/ 2147483647 w 180"/>
              <a:gd name="T87" fmla="*/ 2147483647 h 179"/>
              <a:gd name="T88" fmla="*/ 2147483647 w 180"/>
              <a:gd name="T89" fmla="*/ 2147483647 h 179"/>
              <a:gd name="T90" fmla="*/ 2147483647 w 180"/>
              <a:gd name="T91" fmla="*/ 2147483647 h 179"/>
              <a:gd name="T92" fmla="*/ 2147483647 w 180"/>
              <a:gd name="T93" fmla="*/ 2147483647 h 179"/>
              <a:gd name="T94" fmla="*/ 2147483647 w 180"/>
              <a:gd name="T95" fmla="*/ 2147483647 h 179"/>
              <a:gd name="T96" fmla="*/ 2147483647 w 180"/>
              <a:gd name="T97" fmla="*/ 2147483647 h 179"/>
              <a:gd name="T98" fmla="*/ 2147483647 w 180"/>
              <a:gd name="T99" fmla="*/ 2147483647 h 17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80" h="179">
                <a:moveTo>
                  <a:pt x="90" y="179"/>
                </a:moveTo>
                <a:lnTo>
                  <a:pt x="90" y="179"/>
                </a:lnTo>
                <a:lnTo>
                  <a:pt x="81" y="179"/>
                </a:lnTo>
                <a:lnTo>
                  <a:pt x="71" y="178"/>
                </a:lnTo>
                <a:lnTo>
                  <a:pt x="63" y="175"/>
                </a:lnTo>
                <a:lnTo>
                  <a:pt x="55" y="172"/>
                </a:lnTo>
                <a:lnTo>
                  <a:pt x="47" y="168"/>
                </a:lnTo>
                <a:lnTo>
                  <a:pt x="40" y="164"/>
                </a:lnTo>
                <a:lnTo>
                  <a:pt x="33" y="158"/>
                </a:lnTo>
                <a:lnTo>
                  <a:pt x="26" y="153"/>
                </a:lnTo>
                <a:lnTo>
                  <a:pt x="21" y="146"/>
                </a:lnTo>
                <a:lnTo>
                  <a:pt x="15" y="139"/>
                </a:lnTo>
                <a:lnTo>
                  <a:pt x="11" y="133"/>
                </a:lnTo>
                <a:lnTo>
                  <a:pt x="7" y="124"/>
                </a:lnTo>
                <a:lnTo>
                  <a:pt x="4" y="116"/>
                </a:lnTo>
                <a:lnTo>
                  <a:pt x="2" y="108"/>
                </a:lnTo>
                <a:lnTo>
                  <a:pt x="0" y="98"/>
                </a:lnTo>
                <a:lnTo>
                  <a:pt x="0" y="89"/>
                </a:lnTo>
                <a:lnTo>
                  <a:pt x="0" y="81"/>
                </a:lnTo>
                <a:lnTo>
                  <a:pt x="2" y="71"/>
                </a:lnTo>
                <a:lnTo>
                  <a:pt x="4" y="63"/>
                </a:lnTo>
                <a:lnTo>
                  <a:pt x="7" y="55"/>
                </a:lnTo>
                <a:lnTo>
                  <a:pt x="11" y="47"/>
                </a:lnTo>
                <a:lnTo>
                  <a:pt x="15" y="40"/>
                </a:lnTo>
                <a:lnTo>
                  <a:pt x="21" y="33"/>
                </a:lnTo>
                <a:lnTo>
                  <a:pt x="26" y="26"/>
                </a:lnTo>
                <a:lnTo>
                  <a:pt x="33" y="21"/>
                </a:lnTo>
                <a:lnTo>
                  <a:pt x="40" y="15"/>
                </a:lnTo>
                <a:lnTo>
                  <a:pt x="47" y="11"/>
                </a:lnTo>
                <a:lnTo>
                  <a:pt x="55" y="7"/>
                </a:lnTo>
                <a:lnTo>
                  <a:pt x="63" y="4"/>
                </a:lnTo>
                <a:lnTo>
                  <a:pt x="71" y="2"/>
                </a:lnTo>
                <a:lnTo>
                  <a:pt x="81" y="0"/>
                </a:lnTo>
                <a:lnTo>
                  <a:pt x="90" y="0"/>
                </a:lnTo>
                <a:lnTo>
                  <a:pt x="98" y="0"/>
                </a:lnTo>
                <a:lnTo>
                  <a:pt x="108" y="2"/>
                </a:lnTo>
                <a:lnTo>
                  <a:pt x="116" y="4"/>
                </a:lnTo>
                <a:lnTo>
                  <a:pt x="124" y="7"/>
                </a:lnTo>
                <a:lnTo>
                  <a:pt x="133" y="11"/>
                </a:lnTo>
                <a:lnTo>
                  <a:pt x="139" y="15"/>
                </a:lnTo>
                <a:lnTo>
                  <a:pt x="148" y="21"/>
                </a:lnTo>
                <a:lnTo>
                  <a:pt x="153" y="26"/>
                </a:lnTo>
                <a:lnTo>
                  <a:pt x="159" y="33"/>
                </a:lnTo>
                <a:lnTo>
                  <a:pt x="164" y="40"/>
                </a:lnTo>
                <a:lnTo>
                  <a:pt x="169" y="47"/>
                </a:lnTo>
                <a:lnTo>
                  <a:pt x="172" y="55"/>
                </a:lnTo>
                <a:lnTo>
                  <a:pt x="176" y="63"/>
                </a:lnTo>
                <a:lnTo>
                  <a:pt x="178" y="71"/>
                </a:lnTo>
                <a:lnTo>
                  <a:pt x="179" y="81"/>
                </a:lnTo>
                <a:lnTo>
                  <a:pt x="180" y="89"/>
                </a:lnTo>
                <a:lnTo>
                  <a:pt x="179" y="98"/>
                </a:lnTo>
                <a:lnTo>
                  <a:pt x="178" y="108"/>
                </a:lnTo>
                <a:lnTo>
                  <a:pt x="176" y="116"/>
                </a:lnTo>
                <a:lnTo>
                  <a:pt x="172" y="124"/>
                </a:lnTo>
                <a:lnTo>
                  <a:pt x="169" y="133"/>
                </a:lnTo>
                <a:lnTo>
                  <a:pt x="164" y="139"/>
                </a:lnTo>
                <a:lnTo>
                  <a:pt x="159" y="146"/>
                </a:lnTo>
                <a:lnTo>
                  <a:pt x="153" y="153"/>
                </a:lnTo>
                <a:lnTo>
                  <a:pt x="148" y="158"/>
                </a:lnTo>
                <a:lnTo>
                  <a:pt x="139" y="164"/>
                </a:lnTo>
                <a:lnTo>
                  <a:pt x="133" y="168"/>
                </a:lnTo>
                <a:lnTo>
                  <a:pt x="124" y="172"/>
                </a:lnTo>
                <a:lnTo>
                  <a:pt x="116" y="175"/>
                </a:lnTo>
                <a:lnTo>
                  <a:pt x="108" y="178"/>
                </a:lnTo>
                <a:lnTo>
                  <a:pt x="98" y="179"/>
                </a:lnTo>
                <a:lnTo>
                  <a:pt x="90" y="179"/>
                </a:lnTo>
                <a:close/>
                <a:moveTo>
                  <a:pt x="90" y="17"/>
                </a:moveTo>
                <a:lnTo>
                  <a:pt x="90" y="17"/>
                </a:lnTo>
                <a:lnTo>
                  <a:pt x="75" y="18"/>
                </a:lnTo>
                <a:lnTo>
                  <a:pt x="62" y="22"/>
                </a:lnTo>
                <a:lnTo>
                  <a:pt x="49" y="29"/>
                </a:lnTo>
                <a:lnTo>
                  <a:pt x="38" y="38"/>
                </a:lnTo>
                <a:lnTo>
                  <a:pt x="30" y="49"/>
                </a:lnTo>
                <a:lnTo>
                  <a:pt x="23" y="62"/>
                </a:lnTo>
                <a:lnTo>
                  <a:pt x="19" y="75"/>
                </a:lnTo>
                <a:lnTo>
                  <a:pt x="17" y="89"/>
                </a:lnTo>
                <a:lnTo>
                  <a:pt x="19" y="104"/>
                </a:lnTo>
                <a:lnTo>
                  <a:pt x="23" y="118"/>
                </a:lnTo>
                <a:lnTo>
                  <a:pt x="30" y="130"/>
                </a:lnTo>
                <a:lnTo>
                  <a:pt x="38" y="141"/>
                </a:lnTo>
                <a:lnTo>
                  <a:pt x="49" y="150"/>
                </a:lnTo>
                <a:lnTo>
                  <a:pt x="62" y="156"/>
                </a:lnTo>
                <a:lnTo>
                  <a:pt x="75" y="161"/>
                </a:lnTo>
                <a:lnTo>
                  <a:pt x="90" y="163"/>
                </a:lnTo>
                <a:lnTo>
                  <a:pt x="104" y="161"/>
                </a:lnTo>
                <a:lnTo>
                  <a:pt x="118" y="156"/>
                </a:lnTo>
                <a:lnTo>
                  <a:pt x="130" y="150"/>
                </a:lnTo>
                <a:lnTo>
                  <a:pt x="141" y="141"/>
                </a:lnTo>
                <a:lnTo>
                  <a:pt x="150" y="130"/>
                </a:lnTo>
                <a:lnTo>
                  <a:pt x="157" y="118"/>
                </a:lnTo>
                <a:lnTo>
                  <a:pt x="161" y="104"/>
                </a:lnTo>
                <a:lnTo>
                  <a:pt x="163" y="89"/>
                </a:lnTo>
                <a:lnTo>
                  <a:pt x="161" y="75"/>
                </a:lnTo>
                <a:lnTo>
                  <a:pt x="157" y="62"/>
                </a:lnTo>
                <a:lnTo>
                  <a:pt x="150" y="49"/>
                </a:lnTo>
                <a:lnTo>
                  <a:pt x="141" y="38"/>
                </a:lnTo>
                <a:lnTo>
                  <a:pt x="130" y="29"/>
                </a:lnTo>
                <a:lnTo>
                  <a:pt x="118" y="22"/>
                </a:lnTo>
                <a:lnTo>
                  <a:pt x="104" y="18"/>
                </a:lnTo>
                <a:lnTo>
                  <a:pt x="90" y="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69" name="Freeform 73"/>
          <p:cNvSpPr>
            <a:spLocks/>
          </p:cNvSpPr>
          <p:nvPr/>
        </p:nvSpPr>
        <p:spPr bwMode="auto">
          <a:xfrm>
            <a:off x="4940300" y="4176713"/>
            <a:ext cx="15875" cy="109537"/>
          </a:xfrm>
          <a:custGeom>
            <a:avLst/>
            <a:gdLst>
              <a:gd name="T0" fmla="*/ 2147483647 w 28"/>
              <a:gd name="T1" fmla="*/ 2147483647 h 202"/>
              <a:gd name="T2" fmla="*/ 2147483647 w 28"/>
              <a:gd name="T3" fmla="*/ 2147483647 h 202"/>
              <a:gd name="T4" fmla="*/ 2147483647 w 28"/>
              <a:gd name="T5" fmla="*/ 2147483647 h 202"/>
              <a:gd name="T6" fmla="*/ 2147483647 w 28"/>
              <a:gd name="T7" fmla="*/ 2147483647 h 202"/>
              <a:gd name="T8" fmla="*/ 2147483647 w 28"/>
              <a:gd name="T9" fmla="*/ 2147483647 h 202"/>
              <a:gd name="T10" fmla="*/ 2147483647 w 28"/>
              <a:gd name="T11" fmla="*/ 2147483647 h 202"/>
              <a:gd name="T12" fmla="*/ 2147483647 w 28"/>
              <a:gd name="T13" fmla="*/ 0 h 202"/>
              <a:gd name="T14" fmla="*/ 2147483647 w 28"/>
              <a:gd name="T15" fmla="*/ 0 h 202"/>
              <a:gd name="T16" fmla="*/ 2147483647 w 28"/>
              <a:gd name="T17" fmla="*/ 2147483647 h 202"/>
              <a:gd name="T18" fmla="*/ 2147483647 w 28"/>
              <a:gd name="T19" fmla="*/ 2147483647 h 202"/>
              <a:gd name="T20" fmla="*/ 2147483647 w 28"/>
              <a:gd name="T21" fmla="*/ 2147483647 h 202"/>
              <a:gd name="T22" fmla="*/ 2147483647 w 28"/>
              <a:gd name="T23" fmla="*/ 2147483647 h 202"/>
              <a:gd name="T24" fmla="*/ 2147483647 w 28"/>
              <a:gd name="T25" fmla="*/ 2147483647 h 202"/>
              <a:gd name="T26" fmla="*/ 2147483647 w 28"/>
              <a:gd name="T27" fmla="*/ 2147483647 h 202"/>
              <a:gd name="T28" fmla="*/ 2147483647 w 28"/>
              <a:gd name="T29" fmla="*/ 0 h 202"/>
              <a:gd name="T30" fmla="*/ 2147483647 w 28"/>
              <a:gd name="T31" fmla="*/ 0 h 202"/>
              <a:gd name="T32" fmla="*/ 2147483647 w 28"/>
              <a:gd name="T33" fmla="*/ 2147483647 h 202"/>
              <a:gd name="T34" fmla="*/ 2147483647 w 28"/>
              <a:gd name="T35" fmla="*/ 2147483647 h 202"/>
              <a:gd name="T36" fmla="*/ 2147483647 w 28"/>
              <a:gd name="T37" fmla="*/ 2147483647 h 202"/>
              <a:gd name="T38" fmla="*/ 2147483647 w 28"/>
              <a:gd name="T39" fmla="*/ 2147483647 h 202"/>
              <a:gd name="T40" fmla="*/ 2147483647 w 28"/>
              <a:gd name="T41" fmla="*/ 2147483647 h 202"/>
              <a:gd name="T42" fmla="*/ 2147483647 w 28"/>
              <a:gd name="T43" fmla="*/ 2147483647 h 202"/>
              <a:gd name="T44" fmla="*/ 2147483647 w 28"/>
              <a:gd name="T45" fmla="*/ 0 h 202"/>
              <a:gd name="T46" fmla="*/ 2147483647 w 28"/>
              <a:gd name="T47" fmla="*/ 0 h 202"/>
              <a:gd name="T48" fmla="*/ 2147483647 w 28"/>
              <a:gd name="T49" fmla="*/ 2147483647 h 202"/>
              <a:gd name="T50" fmla="*/ 2147483647 w 28"/>
              <a:gd name="T51" fmla="*/ 2147483647 h 202"/>
              <a:gd name="T52" fmla="*/ 2147483647 w 28"/>
              <a:gd name="T53" fmla="*/ 2147483647 h 202"/>
              <a:gd name="T54" fmla="*/ 2147483647 w 28"/>
              <a:gd name="T55" fmla="*/ 2147483647 h 202"/>
              <a:gd name="T56" fmla="*/ 2147483647 w 28"/>
              <a:gd name="T57" fmla="*/ 2147483647 h 202"/>
              <a:gd name="T58" fmla="*/ 2147483647 w 28"/>
              <a:gd name="T59" fmla="*/ 2147483647 h 202"/>
              <a:gd name="T60" fmla="*/ 2147483647 w 28"/>
              <a:gd name="T61" fmla="*/ 0 h 202"/>
              <a:gd name="T62" fmla="*/ 2147483647 w 28"/>
              <a:gd name="T63" fmla="*/ 0 h 202"/>
              <a:gd name="T64" fmla="*/ 2147483647 w 28"/>
              <a:gd name="T65" fmla="*/ 2147483647 h 202"/>
              <a:gd name="T66" fmla="*/ 0 w 28"/>
              <a:gd name="T67" fmla="*/ 2147483647 h 202"/>
              <a:gd name="T68" fmla="*/ 0 w 28"/>
              <a:gd name="T69" fmla="*/ 2147483647 h 202"/>
              <a:gd name="T70" fmla="*/ 0 w 28"/>
              <a:gd name="T71" fmla="*/ 2147483647 h 202"/>
              <a:gd name="T72" fmla="*/ 2147483647 w 28"/>
              <a:gd name="T73" fmla="*/ 2147483647 h 202"/>
              <a:gd name="T74" fmla="*/ 2147483647 w 28"/>
              <a:gd name="T75" fmla="*/ 2147483647 h 202"/>
              <a:gd name="T76" fmla="*/ 2147483647 w 28"/>
              <a:gd name="T77" fmla="*/ 2147483647 h 202"/>
              <a:gd name="T78" fmla="*/ 2147483647 w 28"/>
              <a:gd name="T79" fmla="*/ 2147483647 h 202"/>
              <a:gd name="T80" fmla="*/ 2147483647 w 28"/>
              <a:gd name="T81" fmla="*/ 2147483647 h 202"/>
              <a:gd name="T82" fmla="*/ 2147483647 w 28"/>
              <a:gd name="T83" fmla="*/ 2147483647 h 202"/>
              <a:gd name="T84" fmla="*/ 2147483647 w 28"/>
              <a:gd name="T85" fmla="*/ 2147483647 h 202"/>
              <a:gd name="T86" fmla="*/ 2147483647 w 28"/>
              <a:gd name="T87" fmla="*/ 2147483647 h 202"/>
              <a:gd name="T88" fmla="*/ 2147483647 w 28"/>
              <a:gd name="T89" fmla="*/ 2147483647 h 202"/>
              <a:gd name="T90" fmla="*/ 2147483647 w 28"/>
              <a:gd name="T91" fmla="*/ 2147483647 h 202"/>
              <a:gd name="T92" fmla="*/ 2147483647 w 28"/>
              <a:gd name="T93" fmla="*/ 2147483647 h 202"/>
              <a:gd name="T94" fmla="*/ 2147483647 w 28"/>
              <a:gd name="T95" fmla="*/ 2147483647 h 202"/>
              <a:gd name="T96" fmla="*/ 2147483647 w 28"/>
              <a:gd name="T97" fmla="*/ 2147483647 h 202"/>
              <a:gd name="T98" fmla="*/ 2147483647 w 28"/>
              <a:gd name="T99" fmla="*/ 2147483647 h 202"/>
              <a:gd name="T100" fmla="*/ 2147483647 w 28"/>
              <a:gd name="T101" fmla="*/ 2147483647 h 202"/>
              <a:gd name="T102" fmla="*/ 2147483647 w 28"/>
              <a:gd name="T103" fmla="*/ 2147483647 h 202"/>
              <a:gd name="T104" fmla="*/ 2147483647 w 28"/>
              <a:gd name="T105" fmla="*/ 2147483647 h 202"/>
              <a:gd name="T106" fmla="*/ 2147483647 w 28"/>
              <a:gd name="T107" fmla="*/ 2147483647 h 202"/>
              <a:gd name="T108" fmla="*/ 2147483647 w 28"/>
              <a:gd name="T109" fmla="*/ 2147483647 h 202"/>
              <a:gd name="T110" fmla="*/ 2147483647 w 28"/>
              <a:gd name="T111" fmla="*/ 2147483647 h 202"/>
              <a:gd name="T112" fmla="*/ 2147483647 w 28"/>
              <a:gd name="T113" fmla="*/ 2147483647 h 202"/>
              <a:gd name="T114" fmla="*/ 2147483647 w 28"/>
              <a:gd name="T115" fmla="*/ 2147483647 h 202"/>
              <a:gd name="T116" fmla="*/ 2147483647 w 28"/>
              <a:gd name="T117" fmla="*/ 2147483647 h 20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8" h="202">
                <a:moveTo>
                  <a:pt x="26" y="63"/>
                </a:moveTo>
                <a:lnTo>
                  <a:pt x="26" y="63"/>
                </a:lnTo>
                <a:lnTo>
                  <a:pt x="28" y="57"/>
                </a:lnTo>
                <a:lnTo>
                  <a:pt x="28" y="52"/>
                </a:lnTo>
                <a:lnTo>
                  <a:pt x="28" y="42"/>
                </a:lnTo>
                <a:lnTo>
                  <a:pt x="28" y="39"/>
                </a:lnTo>
                <a:lnTo>
                  <a:pt x="27" y="0"/>
                </a:lnTo>
                <a:lnTo>
                  <a:pt x="26" y="0"/>
                </a:lnTo>
                <a:lnTo>
                  <a:pt x="24" y="38"/>
                </a:lnTo>
                <a:lnTo>
                  <a:pt x="23" y="41"/>
                </a:lnTo>
                <a:lnTo>
                  <a:pt x="22" y="41"/>
                </a:lnTo>
                <a:lnTo>
                  <a:pt x="20" y="39"/>
                </a:lnTo>
                <a:lnTo>
                  <a:pt x="20" y="33"/>
                </a:lnTo>
                <a:lnTo>
                  <a:pt x="20" y="20"/>
                </a:lnTo>
                <a:lnTo>
                  <a:pt x="20" y="0"/>
                </a:lnTo>
                <a:lnTo>
                  <a:pt x="19" y="0"/>
                </a:lnTo>
                <a:lnTo>
                  <a:pt x="16" y="38"/>
                </a:lnTo>
                <a:lnTo>
                  <a:pt x="15" y="41"/>
                </a:lnTo>
                <a:lnTo>
                  <a:pt x="13" y="41"/>
                </a:lnTo>
                <a:lnTo>
                  <a:pt x="12" y="38"/>
                </a:lnTo>
                <a:lnTo>
                  <a:pt x="12" y="31"/>
                </a:lnTo>
                <a:lnTo>
                  <a:pt x="12" y="18"/>
                </a:lnTo>
                <a:lnTo>
                  <a:pt x="12" y="0"/>
                </a:lnTo>
                <a:lnTo>
                  <a:pt x="11" y="0"/>
                </a:lnTo>
                <a:lnTo>
                  <a:pt x="8" y="38"/>
                </a:lnTo>
                <a:lnTo>
                  <a:pt x="7" y="39"/>
                </a:lnTo>
                <a:lnTo>
                  <a:pt x="7" y="41"/>
                </a:lnTo>
                <a:lnTo>
                  <a:pt x="5" y="38"/>
                </a:lnTo>
                <a:lnTo>
                  <a:pt x="4" y="30"/>
                </a:lnTo>
                <a:lnTo>
                  <a:pt x="4" y="16"/>
                </a:lnTo>
                <a:lnTo>
                  <a:pt x="4" y="0"/>
                </a:lnTo>
                <a:lnTo>
                  <a:pt x="2" y="0"/>
                </a:lnTo>
                <a:lnTo>
                  <a:pt x="1" y="12"/>
                </a:lnTo>
                <a:lnTo>
                  <a:pt x="0" y="39"/>
                </a:lnTo>
                <a:lnTo>
                  <a:pt x="0" y="42"/>
                </a:lnTo>
                <a:lnTo>
                  <a:pt x="0" y="50"/>
                </a:lnTo>
                <a:lnTo>
                  <a:pt x="1" y="57"/>
                </a:lnTo>
                <a:lnTo>
                  <a:pt x="2" y="60"/>
                </a:lnTo>
                <a:lnTo>
                  <a:pt x="5" y="63"/>
                </a:lnTo>
                <a:lnTo>
                  <a:pt x="11" y="67"/>
                </a:lnTo>
                <a:lnTo>
                  <a:pt x="11" y="68"/>
                </a:lnTo>
                <a:lnTo>
                  <a:pt x="12" y="79"/>
                </a:lnTo>
                <a:lnTo>
                  <a:pt x="7" y="187"/>
                </a:lnTo>
                <a:lnTo>
                  <a:pt x="7" y="190"/>
                </a:lnTo>
                <a:lnTo>
                  <a:pt x="7" y="194"/>
                </a:lnTo>
                <a:lnTo>
                  <a:pt x="8" y="196"/>
                </a:lnTo>
                <a:lnTo>
                  <a:pt x="9" y="199"/>
                </a:lnTo>
                <a:lnTo>
                  <a:pt x="12" y="200"/>
                </a:lnTo>
                <a:lnTo>
                  <a:pt x="16" y="202"/>
                </a:lnTo>
                <a:lnTo>
                  <a:pt x="20" y="202"/>
                </a:lnTo>
                <a:lnTo>
                  <a:pt x="23" y="200"/>
                </a:lnTo>
                <a:lnTo>
                  <a:pt x="24" y="198"/>
                </a:lnTo>
                <a:lnTo>
                  <a:pt x="26" y="196"/>
                </a:lnTo>
                <a:lnTo>
                  <a:pt x="26" y="192"/>
                </a:lnTo>
                <a:lnTo>
                  <a:pt x="26" y="190"/>
                </a:lnTo>
                <a:lnTo>
                  <a:pt x="20" y="72"/>
                </a:lnTo>
                <a:lnTo>
                  <a:pt x="20" y="68"/>
                </a:lnTo>
                <a:lnTo>
                  <a:pt x="23" y="65"/>
                </a:lnTo>
                <a:lnTo>
                  <a:pt x="26" y="6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70" name="Freeform 74"/>
          <p:cNvSpPr>
            <a:spLocks/>
          </p:cNvSpPr>
          <p:nvPr/>
        </p:nvSpPr>
        <p:spPr bwMode="auto">
          <a:xfrm>
            <a:off x="5075238" y="4176713"/>
            <a:ext cx="12700" cy="106362"/>
          </a:xfrm>
          <a:custGeom>
            <a:avLst/>
            <a:gdLst>
              <a:gd name="T0" fmla="*/ 2147483647 w 23"/>
              <a:gd name="T1" fmla="*/ 2147483647 h 199"/>
              <a:gd name="T2" fmla="*/ 2147483647 w 23"/>
              <a:gd name="T3" fmla="*/ 2147483647 h 199"/>
              <a:gd name="T4" fmla="*/ 2147483647 w 23"/>
              <a:gd name="T5" fmla="*/ 2147483647 h 199"/>
              <a:gd name="T6" fmla="*/ 2147483647 w 23"/>
              <a:gd name="T7" fmla="*/ 0 h 199"/>
              <a:gd name="T8" fmla="*/ 2147483647 w 23"/>
              <a:gd name="T9" fmla="*/ 0 h 199"/>
              <a:gd name="T10" fmla="*/ 2147483647 w 23"/>
              <a:gd name="T11" fmla="*/ 2147483647 h 199"/>
              <a:gd name="T12" fmla="*/ 2147483647 w 23"/>
              <a:gd name="T13" fmla="*/ 2147483647 h 199"/>
              <a:gd name="T14" fmla="*/ 2147483647 w 23"/>
              <a:gd name="T15" fmla="*/ 2147483647 h 199"/>
              <a:gd name="T16" fmla="*/ 2147483647 w 23"/>
              <a:gd name="T17" fmla="*/ 2147483647 h 199"/>
              <a:gd name="T18" fmla="*/ 2147483647 w 23"/>
              <a:gd name="T19" fmla="*/ 2147483647 h 199"/>
              <a:gd name="T20" fmla="*/ 2147483647 w 23"/>
              <a:gd name="T21" fmla="*/ 2147483647 h 199"/>
              <a:gd name="T22" fmla="*/ 2147483647 w 23"/>
              <a:gd name="T23" fmla="*/ 2147483647 h 199"/>
              <a:gd name="T24" fmla="*/ 2147483647 w 23"/>
              <a:gd name="T25" fmla="*/ 2147483647 h 199"/>
              <a:gd name="T26" fmla="*/ 2147483647 w 23"/>
              <a:gd name="T27" fmla="*/ 2147483647 h 199"/>
              <a:gd name="T28" fmla="*/ 2147483647 w 23"/>
              <a:gd name="T29" fmla="*/ 2147483647 h 199"/>
              <a:gd name="T30" fmla="*/ 2147483647 w 23"/>
              <a:gd name="T31" fmla="*/ 2147483647 h 199"/>
              <a:gd name="T32" fmla="*/ 2147483647 w 23"/>
              <a:gd name="T33" fmla="*/ 2147483647 h 199"/>
              <a:gd name="T34" fmla="*/ 2147483647 w 23"/>
              <a:gd name="T35" fmla="*/ 2147483647 h 199"/>
              <a:gd name="T36" fmla="*/ 2147483647 w 23"/>
              <a:gd name="T37" fmla="*/ 2147483647 h 199"/>
              <a:gd name="T38" fmla="*/ 2147483647 w 23"/>
              <a:gd name="T39" fmla="*/ 2147483647 h 199"/>
              <a:gd name="T40" fmla="*/ 2147483647 w 23"/>
              <a:gd name="T41" fmla="*/ 2147483647 h 199"/>
              <a:gd name="T42" fmla="*/ 2147483647 w 23"/>
              <a:gd name="T43" fmla="*/ 2147483647 h 199"/>
              <a:gd name="T44" fmla="*/ 2147483647 w 23"/>
              <a:gd name="T45" fmla="*/ 2147483647 h 199"/>
              <a:gd name="T46" fmla="*/ 2147483647 w 23"/>
              <a:gd name="T47" fmla="*/ 2147483647 h 199"/>
              <a:gd name="T48" fmla="*/ 2147483647 w 23"/>
              <a:gd name="T49" fmla="*/ 2147483647 h 199"/>
              <a:gd name="T50" fmla="*/ 0 w 23"/>
              <a:gd name="T51" fmla="*/ 2147483647 h 199"/>
              <a:gd name="T52" fmla="*/ 2147483647 w 23"/>
              <a:gd name="T53" fmla="*/ 2147483647 h 19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3" h="199">
                <a:moveTo>
                  <a:pt x="3" y="2"/>
                </a:moveTo>
                <a:lnTo>
                  <a:pt x="3" y="2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11" y="2"/>
                </a:lnTo>
                <a:lnTo>
                  <a:pt x="14" y="6"/>
                </a:lnTo>
                <a:lnTo>
                  <a:pt x="15" y="12"/>
                </a:lnTo>
                <a:lnTo>
                  <a:pt x="21" y="30"/>
                </a:lnTo>
                <a:lnTo>
                  <a:pt x="23" y="51"/>
                </a:lnTo>
                <a:lnTo>
                  <a:pt x="23" y="62"/>
                </a:lnTo>
                <a:lnTo>
                  <a:pt x="22" y="73"/>
                </a:lnTo>
                <a:lnTo>
                  <a:pt x="18" y="77"/>
                </a:lnTo>
                <a:lnTo>
                  <a:pt x="14" y="81"/>
                </a:lnTo>
                <a:lnTo>
                  <a:pt x="12" y="86"/>
                </a:lnTo>
                <a:lnTo>
                  <a:pt x="15" y="128"/>
                </a:lnTo>
                <a:lnTo>
                  <a:pt x="19" y="191"/>
                </a:lnTo>
                <a:lnTo>
                  <a:pt x="19" y="192"/>
                </a:lnTo>
                <a:lnTo>
                  <a:pt x="18" y="195"/>
                </a:lnTo>
                <a:lnTo>
                  <a:pt x="17" y="197"/>
                </a:lnTo>
                <a:lnTo>
                  <a:pt x="11" y="199"/>
                </a:lnTo>
                <a:lnTo>
                  <a:pt x="7" y="199"/>
                </a:lnTo>
                <a:lnTo>
                  <a:pt x="4" y="199"/>
                </a:lnTo>
                <a:lnTo>
                  <a:pt x="2" y="195"/>
                </a:lnTo>
                <a:lnTo>
                  <a:pt x="2" y="192"/>
                </a:lnTo>
                <a:lnTo>
                  <a:pt x="0" y="191"/>
                </a:lnTo>
                <a:lnTo>
                  <a:pt x="3" y="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71" name="Freeform 75"/>
          <p:cNvSpPr>
            <a:spLocks noEditPoints="1"/>
          </p:cNvSpPr>
          <p:nvPr/>
        </p:nvSpPr>
        <p:spPr bwMode="auto">
          <a:xfrm>
            <a:off x="4054475" y="3027363"/>
            <a:ext cx="147638" cy="93662"/>
          </a:xfrm>
          <a:custGeom>
            <a:avLst/>
            <a:gdLst>
              <a:gd name="T0" fmla="*/ 2147483647 w 272"/>
              <a:gd name="T1" fmla="*/ 2147483647 h 174"/>
              <a:gd name="T2" fmla="*/ 2147483647 w 272"/>
              <a:gd name="T3" fmla="*/ 2147483647 h 174"/>
              <a:gd name="T4" fmla="*/ 2147483647 w 272"/>
              <a:gd name="T5" fmla="*/ 2147483647 h 174"/>
              <a:gd name="T6" fmla="*/ 2147483647 w 272"/>
              <a:gd name="T7" fmla="*/ 2147483647 h 174"/>
              <a:gd name="T8" fmla="*/ 2147483647 w 272"/>
              <a:gd name="T9" fmla="*/ 2147483647 h 174"/>
              <a:gd name="T10" fmla="*/ 2147483647 w 272"/>
              <a:gd name="T11" fmla="*/ 2147483647 h 174"/>
              <a:gd name="T12" fmla="*/ 2147483647 w 272"/>
              <a:gd name="T13" fmla="*/ 2147483647 h 174"/>
              <a:gd name="T14" fmla="*/ 2147483647 w 272"/>
              <a:gd name="T15" fmla="*/ 2147483647 h 174"/>
              <a:gd name="T16" fmla="*/ 2147483647 w 272"/>
              <a:gd name="T17" fmla="*/ 0 h 174"/>
              <a:gd name="T18" fmla="*/ 2147483647 w 272"/>
              <a:gd name="T19" fmla="*/ 2147483647 h 174"/>
              <a:gd name="T20" fmla="*/ 2147483647 w 272"/>
              <a:gd name="T21" fmla="*/ 2147483647 h 174"/>
              <a:gd name="T22" fmla="*/ 2147483647 w 272"/>
              <a:gd name="T23" fmla="*/ 2147483647 h 174"/>
              <a:gd name="T24" fmla="*/ 2147483647 w 272"/>
              <a:gd name="T25" fmla="*/ 2147483647 h 174"/>
              <a:gd name="T26" fmla="*/ 2147483647 w 272"/>
              <a:gd name="T27" fmla="*/ 2147483647 h 174"/>
              <a:gd name="T28" fmla="*/ 2147483647 w 272"/>
              <a:gd name="T29" fmla="*/ 2147483647 h 174"/>
              <a:gd name="T30" fmla="*/ 2147483647 w 272"/>
              <a:gd name="T31" fmla="*/ 2147483647 h 174"/>
              <a:gd name="T32" fmla="*/ 2147483647 w 272"/>
              <a:gd name="T33" fmla="*/ 2147483647 h 174"/>
              <a:gd name="T34" fmla="*/ 2147483647 w 272"/>
              <a:gd name="T35" fmla="*/ 2147483647 h 174"/>
              <a:gd name="T36" fmla="*/ 2147483647 w 272"/>
              <a:gd name="T37" fmla="*/ 2147483647 h 174"/>
              <a:gd name="T38" fmla="*/ 2147483647 w 272"/>
              <a:gd name="T39" fmla="*/ 2147483647 h 174"/>
              <a:gd name="T40" fmla="*/ 2147483647 w 272"/>
              <a:gd name="T41" fmla="*/ 2147483647 h 174"/>
              <a:gd name="T42" fmla="*/ 2147483647 w 272"/>
              <a:gd name="T43" fmla="*/ 2147483647 h 174"/>
              <a:gd name="T44" fmla="*/ 2147483647 w 272"/>
              <a:gd name="T45" fmla="*/ 2147483647 h 174"/>
              <a:gd name="T46" fmla="*/ 2147483647 w 272"/>
              <a:gd name="T47" fmla="*/ 2147483647 h 174"/>
              <a:gd name="T48" fmla="*/ 2147483647 w 272"/>
              <a:gd name="T49" fmla="*/ 2147483647 h 174"/>
              <a:gd name="T50" fmla="*/ 2147483647 w 272"/>
              <a:gd name="T51" fmla="*/ 2147483647 h 174"/>
              <a:gd name="T52" fmla="*/ 2147483647 w 272"/>
              <a:gd name="T53" fmla="*/ 2147483647 h 174"/>
              <a:gd name="T54" fmla="*/ 2147483647 w 272"/>
              <a:gd name="T55" fmla="*/ 2147483647 h 174"/>
              <a:gd name="T56" fmla="*/ 2147483647 w 272"/>
              <a:gd name="T57" fmla="*/ 2147483647 h 174"/>
              <a:gd name="T58" fmla="*/ 0 w 272"/>
              <a:gd name="T59" fmla="*/ 2147483647 h 174"/>
              <a:gd name="T60" fmla="*/ 2147483647 w 272"/>
              <a:gd name="T61" fmla="*/ 2147483647 h 174"/>
              <a:gd name="T62" fmla="*/ 2147483647 w 272"/>
              <a:gd name="T63" fmla="*/ 2147483647 h 174"/>
              <a:gd name="T64" fmla="*/ 2147483647 w 272"/>
              <a:gd name="T65" fmla="*/ 2147483647 h 174"/>
              <a:gd name="T66" fmla="*/ 2147483647 w 272"/>
              <a:gd name="T67" fmla="*/ 2147483647 h 174"/>
              <a:gd name="T68" fmla="*/ 2147483647 w 272"/>
              <a:gd name="T69" fmla="*/ 2147483647 h 174"/>
              <a:gd name="T70" fmla="*/ 2147483647 w 272"/>
              <a:gd name="T71" fmla="*/ 2147483647 h 174"/>
              <a:gd name="T72" fmla="*/ 2147483647 w 272"/>
              <a:gd name="T73" fmla="*/ 2147483647 h 174"/>
              <a:gd name="T74" fmla="*/ 2147483647 w 272"/>
              <a:gd name="T75" fmla="*/ 2147483647 h 174"/>
              <a:gd name="T76" fmla="*/ 2147483647 w 272"/>
              <a:gd name="T77" fmla="*/ 2147483647 h 174"/>
              <a:gd name="T78" fmla="*/ 2147483647 w 272"/>
              <a:gd name="T79" fmla="*/ 2147483647 h 174"/>
              <a:gd name="T80" fmla="*/ 2147483647 w 272"/>
              <a:gd name="T81" fmla="*/ 2147483647 h 174"/>
              <a:gd name="T82" fmla="*/ 2147483647 w 272"/>
              <a:gd name="T83" fmla="*/ 2147483647 h 174"/>
              <a:gd name="T84" fmla="*/ 2147483647 w 272"/>
              <a:gd name="T85" fmla="*/ 2147483647 h 174"/>
              <a:gd name="T86" fmla="*/ 2147483647 w 272"/>
              <a:gd name="T87" fmla="*/ 2147483647 h 174"/>
              <a:gd name="T88" fmla="*/ 2147483647 w 272"/>
              <a:gd name="T89" fmla="*/ 2147483647 h 174"/>
              <a:gd name="T90" fmla="*/ 2147483647 w 272"/>
              <a:gd name="T91" fmla="*/ 2147483647 h 174"/>
              <a:gd name="T92" fmla="*/ 2147483647 w 272"/>
              <a:gd name="T93" fmla="*/ 2147483647 h 174"/>
              <a:gd name="T94" fmla="*/ 2147483647 w 272"/>
              <a:gd name="T95" fmla="*/ 2147483647 h 174"/>
              <a:gd name="T96" fmla="*/ 2147483647 w 272"/>
              <a:gd name="T97" fmla="*/ 2147483647 h 174"/>
              <a:gd name="T98" fmla="*/ 2147483647 w 272"/>
              <a:gd name="T99" fmla="*/ 2147483647 h 174"/>
              <a:gd name="T100" fmla="*/ 2147483647 w 272"/>
              <a:gd name="T101" fmla="*/ 2147483647 h 174"/>
              <a:gd name="T102" fmla="*/ 2147483647 w 272"/>
              <a:gd name="T103" fmla="*/ 2147483647 h 174"/>
              <a:gd name="T104" fmla="*/ 2147483647 w 272"/>
              <a:gd name="T105" fmla="*/ 2147483647 h 174"/>
              <a:gd name="T106" fmla="*/ 2147483647 w 272"/>
              <a:gd name="T107" fmla="*/ 2147483647 h 174"/>
              <a:gd name="T108" fmla="*/ 2147483647 w 272"/>
              <a:gd name="T109" fmla="*/ 2147483647 h 174"/>
              <a:gd name="T110" fmla="*/ 2147483647 w 272"/>
              <a:gd name="T111" fmla="*/ 2147483647 h 174"/>
              <a:gd name="T112" fmla="*/ 2147483647 w 272"/>
              <a:gd name="T113" fmla="*/ 2147483647 h 174"/>
              <a:gd name="T114" fmla="*/ 2147483647 w 272"/>
              <a:gd name="T115" fmla="*/ 2147483647 h 174"/>
              <a:gd name="T116" fmla="*/ 2147483647 w 272"/>
              <a:gd name="T117" fmla="*/ 2147483647 h 174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72" h="174">
                <a:moveTo>
                  <a:pt x="263" y="112"/>
                </a:moveTo>
                <a:lnTo>
                  <a:pt x="263" y="112"/>
                </a:lnTo>
                <a:lnTo>
                  <a:pt x="267" y="111"/>
                </a:lnTo>
                <a:lnTo>
                  <a:pt x="270" y="108"/>
                </a:lnTo>
                <a:lnTo>
                  <a:pt x="272" y="105"/>
                </a:lnTo>
                <a:lnTo>
                  <a:pt x="270" y="103"/>
                </a:lnTo>
                <a:lnTo>
                  <a:pt x="267" y="99"/>
                </a:lnTo>
                <a:lnTo>
                  <a:pt x="263" y="95"/>
                </a:lnTo>
                <a:lnTo>
                  <a:pt x="254" y="89"/>
                </a:lnTo>
                <a:lnTo>
                  <a:pt x="244" y="86"/>
                </a:lnTo>
                <a:lnTo>
                  <a:pt x="235" y="86"/>
                </a:lnTo>
                <a:lnTo>
                  <a:pt x="225" y="88"/>
                </a:lnTo>
                <a:lnTo>
                  <a:pt x="225" y="85"/>
                </a:lnTo>
                <a:lnTo>
                  <a:pt x="225" y="80"/>
                </a:lnTo>
                <a:lnTo>
                  <a:pt x="222" y="75"/>
                </a:lnTo>
                <a:lnTo>
                  <a:pt x="218" y="74"/>
                </a:lnTo>
                <a:lnTo>
                  <a:pt x="214" y="73"/>
                </a:lnTo>
                <a:lnTo>
                  <a:pt x="207" y="73"/>
                </a:lnTo>
                <a:lnTo>
                  <a:pt x="190" y="32"/>
                </a:lnTo>
                <a:lnTo>
                  <a:pt x="195" y="33"/>
                </a:lnTo>
                <a:lnTo>
                  <a:pt x="196" y="33"/>
                </a:lnTo>
                <a:lnTo>
                  <a:pt x="198" y="32"/>
                </a:lnTo>
                <a:lnTo>
                  <a:pt x="199" y="30"/>
                </a:lnTo>
                <a:lnTo>
                  <a:pt x="199" y="3"/>
                </a:lnTo>
                <a:lnTo>
                  <a:pt x="198" y="0"/>
                </a:lnTo>
                <a:lnTo>
                  <a:pt x="196" y="0"/>
                </a:lnTo>
                <a:lnTo>
                  <a:pt x="195" y="0"/>
                </a:lnTo>
                <a:lnTo>
                  <a:pt x="190" y="2"/>
                </a:lnTo>
                <a:lnTo>
                  <a:pt x="184" y="4"/>
                </a:lnTo>
                <a:lnTo>
                  <a:pt x="180" y="10"/>
                </a:lnTo>
                <a:lnTo>
                  <a:pt x="179" y="17"/>
                </a:lnTo>
                <a:lnTo>
                  <a:pt x="176" y="13"/>
                </a:lnTo>
                <a:lnTo>
                  <a:pt x="172" y="11"/>
                </a:lnTo>
                <a:lnTo>
                  <a:pt x="168" y="13"/>
                </a:lnTo>
                <a:lnTo>
                  <a:pt x="165" y="14"/>
                </a:lnTo>
                <a:lnTo>
                  <a:pt x="164" y="17"/>
                </a:lnTo>
                <a:lnTo>
                  <a:pt x="162" y="21"/>
                </a:lnTo>
                <a:lnTo>
                  <a:pt x="162" y="22"/>
                </a:lnTo>
                <a:lnTo>
                  <a:pt x="151" y="28"/>
                </a:lnTo>
                <a:lnTo>
                  <a:pt x="150" y="30"/>
                </a:lnTo>
                <a:lnTo>
                  <a:pt x="150" y="34"/>
                </a:lnTo>
                <a:lnTo>
                  <a:pt x="153" y="37"/>
                </a:lnTo>
                <a:lnTo>
                  <a:pt x="157" y="36"/>
                </a:lnTo>
                <a:lnTo>
                  <a:pt x="166" y="30"/>
                </a:lnTo>
                <a:lnTo>
                  <a:pt x="168" y="34"/>
                </a:lnTo>
                <a:lnTo>
                  <a:pt x="183" y="67"/>
                </a:lnTo>
                <a:lnTo>
                  <a:pt x="180" y="70"/>
                </a:lnTo>
                <a:lnTo>
                  <a:pt x="177" y="73"/>
                </a:lnTo>
                <a:lnTo>
                  <a:pt x="169" y="103"/>
                </a:lnTo>
                <a:lnTo>
                  <a:pt x="169" y="105"/>
                </a:lnTo>
                <a:lnTo>
                  <a:pt x="169" y="108"/>
                </a:lnTo>
                <a:lnTo>
                  <a:pt x="172" y="111"/>
                </a:lnTo>
                <a:lnTo>
                  <a:pt x="175" y="114"/>
                </a:lnTo>
                <a:lnTo>
                  <a:pt x="168" y="123"/>
                </a:lnTo>
                <a:lnTo>
                  <a:pt x="165" y="122"/>
                </a:lnTo>
                <a:lnTo>
                  <a:pt x="162" y="122"/>
                </a:lnTo>
                <a:lnTo>
                  <a:pt x="135" y="122"/>
                </a:lnTo>
                <a:lnTo>
                  <a:pt x="131" y="122"/>
                </a:lnTo>
                <a:lnTo>
                  <a:pt x="128" y="123"/>
                </a:lnTo>
                <a:lnTo>
                  <a:pt x="127" y="126"/>
                </a:lnTo>
                <a:lnTo>
                  <a:pt x="125" y="129"/>
                </a:lnTo>
                <a:lnTo>
                  <a:pt x="115" y="129"/>
                </a:lnTo>
                <a:lnTo>
                  <a:pt x="117" y="123"/>
                </a:lnTo>
                <a:lnTo>
                  <a:pt x="117" y="118"/>
                </a:lnTo>
                <a:lnTo>
                  <a:pt x="117" y="99"/>
                </a:lnTo>
                <a:lnTo>
                  <a:pt x="117" y="93"/>
                </a:lnTo>
                <a:lnTo>
                  <a:pt x="116" y="89"/>
                </a:lnTo>
                <a:lnTo>
                  <a:pt x="110" y="82"/>
                </a:lnTo>
                <a:lnTo>
                  <a:pt x="113" y="81"/>
                </a:lnTo>
                <a:lnTo>
                  <a:pt x="116" y="77"/>
                </a:lnTo>
                <a:lnTo>
                  <a:pt x="117" y="74"/>
                </a:lnTo>
                <a:lnTo>
                  <a:pt x="117" y="71"/>
                </a:lnTo>
                <a:lnTo>
                  <a:pt x="116" y="65"/>
                </a:lnTo>
                <a:lnTo>
                  <a:pt x="113" y="60"/>
                </a:lnTo>
                <a:lnTo>
                  <a:pt x="108" y="58"/>
                </a:lnTo>
                <a:lnTo>
                  <a:pt x="101" y="56"/>
                </a:lnTo>
                <a:lnTo>
                  <a:pt x="39" y="56"/>
                </a:lnTo>
                <a:lnTo>
                  <a:pt x="33" y="58"/>
                </a:lnTo>
                <a:lnTo>
                  <a:pt x="27" y="60"/>
                </a:lnTo>
                <a:lnTo>
                  <a:pt x="23" y="65"/>
                </a:lnTo>
                <a:lnTo>
                  <a:pt x="22" y="71"/>
                </a:lnTo>
                <a:lnTo>
                  <a:pt x="23" y="75"/>
                </a:lnTo>
                <a:lnTo>
                  <a:pt x="26" y="81"/>
                </a:lnTo>
                <a:lnTo>
                  <a:pt x="19" y="85"/>
                </a:lnTo>
                <a:lnTo>
                  <a:pt x="14" y="92"/>
                </a:lnTo>
                <a:lnTo>
                  <a:pt x="8" y="97"/>
                </a:lnTo>
                <a:lnTo>
                  <a:pt x="4" y="104"/>
                </a:lnTo>
                <a:lnTo>
                  <a:pt x="3" y="111"/>
                </a:lnTo>
                <a:lnTo>
                  <a:pt x="0" y="116"/>
                </a:lnTo>
                <a:lnTo>
                  <a:pt x="0" y="123"/>
                </a:lnTo>
                <a:lnTo>
                  <a:pt x="1" y="129"/>
                </a:lnTo>
                <a:lnTo>
                  <a:pt x="5" y="133"/>
                </a:lnTo>
                <a:lnTo>
                  <a:pt x="8" y="137"/>
                </a:lnTo>
                <a:lnTo>
                  <a:pt x="12" y="138"/>
                </a:lnTo>
                <a:lnTo>
                  <a:pt x="18" y="140"/>
                </a:lnTo>
                <a:lnTo>
                  <a:pt x="19" y="146"/>
                </a:lnTo>
                <a:lnTo>
                  <a:pt x="20" y="153"/>
                </a:lnTo>
                <a:lnTo>
                  <a:pt x="23" y="159"/>
                </a:lnTo>
                <a:lnTo>
                  <a:pt x="29" y="164"/>
                </a:lnTo>
                <a:lnTo>
                  <a:pt x="33" y="168"/>
                </a:lnTo>
                <a:lnTo>
                  <a:pt x="39" y="171"/>
                </a:lnTo>
                <a:lnTo>
                  <a:pt x="45" y="174"/>
                </a:lnTo>
                <a:lnTo>
                  <a:pt x="52" y="174"/>
                </a:lnTo>
                <a:lnTo>
                  <a:pt x="59" y="174"/>
                </a:lnTo>
                <a:lnTo>
                  <a:pt x="65" y="171"/>
                </a:lnTo>
                <a:lnTo>
                  <a:pt x="71" y="168"/>
                </a:lnTo>
                <a:lnTo>
                  <a:pt x="76" y="164"/>
                </a:lnTo>
                <a:lnTo>
                  <a:pt x="80" y="159"/>
                </a:lnTo>
                <a:lnTo>
                  <a:pt x="83" y="153"/>
                </a:lnTo>
                <a:lnTo>
                  <a:pt x="86" y="148"/>
                </a:lnTo>
                <a:lnTo>
                  <a:pt x="87" y="141"/>
                </a:lnTo>
                <a:lnTo>
                  <a:pt x="91" y="141"/>
                </a:lnTo>
                <a:lnTo>
                  <a:pt x="93" y="141"/>
                </a:lnTo>
                <a:lnTo>
                  <a:pt x="94" y="144"/>
                </a:lnTo>
                <a:lnTo>
                  <a:pt x="95" y="146"/>
                </a:lnTo>
                <a:lnTo>
                  <a:pt x="98" y="148"/>
                </a:lnTo>
                <a:lnTo>
                  <a:pt x="102" y="149"/>
                </a:lnTo>
                <a:lnTo>
                  <a:pt x="170" y="149"/>
                </a:lnTo>
                <a:lnTo>
                  <a:pt x="173" y="148"/>
                </a:lnTo>
                <a:lnTo>
                  <a:pt x="176" y="146"/>
                </a:lnTo>
                <a:lnTo>
                  <a:pt x="179" y="142"/>
                </a:lnTo>
                <a:lnTo>
                  <a:pt x="205" y="97"/>
                </a:lnTo>
                <a:lnTo>
                  <a:pt x="209" y="97"/>
                </a:lnTo>
                <a:lnTo>
                  <a:pt x="205" y="103"/>
                </a:lnTo>
                <a:lnTo>
                  <a:pt x="202" y="108"/>
                </a:lnTo>
                <a:lnTo>
                  <a:pt x="196" y="122"/>
                </a:lnTo>
                <a:lnTo>
                  <a:pt x="192" y="137"/>
                </a:lnTo>
                <a:lnTo>
                  <a:pt x="196" y="137"/>
                </a:lnTo>
                <a:lnTo>
                  <a:pt x="202" y="135"/>
                </a:lnTo>
                <a:lnTo>
                  <a:pt x="203" y="142"/>
                </a:lnTo>
                <a:lnTo>
                  <a:pt x="205" y="149"/>
                </a:lnTo>
                <a:lnTo>
                  <a:pt x="209" y="155"/>
                </a:lnTo>
                <a:lnTo>
                  <a:pt x="213" y="160"/>
                </a:lnTo>
                <a:lnTo>
                  <a:pt x="218" y="164"/>
                </a:lnTo>
                <a:lnTo>
                  <a:pt x="224" y="167"/>
                </a:lnTo>
                <a:lnTo>
                  <a:pt x="231" y="170"/>
                </a:lnTo>
                <a:lnTo>
                  <a:pt x="237" y="170"/>
                </a:lnTo>
                <a:lnTo>
                  <a:pt x="244" y="170"/>
                </a:lnTo>
                <a:lnTo>
                  <a:pt x="251" y="167"/>
                </a:lnTo>
                <a:lnTo>
                  <a:pt x="256" y="164"/>
                </a:lnTo>
                <a:lnTo>
                  <a:pt x="262" y="160"/>
                </a:lnTo>
                <a:lnTo>
                  <a:pt x="266" y="155"/>
                </a:lnTo>
                <a:lnTo>
                  <a:pt x="269" y="149"/>
                </a:lnTo>
                <a:lnTo>
                  <a:pt x="272" y="142"/>
                </a:lnTo>
                <a:lnTo>
                  <a:pt x="272" y="135"/>
                </a:lnTo>
                <a:lnTo>
                  <a:pt x="272" y="129"/>
                </a:lnTo>
                <a:lnTo>
                  <a:pt x="269" y="123"/>
                </a:lnTo>
                <a:lnTo>
                  <a:pt x="266" y="118"/>
                </a:lnTo>
                <a:lnTo>
                  <a:pt x="263" y="112"/>
                </a:lnTo>
                <a:close/>
                <a:moveTo>
                  <a:pt x="52" y="150"/>
                </a:moveTo>
                <a:lnTo>
                  <a:pt x="52" y="150"/>
                </a:lnTo>
                <a:lnTo>
                  <a:pt x="48" y="150"/>
                </a:lnTo>
                <a:lnTo>
                  <a:pt x="45" y="148"/>
                </a:lnTo>
                <a:lnTo>
                  <a:pt x="42" y="145"/>
                </a:lnTo>
                <a:lnTo>
                  <a:pt x="41" y="141"/>
                </a:lnTo>
                <a:lnTo>
                  <a:pt x="64" y="141"/>
                </a:lnTo>
                <a:lnTo>
                  <a:pt x="63" y="145"/>
                </a:lnTo>
                <a:lnTo>
                  <a:pt x="60" y="148"/>
                </a:lnTo>
                <a:lnTo>
                  <a:pt x="56" y="150"/>
                </a:lnTo>
                <a:lnTo>
                  <a:pt x="52" y="150"/>
                </a:lnTo>
                <a:close/>
                <a:moveTo>
                  <a:pt x="237" y="146"/>
                </a:moveTo>
                <a:lnTo>
                  <a:pt x="237" y="146"/>
                </a:lnTo>
                <a:lnTo>
                  <a:pt x="232" y="145"/>
                </a:lnTo>
                <a:lnTo>
                  <a:pt x="229" y="144"/>
                </a:lnTo>
                <a:lnTo>
                  <a:pt x="226" y="140"/>
                </a:lnTo>
                <a:lnTo>
                  <a:pt x="225" y="135"/>
                </a:lnTo>
                <a:lnTo>
                  <a:pt x="226" y="131"/>
                </a:lnTo>
                <a:lnTo>
                  <a:pt x="229" y="127"/>
                </a:lnTo>
                <a:lnTo>
                  <a:pt x="232" y="125"/>
                </a:lnTo>
                <a:lnTo>
                  <a:pt x="237" y="123"/>
                </a:lnTo>
                <a:lnTo>
                  <a:pt x="241" y="125"/>
                </a:lnTo>
                <a:lnTo>
                  <a:pt x="246" y="127"/>
                </a:lnTo>
                <a:lnTo>
                  <a:pt x="247" y="131"/>
                </a:lnTo>
                <a:lnTo>
                  <a:pt x="248" y="135"/>
                </a:lnTo>
                <a:lnTo>
                  <a:pt x="247" y="140"/>
                </a:lnTo>
                <a:lnTo>
                  <a:pt x="246" y="144"/>
                </a:lnTo>
                <a:lnTo>
                  <a:pt x="241" y="145"/>
                </a:lnTo>
                <a:lnTo>
                  <a:pt x="237" y="14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72" name="Freeform 76"/>
          <p:cNvSpPr>
            <a:spLocks/>
          </p:cNvSpPr>
          <p:nvPr/>
        </p:nvSpPr>
        <p:spPr bwMode="auto">
          <a:xfrm>
            <a:off x="4672013" y="2978150"/>
            <a:ext cx="57150" cy="104775"/>
          </a:xfrm>
          <a:custGeom>
            <a:avLst/>
            <a:gdLst>
              <a:gd name="T0" fmla="*/ 2147483647 w 104"/>
              <a:gd name="T1" fmla="*/ 2147483647 h 194"/>
              <a:gd name="T2" fmla="*/ 2147483647 w 104"/>
              <a:gd name="T3" fmla="*/ 2147483647 h 194"/>
              <a:gd name="T4" fmla="*/ 2147483647 w 104"/>
              <a:gd name="T5" fmla="*/ 2147483647 h 194"/>
              <a:gd name="T6" fmla="*/ 2147483647 w 104"/>
              <a:gd name="T7" fmla="*/ 2147483647 h 194"/>
              <a:gd name="T8" fmla="*/ 2147483647 w 104"/>
              <a:gd name="T9" fmla="*/ 2147483647 h 194"/>
              <a:gd name="T10" fmla="*/ 2147483647 w 104"/>
              <a:gd name="T11" fmla="*/ 2147483647 h 194"/>
              <a:gd name="T12" fmla="*/ 2147483647 w 104"/>
              <a:gd name="T13" fmla="*/ 2147483647 h 194"/>
              <a:gd name="T14" fmla="*/ 2147483647 w 104"/>
              <a:gd name="T15" fmla="*/ 2147483647 h 194"/>
              <a:gd name="T16" fmla="*/ 2147483647 w 104"/>
              <a:gd name="T17" fmla="*/ 0 h 194"/>
              <a:gd name="T18" fmla="*/ 2147483647 w 104"/>
              <a:gd name="T19" fmla="*/ 0 h 194"/>
              <a:gd name="T20" fmla="*/ 2147483647 w 104"/>
              <a:gd name="T21" fmla="*/ 2147483647 h 194"/>
              <a:gd name="T22" fmla="*/ 2147483647 w 104"/>
              <a:gd name="T23" fmla="*/ 2147483647 h 194"/>
              <a:gd name="T24" fmla="*/ 2147483647 w 104"/>
              <a:gd name="T25" fmla="*/ 2147483647 h 194"/>
              <a:gd name="T26" fmla="*/ 2147483647 w 104"/>
              <a:gd name="T27" fmla="*/ 2147483647 h 194"/>
              <a:gd name="T28" fmla="*/ 2147483647 w 104"/>
              <a:gd name="T29" fmla="*/ 2147483647 h 194"/>
              <a:gd name="T30" fmla="*/ 2147483647 w 104"/>
              <a:gd name="T31" fmla="*/ 2147483647 h 194"/>
              <a:gd name="T32" fmla="*/ 2147483647 w 104"/>
              <a:gd name="T33" fmla="*/ 2147483647 h 194"/>
              <a:gd name="T34" fmla="*/ 2147483647 w 104"/>
              <a:gd name="T35" fmla="*/ 2147483647 h 194"/>
              <a:gd name="T36" fmla="*/ 2147483647 w 104"/>
              <a:gd name="T37" fmla="*/ 2147483647 h 194"/>
              <a:gd name="T38" fmla="*/ 2147483647 w 104"/>
              <a:gd name="T39" fmla="*/ 2147483647 h 194"/>
              <a:gd name="T40" fmla="*/ 0 w 104"/>
              <a:gd name="T41" fmla="*/ 2147483647 h 194"/>
              <a:gd name="T42" fmla="*/ 2147483647 w 104"/>
              <a:gd name="T43" fmla="*/ 2147483647 h 194"/>
              <a:gd name="T44" fmla="*/ 2147483647 w 104"/>
              <a:gd name="T45" fmla="*/ 2147483647 h 194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04" h="194">
                <a:moveTo>
                  <a:pt x="3" y="194"/>
                </a:moveTo>
                <a:lnTo>
                  <a:pt x="99" y="194"/>
                </a:lnTo>
                <a:lnTo>
                  <a:pt x="100" y="192"/>
                </a:lnTo>
                <a:lnTo>
                  <a:pt x="101" y="190"/>
                </a:lnTo>
                <a:lnTo>
                  <a:pt x="100" y="181"/>
                </a:lnTo>
                <a:lnTo>
                  <a:pt x="99" y="166"/>
                </a:lnTo>
                <a:lnTo>
                  <a:pt x="100" y="119"/>
                </a:lnTo>
                <a:lnTo>
                  <a:pt x="104" y="3"/>
                </a:lnTo>
                <a:lnTo>
                  <a:pt x="101" y="0"/>
                </a:lnTo>
                <a:lnTo>
                  <a:pt x="99" y="0"/>
                </a:lnTo>
                <a:lnTo>
                  <a:pt x="85" y="11"/>
                </a:lnTo>
                <a:lnTo>
                  <a:pt x="71" y="25"/>
                </a:lnTo>
                <a:lnTo>
                  <a:pt x="60" y="38"/>
                </a:lnTo>
                <a:lnTo>
                  <a:pt x="49" y="53"/>
                </a:lnTo>
                <a:lnTo>
                  <a:pt x="40" y="70"/>
                </a:lnTo>
                <a:lnTo>
                  <a:pt x="33" y="85"/>
                </a:lnTo>
                <a:lnTo>
                  <a:pt x="26" y="101"/>
                </a:lnTo>
                <a:lnTo>
                  <a:pt x="19" y="116"/>
                </a:lnTo>
                <a:lnTo>
                  <a:pt x="11" y="145"/>
                </a:lnTo>
                <a:lnTo>
                  <a:pt x="4" y="168"/>
                </a:lnTo>
                <a:lnTo>
                  <a:pt x="0" y="191"/>
                </a:lnTo>
                <a:lnTo>
                  <a:pt x="2" y="192"/>
                </a:lnTo>
                <a:lnTo>
                  <a:pt x="3" y="19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73" name="Freeform 77"/>
          <p:cNvSpPr>
            <a:spLocks/>
          </p:cNvSpPr>
          <p:nvPr/>
        </p:nvSpPr>
        <p:spPr bwMode="auto">
          <a:xfrm>
            <a:off x="4730750" y="3005138"/>
            <a:ext cx="33338" cy="77787"/>
          </a:xfrm>
          <a:custGeom>
            <a:avLst/>
            <a:gdLst>
              <a:gd name="T0" fmla="*/ 0 w 60"/>
              <a:gd name="T1" fmla="*/ 2147483647 h 142"/>
              <a:gd name="T2" fmla="*/ 0 w 60"/>
              <a:gd name="T3" fmla="*/ 2147483647 h 142"/>
              <a:gd name="T4" fmla="*/ 2147483647 w 60"/>
              <a:gd name="T5" fmla="*/ 2147483647 h 142"/>
              <a:gd name="T6" fmla="*/ 2147483647 w 60"/>
              <a:gd name="T7" fmla="*/ 2147483647 h 142"/>
              <a:gd name="T8" fmla="*/ 2147483647 w 60"/>
              <a:gd name="T9" fmla="*/ 2147483647 h 142"/>
              <a:gd name="T10" fmla="*/ 2147483647 w 60"/>
              <a:gd name="T11" fmla="*/ 2147483647 h 142"/>
              <a:gd name="T12" fmla="*/ 2147483647 w 60"/>
              <a:gd name="T13" fmla="*/ 2147483647 h 142"/>
              <a:gd name="T14" fmla="*/ 2147483647 w 60"/>
              <a:gd name="T15" fmla="*/ 2147483647 h 142"/>
              <a:gd name="T16" fmla="*/ 2147483647 w 60"/>
              <a:gd name="T17" fmla="*/ 2147483647 h 142"/>
              <a:gd name="T18" fmla="*/ 2147483647 w 60"/>
              <a:gd name="T19" fmla="*/ 2147483647 h 142"/>
              <a:gd name="T20" fmla="*/ 2147483647 w 60"/>
              <a:gd name="T21" fmla="*/ 2147483647 h 142"/>
              <a:gd name="T22" fmla="*/ 2147483647 w 60"/>
              <a:gd name="T23" fmla="*/ 0 h 142"/>
              <a:gd name="T24" fmla="*/ 2147483647 w 60"/>
              <a:gd name="T25" fmla="*/ 0 h 142"/>
              <a:gd name="T26" fmla="*/ 2147483647 w 60"/>
              <a:gd name="T27" fmla="*/ 2147483647 h 142"/>
              <a:gd name="T28" fmla="*/ 0 w 60"/>
              <a:gd name="T29" fmla="*/ 2147483647 h 142"/>
              <a:gd name="T30" fmla="*/ 2147483647 w 60"/>
              <a:gd name="T31" fmla="*/ 2147483647 h 142"/>
              <a:gd name="T32" fmla="*/ 2147483647 w 60"/>
              <a:gd name="T33" fmla="*/ 2147483647 h 142"/>
              <a:gd name="T34" fmla="*/ 2147483647 w 60"/>
              <a:gd name="T35" fmla="*/ 2147483647 h 142"/>
              <a:gd name="T36" fmla="*/ 2147483647 w 60"/>
              <a:gd name="T37" fmla="*/ 2147483647 h 142"/>
              <a:gd name="T38" fmla="*/ 2147483647 w 60"/>
              <a:gd name="T39" fmla="*/ 2147483647 h 142"/>
              <a:gd name="T40" fmla="*/ 0 w 60"/>
              <a:gd name="T41" fmla="*/ 2147483647 h 14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0" h="142">
                <a:moveTo>
                  <a:pt x="0" y="138"/>
                </a:moveTo>
                <a:lnTo>
                  <a:pt x="0" y="138"/>
                </a:lnTo>
                <a:lnTo>
                  <a:pt x="2" y="140"/>
                </a:lnTo>
                <a:lnTo>
                  <a:pt x="3" y="142"/>
                </a:lnTo>
                <a:lnTo>
                  <a:pt x="59" y="142"/>
                </a:lnTo>
                <a:lnTo>
                  <a:pt x="60" y="140"/>
                </a:lnTo>
                <a:lnTo>
                  <a:pt x="60" y="138"/>
                </a:lnTo>
                <a:lnTo>
                  <a:pt x="57" y="127"/>
                </a:lnTo>
                <a:lnTo>
                  <a:pt x="47" y="97"/>
                </a:lnTo>
                <a:lnTo>
                  <a:pt x="29" y="54"/>
                </a:lnTo>
                <a:lnTo>
                  <a:pt x="6" y="1"/>
                </a:lnTo>
                <a:lnTo>
                  <a:pt x="4" y="0"/>
                </a:lnTo>
                <a:lnTo>
                  <a:pt x="3" y="0"/>
                </a:lnTo>
                <a:lnTo>
                  <a:pt x="2" y="1"/>
                </a:lnTo>
                <a:lnTo>
                  <a:pt x="0" y="3"/>
                </a:lnTo>
                <a:lnTo>
                  <a:pt x="2" y="19"/>
                </a:lnTo>
                <a:lnTo>
                  <a:pt x="4" y="57"/>
                </a:lnTo>
                <a:lnTo>
                  <a:pt x="4" y="80"/>
                </a:lnTo>
                <a:lnTo>
                  <a:pt x="4" y="102"/>
                </a:lnTo>
                <a:lnTo>
                  <a:pt x="3" y="123"/>
                </a:lnTo>
                <a:lnTo>
                  <a:pt x="0" y="13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74" name="Freeform 78"/>
          <p:cNvSpPr>
            <a:spLocks/>
          </p:cNvSpPr>
          <p:nvPr/>
        </p:nvSpPr>
        <p:spPr bwMode="auto">
          <a:xfrm>
            <a:off x="4662488" y="3087688"/>
            <a:ext cx="65087" cy="11112"/>
          </a:xfrm>
          <a:custGeom>
            <a:avLst/>
            <a:gdLst>
              <a:gd name="T0" fmla="*/ 2147483647 w 118"/>
              <a:gd name="T1" fmla="*/ 2147483647 h 20"/>
              <a:gd name="T2" fmla="*/ 2147483647 w 118"/>
              <a:gd name="T3" fmla="*/ 2147483647 h 20"/>
              <a:gd name="T4" fmla="*/ 2147483647 w 118"/>
              <a:gd name="T5" fmla="*/ 2147483647 h 20"/>
              <a:gd name="T6" fmla="*/ 2147483647 w 118"/>
              <a:gd name="T7" fmla="*/ 2147483647 h 20"/>
              <a:gd name="T8" fmla="*/ 2147483647 w 118"/>
              <a:gd name="T9" fmla="*/ 2147483647 h 20"/>
              <a:gd name="T10" fmla="*/ 2147483647 w 118"/>
              <a:gd name="T11" fmla="*/ 2147483647 h 20"/>
              <a:gd name="T12" fmla="*/ 2147483647 w 118"/>
              <a:gd name="T13" fmla="*/ 2147483647 h 20"/>
              <a:gd name="T14" fmla="*/ 2147483647 w 118"/>
              <a:gd name="T15" fmla="*/ 2147483647 h 20"/>
              <a:gd name="T16" fmla="*/ 2147483647 w 118"/>
              <a:gd name="T17" fmla="*/ 2147483647 h 20"/>
              <a:gd name="T18" fmla="*/ 2147483647 w 118"/>
              <a:gd name="T19" fmla="*/ 2147483647 h 20"/>
              <a:gd name="T20" fmla="*/ 2147483647 w 118"/>
              <a:gd name="T21" fmla="*/ 0 h 20"/>
              <a:gd name="T22" fmla="*/ 2147483647 w 118"/>
              <a:gd name="T23" fmla="*/ 0 h 20"/>
              <a:gd name="T24" fmla="*/ 0 w 118"/>
              <a:gd name="T25" fmla="*/ 2147483647 h 20"/>
              <a:gd name="T26" fmla="*/ 0 w 118"/>
              <a:gd name="T27" fmla="*/ 2147483647 h 20"/>
              <a:gd name="T28" fmla="*/ 2147483647 w 118"/>
              <a:gd name="T29" fmla="*/ 2147483647 h 20"/>
              <a:gd name="T30" fmla="*/ 2147483647 w 118"/>
              <a:gd name="T31" fmla="*/ 2147483647 h 20"/>
              <a:gd name="T32" fmla="*/ 2147483647 w 118"/>
              <a:gd name="T33" fmla="*/ 2147483647 h 20"/>
              <a:gd name="T34" fmla="*/ 2147483647 w 118"/>
              <a:gd name="T35" fmla="*/ 2147483647 h 20"/>
              <a:gd name="T36" fmla="*/ 2147483647 w 118"/>
              <a:gd name="T37" fmla="*/ 2147483647 h 2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18" h="20">
                <a:moveTo>
                  <a:pt x="20" y="20"/>
                </a:moveTo>
                <a:lnTo>
                  <a:pt x="20" y="20"/>
                </a:lnTo>
                <a:lnTo>
                  <a:pt x="23" y="19"/>
                </a:lnTo>
                <a:lnTo>
                  <a:pt x="35" y="19"/>
                </a:lnTo>
                <a:lnTo>
                  <a:pt x="49" y="18"/>
                </a:lnTo>
                <a:lnTo>
                  <a:pt x="80" y="14"/>
                </a:lnTo>
                <a:lnTo>
                  <a:pt x="117" y="5"/>
                </a:lnTo>
                <a:lnTo>
                  <a:pt x="118" y="4"/>
                </a:lnTo>
                <a:lnTo>
                  <a:pt x="118" y="3"/>
                </a:lnTo>
                <a:lnTo>
                  <a:pt x="117" y="1"/>
                </a:lnTo>
                <a:lnTo>
                  <a:pt x="116" y="0"/>
                </a:lnTo>
                <a:lnTo>
                  <a:pt x="2" y="0"/>
                </a:lnTo>
                <a:lnTo>
                  <a:pt x="0" y="1"/>
                </a:lnTo>
                <a:lnTo>
                  <a:pt x="0" y="4"/>
                </a:lnTo>
                <a:lnTo>
                  <a:pt x="2" y="9"/>
                </a:lnTo>
                <a:lnTo>
                  <a:pt x="5" y="12"/>
                </a:lnTo>
                <a:lnTo>
                  <a:pt x="10" y="18"/>
                </a:lnTo>
                <a:lnTo>
                  <a:pt x="16" y="19"/>
                </a:lnTo>
                <a:lnTo>
                  <a:pt x="20" y="2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75" name="Freeform 79"/>
          <p:cNvSpPr>
            <a:spLocks/>
          </p:cNvSpPr>
          <p:nvPr/>
        </p:nvSpPr>
        <p:spPr bwMode="auto">
          <a:xfrm>
            <a:off x="4646613" y="3094038"/>
            <a:ext cx="146050" cy="17462"/>
          </a:xfrm>
          <a:custGeom>
            <a:avLst/>
            <a:gdLst>
              <a:gd name="T0" fmla="*/ 2147483647 w 270"/>
              <a:gd name="T1" fmla="*/ 2147483647 h 33"/>
              <a:gd name="T2" fmla="*/ 2147483647 w 270"/>
              <a:gd name="T3" fmla="*/ 2147483647 h 33"/>
              <a:gd name="T4" fmla="*/ 2147483647 w 270"/>
              <a:gd name="T5" fmla="*/ 2147483647 h 33"/>
              <a:gd name="T6" fmla="*/ 2147483647 w 270"/>
              <a:gd name="T7" fmla="*/ 2147483647 h 33"/>
              <a:gd name="T8" fmla="*/ 2147483647 w 270"/>
              <a:gd name="T9" fmla="*/ 2147483647 h 33"/>
              <a:gd name="T10" fmla="*/ 2147483647 w 270"/>
              <a:gd name="T11" fmla="*/ 2147483647 h 33"/>
              <a:gd name="T12" fmla="*/ 2147483647 w 270"/>
              <a:gd name="T13" fmla="*/ 2147483647 h 33"/>
              <a:gd name="T14" fmla="*/ 2147483647 w 270"/>
              <a:gd name="T15" fmla="*/ 2147483647 h 33"/>
              <a:gd name="T16" fmla="*/ 2147483647 w 270"/>
              <a:gd name="T17" fmla="*/ 0 h 33"/>
              <a:gd name="T18" fmla="*/ 2147483647 w 270"/>
              <a:gd name="T19" fmla="*/ 2147483647 h 33"/>
              <a:gd name="T20" fmla="*/ 2147483647 w 270"/>
              <a:gd name="T21" fmla="*/ 2147483647 h 33"/>
              <a:gd name="T22" fmla="*/ 2147483647 w 270"/>
              <a:gd name="T23" fmla="*/ 2147483647 h 33"/>
              <a:gd name="T24" fmla="*/ 2147483647 w 270"/>
              <a:gd name="T25" fmla="*/ 2147483647 h 33"/>
              <a:gd name="T26" fmla="*/ 2147483647 w 270"/>
              <a:gd name="T27" fmla="*/ 2147483647 h 33"/>
              <a:gd name="T28" fmla="*/ 2147483647 w 270"/>
              <a:gd name="T29" fmla="*/ 2147483647 h 33"/>
              <a:gd name="T30" fmla="*/ 2147483647 w 270"/>
              <a:gd name="T31" fmla="*/ 2147483647 h 33"/>
              <a:gd name="T32" fmla="*/ 2147483647 w 270"/>
              <a:gd name="T33" fmla="*/ 2147483647 h 33"/>
              <a:gd name="T34" fmla="*/ 2147483647 w 270"/>
              <a:gd name="T35" fmla="*/ 2147483647 h 33"/>
              <a:gd name="T36" fmla="*/ 0 w 270"/>
              <a:gd name="T37" fmla="*/ 2147483647 h 33"/>
              <a:gd name="T38" fmla="*/ 0 w 270"/>
              <a:gd name="T39" fmla="*/ 2147483647 h 33"/>
              <a:gd name="T40" fmla="*/ 0 w 270"/>
              <a:gd name="T41" fmla="*/ 2147483647 h 33"/>
              <a:gd name="T42" fmla="*/ 0 w 270"/>
              <a:gd name="T43" fmla="*/ 2147483647 h 33"/>
              <a:gd name="T44" fmla="*/ 2147483647 w 270"/>
              <a:gd name="T45" fmla="*/ 2147483647 h 33"/>
              <a:gd name="T46" fmla="*/ 2147483647 w 270"/>
              <a:gd name="T47" fmla="*/ 2147483647 h 33"/>
              <a:gd name="T48" fmla="*/ 2147483647 w 270"/>
              <a:gd name="T49" fmla="*/ 2147483647 h 33"/>
              <a:gd name="T50" fmla="*/ 2147483647 w 270"/>
              <a:gd name="T51" fmla="*/ 2147483647 h 33"/>
              <a:gd name="T52" fmla="*/ 2147483647 w 270"/>
              <a:gd name="T53" fmla="*/ 2147483647 h 33"/>
              <a:gd name="T54" fmla="*/ 2147483647 w 270"/>
              <a:gd name="T55" fmla="*/ 2147483647 h 33"/>
              <a:gd name="T56" fmla="*/ 2147483647 w 270"/>
              <a:gd name="T57" fmla="*/ 2147483647 h 33"/>
              <a:gd name="T58" fmla="*/ 2147483647 w 270"/>
              <a:gd name="T59" fmla="*/ 2147483647 h 33"/>
              <a:gd name="T60" fmla="*/ 2147483647 w 270"/>
              <a:gd name="T61" fmla="*/ 2147483647 h 33"/>
              <a:gd name="T62" fmla="*/ 2147483647 w 270"/>
              <a:gd name="T63" fmla="*/ 2147483647 h 33"/>
              <a:gd name="T64" fmla="*/ 2147483647 w 270"/>
              <a:gd name="T65" fmla="*/ 2147483647 h 33"/>
              <a:gd name="T66" fmla="*/ 2147483647 w 270"/>
              <a:gd name="T67" fmla="*/ 2147483647 h 33"/>
              <a:gd name="T68" fmla="*/ 2147483647 w 270"/>
              <a:gd name="T69" fmla="*/ 2147483647 h 33"/>
              <a:gd name="T70" fmla="*/ 2147483647 w 270"/>
              <a:gd name="T71" fmla="*/ 2147483647 h 33"/>
              <a:gd name="T72" fmla="*/ 2147483647 w 270"/>
              <a:gd name="T73" fmla="*/ 2147483647 h 33"/>
              <a:gd name="T74" fmla="*/ 2147483647 w 270"/>
              <a:gd name="T75" fmla="*/ 2147483647 h 33"/>
              <a:gd name="T76" fmla="*/ 2147483647 w 270"/>
              <a:gd name="T77" fmla="*/ 2147483647 h 3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70" h="33">
                <a:moveTo>
                  <a:pt x="268" y="22"/>
                </a:moveTo>
                <a:lnTo>
                  <a:pt x="268" y="22"/>
                </a:lnTo>
                <a:lnTo>
                  <a:pt x="263" y="17"/>
                </a:lnTo>
                <a:lnTo>
                  <a:pt x="255" y="11"/>
                </a:lnTo>
                <a:lnTo>
                  <a:pt x="244" y="7"/>
                </a:lnTo>
                <a:lnTo>
                  <a:pt x="233" y="4"/>
                </a:lnTo>
                <a:lnTo>
                  <a:pt x="221" y="3"/>
                </a:lnTo>
                <a:lnTo>
                  <a:pt x="208" y="2"/>
                </a:lnTo>
                <a:lnTo>
                  <a:pt x="185" y="0"/>
                </a:lnTo>
                <a:lnTo>
                  <a:pt x="159" y="2"/>
                </a:lnTo>
                <a:lnTo>
                  <a:pt x="148" y="3"/>
                </a:lnTo>
                <a:lnTo>
                  <a:pt x="128" y="7"/>
                </a:lnTo>
                <a:lnTo>
                  <a:pt x="106" y="11"/>
                </a:lnTo>
                <a:lnTo>
                  <a:pt x="83" y="14"/>
                </a:lnTo>
                <a:lnTo>
                  <a:pt x="62" y="15"/>
                </a:lnTo>
                <a:lnTo>
                  <a:pt x="25" y="18"/>
                </a:lnTo>
                <a:lnTo>
                  <a:pt x="4" y="18"/>
                </a:lnTo>
                <a:lnTo>
                  <a:pt x="2" y="18"/>
                </a:lnTo>
                <a:lnTo>
                  <a:pt x="0" y="18"/>
                </a:lnTo>
                <a:lnTo>
                  <a:pt x="0" y="19"/>
                </a:lnTo>
                <a:lnTo>
                  <a:pt x="0" y="21"/>
                </a:lnTo>
                <a:lnTo>
                  <a:pt x="0" y="22"/>
                </a:lnTo>
                <a:lnTo>
                  <a:pt x="9" y="27"/>
                </a:lnTo>
                <a:lnTo>
                  <a:pt x="20" y="30"/>
                </a:lnTo>
                <a:lnTo>
                  <a:pt x="36" y="32"/>
                </a:lnTo>
                <a:lnTo>
                  <a:pt x="55" y="33"/>
                </a:lnTo>
                <a:lnTo>
                  <a:pt x="77" y="32"/>
                </a:lnTo>
                <a:lnTo>
                  <a:pt x="101" y="30"/>
                </a:lnTo>
                <a:lnTo>
                  <a:pt x="125" y="27"/>
                </a:lnTo>
                <a:lnTo>
                  <a:pt x="150" y="23"/>
                </a:lnTo>
                <a:lnTo>
                  <a:pt x="170" y="21"/>
                </a:lnTo>
                <a:lnTo>
                  <a:pt x="192" y="21"/>
                </a:lnTo>
                <a:lnTo>
                  <a:pt x="221" y="22"/>
                </a:lnTo>
                <a:lnTo>
                  <a:pt x="244" y="23"/>
                </a:lnTo>
                <a:lnTo>
                  <a:pt x="266" y="26"/>
                </a:lnTo>
                <a:lnTo>
                  <a:pt x="268" y="26"/>
                </a:lnTo>
                <a:lnTo>
                  <a:pt x="268" y="25"/>
                </a:lnTo>
                <a:lnTo>
                  <a:pt x="270" y="23"/>
                </a:lnTo>
                <a:lnTo>
                  <a:pt x="268" y="2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76" name="Freeform 80"/>
          <p:cNvSpPr>
            <a:spLocks/>
          </p:cNvSpPr>
          <p:nvPr/>
        </p:nvSpPr>
        <p:spPr bwMode="auto">
          <a:xfrm>
            <a:off x="4681538" y="3111500"/>
            <a:ext cx="68262" cy="9525"/>
          </a:xfrm>
          <a:custGeom>
            <a:avLst/>
            <a:gdLst>
              <a:gd name="T0" fmla="*/ 2147483647 w 125"/>
              <a:gd name="T1" fmla="*/ 2147483647 h 19"/>
              <a:gd name="T2" fmla="*/ 2147483647 w 125"/>
              <a:gd name="T3" fmla="*/ 2147483647 h 19"/>
              <a:gd name="T4" fmla="*/ 2147483647 w 125"/>
              <a:gd name="T5" fmla="*/ 2147483647 h 19"/>
              <a:gd name="T6" fmla="*/ 2147483647 w 125"/>
              <a:gd name="T7" fmla="*/ 0 h 19"/>
              <a:gd name="T8" fmla="*/ 2147483647 w 125"/>
              <a:gd name="T9" fmla="*/ 2147483647 h 19"/>
              <a:gd name="T10" fmla="*/ 2147483647 w 125"/>
              <a:gd name="T11" fmla="*/ 2147483647 h 19"/>
              <a:gd name="T12" fmla="*/ 2147483647 w 125"/>
              <a:gd name="T13" fmla="*/ 2147483647 h 19"/>
              <a:gd name="T14" fmla="*/ 2147483647 w 125"/>
              <a:gd name="T15" fmla="*/ 2147483647 h 19"/>
              <a:gd name="T16" fmla="*/ 2147483647 w 125"/>
              <a:gd name="T17" fmla="*/ 2147483647 h 19"/>
              <a:gd name="T18" fmla="*/ 0 w 125"/>
              <a:gd name="T19" fmla="*/ 2147483647 h 19"/>
              <a:gd name="T20" fmla="*/ 0 w 125"/>
              <a:gd name="T21" fmla="*/ 2147483647 h 19"/>
              <a:gd name="T22" fmla="*/ 0 w 125"/>
              <a:gd name="T23" fmla="*/ 2147483647 h 19"/>
              <a:gd name="T24" fmla="*/ 2147483647 w 125"/>
              <a:gd name="T25" fmla="*/ 2147483647 h 19"/>
              <a:gd name="T26" fmla="*/ 2147483647 w 125"/>
              <a:gd name="T27" fmla="*/ 2147483647 h 19"/>
              <a:gd name="T28" fmla="*/ 2147483647 w 125"/>
              <a:gd name="T29" fmla="*/ 2147483647 h 19"/>
              <a:gd name="T30" fmla="*/ 2147483647 w 125"/>
              <a:gd name="T31" fmla="*/ 2147483647 h 19"/>
              <a:gd name="T32" fmla="*/ 2147483647 w 125"/>
              <a:gd name="T33" fmla="*/ 2147483647 h 19"/>
              <a:gd name="T34" fmla="*/ 2147483647 w 125"/>
              <a:gd name="T35" fmla="*/ 2147483647 h 19"/>
              <a:gd name="T36" fmla="*/ 2147483647 w 125"/>
              <a:gd name="T37" fmla="*/ 2147483647 h 19"/>
              <a:gd name="T38" fmla="*/ 2147483647 w 125"/>
              <a:gd name="T39" fmla="*/ 2147483647 h 19"/>
              <a:gd name="T40" fmla="*/ 2147483647 w 125"/>
              <a:gd name="T41" fmla="*/ 2147483647 h 19"/>
              <a:gd name="T42" fmla="*/ 2147483647 w 125"/>
              <a:gd name="T43" fmla="*/ 2147483647 h 19"/>
              <a:gd name="T44" fmla="*/ 2147483647 w 125"/>
              <a:gd name="T45" fmla="*/ 2147483647 h 19"/>
              <a:gd name="T46" fmla="*/ 2147483647 w 125"/>
              <a:gd name="T47" fmla="*/ 2147483647 h 19"/>
              <a:gd name="T48" fmla="*/ 2147483647 w 125"/>
              <a:gd name="T49" fmla="*/ 2147483647 h 19"/>
              <a:gd name="T50" fmla="*/ 2147483647 w 125"/>
              <a:gd name="T51" fmla="*/ 2147483647 h 19"/>
              <a:gd name="T52" fmla="*/ 2147483647 w 125"/>
              <a:gd name="T53" fmla="*/ 2147483647 h 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25" h="19">
                <a:moveTo>
                  <a:pt x="123" y="4"/>
                </a:moveTo>
                <a:lnTo>
                  <a:pt x="123" y="4"/>
                </a:lnTo>
                <a:lnTo>
                  <a:pt x="110" y="2"/>
                </a:lnTo>
                <a:lnTo>
                  <a:pt x="98" y="0"/>
                </a:lnTo>
                <a:lnTo>
                  <a:pt x="77" y="2"/>
                </a:lnTo>
                <a:lnTo>
                  <a:pt x="57" y="6"/>
                </a:lnTo>
                <a:lnTo>
                  <a:pt x="37" y="8"/>
                </a:lnTo>
                <a:lnTo>
                  <a:pt x="16" y="10"/>
                </a:lnTo>
                <a:lnTo>
                  <a:pt x="2" y="10"/>
                </a:lnTo>
                <a:lnTo>
                  <a:pt x="0" y="10"/>
                </a:lnTo>
                <a:lnTo>
                  <a:pt x="0" y="11"/>
                </a:lnTo>
                <a:lnTo>
                  <a:pt x="0" y="12"/>
                </a:lnTo>
                <a:lnTo>
                  <a:pt x="1" y="14"/>
                </a:lnTo>
                <a:lnTo>
                  <a:pt x="9" y="17"/>
                </a:lnTo>
                <a:lnTo>
                  <a:pt x="27" y="19"/>
                </a:lnTo>
                <a:lnTo>
                  <a:pt x="38" y="19"/>
                </a:lnTo>
                <a:lnTo>
                  <a:pt x="47" y="19"/>
                </a:lnTo>
                <a:lnTo>
                  <a:pt x="57" y="18"/>
                </a:lnTo>
                <a:lnTo>
                  <a:pt x="76" y="14"/>
                </a:lnTo>
                <a:lnTo>
                  <a:pt x="95" y="10"/>
                </a:lnTo>
                <a:lnTo>
                  <a:pt x="103" y="10"/>
                </a:lnTo>
                <a:lnTo>
                  <a:pt x="113" y="8"/>
                </a:lnTo>
                <a:lnTo>
                  <a:pt x="123" y="10"/>
                </a:lnTo>
                <a:lnTo>
                  <a:pt x="124" y="8"/>
                </a:lnTo>
                <a:lnTo>
                  <a:pt x="125" y="7"/>
                </a:lnTo>
                <a:lnTo>
                  <a:pt x="124" y="6"/>
                </a:lnTo>
                <a:lnTo>
                  <a:pt x="123" y="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77" name="Freeform 81"/>
          <p:cNvSpPr>
            <a:spLocks/>
          </p:cNvSpPr>
          <p:nvPr/>
        </p:nvSpPr>
        <p:spPr bwMode="auto">
          <a:xfrm>
            <a:off x="3479800" y="1592263"/>
            <a:ext cx="41275" cy="41275"/>
          </a:xfrm>
          <a:custGeom>
            <a:avLst/>
            <a:gdLst>
              <a:gd name="T0" fmla="*/ 2147483647 w 75"/>
              <a:gd name="T1" fmla="*/ 2147483647 h 75"/>
              <a:gd name="T2" fmla="*/ 2147483647 w 75"/>
              <a:gd name="T3" fmla="*/ 2147483647 h 75"/>
              <a:gd name="T4" fmla="*/ 2147483647 w 75"/>
              <a:gd name="T5" fmla="*/ 2147483647 h 75"/>
              <a:gd name="T6" fmla="*/ 2147483647 w 75"/>
              <a:gd name="T7" fmla="*/ 2147483647 h 75"/>
              <a:gd name="T8" fmla="*/ 2147483647 w 75"/>
              <a:gd name="T9" fmla="*/ 0 h 75"/>
              <a:gd name="T10" fmla="*/ 2147483647 w 75"/>
              <a:gd name="T11" fmla="*/ 0 h 75"/>
              <a:gd name="T12" fmla="*/ 2147483647 w 75"/>
              <a:gd name="T13" fmla="*/ 2147483647 h 75"/>
              <a:gd name="T14" fmla="*/ 2147483647 w 75"/>
              <a:gd name="T15" fmla="*/ 2147483647 h 75"/>
              <a:gd name="T16" fmla="*/ 2147483647 w 75"/>
              <a:gd name="T17" fmla="*/ 2147483647 h 75"/>
              <a:gd name="T18" fmla="*/ 0 w 75"/>
              <a:gd name="T19" fmla="*/ 2147483647 h 75"/>
              <a:gd name="T20" fmla="*/ 0 w 75"/>
              <a:gd name="T21" fmla="*/ 2147483647 h 75"/>
              <a:gd name="T22" fmla="*/ 0 w 75"/>
              <a:gd name="T23" fmla="*/ 2147483647 h 75"/>
              <a:gd name="T24" fmla="*/ 2147483647 w 75"/>
              <a:gd name="T25" fmla="*/ 2147483647 h 75"/>
              <a:gd name="T26" fmla="*/ 2147483647 w 75"/>
              <a:gd name="T27" fmla="*/ 2147483647 h 75"/>
              <a:gd name="T28" fmla="*/ 2147483647 w 75"/>
              <a:gd name="T29" fmla="*/ 2147483647 h 75"/>
              <a:gd name="T30" fmla="*/ 2147483647 w 75"/>
              <a:gd name="T31" fmla="*/ 2147483647 h 75"/>
              <a:gd name="T32" fmla="*/ 2147483647 w 75"/>
              <a:gd name="T33" fmla="*/ 2147483647 h 75"/>
              <a:gd name="T34" fmla="*/ 2147483647 w 75"/>
              <a:gd name="T35" fmla="*/ 2147483647 h 75"/>
              <a:gd name="T36" fmla="*/ 2147483647 w 75"/>
              <a:gd name="T37" fmla="*/ 2147483647 h 75"/>
              <a:gd name="T38" fmla="*/ 2147483647 w 75"/>
              <a:gd name="T39" fmla="*/ 2147483647 h 75"/>
              <a:gd name="T40" fmla="*/ 2147483647 w 75"/>
              <a:gd name="T41" fmla="*/ 2147483647 h 75"/>
              <a:gd name="T42" fmla="*/ 2147483647 w 75"/>
              <a:gd name="T43" fmla="*/ 2147483647 h 75"/>
              <a:gd name="T44" fmla="*/ 2147483647 w 75"/>
              <a:gd name="T45" fmla="*/ 2147483647 h 75"/>
              <a:gd name="T46" fmla="*/ 2147483647 w 75"/>
              <a:gd name="T47" fmla="*/ 2147483647 h 75"/>
              <a:gd name="T48" fmla="*/ 2147483647 w 75"/>
              <a:gd name="T49" fmla="*/ 2147483647 h 75"/>
              <a:gd name="T50" fmla="*/ 2147483647 w 75"/>
              <a:gd name="T51" fmla="*/ 2147483647 h 75"/>
              <a:gd name="T52" fmla="*/ 2147483647 w 75"/>
              <a:gd name="T53" fmla="*/ 2147483647 h 75"/>
              <a:gd name="T54" fmla="*/ 2147483647 w 75"/>
              <a:gd name="T55" fmla="*/ 2147483647 h 75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75" h="75">
                <a:moveTo>
                  <a:pt x="51" y="24"/>
                </a:moveTo>
                <a:lnTo>
                  <a:pt x="51" y="24"/>
                </a:lnTo>
                <a:lnTo>
                  <a:pt x="36" y="11"/>
                </a:lnTo>
                <a:lnTo>
                  <a:pt x="27" y="6"/>
                </a:lnTo>
                <a:lnTo>
                  <a:pt x="19" y="0"/>
                </a:lnTo>
                <a:lnTo>
                  <a:pt x="15" y="0"/>
                </a:lnTo>
                <a:lnTo>
                  <a:pt x="11" y="2"/>
                </a:lnTo>
                <a:lnTo>
                  <a:pt x="6" y="5"/>
                </a:lnTo>
                <a:lnTo>
                  <a:pt x="2" y="7"/>
                </a:lnTo>
                <a:lnTo>
                  <a:pt x="0" y="13"/>
                </a:lnTo>
                <a:lnTo>
                  <a:pt x="0" y="17"/>
                </a:lnTo>
                <a:lnTo>
                  <a:pt x="0" y="21"/>
                </a:lnTo>
                <a:lnTo>
                  <a:pt x="2" y="22"/>
                </a:lnTo>
                <a:lnTo>
                  <a:pt x="19" y="32"/>
                </a:lnTo>
                <a:lnTo>
                  <a:pt x="31" y="43"/>
                </a:lnTo>
                <a:lnTo>
                  <a:pt x="43" y="56"/>
                </a:lnTo>
                <a:lnTo>
                  <a:pt x="51" y="73"/>
                </a:lnTo>
                <a:lnTo>
                  <a:pt x="54" y="75"/>
                </a:lnTo>
                <a:lnTo>
                  <a:pt x="58" y="75"/>
                </a:lnTo>
                <a:lnTo>
                  <a:pt x="62" y="75"/>
                </a:lnTo>
                <a:lnTo>
                  <a:pt x="67" y="73"/>
                </a:lnTo>
                <a:lnTo>
                  <a:pt x="69" y="70"/>
                </a:lnTo>
                <a:lnTo>
                  <a:pt x="72" y="67"/>
                </a:lnTo>
                <a:lnTo>
                  <a:pt x="73" y="63"/>
                </a:lnTo>
                <a:lnTo>
                  <a:pt x="75" y="59"/>
                </a:lnTo>
                <a:lnTo>
                  <a:pt x="73" y="56"/>
                </a:lnTo>
                <a:lnTo>
                  <a:pt x="64" y="39"/>
                </a:lnTo>
                <a:lnTo>
                  <a:pt x="51" y="2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78" name="Freeform 82"/>
          <p:cNvSpPr>
            <a:spLocks/>
          </p:cNvSpPr>
          <p:nvPr/>
        </p:nvSpPr>
        <p:spPr bwMode="auto">
          <a:xfrm>
            <a:off x="3492500" y="1514475"/>
            <a:ext cx="104775" cy="104775"/>
          </a:xfrm>
          <a:custGeom>
            <a:avLst/>
            <a:gdLst>
              <a:gd name="T0" fmla="*/ 2147483647 w 194"/>
              <a:gd name="T1" fmla="*/ 2147483647 h 192"/>
              <a:gd name="T2" fmla="*/ 2147483647 w 194"/>
              <a:gd name="T3" fmla="*/ 2147483647 h 192"/>
              <a:gd name="T4" fmla="*/ 2147483647 w 194"/>
              <a:gd name="T5" fmla="*/ 2147483647 h 192"/>
              <a:gd name="T6" fmla="*/ 2147483647 w 194"/>
              <a:gd name="T7" fmla="*/ 2147483647 h 192"/>
              <a:gd name="T8" fmla="*/ 2147483647 w 194"/>
              <a:gd name="T9" fmla="*/ 2147483647 h 192"/>
              <a:gd name="T10" fmla="*/ 2147483647 w 194"/>
              <a:gd name="T11" fmla="*/ 2147483647 h 192"/>
              <a:gd name="T12" fmla="*/ 2147483647 w 194"/>
              <a:gd name="T13" fmla="*/ 2147483647 h 192"/>
              <a:gd name="T14" fmla="*/ 2147483647 w 194"/>
              <a:gd name="T15" fmla="*/ 2147483647 h 192"/>
              <a:gd name="T16" fmla="*/ 2147483647 w 194"/>
              <a:gd name="T17" fmla="*/ 2147483647 h 192"/>
              <a:gd name="T18" fmla="*/ 2147483647 w 194"/>
              <a:gd name="T19" fmla="*/ 2147483647 h 192"/>
              <a:gd name="T20" fmla="*/ 2147483647 w 194"/>
              <a:gd name="T21" fmla="*/ 2147483647 h 192"/>
              <a:gd name="T22" fmla="*/ 2147483647 w 194"/>
              <a:gd name="T23" fmla="*/ 2147483647 h 192"/>
              <a:gd name="T24" fmla="*/ 2147483647 w 194"/>
              <a:gd name="T25" fmla="*/ 2147483647 h 192"/>
              <a:gd name="T26" fmla="*/ 2147483647 w 194"/>
              <a:gd name="T27" fmla="*/ 2147483647 h 192"/>
              <a:gd name="T28" fmla="*/ 2147483647 w 194"/>
              <a:gd name="T29" fmla="*/ 2147483647 h 192"/>
              <a:gd name="T30" fmla="*/ 2147483647 w 194"/>
              <a:gd name="T31" fmla="*/ 2147483647 h 192"/>
              <a:gd name="T32" fmla="*/ 2147483647 w 194"/>
              <a:gd name="T33" fmla="*/ 2147483647 h 192"/>
              <a:gd name="T34" fmla="*/ 2147483647 w 194"/>
              <a:gd name="T35" fmla="*/ 0 h 192"/>
              <a:gd name="T36" fmla="*/ 2147483647 w 194"/>
              <a:gd name="T37" fmla="*/ 0 h 192"/>
              <a:gd name="T38" fmla="*/ 2147483647 w 194"/>
              <a:gd name="T39" fmla="*/ 2147483647 h 192"/>
              <a:gd name="T40" fmla="*/ 2147483647 w 194"/>
              <a:gd name="T41" fmla="*/ 2147483647 h 192"/>
              <a:gd name="T42" fmla="*/ 2147483647 w 194"/>
              <a:gd name="T43" fmla="*/ 2147483647 h 192"/>
              <a:gd name="T44" fmla="*/ 0 w 194"/>
              <a:gd name="T45" fmla="*/ 2147483647 h 192"/>
              <a:gd name="T46" fmla="*/ 2147483647 w 194"/>
              <a:gd name="T47" fmla="*/ 2147483647 h 192"/>
              <a:gd name="T48" fmla="*/ 2147483647 w 194"/>
              <a:gd name="T49" fmla="*/ 2147483647 h 192"/>
              <a:gd name="T50" fmla="*/ 2147483647 w 194"/>
              <a:gd name="T51" fmla="*/ 2147483647 h 192"/>
              <a:gd name="T52" fmla="*/ 2147483647 w 194"/>
              <a:gd name="T53" fmla="*/ 2147483647 h 192"/>
              <a:gd name="T54" fmla="*/ 2147483647 w 194"/>
              <a:gd name="T55" fmla="*/ 2147483647 h 192"/>
              <a:gd name="T56" fmla="*/ 2147483647 w 194"/>
              <a:gd name="T57" fmla="*/ 2147483647 h 192"/>
              <a:gd name="T58" fmla="*/ 2147483647 w 194"/>
              <a:gd name="T59" fmla="*/ 2147483647 h 192"/>
              <a:gd name="T60" fmla="*/ 2147483647 w 194"/>
              <a:gd name="T61" fmla="*/ 2147483647 h 192"/>
              <a:gd name="T62" fmla="*/ 2147483647 w 194"/>
              <a:gd name="T63" fmla="*/ 2147483647 h 192"/>
              <a:gd name="T64" fmla="*/ 2147483647 w 194"/>
              <a:gd name="T65" fmla="*/ 2147483647 h 192"/>
              <a:gd name="T66" fmla="*/ 2147483647 w 194"/>
              <a:gd name="T67" fmla="*/ 2147483647 h 192"/>
              <a:gd name="T68" fmla="*/ 2147483647 w 194"/>
              <a:gd name="T69" fmla="*/ 2147483647 h 192"/>
              <a:gd name="T70" fmla="*/ 2147483647 w 194"/>
              <a:gd name="T71" fmla="*/ 2147483647 h 192"/>
              <a:gd name="T72" fmla="*/ 2147483647 w 194"/>
              <a:gd name="T73" fmla="*/ 2147483647 h 192"/>
              <a:gd name="T74" fmla="*/ 2147483647 w 194"/>
              <a:gd name="T75" fmla="*/ 2147483647 h 192"/>
              <a:gd name="T76" fmla="*/ 2147483647 w 194"/>
              <a:gd name="T77" fmla="*/ 2147483647 h 192"/>
              <a:gd name="T78" fmla="*/ 2147483647 w 194"/>
              <a:gd name="T79" fmla="*/ 2147483647 h 192"/>
              <a:gd name="T80" fmla="*/ 2147483647 w 194"/>
              <a:gd name="T81" fmla="*/ 2147483647 h 192"/>
              <a:gd name="T82" fmla="*/ 2147483647 w 194"/>
              <a:gd name="T83" fmla="*/ 2147483647 h 192"/>
              <a:gd name="T84" fmla="*/ 2147483647 w 194"/>
              <a:gd name="T85" fmla="*/ 2147483647 h 192"/>
              <a:gd name="T86" fmla="*/ 2147483647 w 194"/>
              <a:gd name="T87" fmla="*/ 2147483647 h 192"/>
              <a:gd name="T88" fmla="*/ 2147483647 w 194"/>
              <a:gd name="T89" fmla="*/ 2147483647 h 192"/>
              <a:gd name="T90" fmla="*/ 2147483647 w 194"/>
              <a:gd name="T91" fmla="*/ 2147483647 h 192"/>
              <a:gd name="T92" fmla="*/ 2147483647 w 194"/>
              <a:gd name="T93" fmla="*/ 2147483647 h 192"/>
              <a:gd name="T94" fmla="*/ 2147483647 w 194"/>
              <a:gd name="T95" fmla="*/ 2147483647 h 192"/>
              <a:gd name="T96" fmla="*/ 2147483647 w 194"/>
              <a:gd name="T97" fmla="*/ 2147483647 h 192"/>
              <a:gd name="T98" fmla="*/ 2147483647 w 194"/>
              <a:gd name="T99" fmla="*/ 2147483647 h 192"/>
              <a:gd name="T100" fmla="*/ 2147483647 w 194"/>
              <a:gd name="T101" fmla="*/ 2147483647 h 1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94" h="192">
                <a:moveTo>
                  <a:pt x="194" y="174"/>
                </a:moveTo>
                <a:lnTo>
                  <a:pt x="194" y="174"/>
                </a:lnTo>
                <a:lnTo>
                  <a:pt x="190" y="158"/>
                </a:lnTo>
                <a:lnTo>
                  <a:pt x="185" y="141"/>
                </a:lnTo>
                <a:lnTo>
                  <a:pt x="180" y="125"/>
                </a:lnTo>
                <a:lnTo>
                  <a:pt x="173" y="110"/>
                </a:lnTo>
                <a:lnTo>
                  <a:pt x="165" y="95"/>
                </a:lnTo>
                <a:lnTo>
                  <a:pt x="155" y="81"/>
                </a:lnTo>
                <a:lnTo>
                  <a:pt x="146" y="69"/>
                </a:lnTo>
                <a:lnTo>
                  <a:pt x="135" y="58"/>
                </a:lnTo>
                <a:lnTo>
                  <a:pt x="124" y="47"/>
                </a:lnTo>
                <a:lnTo>
                  <a:pt x="110" y="38"/>
                </a:lnTo>
                <a:lnTo>
                  <a:pt x="97" y="28"/>
                </a:lnTo>
                <a:lnTo>
                  <a:pt x="83" y="20"/>
                </a:lnTo>
                <a:lnTo>
                  <a:pt x="68" y="13"/>
                </a:lnTo>
                <a:lnTo>
                  <a:pt x="52" y="8"/>
                </a:lnTo>
                <a:lnTo>
                  <a:pt x="35" y="2"/>
                </a:lnTo>
                <a:lnTo>
                  <a:pt x="18" y="0"/>
                </a:lnTo>
                <a:lnTo>
                  <a:pt x="13" y="0"/>
                </a:lnTo>
                <a:lnTo>
                  <a:pt x="9" y="1"/>
                </a:lnTo>
                <a:lnTo>
                  <a:pt x="5" y="5"/>
                </a:lnTo>
                <a:lnTo>
                  <a:pt x="3" y="9"/>
                </a:lnTo>
                <a:lnTo>
                  <a:pt x="0" y="13"/>
                </a:lnTo>
                <a:lnTo>
                  <a:pt x="1" y="17"/>
                </a:lnTo>
                <a:lnTo>
                  <a:pt x="3" y="20"/>
                </a:lnTo>
                <a:lnTo>
                  <a:pt x="7" y="23"/>
                </a:lnTo>
                <a:lnTo>
                  <a:pt x="5" y="23"/>
                </a:lnTo>
                <a:lnTo>
                  <a:pt x="22" y="25"/>
                </a:lnTo>
                <a:lnTo>
                  <a:pt x="38" y="30"/>
                </a:lnTo>
                <a:lnTo>
                  <a:pt x="53" y="35"/>
                </a:lnTo>
                <a:lnTo>
                  <a:pt x="67" y="42"/>
                </a:lnTo>
                <a:lnTo>
                  <a:pt x="80" y="50"/>
                </a:lnTo>
                <a:lnTo>
                  <a:pt x="93" y="58"/>
                </a:lnTo>
                <a:lnTo>
                  <a:pt x="105" y="66"/>
                </a:lnTo>
                <a:lnTo>
                  <a:pt x="116" y="77"/>
                </a:lnTo>
                <a:lnTo>
                  <a:pt x="125" y="88"/>
                </a:lnTo>
                <a:lnTo>
                  <a:pt x="135" y="100"/>
                </a:lnTo>
                <a:lnTo>
                  <a:pt x="143" y="113"/>
                </a:lnTo>
                <a:lnTo>
                  <a:pt x="151" y="126"/>
                </a:lnTo>
                <a:lnTo>
                  <a:pt x="157" y="140"/>
                </a:lnTo>
                <a:lnTo>
                  <a:pt x="162" y="155"/>
                </a:lnTo>
                <a:lnTo>
                  <a:pt x="168" y="170"/>
                </a:lnTo>
                <a:lnTo>
                  <a:pt x="170" y="186"/>
                </a:lnTo>
                <a:lnTo>
                  <a:pt x="172" y="191"/>
                </a:lnTo>
                <a:lnTo>
                  <a:pt x="176" y="192"/>
                </a:lnTo>
                <a:lnTo>
                  <a:pt x="180" y="192"/>
                </a:lnTo>
                <a:lnTo>
                  <a:pt x="184" y="191"/>
                </a:lnTo>
                <a:lnTo>
                  <a:pt x="188" y="188"/>
                </a:lnTo>
                <a:lnTo>
                  <a:pt x="192" y="181"/>
                </a:lnTo>
                <a:lnTo>
                  <a:pt x="194" y="178"/>
                </a:lnTo>
                <a:lnTo>
                  <a:pt x="194" y="17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79" name="Freeform 83"/>
          <p:cNvSpPr>
            <a:spLocks/>
          </p:cNvSpPr>
          <p:nvPr/>
        </p:nvSpPr>
        <p:spPr bwMode="auto">
          <a:xfrm>
            <a:off x="3490913" y="1554163"/>
            <a:ext cx="68262" cy="68262"/>
          </a:xfrm>
          <a:custGeom>
            <a:avLst/>
            <a:gdLst>
              <a:gd name="T0" fmla="*/ 2147483647 w 124"/>
              <a:gd name="T1" fmla="*/ 2147483647 h 124"/>
              <a:gd name="T2" fmla="*/ 2147483647 w 124"/>
              <a:gd name="T3" fmla="*/ 2147483647 h 124"/>
              <a:gd name="T4" fmla="*/ 2147483647 w 124"/>
              <a:gd name="T5" fmla="*/ 2147483647 h 124"/>
              <a:gd name="T6" fmla="*/ 2147483647 w 124"/>
              <a:gd name="T7" fmla="*/ 2147483647 h 124"/>
              <a:gd name="T8" fmla="*/ 2147483647 w 124"/>
              <a:gd name="T9" fmla="*/ 2147483647 h 124"/>
              <a:gd name="T10" fmla="*/ 2147483647 w 124"/>
              <a:gd name="T11" fmla="*/ 0 h 124"/>
              <a:gd name="T12" fmla="*/ 2147483647 w 124"/>
              <a:gd name="T13" fmla="*/ 0 h 124"/>
              <a:gd name="T14" fmla="*/ 2147483647 w 124"/>
              <a:gd name="T15" fmla="*/ 2147483647 h 124"/>
              <a:gd name="T16" fmla="*/ 2147483647 w 124"/>
              <a:gd name="T17" fmla="*/ 2147483647 h 124"/>
              <a:gd name="T18" fmla="*/ 2147483647 w 124"/>
              <a:gd name="T19" fmla="*/ 2147483647 h 124"/>
              <a:gd name="T20" fmla="*/ 0 w 124"/>
              <a:gd name="T21" fmla="*/ 2147483647 h 124"/>
              <a:gd name="T22" fmla="*/ 0 w 124"/>
              <a:gd name="T23" fmla="*/ 2147483647 h 124"/>
              <a:gd name="T24" fmla="*/ 2147483647 w 124"/>
              <a:gd name="T25" fmla="*/ 2147483647 h 124"/>
              <a:gd name="T26" fmla="*/ 2147483647 w 124"/>
              <a:gd name="T27" fmla="*/ 2147483647 h 124"/>
              <a:gd name="T28" fmla="*/ 2147483647 w 124"/>
              <a:gd name="T29" fmla="*/ 2147483647 h 124"/>
              <a:gd name="T30" fmla="*/ 2147483647 w 124"/>
              <a:gd name="T31" fmla="*/ 2147483647 h 124"/>
              <a:gd name="T32" fmla="*/ 2147483647 w 124"/>
              <a:gd name="T33" fmla="*/ 2147483647 h 124"/>
              <a:gd name="T34" fmla="*/ 2147483647 w 124"/>
              <a:gd name="T35" fmla="*/ 2147483647 h 124"/>
              <a:gd name="T36" fmla="*/ 2147483647 w 124"/>
              <a:gd name="T37" fmla="*/ 2147483647 h 124"/>
              <a:gd name="T38" fmla="*/ 2147483647 w 124"/>
              <a:gd name="T39" fmla="*/ 2147483647 h 124"/>
              <a:gd name="T40" fmla="*/ 2147483647 w 124"/>
              <a:gd name="T41" fmla="*/ 2147483647 h 124"/>
              <a:gd name="T42" fmla="*/ 2147483647 w 124"/>
              <a:gd name="T43" fmla="*/ 2147483647 h 124"/>
              <a:gd name="T44" fmla="*/ 2147483647 w 124"/>
              <a:gd name="T45" fmla="*/ 2147483647 h 124"/>
              <a:gd name="T46" fmla="*/ 2147483647 w 124"/>
              <a:gd name="T47" fmla="*/ 2147483647 h 124"/>
              <a:gd name="T48" fmla="*/ 2147483647 w 124"/>
              <a:gd name="T49" fmla="*/ 2147483647 h 124"/>
              <a:gd name="T50" fmla="*/ 2147483647 w 124"/>
              <a:gd name="T51" fmla="*/ 2147483647 h 124"/>
              <a:gd name="T52" fmla="*/ 2147483647 w 124"/>
              <a:gd name="T53" fmla="*/ 2147483647 h 124"/>
              <a:gd name="T54" fmla="*/ 2147483647 w 124"/>
              <a:gd name="T55" fmla="*/ 2147483647 h 124"/>
              <a:gd name="T56" fmla="*/ 2147483647 w 124"/>
              <a:gd name="T57" fmla="*/ 2147483647 h 124"/>
              <a:gd name="T58" fmla="*/ 2147483647 w 124"/>
              <a:gd name="T59" fmla="*/ 2147483647 h 124"/>
              <a:gd name="T60" fmla="*/ 2147483647 w 124"/>
              <a:gd name="T61" fmla="*/ 2147483647 h 124"/>
              <a:gd name="T62" fmla="*/ 2147483647 w 124"/>
              <a:gd name="T63" fmla="*/ 2147483647 h 124"/>
              <a:gd name="T64" fmla="*/ 2147483647 w 124"/>
              <a:gd name="T65" fmla="*/ 2147483647 h 124"/>
              <a:gd name="T66" fmla="*/ 2147483647 w 124"/>
              <a:gd name="T67" fmla="*/ 2147483647 h 124"/>
              <a:gd name="T68" fmla="*/ 2147483647 w 124"/>
              <a:gd name="T69" fmla="*/ 2147483647 h 12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24" h="124">
                <a:moveTo>
                  <a:pt x="83" y="39"/>
                </a:moveTo>
                <a:lnTo>
                  <a:pt x="83" y="39"/>
                </a:lnTo>
                <a:lnTo>
                  <a:pt x="70" y="27"/>
                </a:lnTo>
                <a:lnTo>
                  <a:pt x="55" y="16"/>
                </a:lnTo>
                <a:lnTo>
                  <a:pt x="37" y="8"/>
                </a:lnTo>
                <a:lnTo>
                  <a:pt x="19" y="0"/>
                </a:lnTo>
                <a:lnTo>
                  <a:pt x="14" y="0"/>
                </a:lnTo>
                <a:lnTo>
                  <a:pt x="10" y="1"/>
                </a:lnTo>
                <a:lnTo>
                  <a:pt x="6" y="4"/>
                </a:lnTo>
                <a:lnTo>
                  <a:pt x="3" y="9"/>
                </a:lnTo>
                <a:lnTo>
                  <a:pt x="0" y="13"/>
                </a:lnTo>
                <a:lnTo>
                  <a:pt x="0" y="18"/>
                </a:lnTo>
                <a:lnTo>
                  <a:pt x="1" y="20"/>
                </a:lnTo>
                <a:lnTo>
                  <a:pt x="4" y="23"/>
                </a:lnTo>
                <a:lnTo>
                  <a:pt x="22" y="30"/>
                </a:lnTo>
                <a:lnTo>
                  <a:pt x="37" y="38"/>
                </a:lnTo>
                <a:lnTo>
                  <a:pt x="52" y="48"/>
                </a:lnTo>
                <a:lnTo>
                  <a:pt x="64" y="59"/>
                </a:lnTo>
                <a:lnTo>
                  <a:pt x="77" y="72"/>
                </a:lnTo>
                <a:lnTo>
                  <a:pt x="86" y="87"/>
                </a:lnTo>
                <a:lnTo>
                  <a:pt x="94" y="102"/>
                </a:lnTo>
                <a:lnTo>
                  <a:pt x="101" y="120"/>
                </a:lnTo>
                <a:lnTo>
                  <a:pt x="102" y="123"/>
                </a:lnTo>
                <a:lnTo>
                  <a:pt x="107" y="124"/>
                </a:lnTo>
                <a:lnTo>
                  <a:pt x="111" y="124"/>
                </a:lnTo>
                <a:lnTo>
                  <a:pt x="115" y="121"/>
                </a:lnTo>
                <a:lnTo>
                  <a:pt x="119" y="119"/>
                </a:lnTo>
                <a:lnTo>
                  <a:pt x="122" y="116"/>
                </a:lnTo>
                <a:lnTo>
                  <a:pt x="123" y="112"/>
                </a:lnTo>
                <a:lnTo>
                  <a:pt x="124" y="109"/>
                </a:lnTo>
                <a:lnTo>
                  <a:pt x="123" y="105"/>
                </a:lnTo>
                <a:lnTo>
                  <a:pt x="116" y="87"/>
                </a:lnTo>
                <a:lnTo>
                  <a:pt x="107" y="69"/>
                </a:lnTo>
                <a:lnTo>
                  <a:pt x="97" y="54"/>
                </a:lnTo>
                <a:lnTo>
                  <a:pt x="83" y="3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80" name="Freeform 84"/>
          <p:cNvSpPr>
            <a:spLocks noEditPoints="1"/>
          </p:cNvSpPr>
          <p:nvPr/>
        </p:nvSpPr>
        <p:spPr bwMode="auto">
          <a:xfrm>
            <a:off x="4954588" y="1797050"/>
            <a:ext cx="117475" cy="146050"/>
          </a:xfrm>
          <a:custGeom>
            <a:avLst/>
            <a:gdLst>
              <a:gd name="T0" fmla="*/ 2147483647 w 220"/>
              <a:gd name="T1" fmla="*/ 2147483647 h 272"/>
              <a:gd name="T2" fmla="*/ 2147483647 w 220"/>
              <a:gd name="T3" fmla="*/ 2147483647 h 272"/>
              <a:gd name="T4" fmla="*/ 2147483647 w 220"/>
              <a:gd name="T5" fmla="*/ 2147483647 h 272"/>
              <a:gd name="T6" fmla="*/ 0 w 220"/>
              <a:gd name="T7" fmla="*/ 2147483647 h 272"/>
              <a:gd name="T8" fmla="*/ 2147483647 w 220"/>
              <a:gd name="T9" fmla="*/ 2147483647 h 272"/>
              <a:gd name="T10" fmla="*/ 2147483647 w 220"/>
              <a:gd name="T11" fmla="*/ 2147483647 h 272"/>
              <a:gd name="T12" fmla="*/ 2147483647 w 220"/>
              <a:gd name="T13" fmla="*/ 2147483647 h 272"/>
              <a:gd name="T14" fmla="*/ 2147483647 w 220"/>
              <a:gd name="T15" fmla="*/ 2147483647 h 272"/>
              <a:gd name="T16" fmla="*/ 2147483647 w 220"/>
              <a:gd name="T17" fmla="*/ 0 h 272"/>
              <a:gd name="T18" fmla="*/ 2147483647 w 220"/>
              <a:gd name="T19" fmla="*/ 2147483647 h 272"/>
              <a:gd name="T20" fmla="*/ 2147483647 w 220"/>
              <a:gd name="T21" fmla="*/ 2147483647 h 272"/>
              <a:gd name="T22" fmla="*/ 2147483647 w 220"/>
              <a:gd name="T23" fmla="*/ 2147483647 h 272"/>
              <a:gd name="T24" fmla="*/ 2147483647 w 220"/>
              <a:gd name="T25" fmla="*/ 2147483647 h 272"/>
              <a:gd name="T26" fmla="*/ 2147483647 w 220"/>
              <a:gd name="T27" fmla="*/ 2147483647 h 272"/>
              <a:gd name="T28" fmla="*/ 2147483647 w 220"/>
              <a:gd name="T29" fmla="*/ 2147483647 h 272"/>
              <a:gd name="T30" fmla="*/ 2147483647 w 220"/>
              <a:gd name="T31" fmla="*/ 2147483647 h 272"/>
              <a:gd name="T32" fmla="*/ 2147483647 w 220"/>
              <a:gd name="T33" fmla="*/ 2147483647 h 272"/>
              <a:gd name="T34" fmla="*/ 2147483647 w 220"/>
              <a:gd name="T35" fmla="*/ 2147483647 h 272"/>
              <a:gd name="T36" fmla="*/ 2147483647 w 220"/>
              <a:gd name="T37" fmla="*/ 2147483647 h 272"/>
              <a:gd name="T38" fmla="*/ 2147483647 w 220"/>
              <a:gd name="T39" fmla="*/ 2147483647 h 272"/>
              <a:gd name="T40" fmla="*/ 2147483647 w 220"/>
              <a:gd name="T41" fmla="*/ 2147483647 h 272"/>
              <a:gd name="T42" fmla="*/ 2147483647 w 220"/>
              <a:gd name="T43" fmla="*/ 2147483647 h 272"/>
              <a:gd name="T44" fmla="*/ 2147483647 w 220"/>
              <a:gd name="T45" fmla="*/ 2147483647 h 272"/>
              <a:gd name="T46" fmla="*/ 2147483647 w 220"/>
              <a:gd name="T47" fmla="*/ 2147483647 h 272"/>
              <a:gd name="T48" fmla="*/ 2147483647 w 220"/>
              <a:gd name="T49" fmla="*/ 2147483647 h 272"/>
              <a:gd name="T50" fmla="*/ 2147483647 w 220"/>
              <a:gd name="T51" fmla="*/ 2147483647 h 272"/>
              <a:gd name="T52" fmla="*/ 2147483647 w 220"/>
              <a:gd name="T53" fmla="*/ 2147483647 h 272"/>
              <a:gd name="T54" fmla="*/ 2147483647 w 220"/>
              <a:gd name="T55" fmla="*/ 2147483647 h 272"/>
              <a:gd name="T56" fmla="*/ 2147483647 w 220"/>
              <a:gd name="T57" fmla="*/ 2147483647 h 272"/>
              <a:gd name="T58" fmla="*/ 2147483647 w 220"/>
              <a:gd name="T59" fmla="*/ 2147483647 h 272"/>
              <a:gd name="T60" fmla="*/ 2147483647 w 220"/>
              <a:gd name="T61" fmla="*/ 2147483647 h 272"/>
              <a:gd name="T62" fmla="*/ 2147483647 w 220"/>
              <a:gd name="T63" fmla="*/ 2147483647 h 272"/>
              <a:gd name="T64" fmla="*/ 2147483647 w 220"/>
              <a:gd name="T65" fmla="*/ 2147483647 h 272"/>
              <a:gd name="T66" fmla="*/ 2147483647 w 220"/>
              <a:gd name="T67" fmla="*/ 2147483647 h 272"/>
              <a:gd name="T68" fmla="*/ 2147483647 w 220"/>
              <a:gd name="T69" fmla="*/ 2147483647 h 272"/>
              <a:gd name="T70" fmla="*/ 2147483647 w 220"/>
              <a:gd name="T71" fmla="*/ 2147483647 h 272"/>
              <a:gd name="T72" fmla="*/ 2147483647 w 220"/>
              <a:gd name="T73" fmla="*/ 2147483647 h 272"/>
              <a:gd name="T74" fmla="*/ 2147483647 w 220"/>
              <a:gd name="T75" fmla="*/ 2147483647 h 272"/>
              <a:gd name="T76" fmla="*/ 2147483647 w 220"/>
              <a:gd name="T77" fmla="*/ 2147483647 h 272"/>
              <a:gd name="T78" fmla="*/ 2147483647 w 220"/>
              <a:gd name="T79" fmla="*/ 2147483647 h 272"/>
              <a:gd name="T80" fmla="*/ 2147483647 w 220"/>
              <a:gd name="T81" fmla="*/ 2147483647 h 272"/>
              <a:gd name="T82" fmla="*/ 2147483647 w 220"/>
              <a:gd name="T83" fmla="*/ 2147483647 h 272"/>
              <a:gd name="T84" fmla="*/ 2147483647 w 220"/>
              <a:gd name="T85" fmla="*/ 2147483647 h 272"/>
              <a:gd name="T86" fmla="*/ 2147483647 w 220"/>
              <a:gd name="T87" fmla="*/ 2147483647 h 272"/>
              <a:gd name="T88" fmla="*/ 2147483647 w 220"/>
              <a:gd name="T89" fmla="*/ 2147483647 h 272"/>
              <a:gd name="T90" fmla="*/ 2147483647 w 220"/>
              <a:gd name="T91" fmla="*/ 2147483647 h 272"/>
              <a:gd name="T92" fmla="*/ 2147483647 w 220"/>
              <a:gd name="T93" fmla="*/ 2147483647 h 272"/>
              <a:gd name="T94" fmla="*/ 2147483647 w 220"/>
              <a:gd name="T95" fmla="*/ 2147483647 h 272"/>
              <a:gd name="T96" fmla="*/ 2147483647 w 220"/>
              <a:gd name="T97" fmla="*/ 2147483647 h 272"/>
              <a:gd name="T98" fmla="*/ 2147483647 w 220"/>
              <a:gd name="T99" fmla="*/ 2147483647 h 272"/>
              <a:gd name="T100" fmla="*/ 2147483647 w 220"/>
              <a:gd name="T101" fmla="*/ 2147483647 h 272"/>
              <a:gd name="T102" fmla="*/ 2147483647 w 220"/>
              <a:gd name="T103" fmla="*/ 2147483647 h 272"/>
              <a:gd name="T104" fmla="*/ 2147483647 w 220"/>
              <a:gd name="T105" fmla="*/ 2147483647 h 272"/>
              <a:gd name="T106" fmla="*/ 2147483647 w 220"/>
              <a:gd name="T107" fmla="*/ 2147483647 h 272"/>
              <a:gd name="T108" fmla="*/ 2147483647 w 220"/>
              <a:gd name="T109" fmla="*/ 2147483647 h 272"/>
              <a:gd name="T110" fmla="*/ 2147483647 w 220"/>
              <a:gd name="T111" fmla="*/ 2147483647 h 272"/>
              <a:gd name="T112" fmla="*/ 2147483647 w 220"/>
              <a:gd name="T113" fmla="*/ 2147483647 h 272"/>
              <a:gd name="T114" fmla="*/ 2147483647 w 220"/>
              <a:gd name="T115" fmla="*/ 2147483647 h 272"/>
              <a:gd name="T116" fmla="*/ 2147483647 w 220"/>
              <a:gd name="T117" fmla="*/ 2147483647 h 272"/>
              <a:gd name="T118" fmla="*/ 2147483647 w 220"/>
              <a:gd name="T119" fmla="*/ 2147483647 h 272"/>
              <a:gd name="T120" fmla="*/ 2147483647 w 220"/>
              <a:gd name="T121" fmla="*/ 2147483647 h 272"/>
              <a:gd name="T122" fmla="*/ 2147483647 w 220"/>
              <a:gd name="T123" fmla="*/ 2147483647 h 2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0" h="272">
                <a:moveTo>
                  <a:pt x="75" y="272"/>
                </a:moveTo>
                <a:lnTo>
                  <a:pt x="75" y="272"/>
                </a:lnTo>
                <a:lnTo>
                  <a:pt x="70" y="271"/>
                </a:lnTo>
                <a:lnTo>
                  <a:pt x="67" y="266"/>
                </a:lnTo>
                <a:lnTo>
                  <a:pt x="63" y="258"/>
                </a:lnTo>
                <a:lnTo>
                  <a:pt x="45" y="226"/>
                </a:lnTo>
                <a:lnTo>
                  <a:pt x="32" y="200"/>
                </a:lnTo>
                <a:lnTo>
                  <a:pt x="21" y="175"/>
                </a:lnTo>
                <a:lnTo>
                  <a:pt x="13" y="156"/>
                </a:lnTo>
                <a:lnTo>
                  <a:pt x="4" y="138"/>
                </a:lnTo>
                <a:lnTo>
                  <a:pt x="2" y="133"/>
                </a:lnTo>
                <a:lnTo>
                  <a:pt x="0" y="126"/>
                </a:lnTo>
                <a:lnTo>
                  <a:pt x="0" y="120"/>
                </a:lnTo>
                <a:lnTo>
                  <a:pt x="3" y="115"/>
                </a:lnTo>
                <a:lnTo>
                  <a:pt x="7" y="108"/>
                </a:lnTo>
                <a:lnTo>
                  <a:pt x="14" y="104"/>
                </a:lnTo>
                <a:lnTo>
                  <a:pt x="21" y="101"/>
                </a:lnTo>
                <a:lnTo>
                  <a:pt x="29" y="100"/>
                </a:lnTo>
                <a:lnTo>
                  <a:pt x="40" y="101"/>
                </a:lnTo>
                <a:lnTo>
                  <a:pt x="48" y="105"/>
                </a:lnTo>
                <a:lnTo>
                  <a:pt x="49" y="30"/>
                </a:lnTo>
                <a:lnTo>
                  <a:pt x="51" y="21"/>
                </a:lnTo>
                <a:lnTo>
                  <a:pt x="52" y="15"/>
                </a:lnTo>
                <a:lnTo>
                  <a:pt x="55" y="11"/>
                </a:lnTo>
                <a:lnTo>
                  <a:pt x="59" y="7"/>
                </a:lnTo>
                <a:lnTo>
                  <a:pt x="63" y="3"/>
                </a:lnTo>
                <a:lnTo>
                  <a:pt x="70" y="0"/>
                </a:lnTo>
                <a:lnTo>
                  <a:pt x="77" y="0"/>
                </a:lnTo>
                <a:lnTo>
                  <a:pt x="82" y="0"/>
                </a:lnTo>
                <a:lnTo>
                  <a:pt x="88" y="2"/>
                </a:lnTo>
                <a:lnTo>
                  <a:pt x="92" y="4"/>
                </a:lnTo>
                <a:lnTo>
                  <a:pt x="96" y="7"/>
                </a:lnTo>
                <a:lnTo>
                  <a:pt x="100" y="14"/>
                </a:lnTo>
                <a:lnTo>
                  <a:pt x="103" y="21"/>
                </a:lnTo>
                <a:lnTo>
                  <a:pt x="103" y="30"/>
                </a:lnTo>
                <a:lnTo>
                  <a:pt x="104" y="65"/>
                </a:lnTo>
                <a:lnTo>
                  <a:pt x="110" y="62"/>
                </a:lnTo>
                <a:lnTo>
                  <a:pt x="116" y="62"/>
                </a:lnTo>
                <a:lnTo>
                  <a:pt x="125" y="63"/>
                </a:lnTo>
                <a:lnTo>
                  <a:pt x="130" y="65"/>
                </a:lnTo>
                <a:lnTo>
                  <a:pt x="135" y="67"/>
                </a:lnTo>
                <a:lnTo>
                  <a:pt x="141" y="71"/>
                </a:lnTo>
                <a:lnTo>
                  <a:pt x="144" y="77"/>
                </a:lnTo>
                <a:lnTo>
                  <a:pt x="150" y="74"/>
                </a:lnTo>
                <a:lnTo>
                  <a:pt x="159" y="74"/>
                </a:lnTo>
                <a:lnTo>
                  <a:pt x="164" y="75"/>
                </a:lnTo>
                <a:lnTo>
                  <a:pt x="170" y="77"/>
                </a:lnTo>
                <a:lnTo>
                  <a:pt x="174" y="80"/>
                </a:lnTo>
                <a:lnTo>
                  <a:pt x="178" y="84"/>
                </a:lnTo>
                <a:lnTo>
                  <a:pt x="181" y="88"/>
                </a:lnTo>
                <a:lnTo>
                  <a:pt x="182" y="92"/>
                </a:lnTo>
                <a:lnTo>
                  <a:pt x="189" y="90"/>
                </a:lnTo>
                <a:lnTo>
                  <a:pt x="197" y="90"/>
                </a:lnTo>
                <a:lnTo>
                  <a:pt x="204" y="93"/>
                </a:lnTo>
                <a:lnTo>
                  <a:pt x="209" y="97"/>
                </a:lnTo>
                <a:lnTo>
                  <a:pt x="213" y="101"/>
                </a:lnTo>
                <a:lnTo>
                  <a:pt x="216" y="107"/>
                </a:lnTo>
                <a:lnTo>
                  <a:pt x="217" y="112"/>
                </a:lnTo>
                <a:lnTo>
                  <a:pt x="219" y="116"/>
                </a:lnTo>
                <a:lnTo>
                  <a:pt x="220" y="126"/>
                </a:lnTo>
                <a:lnTo>
                  <a:pt x="220" y="159"/>
                </a:lnTo>
                <a:lnTo>
                  <a:pt x="220" y="166"/>
                </a:lnTo>
                <a:lnTo>
                  <a:pt x="217" y="183"/>
                </a:lnTo>
                <a:lnTo>
                  <a:pt x="215" y="194"/>
                </a:lnTo>
                <a:lnTo>
                  <a:pt x="212" y="206"/>
                </a:lnTo>
                <a:lnTo>
                  <a:pt x="206" y="220"/>
                </a:lnTo>
                <a:lnTo>
                  <a:pt x="198" y="234"/>
                </a:lnTo>
                <a:lnTo>
                  <a:pt x="181" y="266"/>
                </a:lnTo>
                <a:lnTo>
                  <a:pt x="179" y="269"/>
                </a:lnTo>
                <a:lnTo>
                  <a:pt x="175" y="271"/>
                </a:lnTo>
                <a:lnTo>
                  <a:pt x="172" y="272"/>
                </a:lnTo>
                <a:lnTo>
                  <a:pt x="75" y="272"/>
                </a:lnTo>
                <a:close/>
                <a:moveTo>
                  <a:pt x="29" y="116"/>
                </a:moveTo>
                <a:lnTo>
                  <a:pt x="29" y="116"/>
                </a:lnTo>
                <a:lnTo>
                  <a:pt x="26" y="116"/>
                </a:lnTo>
                <a:lnTo>
                  <a:pt x="22" y="118"/>
                </a:lnTo>
                <a:lnTo>
                  <a:pt x="19" y="120"/>
                </a:lnTo>
                <a:lnTo>
                  <a:pt x="17" y="122"/>
                </a:lnTo>
                <a:lnTo>
                  <a:pt x="17" y="126"/>
                </a:lnTo>
                <a:lnTo>
                  <a:pt x="18" y="130"/>
                </a:lnTo>
                <a:lnTo>
                  <a:pt x="28" y="149"/>
                </a:lnTo>
                <a:lnTo>
                  <a:pt x="36" y="170"/>
                </a:lnTo>
                <a:lnTo>
                  <a:pt x="47" y="193"/>
                </a:lnTo>
                <a:lnTo>
                  <a:pt x="59" y="217"/>
                </a:lnTo>
                <a:lnTo>
                  <a:pt x="73" y="242"/>
                </a:lnTo>
                <a:lnTo>
                  <a:pt x="80" y="256"/>
                </a:lnTo>
                <a:lnTo>
                  <a:pt x="168" y="256"/>
                </a:lnTo>
                <a:lnTo>
                  <a:pt x="185" y="226"/>
                </a:lnTo>
                <a:lnTo>
                  <a:pt x="191" y="213"/>
                </a:lnTo>
                <a:lnTo>
                  <a:pt x="196" y="201"/>
                </a:lnTo>
                <a:lnTo>
                  <a:pt x="200" y="190"/>
                </a:lnTo>
                <a:lnTo>
                  <a:pt x="201" y="181"/>
                </a:lnTo>
                <a:lnTo>
                  <a:pt x="204" y="164"/>
                </a:lnTo>
                <a:lnTo>
                  <a:pt x="204" y="159"/>
                </a:lnTo>
                <a:lnTo>
                  <a:pt x="204" y="126"/>
                </a:lnTo>
                <a:lnTo>
                  <a:pt x="204" y="123"/>
                </a:lnTo>
                <a:lnTo>
                  <a:pt x="202" y="116"/>
                </a:lnTo>
                <a:lnTo>
                  <a:pt x="201" y="114"/>
                </a:lnTo>
                <a:lnTo>
                  <a:pt x="200" y="111"/>
                </a:lnTo>
                <a:lnTo>
                  <a:pt x="197" y="108"/>
                </a:lnTo>
                <a:lnTo>
                  <a:pt x="193" y="107"/>
                </a:lnTo>
                <a:lnTo>
                  <a:pt x="191" y="105"/>
                </a:lnTo>
                <a:lnTo>
                  <a:pt x="189" y="107"/>
                </a:lnTo>
                <a:lnTo>
                  <a:pt x="187" y="107"/>
                </a:lnTo>
                <a:lnTo>
                  <a:pt x="185" y="110"/>
                </a:lnTo>
                <a:lnTo>
                  <a:pt x="183" y="114"/>
                </a:lnTo>
                <a:lnTo>
                  <a:pt x="183" y="119"/>
                </a:lnTo>
                <a:lnTo>
                  <a:pt x="182" y="122"/>
                </a:lnTo>
                <a:lnTo>
                  <a:pt x="179" y="123"/>
                </a:lnTo>
                <a:lnTo>
                  <a:pt x="176" y="125"/>
                </a:lnTo>
                <a:lnTo>
                  <a:pt x="174" y="125"/>
                </a:lnTo>
                <a:lnTo>
                  <a:pt x="171" y="123"/>
                </a:lnTo>
                <a:lnTo>
                  <a:pt x="168" y="122"/>
                </a:lnTo>
                <a:lnTo>
                  <a:pt x="167" y="119"/>
                </a:lnTo>
                <a:lnTo>
                  <a:pt x="167" y="116"/>
                </a:lnTo>
                <a:lnTo>
                  <a:pt x="168" y="111"/>
                </a:lnTo>
                <a:lnTo>
                  <a:pt x="168" y="101"/>
                </a:lnTo>
                <a:lnTo>
                  <a:pt x="167" y="97"/>
                </a:lnTo>
                <a:lnTo>
                  <a:pt x="165" y="93"/>
                </a:lnTo>
                <a:lnTo>
                  <a:pt x="163" y="92"/>
                </a:lnTo>
                <a:lnTo>
                  <a:pt x="157" y="90"/>
                </a:lnTo>
                <a:lnTo>
                  <a:pt x="152" y="90"/>
                </a:lnTo>
                <a:lnTo>
                  <a:pt x="149" y="92"/>
                </a:lnTo>
                <a:lnTo>
                  <a:pt x="146" y="95"/>
                </a:lnTo>
                <a:lnTo>
                  <a:pt x="145" y="99"/>
                </a:lnTo>
                <a:lnTo>
                  <a:pt x="145" y="107"/>
                </a:lnTo>
                <a:lnTo>
                  <a:pt x="145" y="110"/>
                </a:lnTo>
                <a:lnTo>
                  <a:pt x="144" y="112"/>
                </a:lnTo>
                <a:lnTo>
                  <a:pt x="141" y="114"/>
                </a:lnTo>
                <a:lnTo>
                  <a:pt x="138" y="115"/>
                </a:lnTo>
                <a:lnTo>
                  <a:pt x="135" y="115"/>
                </a:lnTo>
                <a:lnTo>
                  <a:pt x="133" y="114"/>
                </a:lnTo>
                <a:lnTo>
                  <a:pt x="131" y="111"/>
                </a:lnTo>
                <a:lnTo>
                  <a:pt x="130" y="108"/>
                </a:lnTo>
                <a:lnTo>
                  <a:pt x="129" y="105"/>
                </a:lnTo>
                <a:lnTo>
                  <a:pt x="129" y="99"/>
                </a:lnTo>
                <a:lnTo>
                  <a:pt x="129" y="93"/>
                </a:lnTo>
                <a:lnTo>
                  <a:pt x="129" y="92"/>
                </a:lnTo>
                <a:lnTo>
                  <a:pt x="130" y="88"/>
                </a:lnTo>
                <a:lnTo>
                  <a:pt x="129" y="85"/>
                </a:lnTo>
                <a:lnTo>
                  <a:pt x="127" y="81"/>
                </a:lnTo>
                <a:lnTo>
                  <a:pt x="126" y="80"/>
                </a:lnTo>
                <a:lnTo>
                  <a:pt x="123" y="78"/>
                </a:lnTo>
                <a:lnTo>
                  <a:pt x="116" y="78"/>
                </a:lnTo>
                <a:lnTo>
                  <a:pt x="112" y="78"/>
                </a:lnTo>
                <a:lnTo>
                  <a:pt x="110" y="80"/>
                </a:lnTo>
                <a:lnTo>
                  <a:pt x="107" y="82"/>
                </a:lnTo>
                <a:lnTo>
                  <a:pt x="105" y="88"/>
                </a:lnTo>
                <a:lnTo>
                  <a:pt x="105" y="104"/>
                </a:lnTo>
                <a:lnTo>
                  <a:pt x="105" y="107"/>
                </a:lnTo>
                <a:lnTo>
                  <a:pt x="104" y="110"/>
                </a:lnTo>
                <a:lnTo>
                  <a:pt x="101" y="111"/>
                </a:lnTo>
                <a:lnTo>
                  <a:pt x="99" y="112"/>
                </a:lnTo>
                <a:lnTo>
                  <a:pt x="96" y="112"/>
                </a:lnTo>
                <a:lnTo>
                  <a:pt x="93" y="111"/>
                </a:lnTo>
                <a:lnTo>
                  <a:pt x="90" y="108"/>
                </a:lnTo>
                <a:lnTo>
                  <a:pt x="89" y="105"/>
                </a:lnTo>
                <a:lnTo>
                  <a:pt x="89" y="100"/>
                </a:lnTo>
                <a:lnTo>
                  <a:pt x="89" y="95"/>
                </a:lnTo>
                <a:lnTo>
                  <a:pt x="89" y="86"/>
                </a:lnTo>
                <a:lnTo>
                  <a:pt x="88" y="30"/>
                </a:lnTo>
                <a:lnTo>
                  <a:pt x="88" y="29"/>
                </a:lnTo>
                <a:lnTo>
                  <a:pt x="86" y="25"/>
                </a:lnTo>
                <a:lnTo>
                  <a:pt x="86" y="21"/>
                </a:lnTo>
                <a:lnTo>
                  <a:pt x="84" y="18"/>
                </a:lnTo>
                <a:lnTo>
                  <a:pt x="81" y="17"/>
                </a:lnTo>
                <a:lnTo>
                  <a:pt x="77" y="15"/>
                </a:lnTo>
                <a:lnTo>
                  <a:pt x="73" y="17"/>
                </a:lnTo>
                <a:lnTo>
                  <a:pt x="70" y="18"/>
                </a:lnTo>
                <a:lnTo>
                  <a:pt x="69" y="20"/>
                </a:lnTo>
                <a:lnTo>
                  <a:pt x="67" y="22"/>
                </a:lnTo>
                <a:lnTo>
                  <a:pt x="64" y="28"/>
                </a:lnTo>
                <a:lnTo>
                  <a:pt x="64" y="30"/>
                </a:lnTo>
                <a:lnTo>
                  <a:pt x="63" y="129"/>
                </a:lnTo>
                <a:lnTo>
                  <a:pt x="63" y="131"/>
                </a:lnTo>
                <a:lnTo>
                  <a:pt x="62" y="133"/>
                </a:lnTo>
                <a:lnTo>
                  <a:pt x="59" y="135"/>
                </a:lnTo>
                <a:lnTo>
                  <a:pt x="58" y="135"/>
                </a:lnTo>
                <a:lnTo>
                  <a:pt x="55" y="135"/>
                </a:lnTo>
                <a:lnTo>
                  <a:pt x="52" y="135"/>
                </a:lnTo>
                <a:lnTo>
                  <a:pt x="49" y="133"/>
                </a:lnTo>
                <a:lnTo>
                  <a:pt x="48" y="131"/>
                </a:lnTo>
                <a:lnTo>
                  <a:pt x="44" y="123"/>
                </a:lnTo>
                <a:lnTo>
                  <a:pt x="39" y="119"/>
                </a:lnTo>
                <a:lnTo>
                  <a:pt x="33" y="116"/>
                </a:lnTo>
                <a:lnTo>
                  <a:pt x="29" y="11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5681" name="组合 8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163" y="1822450"/>
            <a:ext cx="146050" cy="9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82" name="Freeform 88"/>
          <p:cNvSpPr>
            <a:spLocks/>
          </p:cNvSpPr>
          <p:nvPr/>
        </p:nvSpPr>
        <p:spPr bwMode="auto">
          <a:xfrm>
            <a:off x="3221038" y="1333500"/>
            <a:ext cx="44450" cy="19050"/>
          </a:xfrm>
          <a:custGeom>
            <a:avLst/>
            <a:gdLst>
              <a:gd name="T0" fmla="*/ 2147483647 w 81"/>
              <a:gd name="T1" fmla="*/ 0 h 37"/>
              <a:gd name="T2" fmla="*/ 0 w 81"/>
              <a:gd name="T3" fmla="*/ 2147483647 h 37"/>
              <a:gd name="T4" fmla="*/ 2147483647 w 81"/>
              <a:gd name="T5" fmla="*/ 2147483647 h 37"/>
              <a:gd name="T6" fmla="*/ 2147483647 w 81"/>
              <a:gd name="T7" fmla="*/ 2147483647 h 37"/>
              <a:gd name="T8" fmla="*/ 2147483647 w 81"/>
              <a:gd name="T9" fmla="*/ 2147483647 h 37"/>
              <a:gd name="T10" fmla="*/ 2147483647 w 81"/>
              <a:gd name="T11" fmla="*/ 2147483647 h 37"/>
              <a:gd name="T12" fmla="*/ 2147483647 w 81"/>
              <a:gd name="T13" fmla="*/ 2147483647 h 37"/>
              <a:gd name="T14" fmla="*/ 2147483647 w 81"/>
              <a:gd name="T15" fmla="*/ 0 h 37"/>
              <a:gd name="T16" fmla="*/ 2147483647 w 81"/>
              <a:gd name="T17" fmla="*/ 0 h 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1" h="37">
                <a:moveTo>
                  <a:pt x="10" y="0"/>
                </a:moveTo>
                <a:lnTo>
                  <a:pt x="0" y="33"/>
                </a:lnTo>
                <a:lnTo>
                  <a:pt x="1" y="36"/>
                </a:lnTo>
                <a:lnTo>
                  <a:pt x="5" y="37"/>
                </a:lnTo>
                <a:lnTo>
                  <a:pt x="76" y="37"/>
                </a:lnTo>
                <a:lnTo>
                  <a:pt x="80" y="36"/>
                </a:lnTo>
                <a:lnTo>
                  <a:pt x="81" y="33"/>
                </a:lnTo>
                <a:lnTo>
                  <a:pt x="71" y="0"/>
                </a:lnTo>
                <a:lnTo>
                  <a:pt x="10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83" name="Freeform 89"/>
          <p:cNvSpPr>
            <a:spLocks noEditPoints="1"/>
          </p:cNvSpPr>
          <p:nvPr/>
        </p:nvSpPr>
        <p:spPr bwMode="auto">
          <a:xfrm>
            <a:off x="3170238" y="1217613"/>
            <a:ext cx="146050" cy="111125"/>
          </a:xfrm>
          <a:custGeom>
            <a:avLst/>
            <a:gdLst>
              <a:gd name="T0" fmla="*/ 2147483647 w 271"/>
              <a:gd name="T1" fmla="*/ 0 h 206"/>
              <a:gd name="T2" fmla="*/ 2147483647 w 271"/>
              <a:gd name="T3" fmla="*/ 0 h 206"/>
              <a:gd name="T4" fmla="*/ 2147483647 w 271"/>
              <a:gd name="T5" fmla="*/ 2147483647 h 206"/>
              <a:gd name="T6" fmla="*/ 2147483647 w 271"/>
              <a:gd name="T7" fmla="*/ 2147483647 h 206"/>
              <a:gd name="T8" fmla="*/ 2147483647 w 271"/>
              <a:gd name="T9" fmla="*/ 2147483647 h 206"/>
              <a:gd name="T10" fmla="*/ 0 w 271"/>
              <a:gd name="T11" fmla="*/ 2147483647 h 206"/>
              <a:gd name="T12" fmla="*/ 0 w 271"/>
              <a:gd name="T13" fmla="*/ 2147483647 h 206"/>
              <a:gd name="T14" fmla="*/ 2147483647 w 271"/>
              <a:gd name="T15" fmla="*/ 2147483647 h 206"/>
              <a:gd name="T16" fmla="*/ 2147483647 w 271"/>
              <a:gd name="T17" fmla="*/ 2147483647 h 206"/>
              <a:gd name="T18" fmla="*/ 2147483647 w 271"/>
              <a:gd name="T19" fmla="*/ 2147483647 h 206"/>
              <a:gd name="T20" fmla="*/ 2147483647 w 271"/>
              <a:gd name="T21" fmla="*/ 2147483647 h 206"/>
              <a:gd name="T22" fmla="*/ 2147483647 w 271"/>
              <a:gd name="T23" fmla="*/ 2147483647 h 206"/>
              <a:gd name="T24" fmla="*/ 2147483647 w 271"/>
              <a:gd name="T25" fmla="*/ 2147483647 h 206"/>
              <a:gd name="T26" fmla="*/ 2147483647 w 271"/>
              <a:gd name="T27" fmla="*/ 2147483647 h 206"/>
              <a:gd name="T28" fmla="*/ 2147483647 w 271"/>
              <a:gd name="T29" fmla="*/ 2147483647 h 206"/>
              <a:gd name="T30" fmla="*/ 2147483647 w 271"/>
              <a:gd name="T31" fmla="*/ 2147483647 h 206"/>
              <a:gd name="T32" fmla="*/ 2147483647 w 271"/>
              <a:gd name="T33" fmla="*/ 2147483647 h 206"/>
              <a:gd name="T34" fmla="*/ 2147483647 w 271"/>
              <a:gd name="T35" fmla="*/ 2147483647 h 206"/>
              <a:gd name="T36" fmla="*/ 2147483647 w 271"/>
              <a:gd name="T37" fmla="*/ 2147483647 h 206"/>
              <a:gd name="T38" fmla="*/ 2147483647 w 271"/>
              <a:gd name="T39" fmla="*/ 2147483647 h 206"/>
              <a:gd name="T40" fmla="*/ 2147483647 w 271"/>
              <a:gd name="T41" fmla="*/ 0 h 206"/>
              <a:gd name="T42" fmla="*/ 2147483647 w 271"/>
              <a:gd name="T43" fmla="*/ 2147483647 h 206"/>
              <a:gd name="T44" fmla="*/ 2147483647 w 271"/>
              <a:gd name="T45" fmla="*/ 2147483647 h 206"/>
              <a:gd name="T46" fmla="*/ 2147483647 w 271"/>
              <a:gd name="T47" fmla="*/ 2147483647 h 206"/>
              <a:gd name="T48" fmla="*/ 2147483647 w 271"/>
              <a:gd name="T49" fmla="*/ 2147483647 h 206"/>
              <a:gd name="T50" fmla="*/ 2147483647 w 271"/>
              <a:gd name="T51" fmla="*/ 2147483647 h 20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71" h="206">
                <a:moveTo>
                  <a:pt x="252" y="0"/>
                </a:moveTo>
                <a:lnTo>
                  <a:pt x="19" y="0"/>
                </a:lnTo>
                <a:lnTo>
                  <a:pt x="11" y="2"/>
                </a:lnTo>
                <a:lnTo>
                  <a:pt x="6" y="6"/>
                </a:lnTo>
                <a:lnTo>
                  <a:pt x="2" y="11"/>
                </a:lnTo>
                <a:lnTo>
                  <a:pt x="0" y="19"/>
                </a:lnTo>
                <a:lnTo>
                  <a:pt x="0" y="187"/>
                </a:lnTo>
                <a:lnTo>
                  <a:pt x="2" y="194"/>
                </a:lnTo>
                <a:lnTo>
                  <a:pt x="6" y="201"/>
                </a:lnTo>
                <a:lnTo>
                  <a:pt x="11" y="205"/>
                </a:lnTo>
                <a:lnTo>
                  <a:pt x="19" y="206"/>
                </a:lnTo>
                <a:lnTo>
                  <a:pt x="252" y="206"/>
                </a:lnTo>
                <a:lnTo>
                  <a:pt x="260" y="205"/>
                </a:lnTo>
                <a:lnTo>
                  <a:pt x="265" y="201"/>
                </a:lnTo>
                <a:lnTo>
                  <a:pt x="269" y="194"/>
                </a:lnTo>
                <a:lnTo>
                  <a:pt x="271" y="187"/>
                </a:lnTo>
                <a:lnTo>
                  <a:pt x="271" y="19"/>
                </a:lnTo>
                <a:lnTo>
                  <a:pt x="269" y="11"/>
                </a:lnTo>
                <a:lnTo>
                  <a:pt x="265" y="6"/>
                </a:lnTo>
                <a:lnTo>
                  <a:pt x="260" y="2"/>
                </a:lnTo>
                <a:lnTo>
                  <a:pt x="252" y="0"/>
                </a:lnTo>
                <a:close/>
                <a:moveTo>
                  <a:pt x="256" y="187"/>
                </a:moveTo>
                <a:lnTo>
                  <a:pt x="14" y="187"/>
                </a:lnTo>
                <a:lnTo>
                  <a:pt x="14" y="13"/>
                </a:lnTo>
                <a:lnTo>
                  <a:pt x="256" y="13"/>
                </a:lnTo>
                <a:lnTo>
                  <a:pt x="256" y="18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84" name="Freeform 90"/>
          <p:cNvSpPr>
            <a:spLocks noEditPoints="1"/>
          </p:cNvSpPr>
          <p:nvPr/>
        </p:nvSpPr>
        <p:spPr bwMode="auto">
          <a:xfrm>
            <a:off x="4054475" y="1311275"/>
            <a:ext cx="147638" cy="41275"/>
          </a:xfrm>
          <a:custGeom>
            <a:avLst/>
            <a:gdLst>
              <a:gd name="T0" fmla="*/ 2147483647 w 273"/>
              <a:gd name="T1" fmla="*/ 2147483647 h 79"/>
              <a:gd name="T2" fmla="*/ 2147483647 w 273"/>
              <a:gd name="T3" fmla="*/ 2147483647 h 79"/>
              <a:gd name="T4" fmla="*/ 2147483647 w 273"/>
              <a:gd name="T5" fmla="*/ 2147483647 h 79"/>
              <a:gd name="T6" fmla="*/ 2147483647 w 273"/>
              <a:gd name="T7" fmla="*/ 2147483647 h 79"/>
              <a:gd name="T8" fmla="*/ 2147483647 w 273"/>
              <a:gd name="T9" fmla="*/ 2147483647 h 79"/>
              <a:gd name="T10" fmla="*/ 2147483647 w 273"/>
              <a:gd name="T11" fmla="*/ 0 h 79"/>
              <a:gd name="T12" fmla="*/ 2147483647 w 273"/>
              <a:gd name="T13" fmla="*/ 0 h 79"/>
              <a:gd name="T14" fmla="*/ 2147483647 w 273"/>
              <a:gd name="T15" fmla="*/ 0 h 79"/>
              <a:gd name="T16" fmla="*/ 2147483647 w 273"/>
              <a:gd name="T17" fmla="*/ 0 h 79"/>
              <a:gd name="T18" fmla="*/ 2147483647 w 273"/>
              <a:gd name="T19" fmla="*/ 2147483647 h 79"/>
              <a:gd name="T20" fmla="*/ 2147483647 w 273"/>
              <a:gd name="T21" fmla="*/ 2147483647 h 79"/>
              <a:gd name="T22" fmla="*/ 2147483647 w 273"/>
              <a:gd name="T23" fmla="*/ 2147483647 h 79"/>
              <a:gd name="T24" fmla="*/ 2147483647 w 273"/>
              <a:gd name="T25" fmla="*/ 2147483647 h 79"/>
              <a:gd name="T26" fmla="*/ 0 w 273"/>
              <a:gd name="T27" fmla="*/ 2147483647 h 79"/>
              <a:gd name="T28" fmla="*/ 2147483647 w 273"/>
              <a:gd name="T29" fmla="*/ 2147483647 h 79"/>
              <a:gd name="T30" fmla="*/ 2147483647 w 273"/>
              <a:gd name="T31" fmla="*/ 2147483647 h 79"/>
              <a:gd name="T32" fmla="*/ 2147483647 w 273"/>
              <a:gd name="T33" fmla="*/ 2147483647 h 79"/>
              <a:gd name="T34" fmla="*/ 2147483647 w 273"/>
              <a:gd name="T35" fmla="*/ 2147483647 h 79"/>
              <a:gd name="T36" fmla="*/ 2147483647 w 273"/>
              <a:gd name="T37" fmla="*/ 2147483647 h 79"/>
              <a:gd name="T38" fmla="*/ 2147483647 w 273"/>
              <a:gd name="T39" fmla="*/ 2147483647 h 79"/>
              <a:gd name="T40" fmla="*/ 2147483647 w 273"/>
              <a:gd name="T41" fmla="*/ 2147483647 h 79"/>
              <a:gd name="T42" fmla="*/ 2147483647 w 273"/>
              <a:gd name="T43" fmla="*/ 2147483647 h 79"/>
              <a:gd name="T44" fmla="*/ 2147483647 w 273"/>
              <a:gd name="T45" fmla="*/ 2147483647 h 79"/>
              <a:gd name="T46" fmla="*/ 2147483647 w 273"/>
              <a:gd name="T47" fmla="*/ 2147483647 h 79"/>
              <a:gd name="T48" fmla="*/ 2147483647 w 273"/>
              <a:gd name="T49" fmla="*/ 2147483647 h 79"/>
              <a:gd name="T50" fmla="*/ 2147483647 w 273"/>
              <a:gd name="T51" fmla="*/ 2147483647 h 79"/>
              <a:gd name="T52" fmla="*/ 2147483647 w 273"/>
              <a:gd name="T53" fmla="*/ 2147483647 h 79"/>
              <a:gd name="T54" fmla="*/ 2147483647 w 273"/>
              <a:gd name="T55" fmla="*/ 2147483647 h 79"/>
              <a:gd name="T56" fmla="*/ 2147483647 w 273"/>
              <a:gd name="T57" fmla="*/ 2147483647 h 79"/>
              <a:gd name="T58" fmla="*/ 2147483647 w 273"/>
              <a:gd name="T59" fmla="*/ 2147483647 h 79"/>
              <a:gd name="T60" fmla="*/ 2147483647 w 273"/>
              <a:gd name="T61" fmla="*/ 2147483647 h 79"/>
              <a:gd name="T62" fmla="*/ 2147483647 w 273"/>
              <a:gd name="T63" fmla="*/ 2147483647 h 79"/>
              <a:gd name="T64" fmla="*/ 2147483647 w 273"/>
              <a:gd name="T65" fmla="*/ 2147483647 h 79"/>
              <a:gd name="T66" fmla="*/ 2147483647 w 273"/>
              <a:gd name="T67" fmla="*/ 2147483647 h 79"/>
              <a:gd name="T68" fmla="*/ 2147483647 w 273"/>
              <a:gd name="T69" fmla="*/ 2147483647 h 79"/>
              <a:gd name="T70" fmla="*/ 2147483647 w 273"/>
              <a:gd name="T71" fmla="*/ 2147483647 h 79"/>
              <a:gd name="T72" fmla="*/ 2147483647 w 273"/>
              <a:gd name="T73" fmla="*/ 2147483647 h 79"/>
              <a:gd name="T74" fmla="*/ 2147483647 w 273"/>
              <a:gd name="T75" fmla="*/ 2147483647 h 7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73" h="79">
                <a:moveTo>
                  <a:pt x="272" y="66"/>
                </a:moveTo>
                <a:lnTo>
                  <a:pt x="272" y="66"/>
                </a:lnTo>
                <a:lnTo>
                  <a:pt x="266" y="55"/>
                </a:lnTo>
                <a:lnTo>
                  <a:pt x="255" y="36"/>
                </a:lnTo>
                <a:lnTo>
                  <a:pt x="233" y="2"/>
                </a:lnTo>
                <a:lnTo>
                  <a:pt x="232" y="0"/>
                </a:lnTo>
                <a:lnTo>
                  <a:pt x="231" y="0"/>
                </a:lnTo>
                <a:lnTo>
                  <a:pt x="44" y="0"/>
                </a:lnTo>
                <a:lnTo>
                  <a:pt x="41" y="0"/>
                </a:lnTo>
                <a:lnTo>
                  <a:pt x="39" y="2"/>
                </a:lnTo>
                <a:lnTo>
                  <a:pt x="18" y="36"/>
                </a:lnTo>
                <a:lnTo>
                  <a:pt x="7" y="55"/>
                </a:lnTo>
                <a:lnTo>
                  <a:pt x="1" y="66"/>
                </a:lnTo>
                <a:lnTo>
                  <a:pt x="0" y="71"/>
                </a:lnTo>
                <a:lnTo>
                  <a:pt x="1" y="74"/>
                </a:lnTo>
                <a:lnTo>
                  <a:pt x="4" y="77"/>
                </a:lnTo>
                <a:lnTo>
                  <a:pt x="8" y="78"/>
                </a:lnTo>
                <a:lnTo>
                  <a:pt x="19" y="79"/>
                </a:lnTo>
                <a:lnTo>
                  <a:pt x="255" y="79"/>
                </a:lnTo>
                <a:lnTo>
                  <a:pt x="266" y="78"/>
                </a:lnTo>
                <a:lnTo>
                  <a:pt x="269" y="77"/>
                </a:lnTo>
                <a:lnTo>
                  <a:pt x="272" y="74"/>
                </a:lnTo>
                <a:lnTo>
                  <a:pt x="273" y="71"/>
                </a:lnTo>
                <a:lnTo>
                  <a:pt x="272" y="66"/>
                </a:lnTo>
                <a:close/>
                <a:moveTo>
                  <a:pt x="266" y="70"/>
                </a:moveTo>
                <a:lnTo>
                  <a:pt x="266" y="70"/>
                </a:lnTo>
                <a:lnTo>
                  <a:pt x="263" y="71"/>
                </a:lnTo>
                <a:lnTo>
                  <a:pt x="255" y="71"/>
                </a:lnTo>
                <a:lnTo>
                  <a:pt x="19" y="71"/>
                </a:lnTo>
                <a:lnTo>
                  <a:pt x="9" y="71"/>
                </a:lnTo>
                <a:lnTo>
                  <a:pt x="8" y="70"/>
                </a:lnTo>
                <a:lnTo>
                  <a:pt x="8" y="68"/>
                </a:lnTo>
                <a:lnTo>
                  <a:pt x="15" y="53"/>
                </a:lnTo>
                <a:lnTo>
                  <a:pt x="31" y="29"/>
                </a:lnTo>
                <a:lnTo>
                  <a:pt x="241" y="29"/>
                </a:lnTo>
                <a:lnTo>
                  <a:pt x="258" y="53"/>
                </a:lnTo>
                <a:lnTo>
                  <a:pt x="265" y="68"/>
                </a:lnTo>
                <a:lnTo>
                  <a:pt x="266" y="7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85" name="Freeform 91"/>
          <p:cNvSpPr>
            <a:spLocks/>
          </p:cNvSpPr>
          <p:nvPr/>
        </p:nvSpPr>
        <p:spPr bwMode="auto">
          <a:xfrm>
            <a:off x="4121150" y="1330325"/>
            <a:ext cx="15875" cy="11113"/>
          </a:xfrm>
          <a:custGeom>
            <a:avLst/>
            <a:gdLst>
              <a:gd name="T0" fmla="*/ 2147483647 w 32"/>
              <a:gd name="T1" fmla="*/ 0 h 21"/>
              <a:gd name="T2" fmla="*/ 2147483647 w 32"/>
              <a:gd name="T3" fmla="*/ 0 h 21"/>
              <a:gd name="T4" fmla="*/ 0 w 32"/>
              <a:gd name="T5" fmla="*/ 2147483647 h 21"/>
              <a:gd name="T6" fmla="*/ 0 w 32"/>
              <a:gd name="T7" fmla="*/ 2147483647 h 21"/>
              <a:gd name="T8" fmla="*/ 0 w 32"/>
              <a:gd name="T9" fmla="*/ 2147483647 h 21"/>
              <a:gd name="T10" fmla="*/ 0 w 32"/>
              <a:gd name="T11" fmla="*/ 2147483647 h 21"/>
              <a:gd name="T12" fmla="*/ 2147483647 w 32"/>
              <a:gd name="T13" fmla="*/ 2147483647 h 21"/>
              <a:gd name="T14" fmla="*/ 2147483647 w 32"/>
              <a:gd name="T15" fmla="*/ 2147483647 h 21"/>
              <a:gd name="T16" fmla="*/ 2147483647 w 32"/>
              <a:gd name="T17" fmla="*/ 2147483647 h 21"/>
              <a:gd name="T18" fmla="*/ 2147483647 w 32"/>
              <a:gd name="T19" fmla="*/ 2147483647 h 21"/>
              <a:gd name="T20" fmla="*/ 2147483647 w 32"/>
              <a:gd name="T21" fmla="*/ 2147483647 h 21"/>
              <a:gd name="T22" fmla="*/ 2147483647 w 32"/>
              <a:gd name="T23" fmla="*/ 2147483647 h 21"/>
              <a:gd name="T24" fmla="*/ 2147483647 w 32"/>
              <a:gd name="T25" fmla="*/ 0 h 2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2" h="21">
                <a:moveTo>
                  <a:pt x="29" y="0"/>
                </a:moveTo>
                <a:lnTo>
                  <a:pt x="3" y="0"/>
                </a:lnTo>
                <a:lnTo>
                  <a:pt x="0" y="1"/>
                </a:lnTo>
                <a:lnTo>
                  <a:pt x="0" y="3"/>
                </a:lnTo>
                <a:lnTo>
                  <a:pt x="0" y="19"/>
                </a:lnTo>
                <a:lnTo>
                  <a:pt x="0" y="21"/>
                </a:lnTo>
                <a:lnTo>
                  <a:pt x="3" y="21"/>
                </a:lnTo>
                <a:lnTo>
                  <a:pt x="29" y="21"/>
                </a:lnTo>
                <a:lnTo>
                  <a:pt x="32" y="21"/>
                </a:lnTo>
                <a:lnTo>
                  <a:pt x="32" y="19"/>
                </a:lnTo>
                <a:lnTo>
                  <a:pt x="32" y="3"/>
                </a:lnTo>
                <a:lnTo>
                  <a:pt x="32" y="1"/>
                </a:lnTo>
                <a:lnTo>
                  <a:pt x="29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86" name="Freeform 92"/>
          <p:cNvSpPr>
            <a:spLocks noEditPoints="1"/>
          </p:cNvSpPr>
          <p:nvPr/>
        </p:nvSpPr>
        <p:spPr bwMode="auto">
          <a:xfrm>
            <a:off x="4078288" y="1233488"/>
            <a:ext cx="101600" cy="73025"/>
          </a:xfrm>
          <a:custGeom>
            <a:avLst/>
            <a:gdLst>
              <a:gd name="T0" fmla="*/ 2147483647 w 189"/>
              <a:gd name="T1" fmla="*/ 2147483647 h 132"/>
              <a:gd name="T2" fmla="*/ 2147483647 w 189"/>
              <a:gd name="T3" fmla="*/ 2147483647 h 132"/>
              <a:gd name="T4" fmla="*/ 2147483647 w 189"/>
              <a:gd name="T5" fmla="*/ 2147483647 h 132"/>
              <a:gd name="T6" fmla="*/ 2147483647 w 189"/>
              <a:gd name="T7" fmla="*/ 2147483647 h 132"/>
              <a:gd name="T8" fmla="*/ 2147483647 w 189"/>
              <a:gd name="T9" fmla="*/ 2147483647 h 132"/>
              <a:gd name="T10" fmla="*/ 2147483647 w 189"/>
              <a:gd name="T11" fmla="*/ 2147483647 h 132"/>
              <a:gd name="T12" fmla="*/ 2147483647 w 189"/>
              <a:gd name="T13" fmla="*/ 0 h 132"/>
              <a:gd name="T14" fmla="*/ 2147483647 w 189"/>
              <a:gd name="T15" fmla="*/ 0 h 132"/>
              <a:gd name="T16" fmla="*/ 2147483647 w 189"/>
              <a:gd name="T17" fmla="*/ 0 h 132"/>
              <a:gd name="T18" fmla="*/ 2147483647 w 189"/>
              <a:gd name="T19" fmla="*/ 0 h 132"/>
              <a:gd name="T20" fmla="*/ 2147483647 w 189"/>
              <a:gd name="T21" fmla="*/ 2147483647 h 132"/>
              <a:gd name="T22" fmla="*/ 0 w 189"/>
              <a:gd name="T23" fmla="*/ 2147483647 h 132"/>
              <a:gd name="T24" fmla="*/ 0 w 189"/>
              <a:gd name="T25" fmla="*/ 2147483647 h 132"/>
              <a:gd name="T26" fmla="*/ 0 w 189"/>
              <a:gd name="T27" fmla="*/ 2147483647 h 132"/>
              <a:gd name="T28" fmla="*/ 0 w 189"/>
              <a:gd name="T29" fmla="*/ 2147483647 h 132"/>
              <a:gd name="T30" fmla="*/ 2147483647 w 189"/>
              <a:gd name="T31" fmla="*/ 2147483647 h 132"/>
              <a:gd name="T32" fmla="*/ 2147483647 w 189"/>
              <a:gd name="T33" fmla="*/ 2147483647 h 132"/>
              <a:gd name="T34" fmla="*/ 2147483647 w 189"/>
              <a:gd name="T35" fmla="*/ 2147483647 h 132"/>
              <a:gd name="T36" fmla="*/ 2147483647 w 189"/>
              <a:gd name="T37" fmla="*/ 2147483647 h 132"/>
              <a:gd name="T38" fmla="*/ 2147483647 w 189"/>
              <a:gd name="T39" fmla="*/ 2147483647 h 132"/>
              <a:gd name="T40" fmla="*/ 2147483647 w 189"/>
              <a:gd name="T41" fmla="*/ 2147483647 h 132"/>
              <a:gd name="T42" fmla="*/ 2147483647 w 189"/>
              <a:gd name="T43" fmla="*/ 2147483647 h 13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89" h="132">
                <a:moveTo>
                  <a:pt x="176" y="132"/>
                </a:moveTo>
                <a:lnTo>
                  <a:pt x="189" y="132"/>
                </a:lnTo>
                <a:lnTo>
                  <a:pt x="189" y="118"/>
                </a:lnTo>
                <a:lnTo>
                  <a:pt x="189" y="12"/>
                </a:lnTo>
                <a:lnTo>
                  <a:pt x="189" y="8"/>
                </a:lnTo>
                <a:lnTo>
                  <a:pt x="186" y="2"/>
                </a:lnTo>
                <a:lnTo>
                  <a:pt x="180" y="0"/>
                </a:lnTo>
                <a:lnTo>
                  <a:pt x="176" y="0"/>
                </a:lnTo>
                <a:lnTo>
                  <a:pt x="12" y="0"/>
                </a:lnTo>
                <a:lnTo>
                  <a:pt x="8" y="0"/>
                </a:lnTo>
                <a:lnTo>
                  <a:pt x="3" y="2"/>
                </a:lnTo>
                <a:lnTo>
                  <a:pt x="0" y="8"/>
                </a:lnTo>
                <a:lnTo>
                  <a:pt x="0" y="12"/>
                </a:lnTo>
                <a:lnTo>
                  <a:pt x="0" y="118"/>
                </a:lnTo>
                <a:lnTo>
                  <a:pt x="0" y="132"/>
                </a:lnTo>
                <a:lnTo>
                  <a:pt x="12" y="132"/>
                </a:lnTo>
                <a:lnTo>
                  <a:pt x="176" y="132"/>
                </a:lnTo>
                <a:close/>
                <a:moveTo>
                  <a:pt x="10" y="8"/>
                </a:moveTo>
                <a:lnTo>
                  <a:pt x="179" y="8"/>
                </a:lnTo>
                <a:lnTo>
                  <a:pt x="179" y="118"/>
                </a:lnTo>
                <a:lnTo>
                  <a:pt x="10" y="118"/>
                </a:lnTo>
                <a:lnTo>
                  <a:pt x="10" y="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87" name="Freeform 93"/>
          <p:cNvSpPr>
            <a:spLocks noEditPoints="1"/>
          </p:cNvSpPr>
          <p:nvPr/>
        </p:nvSpPr>
        <p:spPr bwMode="auto">
          <a:xfrm>
            <a:off x="3187700" y="917575"/>
            <a:ext cx="106363" cy="138113"/>
          </a:xfrm>
          <a:custGeom>
            <a:avLst/>
            <a:gdLst>
              <a:gd name="T0" fmla="*/ 2147483647 w 195"/>
              <a:gd name="T1" fmla="*/ 2147483647 h 254"/>
              <a:gd name="T2" fmla="*/ 2147483647 w 195"/>
              <a:gd name="T3" fmla="*/ 0 h 254"/>
              <a:gd name="T4" fmla="*/ 2147483647 w 195"/>
              <a:gd name="T5" fmla="*/ 0 h 254"/>
              <a:gd name="T6" fmla="*/ 2147483647 w 195"/>
              <a:gd name="T7" fmla="*/ 2147483647 h 254"/>
              <a:gd name="T8" fmla="*/ 2147483647 w 195"/>
              <a:gd name="T9" fmla="*/ 2147483647 h 254"/>
              <a:gd name="T10" fmla="*/ 2147483647 w 195"/>
              <a:gd name="T11" fmla="*/ 2147483647 h 254"/>
              <a:gd name="T12" fmla="*/ 0 w 195"/>
              <a:gd name="T13" fmla="*/ 2147483647 h 254"/>
              <a:gd name="T14" fmla="*/ 2147483647 w 195"/>
              <a:gd name="T15" fmla="*/ 2147483647 h 254"/>
              <a:gd name="T16" fmla="*/ 2147483647 w 195"/>
              <a:gd name="T17" fmla="*/ 2147483647 h 254"/>
              <a:gd name="T18" fmla="*/ 2147483647 w 195"/>
              <a:gd name="T19" fmla="*/ 2147483647 h 254"/>
              <a:gd name="T20" fmla="*/ 2147483647 w 195"/>
              <a:gd name="T21" fmla="*/ 2147483647 h 254"/>
              <a:gd name="T22" fmla="*/ 2147483647 w 195"/>
              <a:gd name="T23" fmla="*/ 2147483647 h 254"/>
              <a:gd name="T24" fmla="*/ 2147483647 w 195"/>
              <a:gd name="T25" fmla="*/ 2147483647 h 254"/>
              <a:gd name="T26" fmla="*/ 2147483647 w 195"/>
              <a:gd name="T27" fmla="*/ 2147483647 h 254"/>
              <a:gd name="T28" fmla="*/ 2147483647 w 195"/>
              <a:gd name="T29" fmla="*/ 2147483647 h 254"/>
              <a:gd name="T30" fmla="*/ 2147483647 w 195"/>
              <a:gd name="T31" fmla="*/ 2147483647 h 254"/>
              <a:gd name="T32" fmla="*/ 2147483647 w 195"/>
              <a:gd name="T33" fmla="*/ 2147483647 h 254"/>
              <a:gd name="T34" fmla="*/ 2147483647 w 195"/>
              <a:gd name="T35" fmla="*/ 2147483647 h 254"/>
              <a:gd name="T36" fmla="*/ 2147483647 w 195"/>
              <a:gd name="T37" fmla="*/ 2147483647 h 254"/>
              <a:gd name="T38" fmla="*/ 2147483647 w 195"/>
              <a:gd name="T39" fmla="*/ 2147483647 h 254"/>
              <a:gd name="T40" fmla="*/ 2147483647 w 195"/>
              <a:gd name="T41" fmla="*/ 2147483647 h 254"/>
              <a:gd name="T42" fmla="*/ 2147483647 w 195"/>
              <a:gd name="T43" fmla="*/ 2147483647 h 254"/>
              <a:gd name="T44" fmla="*/ 2147483647 w 195"/>
              <a:gd name="T45" fmla="*/ 2147483647 h 254"/>
              <a:gd name="T46" fmla="*/ 2147483647 w 195"/>
              <a:gd name="T47" fmla="*/ 2147483647 h 254"/>
              <a:gd name="T48" fmla="*/ 2147483647 w 195"/>
              <a:gd name="T49" fmla="*/ 2147483647 h 254"/>
              <a:gd name="T50" fmla="*/ 2147483647 w 195"/>
              <a:gd name="T51" fmla="*/ 2147483647 h 254"/>
              <a:gd name="T52" fmla="*/ 2147483647 w 195"/>
              <a:gd name="T53" fmla="*/ 2147483647 h 254"/>
              <a:gd name="T54" fmla="*/ 2147483647 w 195"/>
              <a:gd name="T55" fmla="*/ 2147483647 h 254"/>
              <a:gd name="T56" fmla="*/ 2147483647 w 195"/>
              <a:gd name="T57" fmla="*/ 2147483647 h 254"/>
              <a:gd name="T58" fmla="*/ 2147483647 w 195"/>
              <a:gd name="T59" fmla="*/ 2147483647 h 254"/>
              <a:gd name="T60" fmla="*/ 2147483647 w 195"/>
              <a:gd name="T61" fmla="*/ 2147483647 h 254"/>
              <a:gd name="T62" fmla="*/ 2147483647 w 195"/>
              <a:gd name="T63" fmla="*/ 2147483647 h 254"/>
              <a:gd name="T64" fmla="*/ 2147483647 w 195"/>
              <a:gd name="T65" fmla="*/ 2147483647 h 254"/>
              <a:gd name="T66" fmla="*/ 2147483647 w 195"/>
              <a:gd name="T67" fmla="*/ 2147483647 h 254"/>
              <a:gd name="T68" fmla="*/ 2147483647 w 195"/>
              <a:gd name="T69" fmla="*/ 2147483647 h 254"/>
              <a:gd name="T70" fmla="*/ 2147483647 w 195"/>
              <a:gd name="T71" fmla="*/ 2147483647 h 254"/>
              <a:gd name="T72" fmla="*/ 2147483647 w 195"/>
              <a:gd name="T73" fmla="*/ 2147483647 h 254"/>
              <a:gd name="T74" fmla="*/ 2147483647 w 195"/>
              <a:gd name="T75" fmla="*/ 2147483647 h 254"/>
              <a:gd name="T76" fmla="*/ 2147483647 w 195"/>
              <a:gd name="T77" fmla="*/ 2147483647 h 254"/>
              <a:gd name="T78" fmla="*/ 2147483647 w 195"/>
              <a:gd name="T79" fmla="*/ 2147483647 h 254"/>
              <a:gd name="T80" fmla="*/ 2147483647 w 195"/>
              <a:gd name="T81" fmla="*/ 2147483647 h 254"/>
              <a:gd name="T82" fmla="*/ 2147483647 w 195"/>
              <a:gd name="T83" fmla="*/ 2147483647 h 254"/>
              <a:gd name="T84" fmla="*/ 2147483647 w 195"/>
              <a:gd name="T85" fmla="*/ 2147483647 h 254"/>
              <a:gd name="T86" fmla="*/ 2147483647 w 195"/>
              <a:gd name="T87" fmla="*/ 2147483647 h 254"/>
              <a:gd name="T88" fmla="*/ 2147483647 w 195"/>
              <a:gd name="T89" fmla="*/ 2147483647 h 254"/>
              <a:gd name="T90" fmla="*/ 2147483647 w 195"/>
              <a:gd name="T91" fmla="*/ 2147483647 h 254"/>
              <a:gd name="T92" fmla="*/ 2147483647 w 195"/>
              <a:gd name="T93" fmla="*/ 2147483647 h 254"/>
              <a:gd name="T94" fmla="*/ 2147483647 w 195"/>
              <a:gd name="T95" fmla="*/ 2147483647 h 254"/>
              <a:gd name="T96" fmla="*/ 2147483647 w 195"/>
              <a:gd name="T97" fmla="*/ 2147483647 h 254"/>
              <a:gd name="T98" fmla="*/ 2147483647 w 195"/>
              <a:gd name="T99" fmla="*/ 2147483647 h 254"/>
              <a:gd name="T100" fmla="*/ 2147483647 w 195"/>
              <a:gd name="T101" fmla="*/ 2147483647 h 254"/>
              <a:gd name="T102" fmla="*/ 2147483647 w 195"/>
              <a:gd name="T103" fmla="*/ 2147483647 h 254"/>
              <a:gd name="T104" fmla="*/ 2147483647 w 195"/>
              <a:gd name="T105" fmla="*/ 2147483647 h 254"/>
              <a:gd name="T106" fmla="*/ 2147483647 w 195"/>
              <a:gd name="T107" fmla="*/ 2147483647 h 254"/>
              <a:gd name="T108" fmla="*/ 2147483647 w 195"/>
              <a:gd name="T109" fmla="*/ 2147483647 h 254"/>
              <a:gd name="T110" fmla="*/ 2147483647 w 195"/>
              <a:gd name="T111" fmla="*/ 2147483647 h 25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95" h="254">
                <a:moveTo>
                  <a:pt x="192" y="69"/>
                </a:moveTo>
                <a:lnTo>
                  <a:pt x="131" y="3"/>
                </a:lnTo>
                <a:lnTo>
                  <a:pt x="128" y="0"/>
                </a:lnTo>
                <a:lnTo>
                  <a:pt x="125" y="0"/>
                </a:lnTo>
                <a:lnTo>
                  <a:pt x="26" y="0"/>
                </a:lnTo>
                <a:lnTo>
                  <a:pt x="20" y="0"/>
                </a:lnTo>
                <a:lnTo>
                  <a:pt x="16" y="2"/>
                </a:lnTo>
                <a:lnTo>
                  <a:pt x="11" y="4"/>
                </a:lnTo>
                <a:lnTo>
                  <a:pt x="8" y="7"/>
                </a:lnTo>
                <a:lnTo>
                  <a:pt x="4" y="11"/>
                </a:lnTo>
                <a:lnTo>
                  <a:pt x="3" y="15"/>
                </a:lnTo>
                <a:lnTo>
                  <a:pt x="1" y="21"/>
                </a:lnTo>
                <a:lnTo>
                  <a:pt x="0" y="25"/>
                </a:lnTo>
                <a:lnTo>
                  <a:pt x="0" y="228"/>
                </a:lnTo>
                <a:lnTo>
                  <a:pt x="1" y="234"/>
                </a:lnTo>
                <a:lnTo>
                  <a:pt x="3" y="238"/>
                </a:lnTo>
                <a:lnTo>
                  <a:pt x="4" y="242"/>
                </a:lnTo>
                <a:lnTo>
                  <a:pt x="8" y="246"/>
                </a:lnTo>
                <a:lnTo>
                  <a:pt x="11" y="249"/>
                </a:lnTo>
                <a:lnTo>
                  <a:pt x="16" y="251"/>
                </a:lnTo>
                <a:lnTo>
                  <a:pt x="20" y="253"/>
                </a:lnTo>
                <a:lnTo>
                  <a:pt x="26" y="254"/>
                </a:lnTo>
                <a:lnTo>
                  <a:pt x="169" y="254"/>
                </a:lnTo>
                <a:lnTo>
                  <a:pt x="175" y="253"/>
                </a:lnTo>
                <a:lnTo>
                  <a:pt x="179" y="251"/>
                </a:lnTo>
                <a:lnTo>
                  <a:pt x="184" y="249"/>
                </a:lnTo>
                <a:lnTo>
                  <a:pt x="187" y="246"/>
                </a:lnTo>
                <a:lnTo>
                  <a:pt x="191" y="242"/>
                </a:lnTo>
                <a:lnTo>
                  <a:pt x="192" y="238"/>
                </a:lnTo>
                <a:lnTo>
                  <a:pt x="194" y="234"/>
                </a:lnTo>
                <a:lnTo>
                  <a:pt x="195" y="228"/>
                </a:lnTo>
                <a:lnTo>
                  <a:pt x="195" y="74"/>
                </a:lnTo>
                <a:lnTo>
                  <a:pt x="194" y="71"/>
                </a:lnTo>
                <a:lnTo>
                  <a:pt x="192" y="69"/>
                </a:lnTo>
                <a:close/>
                <a:moveTo>
                  <a:pt x="179" y="228"/>
                </a:moveTo>
                <a:lnTo>
                  <a:pt x="179" y="228"/>
                </a:lnTo>
                <a:lnTo>
                  <a:pt x="177" y="232"/>
                </a:lnTo>
                <a:lnTo>
                  <a:pt x="176" y="235"/>
                </a:lnTo>
                <a:lnTo>
                  <a:pt x="173" y="236"/>
                </a:lnTo>
                <a:lnTo>
                  <a:pt x="169" y="238"/>
                </a:lnTo>
                <a:lnTo>
                  <a:pt x="26" y="238"/>
                </a:lnTo>
                <a:lnTo>
                  <a:pt x="22" y="236"/>
                </a:lnTo>
                <a:lnTo>
                  <a:pt x="19" y="235"/>
                </a:lnTo>
                <a:lnTo>
                  <a:pt x="18" y="232"/>
                </a:lnTo>
                <a:lnTo>
                  <a:pt x="16" y="228"/>
                </a:lnTo>
                <a:lnTo>
                  <a:pt x="16" y="25"/>
                </a:lnTo>
                <a:lnTo>
                  <a:pt x="18" y="22"/>
                </a:lnTo>
                <a:lnTo>
                  <a:pt x="19" y="19"/>
                </a:lnTo>
                <a:lnTo>
                  <a:pt x="22" y="17"/>
                </a:lnTo>
                <a:lnTo>
                  <a:pt x="26" y="17"/>
                </a:lnTo>
                <a:lnTo>
                  <a:pt x="75" y="17"/>
                </a:lnTo>
                <a:lnTo>
                  <a:pt x="78" y="37"/>
                </a:lnTo>
                <a:lnTo>
                  <a:pt x="60" y="37"/>
                </a:lnTo>
                <a:lnTo>
                  <a:pt x="59" y="38"/>
                </a:lnTo>
                <a:lnTo>
                  <a:pt x="57" y="40"/>
                </a:lnTo>
                <a:lnTo>
                  <a:pt x="59" y="43"/>
                </a:lnTo>
                <a:lnTo>
                  <a:pt x="60" y="43"/>
                </a:lnTo>
                <a:lnTo>
                  <a:pt x="78" y="43"/>
                </a:lnTo>
                <a:lnTo>
                  <a:pt x="80" y="59"/>
                </a:lnTo>
                <a:lnTo>
                  <a:pt x="65" y="59"/>
                </a:lnTo>
                <a:lnTo>
                  <a:pt x="63" y="60"/>
                </a:lnTo>
                <a:lnTo>
                  <a:pt x="63" y="62"/>
                </a:lnTo>
                <a:lnTo>
                  <a:pt x="63" y="64"/>
                </a:lnTo>
                <a:lnTo>
                  <a:pt x="65" y="64"/>
                </a:lnTo>
                <a:lnTo>
                  <a:pt x="80" y="64"/>
                </a:lnTo>
                <a:lnTo>
                  <a:pt x="82" y="81"/>
                </a:lnTo>
                <a:lnTo>
                  <a:pt x="69" y="81"/>
                </a:lnTo>
                <a:lnTo>
                  <a:pt x="68" y="81"/>
                </a:lnTo>
                <a:lnTo>
                  <a:pt x="67" y="84"/>
                </a:lnTo>
                <a:lnTo>
                  <a:pt x="68" y="85"/>
                </a:lnTo>
                <a:lnTo>
                  <a:pt x="69" y="86"/>
                </a:lnTo>
                <a:lnTo>
                  <a:pt x="83" y="86"/>
                </a:lnTo>
                <a:lnTo>
                  <a:pt x="84" y="103"/>
                </a:lnTo>
                <a:lnTo>
                  <a:pt x="74" y="103"/>
                </a:lnTo>
                <a:lnTo>
                  <a:pt x="72" y="103"/>
                </a:lnTo>
                <a:lnTo>
                  <a:pt x="71" y="105"/>
                </a:lnTo>
                <a:lnTo>
                  <a:pt x="72" y="107"/>
                </a:lnTo>
                <a:lnTo>
                  <a:pt x="74" y="108"/>
                </a:lnTo>
                <a:lnTo>
                  <a:pt x="86" y="108"/>
                </a:lnTo>
                <a:lnTo>
                  <a:pt x="90" y="148"/>
                </a:lnTo>
                <a:lnTo>
                  <a:pt x="94" y="108"/>
                </a:lnTo>
                <a:lnTo>
                  <a:pt x="106" y="108"/>
                </a:lnTo>
                <a:lnTo>
                  <a:pt x="108" y="107"/>
                </a:lnTo>
                <a:lnTo>
                  <a:pt x="109" y="105"/>
                </a:lnTo>
                <a:lnTo>
                  <a:pt x="108" y="103"/>
                </a:lnTo>
                <a:lnTo>
                  <a:pt x="106" y="103"/>
                </a:lnTo>
                <a:lnTo>
                  <a:pt x="95" y="103"/>
                </a:lnTo>
                <a:lnTo>
                  <a:pt x="97" y="86"/>
                </a:lnTo>
                <a:lnTo>
                  <a:pt x="110" y="86"/>
                </a:lnTo>
                <a:lnTo>
                  <a:pt x="113" y="85"/>
                </a:lnTo>
                <a:lnTo>
                  <a:pt x="113" y="84"/>
                </a:lnTo>
                <a:lnTo>
                  <a:pt x="113" y="81"/>
                </a:lnTo>
                <a:lnTo>
                  <a:pt x="110" y="81"/>
                </a:lnTo>
                <a:lnTo>
                  <a:pt x="98" y="81"/>
                </a:lnTo>
                <a:lnTo>
                  <a:pt x="99" y="64"/>
                </a:lnTo>
                <a:lnTo>
                  <a:pt x="116" y="64"/>
                </a:lnTo>
                <a:lnTo>
                  <a:pt x="119" y="64"/>
                </a:lnTo>
                <a:lnTo>
                  <a:pt x="119" y="62"/>
                </a:lnTo>
                <a:lnTo>
                  <a:pt x="119" y="60"/>
                </a:lnTo>
                <a:lnTo>
                  <a:pt x="116" y="59"/>
                </a:lnTo>
                <a:lnTo>
                  <a:pt x="99" y="59"/>
                </a:lnTo>
                <a:lnTo>
                  <a:pt x="102" y="43"/>
                </a:lnTo>
                <a:lnTo>
                  <a:pt x="120" y="43"/>
                </a:lnTo>
                <a:lnTo>
                  <a:pt x="123" y="43"/>
                </a:lnTo>
                <a:lnTo>
                  <a:pt x="123" y="40"/>
                </a:lnTo>
                <a:lnTo>
                  <a:pt x="123" y="38"/>
                </a:lnTo>
                <a:lnTo>
                  <a:pt x="120" y="37"/>
                </a:lnTo>
                <a:lnTo>
                  <a:pt x="102" y="37"/>
                </a:lnTo>
                <a:lnTo>
                  <a:pt x="105" y="17"/>
                </a:lnTo>
                <a:lnTo>
                  <a:pt x="121" y="17"/>
                </a:lnTo>
                <a:lnTo>
                  <a:pt x="179" y="78"/>
                </a:lnTo>
                <a:lnTo>
                  <a:pt x="179" y="22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88" name="Freeform 94"/>
          <p:cNvSpPr>
            <a:spLocks noEditPoints="1"/>
          </p:cNvSpPr>
          <p:nvPr/>
        </p:nvSpPr>
        <p:spPr bwMode="auto">
          <a:xfrm>
            <a:off x="4645025" y="1797050"/>
            <a:ext cx="141288" cy="146050"/>
          </a:xfrm>
          <a:custGeom>
            <a:avLst/>
            <a:gdLst>
              <a:gd name="T0" fmla="*/ 2147483647 w 261"/>
              <a:gd name="T1" fmla="*/ 2147483647 h 270"/>
              <a:gd name="T2" fmla="*/ 2147483647 w 261"/>
              <a:gd name="T3" fmla="*/ 2147483647 h 270"/>
              <a:gd name="T4" fmla="*/ 2147483647 w 261"/>
              <a:gd name="T5" fmla="*/ 2147483647 h 270"/>
              <a:gd name="T6" fmla="*/ 2147483647 w 261"/>
              <a:gd name="T7" fmla="*/ 2147483647 h 270"/>
              <a:gd name="T8" fmla="*/ 2147483647 w 261"/>
              <a:gd name="T9" fmla="*/ 2147483647 h 270"/>
              <a:gd name="T10" fmla="*/ 2147483647 w 261"/>
              <a:gd name="T11" fmla="*/ 0 h 270"/>
              <a:gd name="T12" fmla="*/ 2147483647 w 261"/>
              <a:gd name="T13" fmla="*/ 2147483647 h 270"/>
              <a:gd name="T14" fmla="*/ 2147483647 w 261"/>
              <a:gd name="T15" fmla="*/ 2147483647 h 270"/>
              <a:gd name="T16" fmla="*/ 2147483647 w 261"/>
              <a:gd name="T17" fmla="*/ 2147483647 h 270"/>
              <a:gd name="T18" fmla="*/ 2147483647 w 261"/>
              <a:gd name="T19" fmla="*/ 2147483647 h 270"/>
              <a:gd name="T20" fmla="*/ 2147483647 w 261"/>
              <a:gd name="T21" fmla="*/ 2147483647 h 270"/>
              <a:gd name="T22" fmla="*/ 2147483647 w 261"/>
              <a:gd name="T23" fmla="*/ 2147483647 h 270"/>
              <a:gd name="T24" fmla="*/ 2147483647 w 261"/>
              <a:gd name="T25" fmla="*/ 2147483647 h 270"/>
              <a:gd name="T26" fmla="*/ 2147483647 w 261"/>
              <a:gd name="T27" fmla="*/ 2147483647 h 270"/>
              <a:gd name="T28" fmla="*/ 2147483647 w 261"/>
              <a:gd name="T29" fmla="*/ 2147483647 h 270"/>
              <a:gd name="T30" fmla="*/ 2147483647 w 261"/>
              <a:gd name="T31" fmla="*/ 2147483647 h 270"/>
              <a:gd name="T32" fmla="*/ 0 w 261"/>
              <a:gd name="T33" fmla="*/ 2147483647 h 270"/>
              <a:gd name="T34" fmla="*/ 2147483647 w 261"/>
              <a:gd name="T35" fmla="*/ 2147483647 h 270"/>
              <a:gd name="T36" fmla="*/ 2147483647 w 261"/>
              <a:gd name="T37" fmla="*/ 2147483647 h 270"/>
              <a:gd name="T38" fmla="*/ 2147483647 w 261"/>
              <a:gd name="T39" fmla="*/ 2147483647 h 270"/>
              <a:gd name="T40" fmla="*/ 2147483647 w 261"/>
              <a:gd name="T41" fmla="*/ 2147483647 h 270"/>
              <a:gd name="T42" fmla="*/ 2147483647 w 261"/>
              <a:gd name="T43" fmla="*/ 2147483647 h 270"/>
              <a:gd name="T44" fmla="*/ 2147483647 w 261"/>
              <a:gd name="T45" fmla="*/ 2147483647 h 270"/>
              <a:gd name="T46" fmla="*/ 2147483647 w 261"/>
              <a:gd name="T47" fmla="*/ 2147483647 h 270"/>
              <a:gd name="T48" fmla="*/ 2147483647 w 261"/>
              <a:gd name="T49" fmla="*/ 2147483647 h 270"/>
              <a:gd name="T50" fmla="*/ 2147483647 w 261"/>
              <a:gd name="T51" fmla="*/ 2147483647 h 270"/>
              <a:gd name="T52" fmla="*/ 2147483647 w 261"/>
              <a:gd name="T53" fmla="*/ 2147483647 h 270"/>
              <a:gd name="T54" fmla="*/ 2147483647 w 261"/>
              <a:gd name="T55" fmla="*/ 2147483647 h 270"/>
              <a:gd name="T56" fmla="*/ 2147483647 w 261"/>
              <a:gd name="T57" fmla="*/ 2147483647 h 270"/>
              <a:gd name="T58" fmla="*/ 2147483647 w 261"/>
              <a:gd name="T59" fmla="*/ 2147483647 h 270"/>
              <a:gd name="T60" fmla="*/ 2147483647 w 261"/>
              <a:gd name="T61" fmla="*/ 2147483647 h 270"/>
              <a:gd name="T62" fmla="*/ 2147483647 w 261"/>
              <a:gd name="T63" fmla="*/ 2147483647 h 270"/>
              <a:gd name="T64" fmla="*/ 2147483647 w 261"/>
              <a:gd name="T65" fmla="*/ 2147483647 h 270"/>
              <a:gd name="T66" fmla="*/ 2147483647 w 261"/>
              <a:gd name="T67" fmla="*/ 2147483647 h 270"/>
              <a:gd name="T68" fmla="*/ 2147483647 w 261"/>
              <a:gd name="T69" fmla="*/ 2147483647 h 270"/>
              <a:gd name="T70" fmla="*/ 2147483647 w 261"/>
              <a:gd name="T71" fmla="*/ 2147483647 h 270"/>
              <a:gd name="T72" fmla="*/ 2147483647 w 261"/>
              <a:gd name="T73" fmla="*/ 2147483647 h 270"/>
              <a:gd name="T74" fmla="*/ 2147483647 w 261"/>
              <a:gd name="T75" fmla="*/ 2147483647 h 270"/>
              <a:gd name="T76" fmla="*/ 2147483647 w 261"/>
              <a:gd name="T77" fmla="*/ 2147483647 h 270"/>
              <a:gd name="T78" fmla="*/ 2147483647 w 261"/>
              <a:gd name="T79" fmla="*/ 2147483647 h 270"/>
              <a:gd name="T80" fmla="*/ 2147483647 w 261"/>
              <a:gd name="T81" fmla="*/ 2147483647 h 270"/>
              <a:gd name="T82" fmla="*/ 2147483647 w 261"/>
              <a:gd name="T83" fmla="*/ 2147483647 h 270"/>
              <a:gd name="T84" fmla="*/ 2147483647 w 261"/>
              <a:gd name="T85" fmla="*/ 2147483647 h 270"/>
              <a:gd name="T86" fmla="*/ 2147483647 w 261"/>
              <a:gd name="T87" fmla="*/ 2147483647 h 270"/>
              <a:gd name="T88" fmla="*/ 2147483647 w 261"/>
              <a:gd name="T89" fmla="*/ 2147483647 h 270"/>
              <a:gd name="T90" fmla="*/ 2147483647 w 261"/>
              <a:gd name="T91" fmla="*/ 2147483647 h 270"/>
              <a:gd name="T92" fmla="*/ 2147483647 w 261"/>
              <a:gd name="T93" fmla="*/ 2147483647 h 270"/>
              <a:gd name="T94" fmla="*/ 2147483647 w 261"/>
              <a:gd name="T95" fmla="*/ 2147483647 h 270"/>
              <a:gd name="T96" fmla="*/ 2147483647 w 261"/>
              <a:gd name="T97" fmla="*/ 2147483647 h 270"/>
              <a:gd name="T98" fmla="*/ 2147483647 w 261"/>
              <a:gd name="T99" fmla="*/ 2147483647 h 270"/>
              <a:gd name="T100" fmla="*/ 2147483647 w 261"/>
              <a:gd name="T101" fmla="*/ 2147483647 h 270"/>
              <a:gd name="T102" fmla="*/ 2147483647 w 261"/>
              <a:gd name="T103" fmla="*/ 2147483647 h 270"/>
              <a:gd name="T104" fmla="*/ 2147483647 w 261"/>
              <a:gd name="T105" fmla="*/ 2147483647 h 27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61" h="270">
                <a:moveTo>
                  <a:pt x="152" y="139"/>
                </a:moveTo>
                <a:lnTo>
                  <a:pt x="209" y="81"/>
                </a:lnTo>
                <a:lnTo>
                  <a:pt x="227" y="75"/>
                </a:lnTo>
                <a:lnTo>
                  <a:pt x="231" y="72"/>
                </a:lnTo>
                <a:lnTo>
                  <a:pt x="260" y="33"/>
                </a:lnTo>
                <a:lnTo>
                  <a:pt x="261" y="30"/>
                </a:lnTo>
                <a:lnTo>
                  <a:pt x="261" y="27"/>
                </a:lnTo>
                <a:lnTo>
                  <a:pt x="261" y="26"/>
                </a:lnTo>
                <a:lnTo>
                  <a:pt x="260" y="23"/>
                </a:lnTo>
                <a:lnTo>
                  <a:pt x="238" y="3"/>
                </a:lnTo>
                <a:lnTo>
                  <a:pt x="235" y="1"/>
                </a:lnTo>
                <a:lnTo>
                  <a:pt x="234" y="0"/>
                </a:lnTo>
                <a:lnTo>
                  <a:pt x="231" y="1"/>
                </a:lnTo>
                <a:lnTo>
                  <a:pt x="228" y="1"/>
                </a:lnTo>
                <a:lnTo>
                  <a:pt x="190" y="33"/>
                </a:lnTo>
                <a:lnTo>
                  <a:pt x="187" y="37"/>
                </a:lnTo>
                <a:lnTo>
                  <a:pt x="182" y="55"/>
                </a:lnTo>
                <a:lnTo>
                  <a:pt x="127" y="112"/>
                </a:lnTo>
                <a:lnTo>
                  <a:pt x="119" y="102"/>
                </a:lnTo>
                <a:lnTo>
                  <a:pt x="118" y="102"/>
                </a:lnTo>
                <a:lnTo>
                  <a:pt x="114" y="100"/>
                </a:lnTo>
                <a:lnTo>
                  <a:pt x="110" y="97"/>
                </a:lnTo>
                <a:lnTo>
                  <a:pt x="106" y="97"/>
                </a:lnTo>
                <a:lnTo>
                  <a:pt x="100" y="98"/>
                </a:lnTo>
                <a:lnTo>
                  <a:pt x="95" y="101"/>
                </a:lnTo>
                <a:lnTo>
                  <a:pt x="92" y="104"/>
                </a:lnTo>
                <a:lnTo>
                  <a:pt x="89" y="108"/>
                </a:lnTo>
                <a:lnTo>
                  <a:pt x="86" y="120"/>
                </a:lnTo>
                <a:lnTo>
                  <a:pt x="17" y="191"/>
                </a:lnTo>
                <a:lnTo>
                  <a:pt x="13" y="194"/>
                </a:lnTo>
                <a:lnTo>
                  <a:pt x="9" y="201"/>
                </a:lnTo>
                <a:lnTo>
                  <a:pt x="3" y="210"/>
                </a:lnTo>
                <a:lnTo>
                  <a:pt x="2" y="217"/>
                </a:lnTo>
                <a:lnTo>
                  <a:pt x="0" y="222"/>
                </a:lnTo>
                <a:lnTo>
                  <a:pt x="2" y="232"/>
                </a:lnTo>
                <a:lnTo>
                  <a:pt x="5" y="242"/>
                </a:lnTo>
                <a:lnTo>
                  <a:pt x="10" y="250"/>
                </a:lnTo>
                <a:lnTo>
                  <a:pt x="18" y="258"/>
                </a:lnTo>
                <a:lnTo>
                  <a:pt x="24" y="263"/>
                </a:lnTo>
                <a:lnTo>
                  <a:pt x="30" y="267"/>
                </a:lnTo>
                <a:lnTo>
                  <a:pt x="39" y="270"/>
                </a:lnTo>
                <a:lnTo>
                  <a:pt x="45" y="270"/>
                </a:lnTo>
                <a:lnTo>
                  <a:pt x="52" y="270"/>
                </a:lnTo>
                <a:lnTo>
                  <a:pt x="59" y="269"/>
                </a:lnTo>
                <a:lnTo>
                  <a:pt x="65" y="266"/>
                </a:lnTo>
                <a:lnTo>
                  <a:pt x="70" y="262"/>
                </a:lnTo>
                <a:lnTo>
                  <a:pt x="77" y="257"/>
                </a:lnTo>
                <a:lnTo>
                  <a:pt x="80" y="254"/>
                </a:lnTo>
                <a:lnTo>
                  <a:pt x="146" y="182"/>
                </a:lnTo>
                <a:lnTo>
                  <a:pt x="152" y="180"/>
                </a:lnTo>
                <a:lnTo>
                  <a:pt x="159" y="177"/>
                </a:lnTo>
                <a:lnTo>
                  <a:pt x="166" y="173"/>
                </a:lnTo>
                <a:lnTo>
                  <a:pt x="167" y="171"/>
                </a:lnTo>
                <a:lnTo>
                  <a:pt x="170" y="168"/>
                </a:lnTo>
                <a:lnTo>
                  <a:pt x="170" y="164"/>
                </a:lnTo>
                <a:lnTo>
                  <a:pt x="168" y="158"/>
                </a:lnTo>
                <a:lnTo>
                  <a:pt x="167" y="154"/>
                </a:lnTo>
                <a:lnTo>
                  <a:pt x="163" y="150"/>
                </a:lnTo>
                <a:lnTo>
                  <a:pt x="152" y="139"/>
                </a:lnTo>
                <a:close/>
                <a:moveTo>
                  <a:pt x="193" y="63"/>
                </a:moveTo>
                <a:lnTo>
                  <a:pt x="193" y="63"/>
                </a:lnTo>
                <a:lnTo>
                  <a:pt x="194" y="60"/>
                </a:lnTo>
                <a:lnTo>
                  <a:pt x="200" y="42"/>
                </a:lnTo>
                <a:lnTo>
                  <a:pt x="232" y="16"/>
                </a:lnTo>
                <a:lnTo>
                  <a:pt x="246" y="29"/>
                </a:lnTo>
                <a:lnTo>
                  <a:pt x="222" y="63"/>
                </a:lnTo>
                <a:lnTo>
                  <a:pt x="204" y="67"/>
                </a:lnTo>
                <a:lnTo>
                  <a:pt x="201" y="70"/>
                </a:lnTo>
                <a:lnTo>
                  <a:pt x="142" y="130"/>
                </a:lnTo>
                <a:lnTo>
                  <a:pt x="136" y="123"/>
                </a:lnTo>
                <a:lnTo>
                  <a:pt x="193" y="63"/>
                </a:lnTo>
                <a:close/>
                <a:moveTo>
                  <a:pt x="142" y="168"/>
                </a:moveTo>
                <a:lnTo>
                  <a:pt x="142" y="168"/>
                </a:lnTo>
                <a:lnTo>
                  <a:pt x="140" y="169"/>
                </a:lnTo>
                <a:lnTo>
                  <a:pt x="138" y="171"/>
                </a:lnTo>
                <a:lnTo>
                  <a:pt x="69" y="244"/>
                </a:lnTo>
                <a:lnTo>
                  <a:pt x="67" y="247"/>
                </a:lnTo>
                <a:lnTo>
                  <a:pt x="62" y="251"/>
                </a:lnTo>
                <a:lnTo>
                  <a:pt x="55" y="255"/>
                </a:lnTo>
                <a:lnTo>
                  <a:pt x="51" y="257"/>
                </a:lnTo>
                <a:lnTo>
                  <a:pt x="45" y="257"/>
                </a:lnTo>
                <a:lnTo>
                  <a:pt x="41" y="257"/>
                </a:lnTo>
                <a:lnTo>
                  <a:pt x="36" y="255"/>
                </a:lnTo>
                <a:lnTo>
                  <a:pt x="32" y="252"/>
                </a:lnTo>
                <a:lnTo>
                  <a:pt x="26" y="248"/>
                </a:lnTo>
                <a:lnTo>
                  <a:pt x="21" y="243"/>
                </a:lnTo>
                <a:lnTo>
                  <a:pt x="17" y="236"/>
                </a:lnTo>
                <a:lnTo>
                  <a:pt x="15" y="229"/>
                </a:lnTo>
                <a:lnTo>
                  <a:pt x="14" y="224"/>
                </a:lnTo>
                <a:lnTo>
                  <a:pt x="15" y="218"/>
                </a:lnTo>
                <a:lnTo>
                  <a:pt x="17" y="214"/>
                </a:lnTo>
                <a:lnTo>
                  <a:pt x="21" y="207"/>
                </a:lnTo>
                <a:lnTo>
                  <a:pt x="26" y="201"/>
                </a:lnTo>
                <a:lnTo>
                  <a:pt x="97" y="128"/>
                </a:lnTo>
                <a:lnTo>
                  <a:pt x="99" y="124"/>
                </a:lnTo>
                <a:lnTo>
                  <a:pt x="100" y="119"/>
                </a:lnTo>
                <a:lnTo>
                  <a:pt x="101" y="113"/>
                </a:lnTo>
                <a:lnTo>
                  <a:pt x="104" y="111"/>
                </a:lnTo>
                <a:lnTo>
                  <a:pt x="106" y="111"/>
                </a:lnTo>
                <a:lnTo>
                  <a:pt x="110" y="112"/>
                </a:lnTo>
                <a:lnTo>
                  <a:pt x="121" y="127"/>
                </a:lnTo>
                <a:lnTo>
                  <a:pt x="122" y="127"/>
                </a:lnTo>
                <a:lnTo>
                  <a:pt x="138" y="145"/>
                </a:lnTo>
                <a:lnTo>
                  <a:pt x="153" y="160"/>
                </a:lnTo>
                <a:lnTo>
                  <a:pt x="156" y="164"/>
                </a:lnTo>
                <a:lnTo>
                  <a:pt x="151" y="167"/>
                </a:lnTo>
                <a:lnTo>
                  <a:pt x="142" y="16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89" name="Freeform 95"/>
          <p:cNvSpPr>
            <a:spLocks/>
          </p:cNvSpPr>
          <p:nvPr/>
        </p:nvSpPr>
        <p:spPr bwMode="auto">
          <a:xfrm>
            <a:off x="4665663" y="1881188"/>
            <a:ext cx="47625" cy="44450"/>
          </a:xfrm>
          <a:custGeom>
            <a:avLst/>
            <a:gdLst>
              <a:gd name="T0" fmla="*/ 2147483647 w 89"/>
              <a:gd name="T1" fmla="*/ 2147483647 h 82"/>
              <a:gd name="T2" fmla="*/ 2147483647 w 89"/>
              <a:gd name="T3" fmla="*/ 2147483647 h 82"/>
              <a:gd name="T4" fmla="*/ 2147483647 w 89"/>
              <a:gd name="T5" fmla="*/ 2147483647 h 82"/>
              <a:gd name="T6" fmla="*/ 2147483647 w 89"/>
              <a:gd name="T7" fmla="*/ 2147483647 h 82"/>
              <a:gd name="T8" fmla="*/ 2147483647 w 89"/>
              <a:gd name="T9" fmla="*/ 2147483647 h 82"/>
              <a:gd name="T10" fmla="*/ 2147483647 w 89"/>
              <a:gd name="T11" fmla="*/ 2147483647 h 82"/>
              <a:gd name="T12" fmla="*/ 2147483647 w 89"/>
              <a:gd name="T13" fmla="*/ 2147483647 h 82"/>
              <a:gd name="T14" fmla="*/ 2147483647 w 89"/>
              <a:gd name="T15" fmla="*/ 2147483647 h 82"/>
              <a:gd name="T16" fmla="*/ 0 w 89"/>
              <a:gd name="T17" fmla="*/ 2147483647 h 82"/>
              <a:gd name="T18" fmla="*/ 0 w 89"/>
              <a:gd name="T19" fmla="*/ 2147483647 h 82"/>
              <a:gd name="T20" fmla="*/ 0 w 89"/>
              <a:gd name="T21" fmla="*/ 2147483647 h 82"/>
              <a:gd name="T22" fmla="*/ 2147483647 w 89"/>
              <a:gd name="T23" fmla="*/ 2147483647 h 82"/>
              <a:gd name="T24" fmla="*/ 2147483647 w 89"/>
              <a:gd name="T25" fmla="*/ 2147483647 h 82"/>
              <a:gd name="T26" fmla="*/ 2147483647 w 89"/>
              <a:gd name="T27" fmla="*/ 2147483647 h 82"/>
              <a:gd name="T28" fmla="*/ 2147483647 w 89"/>
              <a:gd name="T29" fmla="*/ 2147483647 h 82"/>
              <a:gd name="T30" fmla="*/ 2147483647 w 89"/>
              <a:gd name="T31" fmla="*/ 2147483647 h 82"/>
              <a:gd name="T32" fmla="*/ 2147483647 w 89"/>
              <a:gd name="T33" fmla="*/ 2147483647 h 82"/>
              <a:gd name="T34" fmla="*/ 2147483647 w 89"/>
              <a:gd name="T35" fmla="*/ 2147483647 h 82"/>
              <a:gd name="T36" fmla="*/ 2147483647 w 89"/>
              <a:gd name="T37" fmla="*/ 2147483647 h 82"/>
              <a:gd name="T38" fmla="*/ 2147483647 w 89"/>
              <a:gd name="T39" fmla="*/ 0 h 82"/>
              <a:gd name="T40" fmla="*/ 2147483647 w 89"/>
              <a:gd name="T41" fmla="*/ 2147483647 h 8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9" h="82">
                <a:moveTo>
                  <a:pt x="85" y="1"/>
                </a:moveTo>
                <a:lnTo>
                  <a:pt x="22" y="68"/>
                </a:lnTo>
                <a:lnTo>
                  <a:pt x="20" y="71"/>
                </a:lnTo>
                <a:lnTo>
                  <a:pt x="15" y="74"/>
                </a:lnTo>
                <a:lnTo>
                  <a:pt x="10" y="76"/>
                </a:lnTo>
                <a:lnTo>
                  <a:pt x="7" y="76"/>
                </a:lnTo>
                <a:lnTo>
                  <a:pt x="3" y="75"/>
                </a:lnTo>
                <a:lnTo>
                  <a:pt x="1" y="75"/>
                </a:lnTo>
                <a:lnTo>
                  <a:pt x="0" y="76"/>
                </a:lnTo>
                <a:lnTo>
                  <a:pt x="0" y="78"/>
                </a:lnTo>
                <a:lnTo>
                  <a:pt x="0" y="79"/>
                </a:lnTo>
                <a:lnTo>
                  <a:pt x="4" y="80"/>
                </a:lnTo>
                <a:lnTo>
                  <a:pt x="8" y="82"/>
                </a:lnTo>
                <a:lnTo>
                  <a:pt x="15" y="79"/>
                </a:lnTo>
                <a:lnTo>
                  <a:pt x="20" y="76"/>
                </a:lnTo>
                <a:lnTo>
                  <a:pt x="25" y="71"/>
                </a:lnTo>
                <a:lnTo>
                  <a:pt x="87" y="4"/>
                </a:lnTo>
                <a:lnTo>
                  <a:pt x="89" y="3"/>
                </a:lnTo>
                <a:lnTo>
                  <a:pt x="87" y="1"/>
                </a:lnTo>
                <a:lnTo>
                  <a:pt x="86" y="0"/>
                </a:lnTo>
                <a:lnTo>
                  <a:pt x="85" y="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90" name="Freeform 96"/>
          <p:cNvSpPr>
            <a:spLocks noEditPoints="1"/>
          </p:cNvSpPr>
          <p:nvPr/>
        </p:nvSpPr>
        <p:spPr bwMode="auto">
          <a:xfrm>
            <a:off x="4746625" y="1863725"/>
            <a:ext cx="44450" cy="50800"/>
          </a:xfrm>
          <a:custGeom>
            <a:avLst/>
            <a:gdLst>
              <a:gd name="T0" fmla="*/ 2147483647 w 85"/>
              <a:gd name="T1" fmla="*/ 2147483647 h 94"/>
              <a:gd name="T2" fmla="*/ 2147483647 w 85"/>
              <a:gd name="T3" fmla="*/ 2147483647 h 94"/>
              <a:gd name="T4" fmla="*/ 2147483647 w 85"/>
              <a:gd name="T5" fmla="*/ 2147483647 h 94"/>
              <a:gd name="T6" fmla="*/ 2147483647 w 85"/>
              <a:gd name="T7" fmla="*/ 0 h 94"/>
              <a:gd name="T8" fmla="*/ 2147483647 w 85"/>
              <a:gd name="T9" fmla="*/ 2147483647 h 94"/>
              <a:gd name="T10" fmla="*/ 2147483647 w 85"/>
              <a:gd name="T11" fmla="*/ 2147483647 h 94"/>
              <a:gd name="T12" fmla="*/ 0 w 85"/>
              <a:gd name="T13" fmla="*/ 2147483647 h 94"/>
              <a:gd name="T14" fmla="*/ 2147483647 w 85"/>
              <a:gd name="T15" fmla="*/ 2147483647 h 94"/>
              <a:gd name="T16" fmla="*/ 2147483647 w 85"/>
              <a:gd name="T17" fmla="*/ 2147483647 h 94"/>
              <a:gd name="T18" fmla="*/ 2147483647 w 85"/>
              <a:gd name="T19" fmla="*/ 2147483647 h 94"/>
              <a:gd name="T20" fmla="*/ 2147483647 w 85"/>
              <a:gd name="T21" fmla="*/ 2147483647 h 94"/>
              <a:gd name="T22" fmla="*/ 2147483647 w 85"/>
              <a:gd name="T23" fmla="*/ 2147483647 h 94"/>
              <a:gd name="T24" fmla="*/ 2147483647 w 85"/>
              <a:gd name="T25" fmla="*/ 2147483647 h 94"/>
              <a:gd name="T26" fmla="*/ 2147483647 w 85"/>
              <a:gd name="T27" fmla="*/ 2147483647 h 94"/>
              <a:gd name="T28" fmla="*/ 2147483647 w 85"/>
              <a:gd name="T29" fmla="*/ 2147483647 h 94"/>
              <a:gd name="T30" fmla="*/ 2147483647 w 85"/>
              <a:gd name="T31" fmla="*/ 2147483647 h 94"/>
              <a:gd name="T32" fmla="*/ 2147483647 w 85"/>
              <a:gd name="T33" fmla="*/ 2147483647 h 94"/>
              <a:gd name="T34" fmla="*/ 2147483647 w 85"/>
              <a:gd name="T35" fmla="*/ 2147483647 h 94"/>
              <a:gd name="T36" fmla="*/ 2147483647 w 85"/>
              <a:gd name="T37" fmla="*/ 2147483647 h 94"/>
              <a:gd name="T38" fmla="*/ 2147483647 w 85"/>
              <a:gd name="T39" fmla="*/ 2147483647 h 94"/>
              <a:gd name="T40" fmla="*/ 2147483647 w 85"/>
              <a:gd name="T41" fmla="*/ 2147483647 h 94"/>
              <a:gd name="T42" fmla="*/ 2147483647 w 85"/>
              <a:gd name="T43" fmla="*/ 2147483647 h 94"/>
              <a:gd name="T44" fmla="*/ 2147483647 w 85"/>
              <a:gd name="T45" fmla="*/ 2147483647 h 94"/>
              <a:gd name="T46" fmla="*/ 2147483647 w 85"/>
              <a:gd name="T47" fmla="*/ 2147483647 h 94"/>
              <a:gd name="T48" fmla="*/ 2147483647 w 85"/>
              <a:gd name="T49" fmla="*/ 2147483647 h 94"/>
              <a:gd name="T50" fmla="*/ 2147483647 w 85"/>
              <a:gd name="T51" fmla="*/ 2147483647 h 94"/>
              <a:gd name="T52" fmla="*/ 2147483647 w 85"/>
              <a:gd name="T53" fmla="*/ 2147483647 h 94"/>
              <a:gd name="T54" fmla="*/ 2147483647 w 85"/>
              <a:gd name="T55" fmla="*/ 2147483647 h 94"/>
              <a:gd name="T56" fmla="*/ 2147483647 w 85"/>
              <a:gd name="T57" fmla="*/ 2147483647 h 94"/>
              <a:gd name="T58" fmla="*/ 2147483647 w 85"/>
              <a:gd name="T59" fmla="*/ 2147483647 h 94"/>
              <a:gd name="T60" fmla="*/ 2147483647 w 85"/>
              <a:gd name="T61" fmla="*/ 2147483647 h 94"/>
              <a:gd name="T62" fmla="*/ 2147483647 w 85"/>
              <a:gd name="T63" fmla="*/ 2147483647 h 94"/>
              <a:gd name="T64" fmla="*/ 2147483647 w 85"/>
              <a:gd name="T65" fmla="*/ 2147483647 h 94"/>
              <a:gd name="T66" fmla="*/ 2147483647 w 85"/>
              <a:gd name="T67" fmla="*/ 2147483647 h 94"/>
              <a:gd name="T68" fmla="*/ 2147483647 w 85"/>
              <a:gd name="T69" fmla="*/ 2147483647 h 94"/>
              <a:gd name="T70" fmla="*/ 2147483647 w 85"/>
              <a:gd name="T71" fmla="*/ 2147483647 h 94"/>
              <a:gd name="T72" fmla="*/ 2147483647 w 85"/>
              <a:gd name="T73" fmla="*/ 2147483647 h 94"/>
              <a:gd name="T74" fmla="*/ 2147483647 w 85"/>
              <a:gd name="T75" fmla="*/ 2147483647 h 94"/>
              <a:gd name="T76" fmla="*/ 2147483647 w 85"/>
              <a:gd name="T77" fmla="*/ 2147483647 h 94"/>
              <a:gd name="T78" fmla="*/ 2147483647 w 85"/>
              <a:gd name="T79" fmla="*/ 2147483647 h 94"/>
              <a:gd name="T80" fmla="*/ 2147483647 w 85"/>
              <a:gd name="T81" fmla="*/ 2147483647 h 94"/>
              <a:gd name="T82" fmla="*/ 2147483647 w 85"/>
              <a:gd name="T83" fmla="*/ 2147483647 h 94"/>
              <a:gd name="T84" fmla="*/ 2147483647 w 85"/>
              <a:gd name="T85" fmla="*/ 2147483647 h 9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85" h="94">
                <a:moveTo>
                  <a:pt x="82" y="56"/>
                </a:moveTo>
                <a:lnTo>
                  <a:pt x="73" y="40"/>
                </a:lnTo>
                <a:lnTo>
                  <a:pt x="76" y="32"/>
                </a:lnTo>
                <a:lnTo>
                  <a:pt x="76" y="25"/>
                </a:lnTo>
                <a:lnTo>
                  <a:pt x="74" y="18"/>
                </a:lnTo>
                <a:lnTo>
                  <a:pt x="71" y="12"/>
                </a:lnTo>
                <a:lnTo>
                  <a:pt x="69" y="8"/>
                </a:lnTo>
                <a:lnTo>
                  <a:pt x="63" y="4"/>
                </a:lnTo>
                <a:lnTo>
                  <a:pt x="62" y="3"/>
                </a:lnTo>
                <a:lnTo>
                  <a:pt x="52" y="0"/>
                </a:lnTo>
                <a:lnTo>
                  <a:pt x="43" y="0"/>
                </a:lnTo>
                <a:lnTo>
                  <a:pt x="35" y="0"/>
                </a:lnTo>
                <a:lnTo>
                  <a:pt x="26" y="3"/>
                </a:lnTo>
                <a:lnTo>
                  <a:pt x="20" y="6"/>
                </a:lnTo>
                <a:lnTo>
                  <a:pt x="13" y="11"/>
                </a:lnTo>
                <a:lnTo>
                  <a:pt x="10" y="14"/>
                </a:lnTo>
                <a:lnTo>
                  <a:pt x="5" y="23"/>
                </a:lnTo>
                <a:lnTo>
                  <a:pt x="2" y="29"/>
                </a:lnTo>
                <a:lnTo>
                  <a:pt x="0" y="34"/>
                </a:lnTo>
                <a:lnTo>
                  <a:pt x="0" y="41"/>
                </a:lnTo>
                <a:lnTo>
                  <a:pt x="0" y="48"/>
                </a:lnTo>
                <a:lnTo>
                  <a:pt x="3" y="53"/>
                </a:lnTo>
                <a:lnTo>
                  <a:pt x="7" y="59"/>
                </a:lnTo>
                <a:lnTo>
                  <a:pt x="14" y="66"/>
                </a:lnTo>
                <a:lnTo>
                  <a:pt x="21" y="68"/>
                </a:lnTo>
                <a:lnTo>
                  <a:pt x="26" y="70"/>
                </a:lnTo>
                <a:lnTo>
                  <a:pt x="30" y="70"/>
                </a:lnTo>
                <a:lnTo>
                  <a:pt x="33" y="73"/>
                </a:lnTo>
                <a:lnTo>
                  <a:pt x="39" y="82"/>
                </a:lnTo>
                <a:lnTo>
                  <a:pt x="45" y="89"/>
                </a:lnTo>
                <a:lnTo>
                  <a:pt x="54" y="93"/>
                </a:lnTo>
                <a:lnTo>
                  <a:pt x="62" y="94"/>
                </a:lnTo>
                <a:lnTo>
                  <a:pt x="67" y="94"/>
                </a:lnTo>
                <a:lnTo>
                  <a:pt x="69" y="94"/>
                </a:lnTo>
                <a:lnTo>
                  <a:pt x="73" y="92"/>
                </a:lnTo>
                <a:lnTo>
                  <a:pt x="77" y="89"/>
                </a:lnTo>
                <a:lnTo>
                  <a:pt x="81" y="83"/>
                </a:lnTo>
                <a:lnTo>
                  <a:pt x="82" y="79"/>
                </a:lnTo>
                <a:lnTo>
                  <a:pt x="85" y="74"/>
                </a:lnTo>
                <a:lnTo>
                  <a:pt x="85" y="70"/>
                </a:lnTo>
                <a:lnTo>
                  <a:pt x="85" y="62"/>
                </a:lnTo>
                <a:lnTo>
                  <a:pt x="82" y="56"/>
                </a:lnTo>
                <a:close/>
                <a:moveTo>
                  <a:pt x="17" y="19"/>
                </a:moveTo>
                <a:lnTo>
                  <a:pt x="17" y="19"/>
                </a:lnTo>
                <a:lnTo>
                  <a:pt x="18" y="17"/>
                </a:lnTo>
                <a:lnTo>
                  <a:pt x="25" y="12"/>
                </a:lnTo>
                <a:lnTo>
                  <a:pt x="30" y="10"/>
                </a:lnTo>
                <a:lnTo>
                  <a:pt x="37" y="8"/>
                </a:lnTo>
                <a:lnTo>
                  <a:pt x="43" y="8"/>
                </a:lnTo>
                <a:lnTo>
                  <a:pt x="51" y="8"/>
                </a:lnTo>
                <a:lnTo>
                  <a:pt x="59" y="11"/>
                </a:lnTo>
                <a:lnTo>
                  <a:pt x="48" y="12"/>
                </a:lnTo>
                <a:lnTo>
                  <a:pt x="39" y="15"/>
                </a:lnTo>
                <a:lnTo>
                  <a:pt x="30" y="18"/>
                </a:lnTo>
                <a:lnTo>
                  <a:pt x="24" y="22"/>
                </a:lnTo>
                <a:lnTo>
                  <a:pt x="18" y="27"/>
                </a:lnTo>
                <a:lnTo>
                  <a:pt x="14" y="32"/>
                </a:lnTo>
                <a:lnTo>
                  <a:pt x="9" y="41"/>
                </a:lnTo>
                <a:lnTo>
                  <a:pt x="9" y="34"/>
                </a:lnTo>
                <a:lnTo>
                  <a:pt x="11" y="29"/>
                </a:lnTo>
                <a:lnTo>
                  <a:pt x="17" y="19"/>
                </a:lnTo>
                <a:close/>
                <a:moveTo>
                  <a:pt x="71" y="82"/>
                </a:moveTo>
                <a:lnTo>
                  <a:pt x="71" y="82"/>
                </a:lnTo>
                <a:lnTo>
                  <a:pt x="66" y="86"/>
                </a:lnTo>
                <a:lnTo>
                  <a:pt x="62" y="86"/>
                </a:lnTo>
                <a:lnTo>
                  <a:pt x="56" y="86"/>
                </a:lnTo>
                <a:lnTo>
                  <a:pt x="52" y="83"/>
                </a:lnTo>
                <a:lnTo>
                  <a:pt x="56" y="82"/>
                </a:lnTo>
                <a:lnTo>
                  <a:pt x="63" y="79"/>
                </a:lnTo>
                <a:lnTo>
                  <a:pt x="69" y="75"/>
                </a:lnTo>
                <a:lnTo>
                  <a:pt x="74" y="68"/>
                </a:lnTo>
                <a:lnTo>
                  <a:pt x="74" y="66"/>
                </a:lnTo>
                <a:lnTo>
                  <a:pt x="71" y="67"/>
                </a:lnTo>
                <a:lnTo>
                  <a:pt x="69" y="71"/>
                </a:lnTo>
                <a:lnTo>
                  <a:pt x="66" y="74"/>
                </a:lnTo>
                <a:lnTo>
                  <a:pt x="59" y="78"/>
                </a:lnTo>
                <a:lnTo>
                  <a:pt x="54" y="81"/>
                </a:lnTo>
                <a:lnTo>
                  <a:pt x="48" y="81"/>
                </a:lnTo>
                <a:lnTo>
                  <a:pt x="44" y="75"/>
                </a:lnTo>
                <a:lnTo>
                  <a:pt x="48" y="74"/>
                </a:lnTo>
                <a:lnTo>
                  <a:pt x="55" y="71"/>
                </a:lnTo>
                <a:lnTo>
                  <a:pt x="62" y="67"/>
                </a:lnTo>
                <a:lnTo>
                  <a:pt x="67" y="59"/>
                </a:lnTo>
                <a:lnTo>
                  <a:pt x="67" y="58"/>
                </a:lnTo>
                <a:lnTo>
                  <a:pt x="66" y="58"/>
                </a:lnTo>
                <a:lnTo>
                  <a:pt x="63" y="62"/>
                </a:lnTo>
                <a:lnTo>
                  <a:pt x="59" y="66"/>
                </a:lnTo>
                <a:lnTo>
                  <a:pt x="52" y="70"/>
                </a:lnTo>
                <a:lnTo>
                  <a:pt x="47" y="73"/>
                </a:lnTo>
                <a:lnTo>
                  <a:pt x="41" y="73"/>
                </a:lnTo>
                <a:lnTo>
                  <a:pt x="40" y="70"/>
                </a:lnTo>
                <a:lnTo>
                  <a:pt x="40" y="68"/>
                </a:lnTo>
                <a:lnTo>
                  <a:pt x="39" y="67"/>
                </a:lnTo>
                <a:lnTo>
                  <a:pt x="43" y="66"/>
                </a:lnTo>
                <a:lnTo>
                  <a:pt x="48" y="63"/>
                </a:lnTo>
                <a:lnTo>
                  <a:pt x="55" y="59"/>
                </a:lnTo>
                <a:lnTo>
                  <a:pt x="60" y="53"/>
                </a:lnTo>
                <a:lnTo>
                  <a:pt x="62" y="52"/>
                </a:lnTo>
                <a:lnTo>
                  <a:pt x="60" y="49"/>
                </a:lnTo>
                <a:lnTo>
                  <a:pt x="59" y="49"/>
                </a:lnTo>
                <a:lnTo>
                  <a:pt x="58" y="49"/>
                </a:lnTo>
                <a:lnTo>
                  <a:pt x="48" y="58"/>
                </a:lnTo>
                <a:lnTo>
                  <a:pt x="41" y="60"/>
                </a:lnTo>
                <a:lnTo>
                  <a:pt x="36" y="62"/>
                </a:lnTo>
                <a:lnTo>
                  <a:pt x="33" y="62"/>
                </a:lnTo>
                <a:lnTo>
                  <a:pt x="30" y="62"/>
                </a:lnTo>
                <a:lnTo>
                  <a:pt x="29" y="62"/>
                </a:lnTo>
                <a:lnTo>
                  <a:pt x="26" y="62"/>
                </a:lnTo>
                <a:lnTo>
                  <a:pt x="22" y="60"/>
                </a:lnTo>
                <a:lnTo>
                  <a:pt x="18" y="58"/>
                </a:lnTo>
                <a:lnTo>
                  <a:pt x="13" y="53"/>
                </a:lnTo>
                <a:lnTo>
                  <a:pt x="11" y="52"/>
                </a:lnTo>
                <a:lnTo>
                  <a:pt x="14" y="43"/>
                </a:lnTo>
                <a:lnTo>
                  <a:pt x="18" y="37"/>
                </a:lnTo>
                <a:lnTo>
                  <a:pt x="24" y="32"/>
                </a:lnTo>
                <a:lnTo>
                  <a:pt x="30" y="26"/>
                </a:lnTo>
                <a:lnTo>
                  <a:pt x="40" y="21"/>
                </a:lnTo>
                <a:lnTo>
                  <a:pt x="51" y="18"/>
                </a:lnTo>
                <a:lnTo>
                  <a:pt x="65" y="17"/>
                </a:lnTo>
                <a:lnTo>
                  <a:pt x="66" y="22"/>
                </a:lnTo>
                <a:lnTo>
                  <a:pt x="67" y="26"/>
                </a:lnTo>
                <a:lnTo>
                  <a:pt x="66" y="33"/>
                </a:lnTo>
                <a:lnTo>
                  <a:pt x="65" y="40"/>
                </a:lnTo>
                <a:lnTo>
                  <a:pt x="65" y="43"/>
                </a:lnTo>
                <a:lnTo>
                  <a:pt x="76" y="60"/>
                </a:lnTo>
                <a:lnTo>
                  <a:pt x="77" y="62"/>
                </a:lnTo>
                <a:lnTo>
                  <a:pt x="77" y="67"/>
                </a:lnTo>
                <a:lnTo>
                  <a:pt x="76" y="74"/>
                </a:lnTo>
                <a:lnTo>
                  <a:pt x="74" y="78"/>
                </a:lnTo>
                <a:lnTo>
                  <a:pt x="71" y="8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91" name="Freeform 97"/>
          <p:cNvSpPr>
            <a:spLocks noEditPoints="1"/>
          </p:cNvSpPr>
          <p:nvPr/>
        </p:nvSpPr>
        <p:spPr bwMode="auto">
          <a:xfrm>
            <a:off x="4076700" y="622300"/>
            <a:ext cx="104775" cy="138113"/>
          </a:xfrm>
          <a:custGeom>
            <a:avLst/>
            <a:gdLst>
              <a:gd name="T0" fmla="*/ 2147483647 w 194"/>
              <a:gd name="T1" fmla="*/ 2147483647 h 254"/>
              <a:gd name="T2" fmla="*/ 2147483647 w 194"/>
              <a:gd name="T3" fmla="*/ 2147483647 h 254"/>
              <a:gd name="T4" fmla="*/ 2147483647 w 194"/>
              <a:gd name="T5" fmla="*/ 0 h 254"/>
              <a:gd name="T6" fmla="*/ 2147483647 w 194"/>
              <a:gd name="T7" fmla="*/ 0 h 254"/>
              <a:gd name="T8" fmla="*/ 2147483647 w 194"/>
              <a:gd name="T9" fmla="*/ 0 h 254"/>
              <a:gd name="T10" fmla="*/ 2147483647 w 194"/>
              <a:gd name="T11" fmla="*/ 0 h 254"/>
              <a:gd name="T12" fmla="*/ 2147483647 w 194"/>
              <a:gd name="T13" fmla="*/ 2147483647 h 254"/>
              <a:gd name="T14" fmla="*/ 2147483647 w 194"/>
              <a:gd name="T15" fmla="*/ 2147483647 h 254"/>
              <a:gd name="T16" fmla="*/ 2147483647 w 194"/>
              <a:gd name="T17" fmla="*/ 2147483647 h 254"/>
              <a:gd name="T18" fmla="*/ 2147483647 w 194"/>
              <a:gd name="T19" fmla="*/ 2147483647 h 254"/>
              <a:gd name="T20" fmla="*/ 2147483647 w 194"/>
              <a:gd name="T21" fmla="*/ 2147483647 h 254"/>
              <a:gd name="T22" fmla="*/ 0 w 194"/>
              <a:gd name="T23" fmla="*/ 2147483647 h 254"/>
              <a:gd name="T24" fmla="*/ 0 w 194"/>
              <a:gd name="T25" fmla="*/ 2147483647 h 254"/>
              <a:gd name="T26" fmla="*/ 0 w 194"/>
              <a:gd name="T27" fmla="*/ 2147483647 h 254"/>
              <a:gd name="T28" fmla="*/ 0 w 194"/>
              <a:gd name="T29" fmla="*/ 2147483647 h 254"/>
              <a:gd name="T30" fmla="*/ 2147483647 w 194"/>
              <a:gd name="T31" fmla="*/ 2147483647 h 254"/>
              <a:gd name="T32" fmla="*/ 2147483647 w 194"/>
              <a:gd name="T33" fmla="*/ 2147483647 h 254"/>
              <a:gd name="T34" fmla="*/ 2147483647 w 194"/>
              <a:gd name="T35" fmla="*/ 2147483647 h 254"/>
              <a:gd name="T36" fmla="*/ 2147483647 w 194"/>
              <a:gd name="T37" fmla="*/ 2147483647 h 254"/>
              <a:gd name="T38" fmla="*/ 2147483647 w 194"/>
              <a:gd name="T39" fmla="*/ 2147483647 h 254"/>
              <a:gd name="T40" fmla="*/ 2147483647 w 194"/>
              <a:gd name="T41" fmla="*/ 2147483647 h 254"/>
              <a:gd name="T42" fmla="*/ 2147483647 w 194"/>
              <a:gd name="T43" fmla="*/ 2147483647 h 254"/>
              <a:gd name="T44" fmla="*/ 2147483647 w 194"/>
              <a:gd name="T45" fmla="*/ 2147483647 h 254"/>
              <a:gd name="T46" fmla="*/ 2147483647 w 194"/>
              <a:gd name="T47" fmla="*/ 2147483647 h 254"/>
              <a:gd name="T48" fmla="*/ 2147483647 w 194"/>
              <a:gd name="T49" fmla="*/ 2147483647 h 254"/>
              <a:gd name="T50" fmla="*/ 2147483647 w 194"/>
              <a:gd name="T51" fmla="*/ 2147483647 h 254"/>
              <a:gd name="T52" fmla="*/ 2147483647 w 194"/>
              <a:gd name="T53" fmla="*/ 2147483647 h 254"/>
              <a:gd name="T54" fmla="*/ 2147483647 w 194"/>
              <a:gd name="T55" fmla="*/ 2147483647 h 254"/>
              <a:gd name="T56" fmla="*/ 2147483647 w 194"/>
              <a:gd name="T57" fmla="*/ 2147483647 h 254"/>
              <a:gd name="T58" fmla="*/ 2147483647 w 194"/>
              <a:gd name="T59" fmla="*/ 2147483647 h 254"/>
              <a:gd name="T60" fmla="*/ 2147483647 w 194"/>
              <a:gd name="T61" fmla="*/ 2147483647 h 254"/>
              <a:gd name="T62" fmla="*/ 2147483647 w 194"/>
              <a:gd name="T63" fmla="*/ 2147483647 h 254"/>
              <a:gd name="T64" fmla="*/ 2147483647 w 194"/>
              <a:gd name="T65" fmla="*/ 2147483647 h 254"/>
              <a:gd name="T66" fmla="*/ 2147483647 w 194"/>
              <a:gd name="T67" fmla="*/ 2147483647 h 254"/>
              <a:gd name="T68" fmla="*/ 2147483647 w 194"/>
              <a:gd name="T69" fmla="*/ 2147483647 h 254"/>
              <a:gd name="T70" fmla="*/ 2147483647 w 194"/>
              <a:gd name="T71" fmla="*/ 2147483647 h 254"/>
              <a:gd name="T72" fmla="*/ 2147483647 w 194"/>
              <a:gd name="T73" fmla="*/ 2147483647 h 254"/>
              <a:gd name="T74" fmla="*/ 2147483647 w 194"/>
              <a:gd name="T75" fmla="*/ 2147483647 h 254"/>
              <a:gd name="T76" fmla="*/ 2147483647 w 194"/>
              <a:gd name="T77" fmla="*/ 2147483647 h 254"/>
              <a:gd name="T78" fmla="*/ 2147483647 w 194"/>
              <a:gd name="T79" fmla="*/ 2147483647 h 254"/>
              <a:gd name="T80" fmla="*/ 2147483647 w 194"/>
              <a:gd name="T81" fmla="*/ 2147483647 h 254"/>
              <a:gd name="T82" fmla="*/ 2147483647 w 194"/>
              <a:gd name="T83" fmla="*/ 2147483647 h 254"/>
              <a:gd name="T84" fmla="*/ 2147483647 w 194"/>
              <a:gd name="T85" fmla="*/ 2147483647 h 254"/>
              <a:gd name="T86" fmla="*/ 2147483647 w 194"/>
              <a:gd name="T87" fmla="*/ 2147483647 h 254"/>
              <a:gd name="T88" fmla="*/ 2147483647 w 194"/>
              <a:gd name="T89" fmla="*/ 2147483647 h 254"/>
              <a:gd name="T90" fmla="*/ 2147483647 w 194"/>
              <a:gd name="T91" fmla="*/ 2147483647 h 254"/>
              <a:gd name="T92" fmla="*/ 2147483647 w 194"/>
              <a:gd name="T93" fmla="*/ 2147483647 h 254"/>
              <a:gd name="T94" fmla="*/ 2147483647 w 194"/>
              <a:gd name="T95" fmla="*/ 2147483647 h 254"/>
              <a:gd name="T96" fmla="*/ 2147483647 w 194"/>
              <a:gd name="T97" fmla="*/ 2147483647 h 254"/>
              <a:gd name="T98" fmla="*/ 2147483647 w 194"/>
              <a:gd name="T99" fmla="*/ 2147483647 h 254"/>
              <a:gd name="T100" fmla="*/ 2147483647 w 194"/>
              <a:gd name="T101" fmla="*/ 2147483647 h 254"/>
              <a:gd name="T102" fmla="*/ 2147483647 w 194"/>
              <a:gd name="T103" fmla="*/ 2147483647 h 254"/>
              <a:gd name="T104" fmla="*/ 2147483647 w 194"/>
              <a:gd name="T105" fmla="*/ 2147483647 h 254"/>
              <a:gd name="T106" fmla="*/ 2147483647 w 194"/>
              <a:gd name="T107" fmla="*/ 2147483647 h 254"/>
              <a:gd name="T108" fmla="*/ 2147483647 w 194"/>
              <a:gd name="T109" fmla="*/ 2147483647 h 254"/>
              <a:gd name="T110" fmla="*/ 2147483647 w 194"/>
              <a:gd name="T111" fmla="*/ 2147483647 h 254"/>
              <a:gd name="T112" fmla="*/ 2147483647 w 194"/>
              <a:gd name="T113" fmla="*/ 2147483647 h 254"/>
              <a:gd name="T114" fmla="*/ 2147483647 w 194"/>
              <a:gd name="T115" fmla="*/ 2147483647 h 254"/>
              <a:gd name="T116" fmla="*/ 2147483647 w 194"/>
              <a:gd name="T117" fmla="*/ 2147483647 h 254"/>
              <a:gd name="T118" fmla="*/ 2147483647 w 194"/>
              <a:gd name="T119" fmla="*/ 2147483647 h 254"/>
              <a:gd name="T120" fmla="*/ 2147483647 w 194"/>
              <a:gd name="T121" fmla="*/ 2147483647 h 25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4" h="254">
                <a:moveTo>
                  <a:pt x="192" y="69"/>
                </a:moveTo>
                <a:lnTo>
                  <a:pt x="131" y="3"/>
                </a:lnTo>
                <a:lnTo>
                  <a:pt x="128" y="0"/>
                </a:lnTo>
                <a:lnTo>
                  <a:pt x="125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1" y="5"/>
                </a:lnTo>
                <a:lnTo>
                  <a:pt x="7" y="7"/>
                </a:lnTo>
                <a:lnTo>
                  <a:pt x="4" y="11"/>
                </a:lnTo>
                <a:lnTo>
                  <a:pt x="1" y="15"/>
                </a:lnTo>
                <a:lnTo>
                  <a:pt x="0" y="21"/>
                </a:lnTo>
                <a:lnTo>
                  <a:pt x="0" y="25"/>
                </a:lnTo>
                <a:lnTo>
                  <a:pt x="0" y="228"/>
                </a:lnTo>
                <a:lnTo>
                  <a:pt x="0" y="234"/>
                </a:lnTo>
                <a:lnTo>
                  <a:pt x="1" y="238"/>
                </a:lnTo>
                <a:lnTo>
                  <a:pt x="4" y="242"/>
                </a:lnTo>
                <a:lnTo>
                  <a:pt x="7" y="246"/>
                </a:lnTo>
                <a:lnTo>
                  <a:pt x="11" y="249"/>
                </a:lnTo>
                <a:lnTo>
                  <a:pt x="15" y="252"/>
                </a:lnTo>
                <a:lnTo>
                  <a:pt x="20" y="253"/>
                </a:lnTo>
                <a:lnTo>
                  <a:pt x="24" y="254"/>
                </a:lnTo>
                <a:lnTo>
                  <a:pt x="169" y="254"/>
                </a:lnTo>
                <a:lnTo>
                  <a:pt x="175" y="253"/>
                </a:lnTo>
                <a:lnTo>
                  <a:pt x="179" y="252"/>
                </a:lnTo>
                <a:lnTo>
                  <a:pt x="183" y="249"/>
                </a:lnTo>
                <a:lnTo>
                  <a:pt x="187" y="246"/>
                </a:lnTo>
                <a:lnTo>
                  <a:pt x="190" y="242"/>
                </a:lnTo>
                <a:lnTo>
                  <a:pt x="192" y="238"/>
                </a:lnTo>
                <a:lnTo>
                  <a:pt x="194" y="234"/>
                </a:lnTo>
                <a:lnTo>
                  <a:pt x="194" y="228"/>
                </a:lnTo>
                <a:lnTo>
                  <a:pt x="194" y="74"/>
                </a:lnTo>
                <a:lnTo>
                  <a:pt x="194" y="71"/>
                </a:lnTo>
                <a:lnTo>
                  <a:pt x="192" y="69"/>
                </a:lnTo>
                <a:close/>
                <a:moveTo>
                  <a:pt x="170" y="70"/>
                </a:moveTo>
                <a:lnTo>
                  <a:pt x="128" y="70"/>
                </a:lnTo>
                <a:lnTo>
                  <a:pt x="128" y="25"/>
                </a:lnTo>
                <a:lnTo>
                  <a:pt x="170" y="70"/>
                </a:lnTo>
                <a:close/>
                <a:moveTo>
                  <a:pt x="177" y="228"/>
                </a:moveTo>
                <a:lnTo>
                  <a:pt x="177" y="228"/>
                </a:lnTo>
                <a:lnTo>
                  <a:pt x="177" y="232"/>
                </a:lnTo>
                <a:lnTo>
                  <a:pt x="175" y="235"/>
                </a:lnTo>
                <a:lnTo>
                  <a:pt x="172" y="237"/>
                </a:lnTo>
                <a:lnTo>
                  <a:pt x="169" y="238"/>
                </a:lnTo>
                <a:lnTo>
                  <a:pt x="24" y="238"/>
                </a:lnTo>
                <a:lnTo>
                  <a:pt x="22" y="237"/>
                </a:lnTo>
                <a:lnTo>
                  <a:pt x="19" y="235"/>
                </a:lnTo>
                <a:lnTo>
                  <a:pt x="16" y="232"/>
                </a:lnTo>
                <a:lnTo>
                  <a:pt x="16" y="228"/>
                </a:lnTo>
                <a:lnTo>
                  <a:pt x="16" y="25"/>
                </a:lnTo>
                <a:lnTo>
                  <a:pt x="16" y="22"/>
                </a:lnTo>
                <a:lnTo>
                  <a:pt x="19" y="20"/>
                </a:lnTo>
                <a:lnTo>
                  <a:pt x="22" y="17"/>
                </a:lnTo>
                <a:lnTo>
                  <a:pt x="24" y="17"/>
                </a:lnTo>
                <a:lnTo>
                  <a:pt x="121" y="17"/>
                </a:lnTo>
                <a:lnTo>
                  <a:pt x="121" y="74"/>
                </a:lnTo>
                <a:lnTo>
                  <a:pt x="123" y="77"/>
                </a:lnTo>
                <a:lnTo>
                  <a:pt x="125" y="77"/>
                </a:lnTo>
                <a:lnTo>
                  <a:pt x="177" y="77"/>
                </a:lnTo>
                <a:lnTo>
                  <a:pt x="177" y="78"/>
                </a:lnTo>
                <a:lnTo>
                  <a:pt x="177" y="22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92" name="Freeform 98"/>
          <p:cNvSpPr>
            <a:spLocks noEditPoints="1"/>
          </p:cNvSpPr>
          <p:nvPr/>
        </p:nvSpPr>
        <p:spPr bwMode="auto">
          <a:xfrm>
            <a:off x="4668838" y="622300"/>
            <a:ext cx="104775" cy="138113"/>
          </a:xfrm>
          <a:custGeom>
            <a:avLst/>
            <a:gdLst>
              <a:gd name="T0" fmla="*/ 2147483647 w 194"/>
              <a:gd name="T1" fmla="*/ 2147483647 h 254"/>
              <a:gd name="T2" fmla="*/ 2147483647 w 194"/>
              <a:gd name="T3" fmla="*/ 2147483647 h 254"/>
              <a:gd name="T4" fmla="*/ 2147483647 w 194"/>
              <a:gd name="T5" fmla="*/ 0 h 254"/>
              <a:gd name="T6" fmla="*/ 2147483647 w 194"/>
              <a:gd name="T7" fmla="*/ 0 h 254"/>
              <a:gd name="T8" fmla="*/ 2147483647 w 194"/>
              <a:gd name="T9" fmla="*/ 0 h 254"/>
              <a:gd name="T10" fmla="*/ 2147483647 w 194"/>
              <a:gd name="T11" fmla="*/ 0 h 254"/>
              <a:gd name="T12" fmla="*/ 2147483647 w 194"/>
              <a:gd name="T13" fmla="*/ 2147483647 h 254"/>
              <a:gd name="T14" fmla="*/ 2147483647 w 194"/>
              <a:gd name="T15" fmla="*/ 2147483647 h 254"/>
              <a:gd name="T16" fmla="*/ 2147483647 w 194"/>
              <a:gd name="T17" fmla="*/ 2147483647 h 254"/>
              <a:gd name="T18" fmla="*/ 2147483647 w 194"/>
              <a:gd name="T19" fmla="*/ 2147483647 h 254"/>
              <a:gd name="T20" fmla="*/ 2147483647 w 194"/>
              <a:gd name="T21" fmla="*/ 2147483647 h 254"/>
              <a:gd name="T22" fmla="*/ 0 w 194"/>
              <a:gd name="T23" fmla="*/ 2147483647 h 254"/>
              <a:gd name="T24" fmla="*/ 0 w 194"/>
              <a:gd name="T25" fmla="*/ 2147483647 h 254"/>
              <a:gd name="T26" fmla="*/ 0 w 194"/>
              <a:gd name="T27" fmla="*/ 2147483647 h 254"/>
              <a:gd name="T28" fmla="*/ 0 w 194"/>
              <a:gd name="T29" fmla="*/ 2147483647 h 254"/>
              <a:gd name="T30" fmla="*/ 2147483647 w 194"/>
              <a:gd name="T31" fmla="*/ 2147483647 h 254"/>
              <a:gd name="T32" fmla="*/ 2147483647 w 194"/>
              <a:gd name="T33" fmla="*/ 2147483647 h 254"/>
              <a:gd name="T34" fmla="*/ 2147483647 w 194"/>
              <a:gd name="T35" fmla="*/ 2147483647 h 254"/>
              <a:gd name="T36" fmla="*/ 2147483647 w 194"/>
              <a:gd name="T37" fmla="*/ 2147483647 h 254"/>
              <a:gd name="T38" fmla="*/ 2147483647 w 194"/>
              <a:gd name="T39" fmla="*/ 2147483647 h 254"/>
              <a:gd name="T40" fmla="*/ 2147483647 w 194"/>
              <a:gd name="T41" fmla="*/ 2147483647 h 254"/>
              <a:gd name="T42" fmla="*/ 2147483647 w 194"/>
              <a:gd name="T43" fmla="*/ 2147483647 h 254"/>
              <a:gd name="T44" fmla="*/ 2147483647 w 194"/>
              <a:gd name="T45" fmla="*/ 2147483647 h 254"/>
              <a:gd name="T46" fmla="*/ 2147483647 w 194"/>
              <a:gd name="T47" fmla="*/ 2147483647 h 254"/>
              <a:gd name="T48" fmla="*/ 2147483647 w 194"/>
              <a:gd name="T49" fmla="*/ 2147483647 h 254"/>
              <a:gd name="T50" fmla="*/ 2147483647 w 194"/>
              <a:gd name="T51" fmla="*/ 2147483647 h 254"/>
              <a:gd name="T52" fmla="*/ 2147483647 w 194"/>
              <a:gd name="T53" fmla="*/ 2147483647 h 254"/>
              <a:gd name="T54" fmla="*/ 2147483647 w 194"/>
              <a:gd name="T55" fmla="*/ 2147483647 h 254"/>
              <a:gd name="T56" fmla="*/ 2147483647 w 194"/>
              <a:gd name="T57" fmla="*/ 2147483647 h 254"/>
              <a:gd name="T58" fmla="*/ 2147483647 w 194"/>
              <a:gd name="T59" fmla="*/ 2147483647 h 254"/>
              <a:gd name="T60" fmla="*/ 2147483647 w 194"/>
              <a:gd name="T61" fmla="*/ 2147483647 h 254"/>
              <a:gd name="T62" fmla="*/ 2147483647 w 194"/>
              <a:gd name="T63" fmla="*/ 2147483647 h 254"/>
              <a:gd name="T64" fmla="*/ 2147483647 w 194"/>
              <a:gd name="T65" fmla="*/ 2147483647 h 254"/>
              <a:gd name="T66" fmla="*/ 2147483647 w 194"/>
              <a:gd name="T67" fmla="*/ 2147483647 h 254"/>
              <a:gd name="T68" fmla="*/ 2147483647 w 194"/>
              <a:gd name="T69" fmla="*/ 2147483647 h 254"/>
              <a:gd name="T70" fmla="*/ 2147483647 w 194"/>
              <a:gd name="T71" fmla="*/ 2147483647 h 254"/>
              <a:gd name="T72" fmla="*/ 2147483647 w 194"/>
              <a:gd name="T73" fmla="*/ 2147483647 h 254"/>
              <a:gd name="T74" fmla="*/ 2147483647 w 194"/>
              <a:gd name="T75" fmla="*/ 2147483647 h 254"/>
              <a:gd name="T76" fmla="*/ 2147483647 w 194"/>
              <a:gd name="T77" fmla="*/ 2147483647 h 254"/>
              <a:gd name="T78" fmla="*/ 2147483647 w 194"/>
              <a:gd name="T79" fmla="*/ 2147483647 h 254"/>
              <a:gd name="T80" fmla="*/ 2147483647 w 194"/>
              <a:gd name="T81" fmla="*/ 2147483647 h 254"/>
              <a:gd name="T82" fmla="*/ 2147483647 w 194"/>
              <a:gd name="T83" fmla="*/ 2147483647 h 254"/>
              <a:gd name="T84" fmla="*/ 2147483647 w 194"/>
              <a:gd name="T85" fmla="*/ 2147483647 h 254"/>
              <a:gd name="T86" fmla="*/ 2147483647 w 194"/>
              <a:gd name="T87" fmla="*/ 2147483647 h 254"/>
              <a:gd name="T88" fmla="*/ 2147483647 w 194"/>
              <a:gd name="T89" fmla="*/ 2147483647 h 254"/>
              <a:gd name="T90" fmla="*/ 2147483647 w 194"/>
              <a:gd name="T91" fmla="*/ 2147483647 h 254"/>
              <a:gd name="T92" fmla="*/ 2147483647 w 194"/>
              <a:gd name="T93" fmla="*/ 2147483647 h 254"/>
              <a:gd name="T94" fmla="*/ 2147483647 w 194"/>
              <a:gd name="T95" fmla="*/ 2147483647 h 254"/>
              <a:gd name="T96" fmla="*/ 2147483647 w 194"/>
              <a:gd name="T97" fmla="*/ 2147483647 h 254"/>
              <a:gd name="T98" fmla="*/ 2147483647 w 194"/>
              <a:gd name="T99" fmla="*/ 2147483647 h 254"/>
              <a:gd name="T100" fmla="*/ 2147483647 w 194"/>
              <a:gd name="T101" fmla="*/ 2147483647 h 254"/>
              <a:gd name="T102" fmla="*/ 2147483647 w 194"/>
              <a:gd name="T103" fmla="*/ 2147483647 h 254"/>
              <a:gd name="T104" fmla="*/ 2147483647 w 194"/>
              <a:gd name="T105" fmla="*/ 2147483647 h 254"/>
              <a:gd name="T106" fmla="*/ 2147483647 w 194"/>
              <a:gd name="T107" fmla="*/ 2147483647 h 254"/>
              <a:gd name="T108" fmla="*/ 2147483647 w 194"/>
              <a:gd name="T109" fmla="*/ 2147483647 h 254"/>
              <a:gd name="T110" fmla="*/ 2147483647 w 194"/>
              <a:gd name="T111" fmla="*/ 2147483647 h 254"/>
              <a:gd name="T112" fmla="*/ 2147483647 w 194"/>
              <a:gd name="T113" fmla="*/ 2147483647 h 254"/>
              <a:gd name="T114" fmla="*/ 2147483647 w 194"/>
              <a:gd name="T115" fmla="*/ 2147483647 h 254"/>
              <a:gd name="T116" fmla="*/ 2147483647 w 194"/>
              <a:gd name="T117" fmla="*/ 2147483647 h 254"/>
              <a:gd name="T118" fmla="*/ 2147483647 w 194"/>
              <a:gd name="T119" fmla="*/ 2147483647 h 254"/>
              <a:gd name="T120" fmla="*/ 2147483647 w 194"/>
              <a:gd name="T121" fmla="*/ 2147483647 h 25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4" h="254">
                <a:moveTo>
                  <a:pt x="193" y="69"/>
                </a:moveTo>
                <a:lnTo>
                  <a:pt x="132" y="3"/>
                </a:lnTo>
                <a:lnTo>
                  <a:pt x="129" y="0"/>
                </a:lnTo>
                <a:lnTo>
                  <a:pt x="125" y="0"/>
                </a:lnTo>
                <a:lnTo>
                  <a:pt x="25" y="0"/>
                </a:lnTo>
                <a:lnTo>
                  <a:pt x="20" y="0"/>
                </a:lnTo>
                <a:lnTo>
                  <a:pt x="15" y="2"/>
                </a:lnTo>
                <a:lnTo>
                  <a:pt x="11" y="5"/>
                </a:lnTo>
                <a:lnTo>
                  <a:pt x="7" y="7"/>
                </a:lnTo>
                <a:lnTo>
                  <a:pt x="5" y="11"/>
                </a:lnTo>
                <a:lnTo>
                  <a:pt x="2" y="15"/>
                </a:lnTo>
                <a:lnTo>
                  <a:pt x="0" y="21"/>
                </a:lnTo>
                <a:lnTo>
                  <a:pt x="0" y="25"/>
                </a:lnTo>
                <a:lnTo>
                  <a:pt x="0" y="228"/>
                </a:lnTo>
                <a:lnTo>
                  <a:pt x="0" y="234"/>
                </a:lnTo>
                <a:lnTo>
                  <a:pt x="2" y="238"/>
                </a:lnTo>
                <a:lnTo>
                  <a:pt x="5" y="242"/>
                </a:lnTo>
                <a:lnTo>
                  <a:pt x="7" y="246"/>
                </a:lnTo>
                <a:lnTo>
                  <a:pt x="11" y="249"/>
                </a:lnTo>
                <a:lnTo>
                  <a:pt x="15" y="252"/>
                </a:lnTo>
                <a:lnTo>
                  <a:pt x="20" y="253"/>
                </a:lnTo>
                <a:lnTo>
                  <a:pt x="25" y="254"/>
                </a:lnTo>
                <a:lnTo>
                  <a:pt x="170" y="254"/>
                </a:lnTo>
                <a:lnTo>
                  <a:pt x="174" y="253"/>
                </a:lnTo>
                <a:lnTo>
                  <a:pt x="179" y="252"/>
                </a:lnTo>
                <a:lnTo>
                  <a:pt x="183" y="249"/>
                </a:lnTo>
                <a:lnTo>
                  <a:pt x="187" y="246"/>
                </a:lnTo>
                <a:lnTo>
                  <a:pt x="190" y="242"/>
                </a:lnTo>
                <a:lnTo>
                  <a:pt x="193" y="238"/>
                </a:lnTo>
                <a:lnTo>
                  <a:pt x="194" y="234"/>
                </a:lnTo>
                <a:lnTo>
                  <a:pt x="194" y="228"/>
                </a:lnTo>
                <a:lnTo>
                  <a:pt x="194" y="74"/>
                </a:lnTo>
                <a:lnTo>
                  <a:pt x="194" y="71"/>
                </a:lnTo>
                <a:lnTo>
                  <a:pt x="193" y="69"/>
                </a:lnTo>
                <a:close/>
                <a:moveTo>
                  <a:pt x="171" y="70"/>
                </a:moveTo>
                <a:lnTo>
                  <a:pt x="129" y="70"/>
                </a:lnTo>
                <a:lnTo>
                  <a:pt x="129" y="25"/>
                </a:lnTo>
                <a:lnTo>
                  <a:pt x="171" y="70"/>
                </a:lnTo>
                <a:close/>
                <a:moveTo>
                  <a:pt x="178" y="228"/>
                </a:moveTo>
                <a:lnTo>
                  <a:pt x="178" y="228"/>
                </a:lnTo>
                <a:lnTo>
                  <a:pt x="178" y="232"/>
                </a:lnTo>
                <a:lnTo>
                  <a:pt x="175" y="235"/>
                </a:lnTo>
                <a:lnTo>
                  <a:pt x="172" y="237"/>
                </a:lnTo>
                <a:lnTo>
                  <a:pt x="170" y="238"/>
                </a:lnTo>
                <a:lnTo>
                  <a:pt x="25" y="238"/>
                </a:lnTo>
                <a:lnTo>
                  <a:pt x="22" y="237"/>
                </a:lnTo>
                <a:lnTo>
                  <a:pt x="20" y="235"/>
                </a:lnTo>
                <a:lnTo>
                  <a:pt x="17" y="232"/>
                </a:lnTo>
                <a:lnTo>
                  <a:pt x="17" y="228"/>
                </a:lnTo>
                <a:lnTo>
                  <a:pt x="17" y="25"/>
                </a:lnTo>
                <a:lnTo>
                  <a:pt x="17" y="22"/>
                </a:lnTo>
                <a:lnTo>
                  <a:pt x="20" y="20"/>
                </a:lnTo>
                <a:lnTo>
                  <a:pt x="22" y="17"/>
                </a:lnTo>
                <a:lnTo>
                  <a:pt x="25" y="17"/>
                </a:lnTo>
                <a:lnTo>
                  <a:pt x="122" y="17"/>
                </a:lnTo>
                <a:lnTo>
                  <a:pt x="122" y="74"/>
                </a:lnTo>
                <a:lnTo>
                  <a:pt x="122" y="77"/>
                </a:lnTo>
                <a:lnTo>
                  <a:pt x="125" y="77"/>
                </a:lnTo>
                <a:lnTo>
                  <a:pt x="178" y="77"/>
                </a:lnTo>
                <a:lnTo>
                  <a:pt x="178" y="78"/>
                </a:lnTo>
                <a:lnTo>
                  <a:pt x="178" y="22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93" name="Freeform 99"/>
          <p:cNvSpPr>
            <a:spLocks/>
          </p:cNvSpPr>
          <p:nvPr/>
        </p:nvSpPr>
        <p:spPr bwMode="auto">
          <a:xfrm>
            <a:off x="4694238" y="723900"/>
            <a:ext cx="53975" cy="1588"/>
          </a:xfrm>
          <a:custGeom>
            <a:avLst/>
            <a:gdLst>
              <a:gd name="T0" fmla="*/ 2147483647 w 101"/>
              <a:gd name="T1" fmla="*/ 0 h 6"/>
              <a:gd name="T2" fmla="*/ 2147483647 w 101"/>
              <a:gd name="T3" fmla="*/ 0 h 6"/>
              <a:gd name="T4" fmla="*/ 2147483647 w 101"/>
              <a:gd name="T5" fmla="*/ 2147483647 h 6"/>
              <a:gd name="T6" fmla="*/ 0 w 101"/>
              <a:gd name="T7" fmla="*/ 2147483647 h 6"/>
              <a:gd name="T8" fmla="*/ 2147483647 w 101"/>
              <a:gd name="T9" fmla="*/ 2147483647 h 6"/>
              <a:gd name="T10" fmla="*/ 2147483647 w 101"/>
              <a:gd name="T11" fmla="*/ 2147483647 h 6"/>
              <a:gd name="T12" fmla="*/ 2147483647 w 101"/>
              <a:gd name="T13" fmla="*/ 2147483647 h 6"/>
              <a:gd name="T14" fmla="*/ 2147483647 w 101"/>
              <a:gd name="T15" fmla="*/ 2147483647 h 6"/>
              <a:gd name="T16" fmla="*/ 2147483647 w 101"/>
              <a:gd name="T17" fmla="*/ 2147483647 h 6"/>
              <a:gd name="T18" fmla="*/ 2147483647 w 101"/>
              <a:gd name="T19" fmla="*/ 2147483647 h 6"/>
              <a:gd name="T20" fmla="*/ 2147483647 w 101"/>
              <a:gd name="T21" fmla="*/ 0 h 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01" h="6">
                <a:moveTo>
                  <a:pt x="98" y="0"/>
                </a:moveTo>
                <a:lnTo>
                  <a:pt x="3" y="0"/>
                </a:lnTo>
                <a:lnTo>
                  <a:pt x="1" y="1"/>
                </a:lnTo>
                <a:lnTo>
                  <a:pt x="0" y="3"/>
                </a:lnTo>
                <a:lnTo>
                  <a:pt x="1" y="6"/>
                </a:lnTo>
                <a:lnTo>
                  <a:pt x="3" y="6"/>
                </a:lnTo>
                <a:lnTo>
                  <a:pt x="98" y="6"/>
                </a:lnTo>
                <a:lnTo>
                  <a:pt x="100" y="6"/>
                </a:lnTo>
                <a:lnTo>
                  <a:pt x="101" y="3"/>
                </a:lnTo>
                <a:lnTo>
                  <a:pt x="100" y="1"/>
                </a:lnTo>
                <a:lnTo>
                  <a:pt x="9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94" name="Freeform 100"/>
          <p:cNvSpPr>
            <a:spLocks/>
          </p:cNvSpPr>
          <p:nvPr/>
        </p:nvSpPr>
        <p:spPr bwMode="auto">
          <a:xfrm>
            <a:off x="4694238" y="700088"/>
            <a:ext cx="53975" cy="3175"/>
          </a:xfrm>
          <a:custGeom>
            <a:avLst/>
            <a:gdLst>
              <a:gd name="T0" fmla="*/ 2147483647 w 101"/>
              <a:gd name="T1" fmla="*/ 0 h 6"/>
              <a:gd name="T2" fmla="*/ 2147483647 w 101"/>
              <a:gd name="T3" fmla="*/ 0 h 6"/>
              <a:gd name="T4" fmla="*/ 2147483647 w 101"/>
              <a:gd name="T5" fmla="*/ 0 h 6"/>
              <a:gd name="T6" fmla="*/ 0 w 101"/>
              <a:gd name="T7" fmla="*/ 2147483647 h 6"/>
              <a:gd name="T8" fmla="*/ 2147483647 w 101"/>
              <a:gd name="T9" fmla="*/ 2147483647 h 6"/>
              <a:gd name="T10" fmla="*/ 2147483647 w 101"/>
              <a:gd name="T11" fmla="*/ 2147483647 h 6"/>
              <a:gd name="T12" fmla="*/ 2147483647 w 101"/>
              <a:gd name="T13" fmla="*/ 2147483647 h 6"/>
              <a:gd name="T14" fmla="*/ 2147483647 w 101"/>
              <a:gd name="T15" fmla="*/ 2147483647 h 6"/>
              <a:gd name="T16" fmla="*/ 2147483647 w 101"/>
              <a:gd name="T17" fmla="*/ 2147483647 h 6"/>
              <a:gd name="T18" fmla="*/ 2147483647 w 101"/>
              <a:gd name="T19" fmla="*/ 0 h 6"/>
              <a:gd name="T20" fmla="*/ 2147483647 w 101"/>
              <a:gd name="T21" fmla="*/ 0 h 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01" h="6">
                <a:moveTo>
                  <a:pt x="98" y="0"/>
                </a:moveTo>
                <a:lnTo>
                  <a:pt x="3" y="0"/>
                </a:lnTo>
                <a:lnTo>
                  <a:pt x="1" y="0"/>
                </a:lnTo>
                <a:lnTo>
                  <a:pt x="0" y="3"/>
                </a:lnTo>
                <a:lnTo>
                  <a:pt x="1" y="4"/>
                </a:lnTo>
                <a:lnTo>
                  <a:pt x="3" y="6"/>
                </a:lnTo>
                <a:lnTo>
                  <a:pt x="98" y="6"/>
                </a:lnTo>
                <a:lnTo>
                  <a:pt x="100" y="4"/>
                </a:lnTo>
                <a:lnTo>
                  <a:pt x="101" y="3"/>
                </a:lnTo>
                <a:lnTo>
                  <a:pt x="100" y="0"/>
                </a:lnTo>
                <a:lnTo>
                  <a:pt x="9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95" name="Freeform 101"/>
          <p:cNvSpPr>
            <a:spLocks/>
          </p:cNvSpPr>
          <p:nvPr/>
        </p:nvSpPr>
        <p:spPr bwMode="auto">
          <a:xfrm>
            <a:off x="4694238" y="677863"/>
            <a:ext cx="53975" cy="3175"/>
          </a:xfrm>
          <a:custGeom>
            <a:avLst/>
            <a:gdLst>
              <a:gd name="T0" fmla="*/ 2147483647 w 101"/>
              <a:gd name="T1" fmla="*/ 0 h 5"/>
              <a:gd name="T2" fmla="*/ 2147483647 w 101"/>
              <a:gd name="T3" fmla="*/ 0 h 5"/>
              <a:gd name="T4" fmla="*/ 2147483647 w 101"/>
              <a:gd name="T5" fmla="*/ 0 h 5"/>
              <a:gd name="T6" fmla="*/ 0 w 101"/>
              <a:gd name="T7" fmla="*/ 2147483647 h 5"/>
              <a:gd name="T8" fmla="*/ 2147483647 w 101"/>
              <a:gd name="T9" fmla="*/ 2147483647 h 5"/>
              <a:gd name="T10" fmla="*/ 2147483647 w 101"/>
              <a:gd name="T11" fmla="*/ 2147483647 h 5"/>
              <a:gd name="T12" fmla="*/ 2147483647 w 101"/>
              <a:gd name="T13" fmla="*/ 2147483647 h 5"/>
              <a:gd name="T14" fmla="*/ 2147483647 w 101"/>
              <a:gd name="T15" fmla="*/ 2147483647 h 5"/>
              <a:gd name="T16" fmla="*/ 2147483647 w 101"/>
              <a:gd name="T17" fmla="*/ 2147483647 h 5"/>
              <a:gd name="T18" fmla="*/ 2147483647 w 101"/>
              <a:gd name="T19" fmla="*/ 0 h 5"/>
              <a:gd name="T20" fmla="*/ 2147483647 w 101"/>
              <a:gd name="T21" fmla="*/ 0 h 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01" h="5">
                <a:moveTo>
                  <a:pt x="98" y="0"/>
                </a:moveTo>
                <a:lnTo>
                  <a:pt x="3" y="0"/>
                </a:lnTo>
                <a:lnTo>
                  <a:pt x="1" y="0"/>
                </a:lnTo>
                <a:lnTo>
                  <a:pt x="0" y="3"/>
                </a:lnTo>
                <a:lnTo>
                  <a:pt x="1" y="4"/>
                </a:lnTo>
                <a:lnTo>
                  <a:pt x="3" y="5"/>
                </a:lnTo>
                <a:lnTo>
                  <a:pt x="98" y="5"/>
                </a:lnTo>
                <a:lnTo>
                  <a:pt x="100" y="4"/>
                </a:lnTo>
                <a:lnTo>
                  <a:pt x="101" y="3"/>
                </a:lnTo>
                <a:lnTo>
                  <a:pt x="100" y="0"/>
                </a:lnTo>
                <a:lnTo>
                  <a:pt x="9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96" name="Freeform 102"/>
          <p:cNvSpPr>
            <a:spLocks noEditPoints="1"/>
          </p:cNvSpPr>
          <p:nvPr/>
        </p:nvSpPr>
        <p:spPr bwMode="auto">
          <a:xfrm>
            <a:off x="4979988" y="915988"/>
            <a:ext cx="107950" cy="109537"/>
          </a:xfrm>
          <a:custGeom>
            <a:avLst/>
            <a:gdLst>
              <a:gd name="T0" fmla="*/ 2147483647 w 201"/>
              <a:gd name="T1" fmla="*/ 2147483647 h 203"/>
              <a:gd name="T2" fmla="*/ 2147483647 w 201"/>
              <a:gd name="T3" fmla="*/ 2147483647 h 203"/>
              <a:gd name="T4" fmla="*/ 2147483647 w 201"/>
              <a:gd name="T5" fmla="*/ 0 h 203"/>
              <a:gd name="T6" fmla="*/ 2147483647 w 201"/>
              <a:gd name="T7" fmla="*/ 2147483647 h 203"/>
              <a:gd name="T8" fmla="*/ 2147483647 w 201"/>
              <a:gd name="T9" fmla="*/ 2147483647 h 203"/>
              <a:gd name="T10" fmla="*/ 0 w 201"/>
              <a:gd name="T11" fmla="*/ 2147483647 h 203"/>
              <a:gd name="T12" fmla="*/ 0 w 201"/>
              <a:gd name="T13" fmla="*/ 2147483647 h 203"/>
              <a:gd name="T14" fmla="*/ 2147483647 w 201"/>
              <a:gd name="T15" fmla="*/ 2147483647 h 203"/>
              <a:gd name="T16" fmla="*/ 2147483647 w 201"/>
              <a:gd name="T17" fmla="*/ 2147483647 h 203"/>
              <a:gd name="T18" fmla="*/ 2147483647 w 201"/>
              <a:gd name="T19" fmla="*/ 2147483647 h 203"/>
              <a:gd name="T20" fmla="*/ 2147483647 w 201"/>
              <a:gd name="T21" fmla="*/ 2147483647 h 203"/>
              <a:gd name="T22" fmla="*/ 2147483647 w 201"/>
              <a:gd name="T23" fmla="*/ 2147483647 h 203"/>
              <a:gd name="T24" fmla="*/ 2147483647 w 201"/>
              <a:gd name="T25" fmla="*/ 2147483647 h 203"/>
              <a:gd name="T26" fmla="*/ 2147483647 w 201"/>
              <a:gd name="T27" fmla="*/ 2147483647 h 203"/>
              <a:gd name="T28" fmla="*/ 2147483647 w 201"/>
              <a:gd name="T29" fmla="*/ 2147483647 h 203"/>
              <a:gd name="T30" fmla="*/ 2147483647 w 201"/>
              <a:gd name="T31" fmla="*/ 2147483647 h 203"/>
              <a:gd name="T32" fmla="*/ 2147483647 w 201"/>
              <a:gd name="T33" fmla="*/ 2147483647 h 203"/>
              <a:gd name="T34" fmla="*/ 2147483647 w 201"/>
              <a:gd name="T35" fmla="*/ 2147483647 h 203"/>
              <a:gd name="T36" fmla="*/ 2147483647 w 201"/>
              <a:gd name="T37" fmla="*/ 2147483647 h 203"/>
              <a:gd name="T38" fmla="*/ 2147483647 w 201"/>
              <a:gd name="T39" fmla="*/ 2147483647 h 203"/>
              <a:gd name="T40" fmla="*/ 2147483647 w 201"/>
              <a:gd name="T41" fmla="*/ 2147483647 h 203"/>
              <a:gd name="T42" fmla="*/ 2147483647 w 201"/>
              <a:gd name="T43" fmla="*/ 2147483647 h 203"/>
              <a:gd name="T44" fmla="*/ 2147483647 w 201"/>
              <a:gd name="T45" fmla="*/ 2147483647 h 203"/>
              <a:gd name="T46" fmla="*/ 2147483647 w 201"/>
              <a:gd name="T47" fmla="*/ 2147483647 h 203"/>
              <a:gd name="T48" fmla="*/ 2147483647 w 201"/>
              <a:gd name="T49" fmla="*/ 2147483647 h 203"/>
              <a:gd name="T50" fmla="*/ 2147483647 w 201"/>
              <a:gd name="T51" fmla="*/ 2147483647 h 203"/>
              <a:gd name="T52" fmla="*/ 2147483647 w 201"/>
              <a:gd name="T53" fmla="*/ 2147483647 h 203"/>
              <a:gd name="T54" fmla="*/ 2147483647 w 201"/>
              <a:gd name="T55" fmla="*/ 2147483647 h 203"/>
              <a:gd name="T56" fmla="*/ 2147483647 w 201"/>
              <a:gd name="T57" fmla="*/ 2147483647 h 203"/>
              <a:gd name="T58" fmla="*/ 2147483647 w 201"/>
              <a:gd name="T59" fmla="*/ 2147483647 h 203"/>
              <a:gd name="T60" fmla="*/ 2147483647 w 201"/>
              <a:gd name="T61" fmla="*/ 2147483647 h 203"/>
              <a:gd name="T62" fmla="*/ 2147483647 w 201"/>
              <a:gd name="T63" fmla="*/ 2147483647 h 203"/>
              <a:gd name="T64" fmla="*/ 2147483647 w 201"/>
              <a:gd name="T65" fmla="*/ 2147483647 h 203"/>
              <a:gd name="T66" fmla="*/ 2147483647 w 201"/>
              <a:gd name="T67" fmla="*/ 2147483647 h 20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01" h="203">
                <a:moveTo>
                  <a:pt x="199" y="31"/>
                </a:moveTo>
                <a:lnTo>
                  <a:pt x="172" y="1"/>
                </a:lnTo>
                <a:lnTo>
                  <a:pt x="168" y="0"/>
                </a:lnTo>
                <a:lnTo>
                  <a:pt x="165" y="1"/>
                </a:lnTo>
                <a:lnTo>
                  <a:pt x="34" y="132"/>
                </a:lnTo>
                <a:lnTo>
                  <a:pt x="0" y="197"/>
                </a:lnTo>
                <a:lnTo>
                  <a:pt x="0" y="199"/>
                </a:lnTo>
                <a:lnTo>
                  <a:pt x="1" y="201"/>
                </a:lnTo>
                <a:lnTo>
                  <a:pt x="4" y="203"/>
                </a:lnTo>
                <a:lnTo>
                  <a:pt x="6" y="203"/>
                </a:lnTo>
                <a:lnTo>
                  <a:pt x="68" y="167"/>
                </a:lnTo>
                <a:lnTo>
                  <a:pt x="70" y="166"/>
                </a:lnTo>
                <a:lnTo>
                  <a:pt x="199" y="36"/>
                </a:lnTo>
                <a:lnTo>
                  <a:pt x="201" y="34"/>
                </a:lnTo>
                <a:lnTo>
                  <a:pt x="199" y="31"/>
                </a:lnTo>
                <a:close/>
                <a:moveTo>
                  <a:pt x="168" y="10"/>
                </a:moveTo>
                <a:lnTo>
                  <a:pt x="182" y="24"/>
                </a:lnTo>
                <a:lnTo>
                  <a:pt x="63" y="140"/>
                </a:lnTo>
                <a:lnTo>
                  <a:pt x="49" y="128"/>
                </a:lnTo>
                <a:lnTo>
                  <a:pt x="168" y="10"/>
                </a:lnTo>
                <a:close/>
                <a:moveTo>
                  <a:pt x="64" y="161"/>
                </a:moveTo>
                <a:lnTo>
                  <a:pt x="36" y="176"/>
                </a:lnTo>
                <a:lnTo>
                  <a:pt x="32" y="174"/>
                </a:lnTo>
                <a:lnTo>
                  <a:pt x="29" y="171"/>
                </a:lnTo>
                <a:lnTo>
                  <a:pt x="26" y="165"/>
                </a:lnTo>
                <a:lnTo>
                  <a:pt x="40" y="137"/>
                </a:lnTo>
                <a:lnTo>
                  <a:pt x="47" y="131"/>
                </a:lnTo>
                <a:lnTo>
                  <a:pt x="71" y="154"/>
                </a:lnTo>
                <a:lnTo>
                  <a:pt x="64" y="161"/>
                </a:lnTo>
                <a:close/>
                <a:moveTo>
                  <a:pt x="72" y="151"/>
                </a:moveTo>
                <a:lnTo>
                  <a:pt x="66" y="143"/>
                </a:lnTo>
                <a:lnTo>
                  <a:pt x="183" y="25"/>
                </a:lnTo>
                <a:lnTo>
                  <a:pt x="191" y="34"/>
                </a:lnTo>
                <a:lnTo>
                  <a:pt x="72" y="15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97" name="Freeform 103"/>
          <p:cNvSpPr>
            <a:spLocks/>
          </p:cNvSpPr>
          <p:nvPr/>
        </p:nvSpPr>
        <p:spPr bwMode="auto">
          <a:xfrm>
            <a:off x="4960938" y="1022350"/>
            <a:ext cx="15875" cy="3175"/>
          </a:xfrm>
          <a:custGeom>
            <a:avLst/>
            <a:gdLst>
              <a:gd name="T0" fmla="*/ 2147483647 w 27"/>
              <a:gd name="T1" fmla="*/ 0 h 4"/>
              <a:gd name="T2" fmla="*/ 2147483647 w 27"/>
              <a:gd name="T3" fmla="*/ 0 h 4"/>
              <a:gd name="T4" fmla="*/ 2147483647 w 27"/>
              <a:gd name="T5" fmla="*/ 0 h 4"/>
              <a:gd name="T6" fmla="*/ 0 w 27"/>
              <a:gd name="T7" fmla="*/ 2147483647 h 4"/>
              <a:gd name="T8" fmla="*/ 2147483647 w 27"/>
              <a:gd name="T9" fmla="*/ 2147483647 h 4"/>
              <a:gd name="T10" fmla="*/ 2147483647 w 27"/>
              <a:gd name="T11" fmla="*/ 2147483647 h 4"/>
              <a:gd name="T12" fmla="*/ 2147483647 w 27"/>
              <a:gd name="T13" fmla="*/ 2147483647 h 4"/>
              <a:gd name="T14" fmla="*/ 2147483647 w 27"/>
              <a:gd name="T15" fmla="*/ 2147483647 h 4"/>
              <a:gd name="T16" fmla="*/ 2147483647 w 27"/>
              <a:gd name="T17" fmla="*/ 2147483647 h 4"/>
              <a:gd name="T18" fmla="*/ 2147483647 w 27"/>
              <a:gd name="T19" fmla="*/ 0 h 4"/>
              <a:gd name="T20" fmla="*/ 2147483647 w 27"/>
              <a:gd name="T21" fmla="*/ 0 h 4"/>
              <a:gd name="T22" fmla="*/ 2147483647 w 27"/>
              <a:gd name="T23" fmla="*/ 0 h 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" h="4">
                <a:moveTo>
                  <a:pt x="3" y="0"/>
                </a:moveTo>
                <a:lnTo>
                  <a:pt x="3" y="0"/>
                </a:lnTo>
                <a:lnTo>
                  <a:pt x="1" y="0"/>
                </a:lnTo>
                <a:lnTo>
                  <a:pt x="0" y="3"/>
                </a:lnTo>
                <a:lnTo>
                  <a:pt x="1" y="4"/>
                </a:lnTo>
                <a:lnTo>
                  <a:pt x="3" y="4"/>
                </a:lnTo>
                <a:lnTo>
                  <a:pt x="25" y="4"/>
                </a:lnTo>
                <a:lnTo>
                  <a:pt x="26" y="4"/>
                </a:lnTo>
                <a:lnTo>
                  <a:pt x="27" y="3"/>
                </a:lnTo>
                <a:lnTo>
                  <a:pt x="26" y="0"/>
                </a:lnTo>
                <a:lnTo>
                  <a:pt x="25" y="0"/>
                </a:lnTo>
                <a:lnTo>
                  <a:pt x="3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98" name="Freeform 104"/>
          <p:cNvSpPr>
            <a:spLocks/>
          </p:cNvSpPr>
          <p:nvPr/>
        </p:nvSpPr>
        <p:spPr bwMode="auto">
          <a:xfrm>
            <a:off x="4960938" y="1003300"/>
            <a:ext cx="20637" cy="3175"/>
          </a:xfrm>
          <a:custGeom>
            <a:avLst/>
            <a:gdLst>
              <a:gd name="T0" fmla="*/ 2147483647 w 38"/>
              <a:gd name="T1" fmla="*/ 2147483647 h 4"/>
              <a:gd name="T2" fmla="*/ 2147483647 w 38"/>
              <a:gd name="T3" fmla="*/ 2147483647 h 4"/>
              <a:gd name="T4" fmla="*/ 2147483647 w 38"/>
              <a:gd name="T5" fmla="*/ 2147483647 h 4"/>
              <a:gd name="T6" fmla="*/ 2147483647 w 38"/>
              <a:gd name="T7" fmla="*/ 0 h 4"/>
              <a:gd name="T8" fmla="*/ 2147483647 w 38"/>
              <a:gd name="T9" fmla="*/ 0 h 4"/>
              <a:gd name="T10" fmla="*/ 2147483647 w 38"/>
              <a:gd name="T11" fmla="*/ 2147483647 h 4"/>
              <a:gd name="T12" fmla="*/ 0 w 38"/>
              <a:gd name="T13" fmla="*/ 2147483647 h 4"/>
              <a:gd name="T14" fmla="*/ 2147483647 w 38"/>
              <a:gd name="T15" fmla="*/ 2147483647 h 4"/>
              <a:gd name="T16" fmla="*/ 2147483647 w 38"/>
              <a:gd name="T17" fmla="*/ 2147483647 h 4"/>
              <a:gd name="T18" fmla="*/ 2147483647 w 38"/>
              <a:gd name="T19" fmla="*/ 2147483647 h 4"/>
              <a:gd name="T20" fmla="*/ 2147483647 w 38"/>
              <a:gd name="T21" fmla="*/ 2147483647 h 4"/>
              <a:gd name="T22" fmla="*/ 2147483647 w 38"/>
              <a:gd name="T23" fmla="*/ 2147483647 h 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8" h="4">
                <a:moveTo>
                  <a:pt x="38" y="3"/>
                </a:moveTo>
                <a:lnTo>
                  <a:pt x="38" y="3"/>
                </a:lnTo>
                <a:lnTo>
                  <a:pt x="37" y="1"/>
                </a:lnTo>
                <a:lnTo>
                  <a:pt x="35" y="0"/>
                </a:lnTo>
                <a:lnTo>
                  <a:pt x="3" y="0"/>
                </a:lnTo>
                <a:lnTo>
                  <a:pt x="1" y="1"/>
                </a:lnTo>
                <a:lnTo>
                  <a:pt x="0" y="3"/>
                </a:lnTo>
                <a:lnTo>
                  <a:pt x="1" y="4"/>
                </a:lnTo>
                <a:lnTo>
                  <a:pt x="3" y="4"/>
                </a:lnTo>
                <a:lnTo>
                  <a:pt x="35" y="4"/>
                </a:lnTo>
                <a:lnTo>
                  <a:pt x="37" y="4"/>
                </a:lnTo>
                <a:lnTo>
                  <a:pt x="38" y="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99" name="Freeform 105"/>
          <p:cNvSpPr>
            <a:spLocks/>
          </p:cNvSpPr>
          <p:nvPr/>
        </p:nvSpPr>
        <p:spPr bwMode="auto">
          <a:xfrm>
            <a:off x="4960938" y="985838"/>
            <a:ext cx="30162" cy="1587"/>
          </a:xfrm>
          <a:custGeom>
            <a:avLst/>
            <a:gdLst>
              <a:gd name="T0" fmla="*/ 2147483647 w 55"/>
              <a:gd name="T1" fmla="*/ 2147483647 h 4"/>
              <a:gd name="T2" fmla="*/ 2147483647 w 55"/>
              <a:gd name="T3" fmla="*/ 2147483647 h 4"/>
              <a:gd name="T4" fmla="*/ 2147483647 w 55"/>
              <a:gd name="T5" fmla="*/ 2147483647 h 4"/>
              <a:gd name="T6" fmla="*/ 2147483647 w 55"/>
              <a:gd name="T7" fmla="*/ 0 h 4"/>
              <a:gd name="T8" fmla="*/ 2147483647 w 55"/>
              <a:gd name="T9" fmla="*/ 0 h 4"/>
              <a:gd name="T10" fmla="*/ 2147483647 w 55"/>
              <a:gd name="T11" fmla="*/ 2147483647 h 4"/>
              <a:gd name="T12" fmla="*/ 0 w 55"/>
              <a:gd name="T13" fmla="*/ 2147483647 h 4"/>
              <a:gd name="T14" fmla="*/ 2147483647 w 55"/>
              <a:gd name="T15" fmla="*/ 2147483647 h 4"/>
              <a:gd name="T16" fmla="*/ 2147483647 w 55"/>
              <a:gd name="T17" fmla="*/ 2147483647 h 4"/>
              <a:gd name="T18" fmla="*/ 2147483647 w 55"/>
              <a:gd name="T19" fmla="*/ 2147483647 h 4"/>
              <a:gd name="T20" fmla="*/ 2147483647 w 55"/>
              <a:gd name="T21" fmla="*/ 2147483647 h 4"/>
              <a:gd name="T22" fmla="*/ 2147483647 w 55"/>
              <a:gd name="T23" fmla="*/ 2147483647 h 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5" h="4">
                <a:moveTo>
                  <a:pt x="55" y="3"/>
                </a:moveTo>
                <a:lnTo>
                  <a:pt x="55" y="3"/>
                </a:lnTo>
                <a:lnTo>
                  <a:pt x="55" y="1"/>
                </a:lnTo>
                <a:lnTo>
                  <a:pt x="52" y="0"/>
                </a:lnTo>
                <a:lnTo>
                  <a:pt x="3" y="0"/>
                </a:lnTo>
                <a:lnTo>
                  <a:pt x="1" y="1"/>
                </a:lnTo>
                <a:lnTo>
                  <a:pt x="0" y="3"/>
                </a:lnTo>
                <a:lnTo>
                  <a:pt x="1" y="4"/>
                </a:lnTo>
                <a:lnTo>
                  <a:pt x="3" y="4"/>
                </a:lnTo>
                <a:lnTo>
                  <a:pt x="52" y="4"/>
                </a:lnTo>
                <a:lnTo>
                  <a:pt x="55" y="4"/>
                </a:lnTo>
                <a:lnTo>
                  <a:pt x="55" y="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00" name="Freeform 106"/>
          <p:cNvSpPr>
            <a:spLocks/>
          </p:cNvSpPr>
          <p:nvPr/>
        </p:nvSpPr>
        <p:spPr bwMode="auto">
          <a:xfrm>
            <a:off x="4940300" y="941388"/>
            <a:ext cx="85725" cy="111125"/>
          </a:xfrm>
          <a:custGeom>
            <a:avLst/>
            <a:gdLst>
              <a:gd name="T0" fmla="*/ 2147483647 w 158"/>
              <a:gd name="T1" fmla="*/ 2147483647 h 206"/>
              <a:gd name="T2" fmla="*/ 2147483647 w 158"/>
              <a:gd name="T3" fmla="*/ 2147483647 h 206"/>
              <a:gd name="T4" fmla="*/ 2147483647 w 158"/>
              <a:gd name="T5" fmla="*/ 2147483647 h 206"/>
              <a:gd name="T6" fmla="*/ 2147483647 w 158"/>
              <a:gd name="T7" fmla="*/ 2147483647 h 206"/>
              <a:gd name="T8" fmla="*/ 2147483647 w 158"/>
              <a:gd name="T9" fmla="*/ 2147483647 h 206"/>
              <a:gd name="T10" fmla="*/ 2147483647 w 158"/>
              <a:gd name="T11" fmla="*/ 2147483647 h 206"/>
              <a:gd name="T12" fmla="*/ 2147483647 w 158"/>
              <a:gd name="T13" fmla="*/ 2147483647 h 206"/>
              <a:gd name="T14" fmla="*/ 2147483647 w 158"/>
              <a:gd name="T15" fmla="*/ 2147483647 h 206"/>
              <a:gd name="T16" fmla="*/ 2147483647 w 158"/>
              <a:gd name="T17" fmla="*/ 2147483647 h 206"/>
              <a:gd name="T18" fmla="*/ 2147483647 w 158"/>
              <a:gd name="T19" fmla="*/ 2147483647 h 206"/>
              <a:gd name="T20" fmla="*/ 2147483647 w 158"/>
              <a:gd name="T21" fmla="*/ 2147483647 h 206"/>
              <a:gd name="T22" fmla="*/ 2147483647 w 158"/>
              <a:gd name="T23" fmla="*/ 2147483647 h 206"/>
              <a:gd name="T24" fmla="*/ 2147483647 w 158"/>
              <a:gd name="T25" fmla="*/ 2147483647 h 206"/>
              <a:gd name="T26" fmla="*/ 2147483647 w 158"/>
              <a:gd name="T27" fmla="*/ 2147483647 h 206"/>
              <a:gd name="T28" fmla="*/ 2147483647 w 158"/>
              <a:gd name="T29" fmla="*/ 2147483647 h 206"/>
              <a:gd name="T30" fmla="*/ 2147483647 w 158"/>
              <a:gd name="T31" fmla="*/ 2147483647 h 206"/>
              <a:gd name="T32" fmla="*/ 2147483647 w 158"/>
              <a:gd name="T33" fmla="*/ 2147483647 h 206"/>
              <a:gd name="T34" fmla="*/ 2147483647 w 158"/>
              <a:gd name="T35" fmla="*/ 2147483647 h 206"/>
              <a:gd name="T36" fmla="*/ 2147483647 w 158"/>
              <a:gd name="T37" fmla="*/ 2147483647 h 206"/>
              <a:gd name="T38" fmla="*/ 2147483647 w 158"/>
              <a:gd name="T39" fmla="*/ 2147483647 h 206"/>
              <a:gd name="T40" fmla="*/ 2147483647 w 158"/>
              <a:gd name="T41" fmla="*/ 2147483647 h 206"/>
              <a:gd name="T42" fmla="*/ 2147483647 w 158"/>
              <a:gd name="T43" fmla="*/ 2147483647 h 206"/>
              <a:gd name="T44" fmla="*/ 2147483647 w 158"/>
              <a:gd name="T45" fmla="*/ 2147483647 h 206"/>
              <a:gd name="T46" fmla="*/ 2147483647 w 158"/>
              <a:gd name="T47" fmla="*/ 2147483647 h 206"/>
              <a:gd name="T48" fmla="*/ 2147483647 w 158"/>
              <a:gd name="T49" fmla="*/ 2147483647 h 206"/>
              <a:gd name="T50" fmla="*/ 2147483647 w 158"/>
              <a:gd name="T51" fmla="*/ 2147483647 h 206"/>
              <a:gd name="T52" fmla="*/ 2147483647 w 158"/>
              <a:gd name="T53" fmla="*/ 2147483647 h 206"/>
              <a:gd name="T54" fmla="*/ 2147483647 w 158"/>
              <a:gd name="T55" fmla="*/ 2147483647 h 206"/>
              <a:gd name="T56" fmla="*/ 2147483647 w 158"/>
              <a:gd name="T57" fmla="*/ 0 h 206"/>
              <a:gd name="T58" fmla="*/ 2147483647 w 158"/>
              <a:gd name="T59" fmla="*/ 0 h 206"/>
              <a:gd name="T60" fmla="*/ 2147483647 w 158"/>
              <a:gd name="T61" fmla="*/ 2147483647 h 206"/>
              <a:gd name="T62" fmla="*/ 2147483647 w 158"/>
              <a:gd name="T63" fmla="*/ 2147483647 h 206"/>
              <a:gd name="T64" fmla="*/ 2147483647 w 158"/>
              <a:gd name="T65" fmla="*/ 2147483647 h 206"/>
              <a:gd name="T66" fmla="*/ 2147483647 w 158"/>
              <a:gd name="T67" fmla="*/ 2147483647 h 206"/>
              <a:gd name="T68" fmla="*/ 2147483647 w 158"/>
              <a:gd name="T69" fmla="*/ 2147483647 h 206"/>
              <a:gd name="T70" fmla="*/ 0 w 158"/>
              <a:gd name="T71" fmla="*/ 2147483647 h 206"/>
              <a:gd name="T72" fmla="*/ 0 w 158"/>
              <a:gd name="T73" fmla="*/ 2147483647 h 206"/>
              <a:gd name="T74" fmla="*/ 2147483647 w 158"/>
              <a:gd name="T75" fmla="*/ 2147483647 h 206"/>
              <a:gd name="T76" fmla="*/ 2147483647 w 158"/>
              <a:gd name="T77" fmla="*/ 2147483647 h 206"/>
              <a:gd name="T78" fmla="*/ 2147483647 w 158"/>
              <a:gd name="T79" fmla="*/ 2147483647 h 206"/>
              <a:gd name="T80" fmla="*/ 2147483647 w 158"/>
              <a:gd name="T81" fmla="*/ 2147483647 h 206"/>
              <a:gd name="T82" fmla="*/ 2147483647 w 158"/>
              <a:gd name="T83" fmla="*/ 2147483647 h 206"/>
              <a:gd name="T84" fmla="*/ 2147483647 w 158"/>
              <a:gd name="T85" fmla="*/ 2147483647 h 206"/>
              <a:gd name="T86" fmla="*/ 2147483647 w 158"/>
              <a:gd name="T87" fmla="*/ 2147483647 h 206"/>
              <a:gd name="T88" fmla="*/ 2147483647 w 158"/>
              <a:gd name="T89" fmla="*/ 2147483647 h 206"/>
              <a:gd name="T90" fmla="*/ 2147483647 w 158"/>
              <a:gd name="T91" fmla="*/ 2147483647 h 206"/>
              <a:gd name="T92" fmla="*/ 2147483647 w 158"/>
              <a:gd name="T93" fmla="*/ 2147483647 h 206"/>
              <a:gd name="T94" fmla="*/ 2147483647 w 158"/>
              <a:gd name="T95" fmla="*/ 2147483647 h 206"/>
              <a:gd name="T96" fmla="*/ 2147483647 w 158"/>
              <a:gd name="T97" fmla="*/ 2147483647 h 206"/>
              <a:gd name="T98" fmla="*/ 2147483647 w 158"/>
              <a:gd name="T99" fmla="*/ 2147483647 h 206"/>
              <a:gd name="T100" fmla="*/ 2147483647 w 158"/>
              <a:gd name="T101" fmla="*/ 2147483647 h 206"/>
              <a:gd name="T102" fmla="*/ 2147483647 w 158"/>
              <a:gd name="T103" fmla="*/ 2147483647 h 206"/>
              <a:gd name="T104" fmla="*/ 2147483647 w 158"/>
              <a:gd name="T105" fmla="*/ 2147483647 h 20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58" h="206">
                <a:moveTo>
                  <a:pt x="144" y="185"/>
                </a:moveTo>
                <a:lnTo>
                  <a:pt x="144" y="185"/>
                </a:lnTo>
                <a:lnTo>
                  <a:pt x="144" y="188"/>
                </a:lnTo>
                <a:lnTo>
                  <a:pt x="143" y="191"/>
                </a:lnTo>
                <a:lnTo>
                  <a:pt x="140" y="192"/>
                </a:lnTo>
                <a:lnTo>
                  <a:pt x="138" y="192"/>
                </a:lnTo>
                <a:lnTo>
                  <a:pt x="20" y="192"/>
                </a:lnTo>
                <a:lnTo>
                  <a:pt x="18" y="192"/>
                </a:lnTo>
                <a:lnTo>
                  <a:pt x="16" y="191"/>
                </a:lnTo>
                <a:lnTo>
                  <a:pt x="15" y="188"/>
                </a:lnTo>
                <a:lnTo>
                  <a:pt x="13" y="185"/>
                </a:lnTo>
                <a:lnTo>
                  <a:pt x="13" y="20"/>
                </a:lnTo>
                <a:lnTo>
                  <a:pt x="15" y="17"/>
                </a:lnTo>
                <a:lnTo>
                  <a:pt x="16" y="16"/>
                </a:lnTo>
                <a:lnTo>
                  <a:pt x="18" y="15"/>
                </a:lnTo>
                <a:lnTo>
                  <a:pt x="20" y="13"/>
                </a:lnTo>
                <a:lnTo>
                  <a:pt x="99" y="13"/>
                </a:lnTo>
                <a:lnTo>
                  <a:pt x="99" y="60"/>
                </a:lnTo>
                <a:lnTo>
                  <a:pt x="99" y="62"/>
                </a:lnTo>
                <a:lnTo>
                  <a:pt x="102" y="62"/>
                </a:lnTo>
                <a:lnTo>
                  <a:pt x="109" y="62"/>
                </a:lnTo>
                <a:lnTo>
                  <a:pt x="114" y="57"/>
                </a:lnTo>
                <a:lnTo>
                  <a:pt x="105" y="57"/>
                </a:lnTo>
                <a:lnTo>
                  <a:pt x="105" y="20"/>
                </a:lnTo>
                <a:lnTo>
                  <a:pt x="127" y="43"/>
                </a:lnTo>
                <a:lnTo>
                  <a:pt x="136" y="35"/>
                </a:lnTo>
                <a:lnTo>
                  <a:pt x="106" y="2"/>
                </a:lnTo>
                <a:lnTo>
                  <a:pt x="105" y="1"/>
                </a:lnTo>
                <a:lnTo>
                  <a:pt x="102" y="0"/>
                </a:lnTo>
                <a:lnTo>
                  <a:pt x="20" y="0"/>
                </a:lnTo>
                <a:lnTo>
                  <a:pt x="16" y="1"/>
                </a:lnTo>
                <a:lnTo>
                  <a:pt x="13" y="2"/>
                </a:lnTo>
                <a:lnTo>
                  <a:pt x="7" y="6"/>
                </a:lnTo>
                <a:lnTo>
                  <a:pt x="2" y="13"/>
                </a:lnTo>
                <a:lnTo>
                  <a:pt x="1" y="16"/>
                </a:lnTo>
                <a:lnTo>
                  <a:pt x="0" y="20"/>
                </a:lnTo>
                <a:lnTo>
                  <a:pt x="0" y="185"/>
                </a:lnTo>
                <a:lnTo>
                  <a:pt x="1" y="189"/>
                </a:lnTo>
                <a:lnTo>
                  <a:pt x="2" y="193"/>
                </a:lnTo>
                <a:lnTo>
                  <a:pt x="7" y="200"/>
                </a:lnTo>
                <a:lnTo>
                  <a:pt x="13" y="204"/>
                </a:lnTo>
                <a:lnTo>
                  <a:pt x="16" y="206"/>
                </a:lnTo>
                <a:lnTo>
                  <a:pt x="20" y="206"/>
                </a:lnTo>
                <a:lnTo>
                  <a:pt x="138" y="206"/>
                </a:lnTo>
                <a:lnTo>
                  <a:pt x="142" y="206"/>
                </a:lnTo>
                <a:lnTo>
                  <a:pt x="146" y="204"/>
                </a:lnTo>
                <a:lnTo>
                  <a:pt x="153" y="200"/>
                </a:lnTo>
                <a:lnTo>
                  <a:pt x="157" y="193"/>
                </a:lnTo>
                <a:lnTo>
                  <a:pt x="158" y="189"/>
                </a:lnTo>
                <a:lnTo>
                  <a:pt x="158" y="185"/>
                </a:lnTo>
                <a:lnTo>
                  <a:pt x="158" y="122"/>
                </a:lnTo>
                <a:lnTo>
                  <a:pt x="144" y="135"/>
                </a:lnTo>
                <a:lnTo>
                  <a:pt x="144" y="18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01" name="Freeform 107"/>
          <p:cNvSpPr>
            <a:spLocks/>
          </p:cNvSpPr>
          <p:nvPr/>
        </p:nvSpPr>
        <p:spPr bwMode="auto">
          <a:xfrm>
            <a:off x="5002213" y="700088"/>
            <a:ext cx="11112" cy="9525"/>
          </a:xfrm>
          <a:custGeom>
            <a:avLst/>
            <a:gdLst>
              <a:gd name="T0" fmla="*/ 2147483647 w 20"/>
              <a:gd name="T1" fmla="*/ 2147483647 h 16"/>
              <a:gd name="T2" fmla="*/ 2147483647 w 20"/>
              <a:gd name="T3" fmla="*/ 2147483647 h 16"/>
              <a:gd name="T4" fmla="*/ 2147483647 w 20"/>
              <a:gd name="T5" fmla="*/ 2147483647 h 16"/>
              <a:gd name="T6" fmla="*/ 2147483647 w 20"/>
              <a:gd name="T7" fmla="*/ 0 h 16"/>
              <a:gd name="T8" fmla="*/ 0 w 20"/>
              <a:gd name="T9" fmla="*/ 0 h 16"/>
              <a:gd name="T10" fmla="*/ 0 w 20"/>
              <a:gd name="T11" fmla="*/ 2147483647 h 16"/>
              <a:gd name="T12" fmla="*/ 2147483647 w 20"/>
              <a:gd name="T13" fmla="*/ 2147483647 h 16"/>
              <a:gd name="T14" fmla="*/ 2147483647 w 20"/>
              <a:gd name="T15" fmla="*/ 2147483647 h 16"/>
              <a:gd name="T16" fmla="*/ 2147483647 w 20"/>
              <a:gd name="T17" fmla="*/ 2147483647 h 16"/>
              <a:gd name="T18" fmla="*/ 2147483647 w 20"/>
              <a:gd name="T19" fmla="*/ 2147483647 h 16"/>
              <a:gd name="T20" fmla="*/ 2147483647 w 20"/>
              <a:gd name="T21" fmla="*/ 2147483647 h 16"/>
              <a:gd name="T22" fmla="*/ 2147483647 w 20"/>
              <a:gd name="T23" fmla="*/ 2147483647 h 16"/>
              <a:gd name="T24" fmla="*/ 2147483647 w 20"/>
              <a:gd name="T25" fmla="*/ 2147483647 h 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0" h="16">
                <a:moveTo>
                  <a:pt x="17" y="1"/>
                </a:moveTo>
                <a:lnTo>
                  <a:pt x="17" y="1"/>
                </a:lnTo>
                <a:lnTo>
                  <a:pt x="13" y="1"/>
                </a:lnTo>
                <a:lnTo>
                  <a:pt x="10" y="0"/>
                </a:lnTo>
                <a:lnTo>
                  <a:pt x="0" y="0"/>
                </a:lnTo>
                <a:lnTo>
                  <a:pt x="0" y="16"/>
                </a:lnTo>
                <a:lnTo>
                  <a:pt x="10" y="16"/>
                </a:lnTo>
                <a:lnTo>
                  <a:pt x="13" y="15"/>
                </a:lnTo>
                <a:lnTo>
                  <a:pt x="17" y="15"/>
                </a:lnTo>
                <a:lnTo>
                  <a:pt x="18" y="12"/>
                </a:lnTo>
                <a:lnTo>
                  <a:pt x="20" y="8"/>
                </a:lnTo>
                <a:lnTo>
                  <a:pt x="18" y="4"/>
                </a:lnTo>
                <a:lnTo>
                  <a:pt x="17" y="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02" name="Freeform 108"/>
          <p:cNvSpPr>
            <a:spLocks/>
          </p:cNvSpPr>
          <p:nvPr/>
        </p:nvSpPr>
        <p:spPr bwMode="auto">
          <a:xfrm>
            <a:off x="5029200" y="701675"/>
            <a:ext cx="12700" cy="17463"/>
          </a:xfrm>
          <a:custGeom>
            <a:avLst/>
            <a:gdLst>
              <a:gd name="T0" fmla="*/ 2147483647 w 21"/>
              <a:gd name="T1" fmla="*/ 2147483647 h 33"/>
              <a:gd name="T2" fmla="*/ 2147483647 w 21"/>
              <a:gd name="T3" fmla="*/ 2147483647 h 33"/>
              <a:gd name="T4" fmla="*/ 2147483647 w 21"/>
              <a:gd name="T5" fmla="*/ 2147483647 h 33"/>
              <a:gd name="T6" fmla="*/ 2147483647 w 21"/>
              <a:gd name="T7" fmla="*/ 0 h 33"/>
              <a:gd name="T8" fmla="*/ 0 w 21"/>
              <a:gd name="T9" fmla="*/ 0 h 33"/>
              <a:gd name="T10" fmla="*/ 0 w 21"/>
              <a:gd name="T11" fmla="*/ 2147483647 h 33"/>
              <a:gd name="T12" fmla="*/ 2147483647 w 21"/>
              <a:gd name="T13" fmla="*/ 2147483647 h 33"/>
              <a:gd name="T14" fmla="*/ 2147483647 w 21"/>
              <a:gd name="T15" fmla="*/ 2147483647 h 33"/>
              <a:gd name="T16" fmla="*/ 2147483647 w 21"/>
              <a:gd name="T17" fmla="*/ 2147483647 h 33"/>
              <a:gd name="T18" fmla="*/ 2147483647 w 21"/>
              <a:gd name="T19" fmla="*/ 2147483647 h 33"/>
              <a:gd name="T20" fmla="*/ 2147483647 w 21"/>
              <a:gd name="T21" fmla="*/ 2147483647 h 33"/>
              <a:gd name="T22" fmla="*/ 2147483647 w 21"/>
              <a:gd name="T23" fmla="*/ 2147483647 h 33"/>
              <a:gd name="T24" fmla="*/ 2147483647 w 21"/>
              <a:gd name="T25" fmla="*/ 2147483647 h 3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1" h="33">
                <a:moveTo>
                  <a:pt x="19" y="5"/>
                </a:moveTo>
                <a:lnTo>
                  <a:pt x="19" y="5"/>
                </a:lnTo>
                <a:lnTo>
                  <a:pt x="15" y="2"/>
                </a:lnTo>
                <a:lnTo>
                  <a:pt x="6" y="0"/>
                </a:lnTo>
                <a:lnTo>
                  <a:pt x="0" y="0"/>
                </a:lnTo>
                <a:lnTo>
                  <a:pt x="0" y="33"/>
                </a:lnTo>
                <a:lnTo>
                  <a:pt x="9" y="33"/>
                </a:lnTo>
                <a:lnTo>
                  <a:pt x="13" y="32"/>
                </a:lnTo>
                <a:lnTo>
                  <a:pt x="17" y="29"/>
                </a:lnTo>
                <a:lnTo>
                  <a:pt x="21" y="25"/>
                </a:lnTo>
                <a:lnTo>
                  <a:pt x="21" y="17"/>
                </a:lnTo>
                <a:lnTo>
                  <a:pt x="21" y="10"/>
                </a:lnTo>
                <a:lnTo>
                  <a:pt x="19" y="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03" name="Freeform 109"/>
          <p:cNvSpPr>
            <a:spLocks noEditPoints="1"/>
          </p:cNvSpPr>
          <p:nvPr/>
        </p:nvSpPr>
        <p:spPr bwMode="auto">
          <a:xfrm>
            <a:off x="4983163" y="682625"/>
            <a:ext cx="103187" cy="53975"/>
          </a:xfrm>
          <a:custGeom>
            <a:avLst/>
            <a:gdLst>
              <a:gd name="T0" fmla="*/ 2147483647 w 191"/>
              <a:gd name="T1" fmla="*/ 0 h 99"/>
              <a:gd name="T2" fmla="*/ 2147483647 w 191"/>
              <a:gd name="T3" fmla="*/ 2147483647 h 99"/>
              <a:gd name="T4" fmla="*/ 0 w 191"/>
              <a:gd name="T5" fmla="*/ 2147483647 h 99"/>
              <a:gd name="T6" fmla="*/ 0 w 191"/>
              <a:gd name="T7" fmla="*/ 2147483647 h 99"/>
              <a:gd name="T8" fmla="*/ 2147483647 w 191"/>
              <a:gd name="T9" fmla="*/ 2147483647 h 99"/>
              <a:gd name="T10" fmla="*/ 2147483647 w 191"/>
              <a:gd name="T11" fmla="*/ 2147483647 h 99"/>
              <a:gd name="T12" fmla="*/ 2147483647 w 191"/>
              <a:gd name="T13" fmla="*/ 2147483647 h 99"/>
              <a:gd name="T14" fmla="*/ 2147483647 w 191"/>
              <a:gd name="T15" fmla="*/ 2147483647 h 99"/>
              <a:gd name="T16" fmla="*/ 2147483647 w 191"/>
              <a:gd name="T17" fmla="*/ 2147483647 h 99"/>
              <a:gd name="T18" fmla="*/ 2147483647 w 191"/>
              <a:gd name="T19" fmla="*/ 2147483647 h 99"/>
              <a:gd name="T20" fmla="*/ 2147483647 w 191"/>
              <a:gd name="T21" fmla="*/ 2147483647 h 99"/>
              <a:gd name="T22" fmla="*/ 2147483647 w 191"/>
              <a:gd name="T23" fmla="*/ 2147483647 h 99"/>
              <a:gd name="T24" fmla="*/ 2147483647 w 191"/>
              <a:gd name="T25" fmla="*/ 2147483647 h 99"/>
              <a:gd name="T26" fmla="*/ 2147483647 w 191"/>
              <a:gd name="T27" fmla="*/ 2147483647 h 99"/>
              <a:gd name="T28" fmla="*/ 2147483647 w 191"/>
              <a:gd name="T29" fmla="*/ 2147483647 h 99"/>
              <a:gd name="T30" fmla="*/ 2147483647 w 191"/>
              <a:gd name="T31" fmla="*/ 2147483647 h 99"/>
              <a:gd name="T32" fmla="*/ 2147483647 w 191"/>
              <a:gd name="T33" fmla="*/ 2147483647 h 99"/>
              <a:gd name="T34" fmla="*/ 2147483647 w 191"/>
              <a:gd name="T35" fmla="*/ 2147483647 h 99"/>
              <a:gd name="T36" fmla="*/ 2147483647 w 191"/>
              <a:gd name="T37" fmla="*/ 2147483647 h 99"/>
              <a:gd name="T38" fmla="*/ 2147483647 w 191"/>
              <a:gd name="T39" fmla="*/ 2147483647 h 99"/>
              <a:gd name="T40" fmla="*/ 2147483647 w 191"/>
              <a:gd name="T41" fmla="*/ 2147483647 h 99"/>
              <a:gd name="T42" fmla="*/ 2147483647 w 191"/>
              <a:gd name="T43" fmla="*/ 2147483647 h 99"/>
              <a:gd name="T44" fmla="*/ 2147483647 w 191"/>
              <a:gd name="T45" fmla="*/ 2147483647 h 99"/>
              <a:gd name="T46" fmla="*/ 2147483647 w 191"/>
              <a:gd name="T47" fmla="*/ 2147483647 h 99"/>
              <a:gd name="T48" fmla="*/ 2147483647 w 191"/>
              <a:gd name="T49" fmla="*/ 2147483647 h 99"/>
              <a:gd name="T50" fmla="*/ 2147483647 w 191"/>
              <a:gd name="T51" fmla="*/ 2147483647 h 99"/>
              <a:gd name="T52" fmla="*/ 2147483647 w 191"/>
              <a:gd name="T53" fmla="*/ 2147483647 h 99"/>
              <a:gd name="T54" fmla="*/ 2147483647 w 191"/>
              <a:gd name="T55" fmla="*/ 2147483647 h 99"/>
              <a:gd name="T56" fmla="*/ 2147483647 w 191"/>
              <a:gd name="T57" fmla="*/ 2147483647 h 99"/>
              <a:gd name="T58" fmla="*/ 2147483647 w 191"/>
              <a:gd name="T59" fmla="*/ 2147483647 h 99"/>
              <a:gd name="T60" fmla="*/ 2147483647 w 191"/>
              <a:gd name="T61" fmla="*/ 2147483647 h 99"/>
              <a:gd name="T62" fmla="*/ 2147483647 w 191"/>
              <a:gd name="T63" fmla="*/ 2147483647 h 99"/>
              <a:gd name="T64" fmla="*/ 2147483647 w 191"/>
              <a:gd name="T65" fmla="*/ 2147483647 h 9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91" h="99">
                <a:moveTo>
                  <a:pt x="178" y="0"/>
                </a:moveTo>
                <a:lnTo>
                  <a:pt x="10" y="0"/>
                </a:lnTo>
                <a:lnTo>
                  <a:pt x="6" y="2"/>
                </a:lnTo>
                <a:lnTo>
                  <a:pt x="2" y="4"/>
                </a:lnTo>
                <a:lnTo>
                  <a:pt x="0" y="7"/>
                </a:lnTo>
                <a:lnTo>
                  <a:pt x="0" y="13"/>
                </a:lnTo>
                <a:lnTo>
                  <a:pt x="0" y="88"/>
                </a:lnTo>
                <a:lnTo>
                  <a:pt x="0" y="92"/>
                </a:lnTo>
                <a:lnTo>
                  <a:pt x="2" y="96"/>
                </a:lnTo>
                <a:lnTo>
                  <a:pt x="6" y="99"/>
                </a:lnTo>
                <a:lnTo>
                  <a:pt x="10" y="99"/>
                </a:lnTo>
                <a:lnTo>
                  <a:pt x="178" y="99"/>
                </a:lnTo>
                <a:lnTo>
                  <a:pt x="182" y="99"/>
                </a:lnTo>
                <a:lnTo>
                  <a:pt x="187" y="96"/>
                </a:lnTo>
                <a:lnTo>
                  <a:pt x="189" y="92"/>
                </a:lnTo>
                <a:lnTo>
                  <a:pt x="191" y="88"/>
                </a:lnTo>
                <a:lnTo>
                  <a:pt x="191" y="13"/>
                </a:lnTo>
                <a:lnTo>
                  <a:pt x="189" y="7"/>
                </a:lnTo>
                <a:lnTo>
                  <a:pt x="187" y="4"/>
                </a:lnTo>
                <a:lnTo>
                  <a:pt x="182" y="2"/>
                </a:lnTo>
                <a:lnTo>
                  <a:pt x="178" y="0"/>
                </a:lnTo>
                <a:close/>
                <a:moveTo>
                  <a:pt x="65" y="47"/>
                </a:moveTo>
                <a:lnTo>
                  <a:pt x="65" y="47"/>
                </a:lnTo>
                <a:lnTo>
                  <a:pt x="62" y="52"/>
                </a:lnTo>
                <a:lnTo>
                  <a:pt x="57" y="56"/>
                </a:lnTo>
                <a:lnTo>
                  <a:pt x="49" y="58"/>
                </a:lnTo>
                <a:lnTo>
                  <a:pt x="36" y="58"/>
                </a:lnTo>
                <a:lnTo>
                  <a:pt x="36" y="77"/>
                </a:lnTo>
                <a:lnTo>
                  <a:pt x="26" y="77"/>
                </a:lnTo>
                <a:lnTo>
                  <a:pt x="26" y="25"/>
                </a:lnTo>
                <a:lnTo>
                  <a:pt x="49" y="25"/>
                </a:lnTo>
                <a:lnTo>
                  <a:pt x="57" y="26"/>
                </a:lnTo>
                <a:lnTo>
                  <a:pt x="62" y="30"/>
                </a:lnTo>
                <a:lnTo>
                  <a:pt x="65" y="34"/>
                </a:lnTo>
                <a:lnTo>
                  <a:pt x="66" y="41"/>
                </a:lnTo>
                <a:lnTo>
                  <a:pt x="65" y="47"/>
                </a:lnTo>
                <a:close/>
                <a:moveTo>
                  <a:pt x="118" y="60"/>
                </a:moveTo>
                <a:lnTo>
                  <a:pt x="118" y="60"/>
                </a:lnTo>
                <a:lnTo>
                  <a:pt x="116" y="65"/>
                </a:lnTo>
                <a:lnTo>
                  <a:pt x="113" y="69"/>
                </a:lnTo>
                <a:lnTo>
                  <a:pt x="110" y="71"/>
                </a:lnTo>
                <a:lnTo>
                  <a:pt x="106" y="74"/>
                </a:lnTo>
                <a:lnTo>
                  <a:pt x="102" y="75"/>
                </a:lnTo>
                <a:lnTo>
                  <a:pt x="95" y="77"/>
                </a:lnTo>
                <a:lnTo>
                  <a:pt x="73" y="77"/>
                </a:lnTo>
                <a:lnTo>
                  <a:pt x="73" y="25"/>
                </a:lnTo>
                <a:lnTo>
                  <a:pt x="95" y="25"/>
                </a:lnTo>
                <a:lnTo>
                  <a:pt x="101" y="25"/>
                </a:lnTo>
                <a:lnTo>
                  <a:pt x="105" y="26"/>
                </a:lnTo>
                <a:lnTo>
                  <a:pt x="109" y="28"/>
                </a:lnTo>
                <a:lnTo>
                  <a:pt x="113" y="32"/>
                </a:lnTo>
                <a:lnTo>
                  <a:pt x="116" y="34"/>
                </a:lnTo>
                <a:lnTo>
                  <a:pt x="117" y="39"/>
                </a:lnTo>
                <a:lnTo>
                  <a:pt x="118" y="44"/>
                </a:lnTo>
                <a:lnTo>
                  <a:pt x="120" y="51"/>
                </a:lnTo>
                <a:lnTo>
                  <a:pt x="118" y="60"/>
                </a:lnTo>
                <a:close/>
                <a:moveTo>
                  <a:pt x="163" y="34"/>
                </a:moveTo>
                <a:lnTo>
                  <a:pt x="139" y="34"/>
                </a:lnTo>
                <a:lnTo>
                  <a:pt x="139" y="47"/>
                </a:lnTo>
                <a:lnTo>
                  <a:pt x="159" y="47"/>
                </a:lnTo>
                <a:lnTo>
                  <a:pt x="159" y="55"/>
                </a:lnTo>
                <a:lnTo>
                  <a:pt x="139" y="55"/>
                </a:lnTo>
                <a:lnTo>
                  <a:pt x="139" y="77"/>
                </a:lnTo>
                <a:lnTo>
                  <a:pt x="127" y="77"/>
                </a:lnTo>
                <a:lnTo>
                  <a:pt x="127" y="25"/>
                </a:lnTo>
                <a:lnTo>
                  <a:pt x="163" y="25"/>
                </a:lnTo>
                <a:lnTo>
                  <a:pt x="163" y="3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04" name="Freeform 110"/>
          <p:cNvSpPr>
            <a:spLocks noEditPoints="1"/>
          </p:cNvSpPr>
          <p:nvPr/>
        </p:nvSpPr>
        <p:spPr bwMode="auto">
          <a:xfrm>
            <a:off x="4943475" y="622300"/>
            <a:ext cx="106363" cy="138113"/>
          </a:xfrm>
          <a:custGeom>
            <a:avLst/>
            <a:gdLst>
              <a:gd name="T0" fmla="*/ 2147483647 w 195"/>
              <a:gd name="T1" fmla="*/ 2147483647 h 254"/>
              <a:gd name="T2" fmla="*/ 2147483647 w 195"/>
              <a:gd name="T3" fmla="*/ 2147483647 h 254"/>
              <a:gd name="T4" fmla="*/ 2147483647 w 195"/>
              <a:gd name="T5" fmla="*/ 2147483647 h 254"/>
              <a:gd name="T6" fmla="*/ 2147483647 w 195"/>
              <a:gd name="T7" fmla="*/ 2147483647 h 254"/>
              <a:gd name="T8" fmla="*/ 2147483647 w 195"/>
              <a:gd name="T9" fmla="*/ 2147483647 h 254"/>
              <a:gd name="T10" fmla="*/ 2147483647 w 195"/>
              <a:gd name="T11" fmla="*/ 2147483647 h 254"/>
              <a:gd name="T12" fmla="*/ 2147483647 w 195"/>
              <a:gd name="T13" fmla="*/ 2147483647 h 254"/>
              <a:gd name="T14" fmla="*/ 2147483647 w 195"/>
              <a:gd name="T15" fmla="*/ 2147483647 h 254"/>
              <a:gd name="T16" fmla="*/ 2147483647 w 195"/>
              <a:gd name="T17" fmla="*/ 2147483647 h 254"/>
              <a:gd name="T18" fmla="*/ 2147483647 w 195"/>
              <a:gd name="T19" fmla="*/ 2147483647 h 254"/>
              <a:gd name="T20" fmla="*/ 2147483647 w 195"/>
              <a:gd name="T21" fmla="*/ 2147483647 h 254"/>
              <a:gd name="T22" fmla="*/ 2147483647 w 195"/>
              <a:gd name="T23" fmla="*/ 2147483647 h 254"/>
              <a:gd name="T24" fmla="*/ 2147483647 w 195"/>
              <a:gd name="T25" fmla="*/ 2147483647 h 254"/>
              <a:gd name="T26" fmla="*/ 2147483647 w 195"/>
              <a:gd name="T27" fmla="*/ 2147483647 h 254"/>
              <a:gd name="T28" fmla="*/ 2147483647 w 195"/>
              <a:gd name="T29" fmla="*/ 0 h 254"/>
              <a:gd name="T30" fmla="*/ 2147483647 w 195"/>
              <a:gd name="T31" fmla="*/ 0 h 254"/>
              <a:gd name="T32" fmla="*/ 2147483647 w 195"/>
              <a:gd name="T33" fmla="*/ 2147483647 h 254"/>
              <a:gd name="T34" fmla="*/ 2147483647 w 195"/>
              <a:gd name="T35" fmla="*/ 2147483647 h 254"/>
              <a:gd name="T36" fmla="*/ 2147483647 w 195"/>
              <a:gd name="T37" fmla="*/ 2147483647 h 254"/>
              <a:gd name="T38" fmla="*/ 0 w 195"/>
              <a:gd name="T39" fmla="*/ 2147483647 h 254"/>
              <a:gd name="T40" fmla="*/ 2147483647 w 195"/>
              <a:gd name="T41" fmla="*/ 2147483647 h 254"/>
              <a:gd name="T42" fmla="*/ 2147483647 w 195"/>
              <a:gd name="T43" fmla="*/ 2147483647 h 254"/>
              <a:gd name="T44" fmla="*/ 2147483647 w 195"/>
              <a:gd name="T45" fmla="*/ 2147483647 h 254"/>
              <a:gd name="T46" fmla="*/ 2147483647 w 195"/>
              <a:gd name="T47" fmla="*/ 2147483647 h 254"/>
              <a:gd name="T48" fmla="*/ 2147483647 w 195"/>
              <a:gd name="T49" fmla="*/ 2147483647 h 254"/>
              <a:gd name="T50" fmla="*/ 2147483647 w 195"/>
              <a:gd name="T51" fmla="*/ 2147483647 h 254"/>
              <a:gd name="T52" fmla="*/ 2147483647 w 195"/>
              <a:gd name="T53" fmla="*/ 2147483647 h 254"/>
              <a:gd name="T54" fmla="*/ 2147483647 w 195"/>
              <a:gd name="T55" fmla="*/ 2147483647 h 254"/>
              <a:gd name="T56" fmla="*/ 2147483647 w 195"/>
              <a:gd name="T57" fmla="*/ 2147483647 h 254"/>
              <a:gd name="T58" fmla="*/ 2147483647 w 195"/>
              <a:gd name="T59" fmla="*/ 2147483647 h 254"/>
              <a:gd name="T60" fmla="*/ 2147483647 w 195"/>
              <a:gd name="T61" fmla="*/ 2147483647 h 254"/>
              <a:gd name="T62" fmla="*/ 2147483647 w 195"/>
              <a:gd name="T63" fmla="*/ 2147483647 h 25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95" h="254">
                <a:moveTo>
                  <a:pt x="178" y="228"/>
                </a:moveTo>
                <a:lnTo>
                  <a:pt x="178" y="228"/>
                </a:lnTo>
                <a:lnTo>
                  <a:pt x="177" y="232"/>
                </a:lnTo>
                <a:lnTo>
                  <a:pt x="176" y="235"/>
                </a:lnTo>
                <a:lnTo>
                  <a:pt x="173" y="237"/>
                </a:lnTo>
                <a:lnTo>
                  <a:pt x="169" y="238"/>
                </a:lnTo>
                <a:lnTo>
                  <a:pt x="26" y="238"/>
                </a:lnTo>
                <a:lnTo>
                  <a:pt x="21" y="237"/>
                </a:lnTo>
                <a:lnTo>
                  <a:pt x="19" y="235"/>
                </a:lnTo>
                <a:lnTo>
                  <a:pt x="17" y="232"/>
                </a:lnTo>
                <a:lnTo>
                  <a:pt x="16" y="228"/>
                </a:lnTo>
                <a:lnTo>
                  <a:pt x="16" y="25"/>
                </a:lnTo>
                <a:lnTo>
                  <a:pt x="17" y="22"/>
                </a:lnTo>
                <a:lnTo>
                  <a:pt x="19" y="20"/>
                </a:lnTo>
                <a:lnTo>
                  <a:pt x="21" y="17"/>
                </a:lnTo>
                <a:lnTo>
                  <a:pt x="26" y="17"/>
                </a:lnTo>
                <a:lnTo>
                  <a:pt x="121" y="17"/>
                </a:lnTo>
                <a:lnTo>
                  <a:pt x="122" y="18"/>
                </a:lnTo>
                <a:lnTo>
                  <a:pt x="122" y="74"/>
                </a:lnTo>
                <a:lnTo>
                  <a:pt x="124" y="77"/>
                </a:lnTo>
                <a:lnTo>
                  <a:pt x="127" y="77"/>
                </a:lnTo>
                <a:lnTo>
                  <a:pt x="178" y="77"/>
                </a:lnTo>
                <a:lnTo>
                  <a:pt x="178" y="78"/>
                </a:lnTo>
                <a:lnTo>
                  <a:pt x="178" y="107"/>
                </a:lnTo>
                <a:lnTo>
                  <a:pt x="195" y="107"/>
                </a:lnTo>
                <a:lnTo>
                  <a:pt x="195" y="74"/>
                </a:lnTo>
                <a:lnTo>
                  <a:pt x="195" y="71"/>
                </a:lnTo>
                <a:lnTo>
                  <a:pt x="192" y="69"/>
                </a:lnTo>
                <a:lnTo>
                  <a:pt x="132" y="3"/>
                </a:lnTo>
                <a:lnTo>
                  <a:pt x="129" y="0"/>
                </a:lnTo>
                <a:lnTo>
                  <a:pt x="125" y="0"/>
                </a:lnTo>
                <a:lnTo>
                  <a:pt x="26" y="0"/>
                </a:lnTo>
                <a:lnTo>
                  <a:pt x="20" y="0"/>
                </a:lnTo>
                <a:lnTo>
                  <a:pt x="16" y="2"/>
                </a:lnTo>
                <a:lnTo>
                  <a:pt x="12" y="5"/>
                </a:lnTo>
                <a:lnTo>
                  <a:pt x="8" y="7"/>
                </a:lnTo>
                <a:lnTo>
                  <a:pt x="5" y="11"/>
                </a:lnTo>
                <a:lnTo>
                  <a:pt x="2" y="15"/>
                </a:lnTo>
                <a:lnTo>
                  <a:pt x="1" y="21"/>
                </a:lnTo>
                <a:lnTo>
                  <a:pt x="0" y="25"/>
                </a:lnTo>
                <a:lnTo>
                  <a:pt x="0" y="228"/>
                </a:lnTo>
                <a:lnTo>
                  <a:pt x="1" y="234"/>
                </a:lnTo>
                <a:lnTo>
                  <a:pt x="2" y="238"/>
                </a:lnTo>
                <a:lnTo>
                  <a:pt x="5" y="242"/>
                </a:lnTo>
                <a:lnTo>
                  <a:pt x="8" y="246"/>
                </a:lnTo>
                <a:lnTo>
                  <a:pt x="12" y="249"/>
                </a:lnTo>
                <a:lnTo>
                  <a:pt x="16" y="252"/>
                </a:lnTo>
                <a:lnTo>
                  <a:pt x="20" y="253"/>
                </a:lnTo>
                <a:lnTo>
                  <a:pt x="26" y="254"/>
                </a:lnTo>
                <a:lnTo>
                  <a:pt x="169" y="254"/>
                </a:lnTo>
                <a:lnTo>
                  <a:pt x="174" y="253"/>
                </a:lnTo>
                <a:lnTo>
                  <a:pt x="180" y="252"/>
                </a:lnTo>
                <a:lnTo>
                  <a:pt x="184" y="249"/>
                </a:lnTo>
                <a:lnTo>
                  <a:pt x="188" y="246"/>
                </a:lnTo>
                <a:lnTo>
                  <a:pt x="191" y="242"/>
                </a:lnTo>
                <a:lnTo>
                  <a:pt x="192" y="238"/>
                </a:lnTo>
                <a:lnTo>
                  <a:pt x="195" y="234"/>
                </a:lnTo>
                <a:lnTo>
                  <a:pt x="195" y="228"/>
                </a:lnTo>
                <a:lnTo>
                  <a:pt x="195" y="216"/>
                </a:lnTo>
                <a:lnTo>
                  <a:pt x="178" y="216"/>
                </a:lnTo>
                <a:lnTo>
                  <a:pt x="178" y="228"/>
                </a:lnTo>
                <a:close/>
                <a:moveTo>
                  <a:pt x="131" y="26"/>
                </a:moveTo>
                <a:lnTo>
                  <a:pt x="170" y="70"/>
                </a:lnTo>
                <a:lnTo>
                  <a:pt x="131" y="70"/>
                </a:lnTo>
                <a:lnTo>
                  <a:pt x="131" y="2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05" name="Freeform 111"/>
          <p:cNvSpPr>
            <a:spLocks/>
          </p:cNvSpPr>
          <p:nvPr/>
        </p:nvSpPr>
        <p:spPr bwMode="auto">
          <a:xfrm>
            <a:off x="5292725" y="701675"/>
            <a:ext cx="14288" cy="17463"/>
          </a:xfrm>
          <a:custGeom>
            <a:avLst/>
            <a:gdLst>
              <a:gd name="T0" fmla="*/ 2147483647 w 23"/>
              <a:gd name="T1" fmla="*/ 2147483647 h 33"/>
              <a:gd name="T2" fmla="*/ 2147483647 w 23"/>
              <a:gd name="T3" fmla="*/ 2147483647 h 33"/>
              <a:gd name="T4" fmla="*/ 2147483647 w 23"/>
              <a:gd name="T5" fmla="*/ 2147483647 h 33"/>
              <a:gd name="T6" fmla="*/ 2147483647 w 23"/>
              <a:gd name="T7" fmla="*/ 0 h 33"/>
              <a:gd name="T8" fmla="*/ 0 w 23"/>
              <a:gd name="T9" fmla="*/ 0 h 33"/>
              <a:gd name="T10" fmla="*/ 0 w 23"/>
              <a:gd name="T11" fmla="*/ 2147483647 h 33"/>
              <a:gd name="T12" fmla="*/ 2147483647 w 23"/>
              <a:gd name="T13" fmla="*/ 2147483647 h 33"/>
              <a:gd name="T14" fmla="*/ 2147483647 w 23"/>
              <a:gd name="T15" fmla="*/ 2147483647 h 33"/>
              <a:gd name="T16" fmla="*/ 2147483647 w 23"/>
              <a:gd name="T17" fmla="*/ 2147483647 h 33"/>
              <a:gd name="T18" fmla="*/ 2147483647 w 23"/>
              <a:gd name="T19" fmla="*/ 2147483647 h 33"/>
              <a:gd name="T20" fmla="*/ 2147483647 w 23"/>
              <a:gd name="T21" fmla="*/ 2147483647 h 33"/>
              <a:gd name="T22" fmla="*/ 2147483647 w 23"/>
              <a:gd name="T23" fmla="*/ 2147483647 h 33"/>
              <a:gd name="T24" fmla="*/ 2147483647 w 23"/>
              <a:gd name="T25" fmla="*/ 2147483647 h 3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3" h="33">
                <a:moveTo>
                  <a:pt x="21" y="5"/>
                </a:moveTo>
                <a:lnTo>
                  <a:pt x="21" y="5"/>
                </a:lnTo>
                <a:lnTo>
                  <a:pt x="15" y="2"/>
                </a:lnTo>
                <a:lnTo>
                  <a:pt x="8" y="0"/>
                </a:lnTo>
                <a:lnTo>
                  <a:pt x="0" y="0"/>
                </a:lnTo>
                <a:lnTo>
                  <a:pt x="0" y="33"/>
                </a:lnTo>
                <a:lnTo>
                  <a:pt x="11" y="33"/>
                </a:lnTo>
                <a:lnTo>
                  <a:pt x="15" y="32"/>
                </a:lnTo>
                <a:lnTo>
                  <a:pt x="19" y="29"/>
                </a:lnTo>
                <a:lnTo>
                  <a:pt x="22" y="25"/>
                </a:lnTo>
                <a:lnTo>
                  <a:pt x="23" y="17"/>
                </a:lnTo>
                <a:lnTo>
                  <a:pt x="23" y="10"/>
                </a:lnTo>
                <a:lnTo>
                  <a:pt x="21" y="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06" name="Freeform 112"/>
          <p:cNvSpPr>
            <a:spLocks/>
          </p:cNvSpPr>
          <p:nvPr/>
        </p:nvSpPr>
        <p:spPr bwMode="auto">
          <a:xfrm>
            <a:off x="5321300" y="700088"/>
            <a:ext cx="15875" cy="20637"/>
          </a:xfrm>
          <a:custGeom>
            <a:avLst/>
            <a:gdLst>
              <a:gd name="T0" fmla="*/ 2147483647 w 27"/>
              <a:gd name="T1" fmla="*/ 2147483647 h 36"/>
              <a:gd name="T2" fmla="*/ 2147483647 w 27"/>
              <a:gd name="T3" fmla="*/ 2147483647 h 36"/>
              <a:gd name="T4" fmla="*/ 2147483647 w 27"/>
              <a:gd name="T5" fmla="*/ 2147483647 h 36"/>
              <a:gd name="T6" fmla="*/ 2147483647 w 27"/>
              <a:gd name="T7" fmla="*/ 0 h 36"/>
              <a:gd name="T8" fmla="*/ 2147483647 w 27"/>
              <a:gd name="T9" fmla="*/ 0 h 36"/>
              <a:gd name="T10" fmla="*/ 2147483647 w 27"/>
              <a:gd name="T11" fmla="*/ 0 h 36"/>
              <a:gd name="T12" fmla="*/ 2147483647 w 27"/>
              <a:gd name="T13" fmla="*/ 2147483647 h 36"/>
              <a:gd name="T14" fmla="*/ 2147483647 w 27"/>
              <a:gd name="T15" fmla="*/ 2147483647 h 36"/>
              <a:gd name="T16" fmla="*/ 0 w 27"/>
              <a:gd name="T17" fmla="*/ 2147483647 h 36"/>
              <a:gd name="T18" fmla="*/ 0 w 27"/>
              <a:gd name="T19" fmla="*/ 2147483647 h 36"/>
              <a:gd name="T20" fmla="*/ 0 w 27"/>
              <a:gd name="T21" fmla="*/ 2147483647 h 36"/>
              <a:gd name="T22" fmla="*/ 2147483647 w 27"/>
              <a:gd name="T23" fmla="*/ 2147483647 h 36"/>
              <a:gd name="T24" fmla="*/ 2147483647 w 27"/>
              <a:gd name="T25" fmla="*/ 2147483647 h 36"/>
              <a:gd name="T26" fmla="*/ 2147483647 w 27"/>
              <a:gd name="T27" fmla="*/ 2147483647 h 36"/>
              <a:gd name="T28" fmla="*/ 2147483647 w 27"/>
              <a:gd name="T29" fmla="*/ 2147483647 h 36"/>
              <a:gd name="T30" fmla="*/ 2147483647 w 27"/>
              <a:gd name="T31" fmla="*/ 2147483647 h 36"/>
              <a:gd name="T32" fmla="*/ 2147483647 w 27"/>
              <a:gd name="T33" fmla="*/ 2147483647 h 36"/>
              <a:gd name="T34" fmla="*/ 2147483647 w 27"/>
              <a:gd name="T35" fmla="*/ 2147483647 h 36"/>
              <a:gd name="T36" fmla="*/ 2147483647 w 27"/>
              <a:gd name="T37" fmla="*/ 2147483647 h 36"/>
              <a:gd name="T38" fmla="*/ 2147483647 w 27"/>
              <a:gd name="T39" fmla="*/ 2147483647 h 36"/>
              <a:gd name="T40" fmla="*/ 2147483647 w 27"/>
              <a:gd name="T41" fmla="*/ 2147483647 h 36"/>
              <a:gd name="T42" fmla="*/ 2147483647 w 27"/>
              <a:gd name="T43" fmla="*/ 2147483647 h 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7" h="36">
                <a:moveTo>
                  <a:pt x="25" y="6"/>
                </a:moveTo>
                <a:lnTo>
                  <a:pt x="25" y="6"/>
                </a:lnTo>
                <a:lnTo>
                  <a:pt x="21" y="1"/>
                </a:lnTo>
                <a:lnTo>
                  <a:pt x="18" y="0"/>
                </a:lnTo>
                <a:lnTo>
                  <a:pt x="14" y="0"/>
                </a:lnTo>
                <a:lnTo>
                  <a:pt x="11" y="0"/>
                </a:lnTo>
                <a:lnTo>
                  <a:pt x="7" y="1"/>
                </a:lnTo>
                <a:lnTo>
                  <a:pt x="3" y="6"/>
                </a:lnTo>
                <a:lnTo>
                  <a:pt x="0" y="11"/>
                </a:lnTo>
                <a:lnTo>
                  <a:pt x="0" y="18"/>
                </a:lnTo>
                <a:lnTo>
                  <a:pt x="0" y="23"/>
                </a:lnTo>
                <a:lnTo>
                  <a:pt x="3" y="30"/>
                </a:lnTo>
                <a:lnTo>
                  <a:pt x="7" y="33"/>
                </a:lnTo>
                <a:lnTo>
                  <a:pt x="11" y="34"/>
                </a:lnTo>
                <a:lnTo>
                  <a:pt x="14" y="36"/>
                </a:lnTo>
                <a:lnTo>
                  <a:pt x="18" y="34"/>
                </a:lnTo>
                <a:lnTo>
                  <a:pt x="21" y="33"/>
                </a:lnTo>
                <a:lnTo>
                  <a:pt x="25" y="30"/>
                </a:lnTo>
                <a:lnTo>
                  <a:pt x="27" y="23"/>
                </a:lnTo>
                <a:lnTo>
                  <a:pt x="27" y="18"/>
                </a:lnTo>
                <a:lnTo>
                  <a:pt x="27" y="11"/>
                </a:lnTo>
                <a:lnTo>
                  <a:pt x="25" y="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07" name="Freeform 113"/>
          <p:cNvSpPr>
            <a:spLocks noEditPoints="1"/>
          </p:cNvSpPr>
          <p:nvPr/>
        </p:nvSpPr>
        <p:spPr bwMode="auto">
          <a:xfrm>
            <a:off x="5278438" y="682625"/>
            <a:ext cx="103187" cy="53975"/>
          </a:xfrm>
          <a:custGeom>
            <a:avLst/>
            <a:gdLst>
              <a:gd name="T0" fmla="*/ 2147483647 w 191"/>
              <a:gd name="T1" fmla="*/ 0 h 99"/>
              <a:gd name="T2" fmla="*/ 2147483647 w 191"/>
              <a:gd name="T3" fmla="*/ 2147483647 h 99"/>
              <a:gd name="T4" fmla="*/ 0 w 191"/>
              <a:gd name="T5" fmla="*/ 2147483647 h 99"/>
              <a:gd name="T6" fmla="*/ 0 w 191"/>
              <a:gd name="T7" fmla="*/ 2147483647 h 99"/>
              <a:gd name="T8" fmla="*/ 2147483647 w 191"/>
              <a:gd name="T9" fmla="*/ 2147483647 h 99"/>
              <a:gd name="T10" fmla="*/ 2147483647 w 191"/>
              <a:gd name="T11" fmla="*/ 2147483647 h 99"/>
              <a:gd name="T12" fmla="*/ 2147483647 w 191"/>
              <a:gd name="T13" fmla="*/ 2147483647 h 99"/>
              <a:gd name="T14" fmla="*/ 2147483647 w 191"/>
              <a:gd name="T15" fmla="*/ 2147483647 h 99"/>
              <a:gd name="T16" fmla="*/ 2147483647 w 191"/>
              <a:gd name="T17" fmla="*/ 2147483647 h 99"/>
              <a:gd name="T18" fmla="*/ 2147483647 w 191"/>
              <a:gd name="T19" fmla="*/ 2147483647 h 99"/>
              <a:gd name="T20" fmla="*/ 2147483647 w 191"/>
              <a:gd name="T21" fmla="*/ 2147483647 h 99"/>
              <a:gd name="T22" fmla="*/ 2147483647 w 191"/>
              <a:gd name="T23" fmla="*/ 2147483647 h 99"/>
              <a:gd name="T24" fmla="*/ 2147483647 w 191"/>
              <a:gd name="T25" fmla="*/ 2147483647 h 99"/>
              <a:gd name="T26" fmla="*/ 2147483647 w 191"/>
              <a:gd name="T27" fmla="*/ 2147483647 h 99"/>
              <a:gd name="T28" fmla="*/ 2147483647 w 191"/>
              <a:gd name="T29" fmla="*/ 2147483647 h 99"/>
              <a:gd name="T30" fmla="*/ 2147483647 w 191"/>
              <a:gd name="T31" fmla="*/ 2147483647 h 99"/>
              <a:gd name="T32" fmla="*/ 2147483647 w 191"/>
              <a:gd name="T33" fmla="*/ 2147483647 h 99"/>
              <a:gd name="T34" fmla="*/ 2147483647 w 191"/>
              <a:gd name="T35" fmla="*/ 2147483647 h 99"/>
              <a:gd name="T36" fmla="*/ 2147483647 w 191"/>
              <a:gd name="T37" fmla="*/ 2147483647 h 99"/>
              <a:gd name="T38" fmla="*/ 2147483647 w 191"/>
              <a:gd name="T39" fmla="*/ 2147483647 h 99"/>
              <a:gd name="T40" fmla="*/ 2147483647 w 191"/>
              <a:gd name="T41" fmla="*/ 2147483647 h 99"/>
              <a:gd name="T42" fmla="*/ 2147483647 w 191"/>
              <a:gd name="T43" fmla="*/ 2147483647 h 99"/>
              <a:gd name="T44" fmla="*/ 2147483647 w 191"/>
              <a:gd name="T45" fmla="*/ 2147483647 h 99"/>
              <a:gd name="T46" fmla="*/ 2147483647 w 191"/>
              <a:gd name="T47" fmla="*/ 2147483647 h 99"/>
              <a:gd name="T48" fmla="*/ 2147483647 w 191"/>
              <a:gd name="T49" fmla="*/ 2147483647 h 99"/>
              <a:gd name="T50" fmla="*/ 2147483647 w 191"/>
              <a:gd name="T51" fmla="*/ 2147483647 h 99"/>
              <a:gd name="T52" fmla="*/ 2147483647 w 191"/>
              <a:gd name="T53" fmla="*/ 2147483647 h 99"/>
              <a:gd name="T54" fmla="*/ 2147483647 w 191"/>
              <a:gd name="T55" fmla="*/ 2147483647 h 99"/>
              <a:gd name="T56" fmla="*/ 2147483647 w 191"/>
              <a:gd name="T57" fmla="*/ 2147483647 h 99"/>
              <a:gd name="T58" fmla="*/ 2147483647 w 191"/>
              <a:gd name="T59" fmla="*/ 2147483647 h 99"/>
              <a:gd name="T60" fmla="*/ 2147483647 w 191"/>
              <a:gd name="T61" fmla="*/ 2147483647 h 99"/>
              <a:gd name="T62" fmla="*/ 2147483647 w 191"/>
              <a:gd name="T63" fmla="*/ 2147483647 h 99"/>
              <a:gd name="T64" fmla="*/ 2147483647 w 191"/>
              <a:gd name="T65" fmla="*/ 2147483647 h 99"/>
              <a:gd name="T66" fmla="*/ 2147483647 w 191"/>
              <a:gd name="T67" fmla="*/ 2147483647 h 99"/>
              <a:gd name="T68" fmla="*/ 2147483647 w 191"/>
              <a:gd name="T69" fmla="*/ 2147483647 h 99"/>
              <a:gd name="T70" fmla="*/ 2147483647 w 191"/>
              <a:gd name="T71" fmla="*/ 2147483647 h 99"/>
              <a:gd name="T72" fmla="*/ 2147483647 w 191"/>
              <a:gd name="T73" fmla="*/ 2147483647 h 99"/>
              <a:gd name="T74" fmla="*/ 2147483647 w 191"/>
              <a:gd name="T75" fmla="*/ 2147483647 h 99"/>
              <a:gd name="T76" fmla="*/ 2147483647 w 191"/>
              <a:gd name="T77" fmla="*/ 2147483647 h 99"/>
              <a:gd name="T78" fmla="*/ 2147483647 w 191"/>
              <a:gd name="T79" fmla="*/ 2147483647 h 99"/>
              <a:gd name="T80" fmla="*/ 2147483647 w 191"/>
              <a:gd name="T81" fmla="*/ 2147483647 h 99"/>
              <a:gd name="T82" fmla="*/ 2147483647 w 191"/>
              <a:gd name="T83" fmla="*/ 2147483647 h 99"/>
              <a:gd name="T84" fmla="*/ 2147483647 w 191"/>
              <a:gd name="T85" fmla="*/ 2147483647 h 99"/>
              <a:gd name="T86" fmla="*/ 2147483647 w 191"/>
              <a:gd name="T87" fmla="*/ 2147483647 h 99"/>
              <a:gd name="T88" fmla="*/ 2147483647 w 191"/>
              <a:gd name="T89" fmla="*/ 2147483647 h 99"/>
              <a:gd name="T90" fmla="*/ 2147483647 w 191"/>
              <a:gd name="T91" fmla="*/ 2147483647 h 99"/>
              <a:gd name="T92" fmla="*/ 2147483647 w 191"/>
              <a:gd name="T93" fmla="*/ 2147483647 h 99"/>
              <a:gd name="T94" fmla="*/ 2147483647 w 191"/>
              <a:gd name="T95" fmla="*/ 2147483647 h 99"/>
              <a:gd name="T96" fmla="*/ 2147483647 w 191"/>
              <a:gd name="T97" fmla="*/ 2147483647 h 99"/>
              <a:gd name="T98" fmla="*/ 2147483647 w 191"/>
              <a:gd name="T99" fmla="*/ 2147483647 h 99"/>
              <a:gd name="T100" fmla="*/ 2147483647 w 191"/>
              <a:gd name="T101" fmla="*/ 2147483647 h 99"/>
              <a:gd name="T102" fmla="*/ 2147483647 w 191"/>
              <a:gd name="T103" fmla="*/ 2147483647 h 99"/>
              <a:gd name="T104" fmla="*/ 2147483647 w 191"/>
              <a:gd name="T105" fmla="*/ 2147483647 h 99"/>
              <a:gd name="T106" fmla="*/ 2147483647 w 191"/>
              <a:gd name="T107" fmla="*/ 2147483647 h 99"/>
              <a:gd name="T108" fmla="*/ 2147483647 w 191"/>
              <a:gd name="T109" fmla="*/ 2147483647 h 99"/>
              <a:gd name="T110" fmla="*/ 2147483647 w 191"/>
              <a:gd name="T111" fmla="*/ 2147483647 h 99"/>
              <a:gd name="T112" fmla="*/ 2147483647 w 191"/>
              <a:gd name="T113" fmla="*/ 2147483647 h 99"/>
              <a:gd name="T114" fmla="*/ 2147483647 w 191"/>
              <a:gd name="T115" fmla="*/ 2147483647 h 99"/>
              <a:gd name="T116" fmla="*/ 2147483647 w 191"/>
              <a:gd name="T117" fmla="*/ 2147483647 h 99"/>
              <a:gd name="T118" fmla="*/ 2147483647 w 191"/>
              <a:gd name="T119" fmla="*/ 2147483647 h 99"/>
              <a:gd name="T120" fmla="*/ 2147483647 w 191"/>
              <a:gd name="T121" fmla="*/ 2147483647 h 99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1" h="99">
                <a:moveTo>
                  <a:pt x="178" y="0"/>
                </a:moveTo>
                <a:lnTo>
                  <a:pt x="10" y="0"/>
                </a:lnTo>
                <a:lnTo>
                  <a:pt x="6" y="2"/>
                </a:lnTo>
                <a:lnTo>
                  <a:pt x="2" y="4"/>
                </a:lnTo>
                <a:lnTo>
                  <a:pt x="0" y="7"/>
                </a:lnTo>
                <a:lnTo>
                  <a:pt x="0" y="13"/>
                </a:lnTo>
                <a:lnTo>
                  <a:pt x="0" y="88"/>
                </a:lnTo>
                <a:lnTo>
                  <a:pt x="0" y="92"/>
                </a:lnTo>
                <a:lnTo>
                  <a:pt x="2" y="96"/>
                </a:lnTo>
                <a:lnTo>
                  <a:pt x="6" y="99"/>
                </a:lnTo>
                <a:lnTo>
                  <a:pt x="10" y="99"/>
                </a:lnTo>
                <a:lnTo>
                  <a:pt x="178" y="99"/>
                </a:lnTo>
                <a:lnTo>
                  <a:pt x="182" y="99"/>
                </a:lnTo>
                <a:lnTo>
                  <a:pt x="187" y="96"/>
                </a:lnTo>
                <a:lnTo>
                  <a:pt x="189" y="92"/>
                </a:lnTo>
                <a:lnTo>
                  <a:pt x="191" y="88"/>
                </a:lnTo>
                <a:lnTo>
                  <a:pt x="191" y="13"/>
                </a:lnTo>
                <a:lnTo>
                  <a:pt x="189" y="7"/>
                </a:lnTo>
                <a:lnTo>
                  <a:pt x="187" y="4"/>
                </a:lnTo>
                <a:lnTo>
                  <a:pt x="182" y="2"/>
                </a:lnTo>
                <a:lnTo>
                  <a:pt x="178" y="0"/>
                </a:lnTo>
                <a:close/>
                <a:moveTo>
                  <a:pt x="61" y="60"/>
                </a:moveTo>
                <a:lnTo>
                  <a:pt x="61" y="60"/>
                </a:lnTo>
                <a:lnTo>
                  <a:pt x="60" y="65"/>
                </a:lnTo>
                <a:lnTo>
                  <a:pt x="57" y="69"/>
                </a:lnTo>
                <a:lnTo>
                  <a:pt x="54" y="71"/>
                </a:lnTo>
                <a:lnTo>
                  <a:pt x="50" y="74"/>
                </a:lnTo>
                <a:lnTo>
                  <a:pt x="45" y="75"/>
                </a:lnTo>
                <a:lnTo>
                  <a:pt x="39" y="77"/>
                </a:lnTo>
                <a:lnTo>
                  <a:pt x="17" y="77"/>
                </a:lnTo>
                <a:lnTo>
                  <a:pt x="17" y="25"/>
                </a:lnTo>
                <a:lnTo>
                  <a:pt x="39" y="25"/>
                </a:lnTo>
                <a:lnTo>
                  <a:pt x="45" y="25"/>
                </a:lnTo>
                <a:lnTo>
                  <a:pt x="49" y="26"/>
                </a:lnTo>
                <a:lnTo>
                  <a:pt x="53" y="28"/>
                </a:lnTo>
                <a:lnTo>
                  <a:pt x="57" y="32"/>
                </a:lnTo>
                <a:lnTo>
                  <a:pt x="60" y="34"/>
                </a:lnTo>
                <a:lnTo>
                  <a:pt x="61" y="39"/>
                </a:lnTo>
                <a:lnTo>
                  <a:pt x="62" y="44"/>
                </a:lnTo>
                <a:lnTo>
                  <a:pt x="62" y="51"/>
                </a:lnTo>
                <a:lnTo>
                  <a:pt x="61" y="60"/>
                </a:lnTo>
                <a:close/>
                <a:moveTo>
                  <a:pt x="117" y="62"/>
                </a:moveTo>
                <a:lnTo>
                  <a:pt x="117" y="62"/>
                </a:lnTo>
                <a:lnTo>
                  <a:pt x="116" y="66"/>
                </a:lnTo>
                <a:lnTo>
                  <a:pt x="113" y="70"/>
                </a:lnTo>
                <a:lnTo>
                  <a:pt x="109" y="73"/>
                </a:lnTo>
                <a:lnTo>
                  <a:pt x="105" y="75"/>
                </a:lnTo>
                <a:lnTo>
                  <a:pt x="99" y="77"/>
                </a:lnTo>
                <a:lnTo>
                  <a:pt x="94" y="77"/>
                </a:lnTo>
                <a:lnTo>
                  <a:pt x="88" y="77"/>
                </a:lnTo>
                <a:lnTo>
                  <a:pt x="83" y="75"/>
                </a:lnTo>
                <a:lnTo>
                  <a:pt x="79" y="73"/>
                </a:lnTo>
                <a:lnTo>
                  <a:pt x="76" y="70"/>
                </a:lnTo>
                <a:lnTo>
                  <a:pt x="72" y="66"/>
                </a:lnTo>
                <a:lnTo>
                  <a:pt x="71" y="62"/>
                </a:lnTo>
                <a:lnTo>
                  <a:pt x="69" y="56"/>
                </a:lnTo>
                <a:lnTo>
                  <a:pt x="69" y="51"/>
                </a:lnTo>
                <a:lnTo>
                  <a:pt x="69" y="45"/>
                </a:lnTo>
                <a:lnTo>
                  <a:pt x="71" y="40"/>
                </a:lnTo>
                <a:lnTo>
                  <a:pt x="72" y="36"/>
                </a:lnTo>
                <a:lnTo>
                  <a:pt x="76" y="32"/>
                </a:lnTo>
                <a:lnTo>
                  <a:pt x="79" y="28"/>
                </a:lnTo>
                <a:lnTo>
                  <a:pt x="83" y="26"/>
                </a:lnTo>
                <a:lnTo>
                  <a:pt x="88" y="24"/>
                </a:lnTo>
                <a:lnTo>
                  <a:pt x="94" y="24"/>
                </a:lnTo>
                <a:lnTo>
                  <a:pt x="99" y="24"/>
                </a:lnTo>
                <a:lnTo>
                  <a:pt x="105" y="26"/>
                </a:lnTo>
                <a:lnTo>
                  <a:pt x="109" y="28"/>
                </a:lnTo>
                <a:lnTo>
                  <a:pt x="113" y="32"/>
                </a:lnTo>
                <a:lnTo>
                  <a:pt x="116" y="36"/>
                </a:lnTo>
                <a:lnTo>
                  <a:pt x="117" y="40"/>
                </a:lnTo>
                <a:lnTo>
                  <a:pt x="118" y="45"/>
                </a:lnTo>
                <a:lnTo>
                  <a:pt x="120" y="51"/>
                </a:lnTo>
                <a:lnTo>
                  <a:pt x="118" y="56"/>
                </a:lnTo>
                <a:lnTo>
                  <a:pt x="117" y="62"/>
                </a:lnTo>
                <a:close/>
                <a:moveTo>
                  <a:pt x="170" y="65"/>
                </a:moveTo>
                <a:lnTo>
                  <a:pt x="170" y="65"/>
                </a:lnTo>
                <a:lnTo>
                  <a:pt x="166" y="71"/>
                </a:lnTo>
                <a:lnTo>
                  <a:pt x="159" y="75"/>
                </a:lnTo>
                <a:lnTo>
                  <a:pt x="150" y="77"/>
                </a:lnTo>
                <a:lnTo>
                  <a:pt x="144" y="77"/>
                </a:lnTo>
                <a:lnTo>
                  <a:pt x="139" y="75"/>
                </a:lnTo>
                <a:lnTo>
                  <a:pt x="135" y="73"/>
                </a:lnTo>
                <a:lnTo>
                  <a:pt x="132" y="70"/>
                </a:lnTo>
                <a:lnTo>
                  <a:pt x="129" y="66"/>
                </a:lnTo>
                <a:lnTo>
                  <a:pt x="126" y="62"/>
                </a:lnTo>
                <a:lnTo>
                  <a:pt x="125" y="56"/>
                </a:lnTo>
                <a:lnTo>
                  <a:pt x="125" y="51"/>
                </a:lnTo>
                <a:lnTo>
                  <a:pt x="125" y="45"/>
                </a:lnTo>
                <a:lnTo>
                  <a:pt x="126" y="40"/>
                </a:lnTo>
                <a:lnTo>
                  <a:pt x="129" y="36"/>
                </a:lnTo>
                <a:lnTo>
                  <a:pt x="132" y="32"/>
                </a:lnTo>
                <a:lnTo>
                  <a:pt x="135" y="28"/>
                </a:lnTo>
                <a:lnTo>
                  <a:pt x="139" y="26"/>
                </a:lnTo>
                <a:lnTo>
                  <a:pt x="144" y="24"/>
                </a:lnTo>
                <a:lnTo>
                  <a:pt x="150" y="24"/>
                </a:lnTo>
                <a:lnTo>
                  <a:pt x="158" y="25"/>
                </a:lnTo>
                <a:lnTo>
                  <a:pt x="165" y="28"/>
                </a:lnTo>
                <a:lnTo>
                  <a:pt x="170" y="34"/>
                </a:lnTo>
                <a:lnTo>
                  <a:pt x="172" y="37"/>
                </a:lnTo>
                <a:lnTo>
                  <a:pt x="172" y="43"/>
                </a:lnTo>
                <a:lnTo>
                  <a:pt x="161" y="43"/>
                </a:lnTo>
                <a:lnTo>
                  <a:pt x="161" y="39"/>
                </a:lnTo>
                <a:lnTo>
                  <a:pt x="158" y="36"/>
                </a:lnTo>
                <a:lnTo>
                  <a:pt x="154" y="33"/>
                </a:lnTo>
                <a:lnTo>
                  <a:pt x="150" y="33"/>
                </a:lnTo>
                <a:lnTo>
                  <a:pt x="147" y="33"/>
                </a:lnTo>
                <a:lnTo>
                  <a:pt x="143" y="34"/>
                </a:lnTo>
                <a:lnTo>
                  <a:pt x="139" y="39"/>
                </a:lnTo>
                <a:lnTo>
                  <a:pt x="137" y="44"/>
                </a:lnTo>
                <a:lnTo>
                  <a:pt x="136" y="51"/>
                </a:lnTo>
                <a:lnTo>
                  <a:pt x="137" y="56"/>
                </a:lnTo>
                <a:lnTo>
                  <a:pt x="139" y="63"/>
                </a:lnTo>
                <a:lnTo>
                  <a:pt x="143" y="66"/>
                </a:lnTo>
                <a:lnTo>
                  <a:pt x="147" y="67"/>
                </a:lnTo>
                <a:lnTo>
                  <a:pt x="150" y="69"/>
                </a:lnTo>
                <a:lnTo>
                  <a:pt x="155" y="67"/>
                </a:lnTo>
                <a:lnTo>
                  <a:pt x="158" y="65"/>
                </a:lnTo>
                <a:lnTo>
                  <a:pt x="161" y="60"/>
                </a:lnTo>
                <a:lnTo>
                  <a:pt x="162" y="56"/>
                </a:lnTo>
                <a:lnTo>
                  <a:pt x="173" y="56"/>
                </a:lnTo>
                <a:lnTo>
                  <a:pt x="170" y="6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08" name="Freeform 114"/>
          <p:cNvSpPr>
            <a:spLocks noEditPoints="1"/>
          </p:cNvSpPr>
          <p:nvPr/>
        </p:nvSpPr>
        <p:spPr bwMode="auto">
          <a:xfrm>
            <a:off x="5238750" y="622300"/>
            <a:ext cx="106363" cy="138113"/>
          </a:xfrm>
          <a:custGeom>
            <a:avLst/>
            <a:gdLst>
              <a:gd name="T0" fmla="*/ 2147483647 w 195"/>
              <a:gd name="T1" fmla="*/ 2147483647 h 254"/>
              <a:gd name="T2" fmla="*/ 2147483647 w 195"/>
              <a:gd name="T3" fmla="*/ 2147483647 h 254"/>
              <a:gd name="T4" fmla="*/ 2147483647 w 195"/>
              <a:gd name="T5" fmla="*/ 2147483647 h 254"/>
              <a:gd name="T6" fmla="*/ 2147483647 w 195"/>
              <a:gd name="T7" fmla="*/ 2147483647 h 254"/>
              <a:gd name="T8" fmla="*/ 2147483647 w 195"/>
              <a:gd name="T9" fmla="*/ 2147483647 h 254"/>
              <a:gd name="T10" fmla="*/ 2147483647 w 195"/>
              <a:gd name="T11" fmla="*/ 2147483647 h 254"/>
              <a:gd name="T12" fmla="*/ 2147483647 w 195"/>
              <a:gd name="T13" fmla="*/ 2147483647 h 254"/>
              <a:gd name="T14" fmla="*/ 2147483647 w 195"/>
              <a:gd name="T15" fmla="*/ 2147483647 h 254"/>
              <a:gd name="T16" fmla="*/ 2147483647 w 195"/>
              <a:gd name="T17" fmla="*/ 2147483647 h 254"/>
              <a:gd name="T18" fmla="*/ 2147483647 w 195"/>
              <a:gd name="T19" fmla="*/ 2147483647 h 254"/>
              <a:gd name="T20" fmla="*/ 2147483647 w 195"/>
              <a:gd name="T21" fmla="*/ 2147483647 h 254"/>
              <a:gd name="T22" fmla="*/ 2147483647 w 195"/>
              <a:gd name="T23" fmla="*/ 2147483647 h 254"/>
              <a:gd name="T24" fmla="*/ 2147483647 w 195"/>
              <a:gd name="T25" fmla="*/ 2147483647 h 254"/>
              <a:gd name="T26" fmla="*/ 2147483647 w 195"/>
              <a:gd name="T27" fmla="*/ 2147483647 h 254"/>
              <a:gd name="T28" fmla="*/ 2147483647 w 195"/>
              <a:gd name="T29" fmla="*/ 0 h 254"/>
              <a:gd name="T30" fmla="*/ 2147483647 w 195"/>
              <a:gd name="T31" fmla="*/ 0 h 254"/>
              <a:gd name="T32" fmla="*/ 2147483647 w 195"/>
              <a:gd name="T33" fmla="*/ 2147483647 h 254"/>
              <a:gd name="T34" fmla="*/ 2147483647 w 195"/>
              <a:gd name="T35" fmla="*/ 2147483647 h 254"/>
              <a:gd name="T36" fmla="*/ 2147483647 w 195"/>
              <a:gd name="T37" fmla="*/ 2147483647 h 254"/>
              <a:gd name="T38" fmla="*/ 0 w 195"/>
              <a:gd name="T39" fmla="*/ 2147483647 h 254"/>
              <a:gd name="T40" fmla="*/ 2147483647 w 195"/>
              <a:gd name="T41" fmla="*/ 2147483647 h 254"/>
              <a:gd name="T42" fmla="*/ 2147483647 w 195"/>
              <a:gd name="T43" fmla="*/ 2147483647 h 254"/>
              <a:gd name="T44" fmla="*/ 2147483647 w 195"/>
              <a:gd name="T45" fmla="*/ 2147483647 h 254"/>
              <a:gd name="T46" fmla="*/ 2147483647 w 195"/>
              <a:gd name="T47" fmla="*/ 2147483647 h 254"/>
              <a:gd name="T48" fmla="*/ 2147483647 w 195"/>
              <a:gd name="T49" fmla="*/ 2147483647 h 254"/>
              <a:gd name="T50" fmla="*/ 2147483647 w 195"/>
              <a:gd name="T51" fmla="*/ 2147483647 h 254"/>
              <a:gd name="T52" fmla="*/ 2147483647 w 195"/>
              <a:gd name="T53" fmla="*/ 2147483647 h 254"/>
              <a:gd name="T54" fmla="*/ 2147483647 w 195"/>
              <a:gd name="T55" fmla="*/ 2147483647 h 254"/>
              <a:gd name="T56" fmla="*/ 2147483647 w 195"/>
              <a:gd name="T57" fmla="*/ 2147483647 h 254"/>
              <a:gd name="T58" fmla="*/ 2147483647 w 195"/>
              <a:gd name="T59" fmla="*/ 2147483647 h 254"/>
              <a:gd name="T60" fmla="*/ 2147483647 w 195"/>
              <a:gd name="T61" fmla="*/ 2147483647 h 254"/>
              <a:gd name="T62" fmla="*/ 2147483647 w 195"/>
              <a:gd name="T63" fmla="*/ 2147483647 h 25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95" h="254">
                <a:moveTo>
                  <a:pt x="178" y="228"/>
                </a:moveTo>
                <a:lnTo>
                  <a:pt x="178" y="228"/>
                </a:lnTo>
                <a:lnTo>
                  <a:pt x="177" y="232"/>
                </a:lnTo>
                <a:lnTo>
                  <a:pt x="176" y="235"/>
                </a:lnTo>
                <a:lnTo>
                  <a:pt x="173" y="237"/>
                </a:lnTo>
                <a:lnTo>
                  <a:pt x="169" y="238"/>
                </a:lnTo>
                <a:lnTo>
                  <a:pt x="25" y="238"/>
                </a:lnTo>
                <a:lnTo>
                  <a:pt x="21" y="237"/>
                </a:lnTo>
                <a:lnTo>
                  <a:pt x="19" y="235"/>
                </a:lnTo>
                <a:lnTo>
                  <a:pt x="17" y="232"/>
                </a:lnTo>
                <a:lnTo>
                  <a:pt x="16" y="228"/>
                </a:lnTo>
                <a:lnTo>
                  <a:pt x="16" y="25"/>
                </a:lnTo>
                <a:lnTo>
                  <a:pt x="17" y="22"/>
                </a:lnTo>
                <a:lnTo>
                  <a:pt x="19" y="20"/>
                </a:lnTo>
                <a:lnTo>
                  <a:pt x="21" y="17"/>
                </a:lnTo>
                <a:lnTo>
                  <a:pt x="25" y="17"/>
                </a:lnTo>
                <a:lnTo>
                  <a:pt x="120" y="17"/>
                </a:lnTo>
                <a:lnTo>
                  <a:pt x="120" y="74"/>
                </a:lnTo>
                <a:lnTo>
                  <a:pt x="121" y="77"/>
                </a:lnTo>
                <a:lnTo>
                  <a:pt x="124" y="77"/>
                </a:lnTo>
                <a:lnTo>
                  <a:pt x="178" y="77"/>
                </a:lnTo>
                <a:lnTo>
                  <a:pt x="178" y="78"/>
                </a:lnTo>
                <a:lnTo>
                  <a:pt x="178" y="107"/>
                </a:lnTo>
                <a:lnTo>
                  <a:pt x="195" y="107"/>
                </a:lnTo>
                <a:lnTo>
                  <a:pt x="195" y="74"/>
                </a:lnTo>
                <a:lnTo>
                  <a:pt x="195" y="71"/>
                </a:lnTo>
                <a:lnTo>
                  <a:pt x="192" y="69"/>
                </a:lnTo>
                <a:lnTo>
                  <a:pt x="132" y="3"/>
                </a:lnTo>
                <a:lnTo>
                  <a:pt x="129" y="0"/>
                </a:lnTo>
                <a:lnTo>
                  <a:pt x="125" y="0"/>
                </a:lnTo>
                <a:lnTo>
                  <a:pt x="25" y="0"/>
                </a:lnTo>
                <a:lnTo>
                  <a:pt x="20" y="0"/>
                </a:lnTo>
                <a:lnTo>
                  <a:pt x="16" y="2"/>
                </a:lnTo>
                <a:lnTo>
                  <a:pt x="12" y="5"/>
                </a:lnTo>
                <a:lnTo>
                  <a:pt x="8" y="7"/>
                </a:lnTo>
                <a:lnTo>
                  <a:pt x="5" y="11"/>
                </a:lnTo>
                <a:lnTo>
                  <a:pt x="2" y="15"/>
                </a:lnTo>
                <a:lnTo>
                  <a:pt x="1" y="21"/>
                </a:lnTo>
                <a:lnTo>
                  <a:pt x="0" y="25"/>
                </a:lnTo>
                <a:lnTo>
                  <a:pt x="0" y="228"/>
                </a:lnTo>
                <a:lnTo>
                  <a:pt x="1" y="234"/>
                </a:lnTo>
                <a:lnTo>
                  <a:pt x="2" y="238"/>
                </a:lnTo>
                <a:lnTo>
                  <a:pt x="5" y="242"/>
                </a:lnTo>
                <a:lnTo>
                  <a:pt x="8" y="246"/>
                </a:lnTo>
                <a:lnTo>
                  <a:pt x="12" y="249"/>
                </a:lnTo>
                <a:lnTo>
                  <a:pt x="16" y="252"/>
                </a:lnTo>
                <a:lnTo>
                  <a:pt x="20" y="253"/>
                </a:lnTo>
                <a:lnTo>
                  <a:pt x="25" y="254"/>
                </a:lnTo>
                <a:lnTo>
                  <a:pt x="169" y="254"/>
                </a:lnTo>
                <a:lnTo>
                  <a:pt x="174" y="253"/>
                </a:lnTo>
                <a:lnTo>
                  <a:pt x="180" y="252"/>
                </a:lnTo>
                <a:lnTo>
                  <a:pt x="184" y="249"/>
                </a:lnTo>
                <a:lnTo>
                  <a:pt x="188" y="246"/>
                </a:lnTo>
                <a:lnTo>
                  <a:pt x="191" y="242"/>
                </a:lnTo>
                <a:lnTo>
                  <a:pt x="192" y="238"/>
                </a:lnTo>
                <a:lnTo>
                  <a:pt x="195" y="234"/>
                </a:lnTo>
                <a:lnTo>
                  <a:pt x="195" y="228"/>
                </a:lnTo>
                <a:lnTo>
                  <a:pt x="195" y="216"/>
                </a:lnTo>
                <a:lnTo>
                  <a:pt x="178" y="216"/>
                </a:lnTo>
                <a:lnTo>
                  <a:pt x="178" y="228"/>
                </a:lnTo>
                <a:close/>
                <a:moveTo>
                  <a:pt x="128" y="24"/>
                </a:moveTo>
                <a:lnTo>
                  <a:pt x="170" y="70"/>
                </a:lnTo>
                <a:lnTo>
                  <a:pt x="128" y="70"/>
                </a:lnTo>
                <a:lnTo>
                  <a:pt x="128" y="2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09" name="Freeform 115"/>
          <p:cNvSpPr>
            <a:spLocks/>
          </p:cNvSpPr>
          <p:nvPr/>
        </p:nvSpPr>
        <p:spPr bwMode="auto">
          <a:xfrm>
            <a:off x="3582988" y="995363"/>
            <a:ext cx="9525" cy="9525"/>
          </a:xfrm>
          <a:custGeom>
            <a:avLst/>
            <a:gdLst>
              <a:gd name="T0" fmla="*/ 2147483647 w 19"/>
              <a:gd name="T1" fmla="*/ 2147483647 h 16"/>
              <a:gd name="T2" fmla="*/ 2147483647 w 19"/>
              <a:gd name="T3" fmla="*/ 2147483647 h 16"/>
              <a:gd name="T4" fmla="*/ 2147483647 w 19"/>
              <a:gd name="T5" fmla="*/ 2147483647 h 16"/>
              <a:gd name="T6" fmla="*/ 2147483647 w 19"/>
              <a:gd name="T7" fmla="*/ 0 h 16"/>
              <a:gd name="T8" fmla="*/ 0 w 19"/>
              <a:gd name="T9" fmla="*/ 0 h 16"/>
              <a:gd name="T10" fmla="*/ 0 w 19"/>
              <a:gd name="T11" fmla="*/ 2147483647 h 16"/>
              <a:gd name="T12" fmla="*/ 2147483647 w 19"/>
              <a:gd name="T13" fmla="*/ 2147483647 h 16"/>
              <a:gd name="T14" fmla="*/ 2147483647 w 19"/>
              <a:gd name="T15" fmla="*/ 2147483647 h 16"/>
              <a:gd name="T16" fmla="*/ 2147483647 w 19"/>
              <a:gd name="T17" fmla="*/ 2147483647 h 16"/>
              <a:gd name="T18" fmla="*/ 2147483647 w 19"/>
              <a:gd name="T19" fmla="*/ 2147483647 h 16"/>
              <a:gd name="T20" fmla="*/ 2147483647 w 19"/>
              <a:gd name="T21" fmla="*/ 2147483647 h 16"/>
              <a:gd name="T22" fmla="*/ 2147483647 w 19"/>
              <a:gd name="T23" fmla="*/ 2147483647 h 16"/>
              <a:gd name="T24" fmla="*/ 2147483647 w 19"/>
              <a:gd name="T25" fmla="*/ 2147483647 h 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9" h="16">
                <a:moveTo>
                  <a:pt x="15" y="1"/>
                </a:moveTo>
                <a:lnTo>
                  <a:pt x="15" y="1"/>
                </a:lnTo>
                <a:lnTo>
                  <a:pt x="13" y="1"/>
                </a:lnTo>
                <a:lnTo>
                  <a:pt x="9" y="0"/>
                </a:lnTo>
                <a:lnTo>
                  <a:pt x="0" y="0"/>
                </a:lnTo>
                <a:lnTo>
                  <a:pt x="0" y="16"/>
                </a:lnTo>
                <a:lnTo>
                  <a:pt x="9" y="16"/>
                </a:lnTo>
                <a:lnTo>
                  <a:pt x="13" y="15"/>
                </a:lnTo>
                <a:lnTo>
                  <a:pt x="15" y="15"/>
                </a:lnTo>
                <a:lnTo>
                  <a:pt x="18" y="12"/>
                </a:lnTo>
                <a:lnTo>
                  <a:pt x="19" y="8"/>
                </a:lnTo>
                <a:lnTo>
                  <a:pt x="18" y="4"/>
                </a:lnTo>
                <a:lnTo>
                  <a:pt x="15" y="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10" name="Freeform 116"/>
          <p:cNvSpPr>
            <a:spLocks noEditPoints="1"/>
          </p:cNvSpPr>
          <p:nvPr/>
        </p:nvSpPr>
        <p:spPr bwMode="auto">
          <a:xfrm>
            <a:off x="3525838" y="977900"/>
            <a:ext cx="84137" cy="53975"/>
          </a:xfrm>
          <a:custGeom>
            <a:avLst/>
            <a:gdLst>
              <a:gd name="T0" fmla="*/ 2147483647 w 152"/>
              <a:gd name="T1" fmla="*/ 0 h 98"/>
              <a:gd name="T2" fmla="*/ 2147483647 w 152"/>
              <a:gd name="T3" fmla="*/ 0 h 98"/>
              <a:gd name="T4" fmla="*/ 2147483647 w 152"/>
              <a:gd name="T5" fmla="*/ 2147483647 h 98"/>
              <a:gd name="T6" fmla="*/ 2147483647 w 152"/>
              <a:gd name="T7" fmla="*/ 2147483647 h 98"/>
              <a:gd name="T8" fmla="*/ 2147483647 w 152"/>
              <a:gd name="T9" fmla="*/ 2147483647 h 98"/>
              <a:gd name="T10" fmla="*/ 0 w 152"/>
              <a:gd name="T11" fmla="*/ 2147483647 h 98"/>
              <a:gd name="T12" fmla="*/ 0 w 152"/>
              <a:gd name="T13" fmla="*/ 2147483647 h 98"/>
              <a:gd name="T14" fmla="*/ 2147483647 w 152"/>
              <a:gd name="T15" fmla="*/ 2147483647 h 98"/>
              <a:gd name="T16" fmla="*/ 2147483647 w 152"/>
              <a:gd name="T17" fmla="*/ 2147483647 h 98"/>
              <a:gd name="T18" fmla="*/ 2147483647 w 152"/>
              <a:gd name="T19" fmla="*/ 2147483647 h 98"/>
              <a:gd name="T20" fmla="*/ 2147483647 w 152"/>
              <a:gd name="T21" fmla="*/ 2147483647 h 98"/>
              <a:gd name="T22" fmla="*/ 2147483647 w 152"/>
              <a:gd name="T23" fmla="*/ 2147483647 h 98"/>
              <a:gd name="T24" fmla="*/ 2147483647 w 152"/>
              <a:gd name="T25" fmla="*/ 2147483647 h 98"/>
              <a:gd name="T26" fmla="*/ 2147483647 w 152"/>
              <a:gd name="T27" fmla="*/ 2147483647 h 98"/>
              <a:gd name="T28" fmla="*/ 2147483647 w 152"/>
              <a:gd name="T29" fmla="*/ 2147483647 h 98"/>
              <a:gd name="T30" fmla="*/ 2147483647 w 152"/>
              <a:gd name="T31" fmla="*/ 2147483647 h 98"/>
              <a:gd name="T32" fmla="*/ 2147483647 w 152"/>
              <a:gd name="T33" fmla="*/ 2147483647 h 98"/>
              <a:gd name="T34" fmla="*/ 2147483647 w 152"/>
              <a:gd name="T35" fmla="*/ 2147483647 h 98"/>
              <a:gd name="T36" fmla="*/ 2147483647 w 152"/>
              <a:gd name="T37" fmla="*/ 2147483647 h 98"/>
              <a:gd name="T38" fmla="*/ 2147483647 w 152"/>
              <a:gd name="T39" fmla="*/ 2147483647 h 98"/>
              <a:gd name="T40" fmla="*/ 2147483647 w 152"/>
              <a:gd name="T41" fmla="*/ 0 h 98"/>
              <a:gd name="T42" fmla="*/ 2147483647 w 152"/>
              <a:gd name="T43" fmla="*/ 2147483647 h 98"/>
              <a:gd name="T44" fmla="*/ 2147483647 w 152"/>
              <a:gd name="T45" fmla="*/ 2147483647 h 98"/>
              <a:gd name="T46" fmla="*/ 2147483647 w 152"/>
              <a:gd name="T47" fmla="*/ 2147483647 h 98"/>
              <a:gd name="T48" fmla="*/ 2147483647 w 152"/>
              <a:gd name="T49" fmla="*/ 2147483647 h 98"/>
              <a:gd name="T50" fmla="*/ 2147483647 w 152"/>
              <a:gd name="T51" fmla="*/ 2147483647 h 98"/>
              <a:gd name="T52" fmla="*/ 2147483647 w 152"/>
              <a:gd name="T53" fmla="*/ 2147483647 h 98"/>
              <a:gd name="T54" fmla="*/ 2147483647 w 152"/>
              <a:gd name="T55" fmla="*/ 2147483647 h 98"/>
              <a:gd name="T56" fmla="*/ 2147483647 w 152"/>
              <a:gd name="T57" fmla="*/ 2147483647 h 98"/>
              <a:gd name="T58" fmla="*/ 2147483647 w 152"/>
              <a:gd name="T59" fmla="*/ 2147483647 h 98"/>
              <a:gd name="T60" fmla="*/ 2147483647 w 152"/>
              <a:gd name="T61" fmla="*/ 2147483647 h 98"/>
              <a:gd name="T62" fmla="*/ 2147483647 w 152"/>
              <a:gd name="T63" fmla="*/ 2147483647 h 98"/>
              <a:gd name="T64" fmla="*/ 2147483647 w 152"/>
              <a:gd name="T65" fmla="*/ 2147483647 h 98"/>
              <a:gd name="T66" fmla="*/ 2147483647 w 152"/>
              <a:gd name="T67" fmla="*/ 2147483647 h 98"/>
              <a:gd name="T68" fmla="*/ 2147483647 w 152"/>
              <a:gd name="T69" fmla="*/ 2147483647 h 98"/>
              <a:gd name="T70" fmla="*/ 2147483647 w 152"/>
              <a:gd name="T71" fmla="*/ 2147483647 h 98"/>
              <a:gd name="T72" fmla="*/ 2147483647 w 152"/>
              <a:gd name="T73" fmla="*/ 2147483647 h 98"/>
              <a:gd name="T74" fmla="*/ 2147483647 w 152"/>
              <a:gd name="T75" fmla="*/ 2147483647 h 98"/>
              <a:gd name="T76" fmla="*/ 2147483647 w 152"/>
              <a:gd name="T77" fmla="*/ 2147483647 h 98"/>
              <a:gd name="T78" fmla="*/ 2147483647 w 152"/>
              <a:gd name="T79" fmla="*/ 2147483647 h 98"/>
              <a:gd name="T80" fmla="*/ 2147483647 w 152"/>
              <a:gd name="T81" fmla="*/ 2147483647 h 98"/>
              <a:gd name="T82" fmla="*/ 2147483647 w 152"/>
              <a:gd name="T83" fmla="*/ 2147483647 h 98"/>
              <a:gd name="T84" fmla="*/ 2147483647 w 152"/>
              <a:gd name="T85" fmla="*/ 2147483647 h 98"/>
              <a:gd name="T86" fmla="*/ 2147483647 w 152"/>
              <a:gd name="T87" fmla="*/ 2147483647 h 98"/>
              <a:gd name="T88" fmla="*/ 2147483647 w 152"/>
              <a:gd name="T89" fmla="*/ 2147483647 h 98"/>
              <a:gd name="T90" fmla="*/ 2147483647 w 152"/>
              <a:gd name="T91" fmla="*/ 2147483647 h 98"/>
              <a:gd name="T92" fmla="*/ 2147483647 w 152"/>
              <a:gd name="T93" fmla="*/ 2147483647 h 98"/>
              <a:gd name="T94" fmla="*/ 2147483647 w 152"/>
              <a:gd name="T95" fmla="*/ 2147483647 h 98"/>
              <a:gd name="T96" fmla="*/ 2147483647 w 152"/>
              <a:gd name="T97" fmla="*/ 2147483647 h 98"/>
              <a:gd name="T98" fmla="*/ 2147483647 w 152"/>
              <a:gd name="T99" fmla="*/ 2147483647 h 98"/>
              <a:gd name="T100" fmla="*/ 2147483647 w 152"/>
              <a:gd name="T101" fmla="*/ 2147483647 h 98"/>
              <a:gd name="T102" fmla="*/ 2147483647 w 152"/>
              <a:gd name="T103" fmla="*/ 2147483647 h 9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52" h="98">
                <a:moveTo>
                  <a:pt x="142" y="0"/>
                </a:moveTo>
                <a:lnTo>
                  <a:pt x="12" y="0"/>
                </a:lnTo>
                <a:lnTo>
                  <a:pt x="6" y="2"/>
                </a:lnTo>
                <a:lnTo>
                  <a:pt x="4" y="4"/>
                </a:lnTo>
                <a:lnTo>
                  <a:pt x="1" y="7"/>
                </a:lnTo>
                <a:lnTo>
                  <a:pt x="0" y="12"/>
                </a:lnTo>
                <a:lnTo>
                  <a:pt x="0" y="87"/>
                </a:lnTo>
                <a:lnTo>
                  <a:pt x="1" y="92"/>
                </a:lnTo>
                <a:lnTo>
                  <a:pt x="4" y="96"/>
                </a:lnTo>
                <a:lnTo>
                  <a:pt x="6" y="98"/>
                </a:lnTo>
                <a:lnTo>
                  <a:pt x="12" y="98"/>
                </a:lnTo>
                <a:lnTo>
                  <a:pt x="142" y="98"/>
                </a:lnTo>
                <a:lnTo>
                  <a:pt x="146" y="98"/>
                </a:lnTo>
                <a:lnTo>
                  <a:pt x="150" y="96"/>
                </a:lnTo>
                <a:lnTo>
                  <a:pt x="152" y="92"/>
                </a:lnTo>
                <a:lnTo>
                  <a:pt x="152" y="87"/>
                </a:lnTo>
                <a:lnTo>
                  <a:pt x="152" y="12"/>
                </a:lnTo>
                <a:lnTo>
                  <a:pt x="152" y="7"/>
                </a:lnTo>
                <a:lnTo>
                  <a:pt x="150" y="4"/>
                </a:lnTo>
                <a:lnTo>
                  <a:pt x="146" y="2"/>
                </a:lnTo>
                <a:lnTo>
                  <a:pt x="142" y="0"/>
                </a:lnTo>
                <a:close/>
                <a:moveTo>
                  <a:pt x="64" y="77"/>
                </a:moveTo>
                <a:lnTo>
                  <a:pt x="20" y="77"/>
                </a:lnTo>
                <a:lnTo>
                  <a:pt x="20" y="67"/>
                </a:lnTo>
                <a:lnTo>
                  <a:pt x="49" y="34"/>
                </a:lnTo>
                <a:lnTo>
                  <a:pt x="23" y="34"/>
                </a:lnTo>
                <a:lnTo>
                  <a:pt x="23" y="25"/>
                </a:lnTo>
                <a:lnTo>
                  <a:pt x="64" y="25"/>
                </a:lnTo>
                <a:lnTo>
                  <a:pt x="64" y="33"/>
                </a:lnTo>
                <a:lnTo>
                  <a:pt x="35" y="67"/>
                </a:lnTo>
                <a:lnTo>
                  <a:pt x="64" y="67"/>
                </a:lnTo>
                <a:lnTo>
                  <a:pt x="64" y="77"/>
                </a:lnTo>
                <a:close/>
                <a:moveTo>
                  <a:pt x="82" y="77"/>
                </a:moveTo>
                <a:lnTo>
                  <a:pt x="71" y="77"/>
                </a:lnTo>
                <a:lnTo>
                  <a:pt x="71" y="25"/>
                </a:lnTo>
                <a:lnTo>
                  <a:pt x="82" y="25"/>
                </a:lnTo>
                <a:lnTo>
                  <a:pt x="82" y="77"/>
                </a:lnTo>
                <a:close/>
                <a:moveTo>
                  <a:pt x="132" y="47"/>
                </a:moveTo>
                <a:lnTo>
                  <a:pt x="132" y="47"/>
                </a:lnTo>
                <a:lnTo>
                  <a:pt x="129" y="52"/>
                </a:lnTo>
                <a:lnTo>
                  <a:pt x="124" y="56"/>
                </a:lnTo>
                <a:lnTo>
                  <a:pt x="116" y="57"/>
                </a:lnTo>
                <a:lnTo>
                  <a:pt x="103" y="57"/>
                </a:lnTo>
                <a:lnTo>
                  <a:pt x="103" y="77"/>
                </a:lnTo>
                <a:lnTo>
                  <a:pt x="92" y="77"/>
                </a:lnTo>
                <a:lnTo>
                  <a:pt x="92" y="25"/>
                </a:lnTo>
                <a:lnTo>
                  <a:pt x="116" y="25"/>
                </a:lnTo>
                <a:lnTo>
                  <a:pt x="124" y="26"/>
                </a:lnTo>
                <a:lnTo>
                  <a:pt x="129" y="30"/>
                </a:lnTo>
                <a:lnTo>
                  <a:pt x="132" y="34"/>
                </a:lnTo>
                <a:lnTo>
                  <a:pt x="133" y="41"/>
                </a:lnTo>
                <a:lnTo>
                  <a:pt x="132" y="4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11" name="Freeform 117"/>
          <p:cNvSpPr>
            <a:spLocks noEditPoints="1"/>
          </p:cNvSpPr>
          <p:nvPr/>
        </p:nvSpPr>
        <p:spPr bwMode="auto">
          <a:xfrm>
            <a:off x="3467100" y="917575"/>
            <a:ext cx="106363" cy="138113"/>
          </a:xfrm>
          <a:custGeom>
            <a:avLst/>
            <a:gdLst>
              <a:gd name="T0" fmla="*/ 2147483647 w 195"/>
              <a:gd name="T1" fmla="*/ 2147483647 h 254"/>
              <a:gd name="T2" fmla="*/ 2147483647 w 195"/>
              <a:gd name="T3" fmla="*/ 2147483647 h 254"/>
              <a:gd name="T4" fmla="*/ 2147483647 w 195"/>
              <a:gd name="T5" fmla="*/ 2147483647 h 254"/>
              <a:gd name="T6" fmla="*/ 2147483647 w 195"/>
              <a:gd name="T7" fmla="*/ 2147483647 h 254"/>
              <a:gd name="T8" fmla="*/ 2147483647 w 195"/>
              <a:gd name="T9" fmla="*/ 2147483647 h 254"/>
              <a:gd name="T10" fmla="*/ 2147483647 w 195"/>
              <a:gd name="T11" fmla="*/ 2147483647 h 254"/>
              <a:gd name="T12" fmla="*/ 2147483647 w 195"/>
              <a:gd name="T13" fmla="*/ 2147483647 h 254"/>
              <a:gd name="T14" fmla="*/ 2147483647 w 195"/>
              <a:gd name="T15" fmla="*/ 2147483647 h 254"/>
              <a:gd name="T16" fmla="*/ 2147483647 w 195"/>
              <a:gd name="T17" fmla="*/ 2147483647 h 254"/>
              <a:gd name="T18" fmla="*/ 2147483647 w 195"/>
              <a:gd name="T19" fmla="*/ 2147483647 h 254"/>
              <a:gd name="T20" fmla="*/ 2147483647 w 195"/>
              <a:gd name="T21" fmla="*/ 2147483647 h 254"/>
              <a:gd name="T22" fmla="*/ 2147483647 w 195"/>
              <a:gd name="T23" fmla="*/ 2147483647 h 254"/>
              <a:gd name="T24" fmla="*/ 2147483647 w 195"/>
              <a:gd name="T25" fmla="*/ 2147483647 h 254"/>
              <a:gd name="T26" fmla="*/ 2147483647 w 195"/>
              <a:gd name="T27" fmla="*/ 2147483647 h 254"/>
              <a:gd name="T28" fmla="*/ 2147483647 w 195"/>
              <a:gd name="T29" fmla="*/ 2147483647 h 254"/>
              <a:gd name="T30" fmla="*/ 2147483647 w 195"/>
              <a:gd name="T31" fmla="*/ 2147483647 h 254"/>
              <a:gd name="T32" fmla="*/ 2147483647 w 195"/>
              <a:gd name="T33" fmla="*/ 2147483647 h 254"/>
              <a:gd name="T34" fmla="*/ 2147483647 w 195"/>
              <a:gd name="T35" fmla="*/ 2147483647 h 254"/>
              <a:gd name="T36" fmla="*/ 2147483647 w 195"/>
              <a:gd name="T37" fmla="*/ 2147483647 h 254"/>
              <a:gd name="T38" fmla="*/ 2147483647 w 195"/>
              <a:gd name="T39" fmla="*/ 2147483647 h 254"/>
              <a:gd name="T40" fmla="*/ 2147483647 w 195"/>
              <a:gd name="T41" fmla="*/ 2147483647 h 254"/>
              <a:gd name="T42" fmla="*/ 2147483647 w 195"/>
              <a:gd name="T43" fmla="*/ 2147483647 h 254"/>
              <a:gd name="T44" fmla="*/ 2147483647 w 195"/>
              <a:gd name="T45" fmla="*/ 2147483647 h 254"/>
              <a:gd name="T46" fmla="*/ 2147483647 w 195"/>
              <a:gd name="T47" fmla="*/ 2147483647 h 254"/>
              <a:gd name="T48" fmla="*/ 2147483647 w 195"/>
              <a:gd name="T49" fmla="*/ 2147483647 h 254"/>
              <a:gd name="T50" fmla="*/ 2147483647 w 195"/>
              <a:gd name="T51" fmla="*/ 2147483647 h 254"/>
              <a:gd name="T52" fmla="*/ 2147483647 w 195"/>
              <a:gd name="T53" fmla="*/ 2147483647 h 254"/>
              <a:gd name="T54" fmla="*/ 2147483647 w 195"/>
              <a:gd name="T55" fmla="*/ 2147483647 h 254"/>
              <a:gd name="T56" fmla="*/ 2147483647 w 195"/>
              <a:gd name="T57" fmla="*/ 2147483647 h 254"/>
              <a:gd name="T58" fmla="*/ 2147483647 w 195"/>
              <a:gd name="T59" fmla="*/ 2147483647 h 254"/>
              <a:gd name="T60" fmla="*/ 2147483647 w 195"/>
              <a:gd name="T61" fmla="*/ 2147483647 h 254"/>
              <a:gd name="T62" fmla="*/ 2147483647 w 195"/>
              <a:gd name="T63" fmla="*/ 2147483647 h 254"/>
              <a:gd name="T64" fmla="*/ 2147483647 w 195"/>
              <a:gd name="T65" fmla="*/ 2147483647 h 254"/>
              <a:gd name="T66" fmla="*/ 2147483647 w 195"/>
              <a:gd name="T67" fmla="*/ 2147483647 h 254"/>
              <a:gd name="T68" fmla="*/ 2147483647 w 195"/>
              <a:gd name="T69" fmla="*/ 2147483647 h 254"/>
              <a:gd name="T70" fmla="*/ 2147483647 w 195"/>
              <a:gd name="T71" fmla="*/ 2147483647 h 254"/>
              <a:gd name="T72" fmla="*/ 2147483647 w 195"/>
              <a:gd name="T73" fmla="*/ 2147483647 h 254"/>
              <a:gd name="T74" fmla="*/ 2147483647 w 195"/>
              <a:gd name="T75" fmla="*/ 2147483647 h 254"/>
              <a:gd name="T76" fmla="*/ 2147483647 w 195"/>
              <a:gd name="T77" fmla="*/ 2147483647 h 254"/>
              <a:gd name="T78" fmla="*/ 2147483647 w 195"/>
              <a:gd name="T79" fmla="*/ 2147483647 h 254"/>
              <a:gd name="T80" fmla="*/ 2147483647 w 195"/>
              <a:gd name="T81" fmla="*/ 2147483647 h 254"/>
              <a:gd name="T82" fmla="*/ 2147483647 w 195"/>
              <a:gd name="T83" fmla="*/ 2147483647 h 254"/>
              <a:gd name="T84" fmla="*/ 2147483647 w 195"/>
              <a:gd name="T85" fmla="*/ 2147483647 h 254"/>
              <a:gd name="T86" fmla="*/ 2147483647 w 195"/>
              <a:gd name="T87" fmla="*/ 0 h 254"/>
              <a:gd name="T88" fmla="*/ 2147483647 w 195"/>
              <a:gd name="T89" fmla="*/ 0 h 254"/>
              <a:gd name="T90" fmla="*/ 2147483647 w 195"/>
              <a:gd name="T91" fmla="*/ 2147483647 h 254"/>
              <a:gd name="T92" fmla="*/ 2147483647 w 195"/>
              <a:gd name="T93" fmla="*/ 2147483647 h 254"/>
              <a:gd name="T94" fmla="*/ 2147483647 w 195"/>
              <a:gd name="T95" fmla="*/ 2147483647 h 254"/>
              <a:gd name="T96" fmla="*/ 0 w 195"/>
              <a:gd name="T97" fmla="*/ 2147483647 h 254"/>
              <a:gd name="T98" fmla="*/ 0 w 195"/>
              <a:gd name="T99" fmla="*/ 2147483647 h 254"/>
              <a:gd name="T100" fmla="*/ 2147483647 w 195"/>
              <a:gd name="T101" fmla="*/ 2147483647 h 254"/>
              <a:gd name="T102" fmla="*/ 2147483647 w 195"/>
              <a:gd name="T103" fmla="*/ 2147483647 h 254"/>
              <a:gd name="T104" fmla="*/ 2147483647 w 195"/>
              <a:gd name="T105" fmla="*/ 2147483647 h 254"/>
              <a:gd name="T106" fmla="*/ 2147483647 w 195"/>
              <a:gd name="T107" fmla="*/ 2147483647 h 254"/>
              <a:gd name="T108" fmla="*/ 2147483647 w 195"/>
              <a:gd name="T109" fmla="*/ 2147483647 h 254"/>
              <a:gd name="T110" fmla="*/ 2147483647 w 195"/>
              <a:gd name="T111" fmla="*/ 2147483647 h 254"/>
              <a:gd name="T112" fmla="*/ 2147483647 w 195"/>
              <a:gd name="T113" fmla="*/ 2147483647 h 254"/>
              <a:gd name="T114" fmla="*/ 2147483647 w 195"/>
              <a:gd name="T115" fmla="*/ 2147483647 h 254"/>
              <a:gd name="T116" fmla="*/ 2147483647 w 195"/>
              <a:gd name="T117" fmla="*/ 2147483647 h 254"/>
              <a:gd name="T118" fmla="*/ 2147483647 w 195"/>
              <a:gd name="T119" fmla="*/ 2147483647 h 254"/>
              <a:gd name="T120" fmla="*/ 2147483647 w 195"/>
              <a:gd name="T121" fmla="*/ 2147483647 h 25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5" h="254">
                <a:moveTo>
                  <a:pt x="179" y="228"/>
                </a:moveTo>
                <a:lnTo>
                  <a:pt x="179" y="228"/>
                </a:lnTo>
                <a:lnTo>
                  <a:pt x="177" y="232"/>
                </a:lnTo>
                <a:lnTo>
                  <a:pt x="176" y="235"/>
                </a:lnTo>
                <a:lnTo>
                  <a:pt x="173" y="236"/>
                </a:lnTo>
                <a:lnTo>
                  <a:pt x="169" y="238"/>
                </a:lnTo>
                <a:lnTo>
                  <a:pt x="24" y="238"/>
                </a:lnTo>
                <a:lnTo>
                  <a:pt x="22" y="236"/>
                </a:lnTo>
                <a:lnTo>
                  <a:pt x="19" y="235"/>
                </a:lnTo>
                <a:lnTo>
                  <a:pt x="18" y="232"/>
                </a:lnTo>
                <a:lnTo>
                  <a:pt x="16" y="228"/>
                </a:lnTo>
                <a:lnTo>
                  <a:pt x="16" y="25"/>
                </a:lnTo>
                <a:lnTo>
                  <a:pt x="18" y="22"/>
                </a:lnTo>
                <a:lnTo>
                  <a:pt x="19" y="19"/>
                </a:lnTo>
                <a:lnTo>
                  <a:pt x="22" y="17"/>
                </a:lnTo>
                <a:lnTo>
                  <a:pt x="24" y="17"/>
                </a:lnTo>
                <a:lnTo>
                  <a:pt x="52" y="17"/>
                </a:lnTo>
                <a:lnTo>
                  <a:pt x="54" y="37"/>
                </a:lnTo>
                <a:lnTo>
                  <a:pt x="37" y="37"/>
                </a:lnTo>
                <a:lnTo>
                  <a:pt x="35" y="38"/>
                </a:lnTo>
                <a:lnTo>
                  <a:pt x="34" y="40"/>
                </a:lnTo>
                <a:lnTo>
                  <a:pt x="35" y="43"/>
                </a:lnTo>
                <a:lnTo>
                  <a:pt x="37" y="43"/>
                </a:lnTo>
                <a:lnTo>
                  <a:pt x="54" y="43"/>
                </a:lnTo>
                <a:lnTo>
                  <a:pt x="57" y="59"/>
                </a:lnTo>
                <a:lnTo>
                  <a:pt x="42" y="59"/>
                </a:lnTo>
                <a:lnTo>
                  <a:pt x="39" y="60"/>
                </a:lnTo>
                <a:lnTo>
                  <a:pt x="39" y="62"/>
                </a:lnTo>
                <a:lnTo>
                  <a:pt x="39" y="64"/>
                </a:lnTo>
                <a:lnTo>
                  <a:pt x="42" y="64"/>
                </a:lnTo>
                <a:lnTo>
                  <a:pt x="57" y="64"/>
                </a:lnTo>
                <a:lnTo>
                  <a:pt x="58" y="81"/>
                </a:lnTo>
                <a:lnTo>
                  <a:pt x="46" y="81"/>
                </a:lnTo>
                <a:lnTo>
                  <a:pt x="45" y="81"/>
                </a:lnTo>
                <a:lnTo>
                  <a:pt x="43" y="84"/>
                </a:lnTo>
                <a:lnTo>
                  <a:pt x="45" y="85"/>
                </a:lnTo>
                <a:lnTo>
                  <a:pt x="46" y="86"/>
                </a:lnTo>
                <a:lnTo>
                  <a:pt x="60" y="86"/>
                </a:lnTo>
                <a:lnTo>
                  <a:pt x="61" y="103"/>
                </a:lnTo>
                <a:lnTo>
                  <a:pt x="52" y="103"/>
                </a:lnTo>
                <a:lnTo>
                  <a:pt x="49" y="103"/>
                </a:lnTo>
                <a:lnTo>
                  <a:pt x="49" y="105"/>
                </a:lnTo>
                <a:lnTo>
                  <a:pt x="49" y="107"/>
                </a:lnTo>
                <a:lnTo>
                  <a:pt x="52" y="108"/>
                </a:lnTo>
                <a:lnTo>
                  <a:pt x="63" y="108"/>
                </a:lnTo>
                <a:lnTo>
                  <a:pt x="67" y="148"/>
                </a:lnTo>
                <a:lnTo>
                  <a:pt x="71" y="108"/>
                </a:lnTo>
                <a:lnTo>
                  <a:pt x="83" y="108"/>
                </a:lnTo>
                <a:lnTo>
                  <a:pt x="84" y="107"/>
                </a:lnTo>
                <a:lnTo>
                  <a:pt x="86" y="105"/>
                </a:lnTo>
                <a:lnTo>
                  <a:pt x="84" y="103"/>
                </a:lnTo>
                <a:lnTo>
                  <a:pt x="83" y="103"/>
                </a:lnTo>
                <a:lnTo>
                  <a:pt x="72" y="103"/>
                </a:lnTo>
                <a:lnTo>
                  <a:pt x="73" y="86"/>
                </a:lnTo>
                <a:lnTo>
                  <a:pt x="87" y="86"/>
                </a:lnTo>
                <a:lnTo>
                  <a:pt x="90" y="85"/>
                </a:lnTo>
                <a:lnTo>
                  <a:pt x="90" y="84"/>
                </a:lnTo>
                <a:lnTo>
                  <a:pt x="90" y="81"/>
                </a:lnTo>
                <a:lnTo>
                  <a:pt x="87" y="81"/>
                </a:lnTo>
                <a:lnTo>
                  <a:pt x="75" y="81"/>
                </a:lnTo>
                <a:lnTo>
                  <a:pt x="76" y="64"/>
                </a:lnTo>
                <a:lnTo>
                  <a:pt x="93" y="64"/>
                </a:lnTo>
                <a:lnTo>
                  <a:pt x="95" y="64"/>
                </a:lnTo>
                <a:lnTo>
                  <a:pt x="95" y="62"/>
                </a:lnTo>
                <a:lnTo>
                  <a:pt x="95" y="60"/>
                </a:lnTo>
                <a:lnTo>
                  <a:pt x="93" y="59"/>
                </a:lnTo>
                <a:lnTo>
                  <a:pt x="76" y="59"/>
                </a:lnTo>
                <a:lnTo>
                  <a:pt x="79" y="43"/>
                </a:lnTo>
                <a:lnTo>
                  <a:pt x="97" y="43"/>
                </a:lnTo>
                <a:lnTo>
                  <a:pt x="99" y="43"/>
                </a:lnTo>
                <a:lnTo>
                  <a:pt x="99" y="40"/>
                </a:lnTo>
                <a:lnTo>
                  <a:pt x="99" y="38"/>
                </a:lnTo>
                <a:lnTo>
                  <a:pt x="97" y="37"/>
                </a:lnTo>
                <a:lnTo>
                  <a:pt x="79" y="37"/>
                </a:lnTo>
                <a:lnTo>
                  <a:pt x="82" y="17"/>
                </a:lnTo>
                <a:lnTo>
                  <a:pt x="120" y="17"/>
                </a:lnTo>
                <a:lnTo>
                  <a:pt x="120" y="74"/>
                </a:lnTo>
                <a:lnTo>
                  <a:pt x="121" y="77"/>
                </a:lnTo>
                <a:lnTo>
                  <a:pt x="124" y="77"/>
                </a:lnTo>
                <a:lnTo>
                  <a:pt x="177" y="77"/>
                </a:lnTo>
                <a:lnTo>
                  <a:pt x="179" y="78"/>
                </a:lnTo>
                <a:lnTo>
                  <a:pt x="179" y="107"/>
                </a:lnTo>
                <a:lnTo>
                  <a:pt x="195" y="107"/>
                </a:lnTo>
                <a:lnTo>
                  <a:pt x="195" y="74"/>
                </a:lnTo>
                <a:lnTo>
                  <a:pt x="194" y="71"/>
                </a:lnTo>
                <a:lnTo>
                  <a:pt x="192" y="69"/>
                </a:lnTo>
                <a:lnTo>
                  <a:pt x="131" y="3"/>
                </a:lnTo>
                <a:lnTo>
                  <a:pt x="128" y="0"/>
                </a:lnTo>
                <a:lnTo>
                  <a:pt x="125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7" y="7"/>
                </a:lnTo>
                <a:lnTo>
                  <a:pt x="4" y="11"/>
                </a:lnTo>
                <a:lnTo>
                  <a:pt x="1" y="15"/>
                </a:lnTo>
                <a:lnTo>
                  <a:pt x="0" y="21"/>
                </a:lnTo>
                <a:lnTo>
                  <a:pt x="0" y="25"/>
                </a:lnTo>
                <a:lnTo>
                  <a:pt x="0" y="228"/>
                </a:lnTo>
                <a:lnTo>
                  <a:pt x="0" y="234"/>
                </a:lnTo>
                <a:lnTo>
                  <a:pt x="1" y="238"/>
                </a:lnTo>
                <a:lnTo>
                  <a:pt x="4" y="242"/>
                </a:lnTo>
                <a:lnTo>
                  <a:pt x="7" y="246"/>
                </a:lnTo>
                <a:lnTo>
                  <a:pt x="11" y="249"/>
                </a:lnTo>
                <a:lnTo>
                  <a:pt x="15" y="251"/>
                </a:lnTo>
                <a:lnTo>
                  <a:pt x="20" y="253"/>
                </a:lnTo>
                <a:lnTo>
                  <a:pt x="24" y="254"/>
                </a:lnTo>
                <a:lnTo>
                  <a:pt x="169" y="254"/>
                </a:lnTo>
                <a:lnTo>
                  <a:pt x="174" y="253"/>
                </a:lnTo>
                <a:lnTo>
                  <a:pt x="179" y="251"/>
                </a:lnTo>
                <a:lnTo>
                  <a:pt x="183" y="249"/>
                </a:lnTo>
                <a:lnTo>
                  <a:pt x="187" y="246"/>
                </a:lnTo>
                <a:lnTo>
                  <a:pt x="190" y="242"/>
                </a:lnTo>
                <a:lnTo>
                  <a:pt x="192" y="238"/>
                </a:lnTo>
                <a:lnTo>
                  <a:pt x="194" y="234"/>
                </a:lnTo>
                <a:lnTo>
                  <a:pt x="195" y="228"/>
                </a:lnTo>
                <a:lnTo>
                  <a:pt x="195" y="216"/>
                </a:lnTo>
                <a:lnTo>
                  <a:pt x="179" y="216"/>
                </a:lnTo>
                <a:lnTo>
                  <a:pt x="179" y="228"/>
                </a:lnTo>
                <a:close/>
                <a:moveTo>
                  <a:pt x="127" y="23"/>
                </a:moveTo>
                <a:lnTo>
                  <a:pt x="170" y="70"/>
                </a:lnTo>
                <a:lnTo>
                  <a:pt x="127" y="70"/>
                </a:lnTo>
                <a:lnTo>
                  <a:pt x="127" y="2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12" name="Freeform 118"/>
          <p:cNvSpPr>
            <a:spLocks/>
          </p:cNvSpPr>
          <p:nvPr/>
        </p:nvSpPr>
        <p:spPr bwMode="auto">
          <a:xfrm>
            <a:off x="5581650" y="685800"/>
            <a:ext cx="7938" cy="7938"/>
          </a:xfrm>
          <a:custGeom>
            <a:avLst/>
            <a:gdLst>
              <a:gd name="T0" fmla="*/ 2147483647 w 15"/>
              <a:gd name="T1" fmla="*/ 0 h 14"/>
              <a:gd name="T2" fmla="*/ 2147483647 w 15"/>
              <a:gd name="T3" fmla="*/ 0 h 14"/>
              <a:gd name="T4" fmla="*/ 2147483647 w 15"/>
              <a:gd name="T5" fmla="*/ 0 h 14"/>
              <a:gd name="T6" fmla="*/ 2147483647 w 15"/>
              <a:gd name="T7" fmla="*/ 2147483647 h 14"/>
              <a:gd name="T8" fmla="*/ 2147483647 w 15"/>
              <a:gd name="T9" fmla="*/ 2147483647 h 14"/>
              <a:gd name="T10" fmla="*/ 0 w 15"/>
              <a:gd name="T11" fmla="*/ 2147483647 h 14"/>
              <a:gd name="T12" fmla="*/ 2147483647 w 15"/>
              <a:gd name="T13" fmla="*/ 2147483647 h 14"/>
              <a:gd name="T14" fmla="*/ 2147483647 w 15"/>
              <a:gd name="T15" fmla="*/ 2147483647 h 14"/>
              <a:gd name="T16" fmla="*/ 2147483647 w 15"/>
              <a:gd name="T17" fmla="*/ 2147483647 h 14"/>
              <a:gd name="T18" fmla="*/ 2147483647 w 15"/>
              <a:gd name="T19" fmla="*/ 2147483647 h 14"/>
              <a:gd name="T20" fmla="*/ 2147483647 w 15"/>
              <a:gd name="T21" fmla="*/ 2147483647 h 14"/>
              <a:gd name="T22" fmla="*/ 2147483647 w 15"/>
              <a:gd name="T23" fmla="*/ 2147483647 h 14"/>
              <a:gd name="T24" fmla="*/ 2147483647 w 15"/>
              <a:gd name="T25" fmla="*/ 2147483647 h 14"/>
              <a:gd name="T26" fmla="*/ 2147483647 w 15"/>
              <a:gd name="T27" fmla="*/ 2147483647 h 14"/>
              <a:gd name="T28" fmla="*/ 2147483647 w 15"/>
              <a:gd name="T29" fmla="*/ 2147483647 h 14"/>
              <a:gd name="T30" fmla="*/ 2147483647 w 15"/>
              <a:gd name="T31" fmla="*/ 2147483647 h 14"/>
              <a:gd name="T32" fmla="*/ 2147483647 w 15"/>
              <a:gd name="T33" fmla="*/ 0 h 14"/>
              <a:gd name="T34" fmla="*/ 2147483647 w 15"/>
              <a:gd name="T35" fmla="*/ 0 h 1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5" h="14">
                <a:moveTo>
                  <a:pt x="7" y="0"/>
                </a:moveTo>
                <a:lnTo>
                  <a:pt x="7" y="0"/>
                </a:lnTo>
                <a:lnTo>
                  <a:pt x="4" y="0"/>
                </a:lnTo>
                <a:lnTo>
                  <a:pt x="3" y="2"/>
                </a:lnTo>
                <a:lnTo>
                  <a:pt x="1" y="4"/>
                </a:lnTo>
                <a:lnTo>
                  <a:pt x="0" y="7"/>
                </a:lnTo>
                <a:lnTo>
                  <a:pt x="1" y="10"/>
                </a:lnTo>
                <a:lnTo>
                  <a:pt x="3" y="12"/>
                </a:lnTo>
                <a:lnTo>
                  <a:pt x="4" y="14"/>
                </a:lnTo>
                <a:lnTo>
                  <a:pt x="7" y="14"/>
                </a:lnTo>
                <a:lnTo>
                  <a:pt x="9" y="14"/>
                </a:lnTo>
                <a:lnTo>
                  <a:pt x="12" y="12"/>
                </a:lnTo>
                <a:lnTo>
                  <a:pt x="14" y="10"/>
                </a:lnTo>
                <a:lnTo>
                  <a:pt x="15" y="7"/>
                </a:lnTo>
                <a:lnTo>
                  <a:pt x="14" y="4"/>
                </a:lnTo>
                <a:lnTo>
                  <a:pt x="12" y="2"/>
                </a:lnTo>
                <a:lnTo>
                  <a:pt x="9" y="0"/>
                </a:lnTo>
                <a:lnTo>
                  <a:pt x="7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13" name="Freeform 119"/>
          <p:cNvSpPr>
            <a:spLocks/>
          </p:cNvSpPr>
          <p:nvPr/>
        </p:nvSpPr>
        <p:spPr bwMode="auto">
          <a:xfrm>
            <a:off x="5605463" y="685800"/>
            <a:ext cx="7937" cy="7938"/>
          </a:xfrm>
          <a:custGeom>
            <a:avLst/>
            <a:gdLst>
              <a:gd name="T0" fmla="*/ 2147483647 w 14"/>
              <a:gd name="T1" fmla="*/ 0 h 14"/>
              <a:gd name="T2" fmla="*/ 2147483647 w 14"/>
              <a:gd name="T3" fmla="*/ 0 h 14"/>
              <a:gd name="T4" fmla="*/ 2147483647 w 14"/>
              <a:gd name="T5" fmla="*/ 0 h 14"/>
              <a:gd name="T6" fmla="*/ 2147483647 w 14"/>
              <a:gd name="T7" fmla="*/ 2147483647 h 14"/>
              <a:gd name="T8" fmla="*/ 0 w 14"/>
              <a:gd name="T9" fmla="*/ 2147483647 h 14"/>
              <a:gd name="T10" fmla="*/ 0 w 14"/>
              <a:gd name="T11" fmla="*/ 2147483647 h 14"/>
              <a:gd name="T12" fmla="*/ 0 w 14"/>
              <a:gd name="T13" fmla="*/ 2147483647 h 14"/>
              <a:gd name="T14" fmla="*/ 2147483647 w 14"/>
              <a:gd name="T15" fmla="*/ 2147483647 h 14"/>
              <a:gd name="T16" fmla="*/ 2147483647 w 14"/>
              <a:gd name="T17" fmla="*/ 2147483647 h 14"/>
              <a:gd name="T18" fmla="*/ 2147483647 w 14"/>
              <a:gd name="T19" fmla="*/ 2147483647 h 14"/>
              <a:gd name="T20" fmla="*/ 2147483647 w 14"/>
              <a:gd name="T21" fmla="*/ 2147483647 h 14"/>
              <a:gd name="T22" fmla="*/ 2147483647 w 14"/>
              <a:gd name="T23" fmla="*/ 2147483647 h 14"/>
              <a:gd name="T24" fmla="*/ 2147483647 w 14"/>
              <a:gd name="T25" fmla="*/ 2147483647 h 14"/>
              <a:gd name="T26" fmla="*/ 2147483647 w 14"/>
              <a:gd name="T27" fmla="*/ 2147483647 h 14"/>
              <a:gd name="T28" fmla="*/ 2147483647 w 14"/>
              <a:gd name="T29" fmla="*/ 2147483647 h 14"/>
              <a:gd name="T30" fmla="*/ 2147483647 w 14"/>
              <a:gd name="T31" fmla="*/ 2147483647 h 14"/>
              <a:gd name="T32" fmla="*/ 2147483647 w 14"/>
              <a:gd name="T33" fmla="*/ 0 h 14"/>
              <a:gd name="T34" fmla="*/ 2147483647 w 14"/>
              <a:gd name="T35" fmla="*/ 0 h 1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4" h="14">
                <a:moveTo>
                  <a:pt x="7" y="0"/>
                </a:moveTo>
                <a:lnTo>
                  <a:pt x="7" y="0"/>
                </a:lnTo>
                <a:lnTo>
                  <a:pt x="4" y="0"/>
                </a:lnTo>
                <a:lnTo>
                  <a:pt x="1" y="2"/>
                </a:lnTo>
                <a:lnTo>
                  <a:pt x="0" y="4"/>
                </a:lnTo>
                <a:lnTo>
                  <a:pt x="0" y="7"/>
                </a:lnTo>
                <a:lnTo>
                  <a:pt x="0" y="10"/>
                </a:lnTo>
                <a:lnTo>
                  <a:pt x="1" y="12"/>
                </a:lnTo>
                <a:lnTo>
                  <a:pt x="4" y="14"/>
                </a:lnTo>
                <a:lnTo>
                  <a:pt x="7" y="14"/>
                </a:lnTo>
                <a:lnTo>
                  <a:pt x="9" y="14"/>
                </a:lnTo>
                <a:lnTo>
                  <a:pt x="12" y="12"/>
                </a:lnTo>
                <a:lnTo>
                  <a:pt x="14" y="10"/>
                </a:lnTo>
                <a:lnTo>
                  <a:pt x="14" y="7"/>
                </a:lnTo>
                <a:lnTo>
                  <a:pt x="14" y="4"/>
                </a:lnTo>
                <a:lnTo>
                  <a:pt x="12" y="2"/>
                </a:lnTo>
                <a:lnTo>
                  <a:pt x="9" y="0"/>
                </a:lnTo>
                <a:lnTo>
                  <a:pt x="7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14" name="Freeform 120"/>
          <p:cNvSpPr>
            <a:spLocks noEditPoints="1"/>
          </p:cNvSpPr>
          <p:nvPr/>
        </p:nvSpPr>
        <p:spPr bwMode="auto">
          <a:xfrm>
            <a:off x="5573713" y="677863"/>
            <a:ext cx="58737" cy="49212"/>
          </a:xfrm>
          <a:custGeom>
            <a:avLst/>
            <a:gdLst>
              <a:gd name="T0" fmla="*/ 2147483647 w 109"/>
              <a:gd name="T1" fmla="*/ 2147483647 h 93"/>
              <a:gd name="T2" fmla="*/ 2147483647 w 109"/>
              <a:gd name="T3" fmla="*/ 2147483647 h 93"/>
              <a:gd name="T4" fmla="*/ 2147483647 w 109"/>
              <a:gd name="T5" fmla="*/ 2147483647 h 93"/>
              <a:gd name="T6" fmla="*/ 2147483647 w 109"/>
              <a:gd name="T7" fmla="*/ 2147483647 h 93"/>
              <a:gd name="T8" fmla="*/ 2147483647 w 109"/>
              <a:gd name="T9" fmla="*/ 2147483647 h 93"/>
              <a:gd name="T10" fmla="*/ 2147483647 w 109"/>
              <a:gd name="T11" fmla="*/ 2147483647 h 93"/>
              <a:gd name="T12" fmla="*/ 2147483647 w 109"/>
              <a:gd name="T13" fmla="*/ 2147483647 h 93"/>
              <a:gd name="T14" fmla="*/ 2147483647 w 109"/>
              <a:gd name="T15" fmla="*/ 0 h 93"/>
              <a:gd name="T16" fmla="*/ 2147483647 w 109"/>
              <a:gd name="T17" fmla="*/ 2147483647 h 93"/>
              <a:gd name="T18" fmla="*/ 2147483647 w 109"/>
              <a:gd name="T19" fmla="*/ 2147483647 h 93"/>
              <a:gd name="T20" fmla="*/ 2147483647 w 109"/>
              <a:gd name="T21" fmla="*/ 2147483647 h 93"/>
              <a:gd name="T22" fmla="*/ 2147483647 w 109"/>
              <a:gd name="T23" fmla="*/ 2147483647 h 93"/>
              <a:gd name="T24" fmla="*/ 2147483647 w 109"/>
              <a:gd name="T25" fmla="*/ 2147483647 h 93"/>
              <a:gd name="T26" fmla="*/ 2147483647 w 109"/>
              <a:gd name="T27" fmla="*/ 0 h 93"/>
              <a:gd name="T28" fmla="*/ 2147483647 w 109"/>
              <a:gd name="T29" fmla="*/ 2147483647 h 93"/>
              <a:gd name="T30" fmla="*/ 2147483647 w 109"/>
              <a:gd name="T31" fmla="*/ 2147483647 h 93"/>
              <a:gd name="T32" fmla="*/ 2147483647 w 109"/>
              <a:gd name="T33" fmla="*/ 2147483647 h 93"/>
              <a:gd name="T34" fmla="*/ 0 w 109"/>
              <a:gd name="T35" fmla="*/ 2147483647 h 93"/>
              <a:gd name="T36" fmla="*/ 2147483647 w 109"/>
              <a:gd name="T37" fmla="*/ 2147483647 h 93"/>
              <a:gd name="T38" fmla="*/ 2147483647 w 109"/>
              <a:gd name="T39" fmla="*/ 2147483647 h 93"/>
              <a:gd name="T40" fmla="*/ 2147483647 w 109"/>
              <a:gd name="T41" fmla="*/ 2147483647 h 93"/>
              <a:gd name="T42" fmla="*/ 2147483647 w 109"/>
              <a:gd name="T43" fmla="*/ 2147483647 h 93"/>
              <a:gd name="T44" fmla="*/ 2147483647 w 109"/>
              <a:gd name="T45" fmla="*/ 2147483647 h 93"/>
              <a:gd name="T46" fmla="*/ 2147483647 w 109"/>
              <a:gd name="T47" fmla="*/ 2147483647 h 93"/>
              <a:gd name="T48" fmla="*/ 2147483647 w 109"/>
              <a:gd name="T49" fmla="*/ 2147483647 h 93"/>
              <a:gd name="T50" fmla="*/ 2147483647 w 109"/>
              <a:gd name="T51" fmla="*/ 2147483647 h 93"/>
              <a:gd name="T52" fmla="*/ 2147483647 w 109"/>
              <a:gd name="T53" fmla="*/ 2147483647 h 93"/>
              <a:gd name="T54" fmla="*/ 2147483647 w 109"/>
              <a:gd name="T55" fmla="*/ 2147483647 h 93"/>
              <a:gd name="T56" fmla="*/ 2147483647 w 109"/>
              <a:gd name="T57" fmla="*/ 2147483647 h 93"/>
              <a:gd name="T58" fmla="*/ 2147483647 w 109"/>
              <a:gd name="T59" fmla="*/ 2147483647 h 93"/>
              <a:gd name="T60" fmla="*/ 2147483647 w 109"/>
              <a:gd name="T61" fmla="*/ 2147483647 h 93"/>
              <a:gd name="T62" fmla="*/ 2147483647 w 109"/>
              <a:gd name="T63" fmla="*/ 2147483647 h 93"/>
              <a:gd name="T64" fmla="*/ 2147483647 w 109"/>
              <a:gd name="T65" fmla="*/ 2147483647 h 93"/>
              <a:gd name="T66" fmla="*/ 2147483647 w 109"/>
              <a:gd name="T67" fmla="*/ 2147483647 h 93"/>
              <a:gd name="T68" fmla="*/ 2147483647 w 109"/>
              <a:gd name="T69" fmla="*/ 2147483647 h 93"/>
              <a:gd name="T70" fmla="*/ 2147483647 w 109"/>
              <a:gd name="T71" fmla="*/ 2147483647 h 93"/>
              <a:gd name="T72" fmla="*/ 2147483647 w 109"/>
              <a:gd name="T73" fmla="*/ 2147483647 h 93"/>
              <a:gd name="T74" fmla="*/ 2147483647 w 109"/>
              <a:gd name="T75" fmla="*/ 2147483647 h 93"/>
              <a:gd name="T76" fmla="*/ 2147483647 w 109"/>
              <a:gd name="T77" fmla="*/ 2147483647 h 93"/>
              <a:gd name="T78" fmla="*/ 2147483647 w 109"/>
              <a:gd name="T79" fmla="*/ 2147483647 h 93"/>
              <a:gd name="T80" fmla="*/ 2147483647 w 109"/>
              <a:gd name="T81" fmla="*/ 2147483647 h 93"/>
              <a:gd name="T82" fmla="*/ 2147483647 w 109"/>
              <a:gd name="T83" fmla="*/ 2147483647 h 93"/>
              <a:gd name="T84" fmla="*/ 2147483647 w 109"/>
              <a:gd name="T85" fmla="*/ 2147483647 h 93"/>
              <a:gd name="T86" fmla="*/ 2147483647 w 109"/>
              <a:gd name="T87" fmla="*/ 2147483647 h 93"/>
              <a:gd name="T88" fmla="*/ 2147483647 w 109"/>
              <a:gd name="T89" fmla="*/ 2147483647 h 93"/>
              <a:gd name="T90" fmla="*/ 2147483647 w 109"/>
              <a:gd name="T91" fmla="*/ 2147483647 h 93"/>
              <a:gd name="T92" fmla="*/ 2147483647 w 109"/>
              <a:gd name="T93" fmla="*/ 2147483647 h 93"/>
              <a:gd name="T94" fmla="*/ 2147483647 w 109"/>
              <a:gd name="T95" fmla="*/ 2147483647 h 93"/>
              <a:gd name="T96" fmla="*/ 2147483647 w 109"/>
              <a:gd name="T97" fmla="*/ 2147483647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09" h="93">
                <a:moveTo>
                  <a:pt x="89" y="50"/>
                </a:moveTo>
                <a:lnTo>
                  <a:pt x="78" y="50"/>
                </a:lnTo>
                <a:lnTo>
                  <a:pt x="78" y="43"/>
                </a:lnTo>
                <a:lnTo>
                  <a:pt x="74" y="43"/>
                </a:lnTo>
                <a:lnTo>
                  <a:pt x="79" y="41"/>
                </a:lnTo>
                <a:lnTo>
                  <a:pt x="84" y="37"/>
                </a:lnTo>
                <a:lnTo>
                  <a:pt x="87" y="30"/>
                </a:lnTo>
                <a:lnTo>
                  <a:pt x="89" y="23"/>
                </a:lnTo>
                <a:lnTo>
                  <a:pt x="89" y="19"/>
                </a:lnTo>
                <a:lnTo>
                  <a:pt x="87" y="13"/>
                </a:lnTo>
                <a:lnTo>
                  <a:pt x="84" y="11"/>
                </a:lnTo>
                <a:lnTo>
                  <a:pt x="82" y="7"/>
                </a:lnTo>
                <a:lnTo>
                  <a:pt x="79" y="4"/>
                </a:lnTo>
                <a:lnTo>
                  <a:pt x="75" y="3"/>
                </a:lnTo>
                <a:lnTo>
                  <a:pt x="71" y="1"/>
                </a:lnTo>
                <a:lnTo>
                  <a:pt x="67" y="0"/>
                </a:lnTo>
                <a:lnTo>
                  <a:pt x="63" y="1"/>
                </a:lnTo>
                <a:lnTo>
                  <a:pt x="59" y="3"/>
                </a:lnTo>
                <a:lnTo>
                  <a:pt x="50" y="7"/>
                </a:lnTo>
                <a:lnTo>
                  <a:pt x="46" y="13"/>
                </a:lnTo>
                <a:lnTo>
                  <a:pt x="45" y="18"/>
                </a:lnTo>
                <a:lnTo>
                  <a:pt x="44" y="22"/>
                </a:lnTo>
                <a:lnTo>
                  <a:pt x="44" y="18"/>
                </a:lnTo>
                <a:lnTo>
                  <a:pt x="42" y="13"/>
                </a:lnTo>
                <a:lnTo>
                  <a:pt x="37" y="7"/>
                </a:lnTo>
                <a:lnTo>
                  <a:pt x="30" y="3"/>
                </a:lnTo>
                <a:lnTo>
                  <a:pt x="26" y="1"/>
                </a:lnTo>
                <a:lnTo>
                  <a:pt x="22" y="0"/>
                </a:lnTo>
                <a:lnTo>
                  <a:pt x="18" y="1"/>
                </a:lnTo>
                <a:lnTo>
                  <a:pt x="14" y="3"/>
                </a:lnTo>
                <a:lnTo>
                  <a:pt x="9" y="4"/>
                </a:lnTo>
                <a:lnTo>
                  <a:pt x="5" y="7"/>
                </a:lnTo>
                <a:lnTo>
                  <a:pt x="3" y="11"/>
                </a:lnTo>
                <a:lnTo>
                  <a:pt x="1" y="13"/>
                </a:lnTo>
                <a:lnTo>
                  <a:pt x="0" y="19"/>
                </a:lnTo>
                <a:lnTo>
                  <a:pt x="0" y="23"/>
                </a:lnTo>
                <a:lnTo>
                  <a:pt x="0" y="30"/>
                </a:lnTo>
                <a:lnTo>
                  <a:pt x="3" y="35"/>
                </a:lnTo>
                <a:lnTo>
                  <a:pt x="8" y="41"/>
                </a:lnTo>
                <a:lnTo>
                  <a:pt x="14" y="43"/>
                </a:lnTo>
                <a:lnTo>
                  <a:pt x="4" y="43"/>
                </a:lnTo>
                <a:lnTo>
                  <a:pt x="4" y="63"/>
                </a:lnTo>
                <a:lnTo>
                  <a:pt x="4" y="91"/>
                </a:lnTo>
                <a:lnTo>
                  <a:pt x="15" y="91"/>
                </a:lnTo>
                <a:lnTo>
                  <a:pt x="76" y="91"/>
                </a:lnTo>
                <a:lnTo>
                  <a:pt x="76" y="80"/>
                </a:lnTo>
                <a:lnTo>
                  <a:pt x="89" y="80"/>
                </a:lnTo>
                <a:lnTo>
                  <a:pt x="104" y="93"/>
                </a:lnTo>
                <a:lnTo>
                  <a:pt x="109" y="93"/>
                </a:lnTo>
                <a:lnTo>
                  <a:pt x="109" y="37"/>
                </a:lnTo>
                <a:lnTo>
                  <a:pt x="102" y="37"/>
                </a:lnTo>
                <a:lnTo>
                  <a:pt x="89" y="50"/>
                </a:lnTo>
                <a:close/>
                <a:moveTo>
                  <a:pt x="9" y="23"/>
                </a:moveTo>
                <a:lnTo>
                  <a:pt x="9" y="23"/>
                </a:lnTo>
                <a:lnTo>
                  <a:pt x="11" y="18"/>
                </a:lnTo>
                <a:lnTo>
                  <a:pt x="14" y="13"/>
                </a:lnTo>
                <a:lnTo>
                  <a:pt x="18" y="11"/>
                </a:lnTo>
                <a:lnTo>
                  <a:pt x="22" y="9"/>
                </a:lnTo>
                <a:lnTo>
                  <a:pt x="27" y="11"/>
                </a:lnTo>
                <a:lnTo>
                  <a:pt x="31" y="13"/>
                </a:lnTo>
                <a:lnTo>
                  <a:pt x="34" y="18"/>
                </a:lnTo>
                <a:lnTo>
                  <a:pt x="35" y="23"/>
                </a:lnTo>
                <a:lnTo>
                  <a:pt x="34" y="28"/>
                </a:lnTo>
                <a:lnTo>
                  <a:pt x="31" y="33"/>
                </a:lnTo>
                <a:lnTo>
                  <a:pt x="27" y="35"/>
                </a:lnTo>
                <a:lnTo>
                  <a:pt x="22" y="37"/>
                </a:lnTo>
                <a:lnTo>
                  <a:pt x="18" y="35"/>
                </a:lnTo>
                <a:lnTo>
                  <a:pt x="14" y="33"/>
                </a:lnTo>
                <a:lnTo>
                  <a:pt x="11" y="28"/>
                </a:lnTo>
                <a:lnTo>
                  <a:pt x="9" y="23"/>
                </a:lnTo>
                <a:close/>
                <a:moveTo>
                  <a:pt x="53" y="43"/>
                </a:moveTo>
                <a:lnTo>
                  <a:pt x="30" y="43"/>
                </a:lnTo>
                <a:lnTo>
                  <a:pt x="35" y="41"/>
                </a:lnTo>
                <a:lnTo>
                  <a:pt x="39" y="37"/>
                </a:lnTo>
                <a:lnTo>
                  <a:pt x="42" y="31"/>
                </a:lnTo>
                <a:lnTo>
                  <a:pt x="44" y="24"/>
                </a:lnTo>
                <a:lnTo>
                  <a:pt x="45" y="31"/>
                </a:lnTo>
                <a:lnTo>
                  <a:pt x="49" y="37"/>
                </a:lnTo>
                <a:lnTo>
                  <a:pt x="53" y="41"/>
                </a:lnTo>
                <a:lnTo>
                  <a:pt x="60" y="43"/>
                </a:lnTo>
                <a:lnTo>
                  <a:pt x="53" y="43"/>
                </a:lnTo>
                <a:close/>
                <a:moveTo>
                  <a:pt x="53" y="23"/>
                </a:moveTo>
                <a:lnTo>
                  <a:pt x="53" y="23"/>
                </a:lnTo>
                <a:lnTo>
                  <a:pt x="54" y="18"/>
                </a:lnTo>
                <a:lnTo>
                  <a:pt x="57" y="13"/>
                </a:lnTo>
                <a:lnTo>
                  <a:pt x="61" y="11"/>
                </a:lnTo>
                <a:lnTo>
                  <a:pt x="67" y="9"/>
                </a:lnTo>
                <a:lnTo>
                  <a:pt x="72" y="11"/>
                </a:lnTo>
                <a:lnTo>
                  <a:pt x="76" y="13"/>
                </a:lnTo>
                <a:lnTo>
                  <a:pt x="79" y="18"/>
                </a:lnTo>
                <a:lnTo>
                  <a:pt x="80" y="23"/>
                </a:lnTo>
                <a:lnTo>
                  <a:pt x="79" y="28"/>
                </a:lnTo>
                <a:lnTo>
                  <a:pt x="76" y="33"/>
                </a:lnTo>
                <a:lnTo>
                  <a:pt x="72" y="35"/>
                </a:lnTo>
                <a:lnTo>
                  <a:pt x="67" y="37"/>
                </a:lnTo>
                <a:lnTo>
                  <a:pt x="61" y="35"/>
                </a:lnTo>
                <a:lnTo>
                  <a:pt x="57" y="33"/>
                </a:lnTo>
                <a:lnTo>
                  <a:pt x="54" y="28"/>
                </a:lnTo>
                <a:lnTo>
                  <a:pt x="53" y="2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15" name="Freeform 121"/>
          <p:cNvSpPr>
            <a:spLocks noEditPoints="1"/>
          </p:cNvSpPr>
          <p:nvPr/>
        </p:nvSpPr>
        <p:spPr bwMode="auto">
          <a:xfrm>
            <a:off x="5551488" y="622300"/>
            <a:ext cx="104775" cy="138113"/>
          </a:xfrm>
          <a:custGeom>
            <a:avLst/>
            <a:gdLst>
              <a:gd name="T0" fmla="*/ 2147483647 w 195"/>
              <a:gd name="T1" fmla="*/ 2147483647 h 254"/>
              <a:gd name="T2" fmla="*/ 2147483647 w 195"/>
              <a:gd name="T3" fmla="*/ 2147483647 h 254"/>
              <a:gd name="T4" fmla="*/ 2147483647 w 195"/>
              <a:gd name="T5" fmla="*/ 0 h 254"/>
              <a:gd name="T6" fmla="*/ 2147483647 w 195"/>
              <a:gd name="T7" fmla="*/ 0 h 254"/>
              <a:gd name="T8" fmla="*/ 2147483647 w 195"/>
              <a:gd name="T9" fmla="*/ 0 h 254"/>
              <a:gd name="T10" fmla="*/ 2147483647 w 195"/>
              <a:gd name="T11" fmla="*/ 0 h 254"/>
              <a:gd name="T12" fmla="*/ 2147483647 w 195"/>
              <a:gd name="T13" fmla="*/ 2147483647 h 254"/>
              <a:gd name="T14" fmla="*/ 2147483647 w 195"/>
              <a:gd name="T15" fmla="*/ 2147483647 h 254"/>
              <a:gd name="T16" fmla="*/ 2147483647 w 195"/>
              <a:gd name="T17" fmla="*/ 2147483647 h 254"/>
              <a:gd name="T18" fmla="*/ 2147483647 w 195"/>
              <a:gd name="T19" fmla="*/ 2147483647 h 254"/>
              <a:gd name="T20" fmla="*/ 2147483647 w 195"/>
              <a:gd name="T21" fmla="*/ 2147483647 h 254"/>
              <a:gd name="T22" fmla="*/ 2147483647 w 195"/>
              <a:gd name="T23" fmla="*/ 2147483647 h 254"/>
              <a:gd name="T24" fmla="*/ 0 w 195"/>
              <a:gd name="T25" fmla="*/ 2147483647 h 254"/>
              <a:gd name="T26" fmla="*/ 0 w 195"/>
              <a:gd name="T27" fmla="*/ 2147483647 h 254"/>
              <a:gd name="T28" fmla="*/ 2147483647 w 195"/>
              <a:gd name="T29" fmla="*/ 2147483647 h 254"/>
              <a:gd name="T30" fmla="*/ 2147483647 w 195"/>
              <a:gd name="T31" fmla="*/ 2147483647 h 254"/>
              <a:gd name="T32" fmla="*/ 2147483647 w 195"/>
              <a:gd name="T33" fmla="*/ 2147483647 h 254"/>
              <a:gd name="T34" fmla="*/ 2147483647 w 195"/>
              <a:gd name="T35" fmla="*/ 2147483647 h 254"/>
              <a:gd name="T36" fmla="*/ 2147483647 w 195"/>
              <a:gd name="T37" fmla="*/ 2147483647 h 254"/>
              <a:gd name="T38" fmla="*/ 2147483647 w 195"/>
              <a:gd name="T39" fmla="*/ 2147483647 h 254"/>
              <a:gd name="T40" fmla="*/ 2147483647 w 195"/>
              <a:gd name="T41" fmla="*/ 2147483647 h 254"/>
              <a:gd name="T42" fmla="*/ 2147483647 w 195"/>
              <a:gd name="T43" fmla="*/ 2147483647 h 254"/>
              <a:gd name="T44" fmla="*/ 2147483647 w 195"/>
              <a:gd name="T45" fmla="*/ 2147483647 h 254"/>
              <a:gd name="T46" fmla="*/ 2147483647 w 195"/>
              <a:gd name="T47" fmla="*/ 2147483647 h 254"/>
              <a:gd name="T48" fmla="*/ 2147483647 w 195"/>
              <a:gd name="T49" fmla="*/ 2147483647 h 254"/>
              <a:gd name="T50" fmla="*/ 2147483647 w 195"/>
              <a:gd name="T51" fmla="*/ 2147483647 h 254"/>
              <a:gd name="T52" fmla="*/ 2147483647 w 195"/>
              <a:gd name="T53" fmla="*/ 2147483647 h 254"/>
              <a:gd name="T54" fmla="*/ 2147483647 w 195"/>
              <a:gd name="T55" fmla="*/ 2147483647 h 254"/>
              <a:gd name="T56" fmla="*/ 2147483647 w 195"/>
              <a:gd name="T57" fmla="*/ 2147483647 h 254"/>
              <a:gd name="T58" fmla="*/ 2147483647 w 195"/>
              <a:gd name="T59" fmla="*/ 2147483647 h 254"/>
              <a:gd name="T60" fmla="*/ 2147483647 w 195"/>
              <a:gd name="T61" fmla="*/ 2147483647 h 254"/>
              <a:gd name="T62" fmla="*/ 2147483647 w 195"/>
              <a:gd name="T63" fmla="*/ 2147483647 h 254"/>
              <a:gd name="T64" fmla="*/ 2147483647 w 195"/>
              <a:gd name="T65" fmla="*/ 2147483647 h 254"/>
              <a:gd name="T66" fmla="*/ 2147483647 w 195"/>
              <a:gd name="T67" fmla="*/ 2147483647 h 254"/>
              <a:gd name="T68" fmla="*/ 2147483647 w 195"/>
              <a:gd name="T69" fmla="*/ 2147483647 h 254"/>
              <a:gd name="T70" fmla="*/ 2147483647 w 195"/>
              <a:gd name="T71" fmla="*/ 2147483647 h 254"/>
              <a:gd name="T72" fmla="*/ 2147483647 w 195"/>
              <a:gd name="T73" fmla="*/ 2147483647 h 254"/>
              <a:gd name="T74" fmla="*/ 2147483647 w 195"/>
              <a:gd name="T75" fmla="*/ 2147483647 h 254"/>
              <a:gd name="T76" fmla="*/ 2147483647 w 195"/>
              <a:gd name="T77" fmla="*/ 2147483647 h 254"/>
              <a:gd name="T78" fmla="*/ 2147483647 w 195"/>
              <a:gd name="T79" fmla="*/ 2147483647 h 254"/>
              <a:gd name="T80" fmla="*/ 2147483647 w 195"/>
              <a:gd name="T81" fmla="*/ 2147483647 h 254"/>
              <a:gd name="T82" fmla="*/ 2147483647 w 195"/>
              <a:gd name="T83" fmla="*/ 2147483647 h 254"/>
              <a:gd name="T84" fmla="*/ 2147483647 w 195"/>
              <a:gd name="T85" fmla="*/ 2147483647 h 254"/>
              <a:gd name="T86" fmla="*/ 2147483647 w 195"/>
              <a:gd name="T87" fmla="*/ 2147483647 h 254"/>
              <a:gd name="T88" fmla="*/ 2147483647 w 195"/>
              <a:gd name="T89" fmla="*/ 2147483647 h 254"/>
              <a:gd name="T90" fmla="*/ 2147483647 w 195"/>
              <a:gd name="T91" fmla="*/ 2147483647 h 254"/>
              <a:gd name="T92" fmla="*/ 2147483647 w 195"/>
              <a:gd name="T93" fmla="*/ 2147483647 h 254"/>
              <a:gd name="T94" fmla="*/ 2147483647 w 195"/>
              <a:gd name="T95" fmla="*/ 2147483647 h 254"/>
              <a:gd name="T96" fmla="*/ 2147483647 w 195"/>
              <a:gd name="T97" fmla="*/ 2147483647 h 254"/>
              <a:gd name="T98" fmla="*/ 2147483647 w 195"/>
              <a:gd name="T99" fmla="*/ 2147483647 h 254"/>
              <a:gd name="T100" fmla="*/ 2147483647 w 195"/>
              <a:gd name="T101" fmla="*/ 2147483647 h 254"/>
              <a:gd name="T102" fmla="*/ 2147483647 w 195"/>
              <a:gd name="T103" fmla="*/ 2147483647 h 254"/>
              <a:gd name="T104" fmla="*/ 2147483647 w 195"/>
              <a:gd name="T105" fmla="*/ 2147483647 h 254"/>
              <a:gd name="T106" fmla="*/ 2147483647 w 195"/>
              <a:gd name="T107" fmla="*/ 2147483647 h 254"/>
              <a:gd name="T108" fmla="*/ 2147483647 w 195"/>
              <a:gd name="T109" fmla="*/ 2147483647 h 254"/>
              <a:gd name="T110" fmla="*/ 2147483647 w 195"/>
              <a:gd name="T111" fmla="*/ 2147483647 h 254"/>
              <a:gd name="T112" fmla="*/ 2147483647 w 195"/>
              <a:gd name="T113" fmla="*/ 2147483647 h 254"/>
              <a:gd name="T114" fmla="*/ 2147483647 w 195"/>
              <a:gd name="T115" fmla="*/ 2147483647 h 254"/>
              <a:gd name="T116" fmla="*/ 2147483647 w 195"/>
              <a:gd name="T117" fmla="*/ 2147483647 h 254"/>
              <a:gd name="T118" fmla="*/ 2147483647 w 195"/>
              <a:gd name="T119" fmla="*/ 2147483647 h 254"/>
              <a:gd name="T120" fmla="*/ 2147483647 w 195"/>
              <a:gd name="T121" fmla="*/ 2147483647 h 25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5" h="254">
                <a:moveTo>
                  <a:pt x="192" y="69"/>
                </a:moveTo>
                <a:lnTo>
                  <a:pt x="131" y="3"/>
                </a:lnTo>
                <a:lnTo>
                  <a:pt x="128" y="0"/>
                </a:lnTo>
                <a:lnTo>
                  <a:pt x="125" y="0"/>
                </a:lnTo>
                <a:lnTo>
                  <a:pt x="25" y="0"/>
                </a:lnTo>
                <a:lnTo>
                  <a:pt x="20" y="0"/>
                </a:lnTo>
                <a:lnTo>
                  <a:pt x="16" y="2"/>
                </a:lnTo>
                <a:lnTo>
                  <a:pt x="10" y="5"/>
                </a:lnTo>
                <a:lnTo>
                  <a:pt x="8" y="7"/>
                </a:lnTo>
                <a:lnTo>
                  <a:pt x="5" y="11"/>
                </a:lnTo>
                <a:lnTo>
                  <a:pt x="2" y="15"/>
                </a:lnTo>
                <a:lnTo>
                  <a:pt x="1" y="21"/>
                </a:lnTo>
                <a:lnTo>
                  <a:pt x="0" y="25"/>
                </a:lnTo>
                <a:lnTo>
                  <a:pt x="0" y="228"/>
                </a:lnTo>
                <a:lnTo>
                  <a:pt x="1" y="234"/>
                </a:lnTo>
                <a:lnTo>
                  <a:pt x="2" y="238"/>
                </a:lnTo>
                <a:lnTo>
                  <a:pt x="5" y="242"/>
                </a:lnTo>
                <a:lnTo>
                  <a:pt x="8" y="246"/>
                </a:lnTo>
                <a:lnTo>
                  <a:pt x="10" y="249"/>
                </a:lnTo>
                <a:lnTo>
                  <a:pt x="16" y="252"/>
                </a:lnTo>
                <a:lnTo>
                  <a:pt x="20" y="253"/>
                </a:lnTo>
                <a:lnTo>
                  <a:pt x="25" y="254"/>
                </a:lnTo>
                <a:lnTo>
                  <a:pt x="169" y="254"/>
                </a:lnTo>
                <a:lnTo>
                  <a:pt x="174" y="253"/>
                </a:lnTo>
                <a:lnTo>
                  <a:pt x="180" y="252"/>
                </a:lnTo>
                <a:lnTo>
                  <a:pt x="184" y="249"/>
                </a:lnTo>
                <a:lnTo>
                  <a:pt x="187" y="246"/>
                </a:lnTo>
                <a:lnTo>
                  <a:pt x="191" y="242"/>
                </a:lnTo>
                <a:lnTo>
                  <a:pt x="192" y="238"/>
                </a:lnTo>
                <a:lnTo>
                  <a:pt x="193" y="234"/>
                </a:lnTo>
                <a:lnTo>
                  <a:pt x="195" y="228"/>
                </a:lnTo>
                <a:lnTo>
                  <a:pt x="195" y="74"/>
                </a:lnTo>
                <a:lnTo>
                  <a:pt x="193" y="71"/>
                </a:lnTo>
                <a:lnTo>
                  <a:pt x="192" y="69"/>
                </a:lnTo>
                <a:close/>
                <a:moveTo>
                  <a:pt x="125" y="20"/>
                </a:moveTo>
                <a:lnTo>
                  <a:pt x="170" y="70"/>
                </a:lnTo>
                <a:lnTo>
                  <a:pt x="125" y="70"/>
                </a:lnTo>
                <a:lnTo>
                  <a:pt x="125" y="20"/>
                </a:lnTo>
                <a:close/>
                <a:moveTo>
                  <a:pt x="178" y="228"/>
                </a:moveTo>
                <a:lnTo>
                  <a:pt x="178" y="228"/>
                </a:lnTo>
                <a:lnTo>
                  <a:pt x="177" y="232"/>
                </a:lnTo>
                <a:lnTo>
                  <a:pt x="176" y="235"/>
                </a:lnTo>
                <a:lnTo>
                  <a:pt x="173" y="237"/>
                </a:lnTo>
                <a:lnTo>
                  <a:pt x="169" y="238"/>
                </a:lnTo>
                <a:lnTo>
                  <a:pt x="25" y="238"/>
                </a:lnTo>
                <a:lnTo>
                  <a:pt x="21" y="237"/>
                </a:lnTo>
                <a:lnTo>
                  <a:pt x="19" y="235"/>
                </a:lnTo>
                <a:lnTo>
                  <a:pt x="17" y="232"/>
                </a:lnTo>
                <a:lnTo>
                  <a:pt x="16" y="228"/>
                </a:lnTo>
                <a:lnTo>
                  <a:pt x="16" y="25"/>
                </a:lnTo>
                <a:lnTo>
                  <a:pt x="17" y="22"/>
                </a:lnTo>
                <a:lnTo>
                  <a:pt x="19" y="20"/>
                </a:lnTo>
                <a:lnTo>
                  <a:pt x="21" y="17"/>
                </a:lnTo>
                <a:lnTo>
                  <a:pt x="25" y="17"/>
                </a:lnTo>
                <a:lnTo>
                  <a:pt x="117" y="17"/>
                </a:lnTo>
                <a:lnTo>
                  <a:pt x="117" y="74"/>
                </a:lnTo>
                <a:lnTo>
                  <a:pt x="118" y="77"/>
                </a:lnTo>
                <a:lnTo>
                  <a:pt x="121" y="77"/>
                </a:lnTo>
                <a:lnTo>
                  <a:pt x="178" y="77"/>
                </a:lnTo>
                <a:lnTo>
                  <a:pt x="178" y="78"/>
                </a:lnTo>
                <a:lnTo>
                  <a:pt x="178" y="22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16" name="Freeform 122"/>
          <p:cNvSpPr>
            <a:spLocks noEditPoints="1"/>
          </p:cNvSpPr>
          <p:nvPr/>
        </p:nvSpPr>
        <p:spPr bwMode="auto">
          <a:xfrm>
            <a:off x="4391025" y="615950"/>
            <a:ext cx="93663" cy="122238"/>
          </a:xfrm>
          <a:custGeom>
            <a:avLst/>
            <a:gdLst>
              <a:gd name="T0" fmla="*/ 2147483647 w 174"/>
              <a:gd name="T1" fmla="*/ 2147483647 h 225"/>
              <a:gd name="T2" fmla="*/ 2147483647 w 174"/>
              <a:gd name="T3" fmla="*/ 2147483647 h 225"/>
              <a:gd name="T4" fmla="*/ 2147483647 w 174"/>
              <a:gd name="T5" fmla="*/ 0 h 225"/>
              <a:gd name="T6" fmla="*/ 2147483647 w 174"/>
              <a:gd name="T7" fmla="*/ 0 h 225"/>
              <a:gd name="T8" fmla="*/ 2147483647 w 174"/>
              <a:gd name="T9" fmla="*/ 0 h 225"/>
              <a:gd name="T10" fmla="*/ 2147483647 w 174"/>
              <a:gd name="T11" fmla="*/ 0 h 225"/>
              <a:gd name="T12" fmla="*/ 2147483647 w 174"/>
              <a:gd name="T13" fmla="*/ 2147483647 h 225"/>
              <a:gd name="T14" fmla="*/ 2147483647 w 174"/>
              <a:gd name="T15" fmla="*/ 2147483647 h 225"/>
              <a:gd name="T16" fmla="*/ 2147483647 w 174"/>
              <a:gd name="T17" fmla="*/ 2147483647 h 225"/>
              <a:gd name="T18" fmla="*/ 2147483647 w 174"/>
              <a:gd name="T19" fmla="*/ 2147483647 h 225"/>
              <a:gd name="T20" fmla="*/ 2147483647 w 174"/>
              <a:gd name="T21" fmla="*/ 2147483647 h 225"/>
              <a:gd name="T22" fmla="*/ 0 w 174"/>
              <a:gd name="T23" fmla="*/ 2147483647 h 225"/>
              <a:gd name="T24" fmla="*/ 0 w 174"/>
              <a:gd name="T25" fmla="*/ 2147483647 h 225"/>
              <a:gd name="T26" fmla="*/ 0 w 174"/>
              <a:gd name="T27" fmla="*/ 2147483647 h 225"/>
              <a:gd name="T28" fmla="*/ 2147483647 w 174"/>
              <a:gd name="T29" fmla="*/ 2147483647 h 225"/>
              <a:gd name="T30" fmla="*/ 2147483647 w 174"/>
              <a:gd name="T31" fmla="*/ 2147483647 h 225"/>
              <a:gd name="T32" fmla="*/ 2147483647 w 174"/>
              <a:gd name="T33" fmla="*/ 2147483647 h 225"/>
              <a:gd name="T34" fmla="*/ 2147483647 w 174"/>
              <a:gd name="T35" fmla="*/ 2147483647 h 225"/>
              <a:gd name="T36" fmla="*/ 2147483647 w 174"/>
              <a:gd name="T37" fmla="*/ 2147483647 h 225"/>
              <a:gd name="T38" fmla="*/ 2147483647 w 174"/>
              <a:gd name="T39" fmla="*/ 2147483647 h 225"/>
              <a:gd name="T40" fmla="*/ 2147483647 w 174"/>
              <a:gd name="T41" fmla="*/ 2147483647 h 225"/>
              <a:gd name="T42" fmla="*/ 2147483647 w 174"/>
              <a:gd name="T43" fmla="*/ 2147483647 h 225"/>
              <a:gd name="T44" fmla="*/ 2147483647 w 174"/>
              <a:gd name="T45" fmla="*/ 2147483647 h 225"/>
              <a:gd name="T46" fmla="*/ 2147483647 w 174"/>
              <a:gd name="T47" fmla="*/ 2147483647 h 225"/>
              <a:gd name="T48" fmla="*/ 2147483647 w 174"/>
              <a:gd name="T49" fmla="*/ 2147483647 h 225"/>
              <a:gd name="T50" fmla="*/ 2147483647 w 174"/>
              <a:gd name="T51" fmla="*/ 2147483647 h 225"/>
              <a:gd name="T52" fmla="*/ 2147483647 w 174"/>
              <a:gd name="T53" fmla="*/ 2147483647 h 225"/>
              <a:gd name="T54" fmla="*/ 2147483647 w 174"/>
              <a:gd name="T55" fmla="*/ 2147483647 h 225"/>
              <a:gd name="T56" fmla="*/ 2147483647 w 174"/>
              <a:gd name="T57" fmla="*/ 2147483647 h 225"/>
              <a:gd name="T58" fmla="*/ 2147483647 w 174"/>
              <a:gd name="T59" fmla="*/ 2147483647 h 225"/>
              <a:gd name="T60" fmla="*/ 2147483647 w 174"/>
              <a:gd name="T61" fmla="*/ 2147483647 h 225"/>
              <a:gd name="T62" fmla="*/ 2147483647 w 174"/>
              <a:gd name="T63" fmla="*/ 2147483647 h 225"/>
              <a:gd name="T64" fmla="*/ 2147483647 w 174"/>
              <a:gd name="T65" fmla="*/ 2147483647 h 225"/>
              <a:gd name="T66" fmla="*/ 2147483647 w 174"/>
              <a:gd name="T67" fmla="*/ 2147483647 h 225"/>
              <a:gd name="T68" fmla="*/ 2147483647 w 174"/>
              <a:gd name="T69" fmla="*/ 2147483647 h 225"/>
              <a:gd name="T70" fmla="*/ 2147483647 w 174"/>
              <a:gd name="T71" fmla="*/ 2147483647 h 225"/>
              <a:gd name="T72" fmla="*/ 2147483647 w 174"/>
              <a:gd name="T73" fmla="*/ 2147483647 h 225"/>
              <a:gd name="T74" fmla="*/ 2147483647 w 174"/>
              <a:gd name="T75" fmla="*/ 2147483647 h 225"/>
              <a:gd name="T76" fmla="*/ 2147483647 w 174"/>
              <a:gd name="T77" fmla="*/ 2147483647 h 225"/>
              <a:gd name="T78" fmla="*/ 2147483647 w 174"/>
              <a:gd name="T79" fmla="*/ 2147483647 h 225"/>
              <a:gd name="T80" fmla="*/ 2147483647 w 174"/>
              <a:gd name="T81" fmla="*/ 2147483647 h 225"/>
              <a:gd name="T82" fmla="*/ 2147483647 w 174"/>
              <a:gd name="T83" fmla="*/ 2147483647 h 225"/>
              <a:gd name="T84" fmla="*/ 2147483647 w 174"/>
              <a:gd name="T85" fmla="*/ 2147483647 h 225"/>
              <a:gd name="T86" fmla="*/ 2147483647 w 174"/>
              <a:gd name="T87" fmla="*/ 2147483647 h 225"/>
              <a:gd name="T88" fmla="*/ 2147483647 w 174"/>
              <a:gd name="T89" fmla="*/ 2147483647 h 225"/>
              <a:gd name="T90" fmla="*/ 2147483647 w 174"/>
              <a:gd name="T91" fmla="*/ 2147483647 h 225"/>
              <a:gd name="T92" fmla="*/ 2147483647 w 174"/>
              <a:gd name="T93" fmla="*/ 2147483647 h 225"/>
              <a:gd name="T94" fmla="*/ 2147483647 w 174"/>
              <a:gd name="T95" fmla="*/ 2147483647 h 22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74" h="225">
                <a:moveTo>
                  <a:pt x="171" y="60"/>
                </a:moveTo>
                <a:lnTo>
                  <a:pt x="118" y="2"/>
                </a:lnTo>
                <a:lnTo>
                  <a:pt x="115" y="0"/>
                </a:lnTo>
                <a:lnTo>
                  <a:pt x="111" y="0"/>
                </a:lnTo>
                <a:lnTo>
                  <a:pt x="23" y="0"/>
                </a:lnTo>
                <a:lnTo>
                  <a:pt x="18" y="0"/>
                </a:lnTo>
                <a:lnTo>
                  <a:pt x="14" y="1"/>
                </a:lnTo>
                <a:lnTo>
                  <a:pt x="10" y="4"/>
                </a:lnTo>
                <a:lnTo>
                  <a:pt x="7" y="6"/>
                </a:lnTo>
                <a:lnTo>
                  <a:pt x="4" y="9"/>
                </a:lnTo>
                <a:lnTo>
                  <a:pt x="2" y="13"/>
                </a:lnTo>
                <a:lnTo>
                  <a:pt x="0" y="17"/>
                </a:lnTo>
                <a:lnTo>
                  <a:pt x="0" y="23"/>
                </a:lnTo>
                <a:lnTo>
                  <a:pt x="0" y="34"/>
                </a:lnTo>
                <a:lnTo>
                  <a:pt x="17" y="34"/>
                </a:lnTo>
                <a:lnTo>
                  <a:pt x="17" y="23"/>
                </a:lnTo>
                <a:lnTo>
                  <a:pt x="17" y="20"/>
                </a:lnTo>
                <a:lnTo>
                  <a:pt x="18" y="17"/>
                </a:lnTo>
                <a:lnTo>
                  <a:pt x="21" y="16"/>
                </a:lnTo>
                <a:lnTo>
                  <a:pt x="23" y="16"/>
                </a:lnTo>
                <a:lnTo>
                  <a:pt x="104" y="16"/>
                </a:lnTo>
                <a:lnTo>
                  <a:pt x="104" y="72"/>
                </a:lnTo>
                <a:lnTo>
                  <a:pt x="105" y="75"/>
                </a:lnTo>
                <a:lnTo>
                  <a:pt x="108" y="76"/>
                </a:lnTo>
                <a:lnTo>
                  <a:pt x="157" y="76"/>
                </a:lnTo>
                <a:lnTo>
                  <a:pt x="157" y="202"/>
                </a:lnTo>
                <a:lnTo>
                  <a:pt x="156" y="204"/>
                </a:lnTo>
                <a:lnTo>
                  <a:pt x="155" y="206"/>
                </a:lnTo>
                <a:lnTo>
                  <a:pt x="153" y="207"/>
                </a:lnTo>
                <a:lnTo>
                  <a:pt x="150" y="208"/>
                </a:lnTo>
                <a:lnTo>
                  <a:pt x="130" y="208"/>
                </a:lnTo>
                <a:lnTo>
                  <a:pt x="130" y="225"/>
                </a:lnTo>
                <a:lnTo>
                  <a:pt x="150" y="225"/>
                </a:lnTo>
                <a:lnTo>
                  <a:pt x="155" y="225"/>
                </a:lnTo>
                <a:lnTo>
                  <a:pt x="159" y="223"/>
                </a:lnTo>
                <a:lnTo>
                  <a:pt x="163" y="221"/>
                </a:lnTo>
                <a:lnTo>
                  <a:pt x="167" y="218"/>
                </a:lnTo>
                <a:lnTo>
                  <a:pt x="170" y="214"/>
                </a:lnTo>
                <a:lnTo>
                  <a:pt x="171" y="211"/>
                </a:lnTo>
                <a:lnTo>
                  <a:pt x="172" y="206"/>
                </a:lnTo>
                <a:lnTo>
                  <a:pt x="174" y="202"/>
                </a:lnTo>
                <a:lnTo>
                  <a:pt x="174" y="66"/>
                </a:lnTo>
                <a:lnTo>
                  <a:pt x="172" y="62"/>
                </a:lnTo>
                <a:lnTo>
                  <a:pt x="171" y="60"/>
                </a:lnTo>
                <a:close/>
                <a:moveTo>
                  <a:pt x="112" y="20"/>
                </a:moveTo>
                <a:lnTo>
                  <a:pt x="156" y="68"/>
                </a:lnTo>
                <a:lnTo>
                  <a:pt x="112" y="68"/>
                </a:lnTo>
                <a:lnTo>
                  <a:pt x="112" y="2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17" name="Freeform 123"/>
          <p:cNvSpPr>
            <a:spLocks noEditPoints="1"/>
          </p:cNvSpPr>
          <p:nvPr/>
        </p:nvSpPr>
        <p:spPr bwMode="auto">
          <a:xfrm>
            <a:off x="4362450" y="638175"/>
            <a:ext cx="95250" cy="122238"/>
          </a:xfrm>
          <a:custGeom>
            <a:avLst/>
            <a:gdLst>
              <a:gd name="T0" fmla="*/ 2147483647 w 175"/>
              <a:gd name="T1" fmla="*/ 2147483647 h 225"/>
              <a:gd name="T2" fmla="*/ 2147483647 w 175"/>
              <a:gd name="T3" fmla="*/ 2147483647 h 225"/>
              <a:gd name="T4" fmla="*/ 2147483647 w 175"/>
              <a:gd name="T5" fmla="*/ 2147483647 h 225"/>
              <a:gd name="T6" fmla="*/ 2147483647 w 175"/>
              <a:gd name="T7" fmla="*/ 0 h 225"/>
              <a:gd name="T8" fmla="*/ 2147483647 w 175"/>
              <a:gd name="T9" fmla="*/ 0 h 225"/>
              <a:gd name="T10" fmla="*/ 2147483647 w 175"/>
              <a:gd name="T11" fmla="*/ 0 h 225"/>
              <a:gd name="T12" fmla="*/ 2147483647 w 175"/>
              <a:gd name="T13" fmla="*/ 2147483647 h 225"/>
              <a:gd name="T14" fmla="*/ 2147483647 w 175"/>
              <a:gd name="T15" fmla="*/ 2147483647 h 225"/>
              <a:gd name="T16" fmla="*/ 2147483647 w 175"/>
              <a:gd name="T17" fmla="*/ 2147483647 h 225"/>
              <a:gd name="T18" fmla="*/ 2147483647 w 175"/>
              <a:gd name="T19" fmla="*/ 2147483647 h 225"/>
              <a:gd name="T20" fmla="*/ 2147483647 w 175"/>
              <a:gd name="T21" fmla="*/ 2147483647 h 225"/>
              <a:gd name="T22" fmla="*/ 2147483647 w 175"/>
              <a:gd name="T23" fmla="*/ 2147483647 h 225"/>
              <a:gd name="T24" fmla="*/ 0 w 175"/>
              <a:gd name="T25" fmla="*/ 2147483647 h 225"/>
              <a:gd name="T26" fmla="*/ 0 w 175"/>
              <a:gd name="T27" fmla="*/ 2147483647 h 225"/>
              <a:gd name="T28" fmla="*/ 2147483647 w 175"/>
              <a:gd name="T29" fmla="*/ 2147483647 h 225"/>
              <a:gd name="T30" fmla="*/ 2147483647 w 175"/>
              <a:gd name="T31" fmla="*/ 2147483647 h 225"/>
              <a:gd name="T32" fmla="*/ 2147483647 w 175"/>
              <a:gd name="T33" fmla="*/ 2147483647 h 225"/>
              <a:gd name="T34" fmla="*/ 2147483647 w 175"/>
              <a:gd name="T35" fmla="*/ 2147483647 h 225"/>
              <a:gd name="T36" fmla="*/ 2147483647 w 175"/>
              <a:gd name="T37" fmla="*/ 2147483647 h 225"/>
              <a:gd name="T38" fmla="*/ 2147483647 w 175"/>
              <a:gd name="T39" fmla="*/ 2147483647 h 225"/>
              <a:gd name="T40" fmla="*/ 2147483647 w 175"/>
              <a:gd name="T41" fmla="*/ 2147483647 h 225"/>
              <a:gd name="T42" fmla="*/ 2147483647 w 175"/>
              <a:gd name="T43" fmla="*/ 2147483647 h 225"/>
              <a:gd name="T44" fmla="*/ 2147483647 w 175"/>
              <a:gd name="T45" fmla="*/ 2147483647 h 225"/>
              <a:gd name="T46" fmla="*/ 2147483647 w 175"/>
              <a:gd name="T47" fmla="*/ 2147483647 h 225"/>
              <a:gd name="T48" fmla="*/ 2147483647 w 175"/>
              <a:gd name="T49" fmla="*/ 2147483647 h 225"/>
              <a:gd name="T50" fmla="*/ 2147483647 w 175"/>
              <a:gd name="T51" fmla="*/ 2147483647 h 225"/>
              <a:gd name="T52" fmla="*/ 2147483647 w 175"/>
              <a:gd name="T53" fmla="*/ 2147483647 h 225"/>
              <a:gd name="T54" fmla="*/ 2147483647 w 175"/>
              <a:gd name="T55" fmla="*/ 2147483647 h 225"/>
              <a:gd name="T56" fmla="*/ 2147483647 w 175"/>
              <a:gd name="T57" fmla="*/ 2147483647 h 225"/>
              <a:gd name="T58" fmla="*/ 2147483647 w 175"/>
              <a:gd name="T59" fmla="*/ 2147483647 h 225"/>
              <a:gd name="T60" fmla="*/ 2147483647 w 175"/>
              <a:gd name="T61" fmla="*/ 2147483647 h 225"/>
              <a:gd name="T62" fmla="*/ 2147483647 w 175"/>
              <a:gd name="T63" fmla="*/ 2147483647 h 225"/>
              <a:gd name="T64" fmla="*/ 2147483647 w 175"/>
              <a:gd name="T65" fmla="*/ 2147483647 h 225"/>
              <a:gd name="T66" fmla="*/ 2147483647 w 175"/>
              <a:gd name="T67" fmla="*/ 2147483647 h 225"/>
              <a:gd name="T68" fmla="*/ 2147483647 w 175"/>
              <a:gd name="T69" fmla="*/ 2147483647 h 225"/>
              <a:gd name="T70" fmla="*/ 2147483647 w 175"/>
              <a:gd name="T71" fmla="*/ 2147483647 h 225"/>
              <a:gd name="T72" fmla="*/ 2147483647 w 175"/>
              <a:gd name="T73" fmla="*/ 2147483647 h 225"/>
              <a:gd name="T74" fmla="*/ 2147483647 w 175"/>
              <a:gd name="T75" fmla="*/ 2147483647 h 225"/>
              <a:gd name="T76" fmla="*/ 2147483647 w 175"/>
              <a:gd name="T77" fmla="*/ 2147483647 h 225"/>
              <a:gd name="T78" fmla="*/ 2147483647 w 175"/>
              <a:gd name="T79" fmla="*/ 2147483647 h 225"/>
              <a:gd name="T80" fmla="*/ 2147483647 w 175"/>
              <a:gd name="T81" fmla="*/ 2147483647 h 225"/>
              <a:gd name="T82" fmla="*/ 2147483647 w 175"/>
              <a:gd name="T83" fmla="*/ 2147483647 h 225"/>
              <a:gd name="T84" fmla="*/ 2147483647 w 175"/>
              <a:gd name="T85" fmla="*/ 2147483647 h 225"/>
              <a:gd name="T86" fmla="*/ 2147483647 w 175"/>
              <a:gd name="T87" fmla="*/ 2147483647 h 225"/>
              <a:gd name="T88" fmla="*/ 2147483647 w 175"/>
              <a:gd name="T89" fmla="*/ 2147483647 h 225"/>
              <a:gd name="T90" fmla="*/ 2147483647 w 175"/>
              <a:gd name="T91" fmla="*/ 2147483647 h 225"/>
              <a:gd name="T92" fmla="*/ 2147483647 w 175"/>
              <a:gd name="T93" fmla="*/ 2147483647 h 225"/>
              <a:gd name="T94" fmla="*/ 2147483647 w 175"/>
              <a:gd name="T95" fmla="*/ 2147483647 h 225"/>
              <a:gd name="T96" fmla="*/ 2147483647 w 175"/>
              <a:gd name="T97" fmla="*/ 2147483647 h 225"/>
              <a:gd name="T98" fmla="*/ 2147483647 w 175"/>
              <a:gd name="T99" fmla="*/ 2147483647 h 225"/>
              <a:gd name="T100" fmla="*/ 2147483647 w 175"/>
              <a:gd name="T101" fmla="*/ 2147483647 h 225"/>
              <a:gd name="T102" fmla="*/ 2147483647 w 175"/>
              <a:gd name="T103" fmla="*/ 2147483647 h 225"/>
              <a:gd name="T104" fmla="*/ 2147483647 w 175"/>
              <a:gd name="T105" fmla="*/ 2147483647 h 225"/>
              <a:gd name="T106" fmla="*/ 2147483647 w 175"/>
              <a:gd name="T107" fmla="*/ 2147483647 h 225"/>
              <a:gd name="T108" fmla="*/ 2147483647 w 175"/>
              <a:gd name="T109" fmla="*/ 2147483647 h 225"/>
              <a:gd name="T110" fmla="*/ 2147483647 w 175"/>
              <a:gd name="T111" fmla="*/ 2147483647 h 225"/>
              <a:gd name="T112" fmla="*/ 2147483647 w 175"/>
              <a:gd name="T113" fmla="*/ 2147483647 h 225"/>
              <a:gd name="T114" fmla="*/ 2147483647 w 175"/>
              <a:gd name="T115" fmla="*/ 2147483647 h 225"/>
              <a:gd name="T116" fmla="*/ 2147483647 w 175"/>
              <a:gd name="T117" fmla="*/ 2147483647 h 225"/>
              <a:gd name="T118" fmla="*/ 2147483647 w 175"/>
              <a:gd name="T119" fmla="*/ 2147483647 h 225"/>
              <a:gd name="T120" fmla="*/ 2147483647 w 175"/>
              <a:gd name="T121" fmla="*/ 2147483647 h 22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5" h="225">
                <a:moveTo>
                  <a:pt x="117" y="3"/>
                </a:moveTo>
                <a:lnTo>
                  <a:pt x="117" y="3"/>
                </a:lnTo>
                <a:lnTo>
                  <a:pt x="115" y="1"/>
                </a:lnTo>
                <a:lnTo>
                  <a:pt x="112" y="0"/>
                </a:lnTo>
                <a:lnTo>
                  <a:pt x="23" y="0"/>
                </a:lnTo>
                <a:lnTo>
                  <a:pt x="19" y="0"/>
                </a:lnTo>
                <a:lnTo>
                  <a:pt x="15" y="1"/>
                </a:lnTo>
                <a:lnTo>
                  <a:pt x="11" y="4"/>
                </a:lnTo>
                <a:lnTo>
                  <a:pt x="7" y="7"/>
                </a:lnTo>
                <a:lnTo>
                  <a:pt x="4" y="11"/>
                </a:lnTo>
                <a:lnTo>
                  <a:pt x="3" y="14"/>
                </a:lnTo>
                <a:lnTo>
                  <a:pt x="1" y="19"/>
                </a:lnTo>
                <a:lnTo>
                  <a:pt x="0" y="23"/>
                </a:lnTo>
                <a:lnTo>
                  <a:pt x="0" y="202"/>
                </a:lnTo>
                <a:lnTo>
                  <a:pt x="1" y="207"/>
                </a:lnTo>
                <a:lnTo>
                  <a:pt x="3" y="211"/>
                </a:lnTo>
                <a:lnTo>
                  <a:pt x="4" y="215"/>
                </a:lnTo>
                <a:lnTo>
                  <a:pt x="7" y="218"/>
                </a:lnTo>
                <a:lnTo>
                  <a:pt x="11" y="221"/>
                </a:lnTo>
                <a:lnTo>
                  <a:pt x="15" y="224"/>
                </a:lnTo>
                <a:lnTo>
                  <a:pt x="19" y="225"/>
                </a:lnTo>
                <a:lnTo>
                  <a:pt x="23" y="225"/>
                </a:lnTo>
                <a:lnTo>
                  <a:pt x="150" y="225"/>
                </a:lnTo>
                <a:lnTo>
                  <a:pt x="156" y="225"/>
                </a:lnTo>
                <a:lnTo>
                  <a:pt x="160" y="224"/>
                </a:lnTo>
                <a:lnTo>
                  <a:pt x="164" y="221"/>
                </a:lnTo>
                <a:lnTo>
                  <a:pt x="168" y="218"/>
                </a:lnTo>
                <a:lnTo>
                  <a:pt x="171" y="215"/>
                </a:lnTo>
                <a:lnTo>
                  <a:pt x="172" y="211"/>
                </a:lnTo>
                <a:lnTo>
                  <a:pt x="173" y="207"/>
                </a:lnTo>
                <a:lnTo>
                  <a:pt x="175" y="202"/>
                </a:lnTo>
                <a:lnTo>
                  <a:pt x="175" y="67"/>
                </a:lnTo>
                <a:lnTo>
                  <a:pt x="173" y="64"/>
                </a:lnTo>
                <a:lnTo>
                  <a:pt x="172" y="61"/>
                </a:lnTo>
                <a:lnTo>
                  <a:pt x="117" y="3"/>
                </a:lnTo>
                <a:close/>
                <a:moveTo>
                  <a:pt x="154" y="67"/>
                </a:moveTo>
                <a:lnTo>
                  <a:pt x="117" y="67"/>
                </a:lnTo>
                <a:lnTo>
                  <a:pt x="117" y="26"/>
                </a:lnTo>
                <a:lnTo>
                  <a:pt x="154" y="67"/>
                </a:lnTo>
                <a:close/>
                <a:moveTo>
                  <a:pt x="150" y="209"/>
                </a:moveTo>
                <a:lnTo>
                  <a:pt x="23" y="209"/>
                </a:lnTo>
                <a:lnTo>
                  <a:pt x="22" y="209"/>
                </a:lnTo>
                <a:lnTo>
                  <a:pt x="19" y="207"/>
                </a:lnTo>
                <a:lnTo>
                  <a:pt x="18" y="205"/>
                </a:lnTo>
                <a:lnTo>
                  <a:pt x="18" y="202"/>
                </a:lnTo>
                <a:lnTo>
                  <a:pt x="18" y="23"/>
                </a:lnTo>
                <a:lnTo>
                  <a:pt x="18" y="20"/>
                </a:lnTo>
                <a:lnTo>
                  <a:pt x="19" y="19"/>
                </a:lnTo>
                <a:lnTo>
                  <a:pt x="22" y="18"/>
                </a:lnTo>
                <a:lnTo>
                  <a:pt x="23" y="16"/>
                </a:lnTo>
                <a:lnTo>
                  <a:pt x="108" y="16"/>
                </a:lnTo>
                <a:lnTo>
                  <a:pt x="109" y="18"/>
                </a:lnTo>
                <a:lnTo>
                  <a:pt x="109" y="69"/>
                </a:lnTo>
                <a:lnTo>
                  <a:pt x="111" y="72"/>
                </a:lnTo>
                <a:lnTo>
                  <a:pt x="113" y="74"/>
                </a:lnTo>
                <a:lnTo>
                  <a:pt x="157" y="74"/>
                </a:lnTo>
                <a:lnTo>
                  <a:pt x="157" y="202"/>
                </a:lnTo>
                <a:lnTo>
                  <a:pt x="157" y="205"/>
                </a:lnTo>
                <a:lnTo>
                  <a:pt x="156" y="207"/>
                </a:lnTo>
                <a:lnTo>
                  <a:pt x="153" y="209"/>
                </a:lnTo>
                <a:lnTo>
                  <a:pt x="150" y="20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18" name="Freeform 124"/>
          <p:cNvSpPr>
            <a:spLocks noEditPoints="1"/>
          </p:cNvSpPr>
          <p:nvPr/>
        </p:nvSpPr>
        <p:spPr bwMode="auto">
          <a:xfrm>
            <a:off x="3802063" y="917575"/>
            <a:ext cx="104775" cy="138113"/>
          </a:xfrm>
          <a:custGeom>
            <a:avLst/>
            <a:gdLst>
              <a:gd name="T0" fmla="*/ 2147483647 w 194"/>
              <a:gd name="T1" fmla="*/ 2147483647 h 254"/>
              <a:gd name="T2" fmla="*/ 2147483647 w 194"/>
              <a:gd name="T3" fmla="*/ 2147483647 h 254"/>
              <a:gd name="T4" fmla="*/ 2147483647 w 194"/>
              <a:gd name="T5" fmla="*/ 0 h 254"/>
              <a:gd name="T6" fmla="*/ 2147483647 w 194"/>
              <a:gd name="T7" fmla="*/ 0 h 254"/>
              <a:gd name="T8" fmla="*/ 2147483647 w 194"/>
              <a:gd name="T9" fmla="*/ 0 h 254"/>
              <a:gd name="T10" fmla="*/ 2147483647 w 194"/>
              <a:gd name="T11" fmla="*/ 0 h 254"/>
              <a:gd name="T12" fmla="*/ 2147483647 w 194"/>
              <a:gd name="T13" fmla="*/ 2147483647 h 254"/>
              <a:gd name="T14" fmla="*/ 2147483647 w 194"/>
              <a:gd name="T15" fmla="*/ 2147483647 h 254"/>
              <a:gd name="T16" fmla="*/ 2147483647 w 194"/>
              <a:gd name="T17" fmla="*/ 2147483647 h 254"/>
              <a:gd name="T18" fmla="*/ 2147483647 w 194"/>
              <a:gd name="T19" fmla="*/ 2147483647 h 254"/>
              <a:gd name="T20" fmla="*/ 2147483647 w 194"/>
              <a:gd name="T21" fmla="*/ 2147483647 h 254"/>
              <a:gd name="T22" fmla="*/ 0 w 194"/>
              <a:gd name="T23" fmla="*/ 2147483647 h 254"/>
              <a:gd name="T24" fmla="*/ 0 w 194"/>
              <a:gd name="T25" fmla="*/ 2147483647 h 254"/>
              <a:gd name="T26" fmla="*/ 0 w 194"/>
              <a:gd name="T27" fmla="*/ 2147483647 h 254"/>
              <a:gd name="T28" fmla="*/ 2147483647 w 194"/>
              <a:gd name="T29" fmla="*/ 2147483647 h 254"/>
              <a:gd name="T30" fmla="*/ 2147483647 w 194"/>
              <a:gd name="T31" fmla="*/ 2147483647 h 254"/>
              <a:gd name="T32" fmla="*/ 2147483647 w 194"/>
              <a:gd name="T33" fmla="*/ 2147483647 h 254"/>
              <a:gd name="T34" fmla="*/ 2147483647 w 194"/>
              <a:gd name="T35" fmla="*/ 2147483647 h 254"/>
              <a:gd name="T36" fmla="*/ 2147483647 w 194"/>
              <a:gd name="T37" fmla="*/ 2147483647 h 254"/>
              <a:gd name="T38" fmla="*/ 2147483647 w 194"/>
              <a:gd name="T39" fmla="*/ 2147483647 h 254"/>
              <a:gd name="T40" fmla="*/ 2147483647 w 194"/>
              <a:gd name="T41" fmla="*/ 2147483647 h 254"/>
              <a:gd name="T42" fmla="*/ 2147483647 w 194"/>
              <a:gd name="T43" fmla="*/ 2147483647 h 254"/>
              <a:gd name="T44" fmla="*/ 2147483647 w 194"/>
              <a:gd name="T45" fmla="*/ 2147483647 h 254"/>
              <a:gd name="T46" fmla="*/ 2147483647 w 194"/>
              <a:gd name="T47" fmla="*/ 2147483647 h 254"/>
              <a:gd name="T48" fmla="*/ 2147483647 w 194"/>
              <a:gd name="T49" fmla="*/ 2147483647 h 254"/>
              <a:gd name="T50" fmla="*/ 2147483647 w 194"/>
              <a:gd name="T51" fmla="*/ 2147483647 h 254"/>
              <a:gd name="T52" fmla="*/ 2147483647 w 194"/>
              <a:gd name="T53" fmla="*/ 2147483647 h 254"/>
              <a:gd name="T54" fmla="*/ 2147483647 w 194"/>
              <a:gd name="T55" fmla="*/ 2147483647 h 254"/>
              <a:gd name="T56" fmla="*/ 2147483647 w 194"/>
              <a:gd name="T57" fmla="*/ 2147483647 h 254"/>
              <a:gd name="T58" fmla="*/ 2147483647 w 194"/>
              <a:gd name="T59" fmla="*/ 2147483647 h 254"/>
              <a:gd name="T60" fmla="*/ 2147483647 w 194"/>
              <a:gd name="T61" fmla="*/ 2147483647 h 254"/>
              <a:gd name="T62" fmla="*/ 2147483647 w 194"/>
              <a:gd name="T63" fmla="*/ 2147483647 h 254"/>
              <a:gd name="T64" fmla="*/ 2147483647 w 194"/>
              <a:gd name="T65" fmla="*/ 2147483647 h 254"/>
              <a:gd name="T66" fmla="*/ 2147483647 w 194"/>
              <a:gd name="T67" fmla="*/ 2147483647 h 254"/>
              <a:gd name="T68" fmla="*/ 2147483647 w 194"/>
              <a:gd name="T69" fmla="*/ 2147483647 h 254"/>
              <a:gd name="T70" fmla="*/ 2147483647 w 194"/>
              <a:gd name="T71" fmla="*/ 2147483647 h 254"/>
              <a:gd name="T72" fmla="*/ 2147483647 w 194"/>
              <a:gd name="T73" fmla="*/ 2147483647 h 254"/>
              <a:gd name="T74" fmla="*/ 0 w 194"/>
              <a:gd name="T75" fmla="*/ 2147483647 h 254"/>
              <a:gd name="T76" fmla="*/ 0 w 194"/>
              <a:gd name="T77" fmla="*/ 2147483647 h 254"/>
              <a:gd name="T78" fmla="*/ 0 w 194"/>
              <a:gd name="T79" fmla="*/ 2147483647 h 254"/>
              <a:gd name="T80" fmla="*/ 2147483647 w 194"/>
              <a:gd name="T81" fmla="*/ 2147483647 h 254"/>
              <a:gd name="T82" fmla="*/ 2147483647 w 194"/>
              <a:gd name="T83" fmla="*/ 2147483647 h 254"/>
              <a:gd name="T84" fmla="*/ 2147483647 w 194"/>
              <a:gd name="T85" fmla="*/ 2147483647 h 254"/>
              <a:gd name="T86" fmla="*/ 2147483647 w 194"/>
              <a:gd name="T87" fmla="*/ 2147483647 h 254"/>
              <a:gd name="T88" fmla="*/ 2147483647 w 194"/>
              <a:gd name="T89" fmla="*/ 2147483647 h 254"/>
              <a:gd name="T90" fmla="*/ 2147483647 w 194"/>
              <a:gd name="T91" fmla="*/ 2147483647 h 254"/>
              <a:gd name="T92" fmla="*/ 2147483647 w 194"/>
              <a:gd name="T93" fmla="*/ 2147483647 h 254"/>
              <a:gd name="T94" fmla="*/ 2147483647 w 194"/>
              <a:gd name="T95" fmla="*/ 2147483647 h 254"/>
              <a:gd name="T96" fmla="*/ 2147483647 w 194"/>
              <a:gd name="T97" fmla="*/ 2147483647 h 254"/>
              <a:gd name="T98" fmla="*/ 2147483647 w 194"/>
              <a:gd name="T99" fmla="*/ 2147483647 h 254"/>
              <a:gd name="T100" fmla="*/ 2147483647 w 194"/>
              <a:gd name="T101" fmla="*/ 2147483647 h 254"/>
              <a:gd name="T102" fmla="*/ 2147483647 w 194"/>
              <a:gd name="T103" fmla="*/ 2147483647 h 254"/>
              <a:gd name="T104" fmla="*/ 2147483647 w 194"/>
              <a:gd name="T105" fmla="*/ 2147483647 h 254"/>
              <a:gd name="T106" fmla="*/ 2147483647 w 194"/>
              <a:gd name="T107" fmla="*/ 2147483647 h 254"/>
              <a:gd name="T108" fmla="*/ 2147483647 w 194"/>
              <a:gd name="T109" fmla="*/ 2147483647 h 254"/>
              <a:gd name="T110" fmla="*/ 2147483647 w 194"/>
              <a:gd name="T111" fmla="*/ 2147483647 h 254"/>
              <a:gd name="T112" fmla="*/ 2147483647 w 194"/>
              <a:gd name="T113" fmla="*/ 2147483647 h 254"/>
              <a:gd name="T114" fmla="*/ 2147483647 w 194"/>
              <a:gd name="T115" fmla="*/ 2147483647 h 254"/>
              <a:gd name="T116" fmla="*/ 2147483647 w 194"/>
              <a:gd name="T117" fmla="*/ 2147483647 h 254"/>
              <a:gd name="T118" fmla="*/ 2147483647 w 194"/>
              <a:gd name="T119" fmla="*/ 2147483647 h 254"/>
              <a:gd name="T120" fmla="*/ 2147483647 w 194"/>
              <a:gd name="T121" fmla="*/ 2147483647 h 254"/>
              <a:gd name="T122" fmla="*/ 2147483647 w 194"/>
              <a:gd name="T123" fmla="*/ 2147483647 h 254"/>
              <a:gd name="T124" fmla="*/ 2147483647 w 194"/>
              <a:gd name="T125" fmla="*/ 2147483647 h 25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94" h="254">
                <a:moveTo>
                  <a:pt x="192" y="69"/>
                </a:moveTo>
                <a:lnTo>
                  <a:pt x="131" y="3"/>
                </a:lnTo>
                <a:lnTo>
                  <a:pt x="128" y="0"/>
                </a:lnTo>
                <a:lnTo>
                  <a:pt x="124" y="0"/>
                </a:lnTo>
                <a:lnTo>
                  <a:pt x="24" y="0"/>
                </a:lnTo>
                <a:lnTo>
                  <a:pt x="19" y="0"/>
                </a:lnTo>
                <a:lnTo>
                  <a:pt x="15" y="2"/>
                </a:lnTo>
                <a:lnTo>
                  <a:pt x="11" y="4"/>
                </a:lnTo>
                <a:lnTo>
                  <a:pt x="7" y="7"/>
                </a:lnTo>
                <a:lnTo>
                  <a:pt x="4" y="11"/>
                </a:lnTo>
                <a:lnTo>
                  <a:pt x="1" y="15"/>
                </a:lnTo>
                <a:lnTo>
                  <a:pt x="0" y="21"/>
                </a:lnTo>
                <a:lnTo>
                  <a:pt x="0" y="25"/>
                </a:lnTo>
                <a:lnTo>
                  <a:pt x="0" y="66"/>
                </a:lnTo>
                <a:lnTo>
                  <a:pt x="16" y="79"/>
                </a:lnTo>
                <a:lnTo>
                  <a:pt x="16" y="25"/>
                </a:lnTo>
                <a:lnTo>
                  <a:pt x="16" y="22"/>
                </a:lnTo>
                <a:lnTo>
                  <a:pt x="19" y="19"/>
                </a:lnTo>
                <a:lnTo>
                  <a:pt x="22" y="17"/>
                </a:lnTo>
                <a:lnTo>
                  <a:pt x="24" y="17"/>
                </a:lnTo>
                <a:lnTo>
                  <a:pt x="121" y="17"/>
                </a:lnTo>
                <a:lnTo>
                  <a:pt x="121" y="74"/>
                </a:lnTo>
                <a:lnTo>
                  <a:pt x="121" y="77"/>
                </a:lnTo>
                <a:lnTo>
                  <a:pt x="124" y="77"/>
                </a:lnTo>
                <a:lnTo>
                  <a:pt x="177" y="77"/>
                </a:lnTo>
                <a:lnTo>
                  <a:pt x="177" y="78"/>
                </a:lnTo>
                <a:lnTo>
                  <a:pt x="177" y="228"/>
                </a:lnTo>
                <a:lnTo>
                  <a:pt x="177" y="232"/>
                </a:lnTo>
                <a:lnTo>
                  <a:pt x="174" y="235"/>
                </a:lnTo>
                <a:lnTo>
                  <a:pt x="172" y="236"/>
                </a:lnTo>
                <a:lnTo>
                  <a:pt x="169" y="238"/>
                </a:lnTo>
                <a:lnTo>
                  <a:pt x="24" y="238"/>
                </a:lnTo>
                <a:lnTo>
                  <a:pt x="22" y="236"/>
                </a:lnTo>
                <a:lnTo>
                  <a:pt x="19" y="235"/>
                </a:lnTo>
                <a:lnTo>
                  <a:pt x="16" y="232"/>
                </a:lnTo>
                <a:lnTo>
                  <a:pt x="16" y="228"/>
                </a:lnTo>
                <a:lnTo>
                  <a:pt x="16" y="186"/>
                </a:lnTo>
                <a:lnTo>
                  <a:pt x="0" y="198"/>
                </a:lnTo>
                <a:lnTo>
                  <a:pt x="0" y="228"/>
                </a:lnTo>
                <a:lnTo>
                  <a:pt x="0" y="234"/>
                </a:lnTo>
                <a:lnTo>
                  <a:pt x="1" y="238"/>
                </a:lnTo>
                <a:lnTo>
                  <a:pt x="4" y="242"/>
                </a:lnTo>
                <a:lnTo>
                  <a:pt x="7" y="246"/>
                </a:lnTo>
                <a:lnTo>
                  <a:pt x="11" y="249"/>
                </a:lnTo>
                <a:lnTo>
                  <a:pt x="15" y="251"/>
                </a:lnTo>
                <a:lnTo>
                  <a:pt x="19" y="253"/>
                </a:lnTo>
                <a:lnTo>
                  <a:pt x="24" y="254"/>
                </a:lnTo>
                <a:lnTo>
                  <a:pt x="169" y="254"/>
                </a:lnTo>
                <a:lnTo>
                  <a:pt x="174" y="253"/>
                </a:lnTo>
                <a:lnTo>
                  <a:pt x="179" y="251"/>
                </a:lnTo>
                <a:lnTo>
                  <a:pt x="183" y="249"/>
                </a:lnTo>
                <a:lnTo>
                  <a:pt x="187" y="246"/>
                </a:lnTo>
                <a:lnTo>
                  <a:pt x="189" y="242"/>
                </a:lnTo>
                <a:lnTo>
                  <a:pt x="192" y="238"/>
                </a:lnTo>
                <a:lnTo>
                  <a:pt x="194" y="234"/>
                </a:lnTo>
                <a:lnTo>
                  <a:pt x="194" y="228"/>
                </a:lnTo>
                <a:lnTo>
                  <a:pt x="194" y="74"/>
                </a:lnTo>
                <a:lnTo>
                  <a:pt x="194" y="71"/>
                </a:lnTo>
                <a:lnTo>
                  <a:pt x="192" y="69"/>
                </a:lnTo>
                <a:close/>
                <a:moveTo>
                  <a:pt x="128" y="70"/>
                </a:moveTo>
                <a:lnTo>
                  <a:pt x="128" y="25"/>
                </a:lnTo>
                <a:lnTo>
                  <a:pt x="170" y="70"/>
                </a:lnTo>
                <a:lnTo>
                  <a:pt x="128" y="7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19" name="Freeform 125"/>
          <p:cNvSpPr>
            <a:spLocks noEditPoints="1"/>
          </p:cNvSpPr>
          <p:nvPr/>
        </p:nvSpPr>
        <p:spPr bwMode="auto">
          <a:xfrm>
            <a:off x="3759200" y="950913"/>
            <a:ext cx="74613" cy="76200"/>
          </a:xfrm>
          <a:custGeom>
            <a:avLst/>
            <a:gdLst>
              <a:gd name="T0" fmla="*/ 2147483647 w 138"/>
              <a:gd name="T1" fmla="*/ 2147483647 h 139"/>
              <a:gd name="T2" fmla="*/ 2147483647 w 138"/>
              <a:gd name="T3" fmla="*/ 2147483647 h 139"/>
              <a:gd name="T4" fmla="*/ 2147483647 w 138"/>
              <a:gd name="T5" fmla="*/ 2147483647 h 139"/>
              <a:gd name="T6" fmla="*/ 2147483647 w 138"/>
              <a:gd name="T7" fmla="*/ 2147483647 h 139"/>
              <a:gd name="T8" fmla="*/ 2147483647 w 138"/>
              <a:gd name="T9" fmla="*/ 2147483647 h 139"/>
              <a:gd name="T10" fmla="*/ 2147483647 w 138"/>
              <a:gd name="T11" fmla="*/ 2147483647 h 139"/>
              <a:gd name="T12" fmla="*/ 2147483647 w 138"/>
              <a:gd name="T13" fmla="*/ 0 h 139"/>
              <a:gd name="T14" fmla="*/ 2147483647 w 138"/>
              <a:gd name="T15" fmla="*/ 0 h 139"/>
              <a:gd name="T16" fmla="*/ 2147483647 w 138"/>
              <a:gd name="T17" fmla="*/ 2147483647 h 139"/>
              <a:gd name="T18" fmla="*/ 2147483647 w 138"/>
              <a:gd name="T19" fmla="*/ 2147483647 h 139"/>
              <a:gd name="T20" fmla="*/ 2147483647 w 138"/>
              <a:gd name="T21" fmla="*/ 2147483647 h 139"/>
              <a:gd name="T22" fmla="*/ 2147483647 w 138"/>
              <a:gd name="T23" fmla="*/ 2147483647 h 139"/>
              <a:gd name="T24" fmla="*/ 2147483647 w 138"/>
              <a:gd name="T25" fmla="*/ 2147483647 h 139"/>
              <a:gd name="T26" fmla="*/ 2147483647 w 138"/>
              <a:gd name="T27" fmla="*/ 2147483647 h 139"/>
              <a:gd name="T28" fmla="*/ 2147483647 w 138"/>
              <a:gd name="T29" fmla="*/ 2147483647 h 139"/>
              <a:gd name="T30" fmla="*/ 2147483647 w 138"/>
              <a:gd name="T31" fmla="*/ 2147483647 h 139"/>
              <a:gd name="T32" fmla="*/ 0 w 138"/>
              <a:gd name="T33" fmla="*/ 2147483647 h 139"/>
              <a:gd name="T34" fmla="*/ 0 w 138"/>
              <a:gd name="T35" fmla="*/ 2147483647 h 139"/>
              <a:gd name="T36" fmla="*/ 0 w 138"/>
              <a:gd name="T37" fmla="*/ 2147483647 h 139"/>
              <a:gd name="T38" fmla="*/ 0 w 138"/>
              <a:gd name="T39" fmla="*/ 2147483647 h 139"/>
              <a:gd name="T40" fmla="*/ 2147483647 w 138"/>
              <a:gd name="T41" fmla="*/ 2147483647 h 139"/>
              <a:gd name="T42" fmla="*/ 2147483647 w 138"/>
              <a:gd name="T43" fmla="*/ 2147483647 h 139"/>
              <a:gd name="T44" fmla="*/ 2147483647 w 138"/>
              <a:gd name="T45" fmla="*/ 2147483647 h 139"/>
              <a:gd name="T46" fmla="*/ 2147483647 w 138"/>
              <a:gd name="T47" fmla="*/ 2147483647 h 139"/>
              <a:gd name="T48" fmla="*/ 2147483647 w 138"/>
              <a:gd name="T49" fmla="*/ 2147483647 h 139"/>
              <a:gd name="T50" fmla="*/ 2147483647 w 138"/>
              <a:gd name="T51" fmla="*/ 2147483647 h 139"/>
              <a:gd name="T52" fmla="*/ 2147483647 w 138"/>
              <a:gd name="T53" fmla="*/ 2147483647 h 139"/>
              <a:gd name="T54" fmla="*/ 2147483647 w 138"/>
              <a:gd name="T55" fmla="*/ 2147483647 h 139"/>
              <a:gd name="T56" fmla="*/ 2147483647 w 138"/>
              <a:gd name="T57" fmla="*/ 2147483647 h 139"/>
              <a:gd name="T58" fmla="*/ 2147483647 w 138"/>
              <a:gd name="T59" fmla="*/ 2147483647 h 139"/>
              <a:gd name="T60" fmla="*/ 2147483647 w 138"/>
              <a:gd name="T61" fmla="*/ 2147483647 h 139"/>
              <a:gd name="T62" fmla="*/ 2147483647 w 138"/>
              <a:gd name="T63" fmla="*/ 2147483647 h 139"/>
              <a:gd name="T64" fmla="*/ 2147483647 w 138"/>
              <a:gd name="T65" fmla="*/ 2147483647 h 139"/>
              <a:gd name="T66" fmla="*/ 2147483647 w 138"/>
              <a:gd name="T67" fmla="*/ 2147483647 h 139"/>
              <a:gd name="T68" fmla="*/ 2147483647 w 138"/>
              <a:gd name="T69" fmla="*/ 2147483647 h 139"/>
              <a:gd name="T70" fmla="*/ 2147483647 w 138"/>
              <a:gd name="T71" fmla="*/ 2147483647 h 139"/>
              <a:gd name="T72" fmla="*/ 2147483647 w 138"/>
              <a:gd name="T73" fmla="*/ 2147483647 h 139"/>
              <a:gd name="T74" fmla="*/ 2147483647 w 138"/>
              <a:gd name="T75" fmla="*/ 2147483647 h 139"/>
              <a:gd name="T76" fmla="*/ 2147483647 w 138"/>
              <a:gd name="T77" fmla="*/ 2147483647 h 139"/>
              <a:gd name="T78" fmla="*/ 2147483647 w 138"/>
              <a:gd name="T79" fmla="*/ 2147483647 h 139"/>
              <a:gd name="T80" fmla="*/ 2147483647 w 138"/>
              <a:gd name="T81" fmla="*/ 2147483647 h 139"/>
              <a:gd name="T82" fmla="*/ 2147483647 w 138"/>
              <a:gd name="T83" fmla="*/ 2147483647 h 139"/>
              <a:gd name="T84" fmla="*/ 2147483647 w 138"/>
              <a:gd name="T85" fmla="*/ 2147483647 h 139"/>
              <a:gd name="T86" fmla="*/ 2147483647 w 138"/>
              <a:gd name="T87" fmla="*/ 2147483647 h 139"/>
              <a:gd name="T88" fmla="*/ 2147483647 w 138"/>
              <a:gd name="T89" fmla="*/ 2147483647 h 139"/>
              <a:gd name="T90" fmla="*/ 2147483647 w 138"/>
              <a:gd name="T91" fmla="*/ 2147483647 h 139"/>
              <a:gd name="T92" fmla="*/ 2147483647 w 138"/>
              <a:gd name="T93" fmla="*/ 2147483647 h 139"/>
              <a:gd name="T94" fmla="*/ 2147483647 w 138"/>
              <a:gd name="T95" fmla="*/ 2147483647 h 139"/>
              <a:gd name="T96" fmla="*/ 2147483647 w 138"/>
              <a:gd name="T97" fmla="*/ 2147483647 h 139"/>
              <a:gd name="T98" fmla="*/ 2147483647 w 138"/>
              <a:gd name="T99" fmla="*/ 2147483647 h 139"/>
              <a:gd name="T100" fmla="*/ 2147483647 w 138"/>
              <a:gd name="T101" fmla="*/ 2147483647 h 13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38" h="139">
                <a:moveTo>
                  <a:pt x="138" y="70"/>
                </a:moveTo>
                <a:lnTo>
                  <a:pt x="138" y="70"/>
                </a:lnTo>
                <a:lnTo>
                  <a:pt x="138" y="67"/>
                </a:lnTo>
                <a:lnTo>
                  <a:pt x="135" y="63"/>
                </a:lnTo>
                <a:lnTo>
                  <a:pt x="134" y="63"/>
                </a:lnTo>
                <a:lnTo>
                  <a:pt x="57" y="1"/>
                </a:lnTo>
                <a:lnTo>
                  <a:pt x="55" y="0"/>
                </a:lnTo>
                <a:lnTo>
                  <a:pt x="52" y="0"/>
                </a:lnTo>
                <a:lnTo>
                  <a:pt x="48" y="1"/>
                </a:lnTo>
                <a:lnTo>
                  <a:pt x="46" y="3"/>
                </a:lnTo>
                <a:lnTo>
                  <a:pt x="45" y="6"/>
                </a:lnTo>
                <a:lnTo>
                  <a:pt x="45" y="10"/>
                </a:lnTo>
                <a:lnTo>
                  <a:pt x="45" y="45"/>
                </a:lnTo>
                <a:lnTo>
                  <a:pt x="9" y="45"/>
                </a:lnTo>
                <a:lnTo>
                  <a:pt x="4" y="46"/>
                </a:lnTo>
                <a:lnTo>
                  <a:pt x="1" y="49"/>
                </a:lnTo>
                <a:lnTo>
                  <a:pt x="0" y="53"/>
                </a:lnTo>
                <a:lnTo>
                  <a:pt x="0" y="56"/>
                </a:lnTo>
                <a:lnTo>
                  <a:pt x="0" y="82"/>
                </a:lnTo>
                <a:lnTo>
                  <a:pt x="0" y="87"/>
                </a:lnTo>
                <a:lnTo>
                  <a:pt x="3" y="90"/>
                </a:lnTo>
                <a:lnTo>
                  <a:pt x="4" y="93"/>
                </a:lnTo>
                <a:lnTo>
                  <a:pt x="7" y="93"/>
                </a:lnTo>
                <a:lnTo>
                  <a:pt x="8" y="94"/>
                </a:lnTo>
                <a:lnTo>
                  <a:pt x="45" y="93"/>
                </a:lnTo>
                <a:lnTo>
                  <a:pt x="45" y="134"/>
                </a:lnTo>
                <a:lnTo>
                  <a:pt x="45" y="136"/>
                </a:lnTo>
                <a:lnTo>
                  <a:pt x="48" y="138"/>
                </a:lnTo>
                <a:lnTo>
                  <a:pt x="52" y="139"/>
                </a:lnTo>
                <a:lnTo>
                  <a:pt x="56" y="138"/>
                </a:lnTo>
                <a:lnTo>
                  <a:pt x="59" y="135"/>
                </a:lnTo>
                <a:lnTo>
                  <a:pt x="135" y="76"/>
                </a:lnTo>
                <a:lnTo>
                  <a:pt x="136" y="75"/>
                </a:lnTo>
                <a:lnTo>
                  <a:pt x="138" y="70"/>
                </a:lnTo>
                <a:close/>
                <a:moveTo>
                  <a:pt x="56" y="124"/>
                </a:moveTo>
                <a:lnTo>
                  <a:pt x="56" y="87"/>
                </a:lnTo>
                <a:lnTo>
                  <a:pt x="55" y="86"/>
                </a:lnTo>
                <a:lnTo>
                  <a:pt x="53" y="83"/>
                </a:lnTo>
                <a:lnTo>
                  <a:pt x="52" y="83"/>
                </a:lnTo>
                <a:lnTo>
                  <a:pt x="50" y="82"/>
                </a:lnTo>
                <a:lnTo>
                  <a:pt x="9" y="83"/>
                </a:lnTo>
                <a:lnTo>
                  <a:pt x="11" y="82"/>
                </a:lnTo>
                <a:lnTo>
                  <a:pt x="11" y="56"/>
                </a:lnTo>
                <a:lnTo>
                  <a:pt x="50" y="56"/>
                </a:lnTo>
                <a:lnTo>
                  <a:pt x="53" y="56"/>
                </a:lnTo>
                <a:lnTo>
                  <a:pt x="55" y="55"/>
                </a:lnTo>
                <a:lnTo>
                  <a:pt x="56" y="52"/>
                </a:lnTo>
                <a:lnTo>
                  <a:pt x="56" y="51"/>
                </a:lnTo>
                <a:lnTo>
                  <a:pt x="56" y="15"/>
                </a:lnTo>
                <a:lnTo>
                  <a:pt x="125" y="70"/>
                </a:lnTo>
                <a:lnTo>
                  <a:pt x="56" y="12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20" name="Freeform 126"/>
          <p:cNvSpPr>
            <a:spLocks noEditPoints="1"/>
          </p:cNvSpPr>
          <p:nvPr/>
        </p:nvSpPr>
        <p:spPr bwMode="auto">
          <a:xfrm>
            <a:off x="4391025" y="917575"/>
            <a:ext cx="106363" cy="138113"/>
          </a:xfrm>
          <a:custGeom>
            <a:avLst/>
            <a:gdLst>
              <a:gd name="T0" fmla="*/ 2147483647 w 195"/>
              <a:gd name="T1" fmla="*/ 2147483647 h 254"/>
              <a:gd name="T2" fmla="*/ 2147483647 w 195"/>
              <a:gd name="T3" fmla="*/ 0 h 254"/>
              <a:gd name="T4" fmla="*/ 2147483647 w 195"/>
              <a:gd name="T5" fmla="*/ 0 h 254"/>
              <a:gd name="T6" fmla="*/ 2147483647 w 195"/>
              <a:gd name="T7" fmla="*/ 2147483647 h 254"/>
              <a:gd name="T8" fmla="*/ 2147483647 w 195"/>
              <a:gd name="T9" fmla="*/ 2147483647 h 254"/>
              <a:gd name="T10" fmla="*/ 2147483647 w 195"/>
              <a:gd name="T11" fmla="*/ 2147483647 h 254"/>
              <a:gd name="T12" fmla="*/ 0 w 195"/>
              <a:gd name="T13" fmla="*/ 2147483647 h 254"/>
              <a:gd name="T14" fmla="*/ 2147483647 w 195"/>
              <a:gd name="T15" fmla="*/ 2147483647 h 254"/>
              <a:gd name="T16" fmla="*/ 2147483647 w 195"/>
              <a:gd name="T17" fmla="*/ 2147483647 h 254"/>
              <a:gd name="T18" fmla="*/ 2147483647 w 195"/>
              <a:gd name="T19" fmla="*/ 2147483647 h 254"/>
              <a:gd name="T20" fmla="*/ 2147483647 w 195"/>
              <a:gd name="T21" fmla="*/ 2147483647 h 254"/>
              <a:gd name="T22" fmla="*/ 2147483647 w 195"/>
              <a:gd name="T23" fmla="*/ 2147483647 h 254"/>
              <a:gd name="T24" fmla="*/ 2147483647 w 195"/>
              <a:gd name="T25" fmla="*/ 2147483647 h 254"/>
              <a:gd name="T26" fmla="*/ 2147483647 w 195"/>
              <a:gd name="T27" fmla="*/ 2147483647 h 254"/>
              <a:gd name="T28" fmla="*/ 2147483647 w 195"/>
              <a:gd name="T29" fmla="*/ 2147483647 h 254"/>
              <a:gd name="T30" fmla="*/ 2147483647 w 195"/>
              <a:gd name="T31" fmla="*/ 2147483647 h 254"/>
              <a:gd name="T32" fmla="*/ 2147483647 w 195"/>
              <a:gd name="T33" fmla="*/ 2147483647 h 254"/>
              <a:gd name="T34" fmla="*/ 2147483647 w 195"/>
              <a:gd name="T35" fmla="*/ 2147483647 h 254"/>
              <a:gd name="T36" fmla="*/ 2147483647 w 195"/>
              <a:gd name="T37" fmla="*/ 2147483647 h 254"/>
              <a:gd name="T38" fmla="*/ 2147483647 w 195"/>
              <a:gd name="T39" fmla="*/ 2147483647 h 254"/>
              <a:gd name="T40" fmla="*/ 2147483647 w 195"/>
              <a:gd name="T41" fmla="*/ 2147483647 h 254"/>
              <a:gd name="T42" fmla="*/ 0 w 195"/>
              <a:gd name="T43" fmla="*/ 2147483647 h 254"/>
              <a:gd name="T44" fmla="*/ 2147483647 w 195"/>
              <a:gd name="T45" fmla="*/ 2147483647 h 254"/>
              <a:gd name="T46" fmla="*/ 2147483647 w 195"/>
              <a:gd name="T47" fmla="*/ 2147483647 h 254"/>
              <a:gd name="T48" fmla="*/ 2147483647 w 195"/>
              <a:gd name="T49" fmla="*/ 2147483647 h 254"/>
              <a:gd name="T50" fmla="*/ 2147483647 w 195"/>
              <a:gd name="T51" fmla="*/ 2147483647 h 254"/>
              <a:gd name="T52" fmla="*/ 2147483647 w 195"/>
              <a:gd name="T53" fmla="*/ 2147483647 h 254"/>
              <a:gd name="T54" fmla="*/ 2147483647 w 195"/>
              <a:gd name="T55" fmla="*/ 2147483647 h 254"/>
              <a:gd name="T56" fmla="*/ 2147483647 w 195"/>
              <a:gd name="T57" fmla="*/ 2147483647 h 254"/>
              <a:gd name="T58" fmla="*/ 2147483647 w 195"/>
              <a:gd name="T59" fmla="*/ 2147483647 h 254"/>
              <a:gd name="T60" fmla="*/ 2147483647 w 195"/>
              <a:gd name="T61" fmla="*/ 2147483647 h 254"/>
              <a:gd name="T62" fmla="*/ 2147483647 w 195"/>
              <a:gd name="T63" fmla="*/ 2147483647 h 254"/>
              <a:gd name="T64" fmla="*/ 2147483647 w 195"/>
              <a:gd name="T65" fmla="*/ 2147483647 h 254"/>
              <a:gd name="T66" fmla="*/ 2147483647 w 195"/>
              <a:gd name="T67" fmla="*/ 2147483647 h 25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95" h="254">
                <a:moveTo>
                  <a:pt x="193" y="69"/>
                </a:moveTo>
                <a:lnTo>
                  <a:pt x="131" y="3"/>
                </a:lnTo>
                <a:lnTo>
                  <a:pt x="129" y="0"/>
                </a:lnTo>
                <a:lnTo>
                  <a:pt x="126" y="0"/>
                </a:lnTo>
                <a:lnTo>
                  <a:pt x="26" y="0"/>
                </a:lnTo>
                <a:lnTo>
                  <a:pt x="21" y="0"/>
                </a:lnTo>
                <a:lnTo>
                  <a:pt x="17" y="2"/>
                </a:lnTo>
                <a:lnTo>
                  <a:pt x="11" y="4"/>
                </a:lnTo>
                <a:lnTo>
                  <a:pt x="8" y="7"/>
                </a:lnTo>
                <a:lnTo>
                  <a:pt x="4" y="11"/>
                </a:lnTo>
                <a:lnTo>
                  <a:pt x="3" y="15"/>
                </a:lnTo>
                <a:lnTo>
                  <a:pt x="2" y="21"/>
                </a:lnTo>
                <a:lnTo>
                  <a:pt x="0" y="25"/>
                </a:lnTo>
                <a:lnTo>
                  <a:pt x="0" y="53"/>
                </a:lnTo>
                <a:lnTo>
                  <a:pt x="7" y="56"/>
                </a:lnTo>
                <a:lnTo>
                  <a:pt x="10" y="59"/>
                </a:lnTo>
                <a:lnTo>
                  <a:pt x="11" y="59"/>
                </a:lnTo>
                <a:lnTo>
                  <a:pt x="11" y="60"/>
                </a:lnTo>
                <a:lnTo>
                  <a:pt x="17" y="69"/>
                </a:lnTo>
                <a:lnTo>
                  <a:pt x="17" y="25"/>
                </a:lnTo>
                <a:lnTo>
                  <a:pt x="18" y="22"/>
                </a:lnTo>
                <a:lnTo>
                  <a:pt x="19" y="19"/>
                </a:lnTo>
                <a:lnTo>
                  <a:pt x="22" y="17"/>
                </a:lnTo>
                <a:lnTo>
                  <a:pt x="26" y="17"/>
                </a:lnTo>
                <a:lnTo>
                  <a:pt x="122" y="17"/>
                </a:lnTo>
                <a:lnTo>
                  <a:pt x="122" y="74"/>
                </a:lnTo>
                <a:lnTo>
                  <a:pt x="123" y="77"/>
                </a:lnTo>
                <a:lnTo>
                  <a:pt x="126" y="77"/>
                </a:lnTo>
                <a:lnTo>
                  <a:pt x="178" y="77"/>
                </a:lnTo>
                <a:lnTo>
                  <a:pt x="179" y="78"/>
                </a:lnTo>
                <a:lnTo>
                  <a:pt x="179" y="228"/>
                </a:lnTo>
                <a:lnTo>
                  <a:pt x="178" y="232"/>
                </a:lnTo>
                <a:lnTo>
                  <a:pt x="176" y="235"/>
                </a:lnTo>
                <a:lnTo>
                  <a:pt x="174" y="236"/>
                </a:lnTo>
                <a:lnTo>
                  <a:pt x="170" y="238"/>
                </a:lnTo>
                <a:lnTo>
                  <a:pt x="26" y="238"/>
                </a:lnTo>
                <a:lnTo>
                  <a:pt x="22" y="236"/>
                </a:lnTo>
                <a:lnTo>
                  <a:pt x="19" y="235"/>
                </a:lnTo>
                <a:lnTo>
                  <a:pt x="18" y="232"/>
                </a:lnTo>
                <a:lnTo>
                  <a:pt x="17" y="228"/>
                </a:lnTo>
                <a:lnTo>
                  <a:pt x="17" y="210"/>
                </a:lnTo>
                <a:lnTo>
                  <a:pt x="13" y="212"/>
                </a:lnTo>
                <a:lnTo>
                  <a:pt x="7" y="213"/>
                </a:lnTo>
                <a:lnTo>
                  <a:pt x="0" y="213"/>
                </a:lnTo>
                <a:lnTo>
                  <a:pt x="0" y="228"/>
                </a:lnTo>
                <a:lnTo>
                  <a:pt x="2" y="234"/>
                </a:lnTo>
                <a:lnTo>
                  <a:pt x="3" y="238"/>
                </a:lnTo>
                <a:lnTo>
                  <a:pt x="4" y="242"/>
                </a:lnTo>
                <a:lnTo>
                  <a:pt x="8" y="246"/>
                </a:lnTo>
                <a:lnTo>
                  <a:pt x="11" y="249"/>
                </a:lnTo>
                <a:lnTo>
                  <a:pt x="17" y="251"/>
                </a:lnTo>
                <a:lnTo>
                  <a:pt x="21" y="253"/>
                </a:lnTo>
                <a:lnTo>
                  <a:pt x="26" y="254"/>
                </a:lnTo>
                <a:lnTo>
                  <a:pt x="170" y="254"/>
                </a:lnTo>
                <a:lnTo>
                  <a:pt x="175" y="253"/>
                </a:lnTo>
                <a:lnTo>
                  <a:pt x="180" y="251"/>
                </a:lnTo>
                <a:lnTo>
                  <a:pt x="185" y="249"/>
                </a:lnTo>
                <a:lnTo>
                  <a:pt x="187" y="246"/>
                </a:lnTo>
                <a:lnTo>
                  <a:pt x="191" y="242"/>
                </a:lnTo>
                <a:lnTo>
                  <a:pt x="193" y="238"/>
                </a:lnTo>
                <a:lnTo>
                  <a:pt x="194" y="234"/>
                </a:lnTo>
                <a:lnTo>
                  <a:pt x="195" y="228"/>
                </a:lnTo>
                <a:lnTo>
                  <a:pt x="195" y="74"/>
                </a:lnTo>
                <a:lnTo>
                  <a:pt x="194" y="71"/>
                </a:lnTo>
                <a:lnTo>
                  <a:pt x="193" y="69"/>
                </a:lnTo>
                <a:close/>
                <a:moveTo>
                  <a:pt x="130" y="70"/>
                </a:moveTo>
                <a:lnTo>
                  <a:pt x="130" y="25"/>
                </a:lnTo>
                <a:lnTo>
                  <a:pt x="171" y="70"/>
                </a:lnTo>
                <a:lnTo>
                  <a:pt x="130" y="7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21" name="Freeform 127"/>
          <p:cNvSpPr>
            <a:spLocks noEditPoints="1"/>
          </p:cNvSpPr>
          <p:nvPr/>
        </p:nvSpPr>
        <p:spPr bwMode="auto">
          <a:xfrm>
            <a:off x="4351338" y="950913"/>
            <a:ext cx="74612" cy="76200"/>
          </a:xfrm>
          <a:custGeom>
            <a:avLst/>
            <a:gdLst>
              <a:gd name="T0" fmla="*/ 2147483647 w 139"/>
              <a:gd name="T1" fmla="*/ 2147483647 h 139"/>
              <a:gd name="T2" fmla="*/ 2147483647 w 139"/>
              <a:gd name="T3" fmla="*/ 2147483647 h 139"/>
              <a:gd name="T4" fmla="*/ 2147483647 w 139"/>
              <a:gd name="T5" fmla="*/ 2147483647 h 139"/>
              <a:gd name="T6" fmla="*/ 2147483647 w 139"/>
              <a:gd name="T7" fmla="*/ 2147483647 h 139"/>
              <a:gd name="T8" fmla="*/ 2147483647 w 139"/>
              <a:gd name="T9" fmla="*/ 2147483647 h 139"/>
              <a:gd name="T10" fmla="*/ 2147483647 w 139"/>
              <a:gd name="T11" fmla="*/ 2147483647 h 139"/>
              <a:gd name="T12" fmla="*/ 2147483647 w 139"/>
              <a:gd name="T13" fmla="*/ 2147483647 h 139"/>
              <a:gd name="T14" fmla="*/ 2147483647 w 139"/>
              <a:gd name="T15" fmla="*/ 2147483647 h 139"/>
              <a:gd name="T16" fmla="*/ 2147483647 w 139"/>
              <a:gd name="T17" fmla="*/ 2147483647 h 139"/>
              <a:gd name="T18" fmla="*/ 2147483647 w 139"/>
              <a:gd name="T19" fmla="*/ 2147483647 h 139"/>
              <a:gd name="T20" fmla="*/ 2147483647 w 139"/>
              <a:gd name="T21" fmla="*/ 2147483647 h 139"/>
              <a:gd name="T22" fmla="*/ 2147483647 w 139"/>
              <a:gd name="T23" fmla="*/ 2147483647 h 139"/>
              <a:gd name="T24" fmla="*/ 2147483647 w 139"/>
              <a:gd name="T25" fmla="*/ 2147483647 h 139"/>
              <a:gd name="T26" fmla="*/ 2147483647 w 139"/>
              <a:gd name="T27" fmla="*/ 2147483647 h 139"/>
              <a:gd name="T28" fmla="*/ 2147483647 w 139"/>
              <a:gd name="T29" fmla="*/ 2147483647 h 139"/>
              <a:gd name="T30" fmla="*/ 2147483647 w 139"/>
              <a:gd name="T31" fmla="*/ 2147483647 h 139"/>
              <a:gd name="T32" fmla="*/ 2147483647 w 139"/>
              <a:gd name="T33" fmla="*/ 2147483647 h 139"/>
              <a:gd name="T34" fmla="*/ 2147483647 w 139"/>
              <a:gd name="T35" fmla="*/ 2147483647 h 139"/>
              <a:gd name="T36" fmla="*/ 2147483647 w 139"/>
              <a:gd name="T37" fmla="*/ 2147483647 h 139"/>
              <a:gd name="T38" fmla="*/ 2147483647 w 139"/>
              <a:gd name="T39" fmla="*/ 0 h 139"/>
              <a:gd name="T40" fmla="*/ 2147483647 w 139"/>
              <a:gd name="T41" fmla="*/ 2147483647 h 139"/>
              <a:gd name="T42" fmla="*/ 2147483647 w 139"/>
              <a:gd name="T43" fmla="*/ 2147483647 h 139"/>
              <a:gd name="T44" fmla="*/ 2147483647 w 139"/>
              <a:gd name="T45" fmla="*/ 2147483647 h 139"/>
              <a:gd name="T46" fmla="*/ 2147483647 w 139"/>
              <a:gd name="T47" fmla="*/ 2147483647 h 139"/>
              <a:gd name="T48" fmla="*/ 0 w 139"/>
              <a:gd name="T49" fmla="*/ 2147483647 h 139"/>
              <a:gd name="T50" fmla="*/ 0 w 139"/>
              <a:gd name="T51" fmla="*/ 2147483647 h 139"/>
              <a:gd name="T52" fmla="*/ 2147483647 w 139"/>
              <a:gd name="T53" fmla="*/ 2147483647 h 139"/>
              <a:gd name="T54" fmla="*/ 2147483647 w 139"/>
              <a:gd name="T55" fmla="*/ 2147483647 h 139"/>
              <a:gd name="T56" fmla="*/ 2147483647 w 139"/>
              <a:gd name="T57" fmla="*/ 2147483647 h 139"/>
              <a:gd name="T58" fmla="*/ 2147483647 w 139"/>
              <a:gd name="T59" fmla="*/ 2147483647 h 139"/>
              <a:gd name="T60" fmla="*/ 2147483647 w 139"/>
              <a:gd name="T61" fmla="*/ 2147483647 h 139"/>
              <a:gd name="T62" fmla="*/ 2147483647 w 139"/>
              <a:gd name="T63" fmla="*/ 2147483647 h 139"/>
              <a:gd name="T64" fmla="*/ 2147483647 w 139"/>
              <a:gd name="T65" fmla="*/ 2147483647 h 139"/>
              <a:gd name="T66" fmla="*/ 2147483647 w 139"/>
              <a:gd name="T67" fmla="*/ 2147483647 h 139"/>
              <a:gd name="T68" fmla="*/ 2147483647 w 139"/>
              <a:gd name="T69" fmla="*/ 2147483647 h 139"/>
              <a:gd name="T70" fmla="*/ 2147483647 w 139"/>
              <a:gd name="T71" fmla="*/ 2147483647 h 139"/>
              <a:gd name="T72" fmla="*/ 2147483647 w 139"/>
              <a:gd name="T73" fmla="*/ 2147483647 h 139"/>
              <a:gd name="T74" fmla="*/ 2147483647 w 139"/>
              <a:gd name="T75" fmla="*/ 2147483647 h 139"/>
              <a:gd name="T76" fmla="*/ 2147483647 w 139"/>
              <a:gd name="T77" fmla="*/ 2147483647 h 139"/>
              <a:gd name="T78" fmla="*/ 2147483647 w 139"/>
              <a:gd name="T79" fmla="*/ 2147483647 h 139"/>
              <a:gd name="T80" fmla="*/ 2147483647 w 139"/>
              <a:gd name="T81" fmla="*/ 2147483647 h 139"/>
              <a:gd name="T82" fmla="*/ 2147483647 w 139"/>
              <a:gd name="T83" fmla="*/ 2147483647 h 139"/>
              <a:gd name="T84" fmla="*/ 2147483647 w 139"/>
              <a:gd name="T85" fmla="*/ 2147483647 h 139"/>
              <a:gd name="T86" fmla="*/ 2147483647 w 139"/>
              <a:gd name="T87" fmla="*/ 2147483647 h 139"/>
              <a:gd name="T88" fmla="*/ 2147483647 w 139"/>
              <a:gd name="T89" fmla="*/ 2147483647 h 139"/>
              <a:gd name="T90" fmla="*/ 2147483647 w 139"/>
              <a:gd name="T91" fmla="*/ 2147483647 h 139"/>
              <a:gd name="T92" fmla="*/ 2147483647 w 139"/>
              <a:gd name="T93" fmla="*/ 2147483647 h 139"/>
              <a:gd name="T94" fmla="*/ 2147483647 w 139"/>
              <a:gd name="T95" fmla="*/ 2147483647 h 139"/>
              <a:gd name="T96" fmla="*/ 2147483647 w 139"/>
              <a:gd name="T97" fmla="*/ 2147483647 h 139"/>
              <a:gd name="T98" fmla="*/ 2147483647 w 139"/>
              <a:gd name="T99" fmla="*/ 2147483647 h 139"/>
              <a:gd name="T100" fmla="*/ 2147483647 w 139"/>
              <a:gd name="T101" fmla="*/ 2147483647 h 139"/>
              <a:gd name="T102" fmla="*/ 2147483647 w 139"/>
              <a:gd name="T103" fmla="*/ 2147483647 h 139"/>
              <a:gd name="T104" fmla="*/ 2147483647 w 139"/>
              <a:gd name="T105" fmla="*/ 2147483647 h 139"/>
              <a:gd name="T106" fmla="*/ 2147483647 w 139"/>
              <a:gd name="T107" fmla="*/ 2147483647 h 13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39" h="139">
                <a:moveTo>
                  <a:pt x="82" y="139"/>
                </a:moveTo>
                <a:lnTo>
                  <a:pt x="82" y="139"/>
                </a:lnTo>
                <a:lnTo>
                  <a:pt x="85" y="138"/>
                </a:lnTo>
                <a:lnTo>
                  <a:pt x="86" y="138"/>
                </a:lnTo>
                <a:lnTo>
                  <a:pt x="88" y="138"/>
                </a:lnTo>
                <a:lnTo>
                  <a:pt x="89" y="138"/>
                </a:lnTo>
                <a:lnTo>
                  <a:pt x="92" y="134"/>
                </a:lnTo>
                <a:lnTo>
                  <a:pt x="93" y="131"/>
                </a:lnTo>
                <a:lnTo>
                  <a:pt x="94" y="130"/>
                </a:lnTo>
                <a:lnTo>
                  <a:pt x="93" y="94"/>
                </a:lnTo>
                <a:lnTo>
                  <a:pt x="134" y="94"/>
                </a:lnTo>
                <a:lnTo>
                  <a:pt x="137" y="93"/>
                </a:lnTo>
                <a:lnTo>
                  <a:pt x="138" y="90"/>
                </a:lnTo>
                <a:lnTo>
                  <a:pt x="139" y="86"/>
                </a:lnTo>
                <a:lnTo>
                  <a:pt x="139" y="83"/>
                </a:lnTo>
                <a:lnTo>
                  <a:pt x="135" y="79"/>
                </a:lnTo>
                <a:lnTo>
                  <a:pt x="79" y="6"/>
                </a:lnTo>
                <a:lnTo>
                  <a:pt x="77" y="3"/>
                </a:lnTo>
                <a:lnTo>
                  <a:pt x="75" y="1"/>
                </a:lnTo>
                <a:lnTo>
                  <a:pt x="70" y="0"/>
                </a:lnTo>
                <a:lnTo>
                  <a:pt x="67" y="1"/>
                </a:lnTo>
                <a:lnTo>
                  <a:pt x="63" y="3"/>
                </a:lnTo>
                <a:lnTo>
                  <a:pt x="63" y="4"/>
                </a:lnTo>
                <a:lnTo>
                  <a:pt x="2" y="81"/>
                </a:lnTo>
                <a:lnTo>
                  <a:pt x="0" y="83"/>
                </a:lnTo>
                <a:lnTo>
                  <a:pt x="0" y="86"/>
                </a:lnTo>
                <a:lnTo>
                  <a:pt x="2" y="90"/>
                </a:lnTo>
                <a:lnTo>
                  <a:pt x="3" y="91"/>
                </a:lnTo>
                <a:lnTo>
                  <a:pt x="7" y="93"/>
                </a:lnTo>
                <a:lnTo>
                  <a:pt x="10" y="93"/>
                </a:lnTo>
                <a:lnTo>
                  <a:pt x="45" y="93"/>
                </a:lnTo>
                <a:lnTo>
                  <a:pt x="45" y="128"/>
                </a:lnTo>
                <a:lnTo>
                  <a:pt x="47" y="134"/>
                </a:lnTo>
                <a:lnTo>
                  <a:pt x="49" y="136"/>
                </a:lnTo>
                <a:lnTo>
                  <a:pt x="53" y="139"/>
                </a:lnTo>
                <a:lnTo>
                  <a:pt x="56" y="139"/>
                </a:lnTo>
                <a:lnTo>
                  <a:pt x="75" y="139"/>
                </a:lnTo>
                <a:lnTo>
                  <a:pt x="82" y="139"/>
                </a:lnTo>
                <a:close/>
                <a:moveTo>
                  <a:pt x="56" y="128"/>
                </a:moveTo>
                <a:lnTo>
                  <a:pt x="56" y="87"/>
                </a:lnTo>
                <a:lnTo>
                  <a:pt x="56" y="86"/>
                </a:lnTo>
                <a:lnTo>
                  <a:pt x="55" y="83"/>
                </a:lnTo>
                <a:lnTo>
                  <a:pt x="53" y="82"/>
                </a:lnTo>
                <a:lnTo>
                  <a:pt x="51" y="82"/>
                </a:lnTo>
                <a:lnTo>
                  <a:pt x="15" y="82"/>
                </a:lnTo>
                <a:lnTo>
                  <a:pt x="70" y="12"/>
                </a:lnTo>
                <a:lnTo>
                  <a:pt x="124" y="83"/>
                </a:lnTo>
                <a:lnTo>
                  <a:pt x="88" y="83"/>
                </a:lnTo>
                <a:lnTo>
                  <a:pt x="86" y="83"/>
                </a:lnTo>
                <a:lnTo>
                  <a:pt x="83" y="85"/>
                </a:lnTo>
                <a:lnTo>
                  <a:pt x="82" y="89"/>
                </a:lnTo>
                <a:lnTo>
                  <a:pt x="83" y="128"/>
                </a:lnTo>
                <a:lnTo>
                  <a:pt x="82" y="128"/>
                </a:lnTo>
                <a:lnTo>
                  <a:pt x="56" y="12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22" name="Freeform 128"/>
          <p:cNvSpPr>
            <a:spLocks noEditPoints="1"/>
          </p:cNvSpPr>
          <p:nvPr/>
        </p:nvSpPr>
        <p:spPr bwMode="auto">
          <a:xfrm>
            <a:off x="4645025" y="950913"/>
            <a:ext cx="76200" cy="76200"/>
          </a:xfrm>
          <a:custGeom>
            <a:avLst/>
            <a:gdLst>
              <a:gd name="T0" fmla="*/ 2147483647 w 140"/>
              <a:gd name="T1" fmla="*/ 2147483647 h 139"/>
              <a:gd name="T2" fmla="*/ 2147483647 w 140"/>
              <a:gd name="T3" fmla="*/ 2147483647 h 139"/>
              <a:gd name="T4" fmla="*/ 2147483647 w 140"/>
              <a:gd name="T5" fmla="*/ 2147483647 h 139"/>
              <a:gd name="T6" fmla="*/ 2147483647 w 140"/>
              <a:gd name="T7" fmla="*/ 2147483647 h 139"/>
              <a:gd name="T8" fmla="*/ 2147483647 w 140"/>
              <a:gd name="T9" fmla="*/ 2147483647 h 139"/>
              <a:gd name="T10" fmla="*/ 2147483647 w 140"/>
              <a:gd name="T11" fmla="*/ 2147483647 h 139"/>
              <a:gd name="T12" fmla="*/ 2147483647 w 140"/>
              <a:gd name="T13" fmla="*/ 2147483647 h 139"/>
              <a:gd name="T14" fmla="*/ 2147483647 w 140"/>
              <a:gd name="T15" fmla="*/ 2147483647 h 139"/>
              <a:gd name="T16" fmla="*/ 2147483647 w 140"/>
              <a:gd name="T17" fmla="*/ 2147483647 h 139"/>
              <a:gd name="T18" fmla="*/ 2147483647 w 140"/>
              <a:gd name="T19" fmla="*/ 2147483647 h 139"/>
              <a:gd name="T20" fmla="*/ 2147483647 w 140"/>
              <a:gd name="T21" fmla="*/ 2147483647 h 139"/>
              <a:gd name="T22" fmla="*/ 2147483647 w 140"/>
              <a:gd name="T23" fmla="*/ 2147483647 h 139"/>
              <a:gd name="T24" fmla="*/ 2147483647 w 140"/>
              <a:gd name="T25" fmla="*/ 2147483647 h 139"/>
              <a:gd name="T26" fmla="*/ 2147483647 w 140"/>
              <a:gd name="T27" fmla="*/ 2147483647 h 139"/>
              <a:gd name="T28" fmla="*/ 2147483647 w 140"/>
              <a:gd name="T29" fmla="*/ 2147483647 h 139"/>
              <a:gd name="T30" fmla="*/ 2147483647 w 140"/>
              <a:gd name="T31" fmla="*/ 2147483647 h 139"/>
              <a:gd name="T32" fmla="*/ 2147483647 w 140"/>
              <a:gd name="T33" fmla="*/ 0 h 139"/>
              <a:gd name="T34" fmla="*/ 2147483647 w 140"/>
              <a:gd name="T35" fmla="*/ 0 h 139"/>
              <a:gd name="T36" fmla="*/ 2147483647 w 140"/>
              <a:gd name="T37" fmla="*/ 0 h 139"/>
              <a:gd name="T38" fmla="*/ 2147483647 w 140"/>
              <a:gd name="T39" fmla="*/ 0 h 139"/>
              <a:gd name="T40" fmla="*/ 2147483647 w 140"/>
              <a:gd name="T41" fmla="*/ 0 h 139"/>
              <a:gd name="T42" fmla="*/ 2147483647 w 140"/>
              <a:gd name="T43" fmla="*/ 2147483647 h 139"/>
              <a:gd name="T44" fmla="*/ 2147483647 w 140"/>
              <a:gd name="T45" fmla="*/ 2147483647 h 139"/>
              <a:gd name="T46" fmla="*/ 2147483647 w 140"/>
              <a:gd name="T47" fmla="*/ 2147483647 h 139"/>
              <a:gd name="T48" fmla="*/ 2147483647 w 140"/>
              <a:gd name="T49" fmla="*/ 2147483647 h 139"/>
              <a:gd name="T50" fmla="*/ 2147483647 w 140"/>
              <a:gd name="T51" fmla="*/ 2147483647 h 139"/>
              <a:gd name="T52" fmla="*/ 2147483647 w 140"/>
              <a:gd name="T53" fmla="*/ 2147483647 h 139"/>
              <a:gd name="T54" fmla="*/ 2147483647 w 140"/>
              <a:gd name="T55" fmla="*/ 2147483647 h 139"/>
              <a:gd name="T56" fmla="*/ 2147483647 w 140"/>
              <a:gd name="T57" fmla="*/ 2147483647 h 139"/>
              <a:gd name="T58" fmla="*/ 2147483647 w 140"/>
              <a:gd name="T59" fmla="*/ 2147483647 h 139"/>
              <a:gd name="T60" fmla="*/ 0 w 140"/>
              <a:gd name="T61" fmla="*/ 2147483647 h 139"/>
              <a:gd name="T62" fmla="*/ 2147483647 w 140"/>
              <a:gd name="T63" fmla="*/ 2147483647 h 139"/>
              <a:gd name="T64" fmla="*/ 2147483647 w 140"/>
              <a:gd name="T65" fmla="*/ 2147483647 h 139"/>
              <a:gd name="T66" fmla="*/ 2147483647 w 140"/>
              <a:gd name="T67" fmla="*/ 2147483647 h 139"/>
              <a:gd name="T68" fmla="*/ 2147483647 w 140"/>
              <a:gd name="T69" fmla="*/ 2147483647 h 139"/>
              <a:gd name="T70" fmla="*/ 2147483647 w 140"/>
              <a:gd name="T71" fmla="*/ 2147483647 h 139"/>
              <a:gd name="T72" fmla="*/ 2147483647 w 140"/>
              <a:gd name="T73" fmla="*/ 2147483647 h 139"/>
              <a:gd name="T74" fmla="*/ 2147483647 w 140"/>
              <a:gd name="T75" fmla="*/ 2147483647 h 139"/>
              <a:gd name="T76" fmla="*/ 2147483647 w 140"/>
              <a:gd name="T77" fmla="*/ 2147483647 h 139"/>
              <a:gd name="T78" fmla="*/ 2147483647 w 140"/>
              <a:gd name="T79" fmla="*/ 2147483647 h 139"/>
              <a:gd name="T80" fmla="*/ 2147483647 w 140"/>
              <a:gd name="T81" fmla="*/ 2147483647 h 139"/>
              <a:gd name="T82" fmla="*/ 2147483647 w 140"/>
              <a:gd name="T83" fmla="*/ 2147483647 h 139"/>
              <a:gd name="T84" fmla="*/ 2147483647 w 140"/>
              <a:gd name="T85" fmla="*/ 2147483647 h 139"/>
              <a:gd name="T86" fmla="*/ 2147483647 w 140"/>
              <a:gd name="T87" fmla="*/ 2147483647 h 139"/>
              <a:gd name="T88" fmla="*/ 2147483647 w 140"/>
              <a:gd name="T89" fmla="*/ 2147483647 h 139"/>
              <a:gd name="T90" fmla="*/ 2147483647 w 140"/>
              <a:gd name="T91" fmla="*/ 2147483647 h 139"/>
              <a:gd name="T92" fmla="*/ 2147483647 w 140"/>
              <a:gd name="T93" fmla="*/ 2147483647 h 139"/>
              <a:gd name="T94" fmla="*/ 2147483647 w 140"/>
              <a:gd name="T95" fmla="*/ 2147483647 h 139"/>
              <a:gd name="T96" fmla="*/ 2147483647 w 140"/>
              <a:gd name="T97" fmla="*/ 2147483647 h 139"/>
              <a:gd name="T98" fmla="*/ 2147483647 w 140"/>
              <a:gd name="T99" fmla="*/ 2147483647 h 139"/>
              <a:gd name="T100" fmla="*/ 2147483647 w 140"/>
              <a:gd name="T101" fmla="*/ 2147483647 h 139"/>
              <a:gd name="T102" fmla="*/ 2147483647 w 140"/>
              <a:gd name="T103" fmla="*/ 2147483647 h 139"/>
              <a:gd name="T104" fmla="*/ 2147483647 w 140"/>
              <a:gd name="T105" fmla="*/ 2147483647 h 139"/>
              <a:gd name="T106" fmla="*/ 2147483647 w 140"/>
              <a:gd name="T107" fmla="*/ 2147483647 h 13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40" h="139">
                <a:moveTo>
                  <a:pt x="76" y="136"/>
                </a:moveTo>
                <a:lnTo>
                  <a:pt x="76" y="136"/>
                </a:lnTo>
                <a:lnTo>
                  <a:pt x="78" y="135"/>
                </a:lnTo>
                <a:lnTo>
                  <a:pt x="138" y="59"/>
                </a:lnTo>
                <a:lnTo>
                  <a:pt x="139" y="56"/>
                </a:lnTo>
                <a:lnTo>
                  <a:pt x="140" y="53"/>
                </a:lnTo>
                <a:lnTo>
                  <a:pt x="139" y="49"/>
                </a:lnTo>
                <a:lnTo>
                  <a:pt x="136" y="48"/>
                </a:lnTo>
                <a:lnTo>
                  <a:pt x="134" y="46"/>
                </a:lnTo>
                <a:lnTo>
                  <a:pt x="131" y="46"/>
                </a:lnTo>
                <a:lnTo>
                  <a:pt x="95" y="46"/>
                </a:lnTo>
                <a:lnTo>
                  <a:pt x="95" y="11"/>
                </a:lnTo>
                <a:lnTo>
                  <a:pt x="94" y="6"/>
                </a:lnTo>
                <a:lnTo>
                  <a:pt x="91" y="3"/>
                </a:lnTo>
                <a:lnTo>
                  <a:pt x="90" y="1"/>
                </a:lnTo>
                <a:lnTo>
                  <a:pt x="89" y="1"/>
                </a:lnTo>
                <a:lnTo>
                  <a:pt x="87" y="0"/>
                </a:lnTo>
                <a:lnTo>
                  <a:pt x="86" y="0"/>
                </a:lnTo>
                <a:lnTo>
                  <a:pt x="84" y="0"/>
                </a:lnTo>
                <a:lnTo>
                  <a:pt x="76" y="0"/>
                </a:lnTo>
                <a:lnTo>
                  <a:pt x="57" y="0"/>
                </a:lnTo>
                <a:lnTo>
                  <a:pt x="53" y="1"/>
                </a:lnTo>
                <a:lnTo>
                  <a:pt x="50" y="3"/>
                </a:lnTo>
                <a:lnTo>
                  <a:pt x="48" y="6"/>
                </a:lnTo>
                <a:lnTo>
                  <a:pt x="46" y="8"/>
                </a:lnTo>
                <a:lnTo>
                  <a:pt x="46" y="10"/>
                </a:lnTo>
                <a:lnTo>
                  <a:pt x="46" y="45"/>
                </a:lnTo>
                <a:lnTo>
                  <a:pt x="7" y="45"/>
                </a:lnTo>
                <a:lnTo>
                  <a:pt x="4" y="46"/>
                </a:lnTo>
                <a:lnTo>
                  <a:pt x="1" y="49"/>
                </a:lnTo>
                <a:lnTo>
                  <a:pt x="0" y="52"/>
                </a:lnTo>
                <a:lnTo>
                  <a:pt x="1" y="56"/>
                </a:lnTo>
                <a:lnTo>
                  <a:pt x="4" y="60"/>
                </a:lnTo>
                <a:lnTo>
                  <a:pt x="63" y="135"/>
                </a:lnTo>
                <a:lnTo>
                  <a:pt x="65" y="138"/>
                </a:lnTo>
                <a:lnTo>
                  <a:pt x="69" y="139"/>
                </a:lnTo>
                <a:lnTo>
                  <a:pt x="72" y="138"/>
                </a:lnTo>
                <a:lnTo>
                  <a:pt x="76" y="136"/>
                </a:lnTo>
                <a:close/>
                <a:moveTo>
                  <a:pt x="69" y="127"/>
                </a:moveTo>
                <a:lnTo>
                  <a:pt x="69" y="127"/>
                </a:lnTo>
                <a:lnTo>
                  <a:pt x="15" y="56"/>
                </a:lnTo>
                <a:lnTo>
                  <a:pt x="52" y="56"/>
                </a:lnTo>
                <a:lnTo>
                  <a:pt x="54" y="56"/>
                </a:lnTo>
                <a:lnTo>
                  <a:pt x="56" y="55"/>
                </a:lnTo>
                <a:lnTo>
                  <a:pt x="57" y="51"/>
                </a:lnTo>
                <a:lnTo>
                  <a:pt x="57" y="11"/>
                </a:lnTo>
                <a:lnTo>
                  <a:pt x="84" y="11"/>
                </a:lnTo>
                <a:lnTo>
                  <a:pt x="84" y="52"/>
                </a:lnTo>
                <a:lnTo>
                  <a:pt x="84" y="53"/>
                </a:lnTo>
                <a:lnTo>
                  <a:pt x="86" y="56"/>
                </a:lnTo>
                <a:lnTo>
                  <a:pt x="87" y="56"/>
                </a:lnTo>
                <a:lnTo>
                  <a:pt x="90" y="57"/>
                </a:lnTo>
                <a:lnTo>
                  <a:pt x="125" y="57"/>
                </a:lnTo>
                <a:lnTo>
                  <a:pt x="69" y="12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23" name="Freeform 129"/>
          <p:cNvSpPr>
            <a:spLocks noEditPoints="1"/>
          </p:cNvSpPr>
          <p:nvPr/>
        </p:nvSpPr>
        <p:spPr bwMode="auto">
          <a:xfrm>
            <a:off x="4686300" y="917575"/>
            <a:ext cx="104775" cy="138113"/>
          </a:xfrm>
          <a:custGeom>
            <a:avLst/>
            <a:gdLst>
              <a:gd name="T0" fmla="*/ 2147483647 w 194"/>
              <a:gd name="T1" fmla="*/ 2147483647 h 254"/>
              <a:gd name="T2" fmla="*/ 2147483647 w 194"/>
              <a:gd name="T3" fmla="*/ 0 h 254"/>
              <a:gd name="T4" fmla="*/ 2147483647 w 194"/>
              <a:gd name="T5" fmla="*/ 0 h 254"/>
              <a:gd name="T6" fmla="*/ 2147483647 w 194"/>
              <a:gd name="T7" fmla="*/ 2147483647 h 254"/>
              <a:gd name="T8" fmla="*/ 2147483647 w 194"/>
              <a:gd name="T9" fmla="*/ 2147483647 h 254"/>
              <a:gd name="T10" fmla="*/ 0 w 194"/>
              <a:gd name="T11" fmla="*/ 2147483647 h 254"/>
              <a:gd name="T12" fmla="*/ 0 w 194"/>
              <a:gd name="T13" fmla="*/ 2147483647 h 254"/>
              <a:gd name="T14" fmla="*/ 2147483647 w 194"/>
              <a:gd name="T15" fmla="*/ 2147483647 h 254"/>
              <a:gd name="T16" fmla="*/ 2147483647 w 194"/>
              <a:gd name="T17" fmla="*/ 2147483647 h 254"/>
              <a:gd name="T18" fmla="*/ 2147483647 w 194"/>
              <a:gd name="T19" fmla="*/ 2147483647 h 254"/>
              <a:gd name="T20" fmla="*/ 2147483647 w 194"/>
              <a:gd name="T21" fmla="*/ 2147483647 h 254"/>
              <a:gd name="T22" fmla="*/ 2147483647 w 194"/>
              <a:gd name="T23" fmla="*/ 2147483647 h 254"/>
              <a:gd name="T24" fmla="*/ 2147483647 w 194"/>
              <a:gd name="T25" fmla="*/ 2147483647 h 254"/>
              <a:gd name="T26" fmla="*/ 2147483647 w 194"/>
              <a:gd name="T27" fmla="*/ 2147483647 h 254"/>
              <a:gd name="T28" fmla="*/ 2147483647 w 194"/>
              <a:gd name="T29" fmla="*/ 2147483647 h 254"/>
              <a:gd name="T30" fmla="*/ 2147483647 w 194"/>
              <a:gd name="T31" fmla="*/ 2147483647 h 254"/>
              <a:gd name="T32" fmla="*/ 2147483647 w 194"/>
              <a:gd name="T33" fmla="*/ 2147483647 h 254"/>
              <a:gd name="T34" fmla="*/ 2147483647 w 194"/>
              <a:gd name="T35" fmla="*/ 2147483647 h 254"/>
              <a:gd name="T36" fmla="*/ 2147483647 w 194"/>
              <a:gd name="T37" fmla="*/ 2147483647 h 254"/>
              <a:gd name="T38" fmla="*/ 2147483647 w 194"/>
              <a:gd name="T39" fmla="*/ 2147483647 h 254"/>
              <a:gd name="T40" fmla="*/ 2147483647 w 194"/>
              <a:gd name="T41" fmla="*/ 2147483647 h 254"/>
              <a:gd name="T42" fmla="*/ 0 w 194"/>
              <a:gd name="T43" fmla="*/ 2147483647 h 254"/>
              <a:gd name="T44" fmla="*/ 2147483647 w 194"/>
              <a:gd name="T45" fmla="*/ 2147483647 h 254"/>
              <a:gd name="T46" fmla="*/ 2147483647 w 194"/>
              <a:gd name="T47" fmla="*/ 2147483647 h 254"/>
              <a:gd name="T48" fmla="*/ 2147483647 w 194"/>
              <a:gd name="T49" fmla="*/ 2147483647 h 254"/>
              <a:gd name="T50" fmla="*/ 2147483647 w 194"/>
              <a:gd name="T51" fmla="*/ 2147483647 h 254"/>
              <a:gd name="T52" fmla="*/ 2147483647 w 194"/>
              <a:gd name="T53" fmla="*/ 2147483647 h 254"/>
              <a:gd name="T54" fmla="*/ 2147483647 w 194"/>
              <a:gd name="T55" fmla="*/ 2147483647 h 254"/>
              <a:gd name="T56" fmla="*/ 2147483647 w 194"/>
              <a:gd name="T57" fmla="*/ 2147483647 h 254"/>
              <a:gd name="T58" fmla="*/ 2147483647 w 194"/>
              <a:gd name="T59" fmla="*/ 2147483647 h 254"/>
              <a:gd name="T60" fmla="*/ 2147483647 w 194"/>
              <a:gd name="T61" fmla="*/ 2147483647 h 254"/>
              <a:gd name="T62" fmla="*/ 2147483647 w 194"/>
              <a:gd name="T63" fmla="*/ 2147483647 h 254"/>
              <a:gd name="T64" fmla="*/ 2147483647 w 194"/>
              <a:gd name="T65" fmla="*/ 2147483647 h 254"/>
              <a:gd name="T66" fmla="*/ 2147483647 w 194"/>
              <a:gd name="T67" fmla="*/ 2147483647 h 25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94" h="254">
                <a:moveTo>
                  <a:pt x="193" y="69"/>
                </a:moveTo>
                <a:lnTo>
                  <a:pt x="131" y="3"/>
                </a:lnTo>
                <a:lnTo>
                  <a:pt x="129" y="0"/>
                </a:lnTo>
                <a:lnTo>
                  <a:pt x="126" y="0"/>
                </a:lnTo>
                <a:lnTo>
                  <a:pt x="25" y="0"/>
                </a:lnTo>
                <a:lnTo>
                  <a:pt x="21" y="0"/>
                </a:lnTo>
                <a:lnTo>
                  <a:pt x="15" y="2"/>
                </a:lnTo>
                <a:lnTo>
                  <a:pt x="11" y="4"/>
                </a:lnTo>
                <a:lnTo>
                  <a:pt x="7" y="7"/>
                </a:lnTo>
                <a:lnTo>
                  <a:pt x="4" y="11"/>
                </a:lnTo>
                <a:lnTo>
                  <a:pt x="2" y="15"/>
                </a:lnTo>
                <a:lnTo>
                  <a:pt x="0" y="21"/>
                </a:lnTo>
                <a:lnTo>
                  <a:pt x="0" y="25"/>
                </a:lnTo>
                <a:lnTo>
                  <a:pt x="0" y="52"/>
                </a:lnTo>
                <a:lnTo>
                  <a:pt x="7" y="52"/>
                </a:lnTo>
                <a:lnTo>
                  <a:pt x="10" y="52"/>
                </a:lnTo>
                <a:lnTo>
                  <a:pt x="17" y="53"/>
                </a:lnTo>
                <a:lnTo>
                  <a:pt x="17" y="25"/>
                </a:lnTo>
                <a:lnTo>
                  <a:pt x="17" y="22"/>
                </a:lnTo>
                <a:lnTo>
                  <a:pt x="19" y="19"/>
                </a:lnTo>
                <a:lnTo>
                  <a:pt x="22" y="17"/>
                </a:lnTo>
                <a:lnTo>
                  <a:pt x="25" y="17"/>
                </a:lnTo>
                <a:lnTo>
                  <a:pt x="122" y="17"/>
                </a:lnTo>
                <a:lnTo>
                  <a:pt x="122" y="74"/>
                </a:lnTo>
                <a:lnTo>
                  <a:pt x="123" y="77"/>
                </a:lnTo>
                <a:lnTo>
                  <a:pt x="126" y="77"/>
                </a:lnTo>
                <a:lnTo>
                  <a:pt x="178" y="77"/>
                </a:lnTo>
                <a:lnTo>
                  <a:pt x="178" y="78"/>
                </a:lnTo>
                <a:lnTo>
                  <a:pt x="178" y="228"/>
                </a:lnTo>
                <a:lnTo>
                  <a:pt x="178" y="232"/>
                </a:lnTo>
                <a:lnTo>
                  <a:pt x="176" y="235"/>
                </a:lnTo>
                <a:lnTo>
                  <a:pt x="174" y="236"/>
                </a:lnTo>
                <a:lnTo>
                  <a:pt x="169" y="238"/>
                </a:lnTo>
                <a:lnTo>
                  <a:pt x="25" y="238"/>
                </a:lnTo>
                <a:lnTo>
                  <a:pt x="22" y="236"/>
                </a:lnTo>
                <a:lnTo>
                  <a:pt x="19" y="235"/>
                </a:lnTo>
                <a:lnTo>
                  <a:pt x="17" y="232"/>
                </a:lnTo>
                <a:lnTo>
                  <a:pt x="17" y="228"/>
                </a:lnTo>
                <a:lnTo>
                  <a:pt x="17" y="197"/>
                </a:lnTo>
                <a:lnTo>
                  <a:pt x="10" y="205"/>
                </a:lnTo>
                <a:lnTo>
                  <a:pt x="8" y="206"/>
                </a:lnTo>
                <a:lnTo>
                  <a:pt x="4" y="209"/>
                </a:lnTo>
                <a:lnTo>
                  <a:pt x="0" y="212"/>
                </a:lnTo>
                <a:lnTo>
                  <a:pt x="0" y="228"/>
                </a:lnTo>
                <a:lnTo>
                  <a:pt x="0" y="234"/>
                </a:lnTo>
                <a:lnTo>
                  <a:pt x="2" y="238"/>
                </a:lnTo>
                <a:lnTo>
                  <a:pt x="4" y="242"/>
                </a:lnTo>
                <a:lnTo>
                  <a:pt x="7" y="246"/>
                </a:lnTo>
                <a:lnTo>
                  <a:pt x="11" y="249"/>
                </a:lnTo>
                <a:lnTo>
                  <a:pt x="15" y="251"/>
                </a:lnTo>
                <a:lnTo>
                  <a:pt x="21" y="253"/>
                </a:lnTo>
                <a:lnTo>
                  <a:pt x="25" y="254"/>
                </a:lnTo>
                <a:lnTo>
                  <a:pt x="169" y="254"/>
                </a:lnTo>
                <a:lnTo>
                  <a:pt x="175" y="253"/>
                </a:lnTo>
                <a:lnTo>
                  <a:pt x="179" y="251"/>
                </a:lnTo>
                <a:lnTo>
                  <a:pt x="183" y="249"/>
                </a:lnTo>
                <a:lnTo>
                  <a:pt x="187" y="246"/>
                </a:lnTo>
                <a:lnTo>
                  <a:pt x="190" y="242"/>
                </a:lnTo>
                <a:lnTo>
                  <a:pt x="193" y="238"/>
                </a:lnTo>
                <a:lnTo>
                  <a:pt x="194" y="234"/>
                </a:lnTo>
                <a:lnTo>
                  <a:pt x="194" y="228"/>
                </a:lnTo>
                <a:lnTo>
                  <a:pt x="194" y="74"/>
                </a:lnTo>
                <a:lnTo>
                  <a:pt x="194" y="71"/>
                </a:lnTo>
                <a:lnTo>
                  <a:pt x="193" y="69"/>
                </a:lnTo>
                <a:close/>
                <a:moveTo>
                  <a:pt x="130" y="70"/>
                </a:moveTo>
                <a:lnTo>
                  <a:pt x="130" y="25"/>
                </a:lnTo>
                <a:lnTo>
                  <a:pt x="171" y="70"/>
                </a:lnTo>
                <a:lnTo>
                  <a:pt x="130" y="7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24" name="Freeform 130"/>
          <p:cNvSpPr>
            <a:spLocks noEditPoints="1"/>
          </p:cNvSpPr>
          <p:nvPr/>
        </p:nvSpPr>
        <p:spPr bwMode="auto">
          <a:xfrm>
            <a:off x="4098925" y="917575"/>
            <a:ext cx="104775" cy="138113"/>
          </a:xfrm>
          <a:custGeom>
            <a:avLst/>
            <a:gdLst>
              <a:gd name="T0" fmla="*/ 2147483647 w 195"/>
              <a:gd name="T1" fmla="*/ 2147483647 h 254"/>
              <a:gd name="T2" fmla="*/ 2147483647 w 195"/>
              <a:gd name="T3" fmla="*/ 0 h 254"/>
              <a:gd name="T4" fmla="*/ 2147483647 w 195"/>
              <a:gd name="T5" fmla="*/ 0 h 254"/>
              <a:gd name="T6" fmla="*/ 2147483647 w 195"/>
              <a:gd name="T7" fmla="*/ 2147483647 h 254"/>
              <a:gd name="T8" fmla="*/ 2147483647 w 195"/>
              <a:gd name="T9" fmla="*/ 2147483647 h 254"/>
              <a:gd name="T10" fmla="*/ 2147483647 w 195"/>
              <a:gd name="T11" fmla="*/ 2147483647 h 254"/>
              <a:gd name="T12" fmla="*/ 0 w 195"/>
              <a:gd name="T13" fmla="*/ 2147483647 h 254"/>
              <a:gd name="T14" fmla="*/ 2147483647 w 195"/>
              <a:gd name="T15" fmla="*/ 2147483647 h 254"/>
              <a:gd name="T16" fmla="*/ 2147483647 w 195"/>
              <a:gd name="T17" fmla="*/ 2147483647 h 254"/>
              <a:gd name="T18" fmla="*/ 2147483647 w 195"/>
              <a:gd name="T19" fmla="*/ 2147483647 h 254"/>
              <a:gd name="T20" fmla="*/ 2147483647 w 195"/>
              <a:gd name="T21" fmla="*/ 2147483647 h 254"/>
              <a:gd name="T22" fmla="*/ 2147483647 w 195"/>
              <a:gd name="T23" fmla="*/ 2147483647 h 254"/>
              <a:gd name="T24" fmla="*/ 2147483647 w 195"/>
              <a:gd name="T25" fmla="*/ 2147483647 h 254"/>
              <a:gd name="T26" fmla="*/ 2147483647 w 195"/>
              <a:gd name="T27" fmla="*/ 2147483647 h 254"/>
              <a:gd name="T28" fmla="*/ 2147483647 w 195"/>
              <a:gd name="T29" fmla="*/ 2147483647 h 254"/>
              <a:gd name="T30" fmla="*/ 2147483647 w 195"/>
              <a:gd name="T31" fmla="*/ 2147483647 h 254"/>
              <a:gd name="T32" fmla="*/ 2147483647 w 195"/>
              <a:gd name="T33" fmla="*/ 2147483647 h 254"/>
              <a:gd name="T34" fmla="*/ 2147483647 w 195"/>
              <a:gd name="T35" fmla="*/ 2147483647 h 254"/>
              <a:gd name="T36" fmla="*/ 2147483647 w 195"/>
              <a:gd name="T37" fmla="*/ 2147483647 h 254"/>
              <a:gd name="T38" fmla="*/ 2147483647 w 195"/>
              <a:gd name="T39" fmla="*/ 2147483647 h 254"/>
              <a:gd name="T40" fmla="*/ 2147483647 w 195"/>
              <a:gd name="T41" fmla="*/ 2147483647 h 254"/>
              <a:gd name="T42" fmla="*/ 0 w 195"/>
              <a:gd name="T43" fmla="*/ 2147483647 h 254"/>
              <a:gd name="T44" fmla="*/ 2147483647 w 195"/>
              <a:gd name="T45" fmla="*/ 2147483647 h 254"/>
              <a:gd name="T46" fmla="*/ 2147483647 w 195"/>
              <a:gd name="T47" fmla="*/ 2147483647 h 254"/>
              <a:gd name="T48" fmla="*/ 2147483647 w 195"/>
              <a:gd name="T49" fmla="*/ 2147483647 h 254"/>
              <a:gd name="T50" fmla="*/ 2147483647 w 195"/>
              <a:gd name="T51" fmla="*/ 2147483647 h 254"/>
              <a:gd name="T52" fmla="*/ 2147483647 w 195"/>
              <a:gd name="T53" fmla="*/ 2147483647 h 254"/>
              <a:gd name="T54" fmla="*/ 2147483647 w 195"/>
              <a:gd name="T55" fmla="*/ 2147483647 h 254"/>
              <a:gd name="T56" fmla="*/ 2147483647 w 195"/>
              <a:gd name="T57" fmla="*/ 2147483647 h 254"/>
              <a:gd name="T58" fmla="*/ 2147483647 w 195"/>
              <a:gd name="T59" fmla="*/ 2147483647 h 254"/>
              <a:gd name="T60" fmla="*/ 2147483647 w 195"/>
              <a:gd name="T61" fmla="*/ 2147483647 h 254"/>
              <a:gd name="T62" fmla="*/ 2147483647 w 195"/>
              <a:gd name="T63" fmla="*/ 2147483647 h 254"/>
              <a:gd name="T64" fmla="*/ 2147483647 w 195"/>
              <a:gd name="T65" fmla="*/ 2147483647 h 254"/>
              <a:gd name="T66" fmla="*/ 2147483647 w 195"/>
              <a:gd name="T67" fmla="*/ 2147483647 h 25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95" h="254">
                <a:moveTo>
                  <a:pt x="193" y="69"/>
                </a:moveTo>
                <a:lnTo>
                  <a:pt x="131" y="3"/>
                </a:lnTo>
                <a:lnTo>
                  <a:pt x="128" y="0"/>
                </a:lnTo>
                <a:lnTo>
                  <a:pt x="126" y="0"/>
                </a:lnTo>
                <a:lnTo>
                  <a:pt x="26" y="0"/>
                </a:lnTo>
                <a:lnTo>
                  <a:pt x="21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4" y="11"/>
                </a:lnTo>
                <a:lnTo>
                  <a:pt x="3" y="15"/>
                </a:lnTo>
                <a:lnTo>
                  <a:pt x="1" y="21"/>
                </a:lnTo>
                <a:lnTo>
                  <a:pt x="0" y="25"/>
                </a:lnTo>
                <a:lnTo>
                  <a:pt x="0" y="53"/>
                </a:lnTo>
                <a:lnTo>
                  <a:pt x="4" y="52"/>
                </a:lnTo>
                <a:lnTo>
                  <a:pt x="7" y="52"/>
                </a:lnTo>
                <a:lnTo>
                  <a:pt x="12" y="53"/>
                </a:lnTo>
                <a:lnTo>
                  <a:pt x="16" y="56"/>
                </a:lnTo>
                <a:lnTo>
                  <a:pt x="16" y="25"/>
                </a:lnTo>
                <a:lnTo>
                  <a:pt x="18" y="22"/>
                </a:lnTo>
                <a:lnTo>
                  <a:pt x="19" y="19"/>
                </a:lnTo>
                <a:lnTo>
                  <a:pt x="22" y="17"/>
                </a:lnTo>
                <a:lnTo>
                  <a:pt x="26" y="17"/>
                </a:lnTo>
                <a:lnTo>
                  <a:pt x="122" y="17"/>
                </a:lnTo>
                <a:lnTo>
                  <a:pt x="122" y="74"/>
                </a:lnTo>
                <a:lnTo>
                  <a:pt x="123" y="77"/>
                </a:lnTo>
                <a:lnTo>
                  <a:pt x="126" y="77"/>
                </a:lnTo>
                <a:lnTo>
                  <a:pt x="177" y="77"/>
                </a:lnTo>
                <a:lnTo>
                  <a:pt x="179" y="78"/>
                </a:lnTo>
                <a:lnTo>
                  <a:pt x="179" y="228"/>
                </a:lnTo>
                <a:lnTo>
                  <a:pt x="177" y="232"/>
                </a:lnTo>
                <a:lnTo>
                  <a:pt x="176" y="235"/>
                </a:lnTo>
                <a:lnTo>
                  <a:pt x="173" y="236"/>
                </a:lnTo>
                <a:lnTo>
                  <a:pt x="169" y="238"/>
                </a:lnTo>
                <a:lnTo>
                  <a:pt x="26" y="238"/>
                </a:lnTo>
                <a:lnTo>
                  <a:pt x="22" y="236"/>
                </a:lnTo>
                <a:lnTo>
                  <a:pt x="19" y="235"/>
                </a:lnTo>
                <a:lnTo>
                  <a:pt x="18" y="232"/>
                </a:lnTo>
                <a:lnTo>
                  <a:pt x="16" y="228"/>
                </a:lnTo>
                <a:lnTo>
                  <a:pt x="16" y="210"/>
                </a:lnTo>
                <a:lnTo>
                  <a:pt x="12" y="212"/>
                </a:lnTo>
                <a:lnTo>
                  <a:pt x="8" y="213"/>
                </a:lnTo>
                <a:lnTo>
                  <a:pt x="4" y="213"/>
                </a:lnTo>
                <a:lnTo>
                  <a:pt x="0" y="210"/>
                </a:lnTo>
                <a:lnTo>
                  <a:pt x="0" y="228"/>
                </a:lnTo>
                <a:lnTo>
                  <a:pt x="1" y="234"/>
                </a:lnTo>
                <a:lnTo>
                  <a:pt x="3" y="238"/>
                </a:lnTo>
                <a:lnTo>
                  <a:pt x="4" y="242"/>
                </a:lnTo>
                <a:lnTo>
                  <a:pt x="8" y="246"/>
                </a:lnTo>
                <a:lnTo>
                  <a:pt x="11" y="249"/>
                </a:lnTo>
                <a:lnTo>
                  <a:pt x="15" y="251"/>
                </a:lnTo>
                <a:lnTo>
                  <a:pt x="21" y="253"/>
                </a:lnTo>
                <a:lnTo>
                  <a:pt x="26" y="254"/>
                </a:lnTo>
                <a:lnTo>
                  <a:pt x="169" y="254"/>
                </a:lnTo>
                <a:lnTo>
                  <a:pt x="175" y="253"/>
                </a:lnTo>
                <a:lnTo>
                  <a:pt x="179" y="251"/>
                </a:lnTo>
                <a:lnTo>
                  <a:pt x="184" y="249"/>
                </a:lnTo>
                <a:lnTo>
                  <a:pt x="187" y="246"/>
                </a:lnTo>
                <a:lnTo>
                  <a:pt x="191" y="242"/>
                </a:lnTo>
                <a:lnTo>
                  <a:pt x="193" y="238"/>
                </a:lnTo>
                <a:lnTo>
                  <a:pt x="194" y="234"/>
                </a:lnTo>
                <a:lnTo>
                  <a:pt x="195" y="228"/>
                </a:lnTo>
                <a:lnTo>
                  <a:pt x="195" y="74"/>
                </a:lnTo>
                <a:lnTo>
                  <a:pt x="194" y="71"/>
                </a:lnTo>
                <a:lnTo>
                  <a:pt x="193" y="69"/>
                </a:lnTo>
                <a:close/>
                <a:moveTo>
                  <a:pt x="130" y="70"/>
                </a:moveTo>
                <a:lnTo>
                  <a:pt x="130" y="25"/>
                </a:lnTo>
                <a:lnTo>
                  <a:pt x="171" y="70"/>
                </a:lnTo>
                <a:lnTo>
                  <a:pt x="130" y="7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25" name="Freeform 131"/>
          <p:cNvSpPr>
            <a:spLocks noEditPoints="1"/>
          </p:cNvSpPr>
          <p:nvPr/>
        </p:nvSpPr>
        <p:spPr bwMode="auto">
          <a:xfrm>
            <a:off x="4054475" y="950913"/>
            <a:ext cx="76200" cy="76200"/>
          </a:xfrm>
          <a:custGeom>
            <a:avLst/>
            <a:gdLst>
              <a:gd name="T0" fmla="*/ 2147483647 w 139"/>
              <a:gd name="T1" fmla="*/ 2147483647 h 139"/>
              <a:gd name="T2" fmla="*/ 2147483647 w 139"/>
              <a:gd name="T3" fmla="*/ 2147483647 h 139"/>
              <a:gd name="T4" fmla="*/ 2147483647 w 139"/>
              <a:gd name="T5" fmla="*/ 2147483647 h 139"/>
              <a:gd name="T6" fmla="*/ 2147483647 w 139"/>
              <a:gd name="T7" fmla="*/ 2147483647 h 139"/>
              <a:gd name="T8" fmla="*/ 2147483647 w 139"/>
              <a:gd name="T9" fmla="*/ 2147483647 h 139"/>
              <a:gd name="T10" fmla="*/ 2147483647 w 139"/>
              <a:gd name="T11" fmla="*/ 2147483647 h 139"/>
              <a:gd name="T12" fmla="*/ 2147483647 w 139"/>
              <a:gd name="T13" fmla="*/ 2147483647 h 139"/>
              <a:gd name="T14" fmla="*/ 2147483647 w 139"/>
              <a:gd name="T15" fmla="*/ 2147483647 h 139"/>
              <a:gd name="T16" fmla="*/ 2147483647 w 139"/>
              <a:gd name="T17" fmla="*/ 2147483647 h 139"/>
              <a:gd name="T18" fmla="*/ 2147483647 w 139"/>
              <a:gd name="T19" fmla="*/ 2147483647 h 139"/>
              <a:gd name="T20" fmla="*/ 2147483647 w 139"/>
              <a:gd name="T21" fmla="*/ 2147483647 h 139"/>
              <a:gd name="T22" fmla="*/ 2147483647 w 139"/>
              <a:gd name="T23" fmla="*/ 2147483647 h 139"/>
              <a:gd name="T24" fmla="*/ 2147483647 w 139"/>
              <a:gd name="T25" fmla="*/ 2147483647 h 139"/>
              <a:gd name="T26" fmla="*/ 2147483647 w 139"/>
              <a:gd name="T27" fmla="*/ 2147483647 h 139"/>
              <a:gd name="T28" fmla="*/ 2147483647 w 139"/>
              <a:gd name="T29" fmla="*/ 2147483647 h 139"/>
              <a:gd name="T30" fmla="*/ 2147483647 w 139"/>
              <a:gd name="T31" fmla="*/ 2147483647 h 139"/>
              <a:gd name="T32" fmla="*/ 2147483647 w 139"/>
              <a:gd name="T33" fmla="*/ 2147483647 h 139"/>
              <a:gd name="T34" fmla="*/ 2147483647 w 139"/>
              <a:gd name="T35" fmla="*/ 2147483647 h 139"/>
              <a:gd name="T36" fmla="*/ 2147483647 w 139"/>
              <a:gd name="T37" fmla="*/ 2147483647 h 139"/>
              <a:gd name="T38" fmla="*/ 2147483647 w 139"/>
              <a:gd name="T39" fmla="*/ 2147483647 h 139"/>
              <a:gd name="T40" fmla="*/ 2147483647 w 139"/>
              <a:gd name="T41" fmla="*/ 2147483647 h 139"/>
              <a:gd name="T42" fmla="*/ 2147483647 w 139"/>
              <a:gd name="T43" fmla="*/ 2147483647 h 139"/>
              <a:gd name="T44" fmla="*/ 2147483647 w 139"/>
              <a:gd name="T45" fmla="*/ 2147483647 h 139"/>
              <a:gd name="T46" fmla="*/ 2147483647 w 139"/>
              <a:gd name="T47" fmla="*/ 0 h 139"/>
              <a:gd name="T48" fmla="*/ 2147483647 w 139"/>
              <a:gd name="T49" fmla="*/ 0 h 139"/>
              <a:gd name="T50" fmla="*/ 2147483647 w 139"/>
              <a:gd name="T51" fmla="*/ 2147483647 h 139"/>
              <a:gd name="T52" fmla="*/ 2147483647 w 139"/>
              <a:gd name="T53" fmla="*/ 2147483647 h 139"/>
              <a:gd name="T54" fmla="*/ 2147483647 w 139"/>
              <a:gd name="T55" fmla="*/ 2147483647 h 139"/>
              <a:gd name="T56" fmla="*/ 2147483647 w 139"/>
              <a:gd name="T57" fmla="*/ 2147483647 h 139"/>
              <a:gd name="T58" fmla="*/ 0 w 139"/>
              <a:gd name="T59" fmla="*/ 2147483647 h 139"/>
              <a:gd name="T60" fmla="*/ 2147483647 w 139"/>
              <a:gd name="T61" fmla="*/ 2147483647 h 139"/>
              <a:gd name="T62" fmla="*/ 2147483647 w 139"/>
              <a:gd name="T63" fmla="*/ 2147483647 h 139"/>
              <a:gd name="T64" fmla="*/ 2147483647 w 139"/>
              <a:gd name="T65" fmla="*/ 2147483647 h 139"/>
              <a:gd name="T66" fmla="*/ 2147483647 w 139"/>
              <a:gd name="T67" fmla="*/ 2147483647 h 139"/>
              <a:gd name="T68" fmla="*/ 2147483647 w 139"/>
              <a:gd name="T69" fmla="*/ 2147483647 h 139"/>
              <a:gd name="T70" fmla="*/ 2147483647 w 139"/>
              <a:gd name="T71" fmla="*/ 2147483647 h 139"/>
              <a:gd name="T72" fmla="*/ 2147483647 w 139"/>
              <a:gd name="T73" fmla="*/ 2147483647 h 139"/>
              <a:gd name="T74" fmla="*/ 2147483647 w 139"/>
              <a:gd name="T75" fmla="*/ 2147483647 h 139"/>
              <a:gd name="T76" fmla="*/ 2147483647 w 139"/>
              <a:gd name="T77" fmla="*/ 2147483647 h 139"/>
              <a:gd name="T78" fmla="*/ 2147483647 w 139"/>
              <a:gd name="T79" fmla="*/ 2147483647 h 139"/>
              <a:gd name="T80" fmla="*/ 2147483647 w 139"/>
              <a:gd name="T81" fmla="*/ 2147483647 h 139"/>
              <a:gd name="T82" fmla="*/ 2147483647 w 139"/>
              <a:gd name="T83" fmla="*/ 2147483647 h 139"/>
              <a:gd name="T84" fmla="*/ 2147483647 w 139"/>
              <a:gd name="T85" fmla="*/ 2147483647 h 139"/>
              <a:gd name="T86" fmla="*/ 2147483647 w 139"/>
              <a:gd name="T87" fmla="*/ 2147483647 h 139"/>
              <a:gd name="T88" fmla="*/ 2147483647 w 139"/>
              <a:gd name="T89" fmla="*/ 2147483647 h 139"/>
              <a:gd name="T90" fmla="*/ 2147483647 w 139"/>
              <a:gd name="T91" fmla="*/ 2147483647 h 139"/>
              <a:gd name="T92" fmla="*/ 2147483647 w 139"/>
              <a:gd name="T93" fmla="*/ 2147483647 h 139"/>
              <a:gd name="T94" fmla="*/ 2147483647 w 139"/>
              <a:gd name="T95" fmla="*/ 2147483647 h 139"/>
              <a:gd name="T96" fmla="*/ 2147483647 w 139"/>
              <a:gd name="T97" fmla="*/ 2147483647 h 139"/>
              <a:gd name="T98" fmla="*/ 2147483647 w 139"/>
              <a:gd name="T99" fmla="*/ 2147483647 h 139"/>
              <a:gd name="T100" fmla="*/ 2147483647 w 139"/>
              <a:gd name="T101" fmla="*/ 2147483647 h 139"/>
              <a:gd name="T102" fmla="*/ 2147483647 w 139"/>
              <a:gd name="T103" fmla="*/ 2147483647 h 139"/>
              <a:gd name="T104" fmla="*/ 2147483647 w 139"/>
              <a:gd name="T105" fmla="*/ 2147483647 h 139"/>
              <a:gd name="T106" fmla="*/ 2147483647 w 139"/>
              <a:gd name="T107" fmla="*/ 2147483647 h 139"/>
              <a:gd name="T108" fmla="*/ 2147483647 w 139"/>
              <a:gd name="T109" fmla="*/ 2147483647 h 139"/>
              <a:gd name="T110" fmla="*/ 2147483647 w 139"/>
              <a:gd name="T111" fmla="*/ 2147483647 h 139"/>
              <a:gd name="T112" fmla="*/ 2147483647 w 139"/>
              <a:gd name="T113" fmla="*/ 2147483647 h 139"/>
              <a:gd name="T114" fmla="*/ 2147483647 w 139"/>
              <a:gd name="T115" fmla="*/ 2147483647 h 1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39" h="139">
                <a:moveTo>
                  <a:pt x="87" y="139"/>
                </a:moveTo>
                <a:lnTo>
                  <a:pt x="87" y="139"/>
                </a:lnTo>
                <a:lnTo>
                  <a:pt x="91" y="138"/>
                </a:lnTo>
                <a:lnTo>
                  <a:pt x="93" y="136"/>
                </a:lnTo>
                <a:lnTo>
                  <a:pt x="94" y="134"/>
                </a:lnTo>
                <a:lnTo>
                  <a:pt x="94" y="93"/>
                </a:lnTo>
                <a:lnTo>
                  <a:pt x="130" y="94"/>
                </a:lnTo>
                <a:lnTo>
                  <a:pt x="132" y="93"/>
                </a:lnTo>
                <a:lnTo>
                  <a:pt x="134" y="93"/>
                </a:lnTo>
                <a:lnTo>
                  <a:pt x="136" y="90"/>
                </a:lnTo>
                <a:lnTo>
                  <a:pt x="138" y="87"/>
                </a:lnTo>
                <a:lnTo>
                  <a:pt x="139" y="82"/>
                </a:lnTo>
                <a:lnTo>
                  <a:pt x="139" y="56"/>
                </a:lnTo>
                <a:lnTo>
                  <a:pt x="139" y="53"/>
                </a:lnTo>
                <a:lnTo>
                  <a:pt x="138" y="49"/>
                </a:lnTo>
                <a:lnTo>
                  <a:pt x="134" y="46"/>
                </a:lnTo>
                <a:lnTo>
                  <a:pt x="128" y="45"/>
                </a:lnTo>
                <a:lnTo>
                  <a:pt x="95" y="45"/>
                </a:lnTo>
                <a:lnTo>
                  <a:pt x="93" y="45"/>
                </a:lnTo>
                <a:lnTo>
                  <a:pt x="93" y="10"/>
                </a:lnTo>
                <a:lnTo>
                  <a:pt x="93" y="6"/>
                </a:lnTo>
                <a:lnTo>
                  <a:pt x="91" y="3"/>
                </a:lnTo>
                <a:lnTo>
                  <a:pt x="90" y="1"/>
                </a:lnTo>
                <a:lnTo>
                  <a:pt x="86" y="0"/>
                </a:lnTo>
                <a:lnTo>
                  <a:pt x="83" y="0"/>
                </a:lnTo>
                <a:lnTo>
                  <a:pt x="80" y="1"/>
                </a:lnTo>
                <a:lnTo>
                  <a:pt x="79" y="3"/>
                </a:lnTo>
                <a:lnTo>
                  <a:pt x="4" y="63"/>
                </a:lnTo>
                <a:lnTo>
                  <a:pt x="1" y="67"/>
                </a:lnTo>
                <a:lnTo>
                  <a:pt x="0" y="70"/>
                </a:lnTo>
                <a:lnTo>
                  <a:pt x="1" y="75"/>
                </a:lnTo>
                <a:lnTo>
                  <a:pt x="4" y="76"/>
                </a:lnTo>
                <a:lnTo>
                  <a:pt x="79" y="135"/>
                </a:lnTo>
                <a:lnTo>
                  <a:pt x="82" y="138"/>
                </a:lnTo>
                <a:lnTo>
                  <a:pt x="85" y="139"/>
                </a:lnTo>
                <a:lnTo>
                  <a:pt x="87" y="139"/>
                </a:lnTo>
                <a:close/>
                <a:moveTo>
                  <a:pt x="12" y="70"/>
                </a:moveTo>
                <a:lnTo>
                  <a:pt x="79" y="18"/>
                </a:lnTo>
                <a:lnTo>
                  <a:pt x="82" y="15"/>
                </a:lnTo>
                <a:lnTo>
                  <a:pt x="82" y="51"/>
                </a:lnTo>
                <a:lnTo>
                  <a:pt x="83" y="52"/>
                </a:lnTo>
                <a:lnTo>
                  <a:pt x="85" y="55"/>
                </a:lnTo>
                <a:lnTo>
                  <a:pt x="86" y="56"/>
                </a:lnTo>
                <a:lnTo>
                  <a:pt x="87" y="56"/>
                </a:lnTo>
                <a:lnTo>
                  <a:pt x="95" y="56"/>
                </a:lnTo>
                <a:lnTo>
                  <a:pt x="128" y="56"/>
                </a:lnTo>
                <a:lnTo>
                  <a:pt x="128" y="82"/>
                </a:lnTo>
                <a:lnTo>
                  <a:pt x="128" y="83"/>
                </a:lnTo>
                <a:lnTo>
                  <a:pt x="95" y="82"/>
                </a:lnTo>
                <a:lnTo>
                  <a:pt x="89" y="82"/>
                </a:lnTo>
                <a:lnTo>
                  <a:pt x="86" y="83"/>
                </a:lnTo>
                <a:lnTo>
                  <a:pt x="85" y="83"/>
                </a:lnTo>
                <a:lnTo>
                  <a:pt x="83" y="86"/>
                </a:lnTo>
                <a:lnTo>
                  <a:pt x="83" y="87"/>
                </a:lnTo>
                <a:lnTo>
                  <a:pt x="83" y="124"/>
                </a:lnTo>
                <a:lnTo>
                  <a:pt x="80" y="123"/>
                </a:lnTo>
                <a:lnTo>
                  <a:pt x="79" y="121"/>
                </a:lnTo>
                <a:lnTo>
                  <a:pt x="12" y="7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26" name="Freeform 132"/>
          <p:cNvSpPr>
            <a:spLocks/>
          </p:cNvSpPr>
          <p:nvPr/>
        </p:nvSpPr>
        <p:spPr bwMode="auto">
          <a:xfrm>
            <a:off x="3817938" y="1558925"/>
            <a:ext cx="31750" cy="11113"/>
          </a:xfrm>
          <a:custGeom>
            <a:avLst/>
            <a:gdLst>
              <a:gd name="T0" fmla="*/ 2147483647 w 57"/>
              <a:gd name="T1" fmla="*/ 2147483647 h 20"/>
              <a:gd name="T2" fmla="*/ 2147483647 w 57"/>
              <a:gd name="T3" fmla="*/ 2147483647 h 20"/>
              <a:gd name="T4" fmla="*/ 2147483647 w 57"/>
              <a:gd name="T5" fmla="*/ 2147483647 h 20"/>
              <a:gd name="T6" fmla="*/ 2147483647 w 57"/>
              <a:gd name="T7" fmla="*/ 2147483647 h 20"/>
              <a:gd name="T8" fmla="*/ 2147483647 w 57"/>
              <a:gd name="T9" fmla="*/ 2147483647 h 20"/>
              <a:gd name="T10" fmla="*/ 2147483647 w 57"/>
              <a:gd name="T11" fmla="*/ 2147483647 h 20"/>
              <a:gd name="T12" fmla="*/ 2147483647 w 57"/>
              <a:gd name="T13" fmla="*/ 2147483647 h 20"/>
              <a:gd name="T14" fmla="*/ 2147483647 w 57"/>
              <a:gd name="T15" fmla="*/ 0 h 20"/>
              <a:gd name="T16" fmla="*/ 2147483647 w 57"/>
              <a:gd name="T17" fmla="*/ 2147483647 h 20"/>
              <a:gd name="T18" fmla="*/ 2147483647 w 57"/>
              <a:gd name="T19" fmla="*/ 2147483647 h 20"/>
              <a:gd name="T20" fmla="*/ 2147483647 w 57"/>
              <a:gd name="T21" fmla="*/ 2147483647 h 20"/>
              <a:gd name="T22" fmla="*/ 2147483647 w 57"/>
              <a:gd name="T23" fmla="*/ 2147483647 h 20"/>
              <a:gd name="T24" fmla="*/ 0 w 57"/>
              <a:gd name="T25" fmla="*/ 2147483647 h 20"/>
              <a:gd name="T26" fmla="*/ 2147483647 w 57"/>
              <a:gd name="T27" fmla="*/ 2147483647 h 20"/>
              <a:gd name="T28" fmla="*/ 2147483647 w 57"/>
              <a:gd name="T29" fmla="*/ 2147483647 h 20"/>
              <a:gd name="T30" fmla="*/ 2147483647 w 57"/>
              <a:gd name="T31" fmla="*/ 2147483647 h 20"/>
              <a:gd name="T32" fmla="*/ 2147483647 w 57"/>
              <a:gd name="T33" fmla="*/ 2147483647 h 20"/>
              <a:gd name="T34" fmla="*/ 2147483647 w 57"/>
              <a:gd name="T35" fmla="*/ 2147483647 h 20"/>
              <a:gd name="T36" fmla="*/ 2147483647 w 57"/>
              <a:gd name="T37" fmla="*/ 2147483647 h 20"/>
              <a:gd name="T38" fmla="*/ 2147483647 w 57"/>
              <a:gd name="T39" fmla="*/ 2147483647 h 20"/>
              <a:gd name="T40" fmla="*/ 2147483647 w 57"/>
              <a:gd name="T41" fmla="*/ 2147483647 h 20"/>
              <a:gd name="T42" fmla="*/ 2147483647 w 57"/>
              <a:gd name="T43" fmla="*/ 2147483647 h 20"/>
              <a:gd name="T44" fmla="*/ 2147483647 w 57"/>
              <a:gd name="T45" fmla="*/ 2147483647 h 20"/>
              <a:gd name="T46" fmla="*/ 2147483647 w 57"/>
              <a:gd name="T47" fmla="*/ 2147483647 h 20"/>
              <a:gd name="T48" fmla="*/ 2147483647 w 57"/>
              <a:gd name="T49" fmla="*/ 2147483647 h 20"/>
              <a:gd name="T50" fmla="*/ 2147483647 w 57"/>
              <a:gd name="T51" fmla="*/ 2147483647 h 20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57" h="20">
                <a:moveTo>
                  <a:pt x="57" y="14"/>
                </a:moveTo>
                <a:lnTo>
                  <a:pt x="57" y="14"/>
                </a:lnTo>
                <a:lnTo>
                  <a:pt x="57" y="12"/>
                </a:lnTo>
                <a:lnTo>
                  <a:pt x="56" y="7"/>
                </a:lnTo>
                <a:lnTo>
                  <a:pt x="54" y="5"/>
                </a:lnTo>
                <a:lnTo>
                  <a:pt x="53" y="4"/>
                </a:lnTo>
                <a:lnTo>
                  <a:pt x="41" y="1"/>
                </a:lnTo>
                <a:lnTo>
                  <a:pt x="28" y="0"/>
                </a:lnTo>
                <a:lnTo>
                  <a:pt x="16" y="1"/>
                </a:lnTo>
                <a:lnTo>
                  <a:pt x="5" y="4"/>
                </a:lnTo>
                <a:lnTo>
                  <a:pt x="2" y="5"/>
                </a:lnTo>
                <a:lnTo>
                  <a:pt x="1" y="8"/>
                </a:lnTo>
                <a:lnTo>
                  <a:pt x="0" y="11"/>
                </a:lnTo>
                <a:lnTo>
                  <a:pt x="1" y="14"/>
                </a:lnTo>
                <a:lnTo>
                  <a:pt x="1" y="18"/>
                </a:lnTo>
                <a:lnTo>
                  <a:pt x="2" y="19"/>
                </a:lnTo>
                <a:lnTo>
                  <a:pt x="5" y="20"/>
                </a:lnTo>
                <a:lnTo>
                  <a:pt x="8" y="20"/>
                </a:lnTo>
                <a:lnTo>
                  <a:pt x="17" y="18"/>
                </a:lnTo>
                <a:lnTo>
                  <a:pt x="28" y="16"/>
                </a:lnTo>
                <a:lnTo>
                  <a:pt x="39" y="18"/>
                </a:lnTo>
                <a:lnTo>
                  <a:pt x="50" y="20"/>
                </a:lnTo>
                <a:lnTo>
                  <a:pt x="53" y="20"/>
                </a:lnTo>
                <a:lnTo>
                  <a:pt x="54" y="19"/>
                </a:lnTo>
                <a:lnTo>
                  <a:pt x="56" y="18"/>
                </a:lnTo>
                <a:lnTo>
                  <a:pt x="57" y="1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27" name="Freeform 133"/>
          <p:cNvSpPr>
            <a:spLocks/>
          </p:cNvSpPr>
          <p:nvPr/>
        </p:nvSpPr>
        <p:spPr bwMode="auto">
          <a:xfrm>
            <a:off x="3789363" y="1508125"/>
            <a:ext cx="87312" cy="23813"/>
          </a:xfrm>
          <a:custGeom>
            <a:avLst/>
            <a:gdLst>
              <a:gd name="T0" fmla="*/ 2147483647 w 161"/>
              <a:gd name="T1" fmla="*/ 2147483647 h 42"/>
              <a:gd name="T2" fmla="*/ 2147483647 w 161"/>
              <a:gd name="T3" fmla="*/ 2147483647 h 42"/>
              <a:gd name="T4" fmla="*/ 2147483647 w 161"/>
              <a:gd name="T5" fmla="*/ 2147483647 h 42"/>
              <a:gd name="T6" fmla="*/ 2147483647 w 161"/>
              <a:gd name="T7" fmla="*/ 2147483647 h 42"/>
              <a:gd name="T8" fmla="*/ 2147483647 w 161"/>
              <a:gd name="T9" fmla="*/ 2147483647 h 42"/>
              <a:gd name="T10" fmla="*/ 2147483647 w 161"/>
              <a:gd name="T11" fmla="*/ 2147483647 h 42"/>
              <a:gd name="T12" fmla="*/ 2147483647 w 161"/>
              <a:gd name="T13" fmla="*/ 2147483647 h 42"/>
              <a:gd name="T14" fmla="*/ 2147483647 w 161"/>
              <a:gd name="T15" fmla="*/ 2147483647 h 42"/>
              <a:gd name="T16" fmla="*/ 2147483647 w 161"/>
              <a:gd name="T17" fmla="*/ 2147483647 h 42"/>
              <a:gd name="T18" fmla="*/ 2147483647 w 161"/>
              <a:gd name="T19" fmla="*/ 2147483647 h 42"/>
              <a:gd name="T20" fmla="*/ 2147483647 w 161"/>
              <a:gd name="T21" fmla="*/ 2147483647 h 42"/>
              <a:gd name="T22" fmla="*/ 2147483647 w 161"/>
              <a:gd name="T23" fmla="*/ 2147483647 h 42"/>
              <a:gd name="T24" fmla="*/ 2147483647 w 161"/>
              <a:gd name="T25" fmla="*/ 2147483647 h 42"/>
              <a:gd name="T26" fmla="*/ 2147483647 w 161"/>
              <a:gd name="T27" fmla="*/ 2147483647 h 42"/>
              <a:gd name="T28" fmla="*/ 2147483647 w 161"/>
              <a:gd name="T29" fmla="*/ 2147483647 h 42"/>
              <a:gd name="T30" fmla="*/ 2147483647 w 161"/>
              <a:gd name="T31" fmla="*/ 2147483647 h 42"/>
              <a:gd name="T32" fmla="*/ 2147483647 w 161"/>
              <a:gd name="T33" fmla="*/ 2147483647 h 42"/>
              <a:gd name="T34" fmla="*/ 2147483647 w 161"/>
              <a:gd name="T35" fmla="*/ 2147483647 h 42"/>
              <a:gd name="T36" fmla="*/ 2147483647 w 161"/>
              <a:gd name="T37" fmla="*/ 2147483647 h 42"/>
              <a:gd name="T38" fmla="*/ 2147483647 w 161"/>
              <a:gd name="T39" fmla="*/ 2147483647 h 42"/>
              <a:gd name="T40" fmla="*/ 2147483647 w 161"/>
              <a:gd name="T41" fmla="*/ 0 h 42"/>
              <a:gd name="T42" fmla="*/ 2147483647 w 161"/>
              <a:gd name="T43" fmla="*/ 2147483647 h 42"/>
              <a:gd name="T44" fmla="*/ 2147483647 w 161"/>
              <a:gd name="T45" fmla="*/ 2147483647 h 42"/>
              <a:gd name="T46" fmla="*/ 2147483647 w 161"/>
              <a:gd name="T47" fmla="*/ 2147483647 h 42"/>
              <a:gd name="T48" fmla="*/ 2147483647 w 161"/>
              <a:gd name="T49" fmla="*/ 2147483647 h 42"/>
              <a:gd name="T50" fmla="*/ 2147483647 w 161"/>
              <a:gd name="T51" fmla="*/ 2147483647 h 42"/>
              <a:gd name="T52" fmla="*/ 2147483647 w 161"/>
              <a:gd name="T53" fmla="*/ 2147483647 h 42"/>
              <a:gd name="T54" fmla="*/ 0 w 161"/>
              <a:gd name="T55" fmla="*/ 2147483647 h 42"/>
              <a:gd name="T56" fmla="*/ 2147483647 w 161"/>
              <a:gd name="T57" fmla="*/ 2147483647 h 42"/>
              <a:gd name="T58" fmla="*/ 2147483647 w 161"/>
              <a:gd name="T59" fmla="*/ 2147483647 h 42"/>
              <a:gd name="T60" fmla="*/ 2147483647 w 161"/>
              <a:gd name="T61" fmla="*/ 2147483647 h 42"/>
              <a:gd name="T62" fmla="*/ 2147483647 w 161"/>
              <a:gd name="T63" fmla="*/ 2147483647 h 42"/>
              <a:gd name="T64" fmla="*/ 2147483647 w 161"/>
              <a:gd name="T65" fmla="*/ 2147483647 h 4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61" h="42">
                <a:moveTo>
                  <a:pt x="8" y="41"/>
                </a:moveTo>
                <a:lnTo>
                  <a:pt x="8" y="41"/>
                </a:lnTo>
                <a:lnTo>
                  <a:pt x="26" y="30"/>
                </a:lnTo>
                <a:lnTo>
                  <a:pt x="44" y="23"/>
                </a:lnTo>
                <a:lnTo>
                  <a:pt x="63" y="19"/>
                </a:lnTo>
                <a:lnTo>
                  <a:pt x="80" y="18"/>
                </a:lnTo>
                <a:lnTo>
                  <a:pt x="100" y="19"/>
                </a:lnTo>
                <a:lnTo>
                  <a:pt x="117" y="23"/>
                </a:lnTo>
                <a:lnTo>
                  <a:pt x="135" y="30"/>
                </a:lnTo>
                <a:lnTo>
                  <a:pt x="153" y="41"/>
                </a:lnTo>
                <a:lnTo>
                  <a:pt x="155" y="42"/>
                </a:lnTo>
                <a:lnTo>
                  <a:pt x="157" y="41"/>
                </a:lnTo>
                <a:lnTo>
                  <a:pt x="160" y="39"/>
                </a:lnTo>
                <a:lnTo>
                  <a:pt x="161" y="37"/>
                </a:lnTo>
                <a:lnTo>
                  <a:pt x="161" y="34"/>
                </a:lnTo>
                <a:lnTo>
                  <a:pt x="161" y="29"/>
                </a:lnTo>
                <a:lnTo>
                  <a:pt x="158" y="26"/>
                </a:lnTo>
                <a:lnTo>
                  <a:pt x="139" y="15"/>
                </a:lnTo>
                <a:lnTo>
                  <a:pt x="120" y="7"/>
                </a:lnTo>
                <a:lnTo>
                  <a:pt x="101" y="1"/>
                </a:lnTo>
                <a:lnTo>
                  <a:pt x="80" y="0"/>
                </a:lnTo>
                <a:lnTo>
                  <a:pt x="61" y="1"/>
                </a:lnTo>
                <a:lnTo>
                  <a:pt x="42" y="7"/>
                </a:lnTo>
                <a:lnTo>
                  <a:pt x="23" y="15"/>
                </a:lnTo>
                <a:lnTo>
                  <a:pt x="4" y="26"/>
                </a:lnTo>
                <a:lnTo>
                  <a:pt x="3" y="27"/>
                </a:lnTo>
                <a:lnTo>
                  <a:pt x="1" y="30"/>
                </a:lnTo>
                <a:lnTo>
                  <a:pt x="0" y="34"/>
                </a:lnTo>
                <a:lnTo>
                  <a:pt x="1" y="37"/>
                </a:lnTo>
                <a:lnTo>
                  <a:pt x="3" y="39"/>
                </a:lnTo>
                <a:lnTo>
                  <a:pt x="4" y="41"/>
                </a:lnTo>
                <a:lnTo>
                  <a:pt x="7" y="42"/>
                </a:lnTo>
                <a:lnTo>
                  <a:pt x="8" y="4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28" name="Freeform 134"/>
          <p:cNvSpPr>
            <a:spLocks/>
          </p:cNvSpPr>
          <p:nvPr/>
        </p:nvSpPr>
        <p:spPr bwMode="auto">
          <a:xfrm>
            <a:off x="3806825" y="1533525"/>
            <a:ext cx="53975" cy="15875"/>
          </a:xfrm>
          <a:custGeom>
            <a:avLst/>
            <a:gdLst>
              <a:gd name="T0" fmla="*/ 2147483647 w 100"/>
              <a:gd name="T1" fmla="*/ 2147483647 h 27"/>
              <a:gd name="T2" fmla="*/ 2147483647 w 100"/>
              <a:gd name="T3" fmla="*/ 2147483647 h 27"/>
              <a:gd name="T4" fmla="*/ 2147483647 w 100"/>
              <a:gd name="T5" fmla="*/ 2147483647 h 27"/>
              <a:gd name="T6" fmla="*/ 2147483647 w 100"/>
              <a:gd name="T7" fmla="*/ 2147483647 h 27"/>
              <a:gd name="T8" fmla="*/ 2147483647 w 100"/>
              <a:gd name="T9" fmla="*/ 0 h 27"/>
              <a:gd name="T10" fmla="*/ 2147483647 w 100"/>
              <a:gd name="T11" fmla="*/ 0 h 27"/>
              <a:gd name="T12" fmla="*/ 2147483647 w 100"/>
              <a:gd name="T13" fmla="*/ 0 h 27"/>
              <a:gd name="T14" fmla="*/ 2147483647 w 100"/>
              <a:gd name="T15" fmla="*/ 2147483647 h 27"/>
              <a:gd name="T16" fmla="*/ 2147483647 w 100"/>
              <a:gd name="T17" fmla="*/ 2147483647 h 27"/>
              <a:gd name="T18" fmla="*/ 2147483647 w 100"/>
              <a:gd name="T19" fmla="*/ 2147483647 h 27"/>
              <a:gd name="T20" fmla="*/ 2147483647 w 100"/>
              <a:gd name="T21" fmla="*/ 2147483647 h 27"/>
              <a:gd name="T22" fmla="*/ 0 w 100"/>
              <a:gd name="T23" fmla="*/ 2147483647 h 27"/>
              <a:gd name="T24" fmla="*/ 0 w 100"/>
              <a:gd name="T25" fmla="*/ 2147483647 h 27"/>
              <a:gd name="T26" fmla="*/ 0 w 100"/>
              <a:gd name="T27" fmla="*/ 2147483647 h 27"/>
              <a:gd name="T28" fmla="*/ 2147483647 w 100"/>
              <a:gd name="T29" fmla="*/ 2147483647 h 27"/>
              <a:gd name="T30" fmla="*/ 2147483647 w 100"/>
              <a:gd name="T31" fmla="*/ 2147483647 h 27"/>
              <a:gd name="T32" fmla="*/ 2147483647 w 100"/>
              <a:gd name="T33" fmla="*/ 2147483647 h 27"/>
              <a:gd name="T34" fmla="*/ 2147483647 w 100"/>
              <a:gd name="T35" fmla="*/ 2147483647 h 27"/>
              <a:gd name="T36" fmla="*/ 2147483647 w 100"/>
              <a:gd name="T37" fmla="*/ 2147483647 h 27"/>
              <a:gd name="T38" fmla="*/ 2147483647 w 100"/>
              <a:gd name="T39" fmla="*/ 2147483647 h 27"/>
              <a:gd name="T40" fmla="*/ 2147483647 w 100"/>
              <a:gd name="T41" fmla="*/ 2147483647 h 27"/>
              <a:gd name="T42" fmla="*/ 2147483647 w 100"/>
              <a:gd name="T43" fmla="*/ 2147483647 h 27"/>
              <a:gd name="T44" fmla="*/ 2147483647 w 100"/>
              <a:gd name="T45" fmla="*/ 2147483647 h 27"/>
              <a:gd name="T46" fmla="*/ 2147483647 w 100"/>
              <a:gd name="T47" fmla="*/ 2147483647 h 27"/>
              <a:gd name="T48" fmla="*/ 2147483647 w 100"/>
              <a:gd name="T49" fmla="*/ 2147483647 h 27"/>
              <a:gd name="T50" fmla="*/ 2147483647 w 100"/>
              <a:gd name="T51" fmla="*/ 2147483647 h 27"/>
              <a:gd name="T52" fmla="*/ 2147483647 w 100"/>
              <a:gd name="T53" fmla="*/ 2147483647 h 27"/>
              <a:gd name="T54" fmla="*/ 2147483647 w 100"/>
              <a:gd name="T55" fmla="*/ 2147483647 h 27"/>
              <a:gd name="T56" fmla="*/ 2147483647 w 100"/>
              <a:gd name="T57" fmla="*/ 2147483647 h 27"/>
              <a:gd name="T58" fmla="*/ 2147483647 w 100"/>
              <a:gd name="T59" fmla="*/ 2147483647 h 27"/>
              <a:gd name="T60" fmla="*/ 2147483647 w 100"/>
              <a:gd name="T61" fmla="*/ 2147483647 h 27"/>
              <a:gd name="T62" fmla="*/ 2147483647 w 100"/>
              <a:gd name="T63" fmla="*/ 2147483647 h 27"/>
              <a:gd name="T64" fmla="*/ 2147483647 w 100"/>
              <a:gd name="T65" fmla="*/ 2147483647 h 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00" h="27">
                <a:moveTo>
                  <a:pt x="96" y="11"/>
                </a:moveTo>
                <a:lnTo>
                  <a:pt x="96" y="11"/>
                </a:lnTo>
                <a:lnTo>
                  <a:pt x="85" y="6"/>
                </a:lnTo>
                <a:lnTo>
                  <a:pt x="73" y="2"/>
                </a:lnTo>
                <a:lnTo>
                  <a:pt x="62" y="0"/>
                </a:lnTo>
                <a:lnTo>
                  <a:pt x="49" y="0"/>
                </a:lnTo>
                <a:lnTo>
                  <a:pt x="38" y="0"/>
                </a:lnTo>
                <a:lnTo>
                  <a:pt x="26" y="2"/>
                </a:lnTo>
                <a:lnTo>
                  <a:pt x="15" y="6"/>
                </a:lnTo>
                <a:lnTo>
                  <a:pt x="4" y="11"/>
                </a:lnTo>
                <a:lnTo>
                  <a:pt x="2" y="12"/>
                </a:lnTo>
                <a:lnTo>
                  <a:pt x="0" y="15"/>
                </a:lnTo>
                <a:lnTo>
                  <a:pt x="0" y="19"/>
                </a:lnTo>
                <a:lnTo>
                  <a:pt x="0" y="21"/>
                </a:lnTo>
                <a:lnTo>
                  <a:pt x="2" y="24"/>
                </a:lnTo>
                <a:lnTo>
                  <a:pt x="3" y="27"/>
                </a:lnTo>
                <a:lnTo>
                  <a:pt x="6" y="27"/>
                </a:lnTo>
                <a:lnTo>
                  <a:pt x="7" y="27"/>
                </a:lnTo>
                <a:lnTo>
                  <a:pt x="18" y="23"/>
                </a:lnTo>
                <a:lnTo>
                  <a:pt x="29" y="19"/>
                </a:lnTo>
                <a:lnTo>
                  <a:pt x="38" y="17"/>
                </a:lnTo>
                <a:lnTo>
                  <a:pt x="49" y="16"/>
                </a:lnTo>
                <a:lnTo>
                  <a:pt x="60" y="17"/>
                </a:lnTo>
                <a:lnTo>
                  <a:pt x="71" y="19"/>
                </a:lnTo>
                <a:lnTo>
                  <a:pt x="82" y="23"/>
                </a:lnTo>
                <a:lnTo>
                  <a:pt x="92" y="27"/>
                </a:lnTo>
                <a:lnTo>
                  <a:pt x="94" y="27"/>
                </a:lnTo>
                <a:lnTo>
                  <a:pt x="97" y="27"/>
                </a:lnTo>
                <a:lnTo>
                  <a:pt x="99" y="24"/>
                </a:lnTo>
                <a:lnTo>
                  <a:pt x="100" y="21"/>
                </a:lnTo>
                <a:lnTo>
                  <a:pt x="100" y="19"/>
                </a:lnTo>
                <a:lnTo>
                  <a:pt x="99" y="15"/>
                </a:lnTo>
                <a:lnTo>
                  <a:pt x="96" y="1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29" name="Freeform 135"/>
          <p:cNvSpPr>
            <a:spLocks/>
          </p:cNvSpPr>
          <p:nvPr/>
        </p:nvSpPr>
        <p:spPr bwMode="auto">
          <a:xfrm>
            <a:off x="3759200" y="1592263"/>
            <a:ext cx="57150" cy="44450"/>
          </a:xfrm>
          <a:custGeom>
            <a:avLst/>
            <a:gdLst>
              <a:gd name="T0" fmla="*/ 2147483647 w 107"/>
              <a:gd name="T1" fmla="*/ 2147483647 h 83"/>
              <a:gd name="T2" fmla="*/ 2147483647 w 107"/>
              <a:gd name="T3" fmla="*/ 2147483647 h 83"/>
              <a:gd name="T4" fmla="*/ 2147483647 w 107"/>
              <a:gd name="T5" fmla="*/ 0 h 83"/>
              <a:gd name="T6" fmla="*/ 2147483647 w 107"/>
              <a:gd name="T7" fmla="*/ 0 h 83"/>
              <a:gd name="T8" fmla="*/ 2147483647 w 107"/>
              <a:gd name="T9" fmla="*/ 2147483647 h 83"/>
              <a:gd name="T10" fmla="*/ 2147483647 w 107"/>
              <a:gd name="T11" fmla="*/ 0 h 83"/>
              <a:gd name="T12" fmla="*/ 0 w 107"/>
              <a:gd name="T13" fmla="*/ 0 h 83"/>
              <a:gd name="T14" fmla="*/ 2147483647 w 107"/>
              <a:gd name="T15" fmla="*/ 2147483647 h 83"/>
              <a:gd name="T16" fmla="*/ 2147483647 w 107"/>
              <a:gd name="T17" fmla="*/ 2147483647 h 83"/>
              <a:gd name="T18" fmla="*/ 2147483647 w 107"/>
              <a:gd name="T19" fmla="*/ 2147483647 h 83"/>
              <a:gd name="T20" fmla="*/ 2147483647 w 107"/>
              <a:gd name="T21" fmla="*/ 2147483647 h 83"/>
              <a:gd name="T22" fmla="*/ 2147483647 w 107"/>
              <a:gd name="T23" fmla="*/ 2147483647 h 83"/>
              <a:gd name="T24" fmla="*/ 2147483647 w 107"/>
              <a:gd name="T25" fmla="*/ 0 h 83"/>
              <a:gd name="T26" fmla="*/ 2147483647 w 107"/>
              <a:gd name="T27" fmla="*/ 0 h 83"/>
              <a:gd name="T28" fmla="*/ 2147483647 w 107"/>
              <a:gd name="T29" fmla="*/ 2147483647 h 8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7" h="83">
                <a:moveTo>
                  <a:pt x="76" y="57"/>
                </a:moveTo>
                <a:lnTo>
                  <a:pt x="76" y="57"/>
                </a:lnTo>
                <a:lnTo>
                  <a:pt x="62" y="0"/>
                </a:lnTo>
                <a:lnTo>
                  <a:pt x="45" y="0"/>
                </a:lnTo>
                <a:lnTo>
                  <a:pt x="31" y="56"/>
                </a:lnTo>
                <a:lnTo>
                  <a:pt x="17" y="0"/>
                </a:lnTo>
                <a:lnTo>
                  <a:pt x="0" y="0"/>
                </a:lnTo>
                <a:lnTo>
                  <a:pt x="21" y="83"/>
                </a:lnTo>
                <a:lnTo>
                  <a:pt x="39" y="83"/>
                </a:lnTo>
                <a:lnTo>
                  <a:pt x="53" y="27"/>
                </a:lnTo>
                <a:lnTo>
                  <a:pt x="68" y="83"/>
                </a:lnTo>
                <a:lnTo>
                  <a:pt x="86" y="83"/>
                </a:lnTo>
                <a:lnTo>
                  <a:pt x="107" y="0"/>
                </a:lnTo>
                <a:lnTo>
                  <a:pt x="90" y="0"/>
                </a:lnTo>
                <a:lnTo>
                  <a:pt x="76" y="5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30" name="Rectangle 136"/>
          <p:cNvSpPr>
            <a:spLocks noChangeArrowheads="1"/>
          </p:cNvSpPr>
          <p:nvPr/>
        </p:nvSpPr>
        <p:spPr bwMode="auto">
          <a:xfrm>
            <a:off x="3819525" y="1592263"/>
            <a:ext cx="11113" cy="44450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31" name="Rectangle 137"/>
          <p:cNvSpPr>
            <a:spLocks noChangeArrowheads="1"/>
          </p:cNvSpPr>
          <p:nvPr/>
        </p:nvSpPr>
        <p:spPr bwMode="auto">
          <a:xfrm>
            <a:off x="3835400" y="1614488"/>
            <a:ext cx="19050" cy="9525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32" name="Freeform 138"/>
          <p:cNvSpPr>
            <a:spLocks/>
          </p:cNvSpPr>
          <p:nvPr/>
        </p:nvSpPr>
        <p:spPr bwMode="auto">
          <a:xfrm>
            <a:off x="3860800" y="1592263"/>
            <a:ext cx="30163" cy="44450"/>
          </a:xfrm>
          <a:custGeom>
            <a:avLst/>
            <a:gdLst>
              <a:gd name="T0" fmla="*/ 0 w 57"/>
              <a:gd name="T1" fmla="*/ 2147483647 h 83"/>
              <a:gd name="T2" fmla="*/ 2147483647 w 57"/>
              <a:gd name="T3" fmla="*/ 2147483647 h 83"/>
              <a:gd name="T4" fmla="*/ 2147483647 w 57"/>
              <a:gd name="T5" fmla="*/ 2147483647 h 83"/>
              <a:gd name="T6" fmla="*/ 2147483647 w 57"/>
              <a:gd name="T7" fmla="*/ 2147483647 h 83"/>
              <a:gd name="T8" fmla="*/ 2147483647 w 57"/>
              <a:gd name="T9" fmla="*/ 2147483647 h 83"/>
              <a:gd name="T10" fmla="*/ 2147483647 w 57"/>
              <a:gd name="T11" fmla="*/ 2147483647 h 83"/>
              <a:gd name="T12" fmla="*/ 2147483647 w 57"/>
              <a:gd name="T13" fmla="*/ 2147483647 h 83"/>
              <a:gd name="T14" fmla="*/ 2147483647 w 57"/>
              <a:gd name="T15" fmla="*/ 2147483647 h 83"/>
              <a:gd name="T16" fmla="*/ 2147483647 w 57"/>
              <a:gd name="T17" fmla="*/ 0 h 83"/>
              <a:gd name="T18" fmla="*/ 0 w 57"/>
              <a:gd name="T19" fmla="*/ 0 h 83"/>
              <a:gd name="T20" fmla="*/ 0 w 57"/>
              <a:gd name="T21" fmla="*/ 2147483647 h 8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57" h="83">
                <a:moveTo>
                  <a:pt x="0" y="83"/>
                </a:moveTo>
                <a:lnTo>
                  <a:pt x="18" y="83"/>
                </a:lnTo>
                <a:lnTo>
                  <a:pt x="18" y="49"/>
                </a:lnTo>
                <a:lnTo>
                  <a:pt x="52" y="49"/>
                </a:lnTo>
                <a:lnTo>
                  <a:pt x="52" y="34"/>
                </a:lnTo>
                <a:lnTo>
                  <a:pt x="18" y="34"/>
                </a:lnTo>
                <a:lnTo>
                  <a:pt x="18" y="15"/>
                </a:lnTo>
                <a:lnTo>
                  <a:pt x="57" y="15"/>
                </a:lnTo>
                <a:lnTo>
                  <a:pt x="57" y="0"/>
                </a:lnTo>
                <a:lnTo>
                  <a:pt x="0" y="0"/>
                </a:lnTo>
                <a:lnTo>
                  <a:pt x="0" y="8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33" name="Rectangle 139"/>
          <p:cNvSpPr>
            <a:spLocks noChangeArrowheads="1"/>
          </p:cNvSpPr>
          <p:nvPr/>
        </p:nvSpPr>
        <p:spPr bwMode="auto">
          <a:xfrm>
            <a:off x="3895725" y="1592263"/>
            <a:ext cx="9525" cy="44450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34" name="Freeform 140"/>
          <p:cNvSpPr>
            <a:spLocks/>
          </p:cNvSpPr>
          <p:nvPr/>
        </p:nvSpPr>
        <p:spPr bwMode="auto">
          <a:xfrm>
            <a:off x="3275013" y="2768600"/>
            <a:ext cx="41275" cy="3175"/>
          </a:xfrm>
          <a:custGeom>
            <a:avLst/>
            <a:gdLst>
              <a:gd name="T0" fmla="*/ 2147483647 w 75"/>
              <a:gd name="T1" fmla="*/ 2147483647 h 8"/>
              <a:gd name="T2" fmla="*/ 2147483647 w 75"/>
              <a:gd name="T3" fmla="*/ 2147483647 h 8"/>
              <a:gd name="T4" fmla="*/ 2147483647 w 75"/>
              <a:gd name="T5" fmla="*/ 0 h 8"/>
              <a:gd name="T6" fmla="*/ 0 w 75"/>
              <a:gd name="T7" fmla="*/ 0 h 8"/>
              <a:gd name="T8" fmla="*/ 2147483647 w 75"/>
              <a:gd name="T9" fmla="*/ 2147483647 h 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5" h="8">
                <a:moveTo>
                  <a:pt x="9" y="8"/>
                </a:moveTo>
                <a:lnTo>
                  <a:pt x="75" y="8"/>
                </a:lnTo>
                <a:lnTo>
                  <a:pt x="75" y="0"/>
                </a:lnTo>
                <a:lnTo>
                  <a:pt x="0" y="0"/>
                </a:lnTo>
                <a:lnTo>
                  <a:pt x="9" y="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35" name="Freeform 141"/>
          <p:cNvSpPr>
            <a:spLocks/>
          </p:cNvSpPr>
          <p:nvPr/>
        </p:nvSpPr>
        <p:spPr bwMode="auto">
          <a:xfrm>
            <a:off x="3168650" y="2709863"/>
            <a:ext cx="147638" cy="63500"/>
          </a:xfrm>
          <a:custGeom>
            <a:avLst/>
            <a:gdLst>
              <a:gd name="T0" fmla="*/ 2147483647 w 273"/>
              <a:gd name="T1" fmla="*/ 0 h 116"/>
              <a:gd name="T2" fmla="*/ 2147483647 w 273"/>
              <a:gd name="T3" fmla="*/ 0 h 116"/>
              <a:gd name="T4" fmla="*/ 2147483647 w 273"/>
              <a:gd name="T5" fmla="*/ 2147483647 h 116"/>
              <a:gd name="T6" fmla="*/ 0 w 273"/>
              <a:gd name="T7" fmla="*/ 2147483647 h 116"/>
              <a:gd name="T8" fmla="*/ 0 w 273"/>
              <a:gd name="T9" fmla="*/ 2147483647 h 116"/>
              <a:gd name="T10" fmla="*/ 2147483647 w 273"/>
              <a:gd name="T11" fmla="*/ 2147483647 h 116"/>
              <a:gd name="T12" fmla="*/ 2147483647 w 273"/>
              <a:gd name="T13" fmla="*/ 2147483647 h 116"/>
              <a:gd name="T14" fmla="*/ 2147483647 w 273"/>
              <a:gd name="T15" fmla="*/ 2147483647 h 116"/>
              <a:gd name="T16" fmla="*/ 2147483647 w 273"/>
              <a:gd name="T17" fmla="*/ 2147483647 h 116"/>
              <a:gd name="T18" fmla="*/ 2147483647 w 273"/>
              <a:gd name="T19" fmla="*/ 2147483647 h 116"/>
              <a:gd name="T20" fmla="*/ 2147483647 w 273"/>
              <a:gd name="T21" fmla="*/ 2147483647 h 116"/>
              <a:gd name="T22" fmla="*/ 2147483647 w 273"/>
              <a:gd name="T23" fmla="*/ 2147483647 h 116"/>
              <a:gd name="T24" fmla="*/ 2147483647 w 273"/>
              <a:gd name="T25" fmla="*/ 2147483647 h 116"/>
              <a:gd name="T26" fmla="*/ 2147483647 w 273"/>
              <a:gd name="T27" fmla="*/ 2147483647 h 116"/>
              <a:gd name="T28" fmla="*/ 2147483647 w 273"/>
              <a:gd name="T29" fmla="*/ 2147483647 h 116"/>
              <a:gd name="T30" fmla="*/ 2147483647 w 273"/>
              <a:gd name="T31" fmla="*/ 2147483647 h 116"/>
              <a:gd name="T32" fmla="*/ 2147483647 w 273"/>
              <a:gd name="T33" fmla="*/ 2147483647 h 116"/>
              <a:gd name="T34" fmla="*/ 2147483647 w 273"/>
              <a:gd name="T35" fmla="*/ 2147483647 h 116"/>
              <a:gd name="T36" fmla="*/ 2147483647 w 273"/>
              <a:gd name="T37" fmla="*/ 2147483647 h 116"/>
              <a:gd name="T38" fmla="*/ 2147483647 w 273"/>
              <a:gd name="T39" fmla="*/ 2147483647 h 116"/>
              <a:gd name="T40" fmla="*/ 2147483647 w 273"/>
              <a:gd name="T41" fmla="*/ 0 h 11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73" h="116">
                <a:moveTo>
                  <a:pt x="270" y="0"/>
                </a:moveTo>
                <a:lnTo>
                  <a:pt x="3" y="0"/>
                </a:lnTo>
                <a:lnTo>
                  <a:pt x="1" y="1"/>
                </a:lnTo>
                <a:lnTo>
                  <a:pt x="0" y="2"/>
                </a:lnTo>
                <a:lnTo>
                  <a:pt x="0" y="113"/>
                </a:lnTo>
                <a:lnTo>
                  <a:pt x="1" y="114"/>
                </a:lnTo>
                <a:lnTo>
                  <a:pt x="3" y="116"/>
                </a:lnTo>
                <a:lnTo>
                  <a:pt x="162" y="116"/>
                </a:lnTo>
                <a:lnTo>
                  <a:pt x="164" y="114"/>
                </a:lnTo>
                <a:lnTo>
                  <a:pt x="165" y="113"/>
                </a:lnTo>
                <a:lnTo>
                  <a:pt x="164" y="107"/>
                </a:lnTo>
                <a:lnTo>
                  <a:pt x="162" y="105"/>
                </a:lnTo>
                <a:lnTo>
                  <a:pt x="161" y="105"/>
                </a:lnTo>
                <a:lnTo>
                  <a:pt x="11" y="105"/>
                </a:lnTo>
                <a:lnTo>
                  <a:pt x="11" y="11"/>
                </a:lnTo>
                <a:lnTo>
                  <a:pt x="270" y="11"/>
                </a:lnTo>
                <a:lnTo>
                  <a:pt x="273" y="9"/>
                </a:lnTo>
                <a:lnTo>
                  <a:pt x="273" y="8"/>
                </a:lnTo>
                <a:lnTo>
                  <a:pt x="273" y="2"/>
                </a:lnTo>
                <a:lnTo>
                  <a:pt x="273" y="1"/>
                </a:lnTo>
                <a:lnTo>
                  <a:pt x="270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36" name="Rectangle 142"/>
          <p:cNvSpPr>
            <a:spLocks noChangeArrowheads="1"/>
          </p:cNvSpPr>
          <p:nvPr/>
        </p:nvSpPr>
        <p:spPr bwMode="auto">
          <a:xfrm>
            <a:off x="3300413" y="2720975"/>
            <a:ext cx="1587" cy="39688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37" name="Freeform 143"/>
          <p:cNvSpPr>
            <a:spLocks/>
          </p:cNvSpPr>
          <p:nvPr/>
        </p:nvSpPr>
        <p:spPr bwMode="auto">
          <a:xfrm>
            <a:off x="3260725" y="2760663"/>
            <a:ext cx="33338" cy="49212"/>
          </a:xfrm>
          <a:custGeom>
            <a:avLst/>
            <a:gdLst>
              <a:gd name="T0" fmla="*/ 0 w 58"/>
              <a:gd name="T1" fmla="*/ 0 h 92"/>
              <a:gd name="T2" fmla="*/ 2147483647 w 58"/>
              <a:gd name="T3" fmla="*/ 2147483647 h 92"/>
              <a:gd name="T4" fmla="*/ 2147483647 w 58"/>
              <a:gd name="T5" fmla="*/ 2147483647 h 92"/>
              <a:gd name="T6" fmla="*/ 2147483647 w 58"/>
              <a:gd name="T7" fmla="*/ 2147483647 h 92"/>
              <a:gd name="T8" fmla="*/ 2147483647 w 58"/>
              <a:gd name="T9" fmla="*/ 2147483647 h 92"/>
              <a:gd name="T10" fmla="*/ 2147483647 w 58"/>
              <a:gd name="T11" fmla="*/ 2147483647 h 92"/>
              <a:gd name="T12" fmla="*/ 2147483647 w 58"/>
              <a:gd name="T13" fmla="*/ 2147483647 h 92"/>
              <a:gd name="T14" fmla="*/ 0 w 58"/>
              <a:gd name="T15" fmla="*/ 0 h 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8" h="92">
                <a:moveTo>
                  <a:pt x="0" y="0"/>
                </a:moveTo>
                <a:lnTo>
                  <a:pt x="13" y="78"/>
                </a:lnTo>
                <a:lnTo>
                  <a:pt x="27" y="63"/>
                </a:lnTo>
                <a:lnTo>
                  <a:pt x="43" y="92"/>
                </a:lnTo>
                <a:lnTo>
                  <a:pt x="58" y="82"/>
                </a:lnTo>
                <a:lnTo>
                  <a:pt x="39" y="58"/>
                </a:lnTo>
                <a:lnTo>
                  <a:pt x="58" y="54"/>
                </a:lnTo>
                <a:lnTo>
                  <a:pt x="0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38" name="Freeform 144"/>
          <p:cNvSpPr>
            <a:spLocks/>
          </p:cNvSpPr>
          <p:nvPr/>
        </p:nvSpPr>
        <p:spPr bwMode="auto">
          <a:xfrm>
            <a:off x="3184525" y="2733675"/>
            <a:ext cx="104775" cy="22225"/>
          </a:xfrm>
          <a:custGeom>
            <a:avLst/>
            <a:gdLst>
              <a:gd name="T0" fmla="*/ 2147483647 w 194"/>
              <a:gd name="T1" fmla="*/ 2147483647 h 42"/>
              <a:gd name="T2" fmla="*/ 2147483647 w 194"/>
              <a:gd name="T3" fmla="*/ 2147483647 h 42"/>
              <a:gd name="T4" fmla="*/ 2147483647 w 194"/>
              <a:gd name="T5" fmla="*/ 0 h 42"/>
              <a:gd name="T6" fmla="*/ 2147483647 w 194"/>
              <a:gd name="T7" fmla="*/ 0 h 42"/>
              <a:gd name="T8" fmla="*/ 2147483647 w 194"/>
              <a:gd name="T9" fmla="*/ 2147483647 h 42"/>
              <a:gd name="T10" fmla="*/ 2147483647 w 194"/>
              <a:gd name="T11" fmla="*/ 2147483647 h 42"/>
              <a:gd name="T12" fmla="*/ 2147483647 w 194"/>
              <a:gd name="T13" fmla="*/ 0 h 42"/>
              <a:gd name="T14" fmla="*/ 2147483647 w 194"/>
              <a:gd name="T15" fmla="*/ 0 h 42"/>
              <a:gd name="T16" fmla="*/ 2147483647 w 194"/>
              <a:gd name="T17" fmla="*/ 0 h 42"/>
              <a:gd name="T18" fmla="*/ 2147483647 w 194"/>
              <a:gd name="T19" fmla="*/ 0 h 42"/>
              <a:gd name="T20" fmla="*/ 2147483647 w 194"/>
              <a:gd name="T21" fmla="*/ 2147483647 h 42"/>
              <a:gd name="T22" fmla="*/ 2147483647 w 194"/>
              <a:gd name="T23" fmla="*/ 0 h 42"/>
              <a:gd name="T24" fmla="*/ 2147483647 w 194"/>
              <a:gd name="T25" fmla="*/ 0 h 42"/>
              <a:gd name="T26" fmla="*/ 2147483647 w 194"/>
              <a:gd name="T27" fmla="*/ 2147483647 h 42"/>
              <a:gd name="T28" fmla="*/ 2147483647 w 194"/>
              <a:gd name="T29" fmla="*/ 0 h 42"/>
              <a:gd name="T30" fmla="*/ 2147483647 w 194"/>
              <a:gd name="T31" fmla="*/ 0 h 42"/>
              <a:gd name="T32" fmla="*/ 2147483647 w 194"/>
              <a:gd name="T33" fmla="*/ 0 h 42"/>
              <a:gd name="T34" fmla="*/ 2147483647 w 194"/>
              <a:gd name="T35" fmla="*/ 0 h 42"/>
              <a:gd name="T36" fmla="*/ 2147483647 w 194"/>
              <a:gd name="T37" fmla="*/ 2147483647 h 42"/>
              <a:gd name="T38" fmla="*/ 2147483647 w 194"/>
              <a:gd name="T39" fmla="*/ 2147483647 h 42"/>
              <a:gd name="T40" fmla="*/ 2147483647 w 194"/>
              <a:gd name="T41" fmla="*/ 0 h 42"/>
              <a:gd name="T42" fmla="*/ 2147483647 w 194"/>
              <a:gd name="T43" fmla="*/ 0 h 42"/>
              <a:gd name="T44" fmla="*/ 2147483647 w 194"/>
              <a:gd name="T45" fmla="*/ 2147483647 h 42"/>
              <a:gd name="T46" fmla="*/ 2147483647 w 194"/>
              <a:gd name="T47" fmla="*/ 0 h 42"/>
              <a:gd name="T48" fmla="*/ 0 w 194"/>
              <a:gd name="T49" fmla="*/ 0 h 42"/>
              <a:gd name="T50" fmla="*/ 2147483647 w 194"/>
              <a:gd name="T51" fmla="*/ 2147483647 h 42"/>
              <a:gd name="T52" fmla="*/ 2147483647 w 194"/>
              <a:gd name="T53" fmla="*/ 2147483647 h 42"/>
              <a:gd name="T54" fmla="*/ 2147483647 w 194"/>
              <a:gd name="T55" fmla="*/ 2147483647 h 42"/>
              <a:gd name="T56" fmla="*/ 2147483647 w 194"/>
              <a:gd name="T57" fmla="*/ 2147483647 h 42"/>
              <a:gd name="T58" fmla="*/ 2147483647 w 194"/>
              <a:gd name="T59" fmla="*/ 2147483647 h 42"/>
              <a:gd name="T60" fmla="*/ 2147483647 w 194"/>
              <a:gd name="T61" fmla="*/ 2147483647 h 42"/>
              <a:gd name="T62" fmla="*/ 2147483647 w 194"/>
              <a:gd name="T63" fmla="*/ 2147483647 h 42"/>
              <a:gd name="T64" fmla="*/ 2147483647 w 194"/>
              <a:gd name="T65" fmla="*/ 2147483647 h 42"/>
              <a:gd name="T66" fmla="*/ 2147483647 w 194"/>
              <a:gd name="T67" fmla="*/ 2147483647 h 42"/>
              <a:gd name="T68" fmla="*/ 2147483647 w 194"/>
              <a:gd name="T69" fmla="*/ 2147483647 h 42"/>
              <a:gd name="T70" fmla="*/ 2147483647 w 194"/>
              <a:gd name="T71" fmla="*/ 2147483647 h 42"/>
              <a:gd name="T72" fmla="*/ 2147483647 w 194"/>
              <a:gd name="T73" fmla="*/ 2147483647 h 42"/>
              <a:gd name="T74" fmla="*/ 2147483647 w 194"/>
              <a:gd name="T75" fmla="*/ 2147483647 h 42"/>
              <a:gd name="T76" fmla="*/ 2147483647 w 194"/>
              <a:gd name="T77" fmla="*/ 2147483647 h 42"/>
              <a:gd name="T78" fmla="*/ 2147483647 w 194"/>
              <a:gd name="T79" fmla="*/ 2147483647 h 42"/>
              <a:gd name="T80" fmla="*/ 2147483647 w 194"/>
              <a:gd name="T81" fmla="*/ 2147483647 h 42"/>
              <a:gd name="T82" fmla="*/ 2147483647 w 194"/>
              <a:gd name="T83" fmla="*/ 2147483647 h 42"/>
              <a:gd name="T84" fmla="*/ 2147483647 w 194"/>
              <a:gd name="T85" fmla="*/ 0 h 42"/>
              <a:gd name="T86" fmla="*/ 2147483647 w 194"/>
              <a:gd name="T87" fmla="*/ 0 h 42"/>
              <a:gd name="T88" fmla="*/ 2147483647 w 194"/>
              <a:gd name="T89" fmla="*/ 2147483647 h 4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94" h="42">
                <a:moveTo>
                  <a:pt x="174" y="29"/>
                </a:moveTo>
                <a:lnTo>
                  <a:pt x="174" y="29"/>
                </a:lnTo>
                <a:lnTo>
                  <a:pt x="167" y="0"/>
                </a:lnTo>
                <a:lnTo>
                  <a:pt x="156" y="0"/>
                </a:lnTo>
                <a:lnTo>
                  <a:pt x="149" y="29"/>
                </a:lnTo>
                <a:lnTo>
                  <a:pt x="148" y="29"/>
                </a:lnTo>
                <a:lnTo>
                  <a:pt x="141" y="0"/>
                </a:lnTo>
                <a:lnTo>
                  <a:pt x="130" y="0"/>
                </a:lnTo>
                <a:lnTo>
                  <a:pt x="129" y="0"/>
                </a:lnTo>
                <a:lnTo>
                  <a:pt x="118" y="0"/>
                </a:lnTo>
                <a:lnTo>
                  <a:pt x="109" y="29"/>
                </a:lnTo>
                <a:lnTo>
                  <a:pt x="103" y="0"/>
                </a:lnTo>
                <a:lnTo>
                  <a:pt x="92" y="0"/>
                </a:lnTo>
                <a:lnTo>
                  <a:pt x="85" y="29"/>
                </a:lnTo>
                <a:lnTo>
                  <a:pt x="77" y="0"/>
                </a:lnTo>
                <a:lnTo>
                  <a:pt x="66" y="0"/>
                </a:lnTo>
                <a:lnTo>
                  <a:pt x="64" y="0"/>
                </a:lnTo>
                <a:lnTo>
                  <a:pt x="54" y="0"/>
                </a:lnTo>
                <a:lnTo>
                  <a:pt x="47" y="29"/>
                </a:lnTo>
                <a:lnTo>
                  <a:pt x="45" y="29"/>
                </a:lnTo>
                <a:lnTo>
                  <a:pt x="39" y="0"/>
                </a:lnTo>
                <a:lnTo>
                  <a:pt x="28" y="0"/>
                </a:lnTo>
                <a:lnTo>
                  <a:pt x="21" y="29"/>
                </a:lnTo>
                <a:lnTo>
                  <a:pt x="13" y="0"/>
                </a:lnTo>
                <a:lnTo>
                  <a:pt x="0" y="0"/>
                </a:lnTo>
                <a:lnTo>
                  <a:pt x="14" y="42"/>
                </a:lnTo>
                <a:lnTo>
                  <a:pt x="26" y="42"/>
                </a:lnTo>
                <a:lnTo>
                  <a:pt x="33" y="14"/>
                </a:lnTo>
                <a:lnTo>
                  <a:pt x="40" y="42"/>
                </a:lnTo>
                <a:lnTo>
                  <a:pt x="52" y="42"/>
                </a:lnTo>
                <a:lnTo>
                  <a:pt x="64" y="1"/>
                </a:lnTo>
                <a:lnTo>
                  <a:pt x="78" y="42"/>
                </a:lnTo>
                <a:lnTo>
                  <a:pt x="90" y="42"/>
                </a:lnTo>
                <a:lnTo>
                  <a:pt x="97" y="14"/>
                </a:lnTo>
                <a:lnTo>
                  <a:pt x="104" y="42"/>
                </a:lnTo>
                <a:lnTo>
                  <a:pt x="116" y="42"/>
                </a:lnTo>
                <a:lnTo>
                  <a:pt x="129" y="1"/>
                </a:lnTo>
                <a:lnTo>
                  <a:pt x="142" y="42"/>
                </a:lnTo>
                <a:lnTo>
                  <a:pt x="153" y="42"/>
                </a:lnTo>
                <a:lnTo>
                  <a:pt x="161" y="14"/>
                </a:lnTo>
                <a:lnTo>
                  <a:pt x="168" y="42"/>
                </a:lnTo>
                <a:lnTo>
                  <a:pt x="180" y="42"/>
                </a:lnTo>
                <a:lnTo>
                  <a:pt x="194" y="0"/>
                </a:lnTo>
                <a:lnTo>
                  <a:pt x="182" y="0"/>
                </a:lnTo>
                <a:lnTo>
                  <a:pt x="174" y="2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39" name="Rectangle 145"/>
          <p:cNvSpPr>
            <a:spLocks noChangeArrowheads="1"/>
          </p:cNvSpPr>
          <p:nvPr/>
        </p:nvSpPr>
        <p:spPr bwMode="auto">
          <a:xfrm>
            <a:off x="3287713" y="2749550"/>
            <a:ext cx="6350" cy="6350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40" name="Freeform 146"/>
          <p:cNvSpPr>
            <a:spLocks noEditPoints="1"/>
          </p:cNvSpPr>
          <p:nvPr/>
        </p:nvSpPr>
        <p:spPr bwMode="auto">
          <a:xfrm>
            <a:off x="3168650" y="2428875"/>
            <a:ext cx="147638" cy="77788"/>
          </a:xfrm>
          <a:custGeom>
            <a:avLst/>
            <a:gdLst>
              <a:gd name="T0" fmla="*/ 2147483647 w 273"/>
              <a:gd name="T1" fmla="*/ 2147483647 h 147"/>
              <a:gd name="T2" fmla="*/ 2147483647 w 273"/>
              <a:gd name="T3" fmla="*/ 2147483647 h 147"/>
              <a:gd name="T4" fmla="*/ 2147483647 w 273"/>
              <a:gd name="T5" fmla="*/ 2147483647 h 147"/>
              <a:gd name="T6" fmla="*/ 2147483647 w 273"/>
              <a:gd name="T7" fmla="*/ 2147483647 h 147"/>
              <a:gd name="T8" fmla="*/ 2147483647 w 273"/>
              <a:gd name="T9" fmla="*/ 2147483647 h 147"/>
              <a:gd name="T10" fmla="*/ 2147483647 w 273"/>
              <a:gd name="T11" fmla="*/ 2147483647 h 147"/>
              <a:gd name="T12" fmla="*/ 2147483647 w 273"/>
              <a:gd name="T13" fmla="*/ 0 h 147"/>
              <a:gd name="T14" fmla="*/ 2147483647 w 273"/>
              <a:gd name="T15" fmla="*/ 0 h 147"/>
              <a:gd name="T16" fmla="*/ 2147483647 w 273"/>
              <a:gd name="T17" fmla="*/ 2147483647 h 147"/>
              <a:gd name="T18" fmla="*/ 2147483647 w 273"/>
              <a:gd name="T19" fmla="*/ 2147483647 h 147"/>
              <a:gd name="T20" fmla="*/ 2147483647 w 273"/>
              <a:gd name="T21" fmla="*/ 2147483647 h 147"/>
              <a:gd name="T22" fmla="*/ 0 w 273"/>
              <a:gd name="T23" fmla="*/ 2147483647 h 147"/>
              <a:gd name="T24" fmla="*/ 0 w 273"/>
              <a:gd name="T25" fmla="*/ 2147483647 h 147"/>
              <a:gd name="T26" fmla="*/ 2147483647 w 273"/>
              <a:gd name="T27" fmla="*/ 2147483647 h 147"/>
              <a:gd name="T28" fmla="*/ 2147483647 w 273"/>
              <a:gd name="T29" fmla="*/ 2147483647 h 147"/>
              <a:gd name="T30" fmla="*/ 2147483647 w 273"/>
              <a:gd name="T31" fmla="*/ 2147483647 h 147"/>
              <a:gd name="T32" fmla="*/ 2147483647 w 273"/>
              <a:gd name="T33" fmla="*/ 2147483647 h 147"/>
              <a:gd name="T34" fmla="*/ 2147483647 w 273"/>
              <a:gd name="T35" fmla="*/ 2147483647 h 147"/>
              <a:gd name="T36" fmla="*/ 2147483647 w 273"/>
              <a:gd name="T37" fmla="*/ 2147483647 h 147"/>
              <a:gd name="T38" fmla="*/ 2147483647 w 273"/>
              <a:gd name="T39" fmla="*/ 2147483647 h 147"/>
              <a:gd name="T40" fmla="*/ 2147483647 w 273"/>
              <a:gd name="T41" fmla="*/ 2147483647 h 147"/>
              <a:gd name="T42" fmla="*/ 2147483647 w 273"/>
              <a:gd name="T43" fmla="*/ 2147483647 h 147"/>
              <a:gd name="T44" fmla="*/ 2147483647 w 273"/>
              <a:gd name="T45" fmla="*/ 2147483647 h 147"/>
              <a:gd name="T46" fmla="*/ 2147483647 w 273"/>
              <a:gd name="T47" fmla="*/ 2147483647 h 147"/>
              <a:gd name="T48" fmla="*/ 2147483647 w 273"/>
              <a:gd name="T49" fmla="*/ 2147483647 h 147"/>
              <a:gd name="T50" fmla="*/ 2147483647 w 273"/>
              <a:gd name="T51" fmla="*/ 2147483647 h 147"/>
              <a:gd name="T52" fmla="*/ 2147483647 w 273"/>
              <a:gd name="T53" fmla="*/ 2147483647 h 147"/>
              <a:gd name="T54" fmla="*/ 2147483647 w 273"/>
              <a:gd name="T55" fmla="*/ 2147483647 h 147"/>
              <a:gd name="T56" fmla="*/ 2147483647 w 273"/>
              <a:gd name="T57" fmla="*/ 2147483647 h 147"/>
              <a:gd name="T58" fmla="*/ 2147483647 w 273"/>
              <a:gd name="T59" fmla="*/ 2147483647 h 147"/>
              <a:gd name="T60" fmla="*/ 2147483647 w 273"/>
              <a:gd name="T61" fmla="*/ 2147483647 h 147"/>
              <a:gd name="T62" fmla="*/ 2147483647 w 273"/>
              <a:gd name="T63" fmla="*/ 2147483647 h 147"/>
              <a:gd name="T64" fmla="*/ 2147483647 w 273"/>
              <a:gd name="T65" fmla="*/ 2147483647 h 147"/>
              <a:gd name="T66" fmla="*/ 2147483647 w 273"/>
              <a:gd name="T67" fmla="*/ 2147483647 h 147"/>
              <a:gd name="T68" fmla="*/ 2147483647 w 273"/>
              <a:gd name="T69" fmla="*/ 2147483647 h 147"/>
              <a:gd name="T70" fmla="*/ 2147483647 w 273"/>
              <a:gd name="T71" fmla="*/ 2147483647 h 147"/>
              <a:gd name="T72" fmla="*/ 2147483647 w 273"/>
              <a:gd name="T73" fmla="*/ 2147483647 h 147"/>
              <a:gd name="T74" fmla="*/ 2147483647 w 273"/>
              <a:gd name="T75" fmla="*/ 2147483647 h 14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73" h="147">
                <a:moveTo>
                  <a:pt x="265" y="42"/>
                </a:moveTo>
                <a:lnTo>
                  <a:pt x="253" y="42"/>
                </a:lnTo>
                <a:lnTo>
                  <a:pt x="253" y="11"/>
                </a:lnTo>
                <a:lnTo>
                  <a:pt x="251" y="7"/>
                </a:lnTo>
                <a:lnTo>
                  <a:pt x="250" y="4"/>
                </a:lnTo>
                <a:lnTo>
                  <a:pt x="246" y="1"/>
                </a:lnTo>
                <a:lnTo>
                  <a:pt x="242" y="0"/>
                </a:lnTo>
                <a:lnTo>
                  <a:pt x="11" y="0"/>
                </a:lnTo>
                <a:lnTo>
                  <a:pt x="7" y="1"/>
                </a:lnTo>
                <a:lnTo>
                  <a:pt x="4" y="4"/>
                </a:lnTo>
                <a:lnTo>
                  <a:pt x="1" y="7"/>
                </a:lnTo>
                <a:lnTo>
                  <a:pt x="0" y="11"/>
                </a:lnTo>
                <a:lnTo>
                  <a:pt x="0" y="136"/>
                </a:lnTo>
                <a:lnTo>
                  <a:pt x="1" y="141"/>
                </a:lnTo>
                <a:lnTo>
                  <a:pt x="4" y="145"/>
                </a:lnTo>
                <a:lnTo>
                  <a:pt x="7" y="147"/>
                </a:lnTo>
                <a:lnTo>
                  <a:pt x="11" y="147"/>
                </a:lnTo>
                <a:lnTo>
                  <a:pt x="242" y="147"/>
                </a:lnTo>
                <a:lnTo>
                  <a:pt x="246" y="147"/>
                </a:lnTo>
                <a:lnTo>
                  <a:pt x="250" y="145"/>
                </a:lnTo>
                <a:lnTo>
                  <a:pt x="251" y="141"/>
                </a:lnTo>
                <a:lnTo>
                  <a:pt x="253" y="136"/>
                </a:lnTo>
                <a:lnTo>
                  <a:pt x="253" y="105"/>
                </a:lnTo>
                <a:lnTo>
                  <a:pt x="265" y="105"/>
                </a:lnTo>
                <a:lnTo>
                  <a:pt x="268" y="105"/>
                </a:lnTo>
                <a:lnTo>
                  <a:pt x="270" y="102"/>
                </a:lnTo>
                <a:lnTo>
                  <a:pt x="273" y="100"/>
                </a:lnTo>
                <a:lnTo>
                  <a:pt x="273" y="97"/>
                </a:lnTo>
                <a:lnTo>
                  <a:pt x="273" y="52"/>
                </a:lnTo>
                <a:lnTo>
                  <a:pt x="273" y="48"/>
                </a:lnTo>
                <a:lnTo>
                  <a:pt x="270" y="45"/>
                </a:lnTo>
                <a:lnTo>
                  <a:pt x="268" y="44"/>
                </a:lnTo>
                <a:lnTo>
                  <a:pt x="265" y="42"/>
                </a:lnTo>
                <a:close/>
                <a:moveTo>
                  <a:pt x="231" y="127"/>
                </a:moveTo>
                <a:lnTo>
                  <a:pt x="22" y="127"/>
                </a:lnTo>
                <a:lnTo>
                  <a:pt x="22" y="22"/>
                </a:lnTo>
                <a:lnTo>
                  <a:pt x="231" y="22"/>
                </a:lnTo>
                <a:lnTo>
                  <a:pt x="231" y="12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41" name="Rectangle 147"/>
          <p:cNvSpPr>
            <a:spLocks noChangeArrowheads="1"/>
          </p:cNvSpPr>
          <p:nvPr/>
        </p:nvSpPr>
        <p:spPr bwMode="auto">
          <a:xfrm>
            <a:off x="3482975" y="2449513"/>
            <a:ext cx="19050" cy="36512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42" name="Freeform 148"/>
          <p:cNvSpPr>
            <a:spLocks noEditPoints="1"/>
          </p:cNvSpPr>
          <p:nvPr/>
        </p:nvSpPr>
        <p:spPr bwMode="auto">
          <a:xfrm>
            <a:off x="3463925" y="2428875"/>
            <a:ext cx="147638" cy="77788"/>
          </a:xfrm>
          <a:custGeom>
            <a:avLst/>
            <a:gdLst>
              <a:gd name="T0" fmla="*/ 2147483647 w 273"/>
              <a:gd name="T1" fmla="*/ 2147483647 h 147"/>
              <a:gd name="T2" fmla="*/ 2147483647 w 273"/>
              <a:gd name="T3" fmla="*/ 2147483647 h 147"/>
              <a:gd name="T4" fmla="*/ 2147483647 w 273"/>
              <a:gd name="T5" fmla="*/ 2147483647 h 147"/>
              <a:gd name="T6" fmla="*/ 2147483647 w 273"/>
              <a:gd name="T7" fmla="*/ 2147483647 h 147"/>
              <a:gd name="T8" fmla="*/ 2147483647 w 273"/>
              <a:gd name="T9" fmla="*/ 2147483647 h 147"/>
              <a:gd name="T10" fmla="*/ 2147483647 w 273"/>
              <a:gd name="T11" fmla="*/ 2147483647 h 147"/>
              <a:gd name="T12" fmla="*/ 2147483647 w 273"/>
              <a:gd name="T13" fmla="*/ 0 h 147"/>
              <a:gd name="T14" fmla="*/ 2147483647 w 273"/>
              <a:gd name="T15" fmla="*/ 0 h 147"/>
              <a:gd name="T16" fmla="*/ 2147483647 w 273"/>
              <a:gd name="T17" fmla="*/ 2147483647 h 147"/>
              <a:gd name="T18" fmla="*/ 2147483647 w 273"/>
              <a:gd name="T19" fmla="*/ 2147483647 h 147"/>
              <a:gd name="T20" fmla="*/ 2147483647 w 273"/>
              <a:gd name="T21" fmla="*/ 2147483647 h 147"/>
              <a:gd name="T22" fmla="*/ 0 w 273"/>
              <a:gd name="T23" fmla="*/ 2147483647 h 147"/>
              <a:gd name="T24" fmla="*/ 0 w 273"/>
              <a:gd name="T25" fmla="*/ 2147483647 h 147"/>
              <a:gd name="T26" fmla="*/ 2147483647 w 273"/>
              <a:gd name="T27" fmla="*/ 2147483647 h 147"/>
              <a:gd name="T28" fmla="*/ 2147483647 w 273"/>
              <a:gd name="T29" fmla="*/ 2147483647 h 147"/>
              <a:gd name="T30" fmla="*/ 2147483647 w 273"/>
              <a:gd name="T31" fmla="*/ 2147483647 h 147"/>
              <a:gd name="T32" fmla="*/ 2147483647 w 273"/>
              <a:gd name="T33" fmla="*/ 2147483647 h 147"/>
              <a:gd name="T34" fmla="*/ 2147483647 w 273"/>
              <a:gd name="T35" fmla="*/ 2147483647 h 147"/>
              <a:gd name="T36" fmla="*/ 2147483647 w 273"/>
              <a:gd name="T37" fmla="*/ 2147483647 h 147"/>
              <a:gd name="T38" fmla="*/ 2147483647 w 273"/>
              <a:gd name="T39" fmla="*/ 2147483647 h 147"/>
              <a:gd name="T40" fmla="*/ 2147483647 w 273"/>
              <a:gd name="T41" fmla="*/ 2147483647 h 147"/>
              <a:gd name="T42" fmla="*/ 2147483647 w 273"/>
              <a:gd name="T43" fmla="*/ 2147483647 h 147"/>
              <a:gd name="T44" fmla="*/ 2147483647 w 273"/>
              <a:gd name="T45" fmla="*/ 2147483647 h 147"/>
              <a:gd name="T46" fmla="*/ 2147483647 w 273"/>
              <a:gd name="T47" fmla="*/ 2147483647 h 147"/>
              <a:gd name="T48" fmla="*/ 2147483647 w 273"/>
              <a:gd name="T49" fmla="*/ 2147483647 h 147"/>
              <a:gd name="T50" fmla="*/ 2147483647 w 273"/>
              <a:gd name="T51" fmla="*/ 2147483647 h 147"/>
              <a:gd name="T52" fmla="*/ 2147483647 w 273"/>
              <a:gd name="T53" fmla="*/ 2147483647 h 147"/>
              <a:gd name="T54" fmla="*/ 2147483647 w 273"/>
              <a:gd name="T55" fmla="*/ 2147483647 h 147"/>
              <a:gd name="T56" fmla="*/ 2147483647 w 273"/>
              <a:gd name="T57" fmla="*/ 2147483647 h 147"/>
              <a:gd name="T58" fmla="*/ 2147483647 w 273"/>
              <a:gd name="T59" fmla="*/ 2147483647 h 147"/>
              <a:gd name="T60" fmla="*/ 2147483647 w 273"/>
              <a:gd name="T61" fmla="*/ 2147483647 h 147"/>
              <a:gd name="T62" fmla="*/ 2147483647 w 273"/>
              <a:gd name="T63" fmla="*/ 2147483647 h 147"/>
              <a:gd name="T64" fmla="*/ 2147483647 w 273"/>
              <a:gd name="T65" fmla="*/ 2147483647 h 147"/>
              <a:gd name="T66" fmla="*/ 2147483647 w 273"/>
              <a:gd name="T67" fmla="*/ 2147483647 h 147"/>
              <a:gd name="T68" fmla="*/ 2147483647 w 273"/>
              <a:gd name="T69" fmla="*/ 2147483647 h 147"/>
              <a:gd name="T70" fmla="*/ 2147483647 w 273"/>
              <a:gd name="T71" fmla="*/ 2147483647 h 147"/>
              <a:gd name="T72" fmla="*/ 2147483647 w 273"/>
              <a:gd name="T73" fmla="*/ 2147483647 h 147"/>
              <a:gd name="T74" fmla="*/ 2147483647 w 273"/>
              <a:gd name="T75" fmla="*/ 2147483647 h 14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73" h="147">
                <a:moveTo>
                  <a:pt x="265" y="42"/>
                </a:moveTo>
                <a:lnTo>
                  <a:pt x="252" y="42"/>
                </a:lnTo>
                <a:lnTo>
                  <a:pt x="252" y="11"/>
                </a:lnTo>
                <a:lnTo>
                  <a:pt x="251" y="7"/>
                </a:lnTo>
                <a:lnTo>
                  <a:pt x="250" y="4"/>
                </a:lnTo>
                <a:lnTo>
                  <a:pt x="246" y="1"/>
                </a:lnTo>
                <a:lnTo>
                  <a:pt x="242" y="0"/>
                </a:lnTo>
                <a:lnTo>
                  <a:pt x="11" y="0"/>
                </a:lnTo>
                <a:lnTo>
                  <a:pt x="7" y="1"/>
                </a:lnTo>
                <a:lnTo>
                  <a:pt x="4" y="4"/>
                </a:lnTo>
                <a:lnTo>
                  <a:pt x="1" y="7"/>
                </a:lnTo>
                <a:lnTo>
                  <a:pt x="0" y="11"/>
                </a:lnTo>
                <a:lnTo>
                  <a:pt x="0" y="136"/>
                </a:lnTo>
                <a:lnTo>
                  <a:pt x="1" y="141"/>
                </a:lnTo>
                <a:lnTo>
                  <a:pt x="4" y="145"/>
                </a:lnTo>
                <a:lnTo>
                  <a:pt x="7" y="147"/>
                </a:lnTo>
                <a:lnTo>
                  <a:pt x="11" y="147"/>
                </a:lnTo>
                <a:lnTo>
                  <a:pt x="242" y="147"/>
                </a:lnTo>
                <a:lnTo>
                  <a:pt x="246" y="147"/>
                </a:lnTo>
                <a:lnTo>
                  <a:pt x="250" y="145"/>
                </a:lnTo>
                <a:lnTo>
                  <a:pt x="251" y="141"/>
                </a:lnTo>
                <a:lnTo>
                  <a:pt x="252" y="136"/>
                </a:lnTo>
                <a:lnTo>
                  <a:pt x="252" y="105"/>
                </a:lnTo>
                <a:lnTo>
                  <a:pt x="265" y="105"/>
                </a:lnTo>
                <a:lnTo>
                  <a:pt x="267" y="105"/>
                </a:lnTo>
                <a:lnTo>
                  <a:pt x="270" y="102"/>
                </a:lnTo>
                <a:lnTo>
                  <a:pt x="273" y="100"/>
                </a:lnTo>
                <a:lnTo>
                  <a:pt x="273" y="97"/>
                </a:lnTo>
                <a:lnTo>
                  <a:pt x="273" y="52"/>
                </a:lnTo>
                <a:lnTo>
                  <a:pt x="273" y="48"/>
                </a:lnTo>
                <a:lnTo>
                  <a:pt x="270" y="45"/>
                </a:lnTo>
                <a:lnTo>
                  <a:pt x="267" y="44"/>
                </a:lnTo>
                <a:lnTo>
                  <a:pt x="265" y="42"/>
                </a:lnTo>
                <a:close/>
                <a:moveTo>
                  <a:pt x="231" y="127"/>
                </a:moveTo>
                <a:lnTo>
                  <a:pt x="22" y="127"/>
                </a:lnTo>
                <a:lnTo>
                  <a:pt x="22" y="22"/>
                </a:lnTo>
                <a:lnTo>
                  <a:pt x="231" y="22"/>
                </a:lnTo>
                <a:lnTo>
                  <a:pt x="231" y="12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43" name="Rectangle 149"/>
          <p:cNvSpPr>
            <a:spLocks noChangeArrowheads="1"/>
          </p:cNvSpPr>
          <p:nvPr/>
        </p:nvSpPr>
        <p:spPr bwMode="auto">
          <a:xfrm>
            <a:off x="3779838" y="2449513"/>
            <a:ext cx="19050" cy="36512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44" name="Rectangle 150"/>
          <p:cNvSpPr>
            <a:spLocks noChangeArrowheads="1"/>
          </p:cNvSpPr>
          <p:nvPr/>
        </p:nvSpPr>
        <p:spPr bwMode="auto">
          <a:xfrm>
            <a:off x="3805238" y="2449513"/>
            <a:ext cx="19050" cy="36512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45" name="Freeform 151"/>
          <p:cNvSpPr>
            <a:spLocks noEditPoints="1"/>
          </p:cNvSpPr>
          <p:nvPr/>
        </p:nvSpPr>
        <p:spPr bwMode="auto">
          <a:xfrm>
            <a:off x="3760788" y="2428875"/>
            <a:ext cx="147637" cy="77788"/>
          </a:xfrm>
          <a:custGeom>
            <a:avLst/>
            <a:gdLst>
              <a:gd name="T0" fmla="*/ 2147483647 w 273"/>
              <a:gd name="T1" fmla="*/ 2147483647 h 147"/>
              <a:gd name="T2" fmla="*/ 2147483647 w 273"/>
              <a:gd name="T3" fmla="*/ 2147483647 h 147"/>
              <a:gd name="T4" fmla="*/ 2147483647 w 273"/>
              <a:gd name="T5" fmla="*/ 2147483647 h 147"/>
              <a:gd name="T6" fmla="*/ 2147483647 w 273"/>
              <a:gd name="T7" fmla="*/ 2147483647 h 147"/>
              <a:gd name="T8" fmla="*/ 2147483647 w 273"/>
              <a:gd name="T9" fmla="*/ 2147483647 h 147"/>
              <a:gd name="T10" fmla="*/ 2147483647 w 273"/>
              <a:gd name="T11" fmla="*/ 2147483647 h 147"/>
              <a:gd name="T12" fmla="*/ 2147483647 w 273"/>
              <a:gd name="T13" fmla="*/ 0 h 147"/>
              <a:gd name="T14" fmla="*/ 2147483647 w 273"/>
              <a:gd name="T15" fmla="*/ 0 h 147"/>
              <a:gd name="T16" fmla="*/ 2147483647 w 273"/>
              <a:gd name="T17" fmla="*/ 2147483647 h 147"/>
              <a:gd name="T18" fmla="*/ 2147483647 w 273"/>
              <a:gd name="T19" fmla="*/ 2147483647 h 147"/>
              <a:gd name="T20" fmla="*/ 2147483647 w 273"/>
              <a:gd name="T21" fmla="*/ 2147483647 h 147"/>
              <a:gd name="T22" fmla="*/ 0 w 273"/>
              <a:gd name="T23" fmla="*/ 2147483647 h 147"/>
              <a:gd name="T24" fmla="*/ 0 w 273"/>
              <a:gd name="T25" fmla="*/ 2147483647 h 147"/>
              <a:gd name="T26" fmla="*/ 2147483647 w 273"/>
              <a:gd name="T27" fmla="*/ 2147483647 h 147"/>
              <a:gd name="T28" fmla="*/ 2147483647 w 273"/>
              <a:gd name="T29" fmla="*/ 2147483647 h 147"/>
              <a:gd name="T30" fmla="*/ 2147483647 w 273"/>
              <a:gd name="T31" fmla="*/ 2147483647 h 147"/>
              <a:gd name="T32" fmla="*/ 2147483647 w 273"/>
              <a:gd name="T33" fmla="*/ 2147483647 h 147"/>
              <a:gd name="T34" fmla="*/ 2147483647 w 273"/>
              <a:gd name="T35" fmla="*/ 2147483647 h 147"/>
              <a:gd name="T36" fmla="*/ 2147483647 w 273"/>
              <a:gd name="T37" fmla="*/ 2147483647 h 147"/>
              <a:gd name="T38" fmla="*/ 2147483647 w 273"/>
              <a:gd name="T39" fmla="*/ 2147483647 h 147"/>
              <a:gd name="T40" fmla="*/ 2147483647 w 273"/>
              <a:gd name="T41" fmla="*/ 2147483647 h 147"/>
              <a:gd name="T42" fmla="*/ 2147483647 w 273"/>
              <a:gd name="T43" fmla="*/ 2147483647 h 147"/>
              <a:gd name="T44" fmla="*/ 2147483647 w 273"/>
              <a:gd name="T45" fmla="*/ 2147483647 h 147"/>
              <a:gd name="T46" fmla="*/ 2147483647 w 273"/>
              <a:gd name="T47" fmla="*/ 2147483647 h 147"/>
              <a:gd name="T48" fmla="*/ 2147483647 w 273"/>
              <a:gd name="T49" fmla="*/ 2147483647 h 147"/>
              <a:gd name="T50" fmla="*/ 2147483647 w 273"/>
              <a:gd name="T51" fmla="*/ 2147483647 h 147"/>
              <a:gd name="T52" fmla="*/ 2147483647 w 273"/>
              <a:gd name="T53" fmla="*/ 2147483647 h 147"/>
              <a:gd name="T54" fmla="*/ 2147483647 w 273"/>
              <a:gd name="T55" fmla="*/ 2147483647 h 147"/>
              <a:gd name="T56" fmla="*/ 2147483647 w 273"/>
              <a:gd name="T57" fmla="*/ 2147483647 h 147"/>
              <a:gd name="T58" fmla="*/ 2147483647 w 273"/>
              <a:gd name="T59" fmla="*/ 2147483647 h 147"/>
              <a:gd name="T60" fmla="*/ 2147483647 w 273"/>
              <a:gd name="T61" fmla="*/ 2147483647 h 147"/>
              <a:gd name="T62" fmla="*/ 2147483647 w 273"/>
              <a:gd name="T63" fmla="*/ 2147483647 h 147"/>
              <a:gd name="T64" fmla="*/ 2147483647 w 273"/>
              <a:gd name="T65" fmla="*/ 2147483647 h 147"/>
              <a:gd name="T66" fmla="*/ 2147483647 w 273"/>
              <a:gd name="T67" fmla="*/ 2147483647 h 147"/>
              <a:gd name="T68" fmla="*/ 2147483647 w 273"/>
              <a:gd name="T69" fmla="*/ 2147483647 h 147"/>
              <a:gd name="T70" fmla="*/ 2147483647 w 273"/>
              <a:gd name="T71" fmla="*/ 2147483647 h 147"/>
              <a:gd name="T72" fmla="*/ 2147483647 w 273"/>
              <a:gd name="T73" fmla="*/ 2147483647 h 147"/>
              <a:gd name="T74" fmla="*/ 2147483647 w 273"/>
              <a:gd name="T75" fmla="*/ 2147483647 h 14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73" h="147">
                <a:moveTo>
                  <a:pt x="264" y="42"/>
                </a:moveTo>
                <a:lnTo>
                  <a:pt x="253" y="42"/>
                </a:lnTo>
                <a:lnTo>
                  <a:pt x="253" y="11"/>
                </a:lnTo>
                <a:lnTo>
                  <a:pt x="251" y="7"/>
                </a:lnTo>
                <a:lnTo>
                  <a:pt x="249" y="4"/>
                </a:lnTo>
                <a:lnTo>
                  <a:pt x="246" y="1"/>
                </a:lnTo>
                <a:lnTo>
                  <a:pt x="242" y="0"/>
                </a:lnTo>
                <a:lnTo>
                  <a:pt x="11" y="0"/>
                </a:lnTo>
                <a:lnTo>
                  <a:pt x="7" y="1"/>
                </a:lnTo>
                <a:lnTo>
                  <a:pt x="3" y="4"/>
                </a:lnTo>
                <a:lnTo>
                  <a:pt x="2" y="7"/>
                </a:lnTo>
                <a:lnTo>
                  <a:pt x="0" y="11"/>
                </a:lnTo>
                <a:lnTo>
                  <a:pt x="0" y="136"/>
                </a:lnTo>
                <a:lnTo>
                  <a:pt x="2" y="141"/>
                </a:lnTo>
                <a:lnTo>
                  <a:pt x="3" y="145"/>
                </a:lnTo>
                <a:lnTo>
                  <a:pt x="7" y="147"/>
                </a:lnTo>
                <a:lnTo>
                  <a:pt x="11" y="147"/>
                </a:lnTo>
                <a:lnTo>
                  <a:pt x="242" y="147"/>
                </a:lnTo>
                <a:lnTo>
                  <a:pt x="246" y="147"/>
                </a:lnTo>
                <a:lnTo>
                  <a:pt x="249" y="145"/>
                </a:lnTo>
                <a:lnTo>
                  <a:pt x="251" y="141"/>
                </a:lnTo>
                <a:lnTo>
                  <a:pt x="253" y="136"/>
                </a:lnTo>
                <a:lnTo>
                  <a:pt x="253" y="105"/>
                </a:lnTo>
                <a:lnTo>
                  <a:pt x="264" y="105"/>
                </a:lnTo>
                <a:lnTo>
                  <a:pt x="268" y="105"/>
                </a:lnTo>
                <a:lnTo>
                  <a:pt x="271" y="102"/>
                </a:lnTo>
                <a:lnTo>
                  <a:pt x="272" y="100"/>
                </a:lnTo>
                <a:lnTo>
                  <a:pt x="273" y="97"/>
                </a:lnTo>
                <a:lnTo>
                  <a:pt x="273" y="52"/>
                </a:lnTo>
                <a:lnTo>
                  <a:pt x="272" y="48"/>
                </a:lnTo>
                <a:lnTo>
                  <a:pt x="271" y="45"/>
                </a:lnTo>
                <a:lnTo>
                  <a:pt x="268" y="44"/>
                </a:lnTo>
                <a:lnTo>
                  <a:pt x="264" y="42"/>
                </a:lnTo>
                <a:close/>
                <a:moveTo>
                  <a:pt x="231" y="127"/>
                </a:moveTo>
                <a:lnTo>
                  <a:pt x="21" y="127"/>
                </a:lnTo>
                <a:lnTo>
                  <a:pt x="21" y="22"/>
                </a:lnTo>
                <a:lnTo>
                  <a:pt x="231" y="22"/>
                </a:lnTo>
                <a:lnTo>
                  <a:pt x="231" y="12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46" name="Rectangle 152"/>
          <p:cNvSpPr>
            <a:spLocks noChangeArrowheads="1"/>
          </p:cNvSpPr>
          <p:nvPr/>
        </p:nvSpPr>
        <p:spPr bwMode="auto">
          <a:xfrm>
            <a:off x="4073525" y="2449513"/>
            <a:ext cx="19050" cy="36512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47" name="Rectangle 153"/>
          <p:cNvSpPr>
            <a:spLocks noChangeArrowheads="1"/>
          </p:cNvSpPr>
          <p:nvPr/>
        </p:nvSpPr>
        <p:spPr bwMode="auto">
          <a:xfrm>
            <a:off x="4100513" y="2449513"/>
            <a:ext cx="19050" cy="36512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48" name="Rectangle 154"/>
          <p:cNvSpPr>
            <a:spLocks noChangeArrowheads="1"/>
          </p:cNvSpPr>
          <p:nvPr/>
        </p:nvSpPr>
        <p:spPr bwMode="auto">
          <a:xfrm>
            <a:off x="4125913" y="2449513"/>
            <a:ext cx="20637" cy="36512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49" name="Freeform 155"/>
          <p:cNvSpPr>
            <a:spLocks noEditPoints="1"/>
          </p:cNvSpPr>
          <p:nvPr/>
        </p:nvSpPr>
        <p:spPr bwMode="auto">
          <a:xfrm>
            <a:off x="4054475" y="2428875"/>
            <a:ext cx="147638" cy="77788"/>
          </a:xfrm>
          <a:custGeom>
            <a:avLst/>
            <a:gdLst>
              <a:gd name="T0" fmla="*/ 2147483647 w 273"/>
              <a:gd name="T1" fmla="*/ 2147483647 h 147"/>
              <a:gd name="T2" fmla="*/ 2147483647 w 273"/>
              <a:gd name="T3" fmla="*/ 2147483647 h 147"/>
              <a:gd name="T4" fmla="*/ 2147483647 w 273"/>
              <a:gd name="T5" fmla="*/ 2147483647 h 147"/>
              <a:gd name="T6" fmla="*/ 2147483647 w 273"/>
              <a:gd name="T7" fmla="*/ 2147483647 h 147"/>
              <a:gd name="T8" fmla="*/ 2147483647 w 273"/>
              <a:gd name="T9" fmla="*/ 2147483647 h 147"/>
              <a:gd name="T10" fmla="*/ 2147483647 w 273"/>
              <a:gd name="T11" fmla="*/ 2147483647 h 147"/>
              <a:gd name="T12" fmla="*/ 2147483647 w 273"/>
              <a:gd name="T13" fmla="*/ 0 h 147"/>
              <a:gd name="T14" fmla="*/ 2147483647 w 273"/>
              <a:gd name="T15" fmla="*/ 0 h 147"/>
              <a:gd name="T16" fmla="*/ 2147483647 w 273"/>
              <a:gd name="T17" fmla="*/ 2147483647 h 147"/>
              <a:gd name="T18" fmla="*/ 2147483647 w 273"/>
              <a:gd name="T19" fmla="*/ 2147483647 h 147"/>
              <a:gd name="T20" fmla="*/ 2147483647 w 273"/>
              <a:gd name="T21" fmla="*/ 2147483647 h 147"/>
              <a:gd name="T22" fmla="*/ 0 w 273"/>
              <a:gd name="T23" fmla="*/ 2147483647 h 147"/>
              <a:gd name="T24" fmla="*/ 0 w 273"/>
              <a:gd name="T25" fmla="*/ 2147483647 h 147"/>
              <a:gd name="T26" fmla="*/ 2147483647 w 273"/>
              <a:gd name="T27" fmla="*/ 2147483647 h 147"/>
              <a:gd name="T28" fmla="*/ 2147483647 w 273"/>
              <a:gd name="T29" fmla="*/ 2147483647 h 147"/>
              <a:gd name="T30" fmla="*/ 2147483647 w 273"/>
              <a:gd name="T31" fmla="*/ 2147483647 h 147"/>
              <a:gd name="T32" fmla="*/ 2147483647 w 273"/>
              <a:gd name="T33" fmla="*/ 2147483647 h 147"/>
              <a:gd name="T34" fmla="*/ 2147483647 w 273"/>
              <a:gd name="T35" fmla="*/ 2147483647 h 147"/>
              <a:gd name="T36" fmla="*/ 2147483647 w 273"/>
              <a:gd name="T37" fmla="*/ 2147483647 h 147"/>
              <a:gd name="T38" fmla="*/ 2147483647 w 273"/>
              <a:gd name="T39" fmla="*/ 2147483647 h 147"/>
              <a:gd name="T40" fmla="*/ 2147483647 w 273"/>
              <a:gd name="T41" fmla="*/ 2147483647 h 147"/>
              <a:gd name="T42" fmla="*/ 2147483647 w 273"/>
              <a:gd name="T43" fmla="*/ 2147483647 h 147"/>
              <a:gd name="T44" fmla="*/ 2147483647 w 273"/>
              <a:gd name="T45" fmla="*/ 2147483647 h 147"/>
              <a:gd name="T46" fmla="*/ 2147483647 w 273"/>
              <a:gd name="T47" fmla="*/ 2147483647 h 147"/>
              <a:gd name="T48" fmla="*/ 2147483647 w 273"/>
              <a:gd name="T49" fmla="*/ 2147483647 h 147"/>
              <a:gd name="T50" fmla="*/ 2147483647 w 273"/>
              <a:gd name="T51" fmla="*/ 2147483647 h 147"/>
              <a:gd name="T52" fmla="*/ 2147483647 w 273"/>
              <a:gd name="T53" fmla="*/ 2147483647 h 147"/>
              <a:gd name="T54" fmla="*/ 2147483647 w 273"/>
              <a:gd name="T55" fmla="*/ 2147483647 h 147"/>
              <a:gd name="T56" fmla="*/ 2147483647 w 273"/>
              <a:gd name="T57" fmla="*/ 2147483647 h 147"/>
              <a:gd name="T58" fmla="*/ 2147483647 w 273"/>
              <a:gd name="T59" fmla="*/ 2147483647 h 147"/>
              <a:gd name="T60" fmla="*/ 2147483647 w 273"/>
              <a:gd name="T61" fmla="*/ 2147483647 h 147"/>
              <a:gd name="T62" fmla="*/ 2147483647 w 273"/>
              <a:gd name="T63" fmla="*/ 2147483647 h 147"/>
              <a:gd name="T64" fmla="*/ 2147483647 w 273"/>
              <a:gd name="T65" fmla="*/ 2147483647 h 147"/>
              <a:gd name="T66" fmla="*/ 2147483647 w 273"/>
              <a:gd name="T67" fmla="*/ 2147483647 h 147"/>
              <a:gd name="T68" fmla="*/ 2147483647 w 273"/>
              <a:gd name="T69" fmla="*/ 2147483647 h 147"/>
              <a:gd name="T70" fmla="*/ 2147483647 w 273"/>
              <a:gd name="T71" fmla="*/ 2147483647 h 147"/>
              <a:gd name="T72" fmla="*/ 2147483647 w 273"/>
              <a:gd name="T73" fmla="*/ 2147483647 h 147"/>
              <a:gd name="T74" fmla="*/ 2147483647 w 273"/>
              <a:gd name="T75" fmla="*/ 2147483647 h 14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73" h="147">
                <a:moveTo>
                  <a:pt x="265" y="42"/>
                </a:moveTo>
                <a:lnTo>
                  <a:pt x="252" y="42"/>
                </a:lnTo>
                <a:lnTo>
                  <a:pt x="252" y="11"/>
                </a:lnTo>
                <a:lnTo>
                  <a:pt x="251" y="7"/>
                </a:lnTo>
                <a:lnTo>
                  <a:pt x="250" y="4"/>
                </a:lnTo>
                <a:lnTo>
                  <a:pt x="246" y="1"/>
                </a:lnTo>
                <a:lnTo>
                  <a:pt x="241" y="0"/>
                </a:lnTo>
                <a:lnTo>
                  <a:pt x="11" y="0"/>
                </a:lnTo>
                <a:lnTo>
                  <a:pt x="7" y="1"/>
                </a:lnTo>
                <a:lnTo>
                  <a:pt x="4" y="4"/>
                </a:lnTo>
                <a:lnTo>
                  <a:pt x="1" y="7"/>
                </a:lnTo>
                <a:lnTo>
                  <a:pt x="0" y="11"/>
                </a:lnTo>
                <a:lnTo>
                  <a:pt x="0" y="136"/>
                </a:lnTo>
                <a:lnTo>
                  <a:pt x="1" y="141"/>
                </a:lnTo>
                <a:lnTo>
                  <a:pt x="4" y="145"/>
                </a:lnTo>
                <a:lnTo>
                  <a:pt x="7" y="147"/>
                </a:lnTo>
                <a:lnTo>
                  <a:pt x="11" y="147"/>
                </a:lnTo>
                <a:lnTo>
                  <a:pt x="241" y="147"/>
                </a:lnTo>
                <a:lnTo>
                  <a:pt x="246" y="147"/>
                </a:lnTo>
                <a:lnTo>
                  <a:pt x="250" y="145"/>
                </a:lnTo>
                <a:lnTo>
                  <a:pt x="251" y="141"/>
                </a:lnTo>
                <a:lnTo>
                  <a:pt x="252" y="136"/>
                </a:lnTo>
                <a:lnTo>
                  <a:pt x="252" y="105"/>
                </a:lnTo>
                <a:lnTo>
                  <a:pt x="265" y="105"/>
                </a:lnTo>
                <a:lnTo>
                  <a:pt x="267" y="105"/>
                </a:lnTo>
                <a:lnTo>
                  <a:pt x="270" y="102"/>
                </a:lnTo>
                <a:lnTo>
                  <a:pt x="273" y="100"/>
                </a:lnTo>
                <a:lnTo>
                  <a:pt x="273" y="97"/>
                </a:lnTo>
                <a:lnTo>
                  <a:pt x="273" y="52"/>
                </a:lnTo>
                <a:lnTo>
                  <a:pt x="273" y="48"/>
                </a:lnTo>
                <a:lnTo>
                  <a:pt x="270" y="45"/>
                </a:lnTo>
                <a:lnTo>
                  <a:pt x="267" y="44"/>
                </a:lnTo>
                <a:lnTo>
                  <a:pt x="265" y="42"/>
                </a:lnTo>
                <a:close/>
                <a:moveTo>
                  <a:pt x="231" y="127"/>
                </a:moveTo>
                <a:lnTo>
                  <a:pt x="22" y="127"/>
                </a:lnTo>
                <a:lnTo>
                  <a:pt x="22" y="22"/>
                </a:lnTo>
                <a:lnTo>
                  <a:pt x="231" y="22"/>
                </a:lnTo>
                <a:lnTo>
                  <a:pt x="231" y="12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50" name="Rectangle 156"/>
          <p:cNvSpPr>
            <a:spLocks noChangeArrowheads="1"/>
          </p:cNvSpPr>
          <p:nvPr/>
        </p:nvSpPr>
        <p:spPr bwMode="auto">
          <a:xfrm>
            <a:off x="4368800" y="2449513"/>
            <a:ext cx="19050" cy="36512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51" name="Rectangle 157"/>
          <p:cNvSpPr>
            <a:spLocks noChangeArrowheads="1"/>
          </p:cNvSpPr>
          <p:nvPr/>
        </p:nvSpPr>
        <p:spPr bwMode="auto">
          <a:xfrm>
            <a:off x="4395788" y="2449513"/>
            <a:ext cx="19050" cy="36512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52" name="Rectangle 158"/>
          <p:cNvSpPr>
            <a:spLocks noChangeArrowheads="1"/>
          </p:cNvSpPr>
          <p:nvPr/>
        </p:nvSpPr>
        <p:spPr bwMode="auto">
          <a:xfrm>
            <a:off x="4421188" y="2449513"/>
            <a:ext cx="20637" cy="36512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53" name="Rectangle 159"/>
          <p:cNvSpPr>
            <a:spLocks noChangeArrowheads="1"/>
          </p:cNvSpPr>
          <p:nvPr/>
        </p:nvSpPr>
        <p:spPr bwMode="auto">
          <a:xfrm>
            <a:off x="4448175" y="2449513"/>
            <a:ext cx="19050" cy="36512"/>
          </a:xfrm>
          <a:prstGeom prst="rect">
            <a:avLst/>
          </a:pr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14400" eaLnBrk="1" hangingPunct="1"/>
            <a:endParaRPr lang="zh-CN" altLang="en-US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54" name="Freeform 160"/>
          <p:cNvSpPr>
            <a:spLocks noEditPoints="1"/>
          </p:cNvSpPr>
          <p:nvPr/>
        </p:nvSpPr>
        <p:spPr bwMode="auto">
          <a:xfrm>
            <a:off x="4349750" y="2428875"/>
            <a:ext cx="147638" cy="77788"/>
          </a:xfrm>
          <a:custGeom>
            <a:avLst/>
            <a:gdLst>
              <a:gd name="T0" fmla="*/ 2147483647 w 273"/>
              <a:gd name="T1" fmla="*/ 2147483647 h 147"/>
              <a:gd name="T2" fmla="*/ 2147483647 w 273"/>
              <a:gd name="T3" fmla="*/ 2147483647 h 147"/>
              <a:gd name="T4" fmla="*/ 2147483647 w 273"/>
              <a:gd name="T5" fmla="*/ 2147483647 h 147"/>
              <a:gd name="T6" fmla="*/ 2147483647 w 273"/>
              <a:gd name="T7" fmla="*/ 2147483647 h 147"/>
              <a:gd name="T8" fmla="*/ 2147483647 w 273"/>
              <a:gd name="T9" fmla="*/ 2147483647 h 147"/>
              <a:gd name="T10" fmla="*/ 2147483647 w 273"/>
              <a:gd name="T11" fmla="*/ 2147483647 h 147"/>
              <a:gd name="T12" fmla="*/ 2147483647 w 273"/>
              <a:gd name="T13" fmla="*/ 0 h 147"/>
              <a:gd name="T14" fmla="*/ 2147483647 w 273"/>
              <a:gd name="T15" fmla="*/ 0 h 147"/>
              <a:gd name="T16" fmla="*/ 2147483647 w 273"/>
              <a:gd name="T17" fmla="*/ 2147483647 h 147"/>
              <a:gd name="T18" fmla="*/ 2147483647 w 273"/>
              <a:gd name="T19" fmla="*/ 2147483647 h 147"/>
              <a:gd name="T20" fmla="*/ 0 w 273"/>
              <a:gd name="T21" fmla="*/ 2147483647 h 147"/>
              <a:gd name="T22" fmla="*/ 0 w 273"/>
              <a:gd name="T23" fmla="*/ 2147483647 h 147"/>
              <a:gd name="T24" fmla="*/ 0 w 273"/>
              <a:gd name="T25" fmla="*/ 2147483647 h 147"/>
              <a:gd name="T26" fmla="*/ 0 w 273"/>
              <a:gd name="T27" fmla="*/ 2147483647 h 147"/>
              <a:gd name="T28" fmla="*/ 2147483647 w 273"/>
              <a:gd name="T29" fmla="*/ 2147483647 h 147"/>
              <a:gd name="T30" fmla="*/ 2147483647 w 273"/>
              <a:gd name="T31" fmla="*/ 2147483647 h 147"/>
              <a:gd name="T32" fmla="*/ 2147483647 w 273"/>
              <a:gd name="T33" fmla="*/ 2147483647 h 147"/>
              <a:gd name="T34" fmla="*/ 2147483647 w 273"/>
              <a:gd name="T35" fmla="*/ 2147483647 h 147"/>
              <a:gd name="T36" fmla="*/ 2147483647 w 273"/>
              <a:gd name="T37" fmla="*/ 2147483647 h 147"/>
              <a:gd name="T38" fmla="*/ 2147483647 w 273"/>
              <a:gd name="T39" fmla="*/ 2147483647 h 147"/>
              <a:gd name="T40" fmla="*/ 2147483647 w 273"/>
              <a:gd name="T41" fmla="*/ 2147483647 h 147"/>
              <a:gd name="T42" fmla="*/ 2147483647 w 273"/>
              <a:gd name="T43" fmla="*/ 2147483647 h 147"/>
              <a:gd name="T44" fmla="*/ 2147483647 w 273"/>
              <a:gd name="T45" fmla="*/ 2147483647 h 147"/>
              <a:gd name="T46" fmla="*/ 2147483647 w 273"/>
              <a:gd name="T47" fmla="*/ 2147483647 h 147"/>
              <a:gd name="T48" fmla="*/ 2147483647 w 273"/>
              <a:gd name="T49" fmla="*/ 2147483647 h 147"/>
              <a:gd name="T50" fmla="*/ 2147483647 w 273"/>
              <a:gd name="T51" fmla="*/ 2147483647 h 147"/>
              <a:gd name="T52" fmla="*/ 2147483647 w 273"/>
              <a:gd name="T53" fmla="*/ 2147483647 h 147"/>
              <a:gd name="T54" fmla="*/ 2147483647 w 273"/>
              <a:gd name="T55" fmla="*/ 2147483647 h 147"/>
              <a:gd name="T56" fmla="*/ 2147483647 w 273"/>
              <a:gd name="T57" fmla="*/ 2147483647 h 147"/>
              <a:gd name="T58" fmla="*/ 2147483647 w 273"/>
              <a:gd name="T59" fmla="*/ 2147483647 h 147"/>
              <a:gd name="T60" fmla="*/ 2147483647 w 273"/>
              <a:gd name="T61" fmla="*/ 2147483647 h 147"/>
              <a:gd name="T62" fmla="*/ 2147483647 w 273"/>
              <a:gd name="T63" fmla="*/ 2147483647 h 147"/>
              <a:gd name="T64" fmla="*/ 2147483647 w 273"/>
              <a:gd name="T65" fmla="*/ 2147483647 h 147"/>
              <a:gd name="T66" fmla="*/ 2147483647 w 273"/>
              <a:gd name="T67" fmla="*/ 2147483647 h 147"/>
              <a:gd name="T68" fmla="*/ 2147483647 w 273"/>
              <a:gd name="T69" fmla="*/ 2147483647 h 147"/>
              <a:gd name="T70" fmla="*/ 2147483647 w 273"/>
              <a:gd name="T71" fmla="*/ 2147483647 h 147"/>
              <a:gd name="T72" fmla="*/ 2147483647 w 273"/>
              <a:gd name="T73" fmla="*/ 2147483647 h 147"/>
              <a:gd name="T74" fmla="*/ 2147483647 w 273"/>
              <a:gd name="T75" fmla="*/ 2147483647 h 14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73" h="147">
                <a:moveTo>
                  <a:pt x="263" y="42"/>
                </a:moveTo>
                <a:lnTo>
                  <a:pt x="251" y="42"/>
                </a:lnTo>
                <a:lnTo>
                  <a:pt x="251" y="11"/>
                </a:lnTo>
                <a:lnTo>
                  <a:pt x="251" y="7"/>
                </a:lnTo>
                <a:lnTo>
                  <a:pt x="248" y="4"/>
                </a:lnTo>
                <a:lnTo>
                  <a:pt x="246" y="1"/>
                </a:lnTo>
                <a:lnTo>
                  <a:pt x="241" y="0"/>
                </a:lnTo>
                <a:lnTo>
                  <a:pt x="9" y="0"/>
                </a:lnTo>
                <a:lnTo>
                  <a:pt x="5" y="1"/>
                </a:lnTo>
                <a:lnTo>
                  <a:pt x="3" y="4"/>
                </a:lnTo>
                <a:lnTo>
                  <a:pt x="0" y="7"/>
                </a:lnTo>
                <a:lnTo>
                  <a:pt x="0" y="11"/>
                </a:lnTo>
                <a:lnTo>
                  <a:pt x="0" y="136"/>
                </a:lnTo>
                <a:lnTo>
                  <a:pt x="0" y="141"/>
                </a:lnTo>
                <a:lnTo>
                  <a:pt x="3" y="145"/>
                </a:lnTo>
                <a:lnTo>
                  <a:pt x="5" y="147"/>
                </a:lnTo>
                <a:lnTo>
                  <a:pt x="9" y="147"/>
                </a:lnTo>
                <a:lnTo>
                  <a:pt x="241" y="147"/>
                </a:lnTo>
                <a:lnTo>
                  <a:pt x="246" y="147"/>
                </a:lnTo>
                <a:lnTo>
                  <a:pt x="248" y="145"/>
                </a:lnTo>
                <a:lnTo>
                  <a:pt x="251" y="141"/>
                </a:lnTo>
                <a:lnTo>
                  <a:pt x="251" y="136"/>
                </a:lnTo>
                <a:lnTo>
                  <a:pt x="251" y="105"/>
                </a:lnTo>
                <a:lnTo>
                  <a:pt x="263" y="105"/>
                </a:lnTo>
                <a:lnTo>
                  <a:pt x="267" y="105"/>
                </a:lnTo>
                <a:lnTo>
                  <a:pt x="270" y="102"/>
                </a:lnTo>
                <a:lnTo>
                  <a:pt x="271" y="100"/>
                </a:lnTo>
                <a:lnTo>
                  <a:pt x="273" y="97"/>
                </a:lnTo>
                <a:lnTo>
                  <a:pt x="273" y="52"/>
                </a:lnTo>
                <a:lnTo>
                  <a:pt x="271" y="48"/>
                </a:lnTo>
                <a:lnTo>
                  <a:pt x="270" y="45"/>
                </a:lnTo>
                <a:lnTo>
                  <a:pt x="267" y="44"/>
                </a:lnTo>
                <a:lnTo>
                  <a:pt x="263" y="42"/>
                </a:lnTo>
                <a:close/>
                <a:moveTo>
                  <a:pt x="231" y="127"/>
                </a:moveTo>
                <a:lnTo>
                  <a:pt x="20" y="127"/>
                </a:lnTo>
                <a:lnTo>
                  <a:pt x="20" y="22"/>
                </a:lnTo>
                <a:lnTo>
                  <a:pt x="231" y="22"/>
                </a:lnTo>
                <a:lnTo>
                  <a:pt x="231" y="12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55" name="Freeform 161"/>
          <p:cNvSpPr>
            <a:spLocks/>
          </p:cNvSpPr>
          <p:nvPr/>
        </p:nvSpPr>
        <p:spPr bwMode="auto">
          <a:xfrm>
            <a:off x="4686300" y="2400300"/>
            <a:ext cx="60325" cy="123825"/>
          </a:xfrm>
          <a:custGeom>
            <a:avLst/>
            <a:gdLst>
              <a:gd name="T0" fmla="*/ 2147483647 w 113"/>
              <a:gd name="T1" fmla="*/ 2147483647 h 228"/>
              <a:gd name="T2" fmla="*/ 2147483647 w 113"/>
              <a:gd name="T3" fmla="*/ 2147483647 h 228"/>
              <a:gd name="T4" fmla="*/ 2147483647 w 113"/>
              <a:gd name="T5" fmla="*/ 2147483647 h 228"/>
              <a:gd name="T6" fmla="*/ 2147483647 w 113"/>
              <a:gd name="T7" fmla="*/ 2147483647 h 228"/>
              <a:gd name="T8" fmla="*/ 2147483647 w 113"/>
              <a:gd name="T9" fmla="*/ 0 h 228"/>
              <a:gd name="T10" fmla="*/ 2147483647 w 113"/>
              <a:gd name="T11" fmla="*/ 0 h 228"/>
              <a:gd name="T12" fmla="*/ 0 w 113"/>
              <a:gd name="T13" fmla="*/ 2147483647 h 228"/>
              <a:gd name="T14" fmla="*/ 2147483647 w 113"/>
              <a:gd name="T15" fmla="*/ 2147483647 h 228"/>
              <a:gd name="T16" fmla="*/ 0 w 113"/>
              <a:gd name="T17" fmla="*/ 2147483647 h 228"/>
              <a:gd name="T18" fmla="*/ 2147483647 w 113"/>
              <a:gd name="T19" fmla="*/ 2147483647 h 228"/>
              <a:gd name="T20" fmla="*/ 2147483647 w 113"/>
              <a:gd name="T21" fmla="*/ 2147483647 h 228"/>
              <a:gd name="T22" fmla="*/ 2147483647 w 113"/>
              <a:gd name="T23" fmla="*/ 2147483647 h 2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3" h="228">
                <a:moveTo>
                  <a:pt x="90" y="137"/>
                </a:moveTo>
                <a:lnTo>
                  <a:pt x="57" y="137"/>
                </a:lnTo>
                <a:lnTo>
                  <a:pt x="113" y="55"/>
                </a:lnTo>
                <a:lnTo>
                  <a:pt x="81" y="55"/>
                </a:lnTo>
                <a:lnTo>
                  <a:pt x="103" y="0"/>
                </a:lnTo>
                <a:lnTo>
                  <a:pt x="34" y="0"/>
                </a:lnTo>
                <a:lnTo>
                  <a:pt x="0" y="83"/>
                </a:lnTo>
                <a:lnTo>
                  <a:pt x="31" y="83"/>
                </a:lnTo>
                <a:lnTo>
                  <a:pt x="0" y="165"/>
                </a:lnTo>
                <a:lnTo>
                  <a:pt x="34" y="165"/>
                </a:lnTo>
                <a:lnTo>
                  <a:pt x="34" y="228"/>
                </a:lnTo>
                <a:lnTo>
                  <a:pt x="90" y="13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56" name="Freeform 162"/>
          <p:cNvSpPr>
            <a:spLocks/>
          </p:cNvSpPr>
          <p:nvPr/>
        </p:nvSpPr>
        <p:spPr bwMode="auto">
          <a:xfrm>
            <a:off x="4646613" y="2428875"/>
            <a:ext cx="49212" cy="77788"/>
          </a:xfrm>
          <a:custGeom>
            <a:avLst/>
            <a:gdLst>
              <a:gd name="T0" fmla="*/ 2147483647 w 90"/>
              <a:gd name="T1" fmla="*/ 2147483647 h 147"/>
              <a:gd name="T2" fmla="*/ 2147483647 w 90"/>
              <a:gd name="T3" fmla="*/ 2147483647 h 147"/>
              <a:gd name="T4" fmla="*/ 2147483647 w 90"/>
              <a:gd name="T5" fmla="*/ 0 h 147"/>
              <a:gd name="T6" fmla="*/ 2147483647 w 90"/>
              <a:gd name="T7" fmla="*/ 0 h 147"/>
              <a:gd name="T8" fmla="*/ 2147483647 w 90"/>
              <a:gd name="T9" fmla="*/ 2147483647 h 147"/>
              <a:gd name="T10" fmla="*/ 2147483647 w 90"/>
              <a:gd name="T11" fmla="*/ 2147483647 h 147"/>
              <a:gd name="T12" fmla="*/ 2147483647 w 90"/>
              <a:gd name="T13" fmla="*/ 2147483647 h 147"/>
              <a:gd name="T14" fmla="*/ 0 w 90"/>
              <a:gd name="T15" fmla="*/ 2147483647 h 147"/>
              <a:gd name="T16" fmla="*/ 0 w 90"/>
              <a:gd name="T17" fmla="*/ 2147483647 h 147"/>
              <a:gd name="T18" fmla="*/ 2147483647 w 90"/>
              <a:gd name="T19" fmla="*/ 2147483647 h 147"/>
              <a:gd name="T20" fmla="*/ 2147483647 w 90"/>
              <a:gd name="T21" fmla="*/ 2147483647 h 147"/>
              <a:gd name="T22" fmla="*/ 2147483647 w 90"/>
              <a:gd name="T23" fmla="*/ 2147483647 h 147"/>
              <a:gd name="T24" fmla="*/ 2147483647 w 90"/>
              <a:gd name="T25" fmla="*/ 2147483647 h 147"/>
              <a:gd name="T26" fmla="*/ 2147483647 w 90"/>
              <a:gd name="T27" fmla="*/ 2147483647 h 147"/>
              <a:gd name="T28" fmla="*/ 2147483647 w 90"/>
              <a:gd name="T29" fmla="*/ 2147483647 h 147"/>
              <a:gd name="T30" fmla="*/ 2147483647 w 90"/>
              <a:gd name="T31" fmla="*/ 2147483647 h 147"/>
              <a:gd name="T32" fmla="*/ 2147483647 w 90"/>
              <a:gd name="T33" fmla="*/ 2147483647 h 14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90" h="147">
                <a:moveTo>
                  <a:pt x="21" y="22"/>
                </a:moveTo>
                <a:lnTo>
                  <a:pt x="60" y="22"/>
                </a:lnTo>
                <a:lnTo>
                  <a:pt x="68" y="0"/>
                </a:lnTo>
                <a:lnTo>
                  <a:pt x="11" y="0"/>
                </a:lnTo>
                <a:lnTo>
                  <a:pt x="7" y="1"/>
                </a:lnTo>
                <a:lnTo>
                  <a:pt x="3" y="4"/>
                </a:lnTo>
                <a:lnTo>
                  <a:pt x="2" y="7"/>
                </a:lnTo>
                <a:lnTo>
                  <a:pt x="0" y="11"/>
                </a:lnTo>
                <a:lnTo>
                  <a:pt x="0" y="136"/>
                </a:lnTo>
                <a:lnTo>
                  <a:pt x="2" y="141"/>
                </a:lnTo>
                <a:lnTo>
                  <a:pt x="3" y="145"/>
                </a:lnTo>
                <a:lnTo>
                  <a:pt x="7" y="147"/>
                </a:lnTo>
                <a:lnTo>
                  <a:pt x="11" y="147"/>
                </a:lnTo>
                <a:lnTo>
                  <a:pt x="90" y="147"/>
                </a:lnTo>
                <a:lnTo>
                  <a:pt x="90" y="127"/>
                </a:lnTo>
                <a:lnTo>
                  <a:pt x="21" y="127"/>
                </a:lnTo>
                <a:lnTo>
                  <a:pt x="21" y="2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57" name="Freeform 163"/>
          <p:cNvSpPr>
            <a:spLocks/>
          </p:cNvSpPr>
          <p:nvPr/>
        </p:nvSpPr>
        <p:spPr bwMode="auto">
          <a:xfrm>
            <a:off x="4722813" y="2428875"/>
            <a:ext cx="71437" cy="77788"/>
          </a:xfrm>
          <a:custGeom>
            <a:avLst/>
            <a:gdLst>
              <a:gd name="T0" fmla="*/ 2147483647 w 131"/>
              <a:gd name="T1" fmla="*/ 2147483647 h 147"/>
              <a:gd name="T2" fmla="*/ 2147483647 w 131"/>
              <a:gd name="T3" fmla="*/ 2147483647 h 147"/>
              <a:gd name="T4" fmla="*/ 2147483647 w 131"/>
              <a:gd name="T5" fmla="*/ 2147483647 h 147"/>
              <a:gd name="T6" fmla="*/ 2147483647 w 131"/>
              <a:gd name="T7" fmla="*/ 2147483647 h 147"/>
              <a:gd name="T8" fmla="*/ 2147483647 w 131"/>
              <a:gd name="T9" fmla="*/ 2147483647 h 147"/>
              <a:gd name="T10" fmla="*/ 2147483647 w 131"/>
              <a:gd name="T11" fmla="*/ 2147483647 h 147"/>
              <a:gd name="T12" fmla="*/ 2147483647 w 131"/>
              <a:gd name="T13" fmla="*/ 0 h 147"/>
              <a:gd name="T14" fmla="*/ 2147483647 w 131"/>
              <a:gd name="T15" fmla="*/ 0 h 147"/>
              <a:gd name="T16" fmla="*/ 2147483647 w 131"/>
              <a:gd name="T17" fmla="*/ 2147483647 h 147"/>
              <a:gd name="T18" fmla="*/ 2147483647 w 131"/>
              <a:gd name="T19" fmla="*/ 2147483647 h 147"/>
              <a:gd name="T20" fmla="*/ 2147483647 w 131"/>
              <a:gd name="T21" fmla="*/ 2147483647 h 147"/>
              <a:gd name="T22" fmla="*/ 2147483647 w 131"/>
              <a:gd name="T23" fmla="*/ 2147483647 h 147"/>
              <a:gd name="T24" fmla="*/ 2147483647 w 131"/>
              <a:gd name="T25" fmla="*/ 2147483647 h 147"/>
              <a:gd name="T26" fmla="*/ 0 w 131"/>
              <a:gd name="T27" fmla="*/ 2147483647 h 147"/>
              <a:gd name="T28" fmla="*/ 2147483647 w 131"/>
              <a:gd name="T29" fmla="*/ 2147483647 h 147"/>
              <a:gd name="T30" fmla="*/ 2147483647 w 131"/>
              <a:gd name="T31" fmla="*/ 2147483647 h 147"/>
              <a:gd name="T32" fmla="*/ 2147483647 w 131"/>
              <a:gd name="T33" fmla="*/ 2147483647 h 147"/>
              <a:gd name="T34" fmla="*/ 2147483647 w 131"/>
              <a:gd name="T35" fmla="*/ 2147483647 h 147"/>
              <a:gd name="T36" fmla="*/ 2147483647 w 131"/>
              <a:gd name="T37" fmla="*/ 2147483647 h 147"/>
              <a:gd name="T38" fmla="*/ 2147483647 w 131"/>
              <a:gd name="T39" fmla="*/ 2147483647 h 147"/>
              <a:gd name="T40" fmla="*/ 2147483647 w 131"/>
              <a:gd name="T41" fmla="*/ 2147483647 h 147"/>
              <a:gd name="T42" fmla="*/ 2147483647 w 131"/>
              <a:gd name="T43" fmla="*/ 2147483647 h 147"/>
              <a:gd name="T44" fmla="*/ 2147483647 w 131"/>
              <a:gd name="T45" fmla="*/ 2147483647 h 147"/>
              <a:gd name="T46" fmla="*/ 2147483647 w 131"/>
              <a:gd name="T47" fmla="*/ 2147483647 h 147"/>
              <a:gd name="T48" fmla="*/ 2147483647 w 131"/>
              <a:gd name="T49" fmla="*/ 2147483647 h 147"/>
              <a:gd name="T50" fmla="*/ 2147483647 w 131"/>
              <a:gd name="T51" fmla="*/ 2147483647 h 147"/>
              <a:gd name="T52" fmla="*/ 2147483647 w 131"/>
              <a:gd name="T53" fmla="*/ 2147483647 h 147"/>
              <a:gd name="T54" fmla="*/ 2147483647 w 131"/>
              <a:gd name="T55" fmla="*/ 2147483647 h 147"/>
              <a:gd name="T56" fmla="*/ 2147483647 w 131"/>
              <a:gd name="T57" fmla="*/ 2147483647 h 147"/>
              <a:gd name="T58" fmla="*/ 2147483647 w 131"/>
              <a:gd name="T59" fmla="*/ 2147483647 h 14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31" h="147">
                <a:moveTo>
                  <a:pt x="122" y="42"/>
                </a:moveTo>
                <a:lnTo>
                  <a:pt x="109" y="42"/>
                </a:lnTo>
                <a:lnTo>
                  <a:pt x="109" y="11"/>
                </a:lnTo>
                <a:lnTo>
                  <a:pt x="109" y="7"/>
                </a:lnTo>
                <a:lnTo>
                  <a:pt x="107" y="4"/>
                </a:lnTo>
                <a:lnTo>
                  <a:pt x="104" y="1"/>
                </a:lnTo>
                <a:lnTo>
                  <a:pt x="100" y="0"/>
                </a:lnTo>
                <a:lnTo>
                  <a:pt x="64" y="0"/>
                </a:lnTo>
                <a:lnTo>
                  <a:pt x="59" y="10"/>
                </a:lnTo>
                <a:lnTo>
                  <a:pt x="51" y="22"/>
                </a:lnTo>
                <a:lnTo>
                  <a:pt x="89" y="22"/>
                </a:lnTo>
                <a:lnTo>
                  <a:pt x="89" y="127"/>
                </a:lnTo>
                <a:lnTo>
                  <a:pt x="14" y="127"/>
                </a:lnTo>
                <a:lnTo>
                  <a:pt x="0" y="147"/>
                </a:lnTo>
                <a:lnTo>
                  <a:pt x="100" y="147"/>
                </a:lnTo>
                <a:lnTo>
                  <a:pt x="104" y="147"/>
                </a:lnTo>
                <a:lnTo>
                  <a:pt x="107" y="145"/>
                </a:lnTo>
                <a:lnTo>
                  <a:pt x="109" y="141"/>
                </a:lnTo>
                <a:lnTo>
                  <a:pt x="109" y="136"/>
                </a:lnTo>
                <a:lnTo>
                  <a:pt x="109" y="105"/>
                </a:lnTo>
                <a:lnTo>
                  <a:pt x="122" y="105"/>
                </a:lnTo>
                <a:lnTo>
                  <a:pt x="126" y="105"/>
                </a:lnTo>
                <a:lnTo>
                  <a:pt x="128" y="102"/>
                </a:lnTo>
                <a:lnTo>
                  <a:pt x="130" y="100"/>
                </a:lnTo>
                <a:lnTo>
                  <a:pt x="131" y="97"/>
                </a:lnTo>
                <a:lnTo>
                  <a:pt x="131" y="52"/>
                </a:lnTo>
                <a:lnTo>
                  <a:pt x="130" y="48"/>
                </a:lnTo>
                <a:lnTo>
                  <a:pt x="128" y="45"/>
                </a:lnTo>
                <a:lnTo>
                  <a:pt x="126" y="44"/>
                </a:lnTo>
                <a:lnTo>
                  <a:pt x="122" y="4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58" name="Freeform 164"/>
          <p:cNvSpPr>
            <a:spLocks noEditPoints="1"/>
          </p:cNvSpPr>
          <p:nvPr/>
        </p:nvSpPr>
        <p:spPr bwMode="auto">
          <a:xfrm>
            <a:off x="4056063" y="1501775"/>
            <a:ext cx="146050" cy="146050"/>
          </a:xfrm>
          <a:custGeom>
            <a:avLst/>
            <a:gdLst>
              <a:gd name="T0" fmla="*/ 2147483647 w 272"/>
              <a:gd name="T1" fmla="*/ 2147483647 h 272"/>
              <a:gd name="T2" fmla="*/ 2147483647 w 272"/>
              <a:gd name="T3" fmla="*/ 2147483647 h 272"/>
              <a:gd name="T4" fmla="*/ 2147483647 w 272"/>
              <a:gd name="T5" fmla="*/ 2147483647 h 272"/>
              <a:gd name="T6" fmla="*/ 2147483647 w 272"/>
              <a:gd name="T7" fmla="*/ 2147483647 h 272"/>
              <a:gd name="T8" fmla="*/ 2147483647 w 272"/>
              <a:gd name="T9" fmla="*/ 2147483647 h 272"/>
              <a:gd name="T10" fmla="*/ 2147483647 w 272"/>
              <a:gd name="T11" fmla="*/ 0 h 272"/>
              <a:gd name="T12" fmla="*/ 2147483647 w 272"/>
              <a:gd name="T13" fmla="*/ 2147483647 h 272"/>
              <a:gd name="T14" fmla="*/ 2147483647 w 272"/>
              <a:gd name="T15" fmla="*/ 2147483647 h 272"/>
              <a:gd name="T16" fmla="*/ 2147483647 w 272"/>
              <a:gd name="T17" fmla="*/ 2147483647 h 272"/>
              <a:gd name="T18" fmla="*/ 2147483647 w 272"/>
              <a:gd name="T19" fmla="*/ 2147483647 h 272"/>
              <a:gd name="T20" fmla="*/ 2147483647 w 272"/>
              <a:gd name="T21" fmla="*/ 2147483647 h 272"/>
              <a:gd name="T22" fmla="*/ 2147483647 w 272"/>
              <a:gd name="T23" fmla="*/ 2147483647 h 272"/>
              <a:gd name="T24" fmla="*/ 2147483647 w 272"/>
              <a:gd name="T25" fmla="*/ 2147483647 h 272"/>
              <a:gd name="T26" fmla="*/ 2147483647 w 272"/>
              <a:gd name="T27" fmla="*/ 2147483647 h 272"/>
              <a:gd name="T28" fmla="*/ 2147483647 w 272"/>
              <a:gd name="T29" fmla="*/ 2147483647 h 272"/>
              <a:gd name="T30" fmla="*/ 2147483647 w 272"/>
              <a:gd name="T31" fmla="*/ 2147483647 h 272"/>
              <a:gd name="T32" fmla="*/ 2147483647 w 272"/>
              <a:gd name="T33" fmla="*/ 2147483647 h 272"/>
              <a:gd name="T34" fmla="*/ 2147483647 w 272"/>
              <a:gd name="T35" fmla="*/ 2147483647 h 272"/>
              <a:gd name="T36" fmla="*/ 2147483647 w 272"/>
              <a:gd name="T37" fmla="*/ 2147483647 h 272"/>
              <a:gd name="T38" fmla="*/ 2147483647 w 272"/>
              <a:gd name="T39" fmla="*/ 2147483647 h 272"/>
              <a:gd name="T40" fmla="*/ 2147483647 w 272"/>
              <a:gd name="T41" fmla="*/ 2147483647 h 272"/>
              <a:gd name="T42" fmla="*/ 0 w 272"/>
              <a:gd name="T43" fmla="*/ 2147483647 h 272"/>
              <a:gd name="T44" fmla="*/ 0 w 272"/>
              <a:gd name="T45" fmla="*/ 2147483647 h 272"/>
              <a:gd name="T46" fmla="*/ 2147483647 w 272"/>
              <a:gd name="T47" fmla="*/ 2147483647 h 272"/>
              <a:gd name="T48" fmla="*/ 2147483647 w 272"/>
              <a:gd name="T49" fmla="*/ 2147483647 h 272"/>
              <a:gd name="T50" fmla="*/ 2147483647 w 272"/>
              <a:gd name="T51" fmla="*/ 2147483647 h 272"/>
              <a:gd name="T52" fmla="*/ 2147483647 w 272"/>
              <a:gd name="T53" fmla="*/ 2147483647 h 272"/>
              <a:gd name="T54" fmla="*/ 2147483647 w 272"/>
              <a:gd name="T55" fmla="*/ 2147483647 h 272"/>
              <a:gd name="T56" fmla="*/ 2147483647 w 272"/>
              <a:gd name="T57" fmla="*/ 2147483647 h 272"/>
              <a:gd name="T58" fmla="*/ 2147483647 w 272"/>
              <a:gd name="T59" fmla="*/ 2147483647 h 272"/>
              <a:gd name="T60" fmla="*/ 2147483647 w 272"/>
              <a:gd name="T61" fmla="*/ 2147483647 h 272"/>
              <a:gd name="T62" fmla="*/ 2147483647 w 272"/>
              <a:gd name="T63" fmla="*/ 2147483647 h 272"/>
              <a:gd name="T64" fmla="*/ 2147483647 w 272"/>
              <a:gd name="T65" fmla="*/ 2147483647 h 272"/>
              <a:gd name="T66" fmla="*/ 2147483647 w 272"/>
              <a:gd name="T67" fmla="*/ 2147483647 h 272"/>
              <a:gd name="T68" fmla="*/ 2147483647 w 272"/>
              <a:gd name="T69" fmla="*/ 2147483647 h 272"/>
              <a:gd name="T70" fmla="*/ 2147483647 w 272"/>
              <a:gd name="T71" fmla="*/ 2147483647 h 272"/>
              <a:gd name="T72" fmla="*/ 2147483647 w 272"/>
              <a:gd name="T73" fmla="*/ 2147483647 h 272"/>
              <a:gd name="T74" fmla="*/ 2147483647 w 272"/>
              <a:gd name="T75" fmla="*/ 2147483647 h 272"/>
              <a:gd name="T76" fmla="*/ 2147483647 w 272"/>
              <a:gd name="T77" fmla="*/ 2147483647 h 272"/>
              <a:gd name="T78" fmla="*/ 2147483647 w 272"/>
              <a:gd name="T79" fmla="*/ 2147483647 h 272"/>
              <a:gd name="T80" fmla="*/ 2147483647 w 272"/>
              <a:gd name="T81" fmla="*/ 2147483647 h 272"/>
              <a:gd name="T82" fmla="*/ 2147483647 w 272"/>
              <a:gd name="T83" fmla="*/ 2147483647 h 272"/>
              <a:gd name="T84" fmla="*/ 2147483647 w 272"/>
              <a:gd name="T85" fmla="*/ 2147483647 h 272"/>
              <a:gd name="T86" fmla="*/ 2147483647 w 272"/>
              <a:gd name="T87" fmla="*/ 2147483647 h 272"/>
              <a:gd name="T88" fmla="*/ 2147483647 w 272"/>
              <a:gd name="T89" fmla="*/ 2147483647 h 272"/>
              <a:gd name="T90" fmla="*/ 2147483647 w 272"/>
              <a:gd name="T91" fmla="*/ 2147483647 h 272"/>
              <a:gd name="T92" fmla="*/ 2147483647 w 272"/>
              <a:gd name="T93" fmla="*/ 2147483647 h 272"/>
              <a:gd name="T94" fmla="*/ 2147483647 w 272"/>
              <a:gd name="T95" fmla="*/ 2147483647 h 272"/>
              <a:gd name="T96" fmla="*/ 2147483647 w 272"/>
              <a:gd name="T97" fmla="*/ 2147483647 h 272"/>
              <a:gd name="T98" fmla="*/ 2147483647 w 272"/>
              <a:gd name="T99" fmla="*/ 2147483647 h 272"/>
              <a:gd name="T100" fmla="*/ 2147483647 w 272"/>
              <a:gd name="T101" fmla="*/ 2147483647 h 272"/>
              <a:gd name="T102" fmla="*/ 2147483647 w 272"/>
              <a:gd name="T103" fmla="*/ 2147483647 h 272"/>
              <a:gd name="T104" fmla="*/ 2147483647 w 272"/>
              <a:gd name="T105" fmla="*/ 2147483647 h 272"/>
              <a:gd name="T106" fmla="*/ 2147483647 w 272"/>
              <a:gd name="T107" fmla="*/ 2147483647 h 272"/>
              <a:gd name="T108" fmla="*/ 2147483647 w 272"/>
              <a:gd name="T109" fmla="*/ 2147483647 h 272"/>
              <a:gd name="T110" fmla="*/ 2147483647 w 272"/>
              <a:gd name="T111" fmla="*/ 2147483647 h 272"/>
              <a:gd name="T112" fmla="*/ 2147483647 w 272"/>
              <a:gd name="T113" fmla="*/ 2147483647 h 272"/>
              <a:gd name="T114" fmla="*/ 2147483647 w 272"/>
              <a:gd name="T115" fmla="*/ 2147483647 h 272"/>
              <a:gd name="T116" fmla="*/ 2147483647 w 272"/>
              <a:gd name="T117" fmla="*/ 2147483647 h 272"/>
              <a:gd name="T118" fmla="*/ 2147483647 w 272"/>
              <a:gd name="T119" fmla="*/ 2147483647 h 272"/>
              <a:gd name="T120" fmla="*/ 2147483647 w 272"/>
              <a:gd name="T121" fmla="*/ 2147483647 h 272"/>
              <a:gd name="T122" fmla="*/ 2147483647 w 272"/>
              <a:gd name="T123" fmla="*/ 2147483647 h 272"/>
              <a:gd name="T124" fmla="*/ 2147483647 w 272"/>
              <a:gd name="T125" fmla="*/ 2147483647 h 27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72" h="272">
                <a:moveTo>
                  <a:pt x="249" y="68"/>
                </a:moveTo>
                <a:lnTo>
                  <a:pt x="153" y="68"/>
                </a:lnTo>
                <a:lnTo>
                  <a:pt x="190" y="23"/>
                </a:lnTo>
                <a:lnTo>
                  <a:pt x="193" y="23"/>
                </a:lnTo>
                <a:lnTo>
                  <a:pt x="197" y="22"/>
                </a:lnTo>
                <a:lnTo>
                  <a:pt x="201" y="21"/>
                </a:lnTo>
                <a:lnTo>
                  <a:pt x="202" y="17"/>
                </a:lnTo>
                <a:lnTo>
                  <a:pt x="204" y="13"/>
                </a:lnTo>
                <a:lnTo>
                  <a:pt x="202" y="8"/>
                </a:lnTo>
                <a:lnTo>
                  <a:pt x="201" y="4"/>
                </a:lnTo>
                <a:lnTo>
                  <a:pt x="197" y="2"/>
                </a:lnTo>
                <a:lnTo>
                  <a:pt x="193" y="0"/>
                </a:lnTo>
                <a:lnTo>
                  <a:pt x="187" y="2"/>
                </a:lnTo>
                <a:lnTo>
                  <a:pt x="185" y="4"/>
                </a:lnTo>
                <a:lnTo>
                  <a:pt x="182" y="8"/>
                </a:lnTo>
                <a:lnTo>
                  <a:pt x="180" y="13"/>
                </a:lnTo>
                <a:lnTo>
                  <a:pt x="182" y="17"/>
                </a:lnTo>
                <a:lnTo>
                  <a:pt x="138" y="68"/>
                </a:lnTo>
                <a:lnTo>
                  <a:pt x="134" y="68"/>
                </a:lnTo>
                <a:lnTo>
                  <a:pt x="90" y="17"/>
                </a:lnTo>
                <a:lnTo>
                  <a:pt x="90" y="13"/>
                </a:lnTo>
                <a:lnTo>
                  <a:pt x="90" y="8"/>
                </a:lnTo>
                <a:lnTo>
                  <a:pt x="88" y="4"/>
                </a:lnTo>
                <a:lnTo>
                  <a:pt x="84" y="2"/>
                </a:lnTo>
                <a:lnTo>
                  <a:pt x="79" y="0"/>
                </a:lnTo>
                <a:lnTo>
                  <a:pt x="75" y="2"/>
                </a:lnTo>
                <a:lnTo>
                  <a:pt x="71" y="4"/>
                </a:lnTo>
                <a:lnTo>
                  <a:pt x="68" y="8"/>
                </a:lnTo>
                <a:lnTo>
                  <a:pt x="68" y="13"/>
                </a:lnTo>
                <a:lnTo>
                  <a:pt x="68" y="17"/>
                </a:lnTo>
                <a:lnTo>
                  <a:pt x="71" y="21"/>
                </a:lnTo>
                <a:lnTo>
                  <a:pt x="75" y="22"/>
                </a:lnTo>
                <a:lnTo>
                  <a:pt x="79" y="23"/>
                </a:lnTo>
                <a:lnTo>
                  <a:pt x="81" y="23"/>
                </a:lnTo>
                <a:lnTo>
                  <a:pt x="119" y="68"/>
                </a:lnTo>
                <a:lnTo>
                  <a:pt x="22" y="68"/>
                </a:lnTo>
                <a:lnTo>
                  <a:pt x="18" y="68"/>
                </a:lnTo>
                <a:lnTo>
                  <a:pt x="14" y="70"/>
                </a:lnTo>
                <a:lnTo>
                  <a:pt x="10" y="73"/>
                </a:lnTo>
                <a:lnTo>
                  <a:pt x="7" y="75"/>
                </a:lnTo>
                <a:lnTo>
                  <a:pt x="4" y="78"/>
                </a:lnTo>
                <a:lnTo>
                  <a:pt x="2" y="82"/>
                </a:lnTo>
                <a:lnTo>
                  <a:pt x="0" y="86"/>
                </a:lnTo>
                <a:lnTo>
                  <a:pt x="0" y="92"/>
                </a:lnTo>
                <a:lnTo>
                  <a:pt x="0" y="250"/>
                </a:lnTo>
                <a:lnTo>
                  <a:pt x="0" y="254"/>
                </a:lnTo>
                <a:lnTo>
                  <a:pt x="2" y="258"/>
                </a:lnTo>
                <a:lnTo>
                  <a:pt x="4" y="262"/>
                </a:lnTo>
                <a:lnTo>
                  <a:pt x="7" y="265"/>
                </a:lnTo>
                <a:lnTo>
                  <a:pt x="10" y="268"/>
                </a:lnTo>
                <a:lnTo>
                  <a:pt x="14" y="270"/>
                </a:lnTo>
                <a:lnTo>
                  <a:pt x="18" y="272"/>
                </a:lnTo>
                <a:lnTo>
                  <a:pt x="22" y="272"/>
                </a:lnTo>
                <a:lnTo>
                  <a:pt x="249" y="272"/>
                </a:lnTo>
                <a:lnTo>
                  <a:pt x="253" y="272"/>
                </a:lnTo>
                <a:lnTo>
                  <a:pt x="258" y="270"/>
                </a:lnTo>
                <a:lnTo>
                  <a:pt x="261" y="268"/>
                </a:lnTo>
                <a:lnTo>
                  <a:pt x="265" y="265"/>
                </a:lnTo>
                <a:lnTo>
                  <a:pt x="268" y="262"/>
                </a:lnTo>
                <a:lnTo>
                  <a:pt x="269" y="258"/>
                </a:lnTo>
                <a:lnTo>
                  <a:pt x="271" y="254"/>
                </a:lnTo>
                <a:lnTo>
                  <a:pt x="272" y="250"/>
                </a:lnTo>
                <a:lnTo>
                  <a:pt x="272" y="92"/>
                </a:lnTo>
                <a:lnTo>
                  <a:pt x="271" y="86"/>
                </a:lnTo>
                <a:lnTo>
                  <a:pt x="269" y="82"/>
                </a:lnTo>
                <a:lnTo>
                  <a:pt x="268" y="78"/>
                </a:lnTo>
                <a:lnTo>
                  <a:pt x="265" y="75"/>
                </a:lnTo>
                <a:lnTo>
                  <a:pt x="261" y="73"/>
                </a:lnTo>
                <a:lnTo>
                  <a:pt x="258" y="70"/>
                </a:lnTo>
                <a:lnTo>
                  <a:pt x="253" y="68"/>
                </a:lnTo>
                <a:lnTo>
                  <a:pt x="249" y="68"/>
                </a:lnTo>
                <a:close/>
                <a:moveTo>
                  <a:pt x="204" y="227"/>
                </a:moveTo>
                <a:lnTo>
                  <a:pt x="204" y="227"/>
                </a:lnTo>
                <a:lnTo>
                  <a:pt x="204" y="231"/>
                </a:lnTo>
                <a:lnTo>
                  <a:pt x="202" y="235"/>
                </a:lnTo>
                <a:lnTo>
                  <a:pt x="200" y="239"/>
                </a:lnTo>
                <a:lnTo>
                  <a:pt x="197" y="243"/>
                </a:lnTo>
                <a:lnTo>
                  <a:pt x="194" y="246"/>
                </a:lnTo>
                <a:lnTo>
                  <a:pt x="190" y="247"/>
                </a:lnTo>
                <a:lnTo>
                  <a:pt x="186" y="249"/>
                </a:lnTo>
                <a:lnTo>
                  <a:pt x="180" y="250"/>
                </a:lnTo>
                <a:lnTo>
                  <a:pt x="45" y="250"/>
                </a:lnTo>
                <a:lnTo>
                  <a:pt x="41" y="249"/>
                </a:lnTo>
                <a:lnTo>
                  <a:pt x="37" y="247"/>
                </a:lnTo>
                <a:lnTo>
                  <a:pt x="33" y="246"/>
                </a:lnTo>
                <a:lnTo>
                  <a:pt x="29" y="243"/>
                </a:lnTo>
                <a:lnTo>
                  <a:pt x="26" y="239"/>
                </a:lnTo>
                <a:lnTo>
                  <a:pt x="25" y="235"/>
                </a:lnTo>
                <a:lnTo>
                  <a:pt x="23" y="231"/>
                </a:lnTo>
                <a:lnTo>
                  <a:pt x="22" y="227"/>
                </a:lnTo>
                <a:lnTo>
                  <a:pt x="22" y="113"/>
                </a:lnTo>
                <a:lnTo>
                  <a:pt x="23" y="109"/>
                </a:lnTo>
                <a:lnTo>
                  <a:pt x="25" y="105"/>
                </a:lnTo>
                <a:lnTo>
                  <a:pt x="26" y="101"/>
                </a:lnTo>
                <a:lnTo>
                  <a:pt x="29" y="98"/>
                </a:lnTo>
                <a:lnTo>
                  <a:pt x="33" y="96"/>
                </a:lnTo>
                <a:lnTo>
                  <a:pt x="37" y="93"/>
                </a:lnTo>
                <a:lnTo>
                  <a:pt x="41" y="92"/>
                </a:lnTo>
                <a:lnTo>
                  <a:pt x="45" y="92"/>
                </a:lnTo>
                <a:lnTo>
                  <a:pt x="180" y="92"/>
                </a:lnTo>
                <a:lnTo>
                  <a:pt x="186" y="92"/>
                </a:lnTo>
                <a:lnTo>
                  <a:pt x="190" y="93"/>
                </a:lnTo>
                <a:lnTo>
                  <a:pt x="194" y="96"/>
                </a:lnTo>
                <a:lnTo>
                  <a:pt x="197" y="98"/>
                </a:lnTo>
                <a:lnTo>
                  <a:pt x="200" y="101"/>
                </a:lnTo>
                <a:lnTo>
                  <a:pt x="202" y="105"/>
                </a:lnTo>
                <a:lnTo>
                  <a:pt x="204" y="109"/>
                </a:lnTo>
                <a:lnTo>
                  <a:pt x="204" y="113"/>
                </a:lnTo>
                <a:lnTo>
                  <a:pt x="204" y="227"/>
                </a:lnTo>
                <a:close/>
                <a:moveTo>
                  <a:pt x="236" y="126"/>
                </a:moveTo>
                <a:lnTo>
                  <a:pt x="236" y="126"/>
                </a:lnTo>
                <a:lnTo>
                  <a:pt x="231" y="124"/>
                </a:lnTo>
                <a:lnTo>
                  <a:pt x="225" y="122"/>
                </a:lnTo>
                <a:lnTo>
                  <a:pt x="221" y="116"/>
                </a:lnTo>
                <a:lnTo>
                  <a:pt x="221" y="109"/>
                </a:lnTo>
                <a:lnTo>
                  <a:pt x="221" y="104"/>
                </a:lnTo>
                <a:lnTo>
                  <a:pt x="225" y="98"/>
                </a:lnTo>
                <a:lnTo>
                  <a:pt x="231" y="94"/>
                </a:lnTo>
                <a:lnTo>
                  <a:pt x="236" y="93"/>
                </a:lnTo>
                <a:lnTo>
                  <a:pt x="243" y="94"/>
                </a:lnTo>
                <a:lnTo>
                  <a:pt x="249" y="98"/>
                </a:lnTo>
                <a:lnTo>
                  <a:pt x="251" y="104"/>
                </a:lnTo>
                <a:lnTo>
                  <a:pt x="253" y="109"/>
                </a:lnTo>
                <a:lnTo>
                  <a:pt x="251" y="116"/>
                </a:lnTo>
                <a:lnTo>
                  <a:pt x="249" y="122"/>
                </a:lnTo>
                <a:lnTo>
                  <a:pt x="243" y="124"/>
                </a:lnTo>
                <a:lnTo>
                  <a:pt x="236" y="12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59" name="Freeform 165"/>
          <p:cNvSpPr>
            <a:spLocks noEditPoints="1"/>
          </p:cNvSpPr>
          <p:nvPr/>
        </p:nvSpPr>
        <p:spPr bwMode="auto">
          <a:xfrm>
            <a:off x="5854700" y="3271838"/>
            <a:ext cx="90488" cy="147637"/>
          </a:xfrm>
          <a:custGeom>
            <a:avLst/>
            <a:gdLst>
              <a:gd name="T0" fmla="*/ 2147483647 w 169"/>
              <a:gd name="T1" fmla="*/ 2147483647 h 273"/>
              <a:gd name="T2" fmla="*/ 2147483647 w 169"/>
              <a:gd name="T3" fmla="*/ 2147483647 h 273"/>
              <a:gd name="T4" fmla="*/ 2147483647 w 169"/>
              <a:gd name="T5" fmla="*/ 2147483647 h 273"/>
              <a:gd name="T6" fmla="*/ 2147483647 w 169"/>
              <a:gd name="T7" fmla="*/ 2147483647 h 273"/>
              <a:gd name="T8" fmla="*/ 2147483647 w 169"/>
              <a:gd name="T9" fmla="*/ 2147483647 h 273"/>
              <a:gd name="T10" fmla="*/ 2147483647 w 169"/>
              <a:gd name="T11" fmla="*/ 2147483647 h 273"/>
              <a:gd name="T12" fmla="*/ 2147483647 w 169"/>
              <a:gd name="T13" fmla="*/ 0 h 273"/>
              <a:gd name="T14" fmla="*/ 2147483647 w 169"/>
              <a:gd name="T15" fmla="*/ 2147483647 h 273"/>
              <a:gd name="T16" fmla="*/ 2147483647 w 169"/>
              <a:gd name="T17" fmla="*/ 2147483647 h 273"/>
              <a:gd name="T18" fmla="*/ 2147483647 w 169"/>
              <a:gd name="T19" fmla="*/ 2147483647 h 273"/>
              <a:gd name="T20" fmla="*/ 2147483647 w 169"/>
              <a:gd name="T21" fmla="*/ 2147483647 h 273"/>
              <a:gd name="T22" fmla="*/ 2147483647 w 169"/>
              <a:gd name="T23" fmla="*/ 2147483647 h 273"/>
              <a:gd name="T24" fmla="*/ 0 w 169"/>
              <a:gd name="T25" fmla="*/ 2147483647 h 273"/>
              <a:gd name="T26" fmla="*/ 2147483647 w 169"/>
              <a:gd name="T27" fmla="*/ 2147483647 h 273"/>
              <a:gd name="T28" fmla="*/ 2147483647 w 169"/>
              <a:gd name="T29" fmla="*/ 2147483647 h 273"/>
              <a:gd name="T30" fmla="*/ 2147483647 w 169"/>
              <a:gd name="T31" fmla="*/ 2147483647 h 273"/>
              <a:gd name="T32" fmla="*/ 2147483647 w 169"/>
              <a:gd name="T33" fmla="*/ 2147483647 h 273"/>
              <a:gd name="T34" fmla="*/ 2147483647 w 169"/>
              <a:gd name="T35" fmla="*/ 2147483647 h 273"/>
              <a:gd name="T36" fmla="*/ 2147483647 w 169"/>
              <a:gd name="T37" fmla="*/ 2147483647 h 273"/>
              <a:gd name="T38" fmla="*/ 2147483647 w 169"/>
              <a:gd name="T39" fmla="*/ 2147483647 h 273"/>
              <a:gd name="T40" fmla="*/ 2147483647 w 169"/>
              <a:gd name="T41" fmla="*/ 2147483647 h 273"/>
              <a:gd name="T42" fmla="*/ 2147483647 w 169"/>
              <a:gd name="T43" fmla="*/ 2147483647 h 273"/>
              <a:gd name="T44" fmla="*/ 2147483647 w 169"/>
              <a:gd name="T45" fmla="*/ 2147483647 h 273"/>
              <a:gd name="T46" fmla="*/ 2147483647 w 169"/>
              <a:gd name="T47" fmla="*/ 2147483647 h 273"/>
              <a:gd name="T48" fmla="*/ 2147483647 w 169"/>
              <a:gd name="T49" fmla="*/ 2147483647 h 273"/>
              <a:gd name="T50" fmla="*/ 2147483647 w 169"/>
              <a:gd name="T51" fmla="*/ 2147483647 h 273"/>
              <a:gd name="T52" fmla="*/ 2147483647 w 169"/>
              <a:gd name="T53" fmla="*/ 2147483647 h 273"/>
              <a:gd name="T54" fmla="*/ 2147483647 w 169"/>
              <a:gd name="T55" fmla="*/ 2147483647 h 273"/>
              <a:gd name="T56" fmla="*/ 2147483647 w 169"/>
              <a:gd name="T57" fmla="*/ 2147483647 h 273"/>
              <a:gd name="T58" fmla="*/ 2147483647 w 169"/>
              <a:gd name="T59" fmla="*/ 2147483647 h 273"/>
              <a:gd name="T60" fmla="*/ 2147483647 w 169"/>
              <a:gd name="T61" fmla="*/ 2147483647 h 273"/>
              <a:gd name="T62" fmla="*/ 2147483647 w 169"/>
              <a:gd name="T63" fmla="*/ 2147483647 h 273"/>
              <a:gd name="T64" fmla="*/ 2147483647 w 169"/>
              <a:gd name="T65" fmla="*/ 2147483647 h 273"/>
              <a:gd name="T66" fmla="*/ 2147483647 w 169"/>
              <a:gd name="T67" fmla="*/ 2147483647 h 273"/>
              <a:gd name="T68" fmla="*/ 2147483647 w 169"/>
              <a:gd name="T69" fmla="*/ 2147483647 h 27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69" h="273">
                <a:moveTo>
                  <a:pt x="169" y="83"/>
                </a:moveTo>
                <a:lnTo>
                  <a:pt x="169" y="83"/>
                </a:lnTo>
                <a:lnTo>
                  <a:pt x="167" y="75"/>
                </a:lnTo>
                <a:lnTo>
                  <a:pt x="166" y="67"/>
                </a:lnTo>
                <a:lnTo>
                  <a:pt x="165" y="59"/>
                </a:lnTo>
                <a:lnTo>
                  <a:pt x="162" y="51"/>
                </a:lnTo>
                <a:lnTo>
                  <a:pt x="154" y="37"/>
                </a:lnTo>
                <a:lnTo>
                  <a:pt x="144" y="25"/>
                </a:lnTo>
                <a:lnTo>
                  <a:pt x="131" y="14"/>
                </a:lnTo>
                <a:lnTo>
                  <a:pt x="117" y="7"/>
                </a:lnTo>
                <a:lnTo>
                  <a:pt x="109" y="4"/>
                </a:lnTo>
                <a:lnTo>
                  <a:pt x="101" y="1"/>
                </a:lnTo>
                <a:lnTo>
                  <a:pt x="92" y="0"/>
                </a:lnTo>
                <a:lnTo>
                  <a:pt x="84" y="0"/>
                </a:lnTo>
                <a:lnTo>
                  <a:pt x="76" y="0"/>
                </a:lnTo>
                <a:lnTo>
                  <a:pt x="68" y="1"/>
                </a:lnTo>
                <a:lnTo>
                  <a:pt x="60" y="4"/>
                </a:lnTo>
                <a:lnTo>
                  <a:pt x="51" y="7"/>
                </a:lnTo>
                <a:lnTo>
                  <a:pt x="38" y="14"/>
                </a:lnTo>
                <a:lnTo>
                  <a:pt x="24" y="25"/>
                </a:lnTo>
                <a:lnTo>
                  <a:pt x="15" y="37"/>
                </a:lnTo>
                <a:lnTo>
                  <a:pt x="6" y="51"/>
                </a:lnTo>
                <a:lnTo>
                  <a:pt x="4" y="59"/>
                </a:lnTo>
                <a:lnTo>
                  <a:pt x="2" y="67"/>
                </a:lnTo>
                <a:lnTo>
                  <a:pt x="1" y="75"/>
                </a:lnTo>
                <a:lnTo>
                  <a:pt x="0" y="83"/>
                </a:lnTo>
                <a:lnTo>
                  <a:pt x="1" y="96"/>
                </a:lnTo>
                <a:lnTo>
                  <a:pt x="4" y="106"/>
                </a:lnTo>
                <a:lnTo>
                  <a:pt x="6" y="116"/>
                </a:lnTo>
                <a:lnTo>
                  <a:pt x="12" y="126"/>
                </a:lnTo>
                <a:lnTo>
                  <a:pt x="84" y="273"/>
                </a:lnTo>
                <a:lnTo>
                  <a:pt x="156" y="126"/>
                </a:lnTo>
                <a:lnTo>
                  <a:pt x="162" y="116"/>
                </a:lnTo>
                <a:lnTo>
                  <a:pt x="165" y="106"/>
                </a:lnTo>
                <a:lnTo>
                  <a:pt x="167" y="96"/>
                </a:lnTo>
                <a:lnTo>
                  <a:pt x="169" y="83"/>
                </a:lnTo>
                <a:close/>
                <a:moveTo>
                  <a:pt x="84" y="109"/>
                </a:moveTo>
                <a:lnTo>
                  <a:pt x="84" y="109"/>
                </a:lnTo>
                <a:lnTo>
                  <a:pt x="77" y="108"/>
                </a:lnTo>
                <a:lnTo>
                  <a:pt x="70" y="106"/>
                </a:lnTo>
                <a:lnTo>
                  <a:pt x="65" y="102"/>
                </a:lnTo>
                <a:lnTo>
                  <a:pt x="60" y="98"/>
                </a:lnTo>
                <a:lnTo>
                  <a:pt x="55" y="93"/>
                </a:lnTo>
                <a:lnTo>
                  <a:pt x="51" y="87"/>
                </a:lnTo>
                <a:lnTo>
                  <a:pt x="50" y="81"/>
                </a:lnTo>
                <a:lnTo>
                  <a:pt x="49" y="74"/>
                </a:lnTo>
                <a:lnTo>
                  <a:pt x="50" y="67"/>
                </a:lnTo>
                <a:lnTo>
                  <a:pt x="51" y="60"/>
                </a:lnTo>
                <a:lnTo>
                  <a:pt x="55" y="53"/>
                </a:lnTo>
                <a:lnTo>
                  <a:pt x="60" y="49"/>
                </a:lnTo>
                <a:lnTo>
                  <a:pt x="65" y="44"/>
                </a:lnTo>
                <a:lnTo>
                  <a:pt x="70" y="41"/>
                </a:lnTo>
                <a:lnTo>
                  <a:pt x="77" y="38"/>
                </a:lnTo>
                <a:lnTo>
                  <a:pt x="84" y="38"/>
                </a:lnTo>
                <a:lnTo>
                  <a:pt x="91" y="38"/>
                </a:lnTo>
                <a:lnTo>
                  <a:pt x="98" y="41"/>
                </a:lnTo>
                <a:lnTo>
                  <a:pt x="103" y="44"/>
                </a:lnTo>
                <a:lnTo>
                  <a:pt x="109" y="49"/>
                </a:lnTo>
                <a:lnTo>
                  <a:pt x="113" y="53"/>
                </a:lnTo>
                <a:lnTo>
                  <a:pt x="117" y="60"/>
                </a:lnTo>
                <a:lnTo>
                  <a:pt x="118" y="67"/>
                </a:lnTo>
                <a:lnTo>
                  <a:pt x="120" y="74"/>
                </a:lnTo>
                <a:lnTo>
                  <a:pt x="118" y="81"/>
                </a:lnTo>
                <a:lnTo>
                  <a:pt x="117" y="87"/>
                </a:lnTo>
                <a:lnTo>
                  <a:pt x="113" y="93"/>
                </a:lnTo>
                <a:lnTo>
                  <a:pt x="109" y="98"/>
                </a:lnTo>
                <a:lnTo>
                  <a:pt x="103" y="102"/>
                </a:lnTo>
                <a:lnTo>
                  <a:pt x="98" y="106"/>
                </a:lnTo>
                <a:lnTo>
                  <a:pt x="91" y="108"/>
                </a:lnTo>
                <a:lnTo>
                  <a:pt x="84" y="10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60" name="Freeform 166"/>
          <p:cNvSpPr>
            <a:spLocks/>
          </p:cNvSpPr>
          <p:nvPr/>
        </p:nvSpPr>
        <p:spPr bwMode="auto">
          <a:xfrm>
            <a:off x="5276850" y="2435225"/>
            <a:ext cx="65088" cy="60325"/>
          </a:xfrm>
          <a:custGeom>
            <a:avLst/>
            <a:gdLst>
              <a:gd name="T0" fmla="*/ 2147483647 w 120"/>
              <a:gd name="T1" fmla="*/ 2147483647 h 115"/>
              <a:gd name="T2" fmla="*/ 2147483647 w 120"/>
              <a:gd name="T3" fmla="*/ 0 h 115"/>
              <a:gd name="T4" fmla="*/ 2147483647 w 120"/>
              <a:gd name="T5" fmla="*/ 2147483647 h 115"/>
              <a:gd name="T6" fmla="*/ 2147483647 w 120"/>
              <a:gd name="T7" fmla="*/ 2147483647 h 115"/>
              <a:gd name="T8" fmla="*/ 2147483647 w 120"/>
              <a:gd name="T9" fmla="*/ 2147483647 h 115"/>
              <a:gd name="T10" fmla="*/ 2147483647 w 120"/>
              <a:gd name="T11" fmla="*/ 2147483647 h 115"/>
              <a:gd name="T12" fmla="*/ 2147483647 w 120"/>
              <a:gd name="T13" fmla="*/ 2147483647 h 115"/>
              <a:gd name="T14" fmla="*/ 0 w 120"/>
              <a:gd name="T15" fmla="*/ 2147483647 h 115"/>
              <a:gd name="T16" fmla="*/ 2147483647 w 120"/>
              <a:gd name="T17" fmla="*/ 2147483647 h 115"/>
              <a:gd name="T18" fmla="*/ 2147483647 w 120"/>
              <a:gd name="T19" fmla="*/ 2147483647 h 115"/>
              <a:gd name="T20" fmla="*/ 2147483647 w 120"/>
              <a:gd name="T21" fmla="*/ 2147483647 h 115"/>
              <a:gd name="T22" fmla="*/ 2147483647 w 120"/>
              <a:gd name="T23" fmla="*/ 2147483647 h 115"/>
              <a:gd name="T24" fmla="*/ 2147483647 w 120"/>
              <a:gd name="T25" fmla="*/ 2147483647 h 115"/>
              <a:gd name="T26" fmla="*/ 2147483647 w 120"/>
              <a:gd name="T27" fmla="*/ 2147483647 h 115"/>
              <a:gd name="T28" fmla="*/ 2147483647 w 120"/>
              <a:gd name="T29" fmla="*/ 2147483647 h 115"/>
              <a:gd name="T30" fmla="*/ 2147483647 w 120"/>
              <a:gd name="T31" fmla="*/ 2147483647 h 115"/>
              <a:gd name="T32" fmla="*/ 2147483647 w 120"/>
              <a:gd name="T33" fmla="*/ 2147483647 h 115"/>
              <a:gd name="T34" fmla="*/ 2147483647 w 120"/>
              <a:gd name="T35" fmla="*/ 2147483647 h 115"/>
              <a:gd name="T36" fmla="*/ 2147483647 w 120"/>
              <a:gd name="T37" fmla="*/ 2147483647 h 115"/>
              <a:gd name="T38" fmla="*/ 2147483647 w 120"/>
              <a:gd name="T39" fmla="*/ 2147483647 h 115"/>
              <a:gd name="T40" fmla="*/ 2147483647 w 120"/>
              <a:gd name="T41" fmla="*/ 2147483647 h 115"/>
              <a:gd name="T42" fmla="*/ 2147483647 w 120"/>
              <a:gd name="T43" fmla="*/ 2147483647 h 115"/>
              <a:gd name="T44" fmla="*/ 2147483647 w 120"/>
              <a:gd name="T45" fmla="*/ 2147483647 h 115"/>
              <a:gd name="T46" fmla="*/ 2147483647 w 120"/>
              <a:gd name="T47" fmla="*/ 2147483647 h 115"/>
              <a:gd name="T48" fmla="*/ 2147483647 w 120"/>
              <a:gd name="T49" fmla="*/ 2147483647 h 115"/>
              <a:gd name="T50" fmla="*/ 2147483647 w 120"/>
              <a:gd name="T51" fmla="*/ 2147483647 h 115"/>
              <a:gd name="T52" fmla="*/ 2147483647 w 120"/>
              <a:gd name="T53" fmla="*/ 2147483647 h 115"/>
              <a:gd name="T54" fmla="*/ 2147483647 w 120"/>
              <a:gd name="T55" fmla="*/ 2147483647 h 115"/>
              <a:gd name="T56" fmla="*/ 2147483647 w 120"/>
              <a:gd name="T57" fmla="*/ 2147483647 h 115"/>
              <a:gd name="T58" fmla="*/ 2147483647 w 120"/>
              <a:gd name="T59" fmla="*/ 2147483647 h 115"/>
              <a:gd name="T60" fmla="*/ 2147483647 w 120"/>
              <a:gd name="T61" fmla="*/ 2147483647 h 11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20" h="115">
                <a:moveTo>
                  <a:pt x="70" y="29"/>
                </a:moveTo>
                <a:lnTo>
                  <a:pt x="60" y="0"/>
                </a:lnTo>
                <a:lnTo>
                  <a:pt x="51" y="29"/>
                </a:lnTo>
                <a:lnTo>
                  <a:pt x="47" y="34"/>
                </a:lnTo>
                <a:lnTo>
                  <a:pt x="42" y="40"/>
                </a:lnTo>
                <a:lnTo>
                  <a:pt x="36" y="43"/>
                </a:lnTo>
                <a:lnTo>
                  <a:pt x="29" y="44"/>
                </a:lnTo>
                <a:lnTo>
                  <a:pt x="0" y="45"/>
                </a:lnTo>
                <a:lnTo>
                  <a:pt x="22" y="62"/>
                </a:lnTo>
                <a:lnTo>
                  <a:pt x="27" y="67"/>
                </a:lnTo>
                <a:lnTo>
                  <a:pt x="30" y="74"/>
                </a:lnTo>
                <a:lnTo>
                  <a:pt x="32" y="81"/>
                </a:lnTo>
                <a:lnTo>
                  <a:pt x="32" y="88"/>
                </a:lnTo>
                <a:lnTo>
                  <a:pt x="22" y="115"/>
                </a:lnTo>
                <a:lnTo>
                  <a:pt x="47" y="99"/>
                </a:lnTo>
                <a:lnTo>
                  <a:pt x="53" y="96"/>
                </a:lnTo>
                <a:lnTo>
                  <a:pt x="60" y="94"/>
                </a:lnTo>
                <a:lnTo>
                  <a:pt x="67" y="96"/>
                </a:lnTo>
                <a:lnTo>
                  <a:pt x="73" y="99"/>
                </a:lnTo>
                <a:lnTo>
                  <a:pt x="97" y="115"/>
                </a:lnTo>
                <a:lnTo>
                  <a:pt x="89" y="88"/>
                </a:lnTo>
                <a:lnTo>
                  <a:pt x="88" y="81"/>
                </a:lnTo>
                <a:lnTo>
                  <a:pt x="89" y="74"/>
                </a:lnTo>
                <a:lnTo>
                  <a:pt x="93" y="67"/>
                </a:lnTo>
                <a:lnTo>
                  <a:pt x="97" y="62"/>
                </a:lnTo>
                <a:lnTo>
                  <a:pt x="120" y="45"/>
                </a:lnTo>
                <a:lnTo>
                  <a:pt x="92" y="44"/>
                </a:lnTo>
                <a:lnTo>
                  <a:pt x="85" y="43"/>
                </a:lnTo>
                <a:lnTo>
                  <a:pt x="78" y="40"/>
                </a:lnTo>
                <a:lnTo>
                  <a:pt x="73" y="34"/>
                </a:lnTo>
                <a:lnTo>
                  <a:pt x="70" y="2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61" name="Freeform 167"/>
          <p:cNvSpPr>
            <a:spLocks noEditPoints="1"/>
          </p:cNvSpPr>
          <p:nvPr/>
        </p:nvSpPr>
        <p:spPr bwMode="auto">
          <a:xfrm>
            <a:off x="5237163" y="2392363"/>
            <a:ext cx="146050" cy="138112"/>
          </a:xfrm>
          <a:custGeom>
            <a:avLst/>
            <a:gdLst>
              <a:gd name="T0" fmla="*/ 2147483647 w 270"/>
              <a:gd name="T1" fmla="*/ 2147483647 h 255"/>
              <a:gd name="T2" fmla="*/ 2147483647 w 270"/>
              <a:gd name="T3" fmla="*/ 2147483647 h 255"/>
              <a:gd name="T4" fmla="*/ 2147483647 w 270"/>
              <a:gd name="T5" fmla="*/ 2147483647 h 255"/>
              <a:gd name="T6" fmla="*/ 2147483647 w 270"/>
              <a:gd name="T7" fmla="*/ 2147483647 h 255"/>
              <a:gd name="T8" fmla="*/ 2147483647 w 270"/>
              <a:gd name="T9" fmla="*/ 2147483647 h 255"/>
              <a:gd name="T10" fmla="*/ 2147483647 w 270"/>
              <a:gd name="T11" fmla="*/ 2147483647 h 255"/>
              <a:gd name="T12" fmla="*/ 2147483647 w 270"/>
              <a:gd name="T13" fmla="*/ 2147483647 h 255"/>
              <a:gd name="T14" fmla="*/ 2147483647 w 270"/>
              <a:gd name="T15" fmla="*/ 0 h 255"/>
              <a:gd name="T16" fmla="*/ 2147483647 w 270"/>
              <a:gd name="T17" fmla="*/ 2147483647 h 255"/>
              <a:gd name="T18" fmla="*/ 2147483647 w 270"/>
              <a:gd name="T19" fmla="*/ 2147483647 h 255"/>
              <a:gd name="T20" fmla="*/ 2147483647 w 270"/>
              <a:gd name="T21" fmla="*/ 2147483647 h 255"/>
              <a:gd name="T22" fmla="*/ 2147483647 w 270"/>
              <a:gd name="T23" fmla="*/ 2147483647 h 255"/>
              <a:gd name="T24" fmla="*/ 2147483647 w 270"/>
              <a:gd name="T25" fmla="*/ 2147483647 h 255"/>
              <a:gd name="T26" fmla="*/ 0 w 270"/>
              <a:gd name="T27" fmla="*/ 2147483647 h 255"/>
              <a:gd name="T28" fmla="*/ 0 w 270"/>
              <a:gd name="T29" fmla="*/ 2147483647 h 255"/>
              <a:gd name="T30" fmla="*/ 2147483647 w 270"/>
              <a:gd name="T31" fmla="*/ 2147483647 h 255"/>
              <a:gd name="T32" fmla="*/ 2147483647 w 270"/>
              <a:gd name="T33" fmla="*/ 2147483647 h 255"/>
              <a:gd name="T34" fmla="*/ 2147483647 w 270"/>
              <a:gd name="T35" fmla="*/ 2147483647 h 255"/>
              <a:gd name="T36" fmla="*/ 2147483647 w 270"/>
              <a:gd name="T37" fmla="*/ 2147483647 h 255"/>
              <a:gd name="T38" fmla="*/ 2147483647 w 270"/>
              <a:gd name="T39" fmla="*/ 2147483647 h 255"/>
              <a:gd name="T40" fmla="*/ 2147483647 w 270"/>
              <a:gd name="T41" fmla="*/ 2147483647 h 255"/>
              <a:gd name="T42" fmla="*/ 2147483647 w 270"/>
              <a:gd name="T43" fmla="*/ 2147483647 h 255"/>
              <a:gd name="T44" fmla="*/ 2147483647 w 270"/>
              <a:gd name="T45" fmla="*/ 2147483647 h 255"/>
              <a:gd name="T46" fmla="*/ 2147483647 w 270"/>
              <a:gd name="T47" fmla="*/ 2147483647 h 255"/>
              <a:gd name="T48" fmla="*/ 2147483647 w 270"/>
              <a:gd name="T49" fmla="*/ 2147483647 h 255"/>
              <a:gd name="T50" fmla="*/ 2147483647 w 270"/>
              <a:gd name="T51" fmla="*/ 2147483647 h 255"/>
              <a:gd name="T52" fmla="*/ 2147483647 w 270"/>
              <a:gd name="T53" fmla="*/ 2147483647 h 255"/>
              <a:gd name="T54" fmla="*/ 2147483647 w 270"/>
              <a:gd name="T55" fmla="*/ 2147483647 h 255"/>
              <a:gd name="T56" fmla="*/ 2147483647 w 270"/>
              <a:gd name="T57" fmla="*/ 2147483647 h 255"/>
              <a:gd name="T58" fmla="*/ 2147483647 w 270"/>
              <a:gd name="T59" fmla="*/ 2147483647 h 255"/>
              <a:gd name="T60" fmla="*/ 2147483647 w 270"/>
              <a:gd name="T61" fmla="*/ 2147483647 h 255"/>
              <a:gd name="T62" fmla="*/ 2147483647 w 270"/>
              <a:gd name="T63" fmla="*/ 2147483647 h 255"/>
              <a:gd name="T64" fmla="*/ 2147483647 w 270"/>
              <a:gd name="T65" fmla="*/ 2147483647 h 255"/>
              <a:gd name="T66" fmla="*/ 2147483647 w 270"/>
              <a:gd name="T67" fmla="*/ 2147483647 h 255"/>
              <a:gd name="T68" fmla="*/ 2147483647 w 270"/>
              <a:gd name="T69" fmla="*/ 2147483647 h 255"/>
              <a:gd name="T70" fmla="*/ 2147483647 w 270"/>
              <a:gd name="T71" fmla="*/ 2147483647 h 255"/>
              <a:gd name="T72" fmla="*/ 2147483647 w 270"/>
              <a:gd name="T73" fmla="*/ 2147483647 h 255"/>
              <a:gd name="T74" fmla="*/ 2147483647 w 270"/>
              <a:gd name="T75" fmla="*/ 2147483647 h 255"/>
              <a:gd name="T76" fmla="*/ 2147483647 w 270"/>
              <a:gd name="T77" fmla="*/ 2147483647 h 255"/>
              <a:gd name="T78" fmla="*/ 2147483647 w 270"/>
              <a:gd name="T79" fmla="*/ 2147483647 h 255"/>
              <a:gd name="T80" fmla="*/ 2147483647 w 270"/>
              <a:gd name="T81" fmla="*/ 2147483647 h 255"/>
              <a:gd name="T82" fmla="*/ 2147483647 w 270"/>
              <a:gd name="T83" fmla="*/ 2147483647 h 255"/>
              <a:gd name="T84" fmla="*/ 2147483647 w 270"/>
              <a:gd name="T85" fmla="*/ 2147483647 h 255"/>
              <a:gd name="T86" fmla="*/ 2147483647 w 270"/>
              <a:gd name="T87" fmla="*/ 2147483647 h 255"/>
              <a:gd name="T88" fmla="*/ 2147483647 w 270"/>
              <a:gd name="T89" fmla="*/ 2147483647 h 255"/>
              <a:gd name="T90" fmla="*/ 2147483647 w 270"/>
              <a:gd name="T91" fmla="*/ 2147483647 h 255"/>
              <a:gd name="T92" fmla="*/ 2147483647 w 270"/>
              <a:gd name="T93" fmla="*/ 2147483647 h 255"/>
              <a:gd name="T94" fmla="*/ 2147483647 w 270"/>
              <a:gd name="T95" fmla="*/ 2147483647 h 255"/>
              <a:gd name="T96" fmla="*/ 2147483647 w 270"/>
              <a:gd name="T97" fmla="*/ 2147483647 h 255"/>
              <a:gd name="T98" fmla="*/ 2147483647 w 270"/>
              <a:gd name="T99" fmla="*/ 2147483647 h 255"/>
              <a:gd name="T100" fmla="*/ 2147483647 w 270"/>
              <a:gd name="T101" fmla="*/ 2147483647 h 255"/>
              <a:gd name="T102" fmla="*/ 2147483647 w 270"/>
              <a:gd name="T103" fmla="*/ 2147483647 h 255"/>
              <a:gd name="T104" fmla="*/ 2147483647 w 270"/>
              <a:gd name="T105" fmla="*/ 2147483647 h 255"/>
              <a:gd name="T106" fmla="*/ 2147483647 w 270"/>
              <a:gd name="T107" fmla="*/ 2147483647 h 255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70" h="255">
                <a:moveTo>
                  <a:pt x="270" y="97"/>
                </a:moveTo>
                <a:lnTo>
                  <a:pt x="270" y="97"/>
                </a:lnTo>
                <a:lnTo>
                  <a:pt x="268" y="94"/>
                </a:lnTo>
                <a:lnTo>
                  <a:pt x="264" y="93"/>
                </a:lnTo>
                <a:lnTo>
                  <a:pt x="172" y="90"/>
                </a:lnTo>
                <a:lnTo>
                  <a:pt x="142" y="4"/>
                </a:lnTo>
                <a:lnTo>
                  <a:pt x="139" y="1"/>
                </a:lnTo>
                <a:lnTo>
                  <a:pt x="135" y="0"/>
                </a:lnTo>
                <a:lnTo>
                  <a:pt x="131" y="1"/>
                </a:lnTo>
                <a:lnTo>
                  <a:pt x="128" y="4"/>
                </a:lnTo>
                <a:lnTo>
                  <a:pt x="98" y="90"/>
                </a:lnTo>
                <a:lnTo>
                  <a:pt x="7" y="93"/>
                </a:lnTo>
                <a:lnTo>
                  <a:pt x="3" y="94"/>
                </a:lnTo>
                <a:lnTo>
                  <a:pt x="0" y="97"/>
                </a:lnTo>
                <a:lnTo>
                  <a:pt x="0" y="101"/>
                </a:lnTo>
                <a:lnTo>
                  <a:pt x="3" y="105"/>
                </a:lnTo>
                <a:lnTo>
                  <a:pt x="75" y="160"/>
                </a:lnTo>
                <a:lnTo>
                  <a:pt x="49" y="246"/>
                </a:lnTo>
                <a:lnTo>
                  <a:pt x="49" y="250"/>
                </a:lnTo>
                <a:lnTo>
                  <a:pt x="52" y="254"/>
                </a:lnTo>
                <a:lnTo>
                  <a:pt x="56" y="255"/>
                </a:lnTo>
                <a:lnTo>
                  <a:pt x="60" y="254"/>
                </a:lnTo>
                <a:lnTo>
                  <a:pt x="135" y="202"/>
                </a:lnTo>
                <a:lnTo>
                  <a:pt x="210" y="254"/>
                </a:lnTo>
                <a:lnTo>
                  <a:pt x="214" y="255"/>
                </a:lnTo>
                <a:lnTo>
                  <a:pt x="218" y="254"/>
                </a:lnTo>
                <a:lnTo>
                  <a:pt x="221" y="250"/>
                </a:lnTo>
                <a:lnTo>
                  <a:pt x="221" y="246"/>
                </a:lnTo>
                <a:lnTo>
                  <a:pt x="194" y="160"/>
                </a:lnTo>
                <a:lnTo>
                  <a:pt x="268" y="105"/>
                </a:lnTo>
                <a:lnTo>
                  <a:pt x="270" y="101"/>
                </a:lnTo>
                <a:lnTo>
                  <a:pt x="270" y="97"/>
                </a:lnTo>
                <a:close/>
                <a:moveTo>
                  <a:pt x="182" y="151"/>
                </a:moveTo>
                <a:lnTo>
                  <a:pt x="182" y="151"/>
                </a:lnTo>
                <a:lnTo>
                  <a:pt x="180" y="154"/>
                </a:lnTo>
                <a:lnTo>
                  <a:pt x="180" y="158"/>
                </a:lnTo>
                <a:lnTo>
                  <a:pt x="202" y="232"/>
                </a:lnTo>
                <a:lnTo>
                  <a:pt x="139" y="188"/>
                </a:lnTo>
                <a:lnTo>
                  <a:pt x="135" y="187"/>
                </a:lnTo>
                <a:lnTo>
                  <a:pt x="131" y="188"/>
                </a:lnTo>
                <a:lnTo>
                  <a:pt x="68" y="232"/>
                </a:lnTo>
                <a:lnTo>
                  <a:pt x="90" y="158"/>
                </a:lnTo>
                <a:lnTo>
                  <a:pt x="90" y="154"/>
                </a:lnTo>
                <a:lnTo>
                  <a:pt x="87" y="151"/>
                </a:lnTo>
                <a:lnTo>
                  <a:pt x="26" y="105"/>
                </a:lnTo>
                <a:lnTo>
                  <a:pt x="104" y="104"/>
                </a:lnTo>
                <a:lnTo>
                  <a:pt x="108" y="102"/>
                </a:lnTo>
                <a:lnTo>
                  <a:pt x="109" y="100"/>
                </a:lnTo>
                <a:lnTo>
                  <a:pt x="135" y="27"/>
                </a:lnTo>
                <a:lnTo>
                  <a:pt x="160" y="100"/>
                </a:lnTo>
                <a:lnTo>
                  <a:pt x="163" y="102"/>
                </a:lnTo>
                <a:lnTo>
                  <a:pt x="167" y="104"/>
                </a:lnTo>
                <a:lnTo>
                  <a:pt x="243" y="105"/>
                </a:lnTo>
                <a:lnTo>
                  <a:pt x="182" y="15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62" name="Freeform 168"/>
          <p:cNvSpPr>
            <a:spLocks noEditPoints="1"/>
          </p:cNvSpPr>
          <p:nvPr/>
        </p:nvSpPr>
        <p:spPr bwMode="auto">
          <a:xfrm>
            <a:off x="4940300" y="2392363"/>
            <a:ext cx="147638" cy="139700"/>
          </a:xfrm>
          <a:custGeom>
            <a:avLst/>
            <a:gdLst>
              <a:gd name="T0" fmla="*/ 2147483647 w 273"/>
              <a:gd name="T1" fmla="*/ 2147483647 h 258"/>
              <a:gd name="T2" fmla="*/ 2147483647 w 273"/>
              <a:gd name="T3" fmla="*/ 2147483647 h 258"/>
              <a:gd name="T4" fmla="*/ 2147483647 w 273"/>
              <a:gd name="T5" fmla="*/ 2147483647 h 258"/>
              <a:gd name="T6" fmla="*/ 2147483647 w 273"/>
              <a:gd name="T7" fmla="*/ 2147483647 h 258"/>
              <a:gd name="T8" fmla="*/ 2147483647 w 273"/>
              <a:gd name="T9" fmla="*/ 2147483647 h 258"/>
              <a:gd name="T10" fmla="*/ 2147483647 w 273"/>
              <a:gd name="T11" fmla="*/ 2147483647 h 258"/>
              <a:gd name="T12" fmla="*/ 2147483647 w 273"/>
              <a:gd name="T13" fmla="*/ 2147483647 h 258"/>
              <a:gd name="T14" fmla="*/ 2147483647 w 273"/>
              <a:gd name="T15" fmla="*/ 0 h 258"/>
              <a:gd name="T16" fmla="*/ 2147483647 w 273"/>
              <a:gd name="T17" fmla="*/ 2147483647 h 258"/>
              <a:gd name="T18" fmla="*/ 2147483647 w 273"/>
              <a:gd name="T19" fmla="*/ 2147483647 h 258"/>
              <a:gd name="T20" fmla="*/ 2147483647 w 273"/>
              <a:gd name="T21" fmla="*/ 2147483647 h 258"/>
              <a:gd name="T22" fmla="*/ 2147483647 w 273"/>
              <a:gd name="T23" fmla="*/ 2147483647 h 258"/>
              <a:gd name="T24" fmla="*/ 2147483647 w 273"/>
              <a:gd name="T25" fmla="*/ 2147483647 h 258"/>
              <a:gd name="T26" fmla="*/ 0 w 273"/>
              <a:gd name="T27" fmla="*/ 2147483647 h 258"/>
              <a:gd name="T28" fmla="*/ 0 w 273"/>
              <a:gd name="T29" fmla="*/ 2147483647 h 258"/>
              <a:gd name="T30" fmla="*/ 2147483647 w 273"/>
              <a:gd name="T31" fmla="*/ 2147483647 h 258"/>
              <a:gd name="T32" fmla="*/ 2147483647 w 273"/>
              <a:gd name="T33" fmla="*/ 2147483647 h 258"/>
              <a:gd name="T34" fmla="*/ 2147483647 w 273"/>
              <a:gd name="T35" fmla="*/ 2147483647 h 258"/>
              <a:gd name="T36" fmla="*/ 2147483647 w 273"/>
              <a:gd name="T37" fmla="*/ 2147483647 h 258"/>
              <a:gd name="T38" fmla="*/ 2147483647 w 273"/>
              <a:gd name="T39" fmla="*/ 2147483647 h 258"/>
              <a:gd name="T40" fmla="*/ 2147483647 w 273"/>
              <a:gd name="T41" fmla="*/ 2147483647 h 258"/>
              <a:gd name="T42" fmla="*/ 2147483647 w 273"/>
              <a:gd name="T43" fmla="*/ 2147483647 h 258"/>
              <a:gd name="T44" fmla="*/ 2147483647 w 273"/>
              <a:gd name="T45" fmla="*/ 2147483647 h 258"/>
              <a:gd name="T46" fmla="*/ 2147483647 w 273"/>
              <a:gd name="T47" fmla="*/ 2147483647 h 258"/>
              <a:gd name="T48" fmla="*/ 2147483647 w 273"/>
              <a:gd name="T49" fmla="*/ 2147483647 h 258"/>
              <a:gd name="T50" fmla="*/ 2147483647 w 273"/>
              <a:gd name="T51" fmla="*/ 2147483647 h 258"/>
              <a:gd name="T52" fmla="*/ 2147483647 w 273"/>
              <a:gd name="T53" fmla="*/ 2147483647 h 258"/>
              <a:gd name="T54" fmla="*/ 2147483647 w 273"/>
              <a:gd name="T55" fmla="*/ 2147483647 h 258"/>
              <a:gd name="T56" fmla="*/ 2147483647 w 273"/>
              <a:gd name="T57" fmla="*/ 2147483647 h 258"/>
              <a:gd name="T58" fmla="*/ 2147483647 w 273"/>
              <a:gd name="T59" fmla="*/ 2147483647 h 258"/>
              <a:gd name="T60" fmla="*/ 2147483647 w 273"/>
              <a:gd name="T61" fmla="*/ 2147483647 h 258"/>
              <a:gd name="T62" fmla="*/ 2147483647 w 273"/>
              <a:gd name="T63" fmla="*/ 2147483647 h 258"/>
              <a:gd name="T64" fmla="*/ 2147483647 w 273"/>
              <a:gd name="T65" fmla="*/ 2147483647 h 258"/>
              <a:gd name="T66" fmla="*/ 2147483647 w 273"/>
              <a:gd name="T67" fmla="*/ 2147483647 h 258"/>
              <a:gd name="T68" fmla="*/ 2147483647 w 273"/>
              <a:gd name="T69" fmla="*/ 2147483647 h 258"/>
              <a:gd name="T70" fmla="*/ 2147483647 w 273"/>
              <a:gd name="T71" fmla="*/ 2147483647 h 258"/>
              <a:gd name="T72" fmla="*/ 2147483647 w 273"/>
              <a:gd name="T73" fmla="*/ 2147483647 h 258"/>
              <a:gd name="T74" fmla="*/ 2147483647 w 273"/>
              <a:gd name="T75" fmla="*/ 2147483647 h 258"/>
              <a:gd name="T76" fmla="*/ 2147483647 w 273"/>
              <a:gd name="T77" fmla="*/ 2147483647 h 258"/>
              <a:gd name="T78" fmla="*/ 2147483647 w 273"/>
              <a:gd name="T79" fmla="*/ 2147483647 h 258"/>
              <a:gd name="T80" fmla="*/ 2147483647 w 273"/>
              <a:gd name="T81" fmla="*/ 2147483647 h 258"/>
              <a:gd name="T82" fmla="*/ 2147483647 w 273"/>
              <a:gd name="T83" fmla="*/ 2147483647 h 258"/>
              <a:gd name="T84" fmla="*/ 2147483647 w 273"/>
              <a:gd name="T85" fmla="*/ 2147483647 h 258"/>
              <a:gd name="T86" fmla="*/ 2147483647 w 273"/>
              <a:gd name="T87" fmla="*/ 2147483647 h 258"/>
              <a:gd name="T88" fmla="*/ 2147483647 w 273"/>
              <a:gd name="T89" fmla="*/ 2147483647 h 258"/>
              <a:gd name="T90" fmla="*/ 2147483647 w 273"/>
              <a:gd name="T91" fmla="*/ 2147483647 h 258"/>
              <a:gd name="T92" fmla="*/ 2147483647 w 273"/>
              <a:gd name="T93" fmla="*/ 2147483647 h 258"/>
              <a:gd name="T94" fmla="*/ 2147483647 w 273"/>
              <a:gd name="T95" fmla="*/ 2147483647 h 258"/>
              <a:gd name="T96" fmla="*/ 2147483647 w 273"/>
              <a:gd name="T97" fmla="*/ 2147483647 h 258"/>
              <a:gd name="T98" fmla="*/ 2147483647 w 273"/>
              <a:gd name="T99" fmla="*/ 2147483647 h 258"/>
              <a:gd name="T100" fmla="*/ 2147483647 w 273"/>
              <a:gd name="T101" fmla="*/ 2147483647 h 258"/>
              <a:gd name="T102" fmla="*/ 2147483647 w 273"/>
              <a:gd name="T103" fmla="*/ 2147483647 h 258"/>
              <a:gd name="T104" fmla="*/ 2147483647 w 273"/>
              <a:gd name="T105" fmla="*/ 2147483647 h 258"/>
              <a:gd name="T106" fmla="*/ 2147483647 w 273"/>
              <a:gd name="T107" fmla="*/ 2147483647 h 258"/>
              <a:gd name="T108" fmla="*/ 2147483647 w 273"/>
              <a:gd name="T109" fmla="*/ 2147483647 h 25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73" h="258">
                <a:moveTo>
                  <a:pt x="273" y="98"/>
                </a:moveTo>
                <a:lnTo>
                  <a:pt x="273" y="98"/>
                </a:lnTo>
                <a:lnTo>
                  <a:pt x="271" y="94"/>
                </a:lnTo>
                <a:lnTo>
                  <a:pt x="265" y="91"/>
                </a:lnTo>
                <a:lnTo>
                  <a:pt x="175" y="90"/>
                </a:lnTo>
                <a:lnTo>
                  <a:pt x="145" y="5"/>
                </a:lnTo>
                <a:lnTo>
                  <a:pt x="142" y="1"/>
                </a:lnTo>
                <a:lnTo>
                  <a:pt x="137" y="0"/>
                </a:lnTo>
                <a:lnTo>
                  <a:pt x="133" y="1"/>
                </a:lnTo>
                <a:lnTo>
                  <a:pt x="129" y="5"/>
                </a:lnTo>
                <a:lnTo>
                  <a:pt x="100" y="90"/>
                </a:lnTo>
                <a:lnTo>
                  <a:pt x="9" y="91"/>
                </a:lnTo>
                <a:lnTo>
                  <a:pt x="4" y="94"/>
                </a:lnTo>
                <a:lnTo>
                  <a:pt x="0" y="98"/>
                </a:lnTo>
                <a:lnTo>
                  <a:pt x="0" y="102"/>
                </a:lnTo>
                <a:lnTo>
                  <a:pt x="3" y="106"/>
                </a:lnTo>
                <a:lnTo>
                  <a:pt x="75" y="161"/>
                </a:lnTo>
                <a:lnTo>
                  <a:pt x="50" y="247"/>
                </a:lnTo>
                <a:lnTo>
                  <a:pt x="50" y="252"/>
                </a:lnTo>
                <a:lnTo>
                  <a:pt x="52" y="256"/>
                </a:lnTo>
                <a:lnTo>
                  <a:pt x="58" y="258"/>
                </a:lnTo>
                <a:lnTo>
                  <a:pt x="62" y="256"/>
                </a:lnTo>
                <a:lnTo>
                  <a:pt x="137" y="205"/>
                </a:lnTo>
                <a:lnTo>
                  <a:pt x="212" y="256"/>
                </a:lnTo>
                <a:lnTo>
                  <a:pt x="216" y="258"/>
                </a:lnTo>
                <a:lnTo>
                  <a:pt x="219" y="256"/>
                </a:lnTo>
                <a:lnTo>
                  <a:pt x="222" y="256"/>
                </a:lnTo>
                <a:lnTo>
                  <a:pt x="224" y="252"/>
                </a:lnTo>
                <a:lnTo>
                  <a:pt x="224" y="247"/>
                </a:lnTo>
                <a:lnTo>
                  <a:pt x="198" y="161"/>
                </a:lnTo>
                <a:lnTo>
                  <a:pt x="271" y="106"/>
                </a:lnTo>
                <a:lnTo>
                  <a:pt x="273" y="102"/>
                </a:lnTo>
                <a:lnTo>
                  <a:pt x="273" y="98"/>
                </a:lnTo>
                <a:close/>
                <a:moveTo>
                  <a:pt x="183" y="151"/>
                </a:moveTo>
                <a:lnTo>
                  <a:pt x="183" y="151"/>
                </a:lnTo>
                <a:lnTo>
                  <a:pt x="181" y="155"/>
                </a:lnTo>
                <a:lnTo>
                  <a:pt x="181" y="161"/>
                </a:lnTo>
                <a:lnTo>
                  <a:pt x="201" y="229"/>
                </a:lnTo>
                <a:lnTo>
                  <a:pt x="141" y="188"/>
                </a:lnTo>
                <a:lnTo>
                  <a:pt x="137" y="187"/>
                </a:lnTo>
                <a:lnTo>
                  <a:pt x="133" y="188"/>
                </a:lnTo>
                <a:lnTo>
                  <a:pt x="73" y="229"/>
                </a:lnTo>
                <a:lnTo>
                  <a:pt x="93" y="161"/>
                </a:lnTo>
                <a:lnTo>
                  <a:pt x="93" y="155"/>
                </a:lnTo>
                <a:lnTo>
                  <a:pt x="90" y="151"/>
                </a:lnTo>
                <a:lnTo>
                  <a:pt x="33" y="108"/>
                </a:lnTo>
                <a:lnTo>
                  <a:pt x="106" y="106"/>
                </a:lnTo>
                <a:lnTo>
                  <a:pt x="110" y="105"/>
                </a:lnTo>
                <a:lnTo>
                  <a:pt x="112" y="101"/>
                </a:lnTo>
                <a:lnTo>
                  <a:pt x="137" y="33"/>
                </a:lnTo>
                <a:lnTo>
                  <a:pt x="161" y="101"/>
                </a:lnTo>
                <a:lnTo>
                  <a:pt x="164" y="105"/>
                </a:lnTo>
                <a:lnTo>
                  <a:pt x="168" y="106"/>
                </a:lnTo>
                <a:lnTo>
                  <a:pt x="241" y="108"/>
                </a:lnTo>
                <a:lnTo>
                  <a:pt x="183" y="15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63" name="Freeform 169"/>
          <p:cNvSpPr>
            <a:spLocks noEditPoints="1"/>
          </p:cNvSpPr>
          <p:nvPr/>
        </p:nvSpPr>
        <p:spPr bwMode="auto">
          <a:xfrm>
            <a:off x="5530850" y="2400300"/>
            <a:ext cx="147638" cy="125413"/>
          </a:xfrm>
          <a:custGeom>
            <a:avLst/>
            <a:gdLst>
              <a:gd name="T0" fmla="*/ 2147483647 w 273"/>
              <a:gd name="T1" fmla="*/ 0 h 234"/>
              <a:gd name="T2" fmla="*/ 2147483647 w 273"/>
              <a:gd name="T3" fmla="*/ 2147483647 h 234"/>
              <a:gd name="T4" fmla="*/ 2147483647 w 273"/>
              <a:gd name="T5" fmla="*/ 2147483647 h 234"/>
              <a:gd name="T6" fmla="*/ 2147483647 w 273"/>
              <a:gd name="T7" fmla="*/ 2147483647 h 234"/>
              <a:gd name="T8" fmla="*/ 2147483647 w 273"/>
              <a:gd name="T9" fmla="*/ 2147483647 h 234"/>
              <a:gd name="T10" fmla="*/ 2147483647 w 273"/>
              <a:gd name="T11" fmla="*/ 2147483647 h 234"/>
              <a:gd name="T12" fmla="*/ 2147483647 w 273"/>
              <a:gd name="T13" fmla="*/ 2147483647 h 234"/>
              <a:gd name="T14" fmla="*/ 2147483647 w 273"/>
              <a:gd name="T15" fmla="*/ 2147483647 h 234"/>
              <a:gd name="T16" fmla="*/ 2147483647 w 273"/>
              <a:gd name="T17" fmla="*/ 0 h 234"/>
              <a:gd name="T18" fmla="*/ 2147483647 w 273"/>
              <a:gd name="T19" fmla="*/ 2147483647 h 234"/>
              <a:gd name="T20" fmla="*/ 2147483647 w 273"/>
              <a:gd name="T21" fmla="*/ 2147483647 h 234"/>
              <a:gd name="T22" fmla="*/ 2147483647 w 273"/>
              <a:gd name="T23" fmla="*/ 2147483647 h 234"/>
              <a:gd name="T24" fmla="*/ 2147483647 w 273"/>
              <a:gd name="T25" fmla="*/ 2147483647 h 234"/>
              <a:gd name="T26" fmla="*/ 0 w 273"/>
              <a:gd name="T27" fmla="*/ 2147483647 h 234"/>
              <a:gd name="T28" fmla="*/ 2147483647 w 273"/>
              <a:gd name="T29" fmla="*/ 2147483647 h 234"/>
              <a:gd name="T30" fmla="*/ 2147483647 w 273"/>
              <a:gd name="T31" fmla="*/ 2147483647 h 234"/>
              <a:gd name="T32" fmla="*/ 2147483647 w 273"/>
              <a:gd name="T33" fmla="*/ 2147483647 h 234"/>
              <a:gd name="T34" fmla="*/ 2147483647 w 273"/>
              <a:gd name="T35" fmla="*/ 2147483647 h 234"/>
              <a:gd name="T36" fmla="*/ 2147483647 w 273"/>
              <a:gd name="T37" fmla="*/ 2147483647 h 234"/>
              <a:gd name="T38" fmla="*/ 2147483647 w 273"/>
              <a:gd name="T39" fmla="*/ 2147483647 h 234"/>
              <a:gd name="T40" fmla="*/ 2147483647 w 273"/>
              <a:gd name="T41" fmla="*/ 2147483647 h 234"/>
              <a:gd name="T42" fmla="*/ 2147483647 w 273"/>
              <a:gd name="T43" fmla="*/ 2147483647 h 234"/>
              <a:gd name="T44" fmla="*/ 2147483647 w 273"/>
              <a:gd name="T45" fmla="*/ 2147483647 h 234"/>
              <a:gd name="T46" fmla="*/ 2147483647 w 273"/>
              <a:gd name="T47" fmla="*/ 2147483647 h 234"/>
              <a:gd name="T48" fmla="*/ 2147483647 w 273"/>
              <a:gd name="T49" fmla="*/ 2147483647 h 234"/>
              <a:gd name="T50" fmla="*/ 2147483647 w 273"/>
              <a:gd name="T51" fmla="*/ 2147483647 h 234"/>
              <a:gd name="T52" fmla="*/ 2147483647 w 273"/>
              <a:gd name="T53" fmla="*/ 2147483647 h 234"/>
              <a:gd name="T54" fmla="*/ 2147483647 w 273"/>
              <a:gd name="T55" fmla="*/ 2147483647 h 234"/>
              <a:gd name="T56" fmla="*/ 2147483647 w 273"/>
              <a:gd name="T57" fmla="*/ 2147483647 h 234"/>
              <a:gd name="T58" fmla="*/ 2147483647 w 273"/>
              <a:gd name="T59" fmla="*/ 2147483647 h 234"/>
              <a:gd name="T60" fmla="*/ 2147483647 w 273"/>
              <a:gd name="T61" fmla="*/ 2147483647 h 234"/>
              <a:gd name="T62" fmla="*/ 2147483647 w 273"/>
              <a:gd name="T63" fmla="*/ 2147483647 h 234"/>
              <a:gd name="T64" fmla="*/ 2147483647 w 273"/>
              <a:gd name="T65" fmla="*/ 0 h 234"/>
              <a:gd name="T66" fmla="*/ 2147483647 w 273"/>
              <a:gd name="T67" fmla="*/ 2147483647 h 234"/>
              <a:gd name="T68" fmla="*/ 2147483647 w 273"/>
              <a:gd name="T69" fmla="*/ 2147483647 h 234"/>
              <a:gd name="T70" fmla="*/ 2147483647 w 273"/>
              <a:gd name="T71" fmla="*/ 2147483647 h 234"/>
              <a:gd name="T72" fmla="*/ 2147483647 w 273"/>
              <a:gd name="T73" fmla="*/ 2147483647 h 234"/>
              <a:gd name="T74" fmla="*/ 2147483647 w 273"/>
              <a:gd name="T75" fmla="*/ 2147483647 h 234"/>
              <a:gd name="T76" fmla="*/ 2147483647 w 273"/>
              <a:gd name="T77" fmla="*/ 2147483647 h 234"/>
              <a:gd name="T78" fmla="*/ 2147483647 w 273"/>
              <a:gd name="T79" fmla="*/ 2147483647 h 234"/>
              <a:gd name="T80" fmla="*/ 2147483647 w 273"/>
              <a:gd name="T81" fmla="*/ 2147483647 h 234"/>
              <a:gd name="T82" fmla="*/ 2147483647 w 273"/>
              <a:gd name="T83" fmla="*/ 2147483647 h 234"/>
              <a:gd name="T84" fmla="*/ 2147483647 w 273"/>
              <a:gd name="T85" fmla="*/ 2147483647 h 234"/>
              <a:gd name="T86" fmla="*/ 2147483647 w 273"/>
              <a:gd name="T87" fmla="*/ 2147483647 h 234"/>
              <a:gd name="T88" fmla="*/ 2147483647 w 273"/>
              <a:gd name="T89" fmla="*/ 2147483647 h 234"/>
              <a:gd name="T90" fmla="*/ 2147483647 w 273"/>
              <a:gd name="T91" fmla="*/ 2147483647 h 234"/>
              <a:gd name="T92" fmla="*/ 2147483647 w 273"/>
              <a:gd name="T93" fmla="*/ 2147483647 h 234"/>
              <a:gd name="T94" fmla="*/ 2147483647 w 273"/>
              <a:gd name="T95" fmla="*/ 2147483647 h 234"/>
              <a:gd name="T96" fmla="*/ 2147483647 w 273"/>
              <a:gd name="T97" fmla="*/ 2147483647 h 234"/>
              <a:gd name="T98" fmla="*/ 2147483647 w 273"/>
              <a:gd name="T99" fmla="*/ 2147483647 h 234"/>
              <a:gd name="T100" fmla="*/ 2147483647 w 273"/>
              <a:gd name="T101" fmla="*/ 2147483647 h 234"/>
              <a:gd name="T102" fmla="*/ 2147483647 w 273"/>
              <a:gd name="T103" fmla="*/ 2147483647 h 234"/>
              <a:gd name="T104" fmla="*/ 2147483647 w 273"/>
              <a:gd name="T105" fmla="*/ 2147483647 h 234"/>
              <a:gd name="T106" fmla="*/ 2147483647 w 273"/>
              <a:gd name="T107" fmla="*/ 2147483647 h 234"/>
              <a:gd name="T108" fmla="*/ 2147483647 w 273"/>
              <a:gd name="T109" fmla="*/ 2147483647 h 234"/>
              <a:gd name="T110" fmla="*/ 2147483647 w 273"/>
              <a:gd name="T111" fmla="*/ 2147483647 h 234"/>
              <a:gd name="T112" fmla="*/ 2147483647 w 273"/>
              <a:gd name="T113" fmla="*/ 2147483647 h 234"/>
              <a:gd name="T114" fmla="*/ 2147483647 w 273"/>
              <a:gd name="T115" fmla="*/ 2147483647 h 234"/>
              <a:gd name="T116" fmla="*/ 2147483647 w 273"/>
              <a:gd name="T117" fmla="*/ 2147483647 h 234"/>
              <a:gd name="T118" fmla="*/ 2147483647 w 273"/>
              <a:gd name="T119" fmla="*/ 2147483647 h 234"/>
              <a:gd name="T120" fmla="*/ 2147483647 w 273"/>
              <a:gd name="T121" fmla="*/ 2147483647 h 234"/>
              <a:gd name="T122" fmla="*/ 2147483647 w 273"/>
              <a:gd name="T123" fmla="*/ 2147483647 h 23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73" h="234">
                <a:moveTo>
                  <a:pt x="199" y="0"/>
                </a:moveTo>
                <a:lnTo>
                  <a:pt x="199" y="0"/>
                </a:lnTo>
                <a:lnTo>
                  <a:pt x="191" y="2"/>
                </a:lnTo>
                <a:lnTo>
                  <a:pt x="181" y="3"/>
                </a:lnTo>
                <a:lnTo>
                  <a:pt x="173" y="6"/>
                </a:lnTo>
                <a:lnTo>
                  <a:pt x="165" y="8"/>
                </a:lnTo>
                <a:lnTo>
                  <a:pt x="157" y="14"/>
                </a:lnTo>
                <a:lnTo>
                  <a:pt x="150" y="19"/>
                </a:lnTo>
                <a:lnTo>
                  <a:pt x="143" y="25"/>
                </a:lnTo>
                <a:lnTo>
                  <a:pt x="136" y="33"/>
                </a:lnTo>
                <a:lnTo>
                  <a:pt x="129" y="25"/>
                </a:lnTo>
                <a:lnTo>
                  <a:pt x="123" y="19"/>
                </a:lnTo>
                <a:lnTo>
                  <a:pt x="116" y="14"/>
                </a:lnTo>
                <a:lnTo>
                  <a:pt x="108" y="8"/>
                </a:lnTo>
                <a:lnTo>
                  <a:pt x="99" y="6"/>
                </a:lnTo>
                <a:lnTo>
                  <a:pt x="91" y="3"/>
                </a:lnTo>
                <a:lnTo>
                  <a:pt x="82" y="2"/>
                </a:lnTo>
                <a:lnTo>
                  <a:pt x="73" y="0"/>
                </a:lnTo>
                <a:lnTo>
                  <a:pt x="60" y="2"/>
                </a:lnTo>
                <a:lnTo>
                  <a:pt x="46" y="6"/>
                </a:lnTo>
                <a:lnTo>
                  <a:pt x="34" y="12"/>
                </a:lnTo>
                <a:lnTo>
                  <a:pt x="23" y="21"/>
                </a:lnTo>
                <a:lnTo>
                  <a:pt x="13" y="32"/>
                </a:lnTo>
                <a:lnTo>
                  <a:pt x="7" y="44"/>
                </a:lnTo>
                <a:lnTo>
                  <a:pt x="4" y="52"/>
                </a:lnTo>
                <a:lnTo>
                  <a:pt x="1" y="59"/>
                </a:lnTo>
                <a:lnTo>
                  <a:pt x="0" y="68"/>
                </a:lnTo>
                <a:lnTo>
                  <a:pt x="0" y="77"/>
                </a:lnTo>
                <a:lnTo>
                  <a:pt x="0" y="86"/>
                </a:lnTo>
                <a:lnTo>
                  <a:pt x="2" y="96"/>
                </a:lnTo>
                <a:lnTo>
                  <a:pt x="4" y="104"/>
                </a:lnTo>
                <a:lnTo>
                  <a:pt x="8" y="112"/>
                </a:lnTo>
                <a:lnTo>
                  <a:pt x="16" y="128"/>
                </a:lnTo>
                <a:lnTo>
                  <a:pt x="27" y="142"/>
                </a:lnTo>
                <a:lnTo>
                  <a:pt x="39" y="156"/>
                </a:lnTo>
                <a:lnTo>
                  <a:pt x="52" y="168"/>
                </a:lnTo>
                <a:lnTo>
                  <a:pt x="77" y="190"/>
                </a:lnTo>
                <a:lnTo>
                  <a:pt x="108" y="212"/>
                </a:lnTo>
                <a:lnTo>
                  <a:pt x="121" y="223"/>
                </a:lnTo>
                <a:lnTo>
                  <a:pt x="131" y="232"/>
                </a:lnTo>
                <a:lnTo>
                  <a:pt x="133" y="234"/>
                </a:lnTo>
                <a:lnTo>
                  <a:pt x="136" y="234"/>
                </a:lnTo>
                <a:lnTo>
                  <a:pt x="139" y="234"/>
                </a:lnTo>
                <a:lnTo>
                  <a:pt x="142" y="232"/>
                </a:lnTo>
                <a:lnTo>
                  <a:pt x="155" y="220"/>
                </a:lnTo>
                <a:lnTo>
                  <a:pt x="178" y="202"/>
                </a:lnTo>
                <a:lnTo>
                  <a:pt x="195" y="190"/>
                </a:lnTo>
                <a:lnTo>
                  <a:pt x="218" y="171"/>
                </a:lnTo>
                <a:lnTo>
                  <a:pt x="232" y="158"/>
                </a:lnTo>
                <a:lnTo>
                  <a:pt x="244" y="145"/>
                </a:lnTo>
                <a:lnTo>
                  <a:pt x="255" y="130"/>
                </a:lnTo>
                <a:lnTo>
                  <a:pt x="264" y="113"/>
                </a:lnTo>
                <a:lnTo>
                  <a:pt x="267" y="105"/>
                </a:lnTo>
                <a:lnTo>
                  <a:pt x="270" y="96"/>
                </a:lnTo>
                <a:lnTo>
                  <a:pt x="273" y="86"/>
                </a:lnTo>
                <a:lnTo>
                  <a:pt x="273" y="77"/>
                </a:lnTo>
                <a:lnTo>
                  <a:pt x="273" y="67"/>
                </a:lnTo>
                <a:lnTo>
                  <a:pt x="271" y="59"/>
                </a:lnTo>
                <a:lnTo>
                  <a:pt x="269" y="51"/>
                </a:lnTo>
                <a:lnTo>
                  <a:pt x="266" y="44"/>
                </a:lnTo>
                <a:lnTo>
                  <a:pt x="259" y="30"/>
                </a:lnTo>
                <a:lnTo>
                  <a:pt x="249" y="21"/>
                </a:lnTo>
                <a:lnTo>
                  <a:pt x="239" y="11"/>
                </a:lnTo>
                <a:lnTo>
                  <a:pt x="226" y="6"/>
                </a:lnTo>
                <a:lnTo>
                  <a:pt x="213" y="2"/>
                </a:lnTo>
                <a:lnTo>
                  <a:pt x="199" y="0"/>
                </a:lnTo>
                <a:close/>
                <a:moveTo>
                  <a:pt x="73" y="15"/>
                </a:moveTo>
                <a:lnTo>
                  <a:pt x="73" y="15"/>
                </a:lnTo>
                <a:lnTo>
                  <a:pt x="82" y="17"/>
                </a:lnTo>
                <a:lnTo>
                  <a:pt x="90" y="18"/>
                </a:lnTo>
                <a:lnTo>
                  <a:pt x="97" y="21"/>
                </a:lnTo>
                <a:lnTo>
                  <a:pt x="105" y="25"/>
                </a:lnTo>
                <a:lnTo>
                  <a:pt x="112" y="29"/>
                </a:lnTo>
                <a:lnTo>
                  <a:pt x="118" y="34"/>
                </a:lnTo>
                <a:lnTo>
                  <a:pt x="124" y="41"/>
                </a:lnTo>
                <a:lnTo>
                  <a:pt x="131" y="49"/>
                </a:lnTo>
                <a:lnTo>
                  <a:pt x="132" y="51"/>
                </a:lnTo>
                <a:lnTo>
                  <a:pt x="136" y="52"/>
                </a:lnTo>
                <a:lnTo>
                  <a:pt x="140" y="51"/>
                </a:lnTo>
                <a:lnTo>
                  <a:pt x="143" y="49"/>
                </a:lnTo>
                <a:lnTo>
                  <a:pt x="148" y="41"/>
                </a:lnTo>
                <a:lnTo>
                  <a:pt x="154" y="34"/>
                </a:lnTo>
                <a:lnTo>
                  <a:pt x="161" y="29"/>
                </a:lnTo>
                <a:lnTo>
                  <a:pt x="168" y="25"/>
                </a:lnTo>
                <a:lnTo>
                  <a:pt x="176" y="21"/>
                </a:lnTo>
                <a:lnTo>
                  <a:pt x="183" y="18"/>
                </a:lnTo>
                <a:lnTo>
                  <a:pt x="191" y="17"/>
                </a:lnTo>
                <a:lnTo>
                  <a:pt x="199" y="15"/>
                </a:lnTo>
                <a:lnTo>
                  <a:pt x="210" y="17"/>
                </a:lnTo>
                <a:lnTo>
                  <a:pt x="221" y="19"/>
                </a:lnTo>
                <a:lnTo>
                  <a:pt x="230" y="25"/>
                </a:lnTo>
                <a:lnTo>
                  <a:pt x="240" y="32"/>
                </a:lnTo>
                <a:lnTo>
                  <a:pt x="247" y="40"/>
                </a:lnTo>
                <a:lnTo>
                  <a:pt x="252" y="51"/>
                </a:lnTo>
                <a:lnTo>
                  <a:pt x="256" y="63"/>
                </a:lnTo>
                <a:lnTo>
                  <a:pt x="258" y="77"/>
                </a:lnTo>
                <a:lnTo>
                  <a:pt x="258" y="85"/>
                </a:lnTo>
                <a:lnTo>
                  <a:pt x="256" y="92"/>
                </a:lnTo>
                <a:lnTo>
                  <a:pt x="252" y="107"/>
                </a:lnTo>
                <a:lnTo>
                  <a:pt x="244" y="120"/>
                </a:lnTo>
                <a:lnTo>
                  <a:pt x="234" y="133"/>
                </a:lnTo>
                <a:lnTo>
                  <a:pt x="224" y="145"/>
                </a:lnTo>
                <a:lnTo>
                  <a:pt x="211" y="157"/>
                </a:lnTo>
                <a:lnTo>
                  <a:pt x="185" y="178"/>
                </a:lnTo>
                <a:lnTo>
                  <a:pt x="169" y="190"/>
                </a:lnTo>
                <a:lnTo>
                  <a:pt x="148" y="205"/>
                </a:lnTo>
                <a:lnTo>
                  <a:pt x="136" y="216"/>
                </a:lnTo>
                <a:lnTo>
                  <a:pt x="116" y="199"/>
                </a:lnTo>
                <a:lnTo>
                  <a:pt x="87" y="178"/>
                </a:lnTo>
                <a:lnTo>
                  <a:pt x="62" y="158"/>
                </a:lnTo>
                <a:lnTo>
                  <a:pt x="50" y="146"/>
                </a:lnTo>
                <a:lnTo>
                  <a:pt x="39" y="135"/>
                </a:lnTo>
                <a:lnTo>
                  <a:pt x="30" y="122"/>
                </a:lnTo>
                <a:lnTo>
                  <a:pt x="22" y="108"/>
                </a:lnTo>
                <a:lnTo>
                  <a:pt x="16" y="93"/>
                </a:lnTo>
                <a:lnTo>
                  <a:pt x="15" y="85"/>
                </a:lnTo>
                <a:lnTo>
                  <a:pt x="15" y="77"/>
                </a:lnTo>
                <a:lnTo>
                  <a:pt x="16" y="63"/>
                </a:lnTo>
                <a:lnTo>
                  <a:pt x="20" y="51"/>
                </a:lnTo>
                <a:lnTo>
                  <a:pt x="26" y="40"/>
                </a:lnTo>
                <a:lnTo>
                  <a:pt x="32" y="32"/>
                </a:lnTo>
                <a:lnTo>
                  <a:pt x="42" y="25"/>
                </a:lnTo>
                <a:lnTo>
                  <a:pt x="52" y="19"/>
                </a:lnTo>
                <a:lnTo>
                  <a:pt x="62" y="17"/>
                </a:lnTo>
                <a:lnTo>
                  <a:pt x="73" y="1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64" name="Freeform 170"/>
          <p:cNvSpPr>
            <a:spLocks noEditPoints="1"/>
          </p:cNvSpPr>
          <p:nvPr/>
        </p:nvSpPr>
        <p:spPr bwMode="auto">
          <a:xfrm>
            <a:off x="3765550" y="4452938"/>
            <a:ext cx="136525" cy="147637"/>
          </a:xfrm>
          <a:custGeom>
            <a:avLst/>
            <a:gdLst>
              <a:gd name="T0" fmla="*/ 2147483647 w 250"/>
              <a:gd name="T1" fmla="*/ 2147483647 h 273"/>
              <a:gd name="T2" fmla="*/ 2147483647 w 250"/>
              <a:gd name="T3" fmla="*/ 2147483647 h 273"/>
              <a:gd name="T4" fmla="*/ 2147483647 w 250"/>
              <a:gd name="T5" fmla="*/ 2147483647 h 273"/>
              <a:gd name="T6" fmla="*/ 2147483647 w 250"/>
              <a:gd name="T7" fmla="*/ 2147483647 h 273"/>
              <a:gd name="T8" fmla="*/ 2147483647 w 250"/>
              <a:gd name="T9" fmla="*/ 2147483647 h 273"/>
              <a:gd name="T10" fmla="*/ 2147483647 w 250"/>
              <a:gd name="T11" fmla="*/ 2147483647 h 273"/>
              <a:gd name="T12" fmla="*/ 2147483647 w 250"/>
              <a:gd name="T13" fmla="*/ 2147483647 h 273"/>
              <a:gd name="T14" fmla="*/ 2147483647 w 250"/>
              <a:gd name="T15" fmla="*/ 2147483647 h 273"/>
              <a:gd name="T16" fmla="*/ 2147483647 w 250"/>
              <a:gd name="T17" fmla="*/ 2147483647 h 273"/>
              <a:gd name="T18" fmla="*/ 2147483647 w 250"/>
              <a:gd name="T19" fmla="*/ 2147483647 h 273"/>
              <a:gd name="T20" fmla="*/ 2147483647 w 250"/>
              <a:gd name="T21" fmla="*/ 2147483647 h 273"/>
              <a:gd name="T22" fmla="*/ 2147483647 w 250"/>
              <a:gd name="T23" fmla="*/ 2147483647 h 273"/>
              <a:gd name="T24" fmla="*/ 2147483647 w 250"/>
              <a:gd name="T25" fmla="*/ 2147483647 h 273"/>
              <a:gd name="T26" fmla="*/ 2147483647 w 250"/>
              <a:gd name="T27" fmla="*/ 2147483647 h 273"/>
              <a:gd name="T28" fmla="*/ 2147483647 w 250"/>
              <a:gd name="T29" fmla="*/ 2147483647 h 273"/>
              <a:gd name="T30" fmla="*/ 2147483647 w 250"/>
              <a:gd name="T31" fmla="*/ 2147483647 h 273"/>
              <a:gd name="T32" fmla="*/ 2147483647 w 250"/>
              <a:gd name="T33" fmla="*/ 2147483647 h 273"/>
              <a:gd name="T34" fmla="*/ 2147483647 w 250"/>
              <a:gd name="T35" fmla="*/ 2147483647 h 273"/>
              <a:gd name="T36" fmla="*/ 2147483647 w 250"/>
              <a:gd name="T37" fmla="*/ 2147483647 h 273"/>
              <a:gd name="T38" fmla="*/ 2147483647 w 250"/>
              <a:gd name="T39" fmla="*/ 2147483647 h 273"/>
              <a:gd name="T40" fmla="*/ 2147483647 w 250"/>
              <a:gd name="T41" fmla="*/ 2147483647 h 273"/>
              <a:gd name="T42" fmla="*/ 2147483647 w 250"/>
              <a:gd name="T43" fmla="*/ 2147483647 h 273"/>
              <a:gd name="T44" fmla="*/ 2147483647 w 250"/>
              <a:gd name="T45" fmla="*/ 2147483647 h 273"/>
              <a:gd name="T46" fmla="*/ 2147483647 w 250"/>
              <a:gd name="T47" fmla="*/ 2147483647 h 273"/>
              <a:gd name="T48" fmla="*/ 2147483647 w 250"/>
              <a:gd name="T49" fmla="*/ 2147483647 h 273"/>
              <a:gd name="T50" fmla="*/ 2147483647 w 250"/>
              <a:gd name="T51" fmla="*/ 2147483647 h 273"/>
              <a:gd name="T52" fmla="*/ 2147483647 w 250"/>
              <a:gd name="T53" fmla="*/ 2147483647 h 273"/>
              <a:gd name="T54" fmla="*/ 2147483647 w 250"/>
              <a:gd name="T55" fmla="*/ 2147483647 h 273"/>
              <a:gd name="T56" fmla="*/ 2147483647 w 250"/>
              <a:gd name="T57" fmla="*/ 2147483647 h 273"/>
              <a:gd name="T58" fmla="*/ 2147483647 w 250"/>
              <a:gd name="T59" fmla="*/ 2147483647 h 273"/>
              <a:gd name="T60" fmla="*/ 2147483647 w 250"/>
              <a:gd name="T61" fmla="*/ 2147483647 h 273"/>
              <a:gd name="T62" fmla="*/ 2147483647 w 250"/>
              <a:gd name="T63" fmla="*/ 2147483647 h 273"/>
              <a:gd name="T64" fmla="*/ 2147483647 w 250"/>
              <a:gd name="T65" fmla="*/ 2147483647 h 273"/>
              <a:gd name="T66" fmla="*/ 2147483647 w 250"/>
              <a:gd name="T67" fmla="*/ 2147483647 h 273"/>
              <a:gd name="T68" fmla="*/ 2147483647 w 250"/>
              <a:gd name="T69" fmla="*/ 2147483647 h 273"/>
              <a:gd name="T70" fmla="*/ 2147483647 w 250"/>
              <a:gd name="T71" fmla="*/ 2147483647 h 273"/>
              <a:gd name="T72" fmla="*/ 2147483647 w 250"/>
              <a:gd name="T73" fmla="*/ 2147483647 h 273"/>
              <a:gd name="T74" fmla="*/ 2147483647 w 250"/>
              <a:gd name="T75" fmla="*/ 2147483647 h 273"/>
              <a:gd name="T76" fmla="*/ 2147483647 w 250"/>
              <a:gd name="T77" fmla="*/ 2147483647 h 273"/>
              <a:gd name="T78" fmla="*/ 2147483647 w 250"/>
              <a:gd name="T79" fmla="*/ 2147483647 h 273"/>
              <a:gd name="T80" fmla="*/ 2147483647 w 250"/>
              <a:gd name="T81" fmla="*/ 2147483647 h 273"/>
              <a:gd name="T82" fmla="*/ 2147483647 w 250"/>
              <a:gd name="T83" fmla="*/ 2147483647 h 273"/>
              <a:gd name="T84" fmla="*/ 2147483647 w 250"/>
              <a:gd name="T85" fmla="*/ 2147483647 h 273"/>
              <a:gd name="T86" fmla="*/ 2147483647 w 250"/>
              <a:gd name="T87" fmla="*/ 2147483647 h 273"/>
              <a:gd name="T88" fmla="*/ 2147483647 w 250"/>
              <a:gd name="T89" fmla="*/ 2147483647 h 273"/>
              <a:gd name="T90" fmla="*/ 2147483647 w 250"/>
              <a:gd name="T91" fmla="*/ 2147483647 h 273"/>
              <a:gd name="T92" fmla="*/ 2147483647 w 250"/>
              <a:gd name="T93" fmla="*/ 2147483647 h 273"/>
              <a:gd name="T94" fmla="*/ 2147483647 w 250"/>
              <a:gd name="T95" fmla="*/ 2147483647 h 273"/>
              <a:gd name="T96" fmla="*/ 2147483647 w 250"/>
              <a:gd name="T97" fmla="*/ 2147483647 h 273"/>
              <a:gd name="T98" fmla="*/ 2147483647 w 250"/>
              <a:gd name="T99" fmla="*/ 2147483647 h 273"/>
              <a:gd name="T100" fmla="*/ 2147483647 w 250"/>
              <a:gd name="T101" fmla="*/ 2147483647 h 273"/>
              <a:gd name="T102" fmla="*/ 2147483647 w 250"/>
              <a:gd name="T103" fmla="*/ 2147483647 h 273"/>
              <a:gd name="T104" fmla="*/ 2147483647 w 250"/>
              <a:gd name="T105" fmla="*/ 2147483647 h 273"/>
              <a:gd name="T106" fmla="*/ 2147483647 w 250"/>
              <a:gd name="T107" fmla="*/ 2147483647 h 273"/>
              <a:gd name="T108" fmla="*/ 2147483647 w 250"/>
              <a:gd name="T109" fmla="*/ 2147483647 h 273"/>
              <a:gd name="T110" fmla="*/ 2147483647 w 250"/>
              <a:gd name="T111" fmla="*/ 2147483647 h 273"/>
              <a:gd name="T112" fmla="*/ 2147483647 w 250"/>
              <a:gd name="T113" fmla="*/ 2147483647 h 273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50" h="273">
                <a:moveTo>
                  <a:pt x="247" y="116"/>
                </a:moveTo>
                <a:lnTo>
                  <a:pt x="247" y="116"/>
                </a:lnTo>
                <a:lnTo>
                  <a:pt x="245" y="115"/>
                </a:lnTo>
                <a:lnTo>
                  <a:pt x="240" y="116"/>
                </a:lnTo>
                <a:lnTo>
                  <a:pt x="214" y="133"/>
                </a:lnTo>
                <a:lnTo>
                  <a:pt x="191" y="148"/>
                </a:lnTo>
                <a:lnTo>
                  <a:pt x="171" y="163"/>
                </a:lnTo>
                <a:lnTo>
                  <a:pt x="154" y="178"/>
                </a:lnTo>
                <a:lnTo>
                  <a:pt x="141" y="191"/>
                </a:lnTo>
                <a:lnTo>
                  <a:pt x="129" y="205"/>
                </a:lnTo>
                <a:lnTo>
                  <a:pt x="119" y="217"/>
                </a:lnTo>
                <a:lnTo>
                  <a:pt x="112" y="229"/>
                </a:lnTo>
                <a:lnTo>
                  <a:pt x="113" y="197"/>
                </a:lnTo>
                <a:lnTo>
                  <a:pt x="115" y="169"/>
                </a:lnTo>
                <a:lnTo>
                  <a:pt x="119" y="148"/>
                </a:lnTo>
                <a:lnTo>
                  <a:pt x="123" y="130"/>
                </a:lnTo>
                <a:lnTo>
                  <a:pt x="124" y="137"/>
                </a:lnTo>
                <a:lnTo>
                  <a:pt x="127" y="143"/>
                </a:lnTo>
                <a:lnTo>
                  <a:pt x="130" y="149"/>
                </a:lnTo>
                <a:lnTo>
                  <a:pt x="133" y="152"/>
                </a:lnTo>
                <a:lnTo>
                  <a:pt x="137" y="154"/>
                </a:lnTo>
                <a:lnTo>
                  <a:pt x="141" y="156"/>
                </a:lnTo>
                <a:lnTo>
                  <a:pt x="148" y="157"/>
                </a:lnTo>
                <a:lnTo>
                  <a:pt x="154" y="157"/>
                </a:lnTo>
                <a:lnTo>
                  <a:pt x="160" y="156"/>
                </a:lnTo>
                <a:lnTo>
                  <a:pt x="164" y="153"/>
                </a:lnTo>
                <a:lnTo>
                  <a:pt x="168" y="150"/>
                </a:lnTo>
                <a:lnTo>
                  <a:pt x="172" y="148"/>
                </a:lnTo>
                <a:lnTo>
                  <a:pt x="175" y="143"/>
                </a:lnTo>
                <a:lnTo>
                  <a:pt x="176" y="137"/>
                </a:lnTo>
                <a:lnTo>
                  <a:pt x="178" y="130"/>
                </a:lnTo>
                <a:lnTo>
                  <a:pt x="176" y="123"/>
                </a:lnTo>
                <a:lnTo>
                  <a:pt x="174" y="115"/>
                </a:lnTo>
                <a:lnTo>
                  <a:pt x="172" y="108"/>
                </a:lnTo>
                <a:lnTo>
                  <a:pt x="168" y="104"/>
                </a:lnTo>
                <a:lnTo>
                  <a:pt x="174" y="105"/>
                </a:lnTo>
                <a:lnTo>
                  <a:pt x="187" y="107"/>
                </a:lnTo>
                <a:lnTo>
                  <a:pt x="195" y="105"/>
                </a:lnTo>
                <a:lnTo>
                  <a:pt x="199" y="104"/>
                </a:lnTo>
                <a:lnTo>
                  <a:pt x="204" y="101"/>
                </a:lnTo>
                <a:lnTo>
                  <a:pt x="206" y="98"/>
                </a:lnTo>
                <a:lnTo>
                  <a:pt x="209" y="93"/>
                </a:lnTo>
                <a:lnTo>
                  <a:pt x="212" y="88"/>
                </a:lnTo>
                <a:lnTo>
                  <a:pt x="212" y="79"/>
                </a:lnTo>
                <a:lnTo>
                  <a:pt x="210" y="74"/>
                </a:lnTo>
                <a:lnTo>
                  <a:pt x="209" y="70"/>
                </a:lnTo>
                <a:lnTo>
                  <a:pt x="206" y="64"/>
                </a:lnTo>
                <a:lnTo>
                  <a:pt x="204" y="60"/>
                </a:lnTo>
                <a:lnTo>
                  <a:pt x="197" y="58"/>
                </a:lnTo>
                <a:lnTo>
                  <a:pt x="190" y="55"/>
                </a:lnTo>
                <a:lnTo>
                  <a:pt x="180" y="55"/>
                </a:lnTo>
                <a:lnTo>
                  <a:pt x="179" y="55"/>
                </a:lnTo>
                <a:lnTo>
                  <a:pt x="172" y="55"/>
                </a:lnTo>
                <a:lnTo>
                  <a:pt x="167" y="56"/>
                </a:lnTo>
                <a:lnTo>
                  <a:pt x="169" y="47"/>
                </a:lnTo>
                <a:lnTo>
                  <a:pt x="171" y="33"/>
                </a:lnTo>
                <a:lnTo>
                  <a:pt x="171" y="26"/>
                </a:lnTo>
                <a:lnTo>
                  <a:pt x="168" y="19"/>
                </a:lnTo>
                <a:lnTo>
                  <a:pt x="165" y="14"/>
                </a:lnTo>
                <a:lnTo>
                  <a:pt x="163" y="10"/>
                </a:lnTo>
                <a:lnTo>
                  <a:pt x="159" y="6"/>
                </a:lnTo>
                <a:lnTo>
                  <a:pt x="154" y="3"/>
                </a:lnTo>
                <a:lnTo>
                  <a:pt x="148" y="0"/>
                </a:lnTo>
                <a:lnTo>
                  <a:pt x="142" y="0"/>
                </a:lnTo>
                <a:lnTo>
                  <a:pt x="135" y="0"/>
                </a:lnTo>
                <a:lnTo>
                  <a:pt x="133" y="3"/>
                </a:lnTo>
                <a:lnTo>
                  <a:pt x="130" y="6"/>
                </a:lnTo>
                <a:lnTo>
                  <a:pt x="127" y="8"/>
                </a:lnTo>
                <a:lnTo>
                  <a:pt x="124" y="14"/>
                </a:lnTo>
                <a:lnTo>
                  <a:pt x="122" y="21"/>
                </a:lnTo>
                <a:lnTo>
                  <a:pt x="120" y="29"/>
                </a:lnTo>
                <a:lnTo>
                  <a:pt x="119" y="37"/>
                </a:lnTo>
                <a:lnTo>
                  <a:pt x="112" y="29"/>
                </a:lnTo>
                <a:lnTo>
                  <a:pt x="105" y="23"/>
                </a:lnTo>
                <a:lnTo>
                  <a:pt x="98" y="19"/>
                </a:lnTo>
                <a:lnTo>
                  <a:pt x="92" y="18"/>
                </a:lnTo>
                <a:lnTo>
                  <a:pt x="85" y="19"/>
                </a:lnTo>
                <a:lnTo>
                  <a:pt x="81" y="21"/>
                </a:lnTo>
                <a:lnTo>
                  <a:pt x="77" y="25"/>
                </a:lnTo>
                <a:lnTo>
                  <a:pt x="73" y="28"/>
                </a:lnTo>
                <a:lnTo>
                  <a:pt x="68" y="32"/>
                </a:lnTo>
                <a:lnTo>
                  <a:pt x="67" y="36"/>
                </a:lnTo>
                <a:lnTo>
                  <a:pt x="66" y="40"/>
                </a:lnTo>
                <a:lnTo>
                  <a:pt x="64" y="45"/>
                </a:lnTo>
                <a:lnTo>
                  <a:pt x="66" y="52"/>
                </a:lnTo>
                <a:lnTo>
                  <a:pt x="68" y="59"/>
                </a:lnTo>
                <a:lnTo>
                  <a:pt x="74" y="66"/>
                </a:lnTo>
                <a:lnTo>
                  <a:pt x="79" y="73"/>
                </a:lnTo>
                <a:lnTo>
                  <a:pt x="86" y="78"/>
                </a:lnTo>
                <a:lnTo>
                  <a:pt x="94" y="82"/>
                </a:lnTo>
                <a:lnTo>
                  <a:pt x="88" y="83"/>
                </a:lnTo>
                <a:lnTo>
                  <a:pt x="79" y="86"/>
                </a:lnTo>
                <a:lnTo>
                  <a:pt x="73" y="90"/>
                </a:lnTo>
                <a:lnTo>
                  <a:pt x="67" y="96"/>
                </a:lnTo>
                <a:lnTo>
                  <a:pt x="63" y="101"/>
                </a:lnTo>
                <a:lnTo>
                  <a:pt x="62" y="105"/>
                </a:lnTo>
                <a:lnTo>
                  <a:pt x="62" y="108"/>
                </a:lnTo>
                <a:lnTo>
                  <a:pt x="63" y="116"/>
                </a:lnTo>
                <a:lnTo>
                  <a:pt x="66" y="122"/>
                </a:lnTo>
                <a:lnTo>
                  <a:pt x="67" y="126"/>
                </a:lnTo>
                <a:lnTo>
                  <a:pt x="73" y="133"/>
                </a:lnTo>
                <a:lnTo>
                  <a:pt x="77" y="137"/>
                </a:lnTo>
                <a:lnTo>
                  <a:pt x="83" y="139"/>
                </a:lnTo>
                <a:lnTo>
                  <a:pt x="90" y="141"/>
                </a:lnTo>
                <a:lnTo>
                  <a:pt x="98" y="139"/>
                </a:lnTo>
                <a:lnTo>
                  <a:pt x="108" y="135"/>
                </a:lnTo>
                <a:lnTo>
                  <a:pt x="103" y="165"/>
                </a:lnTo>
                <a:lnTo>
                  <a:pt x="101" y="183"/>
                </a:lnTo>
                <a:lnTo>
                  <a:pt x="100" y="204"/>
                </a:lnTo>
                <a:lnTo>
                  <a:pt x="94" y="190"/>
                </a:lnTo>
                <a:lnTo>
                  <a:pt x="89" y="178"/>
                </a:lnTo>
                <a:lnTo>
                  <a:pt x="77" y="153"/>
                </a:lnTo>
                <a:lnTo>
                  <a:pt x="63" y="131"/>
                </a:lnTo>
                <a:lnTo>
                  <a:pt x="48" y="113"/>
                </a:lnTo>
                <a:lnTo>
                  <a:pt x="36" y="97"/>
                </a:lnTo>
                <a:lnTo>
                  <a:pt x="23" y="85"/>
                </a:lnTo>
                <a:lnTo>
                  <a:pt x="12" y="74"/>
                </a:lnTo>
                <a:lnTo>
                  <a:pt x="10" y="73"/>
                </a:lnTo>
                <a:lnTo>
                  <a:pt x="6" y="73"/>
                </a:lnTo>
                <a:lnTo>
                  <a:pt x="3" y="74"/>
                </a:lnTo>
                <a:lnTo>
                  <a:pt x="2" y="78"/>
                </a:lnTo>
                <a:lnTo>
                  <a:pt x="0" y="105"/>
                </a:lnTo>
                <a:lnTo>
                  <a:pt x="0" y="130"/>
                </a:lnTo>
                <a:lnTo>
                  <a:pt x="3" y="152"/>
                </a:lnTo>
                <a:lnTo>
                  <a:pt x="8" y="172"/>
                </a:lnTo>
                <a:lnTo>
                  <a:pt x="15" y="190"/>
                </a:lnTo>
                <a:lnTo>
                  <a:pt x="23" y="205"/>
                </a:lnTo>
                <a:lnTo>
                  <a:pt x="33" y="220"/>
                </a:lnTo>
                <a:lnTo>
                  <a:pt x="44" y="232"/>
                </a:lnTo>
                <a:lnTo>
                  <a:pt x="53" y="242"/>
                </a:lnTo>
                <a:lnTo>
                  <a:pt x="63" y="250"/>
                </a:lnTo>
                <a:lnTo>
                  <a:pt x="73" y="258"/>
                </a:lnTo>
                <a:lnTo>
                  <a:pt x="82" y="264"/>
                </a:lnTo>
                <a:lnTo>
                  <a:pt x="94" y="270"/>
                </a:lnTo>
                <a:lnTo>
                  <a:pt x="100" y="272"/>
                </a:lnTo>
                <a:lnTo>
                  <a:pt x="103" y="273"/>
                </a:lnTo>
                <a:lnTo>
                  <a:pt x="104" y="273"/>
                </a:lnTo>
                <a:lnTo>
                  <a:pt x="130" y="264"/>
                </a:lnTo>
                <a:lnTo>
                  <a:pt x="153" y="254"/>
                </a:lnTo>
                <a:lnTo>
                  <a:pt x="172" y="243"/>
                </a:lnTo>
                <a:lnTo>
                  <a:pt x="189" y="231"/>
                </a:lnTo>
                <a:lnTo>
                  <a:pt x="202" y="219"/>
                </a:lnTo>
                <a:lnTo>
                  <a:pt x="214" y="206"/>
                </a:lnTo>
                <a:lnTo>
                  <a:pt x="224" y="194"/>
                </a:lnTo>
                <a:lnTo>
                  <a:pt x="232" y="182"/>
                </a:lnTo>
                <a:lnTo>
                  <a:pt x="238" y="169"/>
                </a:lnTo>
                <a:lnTo>
                  <a:pt x="243" y="159"/>
                </a:lnTo>
                <a:lnTo>
                  <a:pt x="249" y="139"/>
                </a:lnTo>
                <a:lnTo>
                  <a:pt x="250" y="127"/>
                </a:lnTo>
                <a:lnTo>
                  <a:pt x="250" y="122"/>
                </a:lnTo>
                <a:lnTo>
                  <a:pt x="250" y="119"/>
                </a:lnTo>
                <a:lnTo>
                  <a:pt x="247" y="116"/>
                </a:lnTo>
                <a:close/>
                <a:moveTo>
                  <a:pt x="135" y="70"/>
                </a:moveTo>
                <a:lnTo>
                  <a:pt x="135" y="70"/>
                </a:lnTo>
                <a:lnTo>
                  <a:pt x="141" y="70"/>
                </a:lnTo>
                <a:lnTo>
                  <a:pt x="144" y="73"/>
                </a:lnTo>
                <a:lnTo>
                  <a:pt x="146" y="77"/>
                </a:lnTo>
                <a:lnTo>
                  <a:pt x="148" y="81"/>
                </a:lnTo>
                <a:lnTo>
                  <a:pt x="146" y="85"/>
                </a:lnTo>
                <a:lnTo>
                  <a:pt x="144" y="89"/>
                </a:lnTo>
                <a:lnTo>
                  <a:pt x="141" y="92"/>
                </a:lnTo>
                <a:lnTo>
                  <a:pt x="135" y="92"/>
                </a:lnTo>
                <a:lnTo>
                  <a:pt x="131" y="92"/>
                </a:lnTo>
                <a:lnTo>
                  <a:pt x="129" y="89"/>
                </a:lnTo>
                <a:lnTo>
                  <a:pt x="126" y="85"/>
                </a:lnTo>
                <a:lnTo>
                  <a:pt x="124" y="81"/>
                </a:lnTo>
                <a:lnTo>
                  <a:pt x="126" y="77"/>
                </a:lnTo>
                <a:lnTo>
                  <a:pt x="129" y="73"/>
                </a:lnTo>
                <a:lnTo>
                  <a:pt x="131" y="70"/>
                </a:lnTo>
                <a:lnTo>
                  <a:pt x="135" y="70"/>
                </a:lnTo>
                <a:close/>
                <a:moveTo>
                  <a:pt x="163" y="137"/>
                </a:moveTo>
                <a:lnTo>
                  <a:pt x="163" y="137"/>
                </a:lnTo>
                <a:lnTo>
                  <a:pt x="160" y="141"/>
                </a:lnTo>
                <a:lnTo>
                  <a:pt x="156" y="143"/>
                </a:lnTo>
                <a:lnTo>
                  <a:pt x="148" y="145"/>
                </a:lnTo>
                <a:lnTo>
                  <a:pt x="145" y="145"/>
                </a:lnTo>
                <a:lnTo>
                  <a:pt x="141" y="142"/>
                </a:lnTo>
                <a:lnTo>
                  <a:pt x="138" y="137"/>
                </a:lnTo>
                <a:lnTo>
                  <a:pt x="135" y="124"/>
                </a:lnTo>
                <a:lnTo>
                  <a:pt x="135" y="116"/>
                </a:lnTo>
                <a:lnTo>
                  <a:pt x="135" y="111"/>
                </a:lnTo>
                <a:lnTo>
                  <a:pt x="137" y="108"/>
                </a:lnTo>
                <a:lnTo>
                  <a:pt x="138" y="107"/>
                </a:lnTo>
                <a:lnTo>
                  <a:pt x="139" y="105"/>
                </a:lnTo>
                <a:lnTo>
                  <a:pt x="142" y="105"/>
                </a:lnTo>
                <a:lnTo>
                  <a:pt x="145" y="105"/>
                </a:lnTo>
                <a:lnTo>
                  <a:pt x="149" y="105"/>
                </a:lnTo>
                <a:lnTo>
                  <a:pt x="154" y="108"/>
                </a:lnTo>
                <a:lnTo>
                  <a:pt x="159" y="112"/>
                </a:lnTo>
                <a:lnTo>
                  <a:pt x="161" y="119"/>
                </a:lnTo>
                <a:lnTo>
                  <a:pt x="164" y="130"/>
                </a:lnTo>
                <a:lnTo>
                  <a:pt x="164" y="134"/>
                </a:lnTo>
                <a:lnTo>
                  <a:pt x="163" y="137"/>
                </a:lnTo>
                <a:close/>
                <a:moveTo>
                  <a:pt x="179" y="67"/>
                </a:moveTo>
                <a:lnTo>
                  <a:pt x="180" y="67"/>
                </a:lnTo>
                <a:lnTo>
                  <a:pt x="186" y="67"/>
                </a:lnTo>
                <a:lnTo>
                  <a:pt x="191" y="68"/>
                </a:lnTo>
                <a:lnTo>
                  <a:pt x="194" y="70"/>
                </a:lnTo>
                <a:lnTo>
                  <a:pt x="197" y="73"/>
                </a:lnTo>
                <a:lnTo>
                  <a:pt x="198" y="77"/>
                </a:lnTo>
                <a:lnTo>
                  <a:pt x="199" y="79"/>
                </a:lnTo>
                <a:lnTo>
                  <a:pt x="198" y="86"/>
                </a:lnTo>
                <a:lnTo>
                  <a:pt x="197" y="90"/>
                </a:lnTo>
                <a:lnTo>
                  <a:pt x="193" y="93"/>
                </a:lnTo>
                <a:lnTo>
                  <a:pt x="187" y="94"/>
                </a:lnTo>
                <a:lnTo>
                  <a:pt x="176" y="93"/>
                </a:lnTo>
                <a:lnTo>
                  <a:pt x="169" y="90"/>
                </a:lnTo>
                <a:lnTo>
                  <a:pt x="164" y="89"/>
                </a:lnTo>
                <a:lnTo>
                  <a:pt x="161" y="86"/>
                </a:lnTo>
                <a:lnTo>
                  <a:pt x="160" y="85"/>
                </a:lnTo>
                <a:lnTo>
                  <a:pt x="160" y="83"/>
                </a:lnTo>
                <a:lnTo>
                  <a:pt x="161" y="81"/>
                </a:lnTo>
                <a:lnTo>
                  <a:pt x="164" y="75"/>
                </a:lnTo>
                <a:lnTo>
                  <a:pt x="165" y="73"/>
                </a:lnTo>
                <a:lnTo>
                  <a:pt x="169" y="70"/>
                </a:lnTo>
                <a:lnTo>
                  <a:pt x="174" y="68"/>
                </a:lnTo>
                <a:lnTo>
                  <a:pt x="179" y="67"/>
                </a:lnTo>
                <a:close/>
                <a:moveTo>
                  <a:pt x="133" y="32"/>
                </a:moveTo>
                <a:lnTo>
                  <a:pt x="133" y="32"/>
                </a:lnTo>
                <a:lnTo>
                  <a:pt x="135" y="22"/>
                </a:lnTo>
                <a:lnTo>
                  <a:pt x="138" y="17"/>
                </a:lnTo>
                <a:lnTo>
                  <a:pt x="139" y="13"/>
                </a:lnTo>
                <a:lnTo>
                  <a:pt x="142" y="13"/>
                </a:lnTo>
                <a:lnTo>
                  <a:pt x="145" y="13"/>
                </a:lnTo>
                <a:lnTo>
                  <a:pt x="148" y="14"/>
                </a:lnTo>
                <a:lnTo>
                  <a:pt x="152" y="17"/>
                </a:lnTo>
                <a:lnTo>
                  <a:pt x="154" y="19"/>
                </a:lnTo>
                <a:lnTo>
                  <a:pt x="156" y="23"/>
                </a:lnTo>
                <a:lnTo>
                  <a:pt x="157" y="28"/>
                </a:lnTo>
                <a:lnTo>
                  <a:pt x="159" y="33"/>
                </a:lnTo>
                <a:lnTo>
                  <a:pt x="157" y="45"/>
                </a:lnTo>
                <a:lnTo>
                  <a:pt x="156" y="51"/>
                </a:lnTo>
                <a:lnTo>
                  <a:pt x="153" y="53"/>
                </a:lnTo>
                <a:lnTo>
                  <a:pt x="150" y="56"/>
                </a:lnTo>
                <a:lnTo>
                  <a:pt x="145" y="56"/>
                </a:lnTo>
                <a:lnTo>
                  <a:pt x="139" y="56"/>
                </a:lnTo>
                <a:lnTo>
                  <a:pt x="137" y="55"/>
                </a:lnTo>
                <a:lnTo>
                  <a:pt x="134" y="53"/>
                </a:lnTo>
                <a:lnTo>
                  <a:pt x="133" y="51"/>
                </a:lnTo>
                <a:lnTo>
                  <a:pt x="131" y="47"/>
                </a:lnTo>
                <a:lnTo>
                  <a:pt x="131" y="40"/>
                </a:lnTo>
                <a:lnTo>
                  <a:pt x="133" y="32"/>
                </a:lnTo>
                <a:close/>
                <a:moveTo>
                  <a:pt x="78" y="45"/>
                </a:moveTo>
                <a:lnTo>
                  <a:pt x="78" y="45"/>
                </a:lnTo>
                <a:lnTo>
                  <a:pt x="78" y="41"/>
                </a:lnTo>
                <a:lnTo>
                  <a:pt x="81" y="37"/>
                </a:lnTo>
                <a:lnTo>
                  <a:pt x="86" y="33"/>
                </a:lnTo>
                <a:lnTo>
                  <a:pt x="89" y="32"/>
                </a:lnTo>
                <a:lnTo>
                  <a:pt x="92" y="32"/>
                </a:lnTo>
                <a:lnTo>
                  <a:pt x="96" y="32"/>
                </a:lnTo>
                <a:lnTo>
                  <a:pt x="100" y="34"/>
                </a:lnTo>
                <a:lnTo>
                  <a:pt x="104" y="40"/>
                </a:lnTo>
                <a:lnTo>
                  <a:pt x="109" y="47"/>
                </a:lnTo>
                <a:lnTo>
                  <a:pt x="115" y="55"/>
                </a:lnTo>
                <a:lnTo>
                  <a:pt x="116" y="60"/>
                </a:lnTo>
                <a:lnTo>
                  <a:pt x="118" y="64"/>
                </a:lnTo>
                <a:lnTo>
                  <a:pt x="118" y="66"/>
                </a:lnTo>
                <a:lnTo>
                  <a:pt x="116" y="67"/>
                </a:lnTo>
                <a:lnTo>
                  <a:pt x="113" y="68"/>
                </a:lnTo>
                <a:lnTo>
                  <a:pt x="111" y="70"/>
                </a:lnTo>
                <a:lnTo>
                  <a:pt x="108" y="70"/>
                </a:lnTo>
                <a:lnTo>
                  <a:pt x="104" y="71"/>
                </a:lnTo>
                <a:lnTo>
                  <a:pt x="100" y="70"/>
                </a:lnTo>
                <a:lnTo>
                  <a:pt x="97" y="68"/>
                </a:lnTo>
                <a:lnTo>
                  <a:pt x="89" y="63"/>
                </a:lnTo>
                <a:lnTo>
                  <a:pt x="83" y="58"/>
                </a:lnTo>
                <a:lnTo>
                  <a:pt x="81" y="53"/>
                </a:lnTo>
                <a:lnTo>
                  <a:pt x="78" y="49"/>
                </a:lnTo>
                <a:lnTo>
                  <a:pt x="78" y="45"/>
                </a:lnTo>
                <a:close/>
                <a:moveTo>
                  <a:pt x="90" y="128"/>
                </a:moveTo>
                <a:lnTo>
                  <a:pt x="90" y="128"/>
                </a:lnTo>
                <a:lnTo>
                  <a:pt x="89" y="128"/>
                </a:lnTo>
                <a:lnTo>
                  <a:pt x="86" y="127"/>
                </a:lnTo>
                <a:lnTo>
                  <a:pt x="82" y="124"/>
                </a:lnTo>
                <a:lnTo>
                  <a:pt x="78" y="120"/>
                </a:lnTo>
                <a:lnTo>
                  <a:pt x="75" y="112"/>
                </a:lnTo>
                <a:lnTo>
                  <a:pt x="75" y="109"/>
                </a:lnTo>
                <a:lnTo>
                  <a:pt x="75" y="105"/>
                </a:lnTo>
                <a:lnTo>
                  <a:pt x="77" y="103"/>
                </a:lnTo>
                <a:lnTo>
                  <a:pt x="81" y="100"/>
                </a:lnTo>
                <a:lnTo>
                  <a:pt x="92" y="96"/>
                </a:lnTo>
                <a:lnTo>
                  <a:pt x="98" y="94"/>
                </a:lnTo>
                <a:lnTo>
                  <a:pt x="104" y="93"/>
                </a:lnTo>
                <a:lnTo>
                  <a:pt x="108" y="94"/>
                </a:lnTo>
                <a:lnTo>
                  <a:pt x="111" y="96"/>
                </a:lnTo>
                <a:lnTo>
                  <a:pt x="112" y="97"/>
                </a:lnTo>
                <a:lnTo>
                  <a:pt x="113" y="100"/>
                </a:lnTo>
                <a:lnTo>
                  <a:pt x="113" y="103"/>
                </a:lnTo>
                <a:lnTo>
                  <a:pt x="115" y="109"/>
                </a:lnTo>
                <a:lnTo>
                  <a:pt x="113" y="112"/>
                </a:lnTo>
                <a:lnTo>
                  <a:pt x="112" y="116"/>
                </a:lnTo>
                <a:lnTo>
                  <a:pt x="109" y="120"/>
                </a:lnTo>
                <a:lnTo>
                  <a:pt x="105" y="123"/>
                </a:lnTo>
                <a:lnTo>
                  <a:pt x="97" y="127"/>
                </a:lnTo>
                <a:lnTo>
                  <a:pt x="90" y="128"/>
                </a:lnTo>
                <a:close/>
                <a:moveTo>
                  <a:pt x="12" y="93"/>
                </a:moveTo>
                <a:lnTo>
                  <a:pt x="12" y="93"/>
                </a:lnTo>
                <a:lnTo>
                  <a:pt x="23" y="104"/>
                </a:lnTo>
                <a:lnTo>
                  <a:pt x="36" y="118"/>
                </a:lnTo>
                <a:lnTo>
                  <a:pt x="49" y="137"/>
                </a:lnTo>
                <a:lnTo>
                  <a:pt x="63" y="157"/>
                </a:lnTo>
                <a:lnTo>
                  <a:pt x="75" y="179"/>
                </a:lnTo>
                <a:lnTo>
                  <a:pt x="86" y="204"/>
                </a:lnTo>
                <a:lnTo>
                  <a:pt x="90" y="217"/>
                </a:lnTo>
                <a:lnTo>
                  <a:pt x="93" y="229"/>
                </a:lnTo>
                <a:lnTo>
                  <a:pt x="96" y="243"/>
                </a:lnTo>
                <a:lnTo>
                  <a:pt x="96" y="257"/>
                </a:lnTo>
                <a:lnTo>
                  <a:pt x="85" y="250"/>
                </a:lnTo>
                <a:lnTo>
                  <a:pt x="73" y="240"/>
                </a:lnTo>
                <a:lnTo>
                  <a:pt x="58" y="228"/>
                </a:lnTo>
                <a:lnTo>
                  <a:pt x="49" y="220"/>
                </a:lnTo>
                <a:lnTo>
                  <a:pt x="43" y="210"/>
                </a:lnTo>
                <a:lnTo>
                  <a:pt x="36" y="199"/>
                </a:lnTo>
                <a:lnTo>
                  <a:pt x="29" y="189"/>
                </a:lnTo>
                <a:lnTo>
                  <a:pt x="23" y="176"/>
                </a:lnTo>
                <a:lnTo>
                  <a:pt x="19" y="161"/>
                </a:lnTo>
                <a:lnTo>
                  <a:pt x="15" y="146"/>
                </a:lnTo>
                <a:lnTo>
                  <a:pt x="14" y="130"/>
                </a:lnTo>
                <a:lnTo>
                  <a:pt x="12" y="112"/>
                </a:lnTo>
                <a:lnTo>
                  <a:pt x="12" y="93"/>
                </a:lnTo>
                <a:close/>
                <a:moveTo>
                  <a:pt x="112" y="257"/>
                </a:moveTo>
                <a:lnTo>
                  <a:pt x="112" y="257"/>
                </a:lnTo>
                <a:lnTo>
                  <a:pt x="116" y="247"/>
                </a:lnTo>
                <a:lnTo>
                  <a:pt x="123" y="236"/>
                </a:lnTo>
                <a:lnTo>
                  <a:pt x="133" y="221"/>
                </a:lnTo>
                <a:lnTo>
                  <a:pt x="145" y="206"/>
                </a:lnTo>
                <a:lnTo>
                  <a:pt x="161" y="190"/>
                </a:lnTo>
                <a:lnTo>
                  <a:pt x="180" y="172"/>
                </a:lnTo>
                <a:lnTo>
                  <a:pt x="206" y="153"/>
                </a:lnTo>
                <a:lnTo>
                  <a:pt x="236" y="134"/>
                </a:lnTo>
                <a:lnTo>
                  <a:pt x="234" y="145"/>
                </a:lnTo>
                <a:lnTo>
                  <a:pt x="230" y="159"/>
                </a:lnTo>
                <a:lnTo>
                  <a:pt x="221" y="175"/>
                </a:lnTo>
                <a:lnTo>
                  <a:pt x="210" y="193"/>
                </a:lnTo>
                <a:lnTo>
                  <a:pt x="202" y="201"/>
                </a:lnTo>
                <a:lnTo>
                  <a:pt x="194" y="209"/>
                </a:lnTo>
                <a:lnTo>
                  <a:pt x="184" y="219"/>
                </a:lnTo>
                <a:lnTo>
                  <a:pt x="174" y="227"/>
                </a:lnTo>
                <a:lnTo>
                  <a:pt x="160" y="235"/>
                </a:lnTo>
                <a:lnTo>
                  <a:pt x="146" y="243"/>
                </a:lnTo>
                <a:lnTo>
                  <a:pt x="130" y="250"/>
                </a:lnTo>
                <a:lnTo>
                  <a:pt x="112" y="25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65" name="Freeform 171"/>
          <p:cNvSpPr>
            <a:spLocks noEditPoints="1"/>
          </p:cNvSpPr>
          <p:nvPr/>
        </p:nvSpPr>
        <p:spPr bwMode="auto">
          <a:xfrm>
            <a:off x="4056063" y="4471988"/>
            <a:ext cx="144462" cy="127000"/>
          </a:xfrm>
          <a:custGeom>
            <a:avLst/>
            <a:gdLst>
              <a:gd name="T0" fmla="*/ 2147483647 w 266"/>
              <a:gd name="T1" fmla="*/ 2147483647 h 238"/>
              <a:gd name="T2" fmla="*/ 2147483647 w 266"/>
              <a:gd name="T3" fmla="*/ 2147483647 h 238"/>
              <a:gd name="T4" fmla="*/ 2147483647 w 266"/>
              <a:gd name="T5" fmla="*/ 2147483647 h 238"/>
              <a:gd name="T6" fmla="*/ 2147483647 w 266"/>
              <a:gd name="T7" fmla="*/ 2147483647 h 238"/>
              <a:gd name="T8" fmla="*/ 2147483647 w 266"/>
              <a:gd name="T9" fmla="*/ 2147483647 h 238"/>
              <a:gd name="T10" fmla="*/ 2147483647 w 266"/>
              <a:gd name="T11" fmla="*/ 2147483647 h 238"/>
              <a:gd name="T12" fmla="*/ 2147483647 w 266"/>
              <a:gd name="T13" fmla="*/ 2147483647 h 238"/>
              <a:gd name="T14" fmla="*/ 2147483647 w 266"/>
              <a:gd name="T15" fmla="*/ 2147483647 h 238"/>
              <a:gd name="T16" fmla="*/ 2147483647 w 266"/>
              <a:gd name="T17" fmla="*/ 2147483647 h 238"/>
              <a:gd name="T18" fmla="*/ 2147483647 w 266"/>
              <a:gd name="T19" fmla="*/ 0 h 238"/>
              <a:gd name="T20" fmla="*/ 2147483647 w 266"/>
              <a:gd name="T21" fmla="*/ 2147483647 h 238"/>
              <a:gd name="T22" fmla="*/ 2147483647 w 266"/>
              <a:gd name="T23" fmla="*/ 2147483647 h 238"/>
              <a:gd name="T24" fmla="*/ 2147483647 w 266"/>
              <a:gd name="T25" fmla="*/ 2147483647 h 238"/>
              <a:gd name="T26" fmla="*/ 2147483647 w 266"/>
              <a:gd name="T27" fmla="*/ 2147483647 h 238"/>
              <a:gd name="T28" fmla="*/ 2147483647 w 266"/>
              <a:gd name="T29" fmla="*/ 2147483647 h 238"/>
              <a:gd name="T30" fmla="*/ 2147483647 w 266"/>
              <a:gd name="T31" fmla="*/ 2147483647 h 238"/>
              <a:gd name="T32" fmla="*/ 2147483647 w 266"/>
              <a:gd name="T33" fmla="*/ 2147483647 h 238"/>
              <a:gd name="T34" fmla="*/ 2147483647 w 266"/>
              <a:gd name="T35" fmla="*/ 2147483647 h 238"/>
              <a:gd name="T36" fmla="*/ 2147483647 w 266"/>
              <a:gd name="T37" fmla="*/ 2147483647 h 238"/>
              <a:gd name="T38" fmla="*/ 2147483647 w 266"/>
              <a:gd name="T39" fmla="*/ 2147483647 h 238"/>
              <a:gd name="T40" fmla="*/ 2147483647 w 266"/>
              <a:gd name="T41" fmla="*/ 2147483647 h 238"/>
              <a:gd name="T42" fmla="*/ 2147483647 w 266"/>
              <a:gd name="T43" fmla="*/ 2147483647 h 238"/>
              <a:gd name="T44" fmla="*/ 2147483647 w 266"/>
              <a:gd name="T45" fmla="*/ 2147483647 h 238"/>
              <a:gd name="T46" fmla="*/ 2147483647 w 266"/>
              <a:gd name="T47" fmla="*/ 2147483647 h 238"/>
              <a:gd name="T48" fmla="*/ 2147483647 w 266"/>
              <a:gd name="T49" fmla="*/ 2147483647 h 238"/>
              <a:gd name="T50" fmla="*/ 2147483647 w 266"/>
              <a:gd name="T51" fmla="*/ 2147483647 h 238"/>
              <a:gd name="T52" fmla="*/ 2147483647 w 266"/>
              <a:gd name="T53" fmla="*/ 2147483647 h 238"/>
              <a:gd name="T54" fmla="*/ 2147483647 w 266"/>
              <a:gd name="T55" fmla="*/ 2147483647 h 238"/>
              <a:gd name="T56" fmla="*/ 2147483647 w 266"/>
              <a:gd name="T57" fmla="*/ 2147483647 h 238"/>
              <a:gd name="T58" fmla="*/ 2147483647 w 266"/>
              <a:gd name="T59" fmla="*/ 2147483647 h 238"/>
              <a:gd name="T60" fmla="*/ 2147483647 w 266"/>
              <a:gd name="T61" fmla="*/ 2147483647 h 238"/>
              <a:gd name="T62" fmla="*/ 2147483647 w 266"/>
              <a:gd name="T63" fmla="*/ 2147483647 h 238"/>
              <a:gd name="T64" fmla="*/ 2147483647 w 266"/>
              <a:gd name="T65" fmla="*/ 2147483647 h 238"/>
              <a:gd name="T66" fmla="*/ 2147483647 w 266"/>
              <a:gd name="T67" fmla="*/ 2147483647 h 238"/>
              <a:gd name="T68" fmla="*/ 2147483647 w 266"/>
              <a:gd name="T69" fmla="*/ 2147483647 h 238"/>
              <a:gd name="T70" fmla="*/ 2147483647 w 266"/>
              <a:gd name="T71" fmla="*/ 2147483647 h 238"/>
              <a:gd name="T72" fmla="*/ 2147483647 w 266"/>
              <a:gd name="T73" fmla="*/ 2147483647 h 238"/>
              <a:gd name="T74" fmla="*/ 2147483647 w 266"/>
              <a:gd name="T75" fmla="*/ 2147483647 h 238"/>
              <a:gd name="T76" fmla="*/ 2147483647 w 266"/>
              <a:gd name="T77" fmla="*/ 2147483647 h 238"/>
              <a:gd name="T78" fmla="*/ 2147483647 w 266"/>
              <a:gd name="T79" fmla="*/ 2147483647 h 238"/>
              <a:gd name="T80" fmla="*/ 2147483647 w 266"/>
              <a:gd name="T81" fmla="*/ 2147483647 h 238"/>
              <a:gd name="T82" fmla="*/ 2147483647 w 266"/>
              <a:gd name="T83" fmla="*/ 2147483647 h 238"/>
              <a:gd name="T84" fmla="*/ 2147483647 w 266"/>
              <a:gd name="T85" fmla="*/ 2147483647 h 238"/>
              <a:gd name="T86" fmla="*/ 2147483647 w 266"/>
              <a:gd name="T87" fmla="*/ 2147483647 h 238"/>
              <a:gd name="T88" fmla="*/ 2147483647 w 266"/>
              <a:gd name="T89" fmla="*/ 2147483647 h 23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66" h="238">
                <a:moveTo>
                  <a:pt x="266" y="93"/>
                </a:moveTo>
                <a:lnTo>
                  <a:pt x="266" y="93"/>
                </a:lnTo>
                <a:lnTo>
                  <a:pt x="251" y="74"/>
                </a:lnTo>
                <a:lnTo>
                  <a:pt x="238" y="56"/>
                </a:lnTo>
                <a:lnTo>
                  <a:pt x="223" y="43"/>
                </a:lnTo>
                <a:lnTo>
                  <a:pt x="208" y="32"/>
                </a:lnTo>
                <a:lnTo>
                  <a:pt x="194" y="24"/>
                </a:lnTo>
                <a:lnTo>
                  <a:pt x="180" y="17"/>
                </a:lnTo>
                <a:lnTo>
                  <a:pt x="168" y="11"/>
                </a:lnTo>
                <a:lnTo>
                  <a:pt x="156" y="7"/>
                </a:lnTo>
                <a:lnTo>
                  <a:pt x="154" y="11"/>
                </a:lnTo>
                <a:lnTo>
                  <a:pt x="153" y="15"/>
                </a:lnTo>
                <a:lnTo>
                  <a:pt x="153" y="21"/>
                </a:lnTo>
                <a:lnTo>
                  <a:pt x="168" y="26"/>
                </a:lnTo>
                <a:lnTo>
                  <a:pt x="182" y="33"/>
                </a:lnTo>
                <a:lnTo>
                  <a:pt x="195" y="41"/>
                </a:lnTo>
                <a:lnTo>
                  <a:pt x="209" y="49"/>
                </a:lnTo>
                <a:lnTo>
                  <a:pt x="221" y="60"/>
                </a:lnTo>
                <a:lnTo>
                  <a:pt x="232" y="71"/>
                </a:lnTo>
                <a:lnTo>
                  <a:pt x="243" y="84"/>
                </a:lnTo>
                <a:lnTo>
                  <a:pt x="253" y="96"/>
                </a:lnTo>
                <a:lnTo>
                  <a:pt x="23" y="146"/>
                </a:lnTo>
                <a:lnTo>
                  <a:pt x="101" y="17"/>
                </a:lnTo>
                <a:lnTo>
                  <a:pt x="116" y="15"/>
                </a:lnTo>
                <a:lnTo>
                  <a:pt x="126" y="15"/>
                </a:lnTo>
                <a:lnTo>
                  <a:pt x="137" y="17"/>
                </a:lnTo>
                <a:lnTo>
                  <a:pt x="138" y="10"/>
                </a:lnTo>
                <a:lnTo>
                  <a:pt x="139" y="3"/>
                </a:lnTo>
                <a:lnTo>
                  <a:pt x="127" y="2"/>
                </a:lnTo>
                <a:lnTo>
                  <a:pt x="116" y="0"/>
                </a:lnTo>
                <a:lnTo>
                  <a:pt x="101" y="2"/>
                </a:lnTo>
                <a:lnTo>
                  <a:pt x="94" y="3"/>
                </a:lnTo>
                <a:lnTo>
                  <a:pt x="92" y="4"/>
                </a:lnTo>
                <a:lnTo>
                  <a:pt x="2" y="152"/>
                </a:lnTo>
                <a:lnTo>
                  <a:pt x="0" y="153"/>
                </a:lnTo>
                <a:lnTo>
                  <a:pt x="10" y="238"/>
                </a:lnTo>
                <a:lnTo>
                  <a:pt x="249" y="189"/>
                </a:lnTo>
                <a:lnTo>
                  <a:pt x="249" y="187"/>
                </a:lnTo>
                <a:lnTo>
                  <a:pt x="266" y="96"/>
                </a:lnTo>
                <a:lnTo>
                  <a:pt x="266" y="93"/>
                </a:lnTo>
                <a:close/>
                <a:moveTo>
                  <a:pt x="243" y="145"/>
                </a:moveTo>
                <a:lnTo>
                  <a:pt x="234" y="145"/>
                </a:lnTo>
                <a:lnTo>
                  <a:pt x="228" y="145"/>
                </a:lnTo>
                <a:lnTo>
                  <a:pt x="221" y="148"/>
                </a:lnTo>
                <a:lnTo>
                  <a:pt x="215" y="153"/>
                </a:lnTo>
                <a:lnTo>
                  <a:pt x="206" y="160"/>
                </a:lnTo>
                <a:lnTo>
                  <a:pt x="204" y="163"/>
                </a:lnTo>
                <a:lnTo>
                  <a:pt x="198" y="164"/>
                </a:lnTo>
                <a:lnTo>
                  <a:pt x="186" y="167"/>
                </a:lnTo>
                <a:lnTo>
                  <a:pt x="168" y="167"/>
                </a:lnTo>
                <a:lnTo>
                  <a:pt x="148" y="164"/>
                </a:lnTo>
                <a:lnTo>
                  <a:pt x="138" y="163"/>
                </a:lnTo>
                <a:lnTo>
                  <a:pt x="133" y="163"/>
                </a:lnTo>
                <a:lnTo>
                  <a:pt x="127" y="165"/>
                </a:lnTo>
                <a:lnTo>
                  <a:pt x="122" y="168"/>
                </a:lnTo>
                <a:lnTo>
                  <a:pt x="111" y="174"/>
                </a:lnTo>
                <a:lnTo>
                  <a:pt x="88" y="182"/>
                </a:lnTo>
                <a:lnTo>
                  <a:pt x="64" y="189"/>
                </a:lnTo>
                <a:lnTo>
                  <a:pt x="45" y="193"/>
                </a:lnTo>
                <a:lnTo>
                  <a:pt x="30" y="194"/>
                </a:lnTo>
                <a:lnTo>
                  <a:pt x="19" y="195"/>
                </a:lnTo>
                <a:lnTo>
                  <a:pt x="19" y="187"/>
                </a:lnTo>
                <a:lnTo>
                  <a:pt x="30" y="187"/>
                </a:lnTo>
                <a:lnTo>
                  <a:pt x="45" y="185"/>
                </a:lnTo>
                <a:lnTo>
                  <a:pt x="64" y="180"/>
                </a:lnTo>
                <a:lnTo>
                  <a:pt x="88" y="174"/>
                </a:lnTo>
                <a:lnTo>
                  <a:pt x="101" y="170"/>
                </a:lnTo>
                <a:lnTo>
                  <a:pt x="111" y="165"/>
                </a:lnTo>
                <a:lnTo>
                  <a:pt x="123" y="159"/>
                </a:lnTo>
                <a:lnTo>
                  <a:pt x="127" y="157"/>
                </a:lnTo>
                <a:lnTo>
                  <a:pt x="130" y="156"/>
                </a:lnTo>
                <a:lnTo>
                  <a:pt x="135" y="156"/>
                </a:lnTo>
                <a:lnTo>
                  <a:pt x="142" y="156"/>
                </a:lnTo>
                <a:lnTo>
                  <a:pt x="160" y="159"/>
                </a:lnTo>
                <a:lnTo>
                  <a:pt x="179" y="159"/>
                </a:lnTo>
                <a:lnTo>
                  <a:pt x="189" y="159"/>
                </a:lnTo>
                <a:lnTo>
                  <a:pt x="197" y="156"/>
                </a:lnTo>
                <a:lnTo>
                  <a:pt x="204" y="153"/>
                </a:lnTo>
                <a:lnTo>
                  <a:pt x="209" y="149"/>
                </a:lnTo>
                <a:lnTo>
                  <a:pt x="216" y="144"/>
                </a:lnTo>
                <a:lnTo>
                  <a:pt x="223" y="140"/>
                </a:lnTo>
                <a:lnTo>
                  <a:pt x="227" y="138"/>
                </a:lnTo>
                <a:lnTo>
                  <a:pt x="230" y="137"/>
                </a:lnTo>
                <a:lnTo>
                  <a:pt x="245" y="137"/>
                </a:lnTo>
                <a:lnTo>
                  <a:pt x="243" y="145"/>
                </a:lnTo>
                <a:close/>
                <a:moveTo>
                  <a:pt x="250" y="112"/>
                </a:moveTo>
                <a:lnTo>
                  <a:pt x="246" y="127"/>
                </a:lnTo>
                <a:lnTo>
                  <a:pt x="230" y="129"/>
                </a:lnTo>
                <a:lnTo>
                  <a:pt x="224" y="129"/>
                </a:lnTo>
                <a:lnTo>
                  <a:pt x="219" y="131"/>
                </a:lnTo>
                <a:lnTo>
                  <a:pt x="210" y="135"/>
                </a:lnTo>
                <a:lnTo>
                  <a:pt x="202" y="144"/>
                </a:lnTo>
                <a:lnTo>
                  <a:pt x="200" y="145"/>
                </a:lnTo>
                <a:lnTo>
                  <a:pt x="195" y="148"/>
                </a:lnTo>
                <a:lnTo>
                  <a:pt x="182" y="149"/>
                </a:lnTo>
                <a:lnTo>
                  <a:pt x="164" y="149"/>
                </a:lnTo>
                <a:lnTo>
                  <a:pt x="144" y="148"/>
                </a:lnTo>
                <a:lnTo>
                  <a:pt x="135" y="146"/>
                </a:lnTo>
                <a:lnTo>
                  <a:pt x="129" y="146"/>
                </a:lnTo>
                <a:lnTo>
                  <a:pt x="123" y="148"/>
                </a:lnTo>
                <a:lnTo>
                  <a:pt x="119" y="150"/>
                </a:lnTo>
                <a:lnTo>
                  <a:pt x="107" y="157"/>
                </a:lnTo>
                <a:lnTo>
                  <a:pt x="85" y="165"/>
                </a:lnTo>
                <a:lnTo>
                  <a:pt x="62" y="171"/>
                </a:lnTo>
                <a:lnTo>
                  <a:pt x="43" y="175"/>
                </a:lnTo>
                <a:lnTo>
                  <a:pt x="29" y="178"/>
                </a:lnTo>
                <a:lnTo>
                  <a:pt x="18" y="178"/>
                </a:lnTo>
                <a:lnTo>
                  <a:pt x="17" y="163"/>
                </a:lnTo>
                <a:lnTo>
                  <a:pt x="250" y="112"/>
                </a:lnTo>
                <a:close/>
                <a:moveTo>
                  <a:pt x="22" y="220"/>
                </a:moveTo>
                <a:lnTo>
                  <a:pt x="21" y="205"/>
                </a:lnTo>
                <a:lnTo>
                  <a:pt x="32" y="204"/>
                </a:lnTo>
                <a:lnTo>
                  <a:pt x="47" y="201"/>
                </a:lnTo>
                <a:lnTo>
                  <a:pt x="67" y="197"/>
                </a:lnTo>
                <a:lnTo>
                  <a:pt x="90" y="191"/>
                </a:lnTo>
                <a:lnTo>
                  <a:pt x="104" y="186"/>
                </a:lnTo>
                <a:lnTo>
                  <a:pt x="115" y="182"/>
                </a:lnTo>
                <a:lnTo>
                  <a:pt x="127" y="175"/>
                </a:lnTo>
                <a:lnTo>
                  <a:pt x="131" y="174"/>
                </a:lnTo>
                <a:lnTo>
                  <a:pt x="134" y="172"/>
                </a:lnTo>
                <a:lnTo>
                  <a:pt x="139" y="172"/>
                </a:lnTo>
                <a:lnTo>
                  <a:pt x="146" y="174"/>
                </a:lnTo>
                <a:lnTo>
                  <a:pt x="163" y="175"/>
                </a:lnTo>
                <a:lnTo>
                  <a:pt x="183" y="175"/>
                </a:lnTo>
                <a:lnTo>
                  <a:pt x="191" y="175"/>
                </a:lnTo>
                <a:lnTo>
                  <a:pt x="201" y="174"/>
                </a:lnTo>
                <a:lnTo>
                  <a:pt x="208" y="171"/>
                </a:lnTo>
                <a:lnTo>
                  <a:pt x="213" y="167"/>
                </a:lnTo>
                <a:lnTo>
                  <a:pt x="220" y="160"/>
                </a:lnTo>
                <a:lnTo>
                  <a:pt x="225" y="156"/>
                </a:lnTo>
                <a:lnTo>
                  <a:pt x="230" y="155"/>
                </a:lnTo>
                <a:lnTo>
                  <a:pt x="234" y="155"/>
                </a:lnTo>
                <a:lnTo>
                  <a:pt x="242" y="155"/>
                </a:lnTo>
                <a:lnTo>
                  <a:pt x="236" y="176"/>
                </a:lnTo>
                <a:lnTo>
                  <a:pt x="22" y="22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66" name="Freeform 172"/>
          <p:cNvSpPr>
            <a:spLocks noEditPoints="1"/>
          </p:cNvSpPr>
          <p:nvPr/>
        </p:nvSpPr>
        <p:spPr bwMode="auto">
          <a:xfrm>
            <a:off x="4119563" y="4452938"/>
            <a:ext cx="42862" cy="65087"/>
          </a:xfrm>
          <a:custGeom>
            <a:avLst/>
            <a:gdLst>
              <a:gd name="T0" fmla="*/ 2147483647 w 79"/>
              <a:gd name="T1" fmla="*/ 2147483647 h 118"/>
              <a:gd name="T2" fmla="*/ 2147483647 w 79"/>
              <a:gd name="T3" fmla="*/ 2147483647 h 118"/>
              <a:gd name="T4" fmla="*/ 2147483647 w 79"/>
              <a:gd name="T5" fmla="*/ 2147483647 h 118"/>
              <a:gd name="T6" fmla="*/ 2147483647 w 79"/>
              <a:gd name="T7" fmla="*/ 2147483647 h 118"/>
              <a:gd name="T8" fmla="*/ 2147483647 w 79"/>
              <a:gd name="T9" fmla="*/ 2147483647 h 118"/>
              <a:gd name="T10" fmla="*/ 2147483647 w 79"/>
              <a:gd name="T11" fmla="*/ 2147483647 h 118"/>
              <a:gd name="T12" fmla="*/ 2147483647 w 79"/>
              <a:gd name="T13" fmla="*/ 2147483647 h 118"/>
              <a:gd name="T14" fmla="*/ 2147483647 w 79"/>
              <a:gd name="T15" fmla="*/ 2147483647 h 118"/>
              <a:gd name="T16" fmla="*/ 2147483647 w 79"/>
              <a:gd name="T17" fmla="*/ 2147483647 h 118"/>
              <a:gd name="T18" fmla="*/ 2147483647 w 79"/>
              <a:gd name="T19" fmla="*/ 2147483647 h 118"/>
              <a:gd name="T20" fmla="*/ 2147483647 w 79"/>
              <a:gd name="T21" fmla="*/ 2147483647 h 118"/>
              <a:gd name="T22" fmla="*/ 2147483647 w 79"/>
              <a:gd name="T23" fmla="*/ 2147483647 h 118"/>
              <a:gd name="T24" fmla="*/ 2147483647 w 79"/>
              <a:gd name="T25" fmla="*/ 2147483647 h 118"/>
              <a:gd name="T26" fmla="*/ 2147483647 w 79"/>
              <a:gd name="T27" fmla="*/ 2147483647 h 118"/>
              <a:gd name="T28" fmla="*/ 2147483647 w 79"/>
              <a:gd name="T29" fmla="*/ 2147483647 h 118"/>
              <a:gd name="T30" fmla="*/ 2147483647 w 79"/>
              <a:gd name="T31" fmla="*/ 2147483647 h 118"/>
              <a:gd name="T32" fmla="*/ 2147483647 w 79"/>
              <a:gd name="T33" fmla="*/ 2147483647 h 118"/>
              <a:gd name="T34" fmla="*/ 2147483647 w 79"/>
              <a:gd name="T35" fmla="*/ 2147483647 h 118"/>
              <a:gd name="T36" fmla="*/ 2147483647 w 79"/>
              <a:gd name="T37" fmla="*/ 2147483647 h 118"/>
              <a:gd name="T38" fmla="*/ 2147483647 w 79"/>
              <a:gd name="T39" fmla="*/ 2147483647 h 118"/>
              <a:gd name="T40" fmla="*/ 2147483647 w 79"/>
              <a:gd name="T41" fmla="*/ 2147483647 h 118"/>
              <a:gd name="T42" fmla="*/ 2147483647 w 79"/>
              <a:gd name="T43" fmla="*/ 2147483647 h 118"/>
              <a:gd name="T44" fmla="*/ 2147483647 w 79"/>
              <a:gd name="T45" fmla="*/ 2147483647 h 118"/>
              <a:gd name="T46" fmla="*/ 2147483647 w 79"/>
              <a:gd name="T47" fmla="*/ 2147483647 h 118"/>
              <a:gd name="T48" fmla="*/ 2147483647 w 79"/>
              <a:gd name="T49" fmla="*/ 2147483647 h 118"/>
              <a:gd name="T50" fmla="*/ 2147483647 w 79"/>
              <a:gd name="T51" fmla="*/ 2147483647 h 118"/>
              <a:gd name="T52" fmla="*/ 2147483647 w 79"/>
              <a:gd name="T53" fmla="*/ 2147483647 h 118"/>
              <a:gd name="T54" fmla="*/ 2147483647 w 79"/>
              <a:gd name="T55" fmla="*/ 2147483647 h 118"/>
              <a:gd name="T56" fmla="*/ 2147483647 w 79"/>
              <a:gd name="T57" fmla="*/ 2147483647 h 118"/>
              <a:gd name="T58" fmla="*/ 2147483647 w 79"/>
              <a:gd name="T59" fmla="*/ 2147483647 h 118"/>
              <a:gd name="T60" fmla="*/ 2147483647 w 79"/>
              <a:gd name="T61" fmla="*/ 2147483647 h 118"/>
              <a:gd name="T62" fmla="*/ 2147483647 w 79"/>
              <a:gd name="T63" fmla="*/ 2147483647 h 118"/>
              <a:gd name="T64" fmla="*/ 2147483647 w 79"/>
              <a:gd name="T65" fmla="*/ 2147483647 h 118"/>
              <a:gd name="T66" fmla="*/ 2147483647 w 79"/>
              <a:gd name="T67" fmla="*/ 2147483647 h 118"/>
              <a:gd name="T68" fmla="*/ 2147483647 w 79"/>
              <a:gd name="T69" fmla="*/ 2147483647 h 118"/>
              <a:gd name="T70" fmla="*/ 2147483647 w 79"/>
              <a:gd name="T71" fmla="*/ 2147483647 h 118"/>
              <a:gd name="T72" fmla="*/ 2147483647 w 79"/>
              <a:gd name="T73" fmla="*/ 2147483647 h 118"/>
              <a:gd name="T74" fmla="*/ 2147483647 w 79"/>
              <a:gd name="T75" fmla="*/ 2147483647 h 118"/>
              <a:gd name="T76" fmla="*/ 2147483647 w 79"/>
              <a:gd name="T77" fmla="*/ 2147483647 h 118"/>
              <a:gd name="T78" fmla="*/ 2147483647 w 79"/>
              <a:gd name="T79" fmla="*/ 2147483647 h 118"/>
              <a:gd name="T80" fmla="*/ 2147483647 w 79"/>
              <a:gd name="T81" fmla="*/ 2147483647 h 118"/>
              <a:gd name="T82" fmla="*/ 2147483647 w 79"/>
              <a:gd name="T83" fmla="*/ 2147483647 h 118"/>
              <a:gd name="T84" fmla="*/ 2147483647 w 79"/>
              <a:gd name="T85" fmla="*/ 2147483647 h 118"/>
              <a:gd name="T86" fmla="*/ 2147483647 w 79"/>
              <a:gd name="T87" fmla="*/ 2147483647 h 11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79" h="118">
                <a:moveTo>
                  <a:pt x="16" y="62"/>
                </a:moveTo>
                <a:lnTo>
                  <a:pt x="16" y="62"/>
                </a:lnTo>
                <a:lnTo>
                  <a:pt x="12" y="62"/>
                </a:lnTo>
                <a:lnTo>
                  <a:pt x="10" y="64"/>
                </a:lnTo>
                <a:lnTo>
                  <a:pt x="5" y="69"/>
                </a:lnTo>
                <a:lnTo>
                  <a:pt x="1" y="77"/>
                </a:lnTo>
                <a:lnTo>
                  <a:pt x="0" y="87"/>
                </a:lnTo>
                <a:lnTo>
                  <a:pt x="1" y="92"/>
                </a:lnTo>
                <a:lnTo>
                  <a:pt x="3" y="98"/>
                </a:lnTo>
                <a:lnTo>
                  <a:pt x="7" y="107"/>
                </a:lnTo>
                <a:lnTo>
                  <a:pt x="11" y="113"/>
                </a:lnTo>
                <a:lnTo>
                  <a:pt x="18" y="117"/>
                </a:lnTo>
                <a:lnTo>
                  <a:pt x="25" y="118"/>
                </a:lnTo>
                <a:lnTo>
                  <a:pt x="30" y="118"/>
                </a:lnTo>
                <a:lnTo>
                  <a:pt x="35" y="117"/>
                </a:lnTo>
                <a:lnTo>
                  <a:pt x="41" y="116"/>
                </a:lnTo>
                <a:lnTo>
                  <a:pt x="45" y="113"/>
                </a:lnTo>
                <a:lnTo>
                  <a:pt x="49" y="107"/>
                </a:lnTo>
                <a:lnTo>
                  <a:pt x="53" y="98"/>
                </a:lnTo>
                <a:lnTo>
                  <a:pt x="56" y="90"/>
                </a:lnTo>
                <a:lnTo>
                  <a:pt x="57" y="83"/>
                </a:lnTo>
                <a:lnTo>
                  <a:pt x="56" y="77"/>
                </a:lnTo>
                <a:lnTo>
                  <a:pt x="55" y="73"/>
                </a:lnTo>
                <a:lnTo>
                  <a:pt x="52" y="69"/>
                </a:lnTo>
                <a:lnTo>
                  <a:pt x="49" y="68"/>
                </a:lnTo>
                <a:lnTo>
                  <a:pt x="44" y="65"/>
                </a:lnTo>
                <a:lnTo>
                  <a:pt x="40" y="65"/>
                </a:lnTo>
                <a:lnTo>
                  <a:pt x="35" y="64"/>
                </a:lnTo>
                <a:lnTo>
                  <a:pt x="31" y="64"/>
                </a:lnTo>
                <a:lnTo>
                  <a:pt x="30" y="60"/>
                </a:lnTo>
                <a:lnTo>
                  <a:pt x="29" y="54"/>
                </a:lnTo>
                <a:lnTo>
                  <a:pt x="29" y="46"/>
                </a:lnTo>
                <a:lnTo>
                  <a:pt x="31" y="38"/>
                </a:lnTo>
                <a:lnTo>
                  <a:pt x="37" y="30"/>
                </a:lnTo>
                <a:lnTo>
                  <a:pt x="45" y="21"/>
                </a:lnTo>
                <a:lnTo>
                  <a:pt x="56" y="15"/>
                </a:lnTo>
                <a:lnTo>
                  <a:pt x="70" y="11"/>
                </a:lnTo>
                <a:lnTo>
                  <a:pt x="68" y="12"/>
                </a:lnTo>
                <a:lnTo>
                  <a:pt x="76" y="9"/>
                </a:lnTo>
                <a:lnTo>
                  <a:pt x="79" y="6"/>
                </a:lnTo>
                <a:lnTo>
                  <a:pt x="78" y="5"/>
                </a:lnTo>
                <a:lnTo>
                  <a:pt x="78" y="4"/>
                </a:lnTo>
                <a:lnTo>
                  <a:pt x="75" y="0"/>
                </a:lnTo>
                <a:lnTo>
                  <a:pt x="71" y="4"/>
                </a:lnTo>
                <a:lnTo>
                  <a:pt x="71" y="5"/>
                </a:lnTo>
                <a:lnTo>
                  <a:pt x="55" y="11"/>
                </a:lnTo>
                <a:lnTo>
                  <a:pt x="42" y="17"/>
                </a:lnTo>
                <a:lnTo>
                  <a:pt x="33" y="26"/>
                </a:lnTo>
                <a:lnTo>
                  <a:pt x="30" y="31"/>
                </a:lnTo>
                <a:lnTo>
                  <a:pt x="27" y="36"/>
                </a:lnTo>
                <a:lnTo>
                  <a:pt x="25" y="45"/>
                </a:lnTo>
                <a:lnTo>
                  <a:pt x="25" y="51"/>
                </a:lnTo>
                <a:lnTo>
                  <a:pt x="25" y="58"/>
                </a:lnTo>
                <a:lnTo>
                  <a:pt x="26" y="64"/>
                </a:lnTo>
                <a:lnTo>
                  <a:pt x="16" y="62"/>
                </a:lnTo>
                <a:close/>
                <a:moveTo>
                  <a:pt x="46" y="73"/>
                </a:moveTo>
                <a:lnTo>
                  <a:pt x="46" y="73"/>
                </a:lnTo>
                <a:lnTo>
                  <a:pt x="48" y="73"/>
                </a:lnTo>
                <a:lnTo>
                  <a:pt x="48" y="75"/>
                </a:lnTo>
                <a:lnTo>
                  <a:pt x="50" y="76"/>
                </a:lnTo>
                <a:lnTo>
                  <a:pt x="50" y="79"/>
                </a:lnTo>
                <a:lnTo>
                  <a:pt x="50" y="81"/>
                </a:lnTo>
                <a:lnTo>
                  <a:pt x="50" y="87"/>
                </a:lnTo>
                <a:lnTo>
                  <a:pt x="48" y="95"/>
                </a:lnTo>
                <a:lnTo>
                  <a:pt x="45" y="105"/>
                </a:lnTo>
                <a:lnTo>
                  <a:pt x="41" y="109"/>
                </a:lnTo>
                <a:lnTo>
                  <a:pt x="38" y="110"/>
                </a:lnTo>
                <a:lnTo>
                  <a:pt x="35" y="111"/>
                </a:lnTo>
                <a:lnTo>
                  <a:pt x="33" y="111"/>
                </a:lnTo>
                <a:lnTo>
                  <a:pt x="29" y="113"/>
                </a:lnTo>
                <a:lnTo>
                  <a:pt x="25" y="113"/>
                </a:lnTo>
                <a:lnTo>
                  <a:pt x="19" y="111"/>
                </a:lnTo>
                <a:lnTo>
                  <a:pt x="15" y="109"/>
                </a:lnTo>
                <a:lnTo>
                  <a:pt x="11" y="103"/>
                </a:lnTo>
                <a:lnTo>
                  <a:pt x="8" y="96"/>
                </a:lnTo>
                <a:lnTo>
                  <a:pt x="7" y="91"/>
                </a:lnTo>
                <a:lnTo>
                  <a:pt x="5" y="87"/>
                </a:lnTo>
                <a:lnTo>
                  <a:pt x="7" y="79"/>
                </a:lnTo>
                <a:lnTo>
                  <a:pt x="10" y="72"/>
                </a:lnTo>
                <a:lnTo>
                  <a:pt x="14" y="68"/>
                </a:lnTo>
                <a:lnTo>
                  <a:pt x="16" y="68"/>
                </a:lnTo>
                <a:lnTo>
                  <a:pt x="25" y="69"/>
                </a:lnTo>
                <a:lnTo>
                  <a:pt x="29" y="71"/>
                </a:lnTo>
                <a:lnTo>
                  <a:pt x="30" y="71"/>
                </a:lnTo>
                <a:lnTo>
                  <a:pt x="31" y="71"/>
                </a:lnTo>
                <a:lnTo>
                  <a:pt x="35" y="69"/>
                </a:lnTo>
                <a:lnTo>
                  <a:pt x="40" y="71"/>
                </a:lnTo>
                <a:lnTo>
                  <a:pt x="42" y="72"/>
                </a:lnTo>
                <a:lnTo>
                  <a:pt x="46" y="7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67" name="Freeform 173"/>
          <p:cNvSpPr>
            <a:spLocks noEditPoints="1"/>
          </p:cNvSpPr>
          <p:nvPr/>
        </p:nvSpPr>
        <p:spPr bwMode="auto">
          <a:xfrm>
            <a:off x="4351338" y="4452938"/>
            <a:ext cx="144462" cy="146050"/>
          </a:xfrm>
          <a:custGeom>
            <a:avLst/>
            <a:gdLst>
              <a:gd name="T0" fmla="*/ 2147483647 w 269"/>
              <a:gd name="T1" fmla="*/ 2147483647 h 272"/>
              <a:gd name="T2" fmla="*/ 2147483647 w 269"/>
              <a:gd name="T3" fmla="*/ 2147483647 h 272"/>
              <a:gd name="T4" fmla="*/ 2147483647 w 269"/>
              <a:gd name="T5" fmla="*/ 2147483647 h 272"/>
              <a:gd name="T6" fmla="*/ 2147483647 w 269"/>
              <a:gd name="T7" fmla="*/ 2147483647 h 272"/>
              <a:gd name="T8" fmla="*/ 2147483647 w 269"/>
              <a:gd name="T9" fmla="*/ 2147483647 h 272"/>
              <a:gd name="T10" fmla="*/ 2147483647 w 269"/>
              <a:gd name="T11" fmla="*/ 2147483647 h 272"/>
              <a:gd name="T12" fmla="*/ 2147483647 w 269"/>
              <a:gd name="T13" fmla="*/ 2147483647 h 272"/>
              <a:gd name="T14" fmla="*/ 2147483647 w 269"/>
              <a:gd name="T15" fmla="*/ 2147483647 h 272"/>
              <a:gd name="T16" fmla="*/ 2147483647 w 269"/>
              <a:gd name="T17" fmla="*/ 2147483647 h 272"/>
              <a:gd name="T18" fmla="*/ 2147483647 w 269"/>
              <a:gd name="T19" fmla="*/ 2147483647 h 272"/>
              <a:gd name="T20" fmla="*/ 2147483647 w 269"/>
              <a:gd name="T21" fmla="*/ 2147483647 h 272"/>
              <a:gd name="T22" fmla="*/ 2147483647 w 269"/>
              <a:gd name="T23" fmla="*/ 2147483647 h 272"/>
              <a:gd name="T24" fmla="*/ 2147483647 w 269"/>
              <a:gd name="T25" fmla="*/ 2147483647 h 272"/>
              <a:gd name="T26" fmla="*/ 2147483647 w 269"/>
              <a:gd name="T27" fmla="*/ 2147483647 h 272"/>
              <a:gd name="T28" fmla="*/ 2147483647 w 269"/>
              <a:gd name="T29" fmla="*/ 2147483647 h 272"/>
              <a:gd name="T30" fmla="*/ 2147483647 w 269"/>
              <a:gd name="T31" fmla="*/ 2147483647 h 272"/>
              <a:gd name="T32" fmla="*/ 2147483647 w 269"/>
              <a:gd name="T33" fmla="*/ 2147483647 h 272"/>
              <a:gd name="T34" fmla="*/ 2147483647 w 269"/>
              <a:gd name="T35" fmla="*/ 2147483647 h 272"/>
              <a:gd name="T36" fmla="*/ 2147483647 w 269"/>
              <a:gd name="T37" fmla="*/ 2147483647 h 272"/>
              <a:gd name="T38" fmla="*/ 2147483647 w 269"/>
              <a:gd name="T39" fmla="*/ 2147483647 h 272"/>
              <a:gd name="T40" fmla="*/ 2147483647 w 269"/>
              <a:gd name="T41" fmla="*/ 2147483647 h 272"/>
              <a:gd name="T42" fmla="*/ 2147483647 w 269"/>
              <a:gd name="T43" fmla="*/ 2147483647 h 272"/>
              <a:gd name="T44" fmla="*/ 2147483647 w 269"/>
              <a:gd name="T45" fmla="*/ 2147483647 h 272"/>
              <a:gd name="T46" fmla="*/ 2147483647 w 269"/>
              <a:gd name="T47" fmla="*/ 2147483647 h 272"/>
              <a:gd name="T48" fmla="*/ 2147483647 w 269"/>
              <a:gd name="T49" fmla="*/ 2147483647 h 272"/>
              <a:gd name="T50" fmla="*/ 2147483647 w 269"/>
              <a:gd name="T51" fmla="*/ 2147483647 h 272"/>
              <a:gd name="T52" fmla="*/ 2147483647 w 269"/>
              <a:gd name="T53" fmla="*/ 2147483647 h 272"/>
              <a:gd name="T54" fmla="*/ 2147483647 w 269"/>
              <a:gd name="T55" fmla="*/ 2147483647 h 272"/>
              <a:gd name="T56" fmla="*/ 2147483647 w 269"/>
              <a:gd name="T57" fmla="*/ 2147483647 h 272"/>
              <a:gd name="T58" fmla="*/ 2147483647 w 269"/>
              <a:gd name="T59" fmla="*/ 2147483647 h 272"/>
              <a:gd name="T60" fmla="*/ 2147483647 w 269"/>
              <a:gd name="T61" fmla="*/ 2147483647 h 272"/>
              <a:gd name="T62" fmla="*/ 2147483647 w 269"/>
              <a:gd name="T63" fmla="*/ 2147483647 h 272"/>
              <a:gd name="T64" fmla="*/ 2147483647 w 269"/>
              <a:gd name="T65" fmla="*/ 2147483647 h 272"/>
              <a:gd name="T66" fmla="*/ 2147483647 w 269"/>
              <a:gd name="T67" fmla="*/ 2147483647 h 272"/>
              <a:gd name="T68" fmla="*/ 2147483647 w 269"/>
              <a:gd name="T69" fmla="*/ 2147483647 h 272"/>
              <a:gd name="T70" fmla="*/ 2147483647 w 269"/>
              <a:gd name="T71" fmla="*/ 2147483647 h 272"/>
              <a:gd name="T72" fmla="*/ 2147483647 w 269"/>
              <a:gd name="T73" fmla="*/ 2147483647 h 272"/>
              <a:gd name="T74" fmla="*/ 2147483647 w 269"/>
              <a:gd name="T75" fmla="*/ 2147483647 h 272"/>
              <a:gd name="T76" fmla="*/ 2147483647 w 269"/>
              <a:gd name="T77" fmla="*/ 2147483647 h 272"/>
              <a:gd name="T78" fmla="*/ 2147483647 w 269"/>
              <a:gd name="T79" fmla="*/ 2147483647 h 272"/>
              <a:gd name="T80" fmla="*/ 2147483647 w 269"/>
              <a:gd name="T81" fmla="*/ 2147483647 h 272"/>
              <a:gd name="T82" fmla="*/ 2147483647 w 269"/>
              <a:gd name="T83" fmla="*/ 2147483647 h 27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69" h="272">
                <a:moveTo>
                  <a:pt x="266" y="165"/>
                </a:moveTo>
                <a:lnTo>
                  <a:pt x="266" y="165"/>
                </a:lnTo>
                <a:lnTo>
                  <a:pt x="265" y="160"/>
                </a:lnTo>
                <a:lnTo>
                  <a:pt x="258" y="143"/>
                </a:lnTo>
                <a:lnTo>
                  <a:pt x="249" y="122"/>
                </a:lnTo>
                <a:lnTo>
                  <a:pt x="240" y="109"/>
                </a:lnTo>
                <a:lnTo>
                  <a:pt x="232" y="96"/>
                </a:lnTo>
                <a:lnTo>
                  <a:pt x="223" y="83"/>
                </a:lnTo>
                <a:lnTo>
                  <a:pt x="212" y="70"/>
                </a:lnTo>
                <a:lnTo>
                  <a:pt x="199" y="56"/>
                </a:lnTo>
                <a:lnTo>
                  <a:pt x="184" y="43"/>
                </a:lnTo>
                <a:lnTo>
                  <a:pt x="168" y="30"/>
                </a:lnTo>
                <a:lnTo>
                  <a:pt x="149" y="19"/>
                </a:lnTo>
                <a:lnTo>
                  <a:pt x="129" y="10"/>
                </a:lnTo>
                <a:lnTo>
                  <a:pt x="105" y="3"/>
                </a:lnTo>
                <a:lnTo>
                  <a:pt x="100" y="0"/>
                </a:lnTo>
                <a:lnTo>
                  <a:pt x="0" y="272"/>
                </a:lnTo>
                <a:lnTo>
                  <a:pt x="269" y="172"/>
                </a:lnTo>
                <a:lnTo>
                  <a:pt x="266" y="165"/>
                </a:lnTo>
                <a:close/>
                <a:moveTo>
                  <a:pt x="59" y="190"/>
                </a:moveTo>
                <a:lnTo>
                  <a:pt x="59" y="190"/>
                </a:lnTo>
                <a:lnTo>
                  <a:pt x="56" y="195"/>
                </a:lnTo>
                <a:lnTo>
                  <a:pt x="52" y="199"/>
                </a:lnTo>
                <a:lnTo>
                  <a:pt x="47" y="202"/>
                </a:lnTo>
                <a:lnTo>
                  <a:pt x="41" y="202"/>
                </a:lnTo>
                <a:lnTo>
                  <a:pt x="53" y="168"/>
                </a:lnTo>
                <a:lnTo>
                  <a:pt x="58" y="172"/>
                </a:lnTo>
                <a:lnTo>
                  <a:pt x="59" y="178"/>
                </a:lnTo>
                <a:lnTo>
                  <a:pt x="60" y="184"/>
                </a:lnTo>
                <a:lnTo>
                  <a:pt x="59" y="190"/>
                </a:lnTo>
                <a:close/>
                <a:moveTo>
                  <a:pt x="37" y="212"/>
                </a:moveTo>
                <a:lnTo>
                  <a:pt x="37" y="212"/>
                </a:lnTo>
                <a:lnTo>
                  <a:pt x="41" y="212"/>
                </a:lnTo>
                <a:lnTo>
                  <a:pt x="49" y="210"/>
                </a:lnTo>
                <a:lnTo>
                  <a:pt x="58" y="206"/>
                </a:lnTo>
                <a:lnTo>
                  <a:pt x="63" y="201"/>
                </a:lnTo>
                <a:lnTo>
                  <a:pt x="67" y="193"/>
                </a:lnTo>
                <a:lnTo>
                  <a:pt x="68" y="189"/>
                </a:lnTo>
                <a:lnTo>
                  <a:pt x="70" y="183"/>
                </a:lnTo>
                <a:lnTo>
                  <a:pt x="68" y="174"/>
                </a:lnTo>
                <a:lnTo>
                  <a:pt x="63" y="165"/>
                </a:lnTo>
                <a:lnTo>
                  <a:pt x="60" y="163"/>
                </a:lnTo>
                <a:lnTo>
                  <a:pt x="56" y="160"/>
                </a:lnTo>
                <a:lnTo>
                  <a:pt x="97" y="48"/>
                </a:lnTo>
                <a:lnTo>
                  <a:pt x="108" y="60"/>
                </a:lnTo>
                <a:lnTo>
                  <a:pt x="113" y="64"/>
                </a:lnTo>
                <a:lnTo>
                  <a:pt x="119" y="67"/>
                </a:lnTo>
                <a:lnTo>
                  <a:pt x="135" y="71"/>
                </a:lnTo>
                <a:lnTo>
                  <a:pt x="150" y="75"/>
                </a:lnTo>
                <a:lnTo>
                  <a:pt x="157" y="78"/>
                </a:lnTo>
                <a:lnTo>
                  <a:pt x="160" y="82"/>
                </a:lnTo>
                <a:lnTo>
                  <a:pt x="161" y="86"/>
                </a:lnTo>
                <a:lnTo>
                  <a:pt x="161" y="92"/>
                </a:lnTo>
                <a:lnTo>
                  <a:pt x="161" y="100"/>
                </a:lnTo>
                <a:lnTo>
                  <a:pt x="163" y="105"/>
                </a:lnTo>
                <a:lnTo>
                  <a:pt x="165" y="109"/>
                </a:lnTo>
                <a:lnTo>
                  <a:pt x="168" y="115"/>
                </a:lnTo>
                <a:lnTo>
                  <a:pt x="174" y="120"/>
                </a:lnTo>
                <a:lnTo>
                  <a:pt x="180" y="127"/>
                </a:lnTo>
                <a:lnTo>
                  <a:pt x="189" y="134"/>
                </a:lnTo>
                <a:lnTo>
                  <a:pt x="197" y="139"/>
                </a:lnTo>
                <a:lnTo>
                  <a:pt x="204" y="146"/>
                </a:lnTo>
                <a:lnTo>
                  <a:pt x="215" y="157"/>
                </a:lnTo>
                <a:lnTo>
                  <a:pt x="220" y="167"/>
                </a:lnTo>
                <a:lnTo>
                  <a:pt x="223" y="174"/>
                </a:lnTo>
                <a:lnTo>
                  <a:pt x="189" y="186"/>
                </a:lnTo>
                <a:lnTo>
                  <a:pt x="186" y="183"/>
                </a:lnTo>
                <a:lnTo>
                  <a:pt x="182" y="179"/>
                </a:lnTo>
                <a:lnTo>
                  <a:pt x="174" y="175"/>
                </a:lnTo>
                <a:lnTo>
                  <a:pt x="164" y="174"/>
                </a:lnTo>
                <a:lnTo>
                  <a:pt x="160" y="174"/>
                </a:lnTo>
                <a:lnTo>
                  <a:pt x="154" y="175"/>
                </a:lnTo>
                <a:lnTo>
                  <a:pt x="150" y="178"/>
                </a:lnTo>
                <a:lnTo>
                  <a:pt x="146" y="180"/>
                </a:lnTo>
                <a:lnTo>
                  <a:pt x="141" y="187"/>
                </a:lnTo>
                <a:lnTo>
                  <a:pt x="137" y="197"/>
                </a:lnTo>
                <a:lnTo>
                  <a:pt x="137" y="205"/>
                </a:lnTo>
                <a:lnTo>
                  <a:pt x="23" y="247"/>
                </a:lnTo>
                <a:lnTo>
                  <a:pt x="37" y="212"/>
                </a:lnTo>
                <a:close/>
                <a:moveTo>
                  <a:pt x="159" y="183"/>
                </a:moveTo>
                <a:lnTo>
                  <a:pt x="159" y="183"/>
                </a:lnTo>
                <a:lnTo>
                  <a:pt x="164" y="183"/>
                </a:lnTo>
                <a:lnTo>
                  <a:pt x="169" y="183"/>
                </a:lnTo>
                <a:lnTo>
                  <a:pt x="175" y="186"/>
                </a:lnTo>
                <a:lnTo>
                  <a:pt x="180" y="190"/>
                </a:lnTo>
                <a:lnTo>
                  <a:pt x="146" y="202"/>
                </a:lnTo>
                <a:lnTo>
                  <a:pt x="146" y="197"/>
                </a:lnTo>
                <a:lnTo>
                  <a:pt x="149" y="191"/>
                </a:lnTo>
                <a:lnTo>
                  <a:pt x="153" y="187"/>
                </a:lnTo>
                <a:lnTo>
                  <a:pt x="159" y="183"/>
                </a:lnTo>
                <a:close/>
                <a:moveTo>
                  <a:pt x="231" y="171"/>
                </a:moveTo>
                <a:lnTo>
                  <a:pt x="231" y="171"/>
                </a:lnTo>
                <a:lnTo>
                  <a:pt x="228" y="163"/>
                </a:lnTo>
                <a:lnTo>
                  <a:pt x="221" y="152"/>
                </a:lnTo>
                <a:lnTo>
                  <a:pt x="210" y="139"/>
                </a:lnTo>
                <a:lnTo>
                  <a:pt x="202" y="133"/>
                </a:lnTo>
                <a:lnTo>
                  <a:pt x="194" y="126"/>
                </a:lnTo>
                <a:lnTo>
                  <a:pt x="186" y="120"/>
                </a:lnTo>
                <a:lnTo>
                  <a:pt x="180" y="115"/>
                </a:lnTo>
                <a:lnTo>
                  <a:pt x="176" y="111"/>
                </a:lnTo>
                <a:lnTo>
                  <a:pt x="174" y="107"/>
                </a:lnTo>
                <a:lnTo>
                  <a:pt x="171" y="98"/>
                </a:lnTo>
                <a:lnTo>
                  <a:pt x="171" y="92"/>
                </a:lnTo>
                <a:lnTo>
                  <a:pt x="171" y="85"/>
                </a:lnTo>
                <a:lnTo>
                  <a:pt x="168" y="78"/>
                </a:lnTo>
                <a:lnTo>
                  <a:pt x="167" y="74"/>
                </a:lnTo>
                <a:lnTo>
                  <a:pt x="164" y="71"/>
                </a:lnTo>
                <a:lnTo>
                  <a:pt x="156" y="67"/>
                </a:lnTo>
                <a:lnTo>
                  <a:pt x="146" y="64"/>
                </a:lnTo>
                <a:lnTo>
                  <a:pt x="137" y="62"/>
                </a:lnTo>
                <a:lnTo>
                  <a:pt x="124" y="59"/>
                </a:lnTo>
                <a:lnTo>
                  <a:pt x="119" y="56"/>
                </a:lnTo>
                <a:lnTo>
                  <a:pt x="115" y="53"/>
                </a:lnTo>
                <a:lnTo>
                  <a:pt x="101" y="38"/>
                </a:lnTo>
                <a:lnTo>
                  <a:pt x="108" y="18"/>
                </a:lnTo>
                <a:lnTo>
                  <a:pt x="129" y="26"/>
                </a:lnTo>
                <a:lnTo>
                  <a:pt x="146" y="34"/>
                </a:lnTo>
                <a:lnTo>
                  <a:pt x="163" y="45"/>
                </a:lnTo>
                <a:lnTo>
                  <a:pt x="178" y="56"/>
                </a:lnTo>
                <a:lnTo>
                  <a:pt x="191" y="68"/>
                </a:lnTo>
                <a:lnTo>
                  <a:pt x="202" y="81"/>
                </a:lnTo>
                <a:lnTo>
                  <a:pt x="212" y="93"/>
                </a:lnTo>
                <a:lnTo>
                  <a:pt x="220" y="104"/>
                </a:lnTo>
                <a:lnTo>
                  <a:pt x="232" y="123"/>
                </a:lnTo>
                <a:lnTo>
                  <a:pt x="240" y="139"/>
                </a:lnTo>
                <a:lnTo>
                  <a:pt x="247" y="153"/>
                </a:lnTo>
                <a:lnTo>
                  <a:pt x="251" y="164"/>
                </a:lnTo>
                <a:lnTo>
                  <a:pt x="231" y="17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68" name="Freeform 174"/>
          <p:cNvSpPr>
            <a:spLocks noEditPoints="1"/>
          </p:cNvSpPr>
          <p:nvPr/>
        </p:nvSpPr>
        <p:spPr bwMode="auto">
          <a:xfrm>
            <a:off x="4400550" y="4503738"/>
            <a:ext cx="30163" cy="31750"/>
          </a:xfrm>
          <a:custGeom>
            <a:avLst/>
            <a:gdLst>
              <a:gd name="T0" fmla="*/ 2147483647 w 58"/>
              <a:gd name="T1" fmla="*/ 2147483647 h 57"/>
              <a:gd name="T2" fmla="*/ 2147483647 w 58"/>
              <a:gd name="T3" fmla="*/ 2147483647 h 57"/>
              <a:gd name="T4" fmla="*/ 2147483647 w 58"/>
              <a:gd name="T5" fmla="*/ 2147483647 h 57"/>
              <a:gd name="T6" fmla="*/ 2147483647 w 58"/>
              <a:gd name="T7" fmla="*/ 2147483647 h 57"/>
              <a:gd name="T8" fmla="*/ 2147483647 w 58"/>
              <a:gd name="T9" fmla="*/ 2147483647 h 57"/>
              <a:gd name="T10" fmla="*/ 2147483647 w 58"/>
              <a:gd name="T11" fmla="*/ 2147483647 h 57"/>
              <a:gd name="T12" fmla="*/ 2147483647 w 58"/>
              <a:gd name="T13" fmla="*/ 2147483647 h 57"/>
              <a:gd name="T14" fmla="*/ 2147483647 w 58"/>
              <a:gd name="T15" fmla="*/ 2147483647 h 57"/>
              <a:gd name="T16" fmla="*/ 2147483647 w 58"/>
              <a:gd name="T17" fmla="*/ 2147483647 h 57"/>
              <a:gd name="T18" fmla="*/ 2147483647 w 58"/>
              <a:gd name="T19" fmla="*/ 0 h 57"/>
              <a:gd name="T20" fmla="*/ 2147483647 w 58"/>
              <a:gd name="T21" fmla="*/ 2147483647 h 57"/>
              <a:gd name="T22" fmla="*/ 2147483647 w 58"/>
              <a:gd name="T23" fmla="*/ 2147483647 h 57"/>
              <a:gd name="T24" fmla="*/ 2147483647 w 58"/>
              <a:gd name="T25" fmla="*/ 2147483647 h 57"/>
              <a:gd name="T26" fmla="*/ 2147483647 w 58"/>
              <a:gd name="T27" fmla="*/ 2147483647 h 57"/>
              <a:gd name="T28" fmla="*/ 2147483647 w 58"/>
              <a:gd name="T29" fmla="*/ 2147483647 h 57"/>
              <a:gd name="T30" fmla="*/ 2147483647 w 58"/>
              <a:gd name="T31" fmla="*/ 2147483647 h 57"/>
              <a:gd name="T32" fmla="*/ 2147483647 w 58"/>
              <a:gd name="T33" fmla="*/ 2147483647 h 57"/>
              <a:gd name="T34" fmla="*/ 0 w 58"/>
              <a:gd name="T35" fmla="*/ 2147483647 h 57"/>
              <a:gd name="T36" fmla="*/ 2147483647 w 58"/>
              <a:gd name="T37" fmla="*/ 2147483647 h 57"/>
              <a:gd name="T38" fmla="*/ 2147483647 w 58"/>
              <a:gd name="T39" fmla="*/ 2147483647 h 57"/>
              <a:gd name="T40" fmla="*/ 2147483647 w 58"/>
              <a:gd name="T41" fmla="*/ 2147483647 h 57"/>
              <a:gd name="T42" fmla="*/ 2147483647 w 58"/>
              <a:gd name="T43" fmla="*/ 2147483647 h 57"/>
              <a:gd name="T44" fmla="*/ 2147483647 w 58"/>
              <a:gd name="T45" fmla="*/ 2147483647 h 57"/>
              <a:gd name="T46" fmla="*/ 2147483647 w 58"/>
              <a:gd name="T47" fmla="*/ 2147483647 h 57"/>
              <a:gd name="T48" fmla="*/ 2147483647 w 58"/>
              <a:gd name="T49" fmla="*/ 2147483647 h 57"/>
              <a:gd name="T50" fmla="*/ 2147483647 w 58"/>
              <a:gd name="T51" fmla="*/ 2147483647 h 57"/>
              <a:gd name="T52" fmla="*/ 2147483647 w 58"/>
              <a:gd name="T53" fmla="*/ 2147483647 h 57"/>
              <a:gd name="T54" fmla="*/ 2147483647 w 58"/>
              <a:gd name="T55" fmla="*/ 2147483647 h 57"/>
              <a:gd name="T56" fmla="*/ 2147483647 w 58"/>
              <a:gd name="T57" fmla="*/ 2147483647 h 57"/>
              <a:gd name="T58" fmla="*/ 2147483647 w 58"/>
              <a:gd name="T59" fmla="*/ 2147483647 h 57"/>
              <a:gd name="T60" fmla="*/ 2147483647 w 58"/>
              <a:gd name="T61" fmla="*/ 2147483647 h 57"/>
              <a:gd name="T62" fmla="*/ 2147483647 w 58"/>
              <a:gd name="T63" fmla="*/ 2147483647 h 57"/>
              <a:gd name="T64" fmla="*/ 2147483647 w 58"/>
              <a:gd name="T65" fmla="*/ 2147483647 h 57"/>
              <a:gd name="T66" fmla="*/ 2147483647 w 58"/>
              <a:gd name="T67" fmla="*/ 2147483647 h 57"/>
              <a:gd name="T68" fmla="*/ 2147483647 w 58"/>
              <a:gd name="T69" fmla="*/ 2147483647 h 57"/>
              <a:gd name="T70" fmla="*/ 2147483647 w 58"/>
              <a:gd name="T71" fmla="*/ 2147483647 h 57"/>
              <a:gd name="T72" fmla="*/ 2147483647 w 58"/>
              <a:gd name="T73" fmla="*/ 2147483647 h 57"/>
              <a:gd name="T74" fmla="*/ 2147483647 w 58"/>
              <a:gd name="T75" fmla="*/ 2147483647 h 57"/>
              <a:gd name="T76" fmla="*/ 2147483647 w 58"/>
              <a:gd name="T77" fmla="*/ 2147483647 h 57"/>
              <a:gd name="T78" fmla="*/ 2147483647 w 58"/>
              <a:gd name="T79" fmla="*/ 2147483647 h 57"/>
              <a:gd name="T80" fmla="*/ 2147483647 w 58"/>
              <a:gd name="T81" fmla="*/ 2147483647 h 57"/>
              <a:gd name="T82" fmla="*/ 2147483647 w 58"/>
              <a:gd name="T83" fmla="*/ 2147483647 h 57"/>
              <a:gd name="T84" fmla="*/ 2147483647 w 58"/>
              <a:gd name="T85" fmla="*/ 2147483647 h 57"/>
              <a:gd name="T86" fmla="*/ 2147483647 w 58"/>
              <a:gd name="T87" fmla="*/ 2147483647 h 57"/>
              <a:gd name="T88" fmla="*/ 2147483647 w 58"/>
              <a:gd name="T89" fmla="*/ 2147483647 h 57"/>
              <a:gd name="T90" fmla="*/ 2147483647 w 58"/>
              <a:gd name="T91" fmla="*/ 2147483647 h 57"/>
              <a:gd name="T92" fmla="*/ 2147483647 w 58"/>
              <a:gd name="T93" fmla="*/ 2147483647 h 57"/>
              <a:gd name="T94" fmla="*/ 2147483647 w 58"/>
              <a:gd name="T95" fmla="*/ 2147483647 h 57"/>
              <a:gd name="T96" fmla="*/ 2147483647 w 58"/>
              <a:gd name="T97" fmla="*/ 2147483647 h 57"/>
              <a:gd name="T98" fmla="*/ 2147483647 w 58"/>
              <a:gd name="T99" fmla="*/ 2147483647 h 57"/>
              <a:gd name="T100" fmla="*/ 2147483647 w 58"/>
              <a:gd name="T101" fmla="*/ 2147483647 h 57"/>
              <a:gd name="T102" fmla="*/ 2147483647 w 58"/>
              <a:gd name="T103" fmla="*/ 2147483647 h 5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8" h="57">
                <a:moveTo>
                  <a:pt x="58" y="28"/>
                </a:moveTo>
                <a:lnTo>
                  <a:pt x="58" y="28"/>
                </a:lnTo>
                <a:lnTo>
                  <a:pt x="56" y="23"/>
                </a:lnTo>
                <a:lnTo>
                  <a:pt x="55" y="17"/>
                </a:lnTo>
                <a:lnTo>
                  <a:pt x="52" y="12"/>
                </a:lnTo>
                <a:lnTo>
                  <a:pt x="49" y="8"/>
                </a:lnTo>
                <a:lnTo>
                  <a:pt x="45" y="5"/>
                </a:lnTo>
                <a:lnTo>
                  <a:pt x="40" y="2"/>
                </a:lnTo>
                <a:lnTo>
                  <a:pt x="34" y="1"/>
                </a:lnTo>
                <a:lnTo>
                  <a:pt x="29" y="0"/>
                </a:lnTo>
                <a:lnTo>
                  <a:pt x="23" y="1"/>
                </a:lnTo>
                <a:lnTo>
                  <a:pt x="18" y="2"/>
                </a:lnTo>
                <a:lnTo>
                  <a:pt x="14" y="5"/>
                </a:lnTo>
                <a:lnTo>
                  <a:pt x="8" y="8"/>
                </a:lnTo>
                <a:lnTo>
                  <a:pt x="6" y="12"/>
                </a:lnTo>
                <a:lnTo>
                  <a:pt x="3" y="17"/>
                </a:lnTo>
                <a:lnTo>
                  <a:pt x="2" y="23"/>
                </a:lnTo>
                <a:lnTo>
                  <a:pt x="0" y="28"/>
                </a:lnTo>
                <a:lnTo>
                  <a:pt x="2" y="34"/>
                </a:lnTo>
                <a:lnTo>
                  <a:pt x="3" y="39"/>
                </a:lnTo>
                <a:lnTo>
                  <a:pt x="6" y="43"/>
                </a:lnTo>
                <a:lnTo>
                  <a:pt x="8" y="49"/>
                </a:lnTo>
                <a:lnTo>
                  <a:pt x="14" y="52"/>
                </a:lnTo>
                <a:lnTo>
                  <a:pt x="18" y="54"/>
                </a:lnTo>
                <a:lnTo>
                  <a:pt x="23" y="56"/>
                </a:lnTo>
                <a:lnTo>
                  <a:pt x="29" y="57"/>
                </a:lnTo>
                <a:lnTo>
                  <a:pt x="34" y="56"/>
                </a:lnTo>
                <a:lnTo>
                  <a:pt x="40" y="54"/>
                </a:lnTo>
                <a:lnTo>
                  <a:pt x="45" y="52"/>
                </a:lnTo>
                <a:lnTo>
                  <a:pt x="49" y="49"/>
                </a:lnTo>
                <a:lnTo>
                  <a:pt x="52" y="43"/>
                </a:lnTo>
                <a:lnTo>
                  <a:pt x="55" y="39"/>
                </a:lnTo>
                <a:lnTo>
                  <a:pt x="56" y="34"/>
                </a:lnTo>
                <a:lnTo>
                  <a:pt x="58" y="28"/>
                </a:lnTo>
                <a:close/>
                <a:moveTo>
                  <a:pt x="43" y="42"/>
                </a:moveTo>
                <a:lnTo>
                  <a:pt x="43" y="42"/>
                </a:lnTo>
                <a:lnTo>
                  <a:pt x="36" y="46"/>
                </a:lnTo>
                <a:lnTo>
                  <a:pt x="29" y="47"/>
                </a:lnTo>
                <a:lnTo>
                  <a:pt x="22" y="46"/>
                </a:lnTo>
                <a:lnTo>
                  <a:pt x="15" y="42"/>
                </a:lnTo>
                <a:lnTo>
                  <a:pt x="11" y="35"/>
                </a:lnTo>
                <a:lnTo>
                  <a:pt x="10" y="28"/>
                </a:lnTo>
                <a:lnTo>
                  <a:pt x="11" y="22"/>
                </a:lnTo>
                <a:lnTo>
                  <a:pt x="15" y="15"/>
                </a:lnTo>
                <a:lnTo>
                  <a:pt x="22" y="11"/>
                </a:lnTo>
                <a:lnTo>
                  <a:pt x="29" y="9"/>
                </a:lnTo>
                <a:lnTo>
                  <a:pt x="36" y="11"/>
                </a:lnTo>
                <a:lnTo>
                  <a:pt x="43" y="15"/>
                </a:lnTo>
                <a:lnTo>
                  <a:pt x="47" y="22"/>
                </a:lnTo>
                <a:lnTo>
                  <a:pt x="48" y="28"/>
                </a:lnTo>
                <a:lnTo>
                  <a:pt x="47" y="35"/>
                </a:lnTo>
                <a:lnTo>
                  <a:pt x="43" y="4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69" name="Freeform 175"/>
          <p:cNvSpPr>
            <a:spLocks noEditPoints="1"/>
          </p:cNvSpPr>
          <p:nvPr/>
        </p:nvSpPr>
        <p:spPr bwMode="auto">
          <a:xfrm>
            <a:off x="5826125" y="923925"/>
            <a:ext cx="147638" cy="117475"/>
          </a:xfrm>
          <a:custGeom>
            <a:avLst/>
            <a:gdLst>
              <a:gd name="T0" fmla="*/ 2147483647 w 271"/>
              <a:gd name="T1" fmla="*/ 0 h 216"/>
              <a:gd name="T2" fmla="*/ 2147483647 w 271"/>
              <a:gd name="T3" fmla="*/ 2147483647 h 216"/>
              <a:gd name="T4" fmla="*/ 0 w 271"/>
              <a:gd name="T5" fmla="*/ 2147483647 h 216"/>
              <a:gd name="T6" fmla="*/ 0 w 271"/>
              <a:gd name="T7" fmla="*/ 2147483647 h 216"/>
              <a:gd name="T8" fmla="*/ 2147483647 w 271"/>
              <a:gd name="T9" fmla="*/ 2147483647 h 216"/>
              <a:gd name="T10" fmla="*/ 2147483647 w 271"/>
              <a:gd name="T11" fmla="*/ 2147483647 h 216"/>
              <a:gd name="T12" fmla="*/ 2147483647 w 271"/>
              <a:gd name="T13" fmla="*/ 2147483647 h 216"/>
              <a:gd name="T14" fmla="*/ 2147483647 w 271"/>
              <a:gd name="T15" fmla="*/ 2147483647 h 216"/>
              <a:gd name="T16" fmla="*/ 2147483647 w 271"/>
              <a:gd name="T17" fmla="*/ 2147483647 h 216"/>
              <a:gd name="T18" fmla="*/ 2147483647 w 271"/>
              <a:gd name="T19" fmla="*/ 2147483647 h 216"/>
              <a:gd name="T20" fmla="*/ 2147483647 w 271"/>
              <a:gd name="T21" fmla="*/ 2147483647 h 216"/>
              <a:gd name="T22" fmla="*/ 2147483647 w 271"/>
              <a:gd name="T23" fmla="*/ 2147483647 h 216"/>
              <a:gd name="T24" fmla="*/ 2147483647 w 271"/>
              <a:gd name="T25" fmla="*/ 2147483647 h 216"/>
              <a:gd name="T26" fmla="*/ 2147483647 w 271"/>
              <a:gd name="T27" fmla="*/ 2147483647 h 216"/>
              <a:gd name="T28" fmla="*/ 2147483647 w 271"/>
              <a:gd name="T29" fmla="*/ 2147483647 h 216"/>
              <a:gd name="T30" fmla="*/ 2147483647 w 271"/>
              <a:gd name="T31" fmla="*/ 2147483647 h 216"/>
              <a:gd name="T32" fmla="*/ 2147483647 w 271"/>
              <a:gd name="T33" fmla="*/ 2147483647 h 216"/>
              <a:gd name="T34" fmla="*/ 2147483647 w 271"/>
              <a:gd name="T35" fmla="*/ 2147483647 h 216"/>
              <a:gd name="T36" fmla="*/ 2147483647 w 271"/>
              <a:gd name="T37" fmla="*/ 2147483647 h 216"/>
              <a:gd name="T38" fmla="*/ 2147483647 w 271"/>
              <a:gd name="T39" fmla="*/ 2147483647 h 216"/>
              <a:gd name="T40" fmla="*/ 2147483647 w 271"/>
              <a:gd name="T41" fmla="*/ 2147483647 h 216"/>
              <a:gd name="T42" fmla="*/ 2147483647 w 271"/>
              <a:gd name="T43" fmla="*/ 2147483647 h 216"/>
              <a:gd name="T44" fmla="*/ 2147483647 w 271"/>
              <a:gd name="T45" fmla="*/ 2147483647 h 216"/>
              <a:gd name="T46" fmla="*/ 2147483647 w 271"/>
              <a:gd name="T47" fmla="*/ 2147483647 h 216"/>
              <a:gd name="T48" fmla="*/ 2147483647 w 271"/>
              <a:gd name="T49" fmla="*/ 2147483647 h 216"/>
              <a:gd name="T50" fmla="*/ 2147483647 w 271"/>
              <a:gd name="T51" fmla="*/ 2147483647 h 216"/>
              <a:gd name="T52" fmla="*/ 2147483647 w 271"/>
              <a:gd name="T53" fmla="*/ 2147483647 h 216"/>
              <a:gd name="T54" fmla="*/ 2147483647 w 271"/>
              <a:gd name="T55" fmla="*/ 2147483647 h 216"/>
              <a:gd name="T56" fmla="*/ 2147483647 w 271"/>
              <a:gd name="T57" fmla="*/ 2147483647 h 216"/>
              <a:gd name="T58" fmla="*/ 2147483647 w 271"/>
              <a:gd name="T59" fmla="*/ 2147483647 h 216"/>
              <a:gd name="T60" fmla="*/ 2147483647 w 271"/>
              <a:gd name="T61" fmla="*/ 2147483647 h 216"/>
              <a:gd name="T62" fmla="*/ 2147483647 w 271"/>
              <a:gd name="T63" fmla="*/ 2147483647 h 216"/>
              <a:gd name="T64" fmla="*/ 2147483647 w 271"/>
              <a:gd name="T65" fmla="*/ 2147483647 h 216"/>
              <a:gd name="T66" fmla="*/ 2147483647 w 271"/>
              <a:gd name="T67" fmla="*/ 2147483647 h 216"/>
              <a:gd name="T68" fmla="*/ 2147483647 w 271"/>
              <a:gd name="T69" fmla="*/ 2147483647 h 216"/>
              <a:gd name="T70" fmla="*/ 2147483647 w 271"/>
              <a:gd name="T71" fmla="*/ 2147483647 h 216"/>
              <a:gd name="T72" fmla="*/ 2147483647 w 271"/>
              <a:gd name="T73" fmla="*/ 2147483647 h 216"/>
              <a:gd name="T74" fmla="*/ 2147483647 w 271"/>
              <a:gd name="T75" fmla="*/ 2147483647 h 216"/>
              <a:gd name="T76" fmla="*/ 2147483647 w 271"/>
              <a:gd name="T77" fmla="*/ 2147483647 h 216"/>
              <a:gd name="T78" fmla="*/ 2147483647 w 271"/>
              <a:gd name="T79" fmla="*/ 2147483647 h 216"/>
              <a:gd name="T80" fmla="*/ 2147483647 w 271"/>
              <a:gd name="T81" fmla="*/ 2147483647 h 216"/>
              <a:gd name="T82" fmla="*/ 2147483647 w 271"/>
              <a:gd name="T83" fmla="*/ 2147483647 h 216"/>
              <a:gd name="T84" fmla="*/ 2147483647 w 271"/>
              <a:gd name="T85" fmla="*/ 2147483647 h 216"/>
              <a:gd name="T86" fmla="*/ 2147483647 w 271"/>
              <a:gd name="T87" fmla="*/ 2147483647 h 216"/>
              <a:gd name="T88" fmla="*/ 2147483647 w 271"/>
              <a:gd name="T89" fmla="*/ 2147483647 h 21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71" h="216">
                <a:moveTo>
                  <a:pt x="266" y="0"/>
                </a:moveTo>
                <a:lnTo>
                  <a:pt x="5" y="0"/>
                </a:lnTo>
                <a:lnTo>
                  <a:pt x="4" y="1"/>
                </a:lnTo>
                <a:lnTo>
                  <a:pt x="1" y="3"/>
                </a:lnTo>
                <a:lnTo>
                  <a:pt x="0" y="4"/>
                </a:lnTo>
                <a:lnTo>
                  <a:pt x="0" y="7"/>
                </a:lnTo>
                <a:lnTo>
                  <a:pt x="0" y="210"/>
                </a:lnTo>
                <a:lnTo>
                  <a:pt x="0" y="211"/>
                </a:lnTo>
                <a:lnTo>
                  <a:pt x="1" y="214"/>
                </a:lnTo>
                <a:lnTo>
                  <a:pt x="4" y="216"/>
                </a:lnTo>
                <a:lnTo>
                  <a:pt x="5" y="216"/>
                </a:lnTo>
                <a:lnTo>
                  <a:pt x="266" y="216"/>
                </a:lnTo>
                <a:lnTo>
                  <a:pt x="269" y="216"/>
                </a:lnTo>
                <a:lnTo>
                  <a:pt x="270" y="214"/>
                </a:lnTo>
                <a:lnTo>
                  <a:pt x="271" y="211"/>
                </a:lnTo>
                <a:lnTo>
                  <a:pt x="271" y="210"/>
                </a:lnTo>
                <a:lnTo>
                  <a:pt x="271" y="7"/>
                </a:lnTo>
                <a:lnTo>
                  <a:pt x="271" y="4"/>
                </a:lnTo>
                <a:lnTo>
                  <a:pt x="270" y="3"/>
                </a:lnTo>
                <a:lnTo>
                  <a:pt x="269" y="1"/>
                </a:lnTo>
                <a:lnTo>
                  <a:pt x="266" y="0"/>
                </a:lnTo>
                <a:close/>
                <a:moveTo>
                  <a:pt x="237" y="18"/>
                </a:moveTo>
                <a:lnTo>
                  <a:pt x="256" y="18"/>
                </a:lnTo>
                <a:lnTo>
                  <a:pt x="256" y="33"/>
                </a:lnTo>
                <a:lnTo>
                  <a:pt x="237" y="33"/>
                </a:lnTo>
                <a:lnTo>
                  <a:pt x="237" y="18"/>
                </a:lnTo>
                <a:close/>
                <a:moveTo>
                  <a:pt x="193" y="18"/>
                </a:moveTo>
                <a:lnTo>
                  <a:pt x="214" y="18"/>
                </a:lnTo>
                <a:lnTo>
                  <a:pt x="214" y="33"/>
                </a:lnTo>
                <a:lnTo>
                  <a:pt x="193" y="33"/>
                </a:lnTo>
                <a:lnTo>
                  <a:pt x="193" y="18"/>
                </a:lnTo>
                <a:close/>
                <a:moveTo>
                  <a:pt x="150" y="18"/>
                </a:moveTo>
                <a:lnTo>
                  <a:pt x="169" y="18"/>
                </a:lnTo>
                <a:lnTo>
                  <a:pt x="169" y="33"/>
                </a:lnTo>
                <a:lnTo>
                  <a:pt x="150" y="33"/>
                </a:lnTo>
                <a:lnTo>
                  <a:pt x="150" y="18"/>
                </a:lnTo>
                <a:close/>
                <a:moveTo>
                  <a:pt x="103" y="18"/>
                </a:moveTo>
                <a:lnTo>
                  <a:pt x="124" y="18"/>
                </a:lnTo>
                <a:lnTo>
                  <a:pt x="124" y="33"/>
                </a:lnTo>
                <a:lnTo>
                  <a:pt x="103" y="33"/>
                </a:lnTo>
                <a:lnTo>
                  <a:pt x="103" y="18"/>
                </a:lnTo>
                <a:close/>
                <a:moveTo>
                  <a:pt x="58" y="18"/>
                </a:moveTo>
                <a:lnTo>
                  <a:pt x="77" y="18"/>
                </a:lnTo>
                <a:lnTo>
                  <a:pt x="77" y="33"/>
                </a:lnTo>
                <a:lnTo>
                  <a:pt x="58" y="33"/>
                </a:lnTo>
                <a:lnTo>
                  <a:pt x="58" y="18"/>
                </a:lnTo>
                <a:close/>
                <a:moveTo>
                  <a:pt x="15" y="18"/>
                </a:moveTo>
                <a:lnTo>
                  <a:pt x="35" y="18"/>
                </a:lnTo>
                <a:lnTo>
                  <a:pt x="35" y="33"/>
                </a:lnTo>
                <a:lnTo>
                  <a:pt x="15" y="33"/>
                </a:lnTo>
                <a:lnTo>
                  <a:pt x="15" y="18"/>
                </a:lnTo>
                <a:close/>
                <a:moveTo>
                  <a:pt x="35" y="201"/>
                </a:moveTo>
                <a:lnTo>
                  <a:pt x="15" y="201"/>
                </a:lnTo>
                <a:lnTo>
                  <a:pt x="15" y="185"/>
                </a:lnTo>
                <a:lnTo>
                  <a:pt x="35" y="185"/>
                </a:lnTo>
                <a:lnTo>
                  <a:pt x="35" y="201"/>
                </a:lnTo>
                <a:close/>
                <a:moveTo>
                  <a:pt x="77" y="201"/>
                </a:moveTo>
                <a:lnTo>
                  <a:pt x="58" y="201"/>
                </a:lnTo>
                <a:lnTo>
                  <a:pt x="58" y="185"/>
                </a:lnTo>
                <a:lnTo>
                  <a:pt x="77" y="185"/>
                </a:lnTo>
                <a:lnTo>
                  <a:pt x="77" y="201"/>
                </a:lnTo>
                <a:close/>
                <a:moveTo>
                  <a:pt x="124" y="201"/>
                </a:moveTo>
                <a:lnTo>
                  <a:pt x="103" y="201"/>
                </a:lnTo>
                <a:lnTo>
                  <a:pt x="103" y="185"/>
                </a:lnTo>
                <a:lnTo>
                  <a:pt x="124" y="185"/>
                </a:lnTo>
                <a:lnTo>
                  <a:pt x="124" y="201"/>
                </a:lnTo>
                <a:close/>
                <a:moveTo>
                  <a:pt x="124" y="158"/>
                </a:moveTo>
                <a:lnTo>
                  <a:pt x="15" y="158"/>
                </a:lnTo>
                <a:lnTo>
                  <a:pt x="15" y="61"/>
                </a:lnTo>
                <a:lnTo>
                  <a:pt x="124" y="61"/>
                </a:lnTo>
                <a:lnTo>
                  <a:pt x="124" y="158"/>
                </a:lnTo>
                <a:close/>
                <a:moveTo>
                  <a:pt x="169" y="201"/>
                </a:moveTo>
                <a:lnTo>
                  <a:pt x="150" y="201"/>
                </a:lnTo>
                <a:lnTo>
                  <a:pt x="150" y="185"/>
                </a:lnTo>
                <a:lnTo>
                  <a:pt x="169" y="185"/>
                </a:lnTo>
                <a:lnTo>
                  <a:pt x="169" y="201"/>
                </a:lnTo>
                <a:close/>
                <a:moveTo>
                  <a:pt x="214" y="201"/>
                </a:moveTo>
                <a:lnTo>
                  <a:pt x="193" y="201"/>
                </a:lnTo>
                <a:lnTo>
                  <a:pt x="193" y="185"/>
                </a:lnTo>
                <a:lnTo>
                  <a:pt x="214" y="185"/>
                </a:lnTo>
                <a:lnTo>
                  <a:pt x="214" y="201"/>
                </a:lnTo>
                <a:close/>
                <a:moveTo>
                  <a:pt x="256" y="201"/>
                </a:moveTo>
                <a:lnTo>
                  <a:pt x="237" y="201"/>
                </a:lnTo>
                <a:lnTo>
                  <a:pt x="237" y="185"/>
                </a:lnTo>
                <a:lnTo>
                  <a:pt x="256" y="185"/>
                </a:lnTo>
                <a:lnTo>
                  <a:pt x="256" y="201"/>
                </a:lnTo>
                <a:close/>
                <a:moveTo>
                  <a:pt x="256" y="158"/>
                </a:moveTo>
                <a:lnTo>
                  <a:pt x="147" y="158"/>
                </a:lnTo>
                <a:lnTo>
                  <a:pt x="147" y="61"/>
                </a:lnTo>
                <a:lnTo>
                  <a:pt x="256" y="61"/>
                </a:lnTo>
                <a:lnTo>
                  <a:pt x="256" y="15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70" name="Freeform 176"/>
          <p:cNvSpPr>
            <a:spLocks noEditPoints="1"/>
          </p:cNvSpPr>
          <p:nvPr/>
        </p:nvSpPr>
        <p:spPr bwMode="auto">
          <a:xfrm>
            <a:off x="5259388" y="2976563"/>
            <a:ext cx="109537" cy="147637"/>
          </a:xfrm>
          <a:custGeom>
            <a:avLst/>
            <a:gdLst>
              <a:gd name="T0" fmla="*/ 2147483647 w 203"/>
              <a:gd name="T1" fmla="*/ 2147483647 h 273"/>
              <a:gd name="T2" fmla="*/ 2147483647 w 203"/>
              <a:gd name="T3" fmla="*/ 2147483647 h 273"/>
              <a:gd name="T4" fmla="*/ 2147483647 w 203"/>
              <a:gd name="T5" fmla="*/ 2147483647 h 273"/>
              <a:gd name="T6" fmla="*/ 2147483647 w 203"/>
              <a:gd name="T7" fmla="*/ 2147483647 h 273"/>
              <a:gd name="T8" fmla="*/ 2147483647 w 203"/>
              <a:gd name="T9" fmla="*/ 2147483647 h 273"/>
              <a:gd name="T10" fmla="*/ 2147483647 w 203"/>
              <a:gd name="T11" fmla="*/ 2147483647 h 273"/>
              <a:gd name="T12" fmla="*/ 2147483647 w 203"/>
              <a:gd name="T13" fmla="*/ 2147483647 h 273"/>
              <a:gd name="T14" fmla="*/ 2147483647 w 203"/>
              <a:gd name="T15" fmla="*/ 0 h 273"/>
              <a:gd name="T16" fmla="*/ 2147483647 w 203"/>
              <a:gd name="T17" fmla="*/ 2147483647 h 273"/>
              <a:gd name="T18" fmla="*/ 2147483647 w 203"/>
              <a:gd name="T19" fmla="*/ 2147483647 h 273"/>
              <a:gd name="T20" fmla="*/ 2147483647 w 203"/>
              <a:gd name="T21" fmla="*/ 2147483647 h 273"/>
              <a:gd name="T22" fmla="*/ 0 w 203"/>
              <a:gd name="T23" fmla="*/ 2147483647 h 273"/>
              <a:gd name="T24" fmla="*/ 0 w 203"/>
              <a:gd name="T25" fmla="*/ 2147483647 h 273"/>
              <a:gd name="T26" fmla="*/ 2147483647 w 203"/>
              <a:gd name="T27" fmla="*/ 2147483647 h 273"/>
              <a:gd name="T28" fmla="*/ 2147483647 w 203"/>
              <a:gd name="T29" fmla="*/ 2147483647 h 273"/>
              <a:gd name="T30" fmla="*/ 2147483647 w 203"/>
              <a:gd name="T31" fmla="*/ 2147483647 h 273"/>
              <a:gd name="T32" fmla="*/ 2147483647 w 203"/>
              <a:gd name="T33" fmla="*/ 2147483647 h 273"/>
              <a:gd name="T34" fmla="*/ 2147483647 w 203"/>
              <a:gd name="T35" fmla="*/ 2147483647 h 273"/>
              <a:gd name="T36" fmla="*/ 2147483647 w 203"/>
              <a:gd name="T37" fmla="*/ 2147483647 h 273"/>
              <a:gd name="T38" fmla="*/ 2147483647 w 203"/>
              <a:gd name="T39" fmla="*/ 2147483647 h 273"/>
              <a:gd name="T40" fmla="*/ 2147483647 w 203"/>
              <a:gd name="T41" fmla="*/ 2147483647 h 273"/>
              <a:gd name="T42" fmla="*/ 2147483647 w 203"/>
              <a:gd name="T43" fmla="*/ 2147483647 h 273"/>
              <a:gd name="T44" fmla="*/ 2147483647 w 203"/>
              <a:gd name="T45" fmla="*/ 2147483647 h 273"/>
              <a:gd name="T46" fmla="*/ 2147483647 w 203"/>
              <a:gd name="T47" fmla="*/ 2147483647 h 273"/>
              <a:gd name="T48" fmla="*/ 2147483647 w 203"/>
              <a:gd name="T49" fmla="*/ 2147483647 h 273"/>
              <a:gd name="T50" fmla="*/ 2147483647 w 203"/>
              <a:gd name="T51" fmla="*/ 2147483647 h 273"/>
              <a:gd name="T52" fmla="*/ 2147483647 w 203"/>
              <a:gd name="T53" fmla="*/ 2147483647 h 273"/>
              <a:gd name="T54" fmla="*/ 2147483647 w 203"/>
              <a:gd name="T55" fmla="*/ 2147483647 h 273"/>
              <a:gd name="T56" fmla="*/ 2147483647 w 203"/>
              <a:gd name="T57" fmla="*/ 2147483647 h 273"/>
              <a:gd name="T58" fmla="*/ 2147483647 w 203"/>
              <a:gd name="T59" fmla="*/ 2147483647 h 273"/>
              <a:gd name="T60" fmla="*/ 2147483647 w 203"/>
              <a:gd name="T61" fmla="*/ 2147483647 h 273"/>
              <a:gd name="T62" fmla="*/ 2147483647 w 203"/>
              <a:gd name="T63" fmla="*/ 2147483647 h 273"/>
              <a:gd name="T64" fmla="*/ 2147483647 w 203"/>
              <a:gd name="T65" fmla="*/ 2147483647 h 273"/>
              <a:gd name="T66" fmla="*/ 2147483647 w 203"/>
              <a:gd name="T67" fmla="*/ 2147483647 h 273"/>
              <a:gd name="T68" fmla="*/ 2147483647 w 203"/>
              <a:gd name="T69" fmla="*/ 2147483647 h 273"/>
              <a:gd name="T70" fmla="*/ 2147483647 w 203"/>
              <a:gd name="T71" fmla="*/ 2147483647 h 273"/>
              <a:gd name="T72" fmla="*/ 2147483647 w 203"/>
              <a:gd name="T73" fmla="*/ 2147483647 h 273"/>
              <a:gd name="T74" fmla="*/ 2147483647 w 203"/>
              <a:gd name="T75" fmla="*/ 2147483647 h 273"/>
              <a:gd name="T76" fmla="*/ 2147483647 w 203"/>
              <a:gd name="T77" fmla="*/ 2147483647 h 273"/>
              <a:gd name="T78" fmla="*/ 2147483647 w 203"/>
              <a:gd name="T79" fmla="*/ 2147483647 h 273"/>
              <a:gd name="T80" fmla="*/ 2147483647 w 203"/>
              <a:gd name="T81" fmla="*/ 2147483647 h 273"/>
              <a:gd name="T82" fmla="*/ 2147483647 w 203"/>
              <a:gd name="T83" fmla="*/ 2147483647 h 273"/>
              <a:gd name="T84" fmla="*/ 2147483647 w 203"/>
              <a:gd name="T85" fmla="*/ 2147483647 h 273"/>
              <a:gd name="T86" fmla="*/ 2147483647 w 203"/>
              <a:gd name="T87" fmla="*/ 2147483647 h 273"/>
              <a:gd name="T88" fmla="*/ 2147483647 w 203"/>
              <a:gd name="T89" fmla="*/ 2147483647 h 273"/>
              <a:gd name="T90" fmla="*/ 2147483647 w 203"/>
              <a:gd name="T91" fmla="*/ 2147483647 h 273"/>
              <a:gd name="T92" fmla="*/ 2147483647 w 203"/>
              <a:gd name="T93" fmla="*/ 2147483647 h 273"/>
              <a:gd name="T94" fmla="*/ 2147483647 w 203"/>
              <a:gd name="T95" fmla="*/ 2147483647 h 273"/>
              <a:gd name="T96" fmla="*/ 2147483647 w 203"/>
              <a:gd name="T97" fmla="*/ 2147483647 h 273"/>
              <a:gd name="T98" fmla="*/ 2147483647 w 203"/>
              <a:gd name="T99" fmla="*/ 2147483647 h 273"/>
              <a:gd name="T100" fmla="*/ 2147483647 w 203"/>
              <a:gd name="T101" fmla="*/ 2147483647 h 273"/>
              <a:gd name="T102" fmla="*/ 2147483647 w 203"/>
              <a:gd name="T103" fmla="*/ 2147483647 h 273"/>
              <a:gd name="T104" fmla="*/ 2147483647 w 203"/>
              <a:gd name="T105" fmla="*/ 2147483647 h 273"/>
              <a:gd name="T106" fmla="*/ 2147483647 w 203"/>
              <a:gd name="T107" fmla="*/ 2147483647 h 273"/>
              <a:gd name="T108" fmla="*/ 2147483647 w 203"/>
              <a:gd name="T109" fmla="*/ 2147483647 h 273"/>
              <a:gd name="T110" fmla="*/ 2147483647 w 203"/>
              <a:gd name="T111" fmla="*/ 2147483647 h 273"/>
              <a:gd name="T112" fmla="*/ 2147483647 w 203"/>
              <a:gd name="T113" fmla="*/ 2147483647 h 273"/>
              <a:gd name="T114" fmla="*/ 2147483647 w 203"/>
              <a:gd name="T115" fmla="*/ 2147483647 h 27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03" h="273">
                <a:moveTo>
                  <a:pt x="197" y="81"/>
                </a:moveTo>
                <a:lnTo>
                  <a:pt x="197" y="81"/>
                </a:lnTo>
                <a:lnTo>
                  <a:pt x="194" y="81"/>
                </a:lnTo>
                <a:lnTo>
                  <a:pt x="190" y="73"/>
                </a:lnTo>
                <a:lnTo>
                  <a:pt x="184" y="66"/>
                </a:lnTo>
                <a:lnTo>
                  <a:pt x="177" y="59"/>
                </a:lnTo>
                <a:lnTo>
                  <a:pt x="171" y="53"/>
                </a:lnTo>
                <a:lnTo>
                  <a:pt x="157" y="44"/>
                </a:lnTo>
                <a:lnTo>
                  <a:pt x="149" y="38"/>
                </a:lnTo>
                <a:lnTo>
                  <a:pt x="147" y="38"/>
                </a:lnTo>
                <a:lnTo>
                  <a:pt x="145" y="38"/>
                </a:lnTo>
                <a:lnTo>
                  <a:pt x="145" y="17"/>
                </a:lnTo>
                <a:lnTo>
                  <a:pt x="143" y="10"/>
                </a:lnTo>
                <a:lnTo>
                  <a:pt x="141" y="4"/>
                </a:lnTo>
                <a:lnTo>
                  <a:pt x="137" y="2"/>
                </a:lnTo>
                <a:lnTo>
                  <a:pt x="132" y="0"/>
                </a:lnTo>
                <a:lnTo>
                  <a:pt x="23" y="0"/>
                </a:lnTo>
                <a:lnTo>
                  <a:pt x="18" y="2"/>
                </a:lnTo>
                <a:lnTo>
                  <a:pt x="15" y="4"/>
                </a:lnTo>
                <a:lnTo>
                  <a:pt x="12" y="10"/>
                </a:lnTo>
                <a:lnTo>
                  <a:pt x="11" y="17"/>
                </a:lnTo>
                <a:lnTo>
                  <a:pt x="11" y="253"/>
                </a:lnTo>
                <a:lnTo>
                  <a:pt x="3" y="253"/>
                </a:lnTo>
                <a:lnTo>
                  <a:pt x="0" y="254"/>
                </a:lnTo>
                <a:lnTo>
                  <a:pt x="0" y="255"/>
                </a:lnTo>
                <a:lnTo>
                  <a:pt x="0" y="270"/>
                </a:lnTo>
                <a:lnTo>
                  <a:pt x="0" y="272"/>
                </a:lnTo>
                <a:lnTo>
                  <a:pt x="3" y="273"/>
                </a:lnTo>
                <a:lnTo>
                  <a:pt x="23" y="273"/>
                </a:lnTo>
                <a:lnTo>
                  <a:pt x="132" y="273"/>
                </a:lnTo>
                <a:lnTo>
                  <a:pt x="152" y="273"/>
                </a:lnTo>
                <a:lnTo>
                  <a:pt x="154" y="272"/>
                </a:lnTo>
                <a:lnTo>
                  <a:pt x="154" y="270"/>
                </a:lnTo>
                <a:lnTo>
                  <a:pt x="154" y="255"/>
                </a:lnTo>
                <a:lnTo>
                  <a:pt x="154" y="254"/>
                </a:lnTo>
                <a:lnTo>
                  <a:pt x="152" y="253"/>
                </a:lnTo>
                <a:lnTo>
                  <a:pt x="145" y="253"/>
                </a:lnTo>
                <a:lnTo>
                  <a:pt x="145" y="228"/>
                </a:lnTo>
                <a:lnTo>
                  <a:pt x="156" y="229"/>
                </a:lnTo>
                <a:lnTo>
                  <a:pt x="162" y="229"/>
                </a:lnTo>
                <a:lnTo>
                  <a:pt x="169" y="228"/>
                </a:lnTo>
                <a:lnTo>
                  <a:pt x="175" y="225"/>
                </a:lnTo>
                <a:lnTo>
                  <a:pt x="180" y="223"/>
                </a:lnTo>
                <a:lnTo>
                  <a:pt x="186" y="216"/>
                </a:lnTo>
                <a:lnTo>
                  <a:pt x="188" y="210"/>
                </a:lnTo>
                <a:lnTo>
                  <a:pt x="191" y="204"/>
                </a:lnTo>
                <a:lnTo>
                  <a:pt x="192" y="144"/>
                </a:lnTo>
                <a:lnTo>
                  <a:pt x="197" y="141"/>
                </a:lnTo>
                <a:lnTo>
                  <a:pt x="199" y="137"/>
                </a:lnTo>
                <a:lnTo>
                  <a:pt x="203" y="130"/>
                </a:lnTo>
                <a:lnTo>
                  <a:pt x="203" y="128"/>
                </a:lnTo>
                <a:lnTo>
                  <a:pt x="203" y="101"/>
                </a:lnTo>
                <a:lnTo>
                  <a:pt x="203" y="96"/>
                </a:lnTo>
                <a:lnTo>
                  <a:pt x="202" y="90"/>
                </a:lnTo>
                <a:lnTo>
                  <a:pt x="199" y="85"/>
                </a:lnTo>
                <a:lnTo>
                  <a:pt x="197" y="81"/>
                </a:lnTo>
                <a:close/>
                <a:moveTo>
                  <a:pt x="191" y="93"/>
                </a:moveTo>
                <a:lnTo>
                  <a:pt x="191" y="93"/>
                </a:lnTo>
                <a:lnTo>
                  <a:pt x="191" y="101"/>
                </a:lnTo>
                <a:lnTo>
                  <a:pt x="191" y="127"/>
                </a:lnTo>
                <a:lnTo>
                  <a:pt x="190" y="130"/>
                </a:lnTo>
                <a:lnTo>
                  <a:pt x="188" y="131"/>
                </a:lnTo>
                <a:lnTo>
                  <a:pt x="187" y="131"/>
                </a:lnTo>
                <a:lnTo>
                  <a:pt x="182" y="131"/>
                </a:lnTo>
                <a:lnTo>
                  <a:pt x="179" y="130"/>
                </a:lnTo>
                <a:lnTo>
                  <a:pt x="177" y="126"/>
                </a:lnTo>
                <a:lnTo>
                  <a:pt x="177" y="118"/>
                </a:lnTo>
                <a:lnTo>
                  <a:pt x="177" y="108"/>
                </a:lnTo>
                <a:lnTo>
                  <a:pt x="177" y="104"/>
                </a:lnTo>
                <a:lnTo>
                  <a:pt x="179" y="100"/>
                </a:lnTo>
                <a:lnTo>
                  <a:pt x="183" y="96"/>
                </a:lnTo>
                <a:lnTo>
                  <a:pt x="187" y="93"/>
                </a:lnTo>
                <a:lnTo>
                  <a:pt x="190" y="93"/>
                </a:lnTo>
                <a:lnTo>
                  <a:pt x="191" y="93"/>
                </a:lnTo>
                <a:close/>
                <a:moveTo>
                  <a:pt x="23" y="11"/>
                </a:moveTo>
                <a:lnTo>
                  <a:pt x="132" y="11"/>
                </a:lnTo>
                <a:lnTo>
                  <a:pt x="132" y="83"/>
                </a:lnTo>
                <a:lnTo>
                  <a:pt x="23" y="83"/>
                </a:lnTo>
                <a:lnTo>
                  <a:pt x="23" y="11"/>
                </a:lnTo>
                <a:close/>
                <a:moveTo>
                  <a:pt x="44" y="148"/>
                </a:moveTo>
                <a:lnTo>
                  <a:pt x="44" y="134"/>
                </a:lnTo>
                <a:lnTo>
                  <a:pt x="108" y="134"/>
                </a:lnTo>
                <a:lnTo>
                  <a:pt x="108" y="148"/>
                </a:lnTo>
                <a:lnTo>
                  <a:pt x="44" y="148"/>
                </a:lnTo>
                <a:close/>
                <a:moveTo>
                  <a:pt x="108" y="164"/>
                </a:moveTo>
                <a:lnTo>
                  <a:pt x="108" y="183"/>
                </a:lnTo>
                <a:lnTo>
                  <a:pt x="44" y="183"/>
                </a:lnTo>
                <a:lnTo>
                  <a:pt x="44" y="164"/>
                </a:lnTo>
                <a:lnTo>
                  <a:pt x="108" y="164"/>
                </a:lnTo>
                <a:close/>
                <a:moveTo>
                  <a:pt x="173" y="213"/>
                </a:moveTo>
                <a:lnTo>
                  <a:pt x="173" y="213"/>
                </a:lnTo>
                <a:lnTo>
                  <a:pt x="168" y="216"/>
                </a:lnTo>
                <a:lnTo>
                  <a:pt x="162" y="217"/>
                </a:lnTo>
                <a:lnTo>
                  <a:pt x="156" y="217"/>
                </a:lnTo>
                <a:lnTo>
                  <a:pt x="147" y="217"/>
                </a:lnTo>
                <a:lnTo>
                  <a:pt x="145" y="217"/>
                </a:lnTo>
                <a:lnTo>
                  <a:pt x="145" y="51"/>
                </a:lnTo>
                <a:lnTo>
                  <a:pt x="156" y="58"/>
                </a:lnTo>
                <a:lnTo>
                  <a:pt x="167" y="66"/>
                </a:lnTo>
                <a:lnTo>
                  <a:pt x="176" y="74"/>
                </a:lnTo>
                <a:lnTo>
                  <a:pt x="182" y="82"/>
                </a:lnTo>
                <a:lnTo>
                  <a:pt x="176" y="86"/>
                </a:lnTo>
                <a:lnTo>
                  <a:pt x="171" y="90"/>
                </a:lnTo>
                <a:lnTo>
                  <a:pt x="167" y="98"/>
                </a:lnTo>
                <a:lnTo>
                  <a:pt x="165" y="103"/>
                </a:lnTo>
                <a:lnTo>
                  <a:pt x="165" y="108"/>
                </a:lnTo>
                <a:lnTo>
                  <a:pt x="167" y="118"/>
                </a:lnTo>
                <a:lnTo>
                  <a:pt x="167" y="126"/>
                </a:lnTo>
                <a:lnTo>
                  <a:pt x="168" y="134"/>
                </a:lnTo>
                <a:lnTo>
                  <a:pt x="169" y="137"/>
                </a:lnTo>
                <a:lnTo>
                  <a:pt x="172" y="139"/>
                </a:lnTo>
                <a:lnTo>
                  <a:pt x="176" y="142"/>
                </a:lnTo>
                <a:lnTo>
                  <a:pt x="180" y="144"/>
                </a:lnTo>
                <a:lnTo>
                  <a:pt x="179" y="204"/>
                </a:lnTo>
                <a:lnTo>
                  <a:pt x="177" y="206"/>
                </a:lnTo>
                <a:lnTo>
                  <a:pt x="176" y="209"/>
                </a:lnTo>
                <a:lnTo>
                  <a:pt x="173" y="21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71" name="Freeform 177"/>
          <p:cNvSpPr>
            <a:spLocks noEditPoints="1"/>
          </p:cNvSpPr>
          <p:nvPr/>
        </p:nvSpPr>
        <p:spPr bwMode="auto">
          <a:xfrm>
            <a:off x="4349750" y="3036888"/>
            <a:ext cx="147638" cy="84137"/>
          </a:xfrm>
          <a:custGeom>
            <a:avLst/>
            <a:gdLst>
              <a:gd name="T0" fmla="*/ 2147483647 w 273"/>
              <a:gd name="T1" fmla="*/ 2147483647 h 154"/>
              <a:gd name="T2" fmla="*/ 2147483647 w 273"/>
              <a:gd name="T3" fmla="*/ 2147483647 h 154"/>
              <a:gd name="T4" fmla="*/ 2147483647 w 273"/>
              <a:gd name="T5" fmla="*/ 2147483647 h 154"/>
              <a:gd name="T6" fmla="*/ 2147483647 w 273"/>
              <a:gd name="T7" fmla="*/ 2147483647 h 154"/>
              <a:gd name="T8" fmla="*/ 2147483647 w 273"/>
              <a:gd name="T9" fmla="*/ 2147483647 h 154"/>
              <a:gd name="T10" fmla="*/ 2147483647 w 273"/>
              <a:gd name="T11" fmla="*/ 2147483647 h 154"/>
              <a:gd name="T12" fmla="*/ 2147483647 w 273"/>
              <a:gd name="T13" fmla="*/ 2147483647 h 154"/>
              <a:gd name="T14" fmla="*/ 2147483647 w 273"/>
              <a:gd name="T15" fmla="*/ 2147483647 h 154"/>
              <a:gd name="T16" fmla="*/ 2147483647 w 273"/>
              <a:gd name="T17" fmla="*/ 2147483647 h 154"/>
              <a:gd name="T18" fmla="*/ 2147483647 w 273"/>
              <a:gd name="T19" fmla="*/ 2147483647 h 154"/>
              <a:gd name="T20" fmla="*/ 2147483647 w 273"/>
              <a:gd name="T21" fmla="*/ 2147483647 h 154"/>
              <a:gd name="T22" fmla="*/ 2147483647 w 273"/>
              <a:gd name="T23" fmla="*/ 2147483647 h 154"/>
              <a:gd name="T24" fmla="*/ 2147483647 w 273"/>
              <a:gd name="T25" fmla="*/ 2147483647 h 154"/>
              <a:gd name="T26" fmla="*/ 2147483647 w 273"/>
              <a:gd name="T27" fmla="*/ 2147483647 h 154"/>
              <a:gd name="T28" fmla="*/ 2147483647 w 273"/>
              <a:gd name="T29" fmla="*/ 2147483647 h 154"/>
              <a:gd name="T30" fmla="*/ 2147483647 w 273"/>
              <a:gd name="T31" fmla="*/ 2147483647 h 154"/>
              <a:gd name="T32" fmla="*/ 0 w 273"/>
              <a:gd name="T33" fmla="*/ 2147483647 h 154"/>
              <a:gd name="T34" fmla="*/ 2147483647 w 273"/>
              <a:gd name="T35" fmla="*/ 2147483647 h 154"/>
              <a:gd name="T36" fmla="*/ 2147483647 w 273"/>
              <a:gd name="T37" fmla="*/ 2147483647 h 154"/>
              <a:gd name="T38" fmla="*/ 2147483647 w 273"/>
              <a:gd name="T39" fmla="*/ 2147483647 h 154"/>
              <a:gd name="T40" fmla="*/ 2147483647 w 273"/>
              <a:gd name="T41" fmla="*/ 2147483647 h 154"/>
              <a:gd name="T42" fmla="*/ 2147483647 w 273"/>
              <a:gd name="T43" fmla="*/ 2147483647 h 154"/>
              <a:gd name="T44" fmla="*/ 2147483647 w 273"/>
              <a:gd name="T45" fmla="*/ 2147483647 h 154"/>
              <a:gd name="T46" fmla="*/ 2147483647 w 273"/>
              <a:gd name="T47" fmla="*/ 2147483647 h 154"/>
              <a:gd name="T48" fmla="*/ 2147483647 w 273"/>
              <a:gd name="T49" fmla="*/ 2147483647 h 154"/>
              <a:gd name="T50" fmla="*/ 2147483647 w 273"/>
              <a:gd name="T51" fmla="*/ 2147483647 h 154"/>
              <a:gd name="T52" fmla="*/ 2147483647 w 273"/>
              <a:gd name="T53" fmla="*/ 2147483647 h 154"/>
              <a:gd name="T54" fmla="*/ 2147483647 w 273"/>
              <a:gd name="T55" fmla="*/ 2147483647 h 154"/>
              <a:gd name="T56" fmla="*/ 2147483647 w 273"/>
              <a:gd name="T57" fmla="*/ 2147483647 h 154"/>
              <a:gd name="T58" fmla="*/ 2147483647 w 273"/>
              <a:gd name="T59" fmla="*/ 2147483647 h 154"/>
              <a:gd name="T60" fmla="*/ 2147483647 w 273"/>
              <a:gd name="T61" fmla="*/ 2147483647 h 154"/>
              <a:gd name="T62" fmla="*/ 2147483647 w 273"/>
              <a:gd name="T63" fmla="*/ 2147483647 h 154"/>
              <a:gd name="T64" fmla="*/ 2147483647 w 273"/>
              <a:gd name="T65" fmla="*/ 2147483647 h 154"/>
              <a:gd name="T66" fmla="*/ 2147483647 w 273"/>
              <a:gd name="T67" fmla="*/ 2147483647 h 154"/>
              <a:gd name="T68" fmla="*/ 2147483647 w 273"/>
              <a:gd name="T69" fmla="*/ 2147483647 h 154"/>
              <a:gd name="T70" fmla="*/ 2147483647 w 273"/>
              <a:gd name="T71" fmla="*/ 2147483647 h 154"/>
              <a:gd name="T72" fmla="*/ 2147483647 w 273"/>
              <a:gd name="T73" fmla="*/ 2147483647 h 154"/>
              <a:gd name="T74" fmla="*/ 2147483647 w 273"/>
              <a:gd name="T75" fmla="*/ 2147483647 h 154"/>
              <a:gd name="T76" fmla="*/ 2147483647 w 273"/>
              <a:gd name="T77" fmla="*/ 2147483647 h 154"/>
              <a:gd name="T78" fmla="*/ 2147483647 w 273"/>
              <a:gd name="T79" fmla="*/ 2147483647 h 154"/>
              <a:gd name="T80" fmla="*/ 2147483647 w 273"/>
              <a:gd name="T81" fmla="*/ 2147483647 h 154"/>
              <a:gd name="T82" fmla="*/ 2147483647 w 273"/>
              <a:gd name="T83" fmla="*/ 2147483647 h 154"/>
              <a:gd name="T84" fmla="*/ 2147483647 w 273"/>
              <a:gd name="T85" fmla="*/ 2147483647 h 154"/>
              <a:gd name="T86" fmla="*/ 2147483647 w 273"/>
              <a:gd name="T87" fmla="*/ 2147483647 h 154"/>
              <a:gd name="T88" fmla="*/ 2147483647 w 273"/>
              <a:gd name="T89" fmla="*/ 2147483647 h 154"/>
              <a:gd name="T90" fmla="*/ 2147483647 w 273"/>
              <a:gd name="T91" fmla="*/ 2147483647 h 154"/>
              <a:gd name="T92" fmla="*/ 2147483647 w 273"/>
              <a:gd name="T93" fmla="*/ 2147483647 h 154"/>
              <a:gd name="T94" fmla="*/ 2147483647 w 273"/>
              <a:gd name="T95" fmla="*/ 2147483647 h 154"/>
              <a:gd name="T96" fmla="*/ 2147483647 w 273"/>
              <a:gd name="T97" fmla="*/ 2147483647 h 154"/>
              <a:gd name="T98" fmla="*/ 2147483647 w 273"/>
              <a:gd name="T99" fmla="*/ 2147483647 h 154"/>
              <a:gd name="T100" fmla="*/ 2147483647 w 273"/>
              <a:gd name="T101" fmla="*/ 2147483647 h 154"/>
              <a:gd name="T102" fmla="*/ 2147483647 w 273"/>
              <a:gd name="T103" fmla="*/ 2147483647 h 154"/>
              <a:gd name="T104" fmla="*/ 2147483647 w 273"/>
              <a:gd name="T105" fmla="*/ 2147483647 h 154"/>
              <a:gd name="T106" fmla="*/ 2147483647 w 273"/>
              <a:gd name="T107" fmla="*/ 2147483647 h 154"/>
              <a:gd name="T108" fmla="*/ 2147483647 w 273"/>
              <a:gd name="T109" fmla="*/ 2147483647 h 154"/>
              <a:gd name="T110" fmla="*/ 2147483647 w 273"/>
              <a:gd name="T111" fmla="*/ 2147483647 h 154"/>
              <a:gd name="T112" fmla="*/ 2147483647 w 273"/>
              <a:gd name="T113" fmla="*/ 2147483647 h 154"/>
              <a:gd name="T114" fmla="*/ 2147483647 w 273"/>
              <a:gd name="T115" fmla="*/ 2147483647 h 154"/>
              <a:gd name="T116" fmla="*/ 2147483647 w 273"/>
              <a:gd name="T117" fmla="*/ 2147483647 h 154"/>
              <a:gd name="T118" fmla="*/ 2147483647 w 273"/>
              <a:gd name="T119" fmla="*/ 2147483647 h 154"/>
              <a:gd name="T120" fmla="*/ 2147483647 w 273"/>
              <a:gd name="T121" fmla="*/ 2147483647 h 154"/>
              <a:gd name="T122" fmla="*/ 2147483647 w 273"/>
              <a:gd name="T123" fmla="*/ 2147483647 h 154"/>
              <a:gd name="T124" fmla="*/ 2147483647 w 273"/>
              <a:gd name="T125" fmla="*/ 2147483647 h 15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73" h="154">
                <a:moveTo>
                  <a:pt x="220" y="48"/>
                </a:moveTo>
                <a:lnTo>
                  <a:pt x="220" y="48"/>
                </a:lnTo>
                <a:lnTo>
                  <a:pt x="213" y="48"/>
                </a:lnTo>
                <a:lnTo>
                  <a:pt x="207" y="49"/>
                </a:lnTo>
                <a:lnTo>
                  <a:pt x="200" y="52"/>
                </a:lnTo>
                <a:lnTo>
                  <a:pt x="193" y="55"/>
                </a:lnTo>
                <a:lnTo>
                  <a:pt x="192" y="49"/>
                </a:lnTo>
                <a:lnTo>
                  <a:pt x="190" y="48"/>
                </a:lnTo>
                <a:lnTo>
                  <a:pt x="186" y="33"/>
                </a:lnTo>
                <a:lnTo>
                  <a:pt x="186" y="32"/>
                </a:lnTo>
                <a:lnTo>
                  <a:pt x="182" y="16"/>
                </a:lnTo>
                <a:lnTo>
                  <a:pt x="185" y="12"/>
                </a:lnTo>
                <a:lnTo>
                  <a:pt x="186" y="10"/>
                </a:lnTo>
                <a:lnTo>
                  <a:pt x="185" y="6"/>
                </a:lnTo>
                <a:lnTo>
                  <a:pt x="183" y="3"/>
                </a:lnTo>
                <a:lnTo>
                  <a:pt x="179" y="1"/>
                </a:lnTo>
                <a:lnTo>
                  <a:pt x="175" y="0"/>
                </a:lnTo>
                <a:lnTo>
                  <a:pt x="168" y="0"/>
                </a:lnTo>
                <a:lnTo>
                  <a:pt x="160" y="0"/>
                </a:lnTo>
                <a:lnTo>
                  <a:pt x="157" y="3"/>
                </a:lnTo>
                <a:lnTo>
                  <a:pt x="156" y="6"/>
                </a:lnTo>
                <a:lnTo>
                  <a:pt x="159" y="10"/>
                </a:lnTo>
                <a:lnTo>
                  <a:pt x="162" y="10"/>
                </a:lnTo>
                <a:lnTo>
                  <a:pt x="170" y="10"/>
                </a:lnTo>
                <a:lnTo>
                  <a:pt x="175" y="10"/>
                </a:lnTo>
                <a:lnTo>
                  <a:pt x="174" y="14"/>
                </a:lnTo>
                <a:lnTo>
                  <a:pt x="174" y="16"/>
                </a:lnTo>
                <a:lnTo>
                  <a:pt x="174" y="18"/>
                </a:lnTo>
                <a:lnTo>
                  <a:pt x="175" y="30"/>
                </a:lnTo>
                <a:lnTo>
                  <a:pt x="123" y="30"/>
                </a:lnTo>
                <a:lnTo>
                  <a:pt x="122" y="30"/>
                </a:lnTo>
                <a:lnTo>
                  <a:pt x="112" y="30"/>
                </a:lnTo>
                <a:lnTo>
                  <a:pt x="112" y="27"/>
                </a:lnTo>
                <a:lnTo>
                  <a:pt x="115" y="26"/>
                </a:lnTo>
                <a:lnTo>
                  <a:pt x="119" y="25"/>
                </a:lnTo>
                <a:lnTo>
                  <a:pt x="126" y="23"/>
                </a:lnTo>
                <a:lnTo>
                  <a:pt x="130" y="21"/>
                </a:lnTo>
                <a:lnTo>
                  <a:pt x="132" y="18"/>
                </a:lnTo>
                <a:lnTo>
                  <a:pt x="130" y="16"/>
                </a:lnTo>
                <a:lnTo>
                  <a:pt x="129" y="15"/>
                </a:lnTo>
                <a:lnTo>
                  <a:pt x="125" y="14"/>
                </a:lnTo>
                <a:lnTo>
                  <a:pt x="119" y="14"/>
                </a:lnTo>
                <a:lnTo>
                  <a:pt x="106" y="12"/>
                </a:lnTo>
                <a:lnTo>
                  <a:pt x="93" y="11"/>
                </a:lnTo>
                <a:lnTo>
                  <a:pt x="85" y="12"/>
                </a:lnTo>
                <a:lnTo>
                  <a:pt x="84" y="12"/>
                </a:lnTo>
                <a:lnTo>
                  <a:pt x="82" y="14"/>
                </a:lnTo>
                <a:lnTo>
                  <a:pt x="82" y="16"/>
                </a:lnTo>
                <a:lnTo>
                  <a:pt x="84" y="19"/>
                </a:lnTo>
                <a:lnTo>
                  <a:pt x="89" y="23"/>
                </a:lnTo>
                <a:lnTo>
                  <a:pt x="95" y="27"/>
                </a:lnTo>
                <a:lnTo>
                  <a:pt x="103" y="30"/>
                </a:lnTo>
                <a:lnTo>
                  <a:pt x="103" y="32"/>
                </a:lnTo>
                <a:lnTo>
                  <a:pt x="100" y="33"/>
                </a:lnTo>
                <a:lnTo>
                  <a:pt x="97" y="34"/>
                </a:lnTo>
                <a:lnTo>
                  <a:pt x="82" y="55"/>
                </a:lnTo>
                <a:lnTo>
                  <a:pt x="76" y="52"/>
                </a:lnTo>
                <a:lnTo>
                  <a:pt x="69" y="49"/>
                </a:lnTo>
                <a:lnTo>
                  <a:pt x="62" y="48"/>
                </a:lnTo>
                <a:lnTo>
                  <a:pt x="54" y="48"/>
                </a:lnTo>
                <a:lnTo>
                  <a:pt x="44" y="48"/>
                </a:lnTo>
                <a:lnTo>
                  <a:pt x="33" y="52"/>
                </a:lnTo>
                <a:lnTo>
                  <a:pt x="25" y="56"/>
                </a:lnTo>
                <a:lnTo>
                  <a:pt x="17" y="63"/>
                </a:lnTo>
                <a:lnTo>
                  <a:pt x="10" y="71"/>
                </a:lnTo>
                <a:lnTo>
                  <a:pt x="5" y="79"/>
                </a:lnTo>
                <a:lnTo>
                  <a:pt x="2" y="90"/>
                </a:lnTo>
                <a:lnTo>
                  <a:pt x="0" y="101"/>
                </a:lnTo>
                <a:lnTo>
                  <a:pt x="2" y="111"/>
                </a:lnTo>
                <a:lnTo>
                  <a:pt x="5" y="122"/>
                </a:lnTo>
                <a:lnTo>
                  <a:pt x="10" y="130"/>
                </a:lnTo>
                <a:lnTo>
                  <a:pt x="17" y="138"/>
                </a:lnTo>
                <a:lnTo>
                  <a:pt x="25" y="145"/>
                </a:lnTo>
                <a:lnTo>
                  <a:pt x="33" y="150"/>
                </a:lnTo>
                <a:lnTo>
                  <a:pt x="44" y="153"/>
                </a:lnTo>
                <a:lnTo>
                  <a:pt x="54" y="154"/>
                </a:lnTo>
                <a:lnTo>
                  <a:pt x="63" y="153"/>
                </a:lnTo>
                <a:lnTo>
                  <a:pt x="73" y="150"/>
                </a:lnTo>
                <a:lnTo>
                  <a:pt x="81" y="146"/>
                </a:lnTo>
                <a:lnTo>
                  <a:pt x="88" y="142"/>
                </a:lnTo>
                <a:lnTo>
                  <a:pt x="95" y="135"/>
                </a:lnTo>
                <a:lnTo>
                  <a:pt x="100" y="128"/>
                </a:lnTo>
                <a:lnTo>
                  <a:pt x="104" y="120"/>
                </a:lnTo>
                <a:lnTo>
                  <a:pt x="107" y="112"/>
                </a:lnTo>
                <a:lnTo>
                  <a:pt x="116" y="112"/>
                </a:lnTo>
                <a:lnTo>
                  <a:pt x="119" y="116"/>
                </a:lnTo>
                <a:lnTo>
                  <a:pt x="125" y="117"/>
                </a:lnTo>
                <a:lnTo>
                  <a:pt x="125" y="127"/>
                </a:lnTo>
                <a:lnTo>
                  <a:pt x="121" y="127"/>
                </a:lnTo>
                <a:lnTo>
                  <a:pt x="118" y="128"/>
                </a:lnTo>
                <a:lnTo>
                  <a:pt x="116" y="131"/>
                </a:lnTo>
                <a:lnTo>
                  <a:pt x="118" y="134"/>
                </a:lnTo>
                <a:lnTo>
                  <a:pt x="121" y="135"/>
                </a:lnTo>
                <a:lnTo>
                  <a:pt x="136" y="135"/>
                </a:lnTo>
                <a:lnTo>
                  <a:pt x="138" y="134"/>
                </a:lnTo>
                <a:lnTo>
                  <a:pt x="140" y="131"/>
                </a:lnTo>
                <a:lnTo>
                  <a:pt x="138" y="128"/>
                </a:lnTo>
                <a:lnTo>
                  <a:pt x="136" y="127"/>
                </a:lnTo>
                <a:lnTo>
                  <a:pt x="133" y="127"/>
                </a:lnTo>
                <a:lnTo>
                  <a:pt x="133" y="117"/>
                </a:lnTo>
                <a:lnTo>
                  <a:pt x="137" y="116"/>
                </a:lnTo>
                <a:lnTo>
                  <a:pt x="140" y="113"/>
                </a:lnTo>
                <a:lnTo>
                  <a:pt x="142" y="109"/>
                </a:lnTo>
                <a:lnTo>
                  <a:pt x="142" y="104"/>
                </a:lnTo>
                <a:lnTo>
                  <a:pt x="141" y="98"/>
                </a:lnTo>
                <a:lnTo>
                  <a:pt x="185" y="59"/>
                </a:lnTo>
                <a:lnTo>
                  <a:pt x="186" y="60"/>
                </a:lnTo>
                <a:lnTo>
                  <a:pt x="178" y="68"/>
                </a:lnTo>
                <a:lnTo>
                  <a:pt x="172" y="78"/>
                </a:lnTo>
                <a:lnTo>
                  <a:pt x="168" y="89"/>
                </a:lnTo>
                <a:lnTo>
                  <a:pt x="167" y="101"/>
                </a:lnTo>
                <a:lnTo>
                  <a:pt x="168" y="111"/>
                </a:lnTo>
                <a:lnTo>
                  <a:pt x="171" y="122"/>
                </a:lnTo>
                <a:lnTo>
                  <a:pt x="177" y="130"/>
                </a:lnTo>
                <a:lnTo>
                  <a:pt x="182" y="138"/>
                </a:lnTo>
                <a:lnTo>
                  <a:pt x="190" y="145"/>
                </a:lnTo>
                <a:lnTo>
                  <a:pt x="200" y="150"/>
                </a:lnTo>
                <a:lnTo>
                  <a:pt x="209" y="153"/>
                </a:lnTo>
                <a:lnTo>
                  <a:pt x="220" y="154"/>
                </a:lnTo>
                <a:lnTo>
                  <a:pt x="231" y="153"/>
                </a:lnTo>
                <a:lnTo>
                  <a:pt x="241" y="150"/>
                </a:lnTo>
                <a:lnTo>
                  <a:pt x="250" y="145"/>
                </a:lnTo>
                <a:lnTo>
                  <a:pt x="258" y="138"/>
                </a:lnTo>
                <a:lnTo>
                  <a:pt x="264" y="130"/>
                </a:lnTo>
                <a:lnTo>
                  <a:pt x="269" y="122"/>
                </a:lnTo>
                <a:lnTo>
                  <a:pt x="272" y="111"/>
                </a:lnTo>
                <a:lnTo>
                  <a:pt x="273" y="101"/>
                </a:lnTo>
                <a:lnTo>
                  <a:pt x="272" y="90"/>
                </a:lnTo>
                <a:lnTo>
                  <a:pt x="269" y="79"/>
                </a:lnTo>
                <a:lnTo>
                  <a:pt x="264" y="71"/>
                </a:lnTo>
                <a:lnTo>
                  <a:pt x="258" y="63"/>
                </a:lnTo>
                <a:lnTo>
                  <a:pt x="250" y="56"/>
                </a:lnTo>
                <a:lnTo>
                  <a:pt x="241" y="52"/>
                </a:lnTo>
                <a:lnTo>
                  <a:pt x="231" y="48"/>
                </a:lnTo>
                <a:lnTo>
                  <a:pt x="220" y="48"/>
                </a:lnTo>
                <a:close/>
                <a:moveTo>
                  <a:pt x="220" y="142"/>
                </a:moveTo>
                <a:lnTo>
                  <a:pt x="220" y="142"/>
                </a:lnTo>
                <a:lnTo>
                  <a:pt x="212" y="141"/>
                </a:lnTo>
                <a:lnTo>
                  <a:pt x="204" y="138"/>
                </a:lnTo>
                <a:lnTo>
                  <a:pt x="197" y="134"/>
                </a:lnTo>
                <a:lnTo>
                  <a:pt x="192" y="130"/>
                </a:lnTo>
                <a:lnTo>
                  <a:pt x="186" y="123"/>
                </a:lnTo>
                <a:lnTo>
                  <a:pt x="182" y="116"/>
                </a:lnTo>
                <a:lnTo>
                  <a:pt x="181" y="109"/>
                </a:lnTo>
                <a:lnTo>
                  <a:pt x="179" y="101"/>
                </a:lnTo>
                <a:lnTo>
                  <a:pt x="181" y="93"/>
                </a:lnTo>
                <a:lnTo>
                  <a:pt x="182" y="85"/>
                </a:lnTo>
                <a:lnTo>
                  <a:pt x="186" y="78"/>
                </a:lnTo>
                <a:lnTo>
                  <a:pt x="190" y="72"/>
                </a:lnTo>
                <a:lnTo>
                  <a:pt x="196" y="82"/>
                </a:lnTo>
                <a:lnTo>
                  <a:pt x="202" y="90"/>
                </a:lnTo>
                <a:lnTo>
                  <a:pt x="208" y="98"/>
                </a:lnTo>
                <a:lnTo>
                  <a:pt x="215" y="104"/>
                </a:lnTo>
                <a:lnTo>
                  <a:pt x="218" y="105"/>
                </a:lnTo>
                <a:lnTo>
                  <a:pt x="220" y="107"/>
                </a:lnTo>
                <a:lnTo>
                  <a:pt x="222" y="105"/>
                </a:lnTo>
                <a:lnTo>
                  <a:pt x="223" y="105"/>
                </a:lnTo>
                <a:lnTo>
                  <a:pt x="224" y="102"/>
                </a:lnTo>
                <a:lnTo>
                  <a:pt x="226" y="101"/>
                </a:lnTo>
                <a:lnTo>
                  <a:pt x="224" y="98"/>
                </a:lnTo>
                <a:lnTo>
                  <a:pt x="222" y="96"/>
                </a:lnTo>
                <a:lnTo>
                  <a:pt x="216" y="92"/>
                </a:lnTo>
                <a:lnTo>
                  <a:pt x="209" y="85"/>
                </a:lnTo>
                <a:lnTo>
                  <a:pt x="204" y="77"/>
                </a:lnTo>
                <a:lnTo>
                  <a:pt x="198" y="66"/>
                </a:lnTo>
                <a:lnTo>
                  <a:pt x="209" y="62"/>
                </a:lnTo>
                <a:lnTo>
                  <a:pt x="215" y="60"/>
                </a:lnTo>
                <a:lnTo>
                  <a:pt x="220" y="60"/>
                </a:lnTo>
                <a:lnTo>
                  <a:pt x="228" y="60"/>
                </a:lnTo>
                <a:lnTo>
                  <a:pt x="237" y="63"/>
                </a:lnTo>
                <a:lnTo>
                  <a:pt x="243" y="67"/>
                </a:lnTo>
                <a:lnTo>
                  <a:pt x="249" y="71"/>
                </a:lnTo>
                <a:lnTo>
                  <a:pt x="254" y="78"/>
                </a:lnTo>
                <a:lnTo>
                  <a:pt x="258" y="85"/>
                </a:lnTo>
                <a:lnTo>
                  <a:pt x="260" y="93"/>
                </a:lnTo>
                <a:lnTo>
                  <a:pt x="261" y="101"/>
                </a:lnTo>
                <a:lnTo>
                  <a:pt x="260" y="109"/>
                </a:lnTo>
                <a:lnTo>
                  <a:pt x="258" y="116"/>
                </a:lnTo>
                <a:lnTo>
                  <a:pt x="254" y="123"/>
                </a:lnTo>
                <a:lnTo>
                  <a:pt x="249" y="130"/>
                </a:lnTo>
                <a:lnTo>
                  <a:pt x="243" y="134"/>
                </a:lnTo>
                <a:lnTo>
                  <a:pt x="237" y="138"/>
                </a:lnTo>
                <a:lnTo>
                  <a:pt x="228" y="141"/>
                </a:lnTo>
                <a:lnTo>
                  <a:pt x="220" y="142"/>
                </a:lnTo>
                <a:close/>
                <a:moveTo>
                  <a:pt x="107" y="102"/>
                </a:moveTo>
                <a:lnTo>
                  <a:pt x="107" y="102"/>
                </a:lnTo>
                <a:lnTo>
                  <a:pt x="107" y="101"/>
                </a:lnTo>
                <a:lnTo>
                  <a:pt x="107" y="89"/>
                </a:lnTo>
                <a:lnTo>
                  <a:pt x="103" y="78"/>
                </a:lnTo>
                <a:lnTo>
                  <a:pt x="97" y="68"/>
                </a:lnTo>
                <a:lnTo>
                  <a:pt x="89" y="60"/>
                </a:lnTo>
                <a:lnTo>
                  <a:pt x="104" y="41"/>
                </a:lnTo>
                <a:lnTo>
                  <a:pt x="119" y="93"/>
                </a:lnTo>
                <a:lnTo>
                  <a:pt x="115" y="97"/>
                </a:lnTo>
                <a:lnTo>
                  <a:pt x="114" y="102"/>
                </a:lnTo>
                <a:lnTo>
                  <a:pt x="107" y="102"/>
                </a:lnTo>
                <a:close/>
                <a:moveTo>
                  <a:pt x="95" y="101"/>
                </a:moveTo>
                <a:lnTo>
                  <a:pt x="95" y="101"/>
                </a:lnTo>
                <a:lnTo>
                  <a:pt x="63" y="97"/>
                </a:lnTo>
                <a:lnTo>
                  <a:pt x="82" y="71"/>
                </a:lnTo>
                <a:lnTo>
                  <a:pt x="88" y="77"/>
                </a:lnTo>
                <a:lnTo>
                  <a:pt x="92" y="83"/>
                </a:lnTo>
                <a:lnTo>
                  <a:pt x="95" y="92"/>
                </a:lnTo>
                <a:lnTo>
                  <a:pt x="95" y="101"/>
                </a:lnTo>
                <a:close/>
                <a:moveTo>
                  <a:pt x="54" y="142"/>
                </a:moveTo>
                <a:lnTo>
                  <a:pt x="54" y="142"/>
                </a:lnTo>
                <a:lnTo>
                  <a:pt x="46" y="141"/>
                </a:lnTo>
                <a:lnTo>
                  <a:pt x="39" y="138"/>
                </a:lnTo>
                <a:lnTo>
                  <a:pt x="32" y="134"/>
                </a:lnTo>
                <a:lnTo>
                  <a:pt x="25" y="130"/>
                </a:lnTo>
                <a:lnTo>
                  <a:pt x="21" y="123"/>
                </a:lnTo>
                <a:lnTo>
                  <a:pt x="17" y="116"/>
                </a:lnTo>
                <a:lnTo>
                  <a:pt x="14" y="109"/>
                </a:lnTo>
                <a:lnTo>
                  <a:pt x="13" y="101"/>
                </a:lnTo>
                <a:lnTo>
                  <a:pt x="14" y="93"/>
                </a:lnTo>
                <a:lnTo>
                  <a:pt x="17" y="85"/>
                </a:lnTo>
                <a:lnTo>
                  <a:pt x="21" y="78"/>
                </a:lnTo>
                <a:lnTo>
                  <a:pt x="25" y="71"/>
                </a:lnTo>
                <a:lnTo>
                  <a:pt x="32" y="67"/>
                </a:lnTo>
                <a:lnTo>
                  <a:pt x="39" y="63"/>
                </a:lnTo>
                <a:lnTo>
                  <a:pt x="46" y="60"/>
                </a:lnTo>
                <a:lnTo>
                  <a:pt x="54" y="60"/>
                </a:lnTo>
                <a:lnTo>
                  <a:pt x="65" y="62"/>
                </a:lnTo>
                <a:lnTo>
                  <a:pt x="74" y="66"/>
                </a:lnTo>
                <a:lnTo>
                  <a:pt x="54" y="93"/>
                </a:lnTo>
                <a:lnTo>
                  <a:pt x="54" y="96"/>
                </a:lnTo>
                <a:lnTo>
                  <a:pt x="50" y="97"/>
                </a:lnTo>
                <a:lnTo>
                  <a:pt x="50" y="101"/>
                </a:lnTo>
                <a:lnTo>
                  <a:pt x="50" y="102"/>
                </a:lnTo>
                <a:lnTo>
                  <a:pt x="51" y="105"/>
                </a:lnTo>
                <a:lnTo>
                  <a:pt x="52" y="105"/>
                </a:lnTo>
                <a:lnTo>
                  <a:pt x="54" y="107"/>
                </a:lnTo>
                <a:lnTo>
                  <a:pt x="56" y="105"/>
                </a:lnTo>
                <a:lnTo>
                  <a:pt x="59" y="105"/>
                </a:lnTo>
                <a:lnTo>
                  <a:pt x="91" y="109"/>
                </a:lnTo>
                <a:lnTo>
                  <a:pt x="95" y="111"/>
                </a:lnTo>
                <a:lnTo>
                  <a:pt x="92" y="116"/>
                </a:lnTo>
                <a:lnTo>
                  <a:pt x="89" y="123"/>
                </a:lnTo>
                <a:lnTo>
                  <a:pt x="85" y="128"/>
                </a:lnTo>
                <a:lnTo>
                  <a:pt x="80" y="132"/>
                </a:lnTo>
                <a:lnTo>
                  <a:pt x="74" y="137"/>
                </a:lnTo>
                <a:lnTo>
                  <a:pt x="67" y="139"/>
                </a:lnTo>
                <a:lnTo>
                  <a:pt x="62" y="141"/>
                </a:lnTo>
                <a:lnTo>
                  <a:pt x="54" y="142"/>
                </a:lnTo>
                <a:close/>
                <a:moveTo>
                  <a:pt x="129" y="90"/>
                </a:moveTo>
                <a:lnTo>
                  <a:pt x="129" y="90"/>
                </a:lnTo>
                <a:lnTo>
                  <a:pt x="114" y="40"/>
                </a:lnTo>
                <a:lnTo>
                  <a:pt x="122" y="40"/>
                </a:lnTo>
                <a:lnTo>
                  <a:pt x="123" y="40"/>
                </a:lnTo>
                <a:lnTo>
                  <a:pt x="178" y="40"/>
                </a:lnTo>
                <a:lnTo>
                  <a:pt x="181" y="49"/>
                </a:lnTo>
                <a:lnTo>
                  <a:pt x="134" y="92"/>
                </a:lnTo>
                <a:lnTo>
                  <a:pt x="129" y="9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72" name="Freeform 178"/>
          <p:cNvSpPr>
            <a:spLocks noEditPoints="1"/>
          </p:cNvSpPr>
          <p:nvPr/>
        </p:nvSpPr>
        <p:spPr bwMode="auto">
          <a:xfrm>
            <a:off x="5575300" y="1501775"/>
            <a:ext cx="58738" cy="146050"/>
          </a:xfrm>
          <a:custGeom>
            <a:avLst/>
            <a:gdLst>
              <a:gd name="T0" fmla="*/ 2147483647 w 111"/>
              <a:gd name="T1" fmla="*/ 2147483647 h 273"/>
              <a:gd name="T2" fmla="*/ 2147483647 w 111"/>
              <a:gd name="T3" fmla="*/ 2147483647 h 273"/>
              <a:gd name="T4" fmla="*/ 2147483647 w 111"/>
              <a:gd name="T5" fmla="*/ 2147483647 h 273"/>
              <a:gd name="T6" fmla="*/ 2147483647 w 111"/>
              <a:gd name="T7" fmla="*/ 2147483647 h 273"/>
              <a:gd name="T8" fmla="*/ 2147483647 w 111"/>
              <a:gd name="T9" fmla="*/ 0 h 273"/>
              <a:gd name="T10" fmla="*/ 2147483647 w 111"/>
              <a:gd name="T11" fmla="*/ 2147483647 h 273"/>
              <a:gd name="T12" fmla="*/ 2147483647 w 111"/>
              <a:gd name="T13" fmla="*/ 2147483647 h 273"/>
              <a:gd name="T14" fmla="*/ 2147483647 w 111"/>
              <a:gd name="T15" fmla="*/ 2147483647 h 273"/>
              <a:gd name="T16" fmla="*/ 2147483647 w 111"/>
              <a:gd name="T17" fmla="*/ 2147483647 h 273"/>
              <a:gd name="T18" fmla="*/ 2147483647 w 111"/>
              <a:gd name="T19" fmla="*/ 2147483647 h 273"/>
              <a:gd name="T20" fmla="*/ 2147483647 w 111"/>
              <a:gd name="T21" fmla="*/ 2147483647 h 273"/>
              <a:gd name="T22" fmla="*/ 2147483647 w 111"/>
              <a:gd name="T23" fmla="*/ 2147483647 h 273"/>
              <a:gd name="T24" fmla="*/ 0 w 111"/>
              <a:gd name="T25" fmla="*/ 2147483647 h 273"/>
              <a:gd name="T26" fmla="*/ 0 w 111"/>
              <a:gd name="T27" fmla="*/ 2147483647 h 273"/>
              <a:gd name="T28" fmla="*/ 2147483647 w 111"/>
              <a:gd name="T29" fmla="*/ 2147483647 h 273"/>
              <a:gd name="T30" fmla="*/ 2147483647 w 111"/>
              <a:gd name="T31" fmla="*/ 2147483647 h 273"/>
              <a:gd name="T32" fmla="*/ 2147483647 w 111"/>
              <a:gd name="T33" fmla="*/ 2147483647 h 273"/>
              <a:gd name="T34" fmla="*/ 2147483647 w 111"/>
              <a:gd name="T35" fmla="*/ 2147483647 h 273"/>
              <a:gd name="T36" fmla="*/ 2147483647 w 111"/>
              <a:gd name="T37" fmla="*/ 2147483647 h 273"/>
              <a:gd name="T38" fmla="*/ 2147483647 w 111"/>
              <a:gd name="T39" fmla="*/ 2147483647 h 273"/>
              <a:gd name="T40" fmla="*/ 2147483647 w 111"/>
              <a:gd name="T41" fmla="*/ 2147483647 h 273"/>
              <a:gd name="T42" fmla="*/ 2147483647 w 111"/>
              <a:gd name="T43" fmla="*/ 2147483647 h 273"/>
              <a:gd name="T44" fmla="*/ 2147483647 w 111"/>
              <a:gd name="T45" fmla="*/ 2147483647 h 273"/>
              <a:gd name="T46" fmla="*/ 2147483647 w 111"/>
              <a:gd name="T47" fmla="*/ 2147483647 h 273"/>
              <a:gd name="T48" fmla="*/ 2147483647 w 111"/>
              <a:gd name="T49" fmla="*/ 2147483647 h 273"/>
              <a:gd name="T50" fmla="*/ 2147483647 w 111"/>
              <a:gd name="T51" fmla="*/ 2147483647 h 273"/>
              <a:gd name="T52" fmla="*/ 2147483647 w 111"/>
              <a:gd name="T53" fmla="*/ 2147483647 h 273"/>
              <a:gd name="T54" fmla="*/ 2147483647 w 111"/>
              <a:gd name="T55" fmla="*/ 2147483647 h 273"/>
              <a:gd name="T56" fmla="*/ 2147483647 w 111"/>
              <a:gd name="T57" fmla="*/ 2147483647 h 273"/>
              <a:gd name="T58" fmla="*/ 2147483647 w 111"/>
              <a:gd name="T59" fmla="*/ 2147483647 h 273"/>
              <a:gd name="T60" fmla="*/ 2147483647 w 111"/>
              <a:gd name="T61" fmla="*/ 2147483647 h 273"/>
              <a:gd name="T62" fmla="*/ 2147483647 w 111"/>
              <a:gd name="T63" fmla="*/ 2147483647 h 273"/>
              <a:gd name="T64" fmla="*/ 2147483647 w 111"/>
              <a:gd name="T65" fmla="*/ 2147483647 h 273"/>
              <a:gd name="T66" fmla="*/ 2147483647 w 111"/>
              <a:gd name="T67" fmla="*/ 2147483647 h 273"/>
              <a:gd name="T68" fmla="*/ 2147483647 w 111"/>
              <a:gd name="T69" fmla="*/ 2147483647 h 273"/>
              <a:gd name="T70" fmla="*/ 2147483647 w 111"/>
              <a:gd name="T71" fmla="*/ 2147483647 h 273"/>
              <a:gd name="T72" fmla="*/ 2147483647 w 111"/>
              <a:gd name="T73" fmla="*/ 2147483647 h 273"/>
              <a:gd name="T74" fmla="*/ 2147483647 w 111"/>
              <a:gd name="T75" fmla="*/ 2147483647 h 273"/>
              <a:gd name="T76" fmla="*/ 2147483647 w 111"/>
              <a:gd name="T77" fmla="*/ 2147483647 h 273"/>
              <a:gd name="T78" fmla="*/ 2147483647 w 111"/>
              <a:gd name="T79" fmla="*/ 2147483647 h 273"/>
              <a:gd name="T80" fmla="*/ 2147483647 w 111"/>
              <a:gd name="T81" fmla="*/ 2147483647 h 273"/>
              <a:gd name="T82" fmla="*/ 2147483647 w 111"/>
              <a:gd name="T83" fmla="*/ 2147483647 h 273"/>
              <a:gd name="T84" fmla="*/ 2147483647 w 111"/>
              <a:gd name="T85" fmla="*/ 2147483647 h 273"/>
              <a:gd name="T86" fmla="*/ 2147483647 w 111"/>
              <a:gd name="T87" fmla="*/ 2147483647 h 273"/>
              <a:gd name="T88" fmla="*/ 2147483647 w 111"/>
              <a:gd name="T89" fmla="*/ 2147483647 h 273"/>
              <a:gd name="T90" fmla="*/ 2147483647 w 111"/>
              <a:gd name="T91" fmla="*/ 2147483647 h 273"/>
              <a:gd name="T92" fmla="*/ 2147483647 w 111"/>
              <a:gd name="T93" fmla="*/ 2147483647 h 273"/>
              <a:gd name="T94" fmla="*/ 2147483647 w 111"/>
              <a:gd name="T95" fmla="*/ 2147483647 h 273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11" h="273">
                <a:moveTo>
                  <a:pt x="73" y="105"/>
                </a:moveTo>
                <a:lnTo>
                  <a:pt x="62" y="105"/>
                </a:lnTo>
                <a:lnTo>
                  <a:pt x="60" y="90"/>
                </a:lnTo>
                <a:lnTo>
                  <a:pt x="58" y="77"/>
                </a:lnTo>
                <a:lnTo>
                  <a:pt x="53" y="53"/>
                </a:lnTo>
                <a:lnTo>
                  <a:pt x="47" y="36"/>
                </a:lnTo>
                <a:lnTo>
                  <a:pt x="38" y="22"/>
                </a:lnTo>
                <a:lnTo>
                  <a:pt x="32" y="11"/>
                </a:lnTo>
                <a:lnTo>
                  <a:pt x="25" y="6"/>
                </a:lnTo>
                <a:lnTo>
                  <a:pt x="18" y="0"/>
                </a:lnTo>
                <a:lnTo>
                  <a:pt x="14" y="8"/>
                </a:lnTo>
                <a:lnTo>
                  <a:pt x="19" y="13"/>
                </a:lnTo>
                <a:lnTo>
                  <a:pt x="25" y="19"/>
                </a:lnTo>
                <a:lnTo>
                  <a:pt x="30" y="29"/>
                </a:lnTo>
                <a:lnTo>
                  <a:pt x="37" y="41"/>
                </a:lnTo>
                <a:lnTo>
                  <a:pt x="44" y="58"/>
                </a:lnTo>
                <a:lnTo>
                  <a:pt x="48" y="79"/>
                </a:lnTo>
                <a:lnTo>
                  <a:pt x="51" y="105"/>
                </a:lnTo>
                <a:lnTo>
                  <a:pt x="38" y="105"/>
                </a:lnTo>
                <a:lnTo>
                  <a:pt x="30" y="107"/>
                </a:lnTo>
                <a:lnTo>
                  <a:pt x="23" y="108"/>
                </a:lnTo>
                <a:lnTo>
                  <a:pt x="17" y="112"/>
                </a:lnTo>
                <a:lnTo>
                  <a:pt x="11" y="116"/>
                </a:lnTo>
                <a:lnTo>
                  <a:pt x="6" y="122"/>
                </a:lnTo>
                <a:lnTo>
                  <a:pt x="3" y="128"/>
                </a:lnTo>
                <a:lnTo>
                  <a:pt x="0" y="135"/>
                </a:lnTo>
                <a:lnTo>
                  <a:pt x="0" y="144"/>
                </a:lnTo>
                <a:lnTo>
                  <a:pt x="0" y="219"/>
                </a:lnTo>
                <a:lnTo>
                  <a:pt x="2" y="227"/>
                </a:lnTo>
                <a:lnTo>
                  <a:pt x="4" y="235"/>
                </a:lnTo>
                <a:lnTo>
                  <a:pt x="10" y="244"/>
                </a:lnTo>
                <a:lnTo>
                  <a:pt x="17" y="253"/>
                </a:lnTo>
                <a:lnTo>
                  <a:pt x="25" y="261"/>
                </a:lnTo>
                <a:lnTo>
                  <a:pt x="33" y="268"/>
                </a:lnTo>
                <a:lnTo>
                  <a:pt x="41" y="272"/>
                </a:lnTo>
                <a:lnTo>
                  <a:pt x="51" y="273"/>
                </a:lnTo>
                <a:lnTo>
                  <a:pt x="60" y="273"/>
                </a:lnTo>
                <a:lnTo>
                  <a:pt x="68" y="272"/>
                </a:lnTo>
                <a:lnTo>
                  <a:pt x="77" y="268"/>
                </a:lnTo>
                <a:lnTo>
                  <a:pt x="86" y="261"/>
                </a:lnTo>
                <a:lnTo>
                  <a:pt x="93" y="253"/>
                </a:lnTo>
                <a:lnTo>
                  <a:pt x="100" y="244"/>
                </a:lnTo>
                <a:lnTo>
                  <a:pt x="105" y="235"/>
                </a:lnTo>
                <a:lnTo>
                  <a:pt x="109" y="227"/>
                </a:lnTo>
                <a:lnTo>
                  <a:pt x="111" y="219"/>
                </a:lnTo>
                <a:lnTo>
                  <a:pt x="111" y="144"/>
                </a:lnTo>
                <a:lnTo>
                  <a:pt x="109" y="135"/>
                </a:lnTo>
                <a:lnTo>
                  <a:pt x="108" y="128"/>
                </a:lnTo>
                <a:lnTo>
                  <a:pt x="104" y="122"/>
                </a:lnTo>
                <a:lnTo>
                  <a:pt x="100" y="116"/>
                </a:lnTo>
                <a:lnTo>
                  <a:pt x="94" y="112"/>
                </a:lnTo>
                <a:lnTo>
                  <a:pt x="88" y="108"/>
                </a:lnTo>
                <a:lnTo>
                  <a:pt x="81" y="107"/>
                </a:lnTo>
                <a:lnTo>
                  <a:pt x="73" y="105"/>
                </a:lnTo>
                <a:close/>
                <a:moveTo>
                  <a:pt x="96" y="219"/>
                </a:moveTo>
                <a:lnTo>
                  <a:pt x="96" y="219"/>
                </a:lnTo>
                <a:lnTo>
                  <a:pt x="94" y="224"/>
                </a:lnTo>
                <a:lnTo>
                  <a:pt x="92" y="229"/>
                </a:lnTo>
                <a:lnTo>
                  <a:pt x="88" y="236"/>
                </a:lnTo>
                <a:lnTo>
                  <a:pt x="82" y="243"/>
                </a:lnTo>
                <a:lnTo>
                  <a:pt x="77" y="249"/>
                </a:lnTo>
                <a:lnTo>
                  <a:pt x="71" y="254"/>
                </a:lnTo>
                <a:lnTo>
                  <a:pt x="64" y="257"/>
                </a:lnTo>
                <a:lnTo>
                  <a:pt x="60" y="258"/>
                </a:lnTo>
                <a:lnTo>
                  <a:pt x="51" y="258"/>
                </a:lnTo>
                <a:lnTo>
                  <a:pt x="45" y="257"/>
                </a:lnTo>
                <a:lnTo>
                  <a:pt x="40" y="254"/>
                </a:lnTo>
                <a:lnTo>
                  <a:pt x="34" y="249"/>
                </a:lnTo>
                <a:lnTo>
                  <a:pt x="28" y="243"/>
                </a:lnTo>
                <a:lnTo>
                  <a:pt x="23" y="236"/>
                </a:lnTo>
                <a:lnTo>
                  <a:pt x="18" y="229"/>
                </a:lnTo>
                <a:lnTo>
                  <a:pt x="15" y="224"/>
                </a:lnTo>
                <a:lnTo>
                  <a:pt x="15" y="219"/>
                </a:lnTo>
                <a:lnTo>
                  <a:pt x="15" y="186"/>
                </a:lnTo>
                <a:lnTo>
                  <a:pt x="96" y="186"/>
                </a:lnTo>
                <a:lnTo>
                  <a:pt x="96" y="219"/>
                </a:lnTo>
                <a:close/>
                <a:moveTo>
                  <a:pt x="96" y="179"/>
                </a:moveTo>
                <a:lnTo>
                  <a:pt x="15" y="179"/>
                </a:lnTo>
                <a:lnTo>
                  <a:pt x="15" y="144"/>
                </a:lnTo>
                <a:lnTo>
                  <a:pt x="15" y="138"/>
                </a:lnTo>
                <a:lnTo>
                  <a:pt x="17" y="134"/>
                </a:lnTo>
                <a:lnTo>
                  <a:pt x="19" y="130"/>
                </a:lnTo>
                <a:lnTo>
                  <a:pt x="22" y="127"/>
                </a:lnTo>
                <a:lnTo>
                  <a:pt x="25" y="124"/>
                </a:lnTo>
                <a:lnTo>
                  <a:pt x="29" y="122"/>
                </a:lnTo>
                <a:lnTo>
                  <a:pt x="33" y="122"/>
                </a:lnTo>
                <a:lnTo>
                  <a:pt x="38" y="120"/>
                </a:lnTo>
                <a:lnTo>
                  <a:pt x="73" y="120"/>
                </a:lnTo>
                <a:lnTo>
                  <a:pt x="77" y="122"/>
                </a:lnTo>
                <a:lnTo>
                  <a:pt x="81" y="122"/>
                </a:lnTo>
                <a:lnTo>
                  <a:pt x="85" y="124"/>
                </a:lnTo>
                <a:lnTo>
                  <a:pt x="89" y="127"/>
                </a:lnTo>
                <a:lnTo>
                  <a:pt x="92" y="130"/>
                </a:lnTo>
                <a:lnTo>
                  <a:pt x="93" y="134"/>
                </a:lnTo>
                <a:lnTo>
                  <a:pt x="94" y="138"/>
                </a:lnTo>
                <a:lnTo>
                  <a:pt x="96" y="144"/>
                </a:lnTo>
                <a:lnTo>
                  <a:pt x="96" y="17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73" name="Freeform 179"/>
          <p:cNvSpPr>
            <a:spLocks/>
          </p:cNvSpPr>
          <p:nvPr/>
        </p:nvSpPr>
        <p:spPr bwMode="auto">
          <a:xfrm>
            <a:off x="5602288" y="1576388"/>
            <a:ext cx="6350" cy="9525"/>
          </a:xfrm>
          <a:custGeom>
            <a:avLst/>
            <a:gdLst>
              <a:gd name="T0" fmla="*/ 2147483647 w 13"/>
              <a:gd name="T1" fmla="*/ 0 h 20"/>
              <a:gd name="T2" fmla="*/ 2147483647 w 13"/>
              <a:gd name="T3" fmla="*/ 0 h 20"/>
              <a:gd name="T4" fmla="*/ 2147483647 w 13"/>
              <a:gd name="T5" fmla="*/ 0 h 20"/>
              <a:gd name="T6" fmla="*/ 2147483647 w 13"/>
              <a:gd name="T7" fmla="*/ 2147483647 h 20"/>
              <a:gd name="T8" fmla="*/ 0 w 13"/>
              <a:gd name="T9" fmla="*/ 2147483647 h 20"/>
              <a:gd name="T10" fmla="*/ 0 w 13"/>
              <a:gd name="T11" fmla="*/ 2147483647 h 20"/>
              <a:gd name="T12" fmla="*/ 0 w 13"/>
              <a:gd name="T13" fmla="*/ 2147483647 h 20"/>
              <a:gd name="T14" fmla="*/ 2147483647 w 13"/>
              <a:gd name="T15" fmla="*/ 2147483647 h 20"/>
              <a:gd name="T16" fmla="*/ 2147483647 w 13"/>
              <a:gd name="T17" fmla="*/ 2147483647 h 20"/>
              <a:gd name="T18" fmla="*/ 2147483647 w 13"/>
              <a:gd name="T19" fmla="*/ 2147483647 h 20"/>
              <a:gd name="T20" fmla="*/ 2147483647 w 13"/>
              <a:gd name="T21" fmla="*/ 2147483647 h 20"/>
              <a:gd name="T22" fmla="*/ 2147483647 w 13"/>
              <a:gd name="T23" fmla="*/ 2147483647 h 20"/>
              <a:gd name="T24" fmla="*/ 2147483647 w 13"/>
              <a:gd name="T25" fmla="*/ 2147483647 h 20"/>
              <a:gd name="T26" fmla="*/ 2147483647 w 13"/>
              <a:gd name="T27" fmla="*/ 2147483647 h 20"/>
              <a:gd name="T28" fmla="*/ 2147483647 w 13"/>
              <a:gd name="T29" fmla="*/ 2147483647 h 20"/>
              <a:gd name="T30" fmla="*/ 2147483647 w 13"/>
              <a:gd name="T31" fmla="*/ 2147483647 h 20"/>
              <a:gd name="T32" fmla="*/ 2147483647 w 13"/>
              <a:gd name="T33" fmla="*/ 0 h 20"/>
              <a:gd name="T34" fmla="*/ 2147483647 w 13"/>
              <a:gd name="T35" fmla="*/ 0 h 2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3" h="20">
                <a:moveTo>
                  <a:pt x="6" y="0"/>
                </a:moveTo>
                <a:lnTo>
                  <a:pt x="6" y="0"/>
                </a:lnTo>
                <a:lnTo>
                  <a:pt x="4" y="0"/>
                </a:lnTo>
                <a:lnTo>
                  <a:pt x="2" y="3"/>
                </a:lnTo>
                <a:lnTo>
                  <a:pt x="0" y="6"/>
                </a:lnTo>
                <a:lnTo>
                  <a:pt x="0" y="10"/>
                </a:lnTo>
                <a:lnTo>
                  <a:pt x="0" y="14"/>
                </a:lnTo>
                <a:lnTo>
                  <a:pt x="2" y="17"/>
                </a:lnTo>
                <a:lnTo>
                  <a:pt x="4" y="20"/>
                </a:lnTo>
                <a:lnTo>
                  <a:pt x="6" y="20"/>
                </a:lnTo>
                <a:lnTo>
                  <a:pt x="9" y="20"/>
                </a:lnTo>
                <a:lnTo>
                  <a:pt x="11" y="17"/>
                </a:lnTo>
                <a:lnTo>
                  <a:pt x="13" y="14"/>
                </a:lnTo>
                <a:lnTo>
                  <a:pt x="13" y="10"/>
                </a:lnTo>
                <a:lnTo>
                  <a:pt x="13" y="6"/>
                </a:lnTo>
                <a:lnTo>
                  <a:pt x="11" y="3"/>
                </a:lnTo>
                <a:lnTo>
                  <a:pt x="9" y="0"/>
                </a:lnTo>
                <a:lnTo>
                  <a:pt x="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74" name="Freeform 180"/>
          <p:cNvSpPr>
            <a:spLocks noEditPoints="1"/>
          </p:cNvSpPr>
          <p:nvPr/>
        </p:nvSpPr>
        <p:spPr bwMode="auto">
          <a:xfrm>
            <a:off x="4349750" y="1535113"/>
            <a:ext cx="147638" cy="112712"/>
          </a:xfrm>
          <a:custGeom>
            <a:avLst/>
            <a:gdLst>
              <a:gd name="T0" fmla="*/ 2147483647 w 271"/>
              <a:gd name="T1" fmla="*/ 0 h 209"/>
              <a:gd name="T2" fmla="*/ 2147483647 w 271"/>
              <a:gd name="T3" fmla="*/ 2147483647 h 209"/>
              <a:gd name="T4" fmla="*/ 2147483647 w 271"/>
              <a:gd name="T5" fmla="*/ 2147483647 h 209"/>
              <a:gd name="T6" fmla="*/ 2147483647 w 271"/>
              <a:gd name="T7" fmla="*/ 2147483647 h 209"/>
              <a:gd name="T8" fmla="*/ 0 w 271"/>
              <a:gd name="T9" fmla="*/ 2147483647 h 209"/>
              <a:gd name="T10" fmla="*/ 0 w 271"/>
              <a:gd name="T11" fmla="*/ 2147483647 h 209"/>
              <a:gd name="T12" fmla="*/ 2147483647 w 271"/>
              <a:gd name="T13" fmla="*/ 2147483647 h 209"/>
              <a:gd name="T14" fmla="*/ 2147483647 w 271"/>
              <a:gd name="T15" fmla="*/ 2147483647 h 209"/>
              <a:gd name="T16" fmla="*/ 2147483647 w 271"/>
              <a:gd name="T17" fmla="*/ 2147483647 h 209"/>
              <a:gd name="T18" fmla="*/ 2147483647 w 271"/>
              <a:gd name="T19" fmla="*/ 2147483647 h 209"/>
              <a:gd name="T20" fmla="*/ 2147483647 w 271"/>
              <a:gd name="T21" fmla="*/ 2147483647 h 209"/>
              <a:gd name="T22" fmla="*/ 2147483647 w 271"/>
              <a:gd name="T23" fmla="*/ 2147483647 h 209"/>
              <a:gd name="T24" fmla="*/ 2147483647 w 271"/>
              <a:gd name="T25" fmla="*/ 2147483647 h 209"/>
              <a:gd name="T26" fmla="*/ 2147483647 w 271"/>
              <a:gd name="T27" fmla="*/ 2147483647 h 209"/>
              <a:gd name="T28" fmla="*/ 2147483647 w 271"/>
              <a:gd name="T29" fmla="*/ 2147483647 h 209"/>
              <a:gd name="T30" fmla="*/ 2147483647 w 271"/>
              <a:gd name="T31" fmla="*/ 2147483647 h 209"/>
              <a:gd name="T32" fmla="*/ 2147483647 w 271"/>
              <a:gd name="T33" fmla="*/ 2147483647 h 209"/>
              <a:gd name="T34" fmla="*/ 2147483647 w 271"/>
              <a:gd name="T35" fmla="*/ 2147483647 h 209"/>
              <a:gd name="T36" fmla="*/ 2147483647 w 271"/>
              <a:gd name="T37" fmla="*/ 2147483647 h 209"/>
              <a:gd name="T38" fmla="*/ 2147483647 w 271"/>
              <a:gd name="T39" fmla="*/ 2147483647 h 209"/>
              <a:gd name="T40" fmla="*/ 2147483647 w 271"/>
              <a:gd name="T41" fmla="*/ 2147483647 h 209"/>
              <a:gd name="T42" fmla="*/ 2147483647 w 271"/>
              <a:gd name="T43" fmla="*/ 2147483647 h 209"/>
              <a:gd name="T44" fmla="*/ 2147483647 w 271"/>
              <a:gd name="T45" fmla="*/ 2147483647 h 209"/>
              <a:gd name="T46" fmla="*/ 2147483647 w 271"/>
              <a:gd name="T47" fmla="*/ 2147483647 h 209"/>
              <a:gd name="T48" fmla="*/ 2147483647 w 271"/>
              <a:gd name="T49" fmla="*/ 2147483647 h 209"/>
              <a:gd name="T50" fmla="*/ 2147483647 w 271"/>
              <a:gd name="T51" fmla="*/ 2147483647 h 209"/>
              <a:gd name="T52" fmla="*/ 2147483647 w 271"/>
              <a:gd name="T53" fmla="*/ 2147483647 h 209"/>
              <a:gd name="T54" fmla="*/ 2147483647 w 271"/>
              <a:gd name="T55" fmla="*/ 2147483647 h 209"/>
              <a:gd name="T56" fmla="*/ 2147483647 w 271"/>
              <a:gd name="T57" fmla="*/ 2147483647 h 209"/>
              <a:gd name="T58" fmla="*/ 2147483647 w 271"/>
              <a:gd name="T59" fmla="*/ 2147483647 h 209"/>
              <a:gd name="T60" fmla="*/ 2147483647 w 271"/>
              <a:gd name="T61" fmla="*/ 2147483647 h 209"/>
              <a:gd name="T62" fmla="*/ 2147483647 w 271"/>
              <a:gd name="T63" fmla="*/ 2147483647 h 209"/>
              <a:gd name="T64" fmla="*/ 2147483647 w 271"/>
              <a:gd name="T65" fmla="*/ 2147483647 h 209"/>
              <a:gd name="T66" fmla="*/ 2147483647 w 271"/>
              <a:gd name="T67" fmla="*/ 2147483647 h 209"/>
              <a:gd name="T68" fmla="*/ 2147483647 w 271"/>
              <a:gd name="T69" fmla="*/ 2147483647 h 209"/>
              <a:gd name="T70" fmla="*/ 2147483647 w 271"/>
              <a:gd name="T71" fmla="*/ 2147483647 h 209"/>
              <a:gd name="T72" fmla="*/ 2147483647 w 271"/>
              <a:gd name="T73" fmla="*/ 2147483647 h 209"/>
              <a:gd name="T74" fmla="*/ 2147483647 w 271"/>
              <a:gd name="T75" fmla="*/ 2147483647 h 209"/>
              <a:gd name="T76" fmla="*/ 2147483647 w 271"/>
              <a:gd name="T77" fmla="*/ 2147483647 h 209"/>
              <a:gd name="T78" fmla="*/ 2147483647 w 271"/>
              <a:gd name="T79" fmla="*/ 2147483647 h 209"/>
              <a:gd name="T80" fmla="*/ 2147483647 w 271"/>
              <a:gd name="T81" fmla="*/ 2147483647 h 209"/>
              <a:gd name="T82" fmla="*/ 2147483647 w 271"/>
              <a:gd name="T83" fmla="*/ 2147483647 h 209"/>
              <a:gd name="T84" fmla="*/ 2147483647 w 271"/>
              <a:gd name="T85" fmla="*/ 2147483647 h 209"/>
              <a:gd name="T86" fmla="*/ 2147483647 w 271"/>
              <a:gd name="T87" fmla="*/ 2147483647 h 209"/>
              <a:gd name="T88" fmla="*/ 2147483647 w 271"/>
              <a:gd name="T89" fmla="*/ 2147483647 h 209"/>
              <a:gd name="T90" fmla="*/ 2147483647 w 271"/>
              <a:gd name="T91" fmla="*/ 2147483647 h 209"/>
              <a:gd name="T92" fmla="*/ 2147483647 w 271"/>
              <a:gd name="T93" fmla="*/ 2147483647 h 20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71" h="209">
                <a:moveTo>
                  <a:pt x="220" y="0"/>
                </a:moveTo>
                <a:lnTo>
                  <a:pt x="52" y="0"/>
                </a:lnTo>
                <a:lnTo>
                  <a:pt x="42" y="2"/>
                </a:lnTo>
                <a:lnTo>
                  <a:pt x="31" y="4"/>
                </a:lnTo>
                <a:lnTo>
                  <a:pt x="23" y="10"/>
                </a:lnTo>
                <a:lnTo>
                  <a:pt x="15" y="15"/>
                </a:lnTo>
                <a:lnTo>
                  <a:pt x="8" y="24"/>
                </a:lnTo>
                <a:lnTo>
                  <a:pt x="4" y="33"/>
                </a:lnTo>
                <a:lnTo>
                  <a:pt x="1" y="43"/>
                </a:lnTo>
                <a:lnTo>
                  <a:pt x="0" y="54"/>
                </a:lnTo>
                <a:lnTo>
                  <a:pt x="0" y="141"/>
                </a:lnTo>
                <a:lnTo>
                  <a:pt x="0" y="150"/>
                </a:lnTo>
                <a:lnTo>
                  <a:pt x="3" y="160"/>
                </a:lnTo>
                <a:lnTo>
                  <a:pt x="7" y="168"/>
                </a:lnTo>
                <a:lnTo>
                  <a:pt x="12" y="175"/>
                </a:lnTo>
                <a:lnTo>
                  <a:pt x="18" y="180"/>
                </a:lnTo>
                <a:lnTo>
                  <a:pt x="26" y="186"/>
                </a:lnTo>
                <a:lnTo>
                  <a:pt x="34" y="190"/>
                </a:lnTo>
                <a:lnTo>
                  <a:pt x="42" y="193"/>
                </a:lnTo>
                <a:lnTo>
                  <a:pt x="42" y="209"/>
                </a:lnTo>
                <a:lnTo>
                  <a:pt x="229" y="209"/>
                </a:lnTo>
                <a:lnTo>
                  <a:pt x="229" y="193"/>
                </a:lnTo>
                <a:lnTo>
                  <a:pt x="239" y="190"/>
                </a:lnTo>
                <a:lnTo>
                  <a:pt x="247" y="186"/>
                </a:lnTo>
                <a:lnTo>
                  <a:pt x="254" y="180"/>
                </a:lnTo>
                <a:lnTo>
                  <a:pt x="261" y="175"/>
                </a:lnTo>
                <a:lnTo>
                  <a:pt x="265" y="167"/>
                </a:lnTo>
                <a:lnTo>
                  <a:pt x="269" y="159"/>
                </a:lnTo>
                <a:lnTo>
                  <a:pt x="271" y="150"/>
                </a:lnTo>
                <a:lnTo>
                  <a:pt x="271" y="141"/>
                </a:lnTo>
                <a:lnTo>
                  <a:pt x="271" y="54"/>
                </a:lnTo>
                <a:lnTo>
                  <a:pt x="271" y="43"/>
                </a:lnTo>
                <a:lnTo>
                  <a:pt x="267" y="33"/>
                </a:lnTo>
                <a:lnTo>
                  <a:pt x="263" y="24"/>
                </a:lnTo>
                <a:lnTo>
                  <a:pt x="256" y="15"/>
                </a:lnTo>
                <a:lnTo>
                  <a:pt x="248" y="10"/>
                </a:lnTo>
                <a:lnTo>
                  <a:pt x="240" y="4"/>
                </a:lnTo>
                <a:lnTo>
                  <a:pt x="231" y="2"/>
                </a:lnTo>
                <a:lnTo>
                  <a:pt x="220" y="0"/>
                </a:lnTo>
                <a:close/>
                <a:moveTo>
                  <a:pt x="136" y="195"/>
                </a:moveTo>
                <a:lnTo>
                  <a:pt x="136" y="195"/>
                </a:lnTo>
                <a:lnTo>
                  <a:pt x="132" y="194"/>
                </a:lnTo>
                <a:lnTo>
                  <a:pt x="131" y="193"/>
                </a:lnTo>
                <a:lnTo>
                  <a:pt x="130" y="190"/>
                </a:lnTo>
                <a:lnTo>
                  <a:pt x="128" y="187"/>
                </a:lnTo>
                <a:lnTo>
                  <a:pt x="130" y="185"/>
                </a:lnTo>
                <a:lnTo>
                  <a:pt x="131" y="182"/>
                </a:lnTo>
                <a:lnTo>
                  <a:pt x="132" y="180"/>
                </a:lnTo>
                <a:lnTo>
                  <a:pt x="136" y="180"/>
                </a:lnTo>
                <a:lnTo>
                  <a:pt x="139" y="180"/>
                </a:lnTo>
                <a:lnTo>
                  <a:pt x="140" y="182"/>
                </a:lnTo>
                <a:lnTo>
                  <a:pt x="143" y="185"/>
                </a:lnTo>
                <a:lnTo>
                  <a:pt x="143" y="187"/>
                </a:lnTo>
                <a:lnTo>
                  <a:pt x="143" y="190"/>
                </a:lnTo>
                <a:lnTo>
                  <a:pt x="140" y="193"/>
                </a:lnTo>
                <a:lnTo>
                  <a:pt x="139" y="194"/>
                </a:lnTo>
                <a:lnTo>
                  <a:pt x="136" y="195"/>
                </a:lnTo>
                <a:close/>
                <a:moveTo>
                  <a:pt x="248" y="141"/>
                </a:moveTo>
                <a:lnTo>
                  <a:pt x="248" y="141"/>
                </a:lnTo>
                <a:lnTo>
                  <a:pt x="248" y="146"/>
                </a:lnTo>
                <a:lnTo>
                  <a:pt x="246" y="152"/>
                </a:lnTo>
                <a:lnTo>
                  <a:pt x="243" y="157"/>
                </a:lnTo>
                <a:lnTo>
                  <a:pt x="240" y="161"/>
                </a:lnTo>
                <a:lnTo>
                  <a:pt x="236" y="165"/>
                </a:lnTo>
                <a:lnTo>
                  <a:pt x="231" y="168"/>
                </a:lnTo>
                <a:lnTo>
                  <a:pt x="225" y="170"/>
                </a:lnTo>
                <a:lnTo>
                  <a:pt x="220" y="170"/>
                </a:lnTo>
                <a:lnTo>
                  <a:pt x="52" y="170"/>
                </a:lnTo>
                <a:lnTo>
                  <a:pt x="46" y="170"/>
                </a:lnTo>
                <a:lnTo>
                  <a:pt x="41" y="168"/>
                </a:lnTo>
                <a:lnTo>
                  <a:pt x="35" y="165"/>
                </a:lnTo>
                <a:lnTo>
                  <a:pt x="31" y="161"/>
                </a:lnTo>
                <a:lnTo>
                  <a:pt x="29" y="157"/>
                </a:lnTo>
                <a:lnTo>
                  <a:pt x="26" y="152"/>
                </a:lnTo>
                <a:lnTo>
                  <a:pt x="24" y="146"/>
                </a:lnTo>
                <a:lnTo>
                  <a:pt x="23" y="141"/>
                </a:lnTo>
                <a:lnTo>
                  <a:pt x="23" y="54"/>
                </a:lnTo>
                <a:lnTo>
                  <a:pt x="24" y="47"/>
                </a:lnTo>
                <a:lnTo>
                  <a:pt x="26" y="41"/>
                </a:lnTo>
                <a:lnTo>
                  <a:pt x="29" y="37"/>
                </a:lnTo>
                <a:lnTo>
                  <a:pt x="31" y="33"/>
                </a:lnTo>
                <a:lnTo>
                  <a:pt x="35" y="29"/>
                </a:lnTo>
                <a:lnTo>
                  <a:pt x="41" y="26"/>
                </a:lnTo>
                <a:lnTo>
                  <a:pt x="46" y="25"/>
                </a:lnTo>
                <a:lnTo>
                  <a:pt x="52" y="24"/>
                </a:lnTo>
                <a:lnTo>
                  <a:pt x="220" y="24"/>
                </a:lnTo>
                <a:lnTo>
                  <a:pt x="225" y="25"/>
                </a:lnTo>
                <a:lnTo>
                  <a:pt x="231" y="26"/>
                </a:lnTo>
                <a:lnTo>
                  <a:pt x="236" y="29"/>
                </a:lnTo>
                <a:lnTo>
                  <a:pt x="240" y="33"/>
                </a:lnTo>
                <a:lnTo>
                  <a:pt x="243" y="37"/>
                </a:lnTo>
                <a:lnTo>
                  <a:pt x="246" y="41"/>
                </a:lnTo>
                <a:lnTo>
                  <a:pt x="248" y="47"/>
                </a:lnTo>
                <a:lnTo>
                  <a:pt x="248" y="54"/>
                </a:lnTo>
                <a:lnTo>
                  <a:pt x="248" y="14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75" name="Freeform 181"/>
          <p:cNvSpPr>
            <a:spLocks/>
          </p:cNvSpPr>
          <p:nvPr/>
        </p:nvSpPr>
        <p:spPr bwMode="auto">
          <a:xfrm>
            <a:off x="5927725" y="4157663"/>
            <a:ext cx="46038" cy="46037"/>
          </a:xfrm>
          <a:custGeom>
            <a:avLst/>
            <a:gdLst>
              <a:gd name="T0" fmla="*/ 2147483647 w 86"/>
              <a:gd name="T1" fmla="*/ 2147483647 h 88"/>
              <a:gd name="T2" fmla="*/ 2147483647 w 86"/>
              <a:gd name="T3" fmla="*/ 2147483647 h 88"/>
              <a:gd name="T4" fmla="*/ 2147483647 w 86"/>
              <a:gd name="T5" fmla="*/ 2147483647 h 88"/>
              <a:gd name="T6" fmla="*/ 2147483647 w 86"/>
              <a:gd name="T7" fmla="*/ 2147483647 h 88"/>
              <a:gd name="T8" fmla="*/ 2147483647 w 86"/>
              <a:gd name="T9" fmla="*/ 2147483647 h 88"/>
              <a:gd name="T10" fmla="*/ 2147483647 w 86"/>
              <a:gd name="T11" fmla="*/ 2147483647 h 88"/>
              <a:gd name="T12" fmla="*/ 2147483647 w 86"/>
              <a:gd name="T13" fmla="*/ 2147483647 h 88"/>
              <a:gd name="T14" fmla="*/ 2147483647 w 86"/>
              <a:gd name="T15" fmla="*/ 2147483647 h 88"/>
              <a:gd name="T16" fmla="*/ 2147483647 w 86"/>
              <a:gd name="T17" fmla="*/ 2147483647 h 88"/>
              <a:gd name="T18" fmla="*/ 2147483647 w 86"/>
              <a:gd name="T19" fmla="*/ 0 h 88"/>
              <a:gd name="T20" fmla="*/ 2147483647 w 86"/>
              <a:gd name="T21" fmla="*/ 2147483647 h 88"/>
              <a:gd name="T22" fmla="*/ 0 w 86"/>
              <a:gd name="T23" fmla="*/ 2147483647 h 88"/>
              <a:gd name="T24" fmla="*/ 0 w 86"/>
              <a:gd name="T25" fmla="*/ 2147483647 h 88"/>
              <a:gd name="T26" fmla="*/ 0 w 86"/>
              <a:gd name="T27" fmla="*/ 2147483647 h 88"/>
              <a:gd name="T28" fmla="*/ 2147483647 w 86"/>
              <a:gd name="T29" fmla="*/ 2147483647 h 88"/>
              <a:gd name="T30" fmla="*/ 2147483647 w 86"/>
              <a:gd name="T31" fmla="*/ 2147483647 h 88"/>
              <a:gd name="T32" fmla="*/ 2147483647 w 86"/>
              <a:gd name="T33" fmla="*/ 2147483647 h 88"/>
              <a:gd name="T34" fmla="*/ 2147483647 w 86"/>
              <a:gd name="T35" fmla="*/ 2147483647 h 88"/>
              <a:gd name="T36" fmla="*/ 2147483647 w 86"/>
              <a:gd name="T37" fmla="*/ 2147483647 h 88"/>
              <a:gd name="T38" fmla="*/ 2147483647 w 86"/>
              <a:gd name="T39" fmla="*/ 2147483647 h 88"/>
              <a:gd name="T40" fmla="*/ 2147483647 w 86"/>
              <a:gd name="T41" fmla="*/ 2147483647 h 88"/>
              <a:gd name="T42" fmla="*/ 2147483647 w 86"/>
              <a:gd name="T43" fmla="*/ 2147483647 h 88"/>
              <a:gd name="T44" fmla="*/ 2147483647 w 86"/>
              <a:gd name="T45" fmla="*/ 2147483647 h 88"/>
              <a:gd name="T46" fmla="*/ 2147483647 w 86"/>
              <a:gd name="T47" fmla="*/ 2147483647 h 88"/>
              <a:gd name="T48" fmla="*/ 2147483647 w 86"/>
              <a:gd name="T49" fmla="*/ 2147483647 h 88"/>
              <a:gd name="T50" fmla="*/ 2147483647 w 86"/>
              <a:gd name="T51" fmla="*/ 2147483647 h 88"/>
              <a:gd name="T52" fmla="*/ 2147483647 w 86"/>
              <a:gd name="T53" fmla="*/ 2147483647 h 88"/>
              <a:gd name="T54" fmla="*/ 2147483647 w 86"/>
              <a:gd name="T55" fmla="*/ 2147483647 h 88"/>
              <a:gd name="T56" fmla="*/ 2147483647 w 86"/>
              <a:gd name="T57" fmla="*/ 2147483647 h 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6" h="88">
                <a:moveTo>
                  <a:pt x="86" y="80"/>
                </a:moveTo>
                <a:lnTo>
                  <a:pt x="86" y="80"/>
                </a:lnTo>
                <a:lnTo>
                  <a:pt x="82" y="65"/>
                </a:lnTo>
                <a:lnTo>
                  <a:pt x="77" y="51"/>
                </a:lnTo>
                <a:lnTo>
                  <a:pt x="70" y="39"/>
                </a:lnTo>
                <a:lnTo>
                  <a:pt x="60" y="28"/>
                </a:lnTo>
                <a:lnTo>
                  <a:pt x="49" y="18"/>
                </a:lnTo>
                <a:lnTo>
                  <a:pt x="37" y="10"/>
                </a:lnTo>
                <a:lnTo>
                  <a:pt x="22" y="5"/>
                </a:lnTo>
                <a:lnTo>
                  <a:pt x="7" y="0"/>
                </a:lnTo>
                <a:lnTo>
                  <a:pt x="3" y="2"/>
                </a:lnTo>
                <a:lnTo>
                  <a:pt x="0" y="6"/>
                </a:lnTo>
                <a:lnTo>
                  <a:pt x="0" y="9"/>
                </a:lnTo>
                <a:lnTo>
                  <a:pt x="0" y="10"/>
                </a:lnTo>
                <a:lnTo>
                  <a:pt x="2" y="11"/>
                </a:lnTo>
                <a:lnTo>
                  <a:pt x="17" y="15"/>
                </a:lnTo>
                <a:lnTo>
                  <a:pt x="29" y="20"/>
                </a:lnTo>
                <a:lnTo>
                  <a:pt x="41" y="28"/>
                </a:lnTo>
                <a:lnTo>
                  <a:pt x="51" y="36"/>
                </a:lnTo>
                <a:lnTo>
                  <a:pt x="60" y="47"/>
                </a:lnTo>
                <a:lnTo>
                  <a:pt x="67" y="58"/>
                </a:lnTo>
                <a:lnTo>
                  <a:pt x="73" y="71"/>
                </a:lnTo>
                <a:lnTo>
                  <a:pt x="75" y="85"/>
                </a:lnTo>
                <a:lnTo>
                  <a:pt x="77" y="86"/>
                </a:lnTo>
                <a:lnTo>
                  <a:pt x="78" y="88"/>
                </a:lnTo>
                <a:lnTo>
                  <a:pt x="82" y="86"/>
                </a:lnTo>
                <a:lnTo>
                  <a:pt x="84" y="85"/>
                </a:lnTo>
                <a:lnTo>
                  <a:pt x="86" y="82"/>
                </a:lnTo>
                <a:lnTo>
                  <a:pt x="86" y="8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76" name="Freeform 182"/>
          <p:cNvSpPr>
            <a:spLocks/>
          </p:cNvSpPr>
          <p:nvPr/>
        </p:nvSpPr>
        <p:spPr bwMode="auto">
          <a:xfrm>
            <a:off x="5924550" y="4175125"/>
            <a:ext cx="31750" cy="30163"/>
          </a:xfrm>
          <a:custGeom>
            <a:avLst/>
            <a:gdLst>
              <a:gd name="T0" fmla="*/ 2147483647 w 56"/>
              <a:gd name="T1" fmla="*/ 2147483647 h 56"/>
              <a:gd name="T2" fmla="*/ 2147483647 w 56"/>
              <a:gd name="T3" fmla="*/ 2147483647 h 56"/>
              <a:gd name="T4" fmla="*/ 2147483647 w 56"/>
              <a:gd name="T5" fmla="*/ 2147483647 h 56"/>
              <a:gd name="T6" fmla="*/ 2147483647 w 56"/>
              <a:gd name="T7" fmla="*/ 2147483647 h 56"/>
              <a:gd name="T8" fmla="*/ 2147483647 w 56"/>
              <a:gd name="T9" fmla="*/ 2147483647 h 56"/>
              <a:gd name="T10" fmla="*/ 2147483647 w 56"/>
              <a:gd name="T11" fmla="*/ 0 h 56"/>
              <a:gd name="T12" fmla="*/ 2147483647 w 56"/>
              <a:gd name="T13" fmla="*/ 2147483647 h 56"/>
              <a:gd name="T14" fmla="*/ 2147483647 w 56"/>
              <a:gd name="T15" fmla="*/ 2147483647 h 56"/>
              <a:gd name="T16" fmla="*/ 0 w 56"/>
              <a:gd name="T17" fmla="*/ 2147483647 h 56"/>
              <a:gd name="T18" fmla="*/ 2147483647 w 56"/>
              <a:gd name="T19" fmla="*/ 2147483647 h 56"/>
              <a:gd name="T20" fmla="*/ 2147483647 w 56"/>
              <a:gd name="T21" fmla="*/ 2147483647 h 56"/>
              <a:gd name="T22" fmla="*/ 2147483647 w 56"/>
              <a:gd name="T23" fmla="*/ 2147483647 h 56"/>
              <a:gd name="T24" fmla="*/ 2147483647 w 56"/>
              <a:gd name="T25" fmla="*/ 2147483647 h 56"/>
              <a:gd name="T26" fmla="*/ 2147483647 w 56"/>
              <a:gd name="T27" fmla="*/ 2147483647 h 56"/>
              <a:gd name="T28" fmla="*/ 2147483647 w 56"/>
              <a:gd name="T29" fmla="*/ 2147483647 h 56"/>
              <a:gd name="T30" fmla="*/ 2147483647 w 56"/>
              <a:gd name="T31" fmla="*/ 2147483647 h 56"/>
              <a:gd name="T32" fmla="*/ 2147483647 w 56"/>
              <a:gd name="T33" fmla="*/ 2147483647 h 56"/>
              <a:gd name="T34" fmla="*/ 2147483647 w 56"/>
              <a:gd name="T35" fmla="*/ 2147483647 h 56"/>
              <a:gd name="T36" fmla="*/ 2147483647 w 56"/>
              <a:gd name="T37" fmla="*/ 2147483647 h 56"/>
              <a:gd name="T38" fmla="*/ 2147483647 w 56"/>
              <a:gd name="T39" fmla="*/ 2147483647 h 56"/>
              <a:gd name="T40" fmla="*/ 2147483647 w 56"/>
              <a:gd name="T41" fmla="*/ 2147483647 h 56"/>
              <a:gd name="T42" fmla="*/ 2147483647 w 56"/>
              <a:gd name="T43" fmla="*/ 2147483647 h 56"/>
              <a:gd name="T44" fmla="*/ 2147483647 w 56"/>
              <a:gd name="T45" fmla="*/ 2147483647 h 56"/>
              <a:gd name="T46" fmla="*/ 2147483647 w 56"/>
              <a:gd name="T47" fmla="*/ 2147483647 h 56"/>
              <a:gd name="T48" fmla="*/ 2147483647 w 56"/>
              <a:gd name="T49" fmla="*/ 2147483647 h 56"/>
              <a:gd name="T50" fmla="*/ 2147483647 w 56"/>
              <a:gd name="T51" fmla="*/ 2147483647 h 56"/>
              <a:gd name="T52" fmla="*/ 2147483647 w 56"/>
              <a:gd name="T53" fmla="*/ 2147483647 h 56"/>
              <a:gd name="T54" fmla="*/ 2147483647 w 56"/>
              <a:gd name="T55" fmla="*/ 2147483647 h 56"/>
              <a:gd name="T56" fmla="*/ 2147483647 w 56"/>
              <a:gd name="T57" fmla="*/ 2147483647 h 5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6" h="56">
                <a:moveTo>
                  <a:pt x="38" y="18"/>
                </a:moveTo>
                <a:lnTo>
                  <a:pt x="38" y="18"/>
                </a:lnTo>
                <a:lnTo>
                  <a:pt x="31" y="12"/>
                </a:lnTo>
                <a:lnTo>
                  <a:pt x="24" y="8"/>
                </a:lnTo>
                <a:lnTo>
                  <a:pt x="17" y="4"/>
                </a:lnTo>
                <a:lnTo>
                  <a:pt x="8" y="0"/>
                </a:lnTo>
                <a:lnTo>
                  <a:pt x="5" y="2"/>
                </a:lnTo>
                <a:lnTo>
                  <a:pt x="1" y="4"/>
                </a:lnTo>
                <a:lnTo>
                  <a:pt x="0" y="8"/>
                </a:lnTo>
                <a:lnTo>
                  <a:pt x="1" y="10"/>
                </a:lnTo>
                <a:lnTo>
                  <a:pt x="2" y="11"/>
                </a:lnTo>
                <a:lnTo>
                  <a:pt x="9" y="14"/>
                </a:lnTo>
                <a:lnTo>
                  <a:pt x="17" y="18"/>
                </a:lnTo>
                <a:lnTo>
                  <a:pt x="23" y="22"/>
                </a:lnTo>
                <a:lnTo>
                  <a:pt x="30" y="27"/>
                </a:lnTo>
                <a:lnTo>
                  <a:pt x="34" y="33"/>
                </a:lnTo>
                <a:lnTo>
                  <a:pt x="39" y="40"/>
                </a:lnTo>
                <a:lnTo>
                  <a:pt x="42" y="47"/>
                </a:lnTo>
                <a:lnTo>
                  <a:pt x="46" y="55"/>
                </a:lnTo>
                <a:lnTo>
                  <a:pt x="46" y="56"/>
                </a:lnTo>
                <a:lnTo>
                  <a:pt x="47" y="56"/>
                </a:lnTo>
                <a:lnTo>
                  <a:pt x="51" y="55"/>
                </a:lnTo>
                <a:lnTo>
                  <a:pt x="53" y="53"/>
                </a:lnTo>
                <a:lnTo>
                  <a:pt x="56" y="51"/>
                </a:lnTo>
                <a:lnTo>
                  <a:pt x="56" y="48"/>
                </a:lnTo>
                <a:lnTo>
                  <a:pt x="53" y="40"/>
                </a:lnTo>
                <a:lnTo>
                  <a:pt x="49" y="32"/>
                </a:lnTo>
                <a:lnTo>
                  <a:pt x="43" y="25"/>
                </a:lnTo>
                <a:lnTo>
                  <a:pt x="38" y="1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77" name="Freeform 183"/>
          <p:cNvSpPr>
            <a:spLocks/>
          </p:cNvSpPr>
          <p:nvPr/>
        </p:nvSpPr>
        <p:spPr bwMode="auto">
          <a:xfrm>
            <a:off x="5826125" y="4157663"/>
            <a:ext cx="47625" cy="46037"/>
          </a:xfrm>
          <a:custGeom>
            <a:avLst/>
            <a:gdLst>
              <a:gd name="T0" fmla="*/ 2147483647 w 87"/>
              <a:gd name="T1" fmla="*/ 2147483647 h 88"/>
              <a:gd name="T2" fmla="*/ 2147483647 w 87"/>
              <a:gd name="T3" fmla="*/ 2147483647 h 88"/>
              <a:gd name="T4" fmla="*/ 2147483647 w 87"/>
              <a:gd name="T5" fmla="*/ 2147483647 h 88"/>
              <a:gd name="T6" fmla="*/ 2147483647 w 87"/>
              <a:gd name="T7" fmla="*/ 2147483647 h 88"/>
              <a:gd name="T8" fmla="*/ 2147483647 w 87"/>
              <a:gd name="T9" fmla="*/ 2147483647 h 88"/>
              <a:gd name="T10" fmla="*/ 2147483647 w 87"/>
              <a:gd name="T11" fmla="*/ 2147483647 h 88"/>
              <a:gd name="T12" fmla="*/ 2147483647 w 87"/>
              <a:gd name="T13" fmla="*/ 0 h 88"/>
              <a:gd name="T14" fmla="*/ 2147483647 w 87"/>
              <a:gd name="T15" fmla="*/ 2147483647 h 88"/>
              <a:gd name="T16" fmla="*/ 2147483647 w 87"/>
              <a:gd name="T17" fmla="*/ 2147483647 h 88"/>
              <a:gd name="T18" fmla="*/ 2147483647 w 87"/>
              <a:gd name="T19" fmla="*/ 2147483647 h 88"/>
              <a:gd name="T20" fmla="*/ 2147483647 w 87"/>
              <a:gd name="T21" fmla="*/ 2147483647 h 88"/>
              <a:gd name="T22" fmla="*/ 2147483647 w 87"/>
              <a:gd name="T23" fmla="*/ 2147483647 h 88"/>
              <a:gd name="T24" fmla="*/ 2147483647 w 87"/>
              <a:gd name="T25" fmla="*/ 2147483647 h 88"/>
              <a:gd name="T26" fmla="*/ 2147483647 w 87"/>
              <a:gd name="T27" fmla="*/ 2147483647 h 88"/>
              <a:gd name="T28" fmla="*/ 0 w 87"/>
              <a:gd name="T29" fmla="*/ 2147483647 h 88"/>
              <a:gd name="T30" fmla="*/ 2147483647 w 87"/>
              <a:gd name="T31" fmla="*/ 2147483647 h 88"/>
              <a:gd name="T32" fmla="*/ 2147483647 w 87"/>
              <a:gd name="T33" fmla="*/ 2147483647 h 88"/>
              <a:gd name="T34" fmla="*/ 2147483647 w 87"/>
              <a:gd name="T35" fmla="*/ 2147483647 h 88"/>
              <a:gd name="T36" fmla="*/ 2147483647 w 87"/>
              <a:gd name="T37" fmla="*/ 2147483647 h 88"/>
              <a:gd name="T38" fmla="*/ 2147483647 w 87"/>
              <a:gd name="T39" fmla="*/ 2147483647 h 88"/>
              <a:gd name="T40" fmla="*/ 2147483647 w 87"/>
              <a:gd name="T41" fmla="*/ 2147483647 h 88"/>
              <a:gd name="T42" fmla="*/ 2147483647 w 87"/>
              <a:gd name="T43" fmla="*/ 2147483647 h 88"/>
              <a:gd name="T44" fmla="*/ 2147483647 w 87"/>
              <a:gd name="T45" fmla="*/ 2147483647 h 88"/>
              <a:gd name="T46" fmla="*/ 2147483647 w 87"/>
              <a:gd name="T47" fmla="*/ 2147483647 h 88"/>
              <a:gd name="T48" fmla="*/ 2147483647 w 87"/>
              <a:gd name="T49" fmla="*/ 2147483647 h 88"/>
              <a:gd name="T50" fmla="*/ 2147483647 w 87"/>
              <a:gd name="T51" fmla="*/ 2147483647 h 88"/>
              <a:gd name="T52" fmla="*/ 2147483647 w 87"/>
              <a:gd name="T53" fmla="*/ 2147483647 h 88"/>
              <a:gd name="T54" fmla="*/ 2147483647 w 87"/>
              <a:gd name="T55" fmla="*/ 2147483647 h 88"/>
              <a:gd name="T56" fmla="*/ 2147483647 w 87"/>
              <a:gd name="T57" fmla="*/ 2147483647 h 8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7" h="88">
                <a:moveTo>
                  <a:pt x="84" y="11"/>
                </a:moveTo>
                <a:lnTo>
                  <a:pt x="84" y="11"/>
                </a:lnTo>
                <a:lnTo>
                  <a:pt x="86" y="10"/>
                </a:lnTo>
                <a:lnTo>
                  <a:pt x="87" y="9"/>
                </a:lnTo>
                <a:lnTo>
                  <a:pt x="86" y="6"/>
                </a:lnTo>
                <a:lnTo>
                  <a:pt x="83" y="2"/>
                </a:lnTo>
                <a:lnTo>
                  <a:pt x="79" y="0"/>
                </a:lnTo>
                <a:lnTo>
                  <a:pt x="64" y="5"/>
                </a:lnTo>
                <a:lnTo>
                  <a:pt x="50" y="10"/>
                </a:lnTo>
                <a:lnTo>
                  <a:pt x="38" y="18"/>
                </a:lnTo>
                <a:lnTo>
                  <a:pt x="27" y="28"/>
                </a:lnTo>
                <a:lnTo>
                  <a:pt x="17" y="39"/>
                </a:lnTo>
                <a:lnTo>
                  <a:pt x="9" y="51"/>
                </a:lnTo>
                <a:lnTo>
                  <a:pt x="4" y="65"/>
                </a:lnTo>
                <a:lnTo>
                  <a:pt x="0" y="80"/>
                </a:lnTo>
                <a:lnTo>
                  <a:pt x="1" y="82"/>
                </a:lnTo>
                <a:lnTo>
                  <a:pt x="2" y="85"/>
                </a:lnTo>
                <a:lnTo>
                  <a:pt x="5" y="86"/>
                </a:lnTo>
                <a:lnTo>
                  <a:pt x="8" y="88"/>
                </a:lnTo>
                <a:lnTo>
                  <a:pt x="9" y="86"/>
                </a:lnTo>
                <a:lnTo>
                  <a:pt x="11" y="85"/>
                </a:lnTo>
                <a:lnTo>
                  <a:pt x="15" y="71"/>
                </a:lnTo>
                <a:lnTo>
                  <a:pt x="20" y="58"/>
                </a:lnTo>
                <a:lnTo>
                  <a:pt x="27" y="47"/>
                </a:lnTo>
                <a:lnTo>
                  <a:pt x="35" y="36"/>
                </a:lnTo>
                <a:lnTo>
                  <a:pt x="46" y="28"/>
                </a:lnTo>
                <a:lnTo>
                  <a:pt x="57" y="20"/>
                </a:lnTo>
                <a:lnTo>
                  <a:pt x="71" y="15"/>
                </a:lnTo>
                <a:lnTo>
                  <a:pt x="84" y="1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78" name="Freeform 184"/>
          <p:cNvSpPr>
            <a:spLocks/>
          </p:cNvSpPr>
          <p:nvPr/>
        </p:nvSpPr>
        <p:spPr bwMode="auto">
          <a:xfrm>
            <a:off x="5845175" y="4175125"/>
            <a:ext cx="28575" cy="30163"/>
          </a:xfrm>
          <a:custGeom>
            <a:avLst/>
            <a:gdLst>
              <a:gd name="T0" fmla="*/ 2147483647 w 54"/>
              <a:gd name="T1" fmla="*/ 2147483647 h 56"/>
              <a:gd name="T2" fmla="*/ 2147483647 w 54"/>
              <a:gd name="T3" fmla="*/ 2147483647 h 56"/>
              <a:gd name="T4" fmla="*/ 2147483647 w 54"/>
              <a:gd name="T5" fmla="*/ 2147483647 h 56"/>
              <a:gd name="T6" fmla="*/ 2147483647 w 54"/>
              <a:gd name="T7" fmla="*/ 2147483647 h 56"/>
              <a:gd name="T8" fmla="*/ 2147483647 w 54"/>
              <a:gd name="T9" fmla="*/ 2147483647 h 56"/>
              <a:gd name="T10" fmla="*/ 2147483647 w 54"/>
              <a:gd name="T11" fmla="*/ 2147483647 h 56"/>
              <a:gd name="T12" fmla="*/ 2147483647 w 54"/>
              <a:gd name="T13" fmla="*/ 0 h 56"/>
              <a:gd name="T14" fmla="*/ 2147483647 w 54"/>
              <a:gd name="T15" fmla="*/ 2147483647 h 56"/>
              <a:gd name="T16" fmla="*/ 2147483647 w 54"/>
              <a:gd name="T17" fmla="*/ 2147483647 h 56"/>
              <a:gd name="T18" fmla="*/ 2147483647 w 54"/>
              <a:gd name="T19" fmla="*/ 2147483647 h 56"/>
              <a:gd name="T20" fmla="*/ 2147483647 w 54"/>
              <a:gd name="T21" fmla="*/ 2147483647 h 56"/>
              <a:gd name="T22" fmla="*/ 2147483647 w 54"/>
              <a:gd name="T23" fmla="*/ 2147483647 h 56"/>
              <a:gd name="T24" fmla="*/ 2147483647 w 54"/>
              <a:gd name="T25" fmla="*/ 2147483647 h 56"/>
              <a:gd name="T26" fmla="*/ 2147483647 w 54"/>
              <a:gd name="T27" fmla="*/ 2147483647 h 56"/>
              <a:gd name="T28" fmla="*/ 0 w 54"/>
              <a:gd name="T29" fmla="*/ 2147483647 h 56"/>
              <a:gd name="T30" fmla="*/ 0 w 54"/>
              <a:gd name="T31" fmla="*/ 2147483647 h 56"/>
              <a:gd name="T32" fmla="*/ 2147483647 w 54"/>
              <a:gd name="T33" fmla="*/ 2147483647 h 56"/>
              <a:gd name="T34" fmla="*/ 2147483647 w 54"/>
              <a:gd name="T35" fmla="*/ 2147483647 h 56"/>
              <a:gd name="T36" fmla="*/ 2147483647 w 54"/>
              <a:gd name="T37" fmla="*/ 2147483647 h 56"/>
              <a:gd name="T38" fmla="*/ 2147483647 w 54"/>
              <a:gd name="T39" fmla="*/ 2147483647 h 56"/>
              <a:gd name="T40" fmla="*/ 2147483647 w 54"/>
              <a:gd name="T41" fmla="*/ 2147483647 h 56"/>
              <a:gd name="T42" fmla="*/ 2147483647 w 54"/>
              <a:gd name="T43" fmla="*/ 2147483647 h 56"/>
              <a:gd name="T44" fmla="*/ 2147483647 w 54"/>
              <a:gd name="T45" fmla="*/ 2147483647 h 56"/>
              <a:gd name="T46" fmla="*/ 2147483647 w 54"/>
              <a:gd name="T47" fmla="*/ 2147483647 h 56"/>
              <a:gd name="T48" fmla="*/ 2147483647 w 54"/>
              <a:gd name="T49" fmla="*/ 2147483647 h 56"/>
              <a:gd name="T50" fmla="*/ 2147483647 w 54"/>
              <a:gd name="T51" fmla="*/ 2147483647 h 56"/>
              <a:gd name="T52" fmla="*/ 2147483647 w 54"/>
              <a:gd name="T53" fmla="*/ 2147483647 h 56"/>
              <a:gd name="T54" fmla="*/ 2147483647 w 54"/>
              <a:gd name="T55" fmla="*/ 2147483647 h 56"/>
              <a:gd name="T56" fmla="*/ 2147483647 w 54"/>
              <a:gd name="T57" fmla="*/ 2147483647 h 5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54" h="56">
                <a:moveTo>
                  <a:pt x="53" y="11"/>
                </a:moveTo>
                <a:lnTo>
                  <a:pt x="53" y="11"/>
                </a:lnTo>
                <a:lnTo>
                  <a:pt x="54" y="10"/>
                </a:lnTo>
                <a:lnTo>
                  <a:pt x="54" y="8"/>
                </a:lnTo>
                <a:lnTo>
                  <a:pt x="53" y="4"/>
                </a:lnTo>
                <a:lnTo>
                  <a:pt x="50" y="2"/>
                </a:lnTo>
                <a:lnTo>
                  <a:pt x="46" y="0"/>
                </a:lnTo>
                <a:lnTo>
                  <a:pt x="38" y="4"/>
                </a:lnTo>
                <a:lnTo>
                  <a:pt x="30" y="8"/>
                </a:lnTo>
                <a:lnTo>
                  <a:pt x="23" y="12"/>
                </a:lnTo>
                <a:lnTo>
                  <a:pt x="18" y="18"/>
                </a:lnTo>
                <a:lnTo>
                  <a:pt x="11" y="25"/>
                </a:lnTo>
                <a:lnTo>
                  <a:pt x="7" y="32"/>
                </a:lnTo>
                <a:lnTo>
                  <a:pt x="3" y="40"/>
                </a:lnTo>
                <a:lnTo>
                  <a:pt x="0" y="48"/>
                </a:lnTo>
                <a:lnTo>
                  <a:pt x="0" y="51"/>
                </a:lnTo>
                <a:lnTo>
                  <a:pt x="1" y="53"/>
                </a:lnTo>
                <a:lnTo>
                  <a:pt x="3" y="55"/>
                </a:lnTo>
                <a:lnTo>
                  <a:pt x="7" y="56"/>
                </a:lnTo>
                <a:lnTo>
                  <a:pt x="8" y="56"/>
                </a:lnTo>
                <a:lnTo>
                  <a:pt x="9" y="55"/>
                </a:lnTo>
                <a:lnTo>
                  <a:pt x="12" y="47"/>
                </a:lnTo>
                <a:lnTo>
                  <a:pt x="16" y="40"/>
                </a:lnTo>
                <a:lnTo>
                  <a:pt x="20" y="33"/>
                </a:lnTo>
                <a:lnTo>
                  <a:pt x="26" y="27"/>
                </a:lnTo>
                <a:lnTo>
                  <a:pt x="31" y="22"/>
                </a:lnTo>
                <a:lnTo>
                  <a:pt x="38" y="18"/>
                </a:lnTo>
                <a:lnTo>
                  <a:pt x="45" y="14"/>
                </a:lnTo>
                <a:lnTo>
                  <a:pt x="53" y="1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79" name="Freeform 185"/>
          <p:cNvSpPr>
            <a:spLocks noEditPoints="1"/>
          </p:cNvSpPr>
          <p:nvPr/>
        </p:nvSpPr>
        <p:spPr bwMode="auto">
          <a:xfrm>
            <a:off x="5853113" y="4202113"/>
            <a:ext cx="92075" cy="103187"/>
          </a:xfrm>
          <a:custGeom>
            <a:avLst/>
            <a:gdLst>
              <a:gd name="T0" fmla="*/ 2147483647 w 171"/>
              <a:gd name="T1" fmla="*/ 0 h 189"/>
              <a:gd name="T2" fmla="*/ 2147483647 w 171"/>
              <a:gd name="T3" fmla="*/ 2147483647 h 189"/>
              <a:gd name="T4" fmla="*/ 2147483647 w 171"/>
              <a:gd name="T5" fmla="*/ 2147483647 h 189"/>
              <a:gd name="T6" fmla="*/ 2147483647 w 171"/>
              <a:gd name="T7" fmla="*/ 2147483647 h 189"/>
              <a:gd name="T8" fmla="*/ 2147483647 w 171"/>
              <a:gd name="T9" fmla="*/ 2147483647 h 189"/>
              <a:gd name="T10" fmla="*/ 2147483647 w 171"/>
              <a:gd name="T11" fmla="*/ 2147483647 h 189"/>
              <a:gd name="T12" fmla="*/ 0 w 171"/>
              <a:gd name="T13" fmla="*/ 2147483647 h 189"/>
              <a:gd name="T14" fmla="*/ 2147483647 w 171"/>
              <a:gd name="T15" fmla="*/ 2147483647 h 189"/>
              <a:gd name="T16" fmla="*/ 2147483647 w 171"/>
              <a:gd name="T17" fmla="*/ 2147483647 h 189"/>
              <a:gd name="T18" fmla="*/ 2147483647 w 171"/>
              <a:gd name="T19" fmla="*/ 2147483647 h 189"/>
              <a:gd name="T20" fmla="*/ 2147483647 w 171"/>
              <a:gd name="T21" fmla="*/ 2147483647 h 189"/>
              <a:gd name="T22" fmla="*/ 2147483647 w 171"/>
              <a:gd name="T23" fmla="*/ 2147483647 h 189"/>
              <a:gd name="T24" fmla="*/ 2147483647 w 171"/>
              <a:gd name="T25" fmla="*/ 2147483647 h 189"/>
              <a:gd name="T26" fmla="*/ 2147483647 w 171"/>
              <a:gd name="T27" fmla="*/ 2147483647 h 189"/>
              <a:gd name="T28" fmla="*/ 2147483647 w 171"/>
              <a:gd name="T29" fmla="*/ 2147483647 h 189"/>
              <a:gd name="T30" fmla="*/ 2147483647 w 171"/>
              <a:gd name="T31" fmla="*/ 2147483647 h 189"/>
              <a:gd name="T32" fmla="*/ 2147483647 w 171"/>
              <a:gd name="T33" fmla="*/ 2147483647 h 189"/>
              <a:gd name="T34" fmla="*/ 2147483647 w 171"/>
              <a:gd name="T35" fmla="*/ 2147483647 h 189"/>
              <a:gd name="T36" fmla="*/ 2147483647 w 171"/>
              <a:gd name="T37" fmla="*/ 2147483647 h 189"/>
              <a:gd name="T38" fmla="*/ 2147483647 w 171"/>
              <a:gd name="T39" fmla="*/ 2147483647 h 189"/>
              <a:gd name="T40" fmla="*/ 2147483647 w 171"/>
              <a:gd name="T41" fmla="*/ 2147483647 h 189"/>
              <a:gd name="T42" fmla="*/ 2147483647 w 171"/>
              <a:gd name="T43" fmla="*/ 2147483647 h 189"/>
              <a:gd name="T44" fmla="*/ 2147483647 w 171"/>
              <a:gd name="T45" fmla="*/ 2147483647 h 189"/>
              <a:gd name="T46" fmla="*/ 2147483647 w 171"/>
              <a:gd name="T47" fmla="*/ 2147483647 h 189"/>
              <a:gd name="T48" fmla="*/ 2147483647 w 171"/>
              <a:gd name="T49" fmla="*/ 2147483647 h 189"/>
              <a:gd name="T50" fmla="*/ 2147483647 w 171"/>
              <a:gd name="T51" fmla="*/ 2147483647 h 189"/>
              <a:gd name="T52" fmla="*/ 2147483647 w 171"/>
              <a:gd name="T53" fmla="*/ 2147483647 h 189"/>
              <a:gd name="T54" fmla="*/ 2147483647 w 171"/>
              <a:gd name="T55" fmla="*/ 2147483647 h 189"/>
              <a:gd name="T56" fmla="*/ 2147483647 w 171"/>
              <a:gd name="T57" fmla="*/ 2147483647 h 189"/>
              <a:gd name="T58" fmla="*/ 2147483647 w 171"/>
              <a:gd name="T59" fmla="*/ 2147483647 h 189"/>
              <a:gd name="T60" fmla="*/ 2147483647 w 171"/>
              <a:gd name="T61" fmla="*/ 2147483647 h 189"/>
              <a:gd name="T62" fmla="*/ 2147483647 w 171"/>
              <a:gd name="T63" fmla="*/ 2147483647 h 189"/>
              <a:gd name="T64" fmla="*/ 2147483647 w 171"/>
              <a:gd name="T65" fmla="*/ 2147483647 h 189"/>
              <a:gd name="T66" fmla="*/ 2147483647 w 171"/>
              <a:gd name="T67" fmla="*/ 2147483647 h 189"/>
              <a:gd name="T68" fmla="*/ 2147483647 w 171"/>
              <a:gd name="T69" fmla="*/ 2147483647 h 189"/>
              <a:gd name="T70" fmla="*/ 2147483647 w 171"/>
              <a:gd name="T71" fmla="*/ 2147483647 h 189"/>
              <a:gd name="T72" fmla="*/ 2147483647 w 171"/>
              <a:gd name="T73" fmla="*/ 2147483647 h 189"/>
              <a:gd name="T74" fmla="*/ 2147483647 w 171"/>
              <a:gd name="T75" fmla="*/ 2147483647 h 189"/>
              <a:gd name="T76" fmla="*/ 2147483647 w 171"/>
              <a:gd name="T77" fmla="*/ 2147483647 h 189"/>
              <a:gd name="T78" fmla="*/ 2147483647 w 171"/>
              <a:gd name="T79" fmla="*/ 2147483647 h 189"/>
              <a:gd name="T80" fmla="*/ 2147483647 w 171"/>
              <a:gd name="T81" fmla="*/ 2147483647 h 189"/>
              <a:gd name="T82" fmla="*/ 2147483647 w 171"/>
              <a:gd name="T83" fmla="*/ 2147483647 h 189"/>
              <a:gd name="T84" fmla="*/ 2147483647 w 171"/>
              <a:gd name="T85" fmla="*/ 2147483647 h 189"/>
              <a:gd name="T86" fmla="*/ 2147483647 w 171"/>
              <a:gd name="T87" fmla="*/ 2147483647 h 189"/>
              <a:gd name="T88" fmla="*/ 2147483647 w 171"/>
              <a:gd name="T89" fmla="*/ 2147483647 h 189"/>
              <a:gd name="T90" fmla="*/ 2147483647 w 171"/>
              <a:gd name="T91" fmla="*/ 2147483647 h 189"/>
              <a:gd name="T92" fmla="*/ 2147483647 w 171"/>
              <a:gd name="T93" fmla="*/ 2147483647 h 189"/>
              <a:gd name="T94" fmla="*/ 2147483647 w 171"/>
              <a:gd name="T95" fmla="*/ 2147483647 h 189"/>
              <a:gd name="T96" fmla="*/ 2147483647 w 171"/>
              <a:gd name="T97" fmla="*/ 2147483647 h 18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71" h="189">
                <a:moveTo>
                  <a:pt x="86" y="0"/>
                </a:moveTo>
                <a:lnTo>
                  <a:pt x="86" y="0"/>
                </a:lnTo>
                <a:lnTo>
                  <a:pt x="77" y="1"/>
                </a:lnTo>
                <a:lnTo>
                  <a:pt x="68" y="2"/>
                </a:lnTo>
                <a:lnTo>
                  <a:pt x="60" y="4"/>
                </a:lnTo>
                <a:lnTo>
                  <a:pt x="52" y="6"/>
                </a:lnTo>
                <a:lnTo>
                  <a:pt x="38" y="15"/>
                </a:lnTo>
                <a:lnTo>
                  <a:pt x="25" y="26"/>
                </a:lnTo>
                <a:lnTo>
                  <a:pt x="15" y="38"/>
                </a:lnTo>
                <a:lnTo>
                  <a:pt x="7" y="52"/>
                </a:lnTo>
                <a:lnTo>
                  <a:pt x="4" y="60"/>
                </a:lnTo>
                <a:lnTo>
                  <a:pt x="2" y="68"/>
                </a:lnTo>
                <a:lnTo>
                  <a:pt x="0" y="76"/>
                </a:lnTo>
                <a:lnTo>
                  <a:pt x="0" y="86"/>
                </a:lnTo>
                <a:lnTo>
                  <a:pt x="2" y="97"/>
                </a:lnTo>
                <a:lnTo>
                  <a:pt x="3" y="106"/>
                </a:lnTo>
                <a:lnTo>
                  <a:pt x="6" y="116"/>
                </a:lnTo>
                <a:lnTo>
                  <a:pt x="10" y="125"/>
                </a:lnTo>
                <a:lnTo>
                  <a:pt x="15" y="133"/>
                </a:lnTo>
                <a:lnTo>
                  <a:pt x="22" y="142"/>
                </a:lnTo>
                <a:lnTo>
                  <a:pt x="29" y="148"/>
                </a:lnTo>
                <a:lnTo>
                  <a:pt x="36" y="155"/>
                </a:lnTo>
                <a:lnTo>
                  <a:pt x="34" y="157"/>
                </a:lnTo>
                <a:lnTo>
                  <a:pt x="25" y="178"/>
                </a:lnTo>
                <a:lnTo>
                  <a:pt x="25" y="181"/>
                </a:lnTo>
                <a:lnTo>
                  <a:pt x="25" y="184"/>
                </a:lnTo>
                <a:lnTo>
                  <a:pt x="26" y="185"/>
                </a:lnTo>
                <a:lnTo>
                  <a:pt x="29" y="188"/>
                </a:lnTo>
                <a:lnTo>
                  <a:pt x="30" y="188"/>
                </a:lnTo>
                <a:lnTo>
                  <a:pt x="33" y="188"/>
                </a:lnTo>
                <a:lnTo>
                  <a:pt x="36" y="188"/>
                </a:lnTo>
                <a:lnTo>
                  <a:pt x="37" y="187"/>
                </a:lnTo>
                <a:lnTo>
                  <a:pt x="38" y="184"/>
                </a:lnTo>
                <a:lnTo>
                  <a:pt x="48" y="163"/>
                </a:lnTo>
                <a:lnTo>
                  <a:pt x="48" y="162"/>
                </a:lnTo>
                <a:lnTo>
                  <a:pt x="57" y="166"/>
                </a:lnTo>
                <a:lnTo>
                  <a:pt x="66" y="169"/>
                </a:lnTo>
                <a:lnTo>
                  <a:pt x="75" y="170"/>
                </a:lnTo>
                <a:lnTo>
                  <a:pt x="86" y="170"/>
                </a:lnTo>
                <a:lnTo>
                  <a:pt x="96" y="170"/>
                </a:lnTo>
                <a:lnTo>
                  <a:pt x="105" y="169"/>
                </a:lnTo>
                <a:lnTo>
                  <a:pt x="113" y="166"/>
                </a:lnTo>
                <a:lnTo>
                  <a:pt x="123" y="162"/>
                </a:lnTo>
                <a:lnTo>
                  <a:pt x="130" y="184"/>
                </a:lnTo>
                <a:lnTo>
                  <a:pt x="131" y="187"/>
                </a:lnTo>
                <a:lnTo>
                  <a:pt x="133" y="188"/>
                </a:lnTo>
                <a:lnTo>
                  <a:pt x="135" y="189"/>
                </a:lnTo>
                <a:lnTo>
                  <a:pt x="138" y="188"/>
                </a:lnTo>
                <a:lnTo>
                  <a:pt x="139" y="188"/>
                </a:lnTo>
                <a:lnTo>
                  <a:pt x="142" y="187"/>
                </a:lnTo>
                <a:lnTo>
                  <a:pt x="143" y="185"/>
                </a:lnTo>
                <a:lnTo>
                  <a:pt x="143" y="183"/>
                </a:lnTo>
                <a:lnTo>
                  <a:pt x="143" y="180"/>
                </a:lnTo>
                <a:lnTo>
                  <a:pt x="137" y="158"/>
                </a:lnTo>
                <a:lnTo>
                  <a:pt x="135" y="155"/>
                </a:lnTo>
                <a:lnTo>
                  <a:pt x="143" y="148"/>
                </a:lnTo>
                <a:lnTo>
                  <a:pt x="150" y="142"/>
                </a:lnTo>
                <a:lnTo>
                  <a:pt x="156" y="133"/>
                </a:lnTo>
                <a:lnTo>
                  <a:pt x="161" y="125"/>
                </a:lnTo>
                <a:lnTo>
                  <a:pt x="165" y="116"/>
                </a:lnTo>
                <a:lnTo>
                  <a:pt x="168" y="106"/>
                </a:lnTo>
                <a:lnTo>
                  <a:pt x="171" y="97"/>
                </a:lnTo>
                <a:lnTo>
                  <a:pt x="171" y="86"/>
                </a:lnTo>
                <a:lnTo>
                  <a:pt x="171" y="76"/>
                </a:lnTo>
                <a:lnTo>
                  <a:pt x="169" y="68"/>
                </a:lnTo>
                <a:lnTo>
                  <a:pt x="167" y="60"/>
                </a:lnTo>
                <a:lnTo>
                  <a:pt x="164" y="52"/>
                </a:lnTo>
                <a:lnTo>
                  <a:pt x="156" y="38"/>
                </a:lnTo>
                <a:lnTo>
                  <a:pt x="146" y="26"/>
                </a:lnTo>
                <a:lnTo>
                  <a:pt x="133" y="15"/>
                </a:lnTo>
                <a:lnTo>
                  <a:pt x="119" y="6"/>
                </a:lnTo>
                <a:lnTo>
                  <a:pt x="111" y="4"/>
                </a:lnTo>
                <a:lnTo>
                  <a:pt x="103" y="2"/>
                </a:lnTo>
                <a:lnTo>
                  <a:pt x="94" y="1"/>
                </a:lnTo>
                <a:lnTo>
                  <a:pt x="86" y="0"/>
                </a:lnTo>
                <a:close/>
                <a:moveTo>
                  <a:pt x="92" y="86"/>
                </a:moveTo>
                <a:lnTo>
                  <a:pt x="92" y="86"/>
                </a:lnTo>
                <a:lnTo>
                  <a:pt x="92" y="88"/>
                </a:lnTo>
                <a:lnTo>
                  <a:pt x="90" y="90"/>
                </a:lnTo>
                <a:lnTo>
                  <a:pt x="53" y="125"/>
                </a:lnTo>
                <a:lnTo>
                  <a:pt x="51" y="127"/>
                </a:lnTo>
                <a:lnTo>
                  <a:pt x="49" y="127"/>
                </a:lnTo>
                <a:lnTo>
                  <a:pt x="47" y="127"/>
                </a:lnTo>
                <a:lnTo>
                  <a:pt x="44" y="125"/>
                </a:lnTo>
                <a:lnTo>
                  <a:pt x="42" y="122"/>
                </a:lnTo>
                <a:lnTo>
                  <a:pt x="42" y="120"/>
                </a:lnTo>
                <a:lnTo>
                  <a:pt x="42" y="117"/>
                </a:lnTo>
                <a:lnTo>
                  <a:pt x="44" y="116"/>
                </a:lnTo>
                <a:lnTo>
                  <a:pt x="79" y="83"/>
                </a:lnTo>
                <a:lnTo>
                  <a:pt x="79" y="26"/>
                </a:lnTo>
                <a:lnTo>
                  <a:pt x="79" y="23"/>
                </a:lnTo>
                <a:lnTo>
                  <a:pt x="81" y="21"/>
                </a:lnTo>
                <a:lnTo>
                  <a:pt x="83" y="20"/>
                </a:lnTo>
                <a:lnTo>
                  <a:pt x="86" y="19"/>
                </a:lnTo>
                <a:lnTo>
                  <a:pt x="88" y="20"/>
                </a:lnTo>
                <a:lnTo>
                  <a:pt x="90" y="21"/>
                </a:lnTo>
                <a:lnTo>
                  <a:pt x="92" y="23"/>
                </a:lnTo>
                <a:lnTo>
                  <a:pt x="92" y="26"/>
                </a:lnTo>
                <a:lnTo>
                  <a:pt x="92" y="8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80" name="Freeform 186"/>
          <p:cNvSpPr>
            <a:spLocks/>
          </p:cNvSpPr>
          <p:nvPr/>
        </p:nvSpPr>
        <p:spPr bwMode="auto">
          <a:xfrm>
            <a:off x="5857875" y="4191000"/>
            <a:ext cx="28575" cy="23813"/>
          </a:xfrm>
          <a:custGeom>
            <a:avLst/>
            <a:gdLst>
              <a:gd name="T0" fmla="*/ 2147483647 w 52"/>
              <a:gd name="T1" fmla="*/ 2147483647 h 44"/>
              <a:gd name="T2" fmla="*/ 2147483647 w 52"/>
              <a:gd name="T3" fmla="*/ 2147483647 h 44"/>
              <a:gd name="T4" fmla="*/ 2147483647 w 52"/>
              <a:gd name="T5" fmla="*/ 2147483647 h 44"/>
              <a:gd name="T6" fmla="*/ 2147483647 w 52"/>
              <a:gd name="T7" fmla="*/ 2147483647 h 44"/>
              <a:gd name="T8" fmla="*/ 0 w 52"/>
              <a:gd name="T9" fmla="*/ 2147483647 h 44"/>
              <a:gd name="T10" fmla="*/ 0 w 52"/>
              <a:gd name="T11" fmla="*/ 2147483647 h 44"/>
              <a:gd name="T12" fmla="*/ 0 w 52"/>
              <a:gd name="T13" fmla="*/ 2147483647 h 44"/>
              <a:gd name="T14" fmla="*/ 2147483647 w 52"/>
              <a:gd name="T15" fmla="*/ 2147483647 h 44"/>
              <a:gd name="T16" fmla="*/ 2147483647 w 52"/>
              <a:gd name="T17" fmla="*/ 2147483647 h 44"/>
              <a:gd name="T18" fmla="*/ 2147483647 w 52"/>
              <a:gd name="T19" fmla="*/ 2147483647 h 44"/>
              <a:gd name="T20" fmla="*/ 2147483647 w 52"/>
              <a:gd name="T21" fmla="*/ 2147483647 h 44"/>
              <a:gd name="T22" fmla="*/ 2147483647 w 52"/>
              <a:gd name="T23" fmla="*/ 2147483647 h 44"/>
              <a:gd name="T24" fmla="*/ 2147483647 w 52"/>
              <a:gd name="T25" fmla="*/ 2147483647 h 44"/>
              <a:gd name="T26" fmla="*/ 2147483647 w 52"/>
              <a:gd name="T27" fmla="*/ 2147483647 h 44"/>
              <a:gd name="T28" fmla="*/ 2147483647 w 52"/>
              <a:gd name="T29" fmla="*/ 2147483647 h 44"/>
              <a:gd name="T30" fmla="*/ 2147483647 w 52"/>
              <a:gd name="T31" fmla="*/ 2147483647 h 44"/>
              <a:gd name="T32" fmla="*/ 2147483647 w 52"/>
              <a:gd name="T33" fmla="*/ 2147483647 h 44"/>
              <a:gd name="T34" fmla="*/ 2147483647 w 52"/>
              <a:gd name="T35" fmla="*/ 2147483647 h 44"/>
              <a:gd name="T36" fmla="*/ 2147483647 w 52"/>
              <a:gd name="T37" fmla="*/ 2147483647 h 44"/>
              <a:gd name="T38" fmla="*/ 2147483647 w 52"/>
              <a:gd name="T39" fmla="*/ 0 h 44"/>
              <a:gd name="T40" fmla="*/ 2147483647 w 52"/>
              <a:gd name="T41" fmla="*/ 0 h 44"/>
              <a:gd name="T42" fmla="*/ 2147483647 w 52"/>
              <a:gd name="T43" fmla="*/ 2147483647 h 4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2" h="44">
                <a:moveTo>
                  <a:pt x="13" y="5"/>
                </a:moveTo>
                <a:lnTo>
                  <a:pt x="13" y="5"/>
                </a:lnTo>
                <a:lnTo>
                  <a:pt x="6" y="10"/>
                </a:lnTo>
                <a:lnTo>
                  <a:pt x="2" y="15"/>
                </a:lnTo>
                <a:lnTo>
                  <a:pt x="0" y="21"/>
                </a:lnTo>
                <a:lnTo>
                  <a:pt x="0" y="28"/>
                </a:lnTo>
                <a:lnTo>
                  <a:pt x="0" y="32"/>
                </a:lnTo>
                <a:lnTo>
                  <a:pt x="3" y="37"/>
                </a:lnTo>
                <a:lnTo>
                  <a:pt x="7" y="44"/>
                </a:lnTo>
                <a:lnTo>
                  <a:pt x="10" y="41"/>
                </a:lnTo>
                <a:lnTo>
                  <a:pt x="18" y="33"/>
                </a:lnTo>
                <a:lnTo>
                  <a:pt x="24" y="29"/>
                </a:lnTo>
                <a:lnTo>
                  <a:pt x="32" y="24"/>
                </a:lnTo>
                <a:lnTo>
                  <a:pt x="41" y="20"/>
                </a:lnTo>
                <a:lnTo>
                  <a:pt x="52" y="15"/>
                </a:lnTo>
                <a:lnTo>
                  <a:pt x="48" y="11"/>
                </a:lnTo>
                <a:lnTo>
                  <a:pt x="45" y="9"/>
                </a:lnTo>
                <a:lnTo>
                  <a:pt x="40" y="5"/>
                </a:lnTo>
                <a:lnTo>
                  <a:pt x="34" y="2"/>
                </a:lnTo>
                <a:lnTo>
                  <a:pt x="28" y="0"/>
                </a:lnTo>
                <a:lnTo>
                  <a:pt x="21" y="0"/>
                </a:lnTo>
                <a:lnTo>
                  <a:pt x="13" y="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81" name="Freeform 187"/>
          <p:cNvSpPr>
            <a:spLocks/>
          </p:cNvSpPr>
          <p:nvPr/>
        </p:nvSpPr>
        <p:spPr bwMode="auto">
          <a:xfrm>
            <a:off x="5913438" y="4191000"/>
            <a:ext cx="28575" cy="23813"/>
          </a:xfrm>
          <a:custGeom>
            <a:avLst/>
            <a:gdLst>
              <a:gd name="T0" fmla="*/ 2147483647 w 52"/>
              <a:gd name="T1" fmla="*/ 2147483647 h 44"/>
              <a:gd name="T2" fmla="*/ 2147483647 w 52"/>
              <a:gd name="T3" fmla="*/ 2147483647 h 44"/>
              <a:gd name="T4" fmla="*/ 2147483647 w 52"/>
              <a:gd name="T5" fmla="*/ 2147483647 h 44"/>
              <a:gd name="T6" fmla="*/ 2147483647 w 52"/>
              <a:gd name="T7" fmla="*/ 2147483647 h 44"/>
              <a:gd name="T8" fmla="*/ 2147483647 w 52"/>
              <a:gd name="T9" fmla="*/ 2147483647 h 44"/>
              <a:gd name="T10" fmla="*/ 2147483647 w 52"/>
              <a:gd name="T11" fmla="*/ 2147483647 h 44"/>
              <a:gd name="T12" fmla="*/ 2147483647 w 52"/>
              <a:gd name="T13" fmla="*/ 2147483647 h 44"/>
              <a:gd name="T14" fmla="*/ 2147483647 w 52"/>
              <a:gd name="T15" fmla="*/ 2147483647 h 44"/>
              <a:gd name="T16" fmla="*/ 2147483647 w 52"/>
              <a:gd name="T17" fmla="*/ 2147483647 h 44"/>
              <a:gd name="T18" fmla="*/ 2147483647 w 52"/>
              <a:gd name="T19" fmla="*/ 0 h 44"/>
              <a:gd name="T20" fmla="*/ 2147483647 w 52"/>
              <a:gd name="T21" fmla="*/ 0 h 44"/>
              <a:gd name="T22" fmla="*/ 2147483647 w 52"/>
              <a:gd name="T23" fmla="*/ 2147483647 h 44"/>
              <a:gd name="T24" fmla="*/ 2147483647 w 52"/>
              <a:gd name="T25" fmla="*/ 2147483647 h 44"/>
              <a:gd name="T26" fmla="*/ 2147483647 w 52"/>
              <a:gd name="T27" fmla="*/ 2147483647 h 44"/>
              <a:gd name="T28" fmla="*/ 2147483647 w 52"/>
              <a:gd name="T29" fmla="*/ 2147483647 h 44"/>
              <a:gd name="T30" fmla="*/ 0 w 52"/>
              <a:gd name="T31" fmla="*/ 2147483647 h 44"/>
              <a:gd name="T32" fmla="*/ 2147483647 w 52"/>
              <a:gd name="T33" fmla="*/ 2147483647 h 44"/>
              <a:gd name="T34" fmla="*/ 2147483647 w 52"/>
              <a:gd name="T35" fmla="*/ 2147483647 h 44"/>
              <a:gd name="T36" fmla="*/ 2147483647 w 52"/>
              <a:gd name="T37" fmla="*/ 2147483647 h 44"/>
              <a:gd name="T38" fmla="*/ 2147483647 w 52"/>
              <a:gd name="T39" fmla="*/ 2147483647 h 44"/>
              <a:gd name="T40" fmla="*/ 2147483647 w 52"/>
              <a:gd name="T41" fmla="*/ 2147483647 h 44"/>
              <a:gd name="T42" fmla="*/ 2147483647 w 52"/>
              <a:gd name="T43" fmla="*/ 2147483647 h 4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2" h="44">
                <a:moveTo>
                  <a:pt x="45" y="44"/>
                </a:moveTo>
                <a:lnTo>
                  <a:pt x="45" y="44"/>
                </a:lnTo>
                <a:lnTo>
                  <a:pt x="49" y="37"/>
                </a:lnTo>
                <a:lnTo>
                  <a:pt x="50" y="32"/>
                </a:lnTo>
                <a:lnTo>
                  <a:pt x="52" y="28"/>
                </a:lnTo>
                <a:lnTo>
                  <a:pt x="50" y="21"/>
                </a:lnTo>
                <a:lnTo>
                  <a:pt x="49" y="15"/>
                </a:lnTo>
                <a:lnTo>
                  <a:pt x="45" y="10"/>
                </a:lnTo>
                <a:lnTo>
                  <a:pt x="38" y="5"/>
                </a:lnTo>
                <a:lnTo>
                  <a:pt x="31" y="0"/>
                </a:lnTo>
                <a:lnTo>
                  <a:pt x="23" y="0"/>
                </a:lnTo>
                <a:lnTo>
                  <a:pt x="16" y="2"/>
                </a:lnTo>
                <a:lnTo>
                  <a:pt x="11" y="5"/>
                </a:lnTo>
                <a:lnTo>
                  <a:pt x="7" y="9"/>
                </a:lnTo>
                <a:lnTo>
                  <a:pt x="2" y="11"/>
                </a:lnTo>
                <a:lnTo>
                  <a:pt x="0" y="15"/>
                </a:lnTo>
                <a:lnTo>
                  <a:pt x="11" y="20"/>
                </a:lnTo>
                <a:lnTo>
                  <a:pt x="20" y="24"/>
                </a:lnTo>
                <a:lnTo>
                  <a:pt x="27" y="29"/>
                </a:lnTo>
                <a:lnTo>
                  <a:pt x="34" y="33"/>
                </a:lnTo>
                <a:lnTo>
                  <a:pt x="42" y="41"/>
                </a:lnTo>
                <a:lnTo>
                  <a:pt x="45" y="4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82" name="Freeform 188"/>
          <p:cNvSpPr>
            <a:spLocks/>
          </p:cNvSpPr>
          <p:nvPr/>
        </p:nvSpPr>
        <p:spPr bwMode="auto">
          <a:xfrm>
            <a:off x="3571875" y="4530725"/>
            <a:ext cx="12700" cy="6350"/>
          </a:xfrm>
          <a:custGeom>
            <a:avLst/>
            <a:gdLst>
              <a:gd name="T0" fmla="*/ 2147483647 w 22"/>
              <a:gd name="T1" fmla="*/ 0 h 13"/>
              <a:gd name="T2" fmla="*/ 2147483647 w 22"/>
              <a:gd name="T3" fmla="*/ 0 h 13"/>
              <a:gd name="T4" fmla="*/ 2147483647 w 22"/>
              <a:gd name="T5" fmla="*/ 0 h 13"/>
              <a:gd name="T6" fmla="*/ 2147483647 w 22"/>
              <a:gd name="T7" fmla="*/ 2147483647 h 13"/>
              <a:gd name="T8" fmla="*/ 2147483647 w 22"/>
              <a:gd name="T9" fmla="*/ 2147483647 h 13"/>
              <a:gd name="T10" fmla="*/ 0 w 22"/>
              <a:gd name="T11" fmla="*/ 2147483647 h 13"/>
              <a:gd name="T12" fmla="*/ 2147483647 w 22"/>
              <a:gd name="T13" fmla="*/ 2147483647 h 13"/>
              <a:gd name="T14" fmla="*/ 2147483647 w 22"/>
              <a:gd name="T15" fmla="*/ 2147483647 h 13"/>
              <a:gd name="T16" fmla="*/ 2147483647 w 22"/>
              <a:gd name="T17" fmla="*/ 2147483647 h 13"/>
              <a:gd name="T18" fmla="*/ 2147483647 w 22"/>
              <a:gd name="T19" fmla="*/ 2147483647 h 13"/>
              <a:gd name="T20" fmla="*/ 2147483647 w 22"/>
              <a:gd name="T21" fmla="*/ 2147483647 h 13"/>
              <a:gd name="T22" fmla="*/ 2147483647 w 22"/>
              <a:gd name="T23" fmla="*/ 2147483647 h 13"/>
              <a:gd name="T24" fmla="*/ 2147483647 w 22"/>
              <a:gd name="T25" fmla="*/ 2147483647 h 13"/>
              <a:gd name="T26" fmla="*/ 2147483647 w 22"/>
              <a:gd name="T27" fmla="*/ 2147483647 h 13"/>
              <a:gd name="T28" fmla="*/ 2147483647 w 22"/>
              <a:gd name="T29" fmla="*/ 2147483647 h 13"/>
              <a:gd name="T30" fmla="*/ 2147483647 w 22"/>
              <a:gd name="T31" fmla="*/ 2147483647 h 13"/>
              <a:gd name="T32" fmla="*/ 2147483647 w 22"/>
              <a:gd name="T33" fmla="*/ 2147483647 h 13"/>
              <a:gd name="T34" fmla="*/ 2147483647 w 22"/>
              <a:gd name="T35" fmla="*/ 0 h 13"/>
              <a:gd name="T36" fmla="*/ 2147483647 w 22"/>
              <a:gd name="T37" fmla="*/ 0 h 1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2" h="13">
                <a:moveTo>
                  <a:pt x="15" y="0"/>
                </a:moveTo>
                <a:lnTo>
                  <a:pt x="7" y="0"/>
                </a:lnTo>
                <a:lnTo>
                  <a:pt x="4" y="0"/>
                </a:lnTo>
                <a:lnTo>
                  <a:pt x="2" y="2"/>
                </a:lnTo>
                <a:lnTo>
                  <a:pt x="2" y="5"/>
                </a:lnTo>
                <a:lnTo>
                  <a:pt x="0" y="7"/>
                </a:lnTo>
                <a:lnTo>
                  <a:pt x="2" y="9"/>
                </a:lnTo>
                <a:lnTo>
                  <a:pt x="2" y="11"/>
                </a:lnTo>
                <a:lnTo>
                  <a:pt x="4" y="13"/>
                </a:lnTo>
                <a:lnTo>
                  <a:pt x="7" y="13"/>
                </a:lnTo>
                <a:lnTo>
                  <a:pt x="15" y="13"/>
                </a:lnTo>
                <a:lnTo>
                  <a:pt x="18" y="13"/>
                </a:lnTo>
                <a:lnTo>
                  <a:pt x="19" y="11"/>
                </a:lnTo>
                <a:lnTo>
                  <a:pt x="21" y="9"/>
                </a:lnTo>
                <a:lnTo>
                  <a:pt x="22" y="7"/>
                </a:lnTo>
                <a:lnTo>
                  <a:pt x="21" y="5"/>
                </a:lnTo>
                <a:lnTo>
                  <a:pt x="19" y="2"/>
                </a:lnTo>
                <a:lnTo>
                  <a:pt x="18" y="0"/>
                </a:lnTo>
                <a:lnTo>
                  <a:pt x="15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83" name="Freeform 189"/>
          <p:cNvSpPr>
            <a:spLocks noEditPoints="1"/>
          </p:cNvSpPr>
          <p:nvPr/>
        </p:nvSpPr>
        <p:spPr bwMode="auto">
          <a:xfrm>
            <a:off x="3463925" y="4487863"/>
            <a:ext cx="147638" cy="76200"/>
          </a:xfrm>
          <a:custGeom>
            <a:avLst/>
            <a:gdLst>
              <a:gd name="T0" fmla="*/ 2147483647 w 272"/>
              <a:gd name="T1" fmla="*/ 2147483647 h 142"/>
              <a:gd name="T2" fmla="*/ 2147483647 w 272"/>
              <a:gd name="T3" fmla="*/ 2147483647 h 142"/>
              <a:gd name="T4" fmla="*/ 2147483647 w 272"/>
              <a:gd name="T5" fmla="*/ 2147483647 h 142"/>
              <a:gd name="T6" fmla="*/ 2147483647 w 272"/>
              <a:gd name="T7" fmla="*/ 2147483647 h 142"/>
              <a:gd name="T8" fmla="*/ 2147483647 w 272"/>
              <a:gd name="T9" fmla="*/ 2147483647 h 142"/>
              <a:gd name="T10" fmla="*/ 2147483647 w 272"/>
              <a:gd name="T11" fmla="*/ 2147483647 h 142"/>
              <a:gd name="T12" fmla="*/ 2147483647 w 272"/>
              <a:gd name="T13" fmla="*/ 2147483647 h 142"/>
              <a:gd name="T14" fmla="*/ 2147483647 w 272"/>
              <a:gd name="T15" fmla="*/ 2147483647 h 142"/>
              <a:gd name="T16" fmla="*/ 2147483647 w 272"/>
              <a:gd name="T17" fmla="*/ 2147483647 h 142"/>
              <a:gd name="T18" fmla="*/ 2147483647 w 272"/>
              <a:gd name="T19" fmla="*/ 2147483647 h 142"/>
              <a:gd name="T20" fmla="*/ 2147483647 w 272"/>
              <a:gd name="T21" fmla="*/ 2147483647 h 142"/>
              <a:gd name="T22" fmla="*/ 2147483647 w 272"/>
              <a:gd name="T23" fmla="*/ 2147483647 h 142"/>
              <a:gd name="T24" fmla="*/ 2147483647 w 272"/>
              <a:gd name="T25" fmla="*/ 2147483647 h 142"/>
              <a:gd name="T26" fmla="*/ 2147483647 w 272"/>
              <a:gd name="T27" fmla="*/ 2147483647 h 142"/>
              <a:gd name="T28" fmla="*/ 0 w 272"/>
              <a:gd name="T29" fmla="*/ 2147483647 h 142"/>
              <a:gd name="T30" fmla="*/ 2147483647 w 272"/>
              <a:gd name="T31" fmla="*/ 2147483647 h 142"/>
              <a:gd name="T32" fmla="*/ 2147483647 w 272"/>
              <a:gd name="T33" fmla="*/ 2147483647 h 142"/>
              <a:gd name="T34" fmla="*/ 2147483647 w 272"/>
              <a:gd name="T35" fmla="*/ 2147483647 h 142"/>
              <a:gd name="T36" fmla="*/ 2147483647 w 272"/>
              <a:gd name="T37" fmla="*/ 2147483647 h 142"/>
              <a:gd name="T38" fmla="*/ 2147483647 w 272"/>
              <a:gd name="T39" fmla="*/ 2147483647 h 142"/>
              <a:gd name="T40" fmla="*/ 2147483647 w 272"/>
              <a:gd name="T41" fmla="*/ 2147483647 h 142"/>
              <a:gd name="T42" fmla="*/ 2147483647 w 272"/>
              <a:gd name="T43" fmla="*/ 2147483647 h 142"/>
              <a:gd name="T44" fmla="*/ 2147483647 w 272"/>
              <a:gd name="T45" fmla="*/ 2147483647 h 142"/>
              <a:gd name="T46" fmla="*/ 2147483647 w 272"/>
              <a:gd name="T47" fmla="*/ 2147483647 h 142"/>
              <a:gd name="T48" fmla="*/ 2147483647 w 272"/>
              <a:gd name="T49" fmla="*/ 2147483647 h 142"/>
              <a:gd name="T50" fmla="*/ 2147483647 w 272"/>
              <a:gd name="T51" fmla="*/ 2147483647 h 142"/>
              <a:gd name="T52" fmla="*/ 2147483647 w 272"/>
              <a:gd name="T53" fmla="*/ 2147483647 h 142"/>
              <a:gd name="T54" fmla="*/ 2147483647 w 272"/>
              <a:gd name="T55" fmla="*/ 2147483647 h 142"/>
              <a:gd name="T56" fmla="*/ 2147483647 w 272"/>
              <a:gd name="T57" fmla="*/ 2147483647 h 142"/>
              <a:gd name="T58" fmla="*/ 2147483647 w 272"/>
              <a:gd name="T59" fmla="*/ 2147483647 h 142"/>
              <a:gd name="T60" fmla="*/ 2147483647 w 272"/>
              <a:gd name="T61" fmla="*/ 2147483647 h 142"/>
              <a:gd name="T62" fmla="*/ 2147483647 w 272"/>
              <a:gd name="T63" fmla="*/ 2147483647 h 142"/>
              <a:gd name="T64" fmla="*/ 2147483647 w 272"/>
              <a:gd name="T65" fmla="*/ 2147483647 h 142"/>
              <a:gd name="T66" fmla="*/ 2147483647 w 272"/>
              <a:gd name="T67" fmla="*/ 2147483647 h 142"/>
              <a:gd name="T68" fmla="*/ 2147483647 w 272"/>
              <a:gd name="T69" fmla="*/ 2147483647 h 142"/>
              <a:gd name="T70" fmla="*/ 2147483647 w 272"/>
              <a:gd name="T71" fmla="*/ 2147483647 h 142"/>
              <a:gd name="T72" fmla="*/ 2147483647 w 272"/>
              <a:gd name="T73" fmla="*/ 2147483647 h 142"/>
              <a:gd name="T74" fmla="*/ 2147483647 w 272"/>
              <a:gd name="T75" fmla="*/ 2147483647 h 142"/>
              <a:gd name="T76" fmla="*/ 2147483647 w 272"/>
              <a:gd name="T77" fmla="*/ 2147483647 h 142"/>
              <a:gd name="T78" fmla="*/ 2147483647 w 272"/>
              <a:gd name="T79" fmla="*/ 2147483647 h 142"/>
              <a:gd name="T80" fmla="*/ 2147483647 w 272"/>
              <a:gd name="T81" fmla="*/ 2147483647 h 142"/>
              <a:gd name="T82" fmla="*/ 2147483647 w 272"/>
              <a:gd name="T83" fmla="*/ 2147483647 h 142"/>
              <a:gd name="T84" fmla="*/ 2147483647 w 272"/>
              <a:gd name="T85" fmla="*/ 2147483647 h 142"/>
              <a:gd name="T86" fmla="*/ 2147483647 w 272"/>
              <a:gd name="T87" fmla="*/ 2147483647 h 142"/>
              <a:gd name="T88" fmla="*/ 2147483647 w 272"/>
              <a:gd name="T89" fmla="*/ 2147483647 h 142"/>
              <a:gd name="T90" fmla="*/ 2147483647 w 272"/>
              <a:gd name="T91" fmla="*/ 2147483647 h 142"/>
              <a:gd name="T92" fmla="*/ 2147483647 w 272"/>
              <a:gd name="T93" fmla="*/ 2147483647 h 142"/>
              <a:gd name="T94" fmla="*/ 2147483647 w 272"/>
              <a:gd name="T95" fmla="*/ 2147483647 h 142"/>
              <a:gd name="T96" fmla="*/ 2147483647 w 272"/>
              <a:gd name="T97" fmla="*/ 2147483647 h 142"/>
              <a:gd name="T98" fmla="*/ 2147483647 w 272"/>
              <a:gd name="T99" fmla="*/ 2147483647 h 14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72" h="142">
                <a:moveTo>
                  <a:pt x="265" y="3"/>
                </a:moveTo>
                <a:lnTo>
                  <a:pt x="265" y="3"/>
                </a:lnTo>
                <a:lnTo>
                  <a:pt x="259" y="2"/>
                </a:lnTo>
                <a:lnTo>
                  <a:pt x="252" y="0"/>
                </a:lnTo>
                <a:lnTo>
                  <a:pt x="243" y="2"/>
                </a:lnTo>
                <a:lnTo>
                  <a:pt x="233" y="4"/>
                </a:lnTo>
                <a:lnTo>
                  <a:pt x="220" y="10"/>
                </a:lnTo>
                <a:lnTo>
                  <a:pt x="78" y="17"/>
                </a:lnTo>
                <a:lnTo>
                  <a:pt x="71" y="18"/>
                </a:lnTo>
                <a:lnTo>
                  <a:pt x="65" y="21"/>
                </a:lnTo>
                <a:lnTo>
                  <a:pt x="63" y="24"/>
                </a:lnTo>
                <a:lnTo>
                  <a:pt x="60" y="28"/>
                </a:lnTo>
                <a:lnTo>
                  <a:pt x="60" y="30"/>
                </a:lnTo>
                <a:lnTo>
                  <a:pt x="59" y="34"/>
                </a:lnTo>
                <a:lnTo>
                  <a:pt x="60" y="40"/>
                </a:lnTo>
                <a:lnTo>
                  <a:pt x="61" y="44"/>
                </a:lnTo>
                <a:lnTo>
                  <a:pt x="63" y="47"/>
                </a:lnTo>
                <a:lnTo>
                  <a:pt x="67" y="49"/>
                </a:lnTo>
                <a:lnTo>
                  <a:pt x="72" y="52"/>
                </a:lnTo>
                <a:lnTo>
                  <a:pt x="79" y="54"/>
                </a:lnTo>
                <a:lnTo>
                  <a:pt x="151" y="54"/>
                </a:lnTo>
                <a:lnTo>
                  <a:pt x="151" y="52"/>
                </a:lnTo>
                <a:lnTo>
                  <a:pt x="154" y="52"/>
                </a:lnTo>
                <a:lnTo>
                  <a:pt x="156" y="54"/>
                </a:lnTo>
                <a:lnTo>
                  <a:pt x="158" y="55"/>
                </a:lnTo>
                <a:lnTo>
                  <a:pt x="160" y="58"/>
                </a:lnTo>
                <a:lnTo>
                  <a:pt x="160" y="62"/>
                </a:lnTo>
                <a:lnTo>
                  <a:pt x="160" y="70"/>
                </a:lnTo>
                <a:lnTo>
                  <a:pt x="136" y="69"/>
                </a:lnTo>
                <a:lnTo>
                  <a:pt x="116" y="69"/>
                </a:lnTo>
                <a:lnTo>
                  <a:pt x="100" y="71"/>
                </a:lnTo>
                <a:lnTo>
                  <a:pt x="85" y="75"/>
                </a:lnTo>
                <a:lnTo>
                  <a:pt x="72" y="79"/>
                </a:lnTo>
                <a:lnTo>
                  <a:pt x="61" y="84"/>
                </a:lnTo>
                <a:lnTo>
                  <a:pt x="53" y="88"/>
                </a:lnTo>
                <a:lnTo>
                  <a:pt x="42" y="96"/>
                </a:lnTo>
                <a:lnTo>
                  <a:pt x="40" y="96"/>
                </a:lnTo>
                <a:lnTo>
                  <a:pt x="38" y="96"/>
                </a:lnTo>
                <a:lnTo>
                  <a:pt x="33" y="99"/>
                </a:lnTo>
                <a:lnTo>
                  <a:pt x="20" y="107"/>
                </a:lnTo>
                <a:lnTo>
                  <a:pt x="14" y="112"/>
                </a:lnTo>
                <a:lnTo>
                  <a:pt x="8" y="119"/>
                </a:lnTo>
                <a:lnTo>
                  <a:pt x="3" y="127"/>
                </a:lnTo>
                <a:lnTo>
                  <a:pt x="0" y="135"/>
                </a:lnTo>
                <a:lnTo>
                  <a:pt x="0" y="141"/>
                </a:lnTo>
                <a:lnTo>
                  <a:pt x="0" y="142"/>
                </a:lnTo>
                <a:lnTo>
                  <a:pt x="1" y="142"/>
                </a:lnTo>
                <a:lnTo>
                  <a:pt x="228" y="142"/>
                </a:lnTo>
                <a:lnTo>
                  <a:pt x="229" y="142"/>
                </a:lnTo>
                <a:lnTo>
                  <a:pt x="231" y="141"/>
                </a:lnTo>
                <a:lnTo>
                  <a:pt x="235" y="135"/>
                </a:lnTo>
                <a:lnTo>
                  <a:pt x="239" y="130"/>
                </a:lnTo>
                <a:lnTo>
                  <a:pt x="240" y="125"/>
                </a:lnTo>
                <a:lnTo>
                  <a:pt x="239" y="118"/>
                </a:lnTo>
                <a:lnTo>
                  <a:pt x="248" y="116"/>
                </a:lnTo>
                <a:lnTo>
                  <a:pt x="251" y="115"/>
                </a:lnTo>
                <a:lnTo>
                  <a:pt x="254" y="112"/>
                </a:lnTo>
                <a:lnTo>
                  <a:pt x="255" y="110"/>
                </a:lnTo>
                <a:lnTo>
                  <a:pt x="255" y="104"/>
                </a:lnTo>
                <a:lnTo>
                  <a:pt x="252" y="92"/>
                </a:lnTo>
                <a:lnTo>
                  <a:pt x="250" y="79"/>
                </a:lnTo>
                <a:lnTo>
                  <a:pt x="240" y="48"/>
                </a:lnTo>
                <a:lnTo>
                  <a:pt x="232" y="26"/>
                </a:lnTo>
                <a:lnTo>
                  <a:pt x="236" y="21"/>
                </a:lnTo>
                <a:lnTo>
                  <a:pt x="239" y="18"/>
                </a:lnTo>
                <a:lnTo>
                  <a:pt x="243" y="17"/>
                </a:lnTo>
                <a:lnTo>
                  <a:pt x="247" y="17"/>
                </a:lnTo>
                <a:lnTo>
                  <a:pt x="250" y="18"/>
                </a:lnTo>
                <a:lnTo>
                  <a:pt x="257" y="21"/>
                </a:lnTo>
                <a:lnTo>
                  <a:pt x="263" y="22"/>
                </a:lnTo>
                <a:lnTo>
                  <a:pt x="267" y="21"/>
                </a:lnTo>
                <a:lnTo>
                  <a:pt x="272" y="18"/>
                </a:lnTo>
                <a:lnTo>
                  <a:pt x="272" y="15"/>
                </a:lnTo>
                <a:lnTo>
                  <a:pt x="272" y="11"/>
                </a:lnTo>
                <a:lnTo>
                  <a:pt x="269" y="7"/>
                </a:lnTo>
                <a:lnTo>
                  <a:pt x="265" y="3"/>
                </a:lnTo>
                <a:close/>
                <a:moveTo>
                  <a:pt x="262" y="14"/>
                </a:moveTo>
                <a:lnTo>
                  <a:pt x="262" y="14"/>
                </a:lnTo>
                <a:lnTo>
                  <a:pt x="259" y="13"/>
                </a:lnTo>
                <a:lnTo>
                  <a:pt x="255" y="10"/>
                </a:lnTo>
                <a:lnTo>
                  <a:pt x="252" y="10"/>
                </a:lnTo>
                <a:lnTo>
                  <a:pt x="257" y="10"/>
                </a:lnTo>
                <a:lnTo>
                  <a:pt x="259" y="11"/>
                </a:lnTo>
                <a:lnTo>
                  <a:pt x="262" y="14"/>
                </a:lnTo>
                <a:close/>
                <a:moveTo>
                  <a:pt x="14" y="130"/>
                </a:moveTo>
                <a:lnTo>
                  <a:pt x="14" y="130"/>
                </a:lnTo>
                <a:lnTo>
                  <a:pt x="16" y="126"/>
                </a:lnTo>
                <a:lnTo>
                  <a:pt x="20" y="122"/>
                </a:lnTo>
                <a:lnTo>
                  <a:pt x="29" y="115"/>
                </a:lnTo>
                <a:lnTo>
                  <a:pt x="37" y="110"/>
                </a:lnTo>
                <a:lnTo>
                  <a:pt x="41" y="107"/>
                </a:lnTo>
                <a:lnTo>
                  <a:pt x="145" y="108"/>
                </a:lnTo>
                <a:lnTo>
                  <a:pt x="218" y="111"/>
                </a:lnTo>
                <a:lnTo>
                  <a:pt x="224" y="116"/>
                </a:lnTo>
                <a:lnTo>
                  <a:pt x="227" y="120"/>
                </a:lnTo>
                <a:lnTo>
                  <a:pt x="228" y="123"/>
                </a:lnTo>
                <a:lnTo>
                  <a:pt x="227" y="127"/>
                </a:lnTo>
                <a:lnTo>
                  <a:pt x="224" y="130"/>
                </a:lnTo>
                <a:lnTo>
                  <a:pt x="14" y="130"/>
                </a:lnTo>
                <a:close/>
                <a:moveTo>
                  <a:pt x="160" y="97"/>
                </a:moveTo>
                <a:lnTo>
                  <a:pt x="52" y="96"/>
                </a:lnTo>
                <a:lnTo>
                  <a:pt x="64" y="89"/>
                </a:lnTo>
                <a:lnTo>
                  <a:pt x="82" y="82"/>
                </a:lnTo>
                <a:lnTo>
                  <a:pt x="93" y="78"/>
                </a:lnTo>
                <a:lnTo>
                  <a:pt x="106" y="77"/>
                </a:lnTo>
                <a:lnTo>
                  <a:pt x="120" y="75"/>
                </a:lnTo>
                <a:lnTo>
                  <a:pt x="136" y="74"/>
                </a:lnTo>
                <a:lnTo>
                  <a:pt x="160" y="75"/>
                </a:lnTo>
                <a:lnTo>
                  <a:pt x="160" y="97"/>
                </a:lnTo>
                <a:close/>
                <a:moveTo>
                  <a:pt x="243" y="105"/>
                </a:moveTo>
                <a:lnTo>
                  <a:pt x="171" y="104"/>
                </a:lnTo>
                <a:lnTo>
                  <a:pt x="172" y="62"/>
                </a:lnTo>
                <a:lnTo>
                  <a:pt x="171" y="54"/>
                </a:lnTo>
                <a:lnTo>
                  <a:pt x="169" y="49"/>
                </a:lnTo>
                <a:lnTo>
                  <a:pt x="166" y="47"/>
                </a:lnTo>
                <a:lnTo>
                  <a:pt x="160" y="43"/>
                </a:lnTo>
                <a:lnTo>
                  <a:pt x="153" y="41"/>
                </a:lnTo>
                <a:lnTo>
                  <a:pt x="150" y="41"/>
                </a:lnTo>
                <a:lnTo>
                  <a:pt x="112" y="41"/>
                </a:lnTo>
                <a:lnTo>
                  <a:pt x="112" y="37"/>
                </a:lnTo>
                <a:lnTo>
                  <a:pt x="111" y="36"/>
                </a:lnTo>
                <a:lnTo>
                  <a:pt x="108" y="36"/>
                </a:lnTo>
                <a:lnTo>
                  <a:pt x="106" y="37"/>
                </a:lnTo>
                <a:lnTo>
                  <a:pt x="106" y="41"/>
                </a:lnTo>
                <a:lnTo>
                  <a:pt x="94" y="41"/>
                </a:lnTo>
                <a:lnTo>
                  <a:pt x="94" y="36"/>
                </a:lnTo>
                <a:lnTo>
                  <a:pt x="93" y="34"/>
                </a:lnTo>
                <a:lnTo>
                  <a:pt x="90" y="34"/>
                </a:lnTo>
                <a:lnTo>
                  <a:pt x="89" y="36"/>
                </a:lnTo>
                <a:lnTo>
                  <a:pt x="89" y="41"/>
                </a:lnTo>
                <a:lnTo>
                  <a:pt x="79" y="41"/>
                </a:lnTo>
                <a:lnTo>
                  <a:pt x="74" y="40"/>
                </a:lnTo>
                <a:lnTo>
                  <a:pt x="71" y="39"/>
                </a:lnTo>
                <a:lnTo>
                  <a:pt x="71" y="34"/>
                </a:lnTo>
                <a:lnTo>
                  <a:pt x="71" y="32"/>
                </a:lnTo>
                <a:lnTo>
                  <a:pt x="72" y="30"/>
                </a:lnTo>
                <a:lnTo>
                  <a:pt x="75" y="29"/>
                </a:lnTo>
                <a:lnTo>
                  <a:pt x="78" y="29"/>
                </a:lnTo>
                <a:lnTo>
                  <a:pt x="217" y="21"/>
                </a:lnTo>
                <a:lnTo>
                  <a:pt x="222" y="33"/>
                </a:lnTo>
                <a:lnTo>
                  <a:pt x="228" y="49"/>
                </a:lnTo>
                <a:lnTo>
                  <a:pt x="237" y="82"/>
                </a:lnTo>
                <a:lnTo>
                  <a:pt x="242" y="96"/>
                </a:lnTo>
                <a:lnTo>
                  <a:pt x="244" y="105"/>
                </a:lnTo>
                <a:lnTo>
                  <a:pt x="243" y="105"/>
                </a:lnTo>
                <a:close/>
                <a:moveTo>
                  <a:pt x="227" y="17"/>
                </a:moveTo>
                <a:lnTo>
                  <a:pt x="227" y="17"/>
                </a:lnTo>
                <a:lnTo>
                  <a:pt x="231" y="15"/>
                </a:lnTo>
                <a:lnTo>
                  <a:pt x="228" y="18"/>
                </a:lnTo>
                <a:lnTo>
                  <a:pt x="227" y="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84" name="Freeform 190"/>
          <p:cNvSpPr>
            <a:spLocks noEditPoints="1"/>
          </p:cNvSpPr>
          <p:nvPr/>
        </p:nvSpPr>
        <p:spPr bwMode="auto">
          <a:xfrm>
            <a:off x="3168650" y="4484688"/>
            <a:ext cx="147638" cy="92075"/>
          </a:xfrm>
          <a:custGeom>
            <a:avLst/>
            <a:gdLst>
              <a:gd name="T0" fmla="*/ 2147483647 w 273"/>
              <a:gd name="T1" fmla="*/ 2147483647 h 169"/>
              <a:gd name="T2" fmla="*/ 2147483647 w 273"/>
              <a:gd name="T3" fmla="*/ 2147483647 h 169"/>
              <a:gd name="T4" fmla="*/ 2147483647 w 273"/>
              <a:gd name="T5" fmla="*/ 2147483647 h 169"/>
              <a:gd name="T6" fmla="*/ 2147483647 w 273"/>
              <a:gd name="T7" fmla="*/ 2147483647 h 169"/>
              <a:gd name="T8" fmla="*/ 2147483647 w 273"/>
              <a:gd name="T9" fmla="*/ 2147483647 h 169"/>
              <a:gd name="T10" fmla="*/ 0 w 273"/>
              <a:gd name="T11" fmla="*/ 2147483647 h 169"/>
              <a:gd name="T12" fmla="*/ 2147483647 w 273"/>
              <a:gd name="T13" fmla="*/ 2147483647 h 169"/>
              <a:gd name="T14" fmla="*/ 2147483647 w 273"/>
              <a:gd name="T15" fmla="*/ 2147483647 h 169"/>
              <a:gd name="T16" fmla="*/ 2147483647 w 273"/>
              <a:gd name="T17" fmla="*/ 2147483647 h 169"/>
              <a:gd name="T18" fmla="*/ 2147483647 w 273"/>
              <a:gd name="T19" fmla="*/ 2147483647 h 169"/>
              <a:gd name="T20" fmla="*/ 2147483647 w 273"/>
              <a:gd name="T21" fmla="*/ 2147483647 h 169"/>
              <a:gd name="T22" fmla="*/ 2147483647 w 273"/>
              <a:gd name="T23" fmla="*/ 2147483647 h 169"/>
              <a:gd name="T24" fmla="*/ 2147483647 w 273"/>
              <a:gd name="T25" fmla="*/ 2147483647 h 169"/>
              <a:gd name="T26" fmla="*/ 2147483647 w 273"/>
              <a:gd name="T27" fmla="*/ 2147483647 h 169"/>
              <a:gd name="T28" fmla="*/ 2147483647 w 273"/>
              <a:gd name="T29" fmla="*/ 2147483647 h 169"/>
              <a:gd name="T30" fmla="*/ 2147483647 w 273"/>
              <a:gd name="T31" fmla="*/ 2147483647 h 169"/>
              <a:gd name="T32" fmla="*/ 2147483647 w 273"/>
              <a:gd name="T33" fmla="*/ 2147483647 h 169"/>
              <a:gd name="T34" fmla="*/ 2147483647 w 273"/>
              <a:gd name="T35" fmla="*/ 2147483647 h 169"/>
              <a:gd name="T36" fmla="*/ 2147483647 w 273"/>
              <a:gd name="T37" fmla="*/ 2147483647 h 169"/>
              <a:gd name="T38" fmla="*/ 2147483647 w 273"/>
              <a:gd name="T39" fmla="*/ 2147483647 h 169"/>
              <a:gd name="T40" fmla="*/ 2147483647 w 273"/>
              <a:gd name="T41" fmla="*/ 2147483647 h 169"/>
              <a:gd name="T42" fmla="*/ 2147483647 w 273"/>
              <a:gd name="T43" fmla="*/ 2147483647 h 169"/>
              <a:gd name="T44" fmla="*/ 2147483647 w 273"/>
              <a:gd name="T45" fmla="*/ 2147483647 h 169"/>
              <a:gd name="T46" fmla="*/ 2147483647 w 273"/>
              <a:gd name="T47" fmla="*/ 2147483647 h 169"/>
              <a:gd name="T48" fmla="*/ 2147483647 w 273"/>
              <a:gd name="T49" fmla="*/ 2147483647 h 169"/>
              <a:gd name="T50" fmla="*/ 2147483647 w 273"/>
              <a:gd name="T51" fmla="*/ 2147483647 h 169"/>
              <a:gd name="T52" fmla="*/ 2147483647 w 273"/>
              <a:gd name="T53" fmla="*/ 2147483647 h 169"/>
              <a:gd name="T54" fmla="*/ 2147483647 w 273"/>
              <a:gd name="T55" fmla="*/ 2147483647 h 169"/>
              <a:gd name="T56" fmla="*/ 2147483647 w 273"/>
              <a:gd name="T57" fmla="*/ 2147483647 h 169"/>
              <a:gd name="T58" fmla="*/ 2147483647 w 273"/>
              <a:gd name="T59" fmla="*/ 2147483647 h 169"/>
              <a:gd name="T60" fmla="*/ 2147483647 w 273"/>
              <a:gd name="T61" fmla="*/ 2147483647 h 169"/>
              <a:gd name="T62" fmla="*/ 2147483647 w 273"/>
              <a:gd name="T63" fmla="*/ 2147483647 h 169"/>
              <a:gd name="T64" fmla="*/ 2147483647 w 273"/>
              <a:gd name="T65" fmla="*/ 2147483647 h 169"/>
              <a:gd name="T66" fmla="*/ 2147483647 w 273"/>
              <a:gd name="T67" fmla="*/ 2147483647 h 169"/>
              <a:gd name="T68" fmla="*/ 2147483647 w 273"/>
              <a:gd name="T69" fmla="*/ 2147483647 h 169"/>
              <a:gd name="T70" fmla="*/ 2147483647 w 273"/>
              <a:gd name="T71" fmla="*/ 2147483647 h 169"/>
              <a:gd name="T72" fmla="*/ 2147483647 w 273"/>
              <a:gd name="T73" fmla="*/ 2147483647 h 169"/>
              <a:gd name="T74" fmla="*/ 2147483647 w 273"/>
              <a:gd name="T75" fmla="*/ 2147483647 h 169"/>
              <a:gd name="T76" fmla="*/ 2147483647 w 273"/>
              <a:gd name="T77" fmla="*/ 2147483647 h 169"/>
              <a:gd name="T78" fmla="*/ 2147483647 w 273"/>
              <a:gd name="T79" fmla="*/ 2147483647 h 169"/>
              <a:gd name="T80" fmla="*/ 2147483647 w 273"/>
              <a:gd name="T81" fmla="*/ 2147483647 h 169"/>
              <a:gd name="T82" fmla="*/ 2147483647 w 273"/>
              <a:gd name="T83" fmla="*/ 2147483647 h 169"/>
              <a:gd name="T84" fmla="*/ 2147483647 w 273"/>
              <a:gd name="T85" fmla="*/ 2147483647 h 169"/>
              <a:gd name="T86" fmla="*/ 2147483647 w 273"/>
              <a:gd name="T87" fmla="*/ 2147483647 h 169"/>
              <a:gd name="T88" fmla="*/ 2147483647 w 273"/>
              <a:gd name="T89" fmla="*/ 2147483647 h 169"/>
              <a:gd name="T90" fmla="*/ 2147483647 w 273"/>
              <a:gd name="T91" fmla="*/ 2147483647 h 169"/>
              <a:gd name="T92" fmla="*/ 2147483647 w 273"/>
              <a:gd name="T93" fmla="*/ 2147483647 h 169"/>
              <a:gd name="T94" fmla="*/ 2147483647 w 273"/>
              <a:gd name="T95" fmla="*/ 2147483647 h 169"/>
              <a:gd name="T96" fmla="*/ 2147483647 w 273"/>
              <a:gd name="T97" fmla="*/ 2147483647 h 169"/>
              <a:gd name="T98" fmla="*/ 2147483647 w 273"/>
              <a:gd name="T99" fmla="*/ 2147483647 h 169"/>
              <a:gd name="T100" fmla="*/ 2147483647 w 273"/>
              <a:gd name="T101" fmla="*/ 2147483647 h 169"/>
              <a:gd name="T102" fmla="*/ 2147483647 w 273"/>
              <a:gd name="T103" fmla="*/ 2147483647 h 169"/>
              <a:gd name="T104" fmla="*/ 2147483647 w 273"/>
              <a:gd name="T105" fmla="*/ 2147483647 h 169"/>
              <a:gd name="T106" fmla="*/ 2147483647 w 273"/>
              <a:gd name="T107" fmla="*/ 2147483647 h 169"/>
              <a:gd name="T108" fmla="*/ 2147483647 w 273"/>
              <a:gd name="T109" fmla="*/ 2147483647 h 169"/>
              <a:gd name="T110" fmla="*/ 2147483647 w 273"/>
              <a:gd name="T111" fmla="*/ 2147483647 h 169"/>
              <a:gd name="T112" fmla="*/ 2147483647 w 273"/>
              <a:gd name="T113" fmla="*/ 2147483647 h 169"/>
              <a:gd name="T114" fmla="*/ 2147483647 w 273"/>
              <a:gd name="T115" fmla="*/ 2147483647 h 169"/>
              <a:gd name="T116" fmla="*/ 2147483647 w 273"/>
              <a:gd name="T117" fmla="*/ 2147483647 h 169"/>
              <a:gd name="T118" fmla="*/ 2147483647 w 273"/>
              <a:gd name="T119" fmla="*/ 2147483647 h 169"/>
              <a:gd name="T120" fmla="*/ 2147483647 w 273"/>
              <a:gd name="T121" fmla="*/ 2147483647 h 169"/>
              <a:gd name="T122" fmla="*/ 2147483647 w 273"/>
              <a:gd name="T123" fmla="*/ 2147483647 h 16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73" h="169">
                <a:moveTo>
                  <a:pt x="228" y="75"/>
                </a:moveTo>
                <a:lnTo>
                  <a:pt x="228" y="75"/>
                </a:lnTo>
                <a:lnTo>
                  <a:pt x="218" y="72"/>
                </a:lnTo>
                <a:lnTo>
                  <a:pt x="210" y="69"/>
                </a:lnTo>
                <a:lnTo>
                  <a:pt x="192" y="60"/>
                </a:lnTo>
                <a:lnTo>
                  <a:pt x="176" y="49"/>
                </a:lnTo>
                <a:lnTo>
                  <a:pt x="162" y="39"/>
                </a:lnTo>
                <a:lnTo>
                  <a:pt x="153" y="33"/>
                </a:lnTo>
                <a:lnTo>
                  <a:pt x="149" y="29"/>
                </a:lnTo>
                <a:lnTo>
                  <a:pt x="143" y="23"/>
                </a:lnTo>
                <a:lnTo>
                  <a:pt x="139" y="22"/>
                </a:lnTo>
                <a:lnTo>
                  <a:pt x="134" y="22"/>
                </a:lnTo>
                <a:lnTo>
                  <a:pt x="127" y="22"/>
                </a:lnTo>
                <a:lnTo>
                  <a:pt x="119" y="24"/>
                </a:lnTo>
                <a:lnTo>
                  <a:pt x="111" y="26"/>
                </a:lnTo>
                <a:lnTo>
                  <a:pt x="98" y="24"/>
                </a:lnTo>
                <a:lnTo>
                  <a:pt x="86" y="20"/>
                </a:lnTo>
                <a:lnTo>
                  <a:pt x="61" y="9"/>
                </a:lnTo>
                <a:lnTo>
                  <a:pt x="46" y="3"/>
                </a:lnTo>
                <a:lnTo>
                  <a:pt x="40" y="1"/>
                </a:lnTo>
                <a:lnTo>
                  <a:pt x="33" y="0"/>
                </a:lnTo>
                <a:lnTo>
                  <a:pt x="27" y="1"/>
                </a:lnTo>
                <a:lnTo>
                  <a:pt x="23" y="3"/>
                </a:lnTo>
                <a:lnTo>
                  <a:pt x="16" y="7"/>
                </a:lnTo>
                <a:lnTo>
                  <a:pt x="12" y="12"/>
                </a:lnTo>
                <a:lnTo>
                  <a:pt x="10" y="18"/>
                </a:lnTo>
                <a:lnTo>
                  <a:pt x="8" y="20"/>
                </a:lnTo>
                <a:lnTo>
                  <a:pt x="5" y="26"/>
                </a:lnTo>
                <a:lnTo>
                  <a:pt x="1" y="34"/>
                </a:lnTo>
                <a:lnTo>
                  <a:pt x="0" y="44"/>
                </a:lnTo>
                <a:lnTo>
                  <a:pt x="0" y="49"/>
                </a:lnTo>
                <a:lnTo>
                  <a:pt x="1" y="54"/>
                </a:lnTo>
                <a:lnTo>
                  <a:pt x="4" y="65"/>
                </a:lnTo>
                <a:lnTo>
                  <a:pt x="4" y="76"/>
                </a:lnTo>
                <a:lnTo>
                  <a:pt x="4" y="90"/>
                </a:lnTo>
                <a:lnTo>
                  <a:pt x="5" y="97"/>
                </a:lnTo>
                <a:lnTo>
                  <a:pt x="7" y="105"/>
                </a:lnTo>
                <a:lnTo>
                  <a:pt x="11" y="113"/>
                </a:lnTo>
                <a:lnTo>
                  <a:pt x="18" y="119"/>
                </a:lnTo>
                <a:lnTo>
                  <a:pt x="25" y="124"/>
                </a:lnTo>
                <a:lnTo>
                  <a:pt x="34" y="128"/>
                </a:lnTo>
                <a:lnTo>
                  <a:pt x="52" y="134"/>
                </a:lnTo>
                <a:lnTo>
                  <a:pt x="68" y="138"/>
                </a:lnTo>
                <a:lnTo>
                  <a:pt x="72" y="138"/>
                </a:lnTo>
                <a:lnTo>
                  <a:pt x="78" y="139"/>
                </a:lnTo>
                <a:lnTo>
                  <a:pt x="83" y="138"/>
                </a:lnTo>
                <a:lnTo>
                  <a:pt x="87" y="135"/>
                </a:lnTo>
                <a:lnTo>
                  <a:pt x="90" y="132"/>
                </a:lnTo>
                <a:lnTo>
                  <a:pt x="101" y="139"/>
                </a:lnTo>
                <a:lnTo>
                  <a:pt x="93" y="145"/>
                </a:lnTo>
                <a:lnTo>
                  <a:pt x="90" y="149"/>
                </a:lnTo>
                <a:lnTo>
                  <a:pt x="79" y="157"/>
                </a:lnTo>
                <a:lnTo>
                  <a:pt x="76" y="161"/>
                </a:lnTo>
                <a:lnTo>
                  <a:pt x="75" y="162"/>
                </a:lnTo>
                <a:lnTo>
                  <a:pt x="76" y="165"/>
                </a:lnTo>
                <a:lnTo>
                  <a:pt x="78" y="166"/>
                </a:lnTo>
                <a:lnTo>
                  <a:pt x="79" y="166"/>
                </a:lnTo>
                <a:lnTo>
                  <a:pt x="82" y="166"/>
                </a:lnTo>
                <a:lnTo>
                  <a:pt x="85" y="165"/>
                </a:lnTo>
                <a:lnTo>
                  <a:pt x="91" y="160"/>
                </a:lnTo>
                <a:lnTo>
                  <a:pt x="96" y="155"/>
                </a:lnTo>
                <a:lnTo>
                  <a:pt x="102" y="154"/>
                </a:lnTo>
                <a:lnTo>
                  <a:pt x="106" y="151"/>
                </a:lnTo>
                <a:lnTo>
                  <a:pt x="108" y="150"/>
                </a:lnTo>
                <a:lnTo>
                  <a:pt x="113" y="146"/>
                </a:lnTo>
                <a:lnTo>
                  <a:pt x="131" y="154"/>
                </a:lnTo>
                <a:lnTo>
                  <a:pt x="152" y="162"/>
                </a:lnTo>
                <a:lnTo>
                  <a:pt x="172" y="168"/>
                </a:lnTo>
                <a:lnTo>
                  <a:pt x="182" y="169"/>
                </a:lnTo>
                <a:lnTo>
                  <a:pt x="192" y="169"/>
                </a:lnTo>
                <a:lnTo>
                  <a:pt x="202" y="169"/>
                </a:lnTo>
                <a:lnTo>
                  <a:pt x="220" y="165"/>
                </a:lnTo>
                <a:lnTo>
                  <a:pt x="235" y="160"/>
                </a:lnTo>
                <a:lnTo>
                  <a:pt x="247" y="154"/>
                </a:lnTo>
                <a:lnTo>
                  <a:pt x="257" y="146"/>
                </a:lnTo>
                <a:lnTo>
                  <a:pt x="263" y="139"/>
                </a:lnTo>
                <a:lnTo>
                  <a:pt x="268" y="134"/>
                </a:lnTo>
                <a:lnTo>
                  <a:pt x="272" y="127"/>
                </a:lnTo>
                <a:lnTo>
                  <a:pt x="273" y="127"/>
                </a:lnTo>
                <a:lnTo>
                  <a:pt x="273" y="125"/>
                </a:lnTo>
                <a:lnTo>
                  <a:pt x="273" y="119"/>
                </a:lnTo>
                <a:lnTo>
                  <a:pt x="270" y="112"/>
                </a:lnTo>
                <a:lnTo>
                  <a:pt x="268" y="105"/>
                </a:lnTo>
                <a:lnTo>
                  <a:pt x="263" y="97"/>
                </a:lnTo>
                <a:lnTo>
                  <a:pt x="258" y="90"/>
                </a:lnTo>
                <a:lnTo>
                  <a:pt x="250" y="83"/>
                </a:lnTo>
                <a:lnTo>
                  <a:pt x="240" y="78"/>
                </a:lnTo>
                <a:lnTo>
                  <a:pt x="228" y="75"/>
                </a:lnTo>
                <a:close/>
                <a:moveTo>
                  <a:pt x="83" y="160"/>
                </a:moveTo>
                <a:lnTo>
                  <a:pt x="83" y="160"/>
                </a:lnTo>
                <a:lnTo>
                  <a:pt x="87" y="157"/>
                </a:lnTo>
                <a:lnTo>
                  <a:pt x="83" y="160"/>
                </a:lnTo>
                <a:close/>
                <a:moveTo>
                  <a:pt x="157" y="57"/>
                </a:moveTo>
                <a:lnTo>
                  <a:pt x="157" y="57"/>
                </a:lnTo>
                <a:lnTo>
                  <a:pt x="167" y="64"/>
                </a:lnTo>
                <a:lnTo>
                  <a:pt x="161" y="68"/>
                </a:lnTo>
                <a:lnTo>
                  <a:pt x="153" y="61"/>
                </a:lnTo>
                <a:lnTo>
                  <a:pt x="157" y="57"/>
                </a:lnTo>
                <a:close/>
                <a:moveTo>
                  <a:pt x="136" y="45"/>
                </a:moveTo>
                <a:lnTo>
                  <a:pt x="136" y="45"/>
                </a:lnTo>
                <a:lnTo>
                  <a:pt x="136" y="44"/>
                </a:lnTo>
                <a:lnTo>
                  <a:pt x="138" y="41"/>
                </a:lnTo>
                <a:lnTo>
                  <a:pt x="152" y="53"/>
                </a:lnTo>
                <a:lnTo>
                  <a:pt x="147" y="56"/>
                </a:lnTo>
                <a:lnTo>
                  <a:pt x="139" y="49"/>
                </a:lnTo>
                <a:lnTo>
                  <a:pt x="134" y="46"/>
                </a:lnTo>
                <a:lnTo>
                  <a:pt x="136" y="45"/>
                </a:lnTo>
                <a:close/>
                <a:moveTo>
                  <a:pt x="33" y="11"/>
                </a:moveTo>
                <a:lnTo>
                  <a:pt x="33" y="11"/>
                </a:lnTo>
                <a:lnTo>
                  <a:pt x="37" y="12"/>
                </a:lnTo>
                <a:lnTo>
                  <a:pt x="42" y="14"/>
                </a:lnTo>
                <a:lnTo>
                  <a:pt x="57" y="20"/>
                </a:lnTo>
                <a:lnTo>
                  <a:pt x="70" y="26"/>
                </a:lnTo>
                <a:lnTo>
                  <a:pt x="83" y="31"/>
                </a:lnTo>
                <a:lnTo>
                  <a:pt x="97" y="34"/>
                </a:lnTo>
                <a:lnTo>
                  <a:pt x="111" y="37"/>
                </a:lnTo>
                <a:lnTo>
                  <a:pt x="116" y="35"/>
                </a:lnTo>
                <a:lnTo>
                  <a:pt x="123" y="34"/>
                </a:lnTo>
                <a:lnTo>
                  <a:pt x="134" y="33"/>
                </a:lnTo>
                <a:lnTo>
                  <a:pt x="135" y="33"/>
                </a:lnTo>
                <a:lnTo>
                  <a:pt x="132" y="34"/>
                </a:lnTo>
                <a:lnTo>
                  <a:pt x="131" y="38"/>
                </a:lnTo>
                <a:lnTo>
                  <a:pt x="130" y="44"/>
                </a:lnTo>
                <a:lnTo>
                  <a:pt x="123" y="44"/>
                </a:lnTo>
                <a:lnTo>
                  <a:pt x="113" y="44"/>
                </a:lnTo>
                <a:lnTo>
                  <a:pt x="104" y="45"/>
                </a:lnTo>
                <a:lnTo>
                  <a:pt x="91" y="46"/>
                </a:lnTo>
                <a:lnTo>
                  <a:pt x="75" y="45"/>
                </a:lnTo>
                <a:lnTo>
                  <a:pt x="64" y="44"/>
                </a:lnTo>
                <a:lnTo>
                  <a:pt x="55" y="41"/>
                </a:lnTo>
                <a:lnTo>
                  <a:pt x="46" y="37"/>
                </a:lnTo>
                <a:lnTo>
                  <a:pt x="38" y="34"/>
                </a:lnTo>
                <a:lnTo>
                  <a:pt x="27" y="26"/>
                </a:lnTo>
                <a:lnTo>
                  <a:pt x="20" y="19"/>
                </a:lnTo>
                <a:lnTo>
                  <a:pt x="22" y="18"/>
                </a:lnTo>
                <a:lnTo>
                  <a:pt x="25" y="15"/>
                </a:lnTo>
                <a:lnTo>
                  <a:pt x="27" y="12"/>
                </a:lnTo>
                <a:lnTo>
                  <a:pt x="33" y="11"/>
                </a:lnTo>
                <a:close/>
                <a:moveTo>
                  <a:pt x="111" y="131"/>
                </a:moveTo>
                <a:lnTo>
                  <a:pt x="111" y="131"/>
                </a:lnTo>
                <a:lnTo>
                  <a:pt x="91" y="120"/>
                </a:lnTo>
                <a:lnTo>
                  <a:pt x="86" y="116"/>
                </a:lnTo>
                <a:lnTo>
                  <a:pt x="85" y="116"/>
                </a:lnTo>
                <a:lnTo>
                  <a:pt x="85" y="117"/>
                </a:lnTo>
                <a:lnTo>
                  <a:pt x="83" y="123"/>
                </a:lnTo>
                <a:lnTo>
                  <a:pt x="82" y="125"/>
                </a:lnTo>
                <a:lnTo>
                  <a:pt x="81" y="127"/>
                </a:lnTo>
                <a:lnTo>
                  <a:pt x="78" y="128"/>
                </a:lnTo>
                <a:lnTo>
                  <a:pt x="75" y="128"/>
                </a:lnTo>
                <a:lnTo>
                  <a:pt x="71" y="127"/>
                </a:lnTo>
                <a:lnTo>
                  <a:pt x="57" y="124"/>
                </a:lnTo>
                <a:lnTo>
                  <a:pt x="41" y="119"/>
                </a:lnTo>
                <a:lnTo>
                  <a:pt x="33" y="116"/>
                </a:lnTo>
                <a:lnTo>
                  <a:pt x="26" y="112"/>
                </a:lnTo>
                <a:lnTo>
                  <a:pt x="20" y="108"/>
                </a:lnTo>
                <a:lnTo>
                  <a:pt x="18" y="102"/>
                </a:lnTo>
                <a:lnTo>
                  <a:pt x="15" y="91"/>
                </a:lnTo>
                <a:lnTo>
                  <a:pt x="26" y="98"/>
                </a:lnTo>
                <a:lnTo>
                  <a:pt x="41" y="106"/>
                </a:lnTo>
                <a:lnTo>
                  <a:pt x="51" y="109"/>
                </a:lnTo>
                <a:lnTo>
                  <a:pt x="61" y="112"/>
                </a:lnTo>
                <a:lnTo>
                  <a:pt x="74" y="115"/>
                </a:lnTo>
                <a:lnTo>
                  <a:pt x="87" y="116"/>
                </a:lnTo>
                <a:lnTo>
                  <a:pt x="113" y="128"/>
                </a:lnTo>
                <a:lnTo>
                  <a:pt x="111" y="131"/>
                </a:lnTo>
                <a:close/>
                <a:moveTo>
                  <a:pt x="89" y="109"/>
                </a:moveTo>
                <a:lnTo>
                  <a:pt x="89" y="109"/>
                </a:lnTo>
                <a:lnTo>
                  <a:pt x="87" y="109"/>
                </a:lnTo>
                <a:lnTo>
                  <a:pt x="74" y="108"/>
                </a:lnTo>
                <a:lnTo>
                  <a:pt x="60" y="105"/>
                </a:lnTo>
                <a:lnTo>
                  <a:pt x="49" y="101"/>
                </a:lnTo>
                <a:lnTo>
                  <a:pt x="38" y="97"/>
                </a:lnTo>
                <a:lnTo>
                  <a:pt x="30" y="93"/>
                </a:lnTo>
                <a:lnTo>
                  <a:pt x="23" y="89"/>
                </a:lnTo>
                <a:lnTo>
                  <a:pt x="15" y="82"/>
                </a:lnTo>
                <a:lnTo>
                  <a:pt x="15" y="76"/>
                </a:lnTo>
                <a:lnTo>
                  <a:pt x="15" y="64"/>
                </a:lnTo>
                <a:lnTo>
                  <a:pt x="14" y="59"/>
                </a:lnTo>
                <a:lnTo>
                  <a:pt x="12" y="52"/>
                </a:lnTo>
                <a:lnTo>
                  <a:pt x="11" y="44"/>
                </a:lnTo>
                <a:lnTo>
                  <a:pt x="12" y="37"/>
                </a:lnTo>
                <a:lnTo>
                  <a:pt x="15" y="31"/>
                </a:lnTo>
                <a:lnTo>
                  <a:pt x="18" y="27"/>
                </a:lnTo>
                <a:lnTo>
                  <a:pt x="18" y="26"/>
                </a:lnTo>
                <a:lnTo>
                  <a:pt x="26" y="33"/>
                </a:lnTo>
                <a:lnTo>
                  <a:pt x="38" y="41"/>
                </a:lnTo>
                <a:lnTo>
                  <a:pt x="45" y="45"/>
                </a:lnTo>
                <a:lnTo>
                  <a:pt x="53" y="48"/>
                </a:lnTo>
                <a:lnTo>
                  <a:pt x="64" y="50"/>
                </a:lnTo>
                <a:lnTo>
                  <a:pt x="75" y="52"/>
                </a:lnTo>
                <a:lnTo>
                  <a:pt x="91" y="52"/>
                </a:lnTo>
                <a:lnTo>
                  <a:pt x="105" y="52"/>
                </a:lnTo>
                <a:lnTo>
                  <a:pt x="115" y="50"/>
                </a:lnTo>
                <a:lnTo>
                  <a:pt x="121" y="50"/>
                </a:lnTo>
                <a:lnTo>
                  <a:pt x="126" y="50"/>
                </a:lnTo>
                <a:lnTo>
                  <a:pt x="130" y="52"/>
                </a:lnTo>
                <a:lnTo>
                  <a:pt x="134" y="54"/>
                </a:lnTo>
                <a:lnTo>
                  <a:pt x="142" y="60"/>
                </a:lnTo>
                <a:lnTo>
                  <a:pt x="135" y="67"/>
                </a:lnTo>
                <a:lnTo>
                  <a:pt x="135" y="68"/>
                </a:lnTo>
                <a:lnTo>
                  <a:pt x="138" y="72"/>
                </a:lnTo>
                <a:lnTo>
                  <a:pt x="139" y="72"/>
                </a:lnTo>
                <a:lnTo>
                  <a:pt x="147" y="65"/>
                </a:lnTo>
                <a:lnTo>
                  <a:pt x="156" y="72"/>
                </a:lnTo>
                <a:lnTo>
                  <a:pt x="150" y="79"/>
                </a:lnTo>
                <a:lnTo>
                  <a:pt x="149" y="80"/>
                </a:lnTo>
                <a:lnTo>
                  <a:pt x="152" y="83"/>
                </a:lnTo>
                <a:lnTo>
                  <a:pt x="153" y="84"/>
                </a:lnTo>
                <a:lnTo>
                  <a:pt x="154" y="83"/>
                </a:lnTo>
                <a:lnTo>
                  <a:pt x="161" y="76"/>
                </a:lnTo>
                <a:lnTo>
                  <a:pt x="171" y="84"/>
                </a:lnTo>
                <a:lnTo>
                  <a:pt x="162" y="91"/>
                </a:lnTo>
                <a:lnTo>
                  <a:pt x="162" y="93"/>
                </a:lnTo>
                <a:lnTo>
                  <a:pt x="165" y="95"/>
                </a:lnTo>
                <a:lnTo>
                  <a:pt x="167" y="95"/>
                </a:lnTo>
                <a:lnTo>
                  <a:pt x="175" y="89"/>
                </a:lnTo>
                <a:lnTo>
                  <a:pt x="179" y="91"/>
                </a:lnTo>
                <a:lnTo>
                  <a:pt x="183" y="93"/>
                </a:lnTo>
                <a:lnTo>
                  <a:pt x="184" y="93"/>
                </a:lnTo>
                <a:lnTo>
                  <a:pt x="187" y="91"/>
                </a:lnTo>
                <a:lnTo>
                  <a:pt x="190" y="90"/>
                </a:lnTo>
                <a:lnTo>
                  <a:pt x="192" y="87"/>
                </a:lnTo>
                <a:lnTo>
                  <a:pt x="192" y="83"/>
                </a:lnTo>
                <a:lnTo>
                  <a:pt x="191" y="79"/>
                </a:lnTo>
                <a:lnTo>
                  <a:pt x="190" y="76"/>
                </a:lnTo>
                <a:lnTo>
                  <a:pt x="187" y="72"/>
                </a:lnTo>
                <a:lnTo>
                  <a:pt x="171" y="59"/>
                </a:lnTo>
                <a:lnTo>
                  <a:pt x="183" y="67"/>
                </a:lnTo>
                <a:lnTo>
                  <a:pt x="197" y="75"/>
                </a:lnTo>
                <a:lnTo>
                  <a:pt x="212" y="82"/>
                </a:lnTo>
                <a:lnTo>
                  <a:pt x="227" y="86"/>
                </a:lnTo>
                <a:lnTo>
                  <a:pt x="233" y="87"/>
                </a:lnTo>
                <a:lnTo>
                  <a:pt x="240" y="90"/>
                </a:lnTo>
                <a:lnTo>
                  <a:pt x="246" y="93"/>
                </a:lnTo>
                <a:lnTo>
                  <a:pt x="250" y="97"/>
                </a:lnTo>
                <a:lnTo>
                  <a:pt x="257" y="105"/>
                </a:lnTo>
                <a:lnTo>
                  <a:pt x="259" y="113"/>
                </a:lnTo>
                <a:lnTo>
                  <a:pt x="254" y="121"/>
                </a:lnTo>
                <a:lnTo>
                  <a:pt x="248" y="128"/>
                </a:lnTo>
                <a:lnTo>
                  <a:pt x="240" y="134"/>
                </a:lnTo>
                <a:lnTo>
                  <a:pt x="233" y="138"/>
                </a:lnTo>
                <a:lnTo>
                  <a:pt x="225" y="142"/>
                </a:lnTo>
                <a:lnTo>
                  <a:pt x="217" y="143"/>
                </a:lnTo>
                <a:lnTo>
                  <a:pt x="202" y="146"/>
                </a:lnTo>
                <a:lnTo>
                  <a:pt x="194" y="146"/>
                </a:lnTo>
                <a:lnTo>
                  <a:pt x="186" y="146"/>
                </a:lnTo>
                <a:lnTo>
                  <a:pt x="168" y="142"/>
                </a:lnTo>
                <a:lnTo>
                  <a:pt x="149" y="135"/>
                </a:lnTo>
                <a:lnTo>
                  <a:pt x="130" y="128"/>
                </a:lnTo>
                <a:lnTo>
                  <a:pt x="134" y="120"/>
                </a:lnTo>
                <a:lnTo>
                  <a:pt x="136" y="113"/>
                </a:lnTo>
                <a:lnTo>
                  <a:pt x="138" y="105"/>
                </a:lnTo>
                <a:lnTo>
                  <a:pt x="138" y="98"/>
                </a:lnTo>
                <a:lnTo>
                  <a:pt x="135" y="83"/>
                </a:lnTo>
                <a:lnTo>
                  <a:pt x="132" y="71"/>
                </a:lnTo>
                <a:lnTo>
                  <a:pt x="130" y="65"/>
                </a:lnTo>
                <a:lnTo>
                  <a:pt x="130" y="64"/>
                </a:lnTo>
                <a:lnTo>
                  <a:pt x="131" y="63"/>
                </a:lnTo>
                <a:lnTo>
                  <a:pt x="131" y="59"/>
                </a:lnTo>
                <a:lnTo>
                  <a:pt x="130" y="57"/>
                </a:lnTo>
                <a:lnTo>
                  <a:pt x="128" y="54"/>
                </a:lnTo>
                <a:lnTo>
                  <a:pt x="127" y="54"/>
                </a:lnTo>
                <a:lnTo>
                  <a:pt x="126" y="54"/>
                </a:lnTo>
                <a:lnTo>
                  <a:pt x="124" y="56"/>
                </a:lnTo>
                <a:lnTo>
                  <a:pt x="121" y="60"/>
                </a:lnTo>
                <a:lnTo>
                  <a:pt x="120" y="65"/>
                </a:lnTo>
                <a:lnTo>
                  <a:pt x="119" y="69"/>
                </a:lnTo>
                <a:lnTo>
                  <a:pt x="120" y="78"/>
                </a:lnTo>
                <a:lnTo>
                  <a:pt x="123" y="87"/>
                </a:lnTo>
                <a:lnTo>
                  <a:pt x="126" y="95"/>
                </a:lnTo>
                <a:lnTo>
                  <a:pt x="127" y="101"/>
                </a:lnTo>
                <a:lnTo>
                  <a:pt x="124" y="109"/>
                </a:lnTo>
                <a:lnTo>
                  <a:pt x="117" y="123"/>
                </a:lnTo>
                <a:lnTo>
                  <a:pt x="89" y="109"/>
                </a:lnTo>
                <a:close/>
                <a:moveTo>
                  <a:pt x="167" y="72"/>
                </a:moveTo>
                <a:lnTo>
                  <a:pt x="167" y="72"/>
                </a:lnTo>
                <a:lnTo>
                  <a:pt x="172" y="68"/>
                </a:lnTo>
                <a:lnTo>
                  <a:pt x="180" y="75"/>
                </a:lnTo>
                <a:lnTo>
                  <a:pt x="175" y="79"/>
                </a:lnTo>
                <a:lnTo>
                  <a:pt x="167" y="72"/>
                </a:lnTo>
                <a:close/>
                <a:moveTo>
                  <a:pt x="180" y="84"/>
                </a:moveTo>
                <a:lnTo>
                  <a:pt x="180" y="84"/>
                </a:lnTo>
                <a:lnTo>
                  <a:pt x="184" y="80"/>
                </a:lnTo>
                <a:lnTo>
                  <a:pt x="186" y="83"/>
                </a:lnTo>
                <a:lnTo>
                  <a:pt x="186" y="86"/>
                </a:lnTo>
                <a:lnTo>
                  <a:pt x="184" y="86"/>
                </a:lnTo>
                <a:lnTo>
                  <a:pt x="180" y="84"/>
                </a:lnTo>
                <a:close/>
                <a:moveTo>
                  <a:pt x="201" y="158"/>
                </a:moveTo>
                <a:lnTo>
                  <a:pt x="201" y="158"/>
                </a:lnTo>
                <a:lnTo>
                  <a:pt x="192" y="158"/>
                </a:lnTo>
                <a:lnTo>
                  <a:pt x="183" y="158"/>
                </a:lnTo>
                <a:lnTo>
                  <a:pt x="173" y="157"/>
                </a:lnTo>
                <a:lnTo>
                  <a:pt x="156" y="151"/>
                </a:lnTo>
                <a:lnTo>
                  <a:pt x="138" y="146"/>
                </a:lnTo>
                <a:lnTo>
                  <a:pt x="121" y="138"/>
                </a:lnTo>
                <a:lnTo>
                  <a:pt x="126" y="134"/>
                </a:lnTo>
                <a:lnTo>
                  <a:pt x="143" y="140"/>
                </a:lnTo>
                <a:lnTo>
                  <a:pt x="162" y="147"/>
                </a:lnTo>
                <a:lnTo>
                  <a:pt x="182" y="151"/>
                </a:lnTo>
                <a:lnTo>
                  <a:pt x="198" y="153"/>
                </a:lnTo>
                <a:lnTo>
                  <a:pt x="202" y="153"/>
                </a:lnTo>
                <a:lnTo>
                  <a:pt x="216" y="151"/>
                </a:lnTo>
                <a:lnTo>
                  <a:pt x="232" y="146"/>
                </a:lnTo>
                <a:lnTo>
                  <a:pt x="240" y="142"/>
                </a:lnTo>
                <a:lnTo>
                  <a:pt x="248" y="138"/>
                </a:lnTo>
                <a:lnTo>
                  <a:pt x="255" y="131"/>
                </a:lnTo>
                <a:lnTo>
                  <a:pt x="262" y="123"/>
                </a:lnTo>
                <a:lnTo>
                  <a:pt x="257" y="131"/>
                </a:lnTo>
                <a:lnTo>
                  <a:pt x="251" y="135"/>
                </a:lnTo>
                <a:lnTo>
                  <a:pt x="246" y="140"/>
                </a:lnTo>
                <a:lnTo>
                  <a:pt x="237" y="146"/>
                </a:lnTo>
                <a:lnTo>
                  <a:pt x="227" y="151"/>
                </a:lnTo>
                <a:lnTo>
                  <a:pt x="214" y="155"/>
                </a:lnTo>
                <a:lnTo>
                  <a:pt x="201" y="15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85" name="Freeform 191"/>
          <p:cNvSpPr>
            <a:spLocks noEditPoints="1"/>
          </p:cNvSpPr>
          <p:nvPr/>
        </p:nvSpPr>
        <p:spPr bwMode="auto">
          <a:xfrm>
            <a:off x="3759200" y="2092325"/>
            <a:ext cx="147638" cy="139700"/>
          </a:xfrm>
          <a:custGeom>
            <a:avLst/>
            <a:gdLst>
              <a:gd name="T0" fmla="*/ 2147483647 w 273"/>
              <a:gd name="T1" fmla="*/ 2147483647 h 256"/>
              <a:gd name="T2" fmla="*/ 2147483647 w 273"/>
              <a:gd name="T3" fmla="*/ 2147483647 h 256"/>
              <a:gd name="T4" fmla="*/ 2147483647 w 273"/>
              <a:gd name="T5" fmla="*/ 2147483647 h 256"/>
              <a:gd name="T6" fmla="*/ 2147483647 w 273"/>
              <a:gd name="T7" fmla="*/ 2147483647 h 256"/>
              <a:gd name="T8" fmla="*/ 2147483647 w 273"/>
              <a:gd name="T9" fmla="*/ 2147483647 h 256"/>
              <a:gd name="T10" fmla="*/ 2147483647 w 273"/>
              <a:gd name="T11" fmla="*/ 2147483647 h 256"/>
              <a:gd name="T12" fmla="*/ 2147483647 w 273"/>
              <a:gd name="T13" fmla="*/ 0 h 256"/>
              <a:gd name="T14" fmla="*/ 2147483647 w 273"/>
              <a:gd name="T15" fmla="*/ 2147483647 h 256"/>
              <a:gd name="T16" fmla="*/ 2147483647 w 273"/>
              <a:gd name="T17" fmla="*/ 2147483647 h 256"/>
              <a:gd name="T18" fmla="*/ 2147483647 w 273"/>
              <a:gd name="T19" fmla="*/ 2147483647 h 256"/>
              <a:gd name="T20" fmla="*/ 0 w 273"/>
              <a:gd name="T21" fmla="*/ 2147483647 h 256"/>
              <a:gd name="T22" fmla="*/ 2147483647 w 273"/>
              <a:gd name="T23" fmla="*/ 2147483647 h 256"/>
              <a:gd name="T24" fmla="*/ 2147483647 w 273"/>
              <a:gd name="T25" fmla="*/ 2147483647 h 256"/>
              <a:gd name="T26" fmla="*/ 2147483647 w 273"/>
              <a:gd name="T27" fmla="*/ 2147483647 h 256"/>
              <a:gd name="T28" fmla="*/ 2147483647 w 273"/>
              <a:gd name="T29" fmla="*/ 2147483647 h 256"/>
              <a:gd name="T30" fmla="*/ 2147483647 w 273"/>
              <a:gd name="T31" fmla="*/ 2147483647 h 256"/>
              <a:gd name="T32" fmla="*/ 2147483647 w 273"/>
              <a:gd name="T33" fmla="*/ 2147483647 h 256"/>
              <a:gd name="T34" fmla="*/ 2147483647 w 273"/>
              <a:gd name="T35" fmla="*/ 2147483647 h 256"/>
              <a:gd name="T36" fmla="*/ 2147483647 w 273"/>
              <a:gd name="T37" fmla="*/ 2147483647 h 256"/>
              <a:gd name="T38" fmla="*/ 2147483647 w 273"/>
              <a:gd name="T39" fmla="*/ 2147483647 h 256"/>
              <a:gd name="T40" fmla="*/ 2147483647 w 273"/>
              <a:gd name="T41" fmla="*/ 2147483647 h 256"/>
              <a:gd name="T42" fmla="*/ 2147483647 w 273"/>
              <a:gd name="T43" fmla="*/ 2147483647 h 256"/>
              <a:gd name="T44" fmla="*/ 2147483647 w 273"/>
              <a:gd name="T45" fmla="*/ 2147483647 h 256"/>
              <a:gd name="T46" fmla="*/ 2147483647 w 273"/>
              <a:gd name="T47" fmla="*/ 2147483647 h 256"/>
              <a:gd name="T48" fmla="*/ 2147483647 w 273"/>
              <a:gd name="T49" fmla="*/ 2147483647 h 256"/>
              <a:gd name="T50" fmla="*/ 2147483647 w 273"/>
              <a:gd name="T51" fmla="*/ 2147483647 h 256"/>
              <a:gd name="T52" fmla="*/ 2147483647 w 273"/>
              <a:gd name="T53" fmla="*/ 2147483647 h 256"/>
              <a:gd name="T54" fmla="*/ 2147483647 w 273"/>
              <a:gd name="T55" fmla="*/ 2147483647 h 256"/>
              <a:gd name="T56" fmla="*/ 2147483647 w 273"/>
              <a:gd name="T57" fmla="*/ 2147483647 h 256"/>
              <a:gd name="T58" fmla="*/ 2147483647 w 273"/>
              <a:gd name="T59" fmla="*/ 2147483647 h 256"/>
              <a:gd name="T60" fmla="*/ 2147483647 w 273"/>
              <a:gd name="T61" fmla="*/ 2147483647 h 256"/>
              <a:gd name="T62" fmla="*/ 2147483647 w 273"/>
              <a:gd name="T63" fmla="*/ 2147483647 h 256"/>
              <a:gd name="T64" fmla="*/ 2147483647 w 273"/>
              <a:gd name="T65" fmla="*/ 2147483647 h 256"/>
              <a:gd name="T66" fmla="*/ 2147483647 w 273"/>
              <a:gd name="T67" fmla="*/ 2147483647 h 256"/>
              <a:gd name="T68" fmla="*/ 2147483647 w 273"/>
              <a:gd name="T69" fmla="*/ 2147483647 h 256"/>
              <a:gd name="T70" fmla="*/ 2147483647 w 273"/>
              <a:gd name="T71" fmla="*/ 2147483647 h 256"/>
              <a:gd name="T72" fmla="*/ 2147483647 w 273"/>
              <a:gd name="T73" fmla="*/ 2147483647 h 256"/>
              <a:gd name="T74" fmla="*/ 2147483647 w 273"/>
              <a:gd name="T75" fmla="*/ 2147483647 h 256"/>
              <a:gd name="T76" fmla="*/ 2147483647 w 273"/>
              <a:gd name="T77" fmla="*/ 2147483647 h 256"/>
              <a:gd name="T78" fmla="*/ 2147483647 w 273"/>
              <a:gd name="T79" fmla="*/ 2147483647 h 256"/>
              <a:gd name="T80" fmla="*/ 2147483647 w 273"/>
              <a:gd name="T81" fmla="*/ 2147483647 h 256"/>
              <a:gd name="T82" fmla="*/ 2147483647 w 273"/>
              <a:gd name="T83" fmla="*/ 2147483647 h 256"/>
              <a:gd name="T84" fmla="*/ 2147483647 w 273"/>
              <a:gd name="T85" fmla="*/ 2147483647 h 256"/>
              <a:gd name="T86" fmla="*/ 2147483647 w 273"/>
              <a:gd name="T87" fmla="*/ 2147483647 h 256"/>
              <a:gd name="T88" fmla="*/ 2147483647 w 273"/>
              <a:gd name="T89" fmla="*/ 2147483647 h 256"/>
              <a:gd name="T90" fmla="*/ 2147483647 w 273"/>
              <a:gd name="T91" fmla="*/ 2147483647 h 256"/>
              <a:gd name="T92" fmla="*/ 2147483647 w 273"/>
              <a:gd name="T93" fmla="*/ 2147483647 h 256"/>
              <a:gd name="T94" fmla="*/ 2147483647 w 273"/>
              <a:gd name="T95" fmla="*/ 2147483647 h 256"/>
              <a:gd name="T96" fmla="*/ 2147483647 w 273"/>
              <a:gd name="T97" fmla="*/ 2147483647 h 25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73" h="256">
                <a:moveTo>
                  <a:pt x="270" y="95"/>
                </a:moveTo>
                <a:lnTo>
                  <a:pt x="213" y="52"/>
                </a:lnTo>
                <a:lnTo>
                  <a:pt x="213" y="15"/>
                </a:lnTo>
                <a:lnTo>
                  <a:pt x="211" y="11"/>
                </a:lnTo>
                <a:lnTo>
                  <a:pt x="210" y="11"/>
                </a:lnTo>
                <a:lnTo>
                  <a:pt x="192" y="11"/>
                </a:lnTo>
                <a:lnTo>
                  <a:pt x="191" y="11"/>
                </a:lnTo>
                <a:lnTo>
                  <a:pt x="191" y="15"/>
                </a:lnTo>
                <a:lnTo>
                  <a:pt x="191" y="35"/>
                </a:lnTo>
                <a:lnTo>
                  <a:pt x="153" y="5"/>
                </a:lnTo>
                <a:lnTo>
                  <a:pt x="149" y="3"/>
                </a:lnTo>
                <a:lnTo>
                  <a:pt x="146" y="1"/>
                </a:lnTo>
                <a:lnTo>
                  <a:pt x="141" y="0"/>
                </a:lnTo>
                <a:lnTo>
                  <a:pt x="136" y="0"/>
                </a:lnTo>
                <a:lnTo>
                  <a:pt x="132" y="0"/>
                </a:lnTo>
                <a:lnTo>
                  <a:pt x="128" y="1"/>
                </a:lnTo>
                <a:lnTo>
                  <a:pt x="124" y="3"/>
                </a:lnTo>
                <a:lnTo>
                  <a:pt x="121" y="5"/>
                </a:lnTo>
                <a:lnTo>
                  <a:pt x="4" y="95"/>
                </a:lnTo>
                <a:lnTo>
                  <a:pt x="1" y="98"/>
                </a:lnTo>
                <a:lnTo>
                  <a:pt x="0" y="101"/>
                </a:lnTo>
                <a:lnTo>
                  <a:pt x="0" y="104"/>
                </a:lnTo>
                <a:lnTo>
                  <a:pt x="1" y="106"/>
                </a:lnTo>
                <a:lnTo>
                  <a:pt x="5" y="109"/>
                </a:lnTo>
                <a:lnTo>
                  <a:pt x="8" y="110"/>
                </a:lnTo>
                <a:lnTo>
                  <a:pt x="11" y="109"/>
                </a:lnTo>
                <a:lnTo>
                  <a:pt x="14" y="108"/>
                </a:lnTo>
                <a:lnTo>
                  <a:pt x="30" y="95"/>
                </a:lnTo>
                <a:lnTo>
                  <a:pt x="30" y="233"/>
                </a:lnTo>
                <a:lnTo>
                  <a:pt x="30" y="237"/>
                </a:lnTo>
                <a:lnTo>
                  <a:pt x="31" y="241"/>
                </a:lnTo>
                <a:lnTo>
                  <a:pt x="34" y="246"/>
                </a:lnTo>
                <a:lnTo>
                  <a:pt x="37" y="250"/>
                </a:lnTo>
                <a:lnTo>
                  <a:pt x="41" y="252"/>
                </a:lnTo>
                <a:lnTo>
                  <a:pt x="45" y="254"/>
                </a:lnTo>
                <a:lnTo>
                  <a:pt x="49" y="255"/>
                </a:lnTo>
                <a:lnTo>
                  <a:pt x="55" y="256"/>
                </a:lnTo>
                <a:lnTo>
                  <a:pt x="221" y="256"/>
                </a:lnTo>
                <a:lnTo>
                  <a:pt x="225" y="255"/>
                </a:lnTo>
                <a:lnTo>
                  <a:pt x="231" y="254"/>
                </a:lnTo>
                <a:lnTo>
                  <a:pt x="235" y="252"/>
                </a:lnTo>
                <a:lnTo>
                  <a:pt x="237" y="250"/>
                </a:lnTo>
                <a:lnTo>
                  <a:pt x="242" y="246"/>
                </a:lnTo>
                <a:lnTo>
                  <a:pt x="243" y="241"/>
                </a:lnTo>
                <a:lnTo>
                  <a:pt x="244" y="237"/>
                </a:lnTo>
                <a:lnTo>
                  <a:pt x="246" y="233"/>
                </a:lnTo>
                <a:lnTo>
                  <a:pt x="246" y="97"/>
                </a:lnTo>
                <a:lnTo>
                  <a:pt x="261" y="108"/>
                </a:lnTo>
                <a:lnTo>
                  <a:pt x="263" y="109"/>
                </a:lnTo>
                <a:lnTo>
                  <a:pt x="266" y="110"/>
                </a:lnTo>
                <a:lnTo>
                  <a:pt x="269" y="109"/>
                </a:lnTo>
                <a:lnTo>
                  <a:pt x="272" y="106"/>
                </a:lnTo>
                <a:lnTo>
                  <a:pt x="273" y="104"/>
                </a:lnTo>
                <a:lnTo>
                  <a:pt x="273" y="101"/>
                </a:lnTo>
                <a:lnTo>
                  <a:pt x="273" y="98"/>
                </a:lnTo>
                <a:lnTo>
                  <a:pt x="270" y="95"/>
                </a:lnTo>
                <a:close/>
                <a:moveTo>
                  <a:pt x="165" y="240"/>
                </a:moveTo>
                <a:lnTo>
                  <a:pt x="113" y="240"/>
                </a:lnTo>
                <a:lnTo>
                  <a:pt x="113" y="181"/>
                </a:lnTo>
                <a:lnTo>
                  <a:pt x="113" y="180"/>
                </a:lnTo>
                <a:lnTo>
                  <a:pt x="113" y="179"/>
                </a:lnTo>
                <a:lnTo>
                  <a:pt x="164" y="179"/>
                </a:lnTo>
                <a:lnTo>
                  <a:pt x="165" y="180"/>
                </a:lnTo>
                <a:lnTo>
                  <a:pt x="165" y="181"/>
                </a:lnTo>
                <a:lnTo>
                  <a:pt x="165" y="240"/>
                </a:lnTo>
                <a:close/>
                <a:moveTo>
                  <a:pt x="229" y="233"/>
                </a:moveTo>
                <a:lnTo>
                  <a:pt x="229" y="233"/>
                </a:lnTo>
                <a:lnTo>
                  <a:pt x="228" y="236"/>
                </a:lnTo>
                <a:lnTo>
                  <a:pt x="226" y="237"/>
                </a:lnTo>
                <a:lnTo>
                  <a:pt x="224" y="239"/>
                </a:lnTo>
                <a:lnTo>
                  <a:pt x="221" y="240"/>
                </a:lnTo>
                <a:lnTo>
                  <a:pt x="172" y="240"/>
                </a:lnTo>
                <a:lnTo>
                  <a:pt x="172" y="181"/>
                </a:lnTo>
                <a:lnTo>
                  <a:pt x="171" y="177"/>
                </a:lnTo>
                <a:lnTo>
                  <a:pt x="169" y="175"/>
                </a:lnTo>
                <a:lnTo>
                  <a:pt x="166" y="173"/>
                </a:lnTo>
                <a:lnTo>
                  <a:pt x="164" y="172"/>
                </a:lnTo>
                <a:lnTo>
                  <a:pt x="113" y="172"/>
                </a:lnTo>
                <a:lnTo>
                  <a:pt x="110" y="173"/>
                </a:lnTo>
                <a:lnTo>
                  <a:pt x="108" y="175"/>
                </a:lnTo>
                <a:lnTo>
                  <a:pt x="106" y="177"/>
                </a:lnTo>
                <a:lnTo>
                  <a:pt x="105" y="181"/>
                </a:lnTo>
                <a:lnTo>
                  <a:pt x="105" y="240"/>
                </a:lnTo>
                <a:lnTo>
                  <a:pt x="55" y="240"/>
                </a:lnTo>
                <a:lnTo>
                  <a:pt x="52" y="239"/>
                </a:lnTo>
                <a:lnTo>
                  <a:pt x="49" y="237"/>
                </a:lnTo>
                <a:lnTo>
                  <a:pt x="46" y="236"/>
                </a:lnTo>
                <a:lnTo>
                  <a:pt x="46" y="233"/>
                </a:lnTo>
                <a:lnTo>
                  <a:pt x="46" y="83"/>
                </a:lnTo>
                <a:lnTo>
                  <a:pt x="131" y="19"/>
                </a:lnTo>
                <a:lnTo>
                  <a:pt x="132" y="18"/>
                </a:lnTo>
                <a:lnTo>
                  <a:pt x="134" y="16"/>
                </a:lnTo>
                <a:lnTo>
                  <a:pt x="136" y="16"/>
                </a:lnTo>
                <a:lnTo>
                  <a:pt x="139" y="16"/>
                </a:lnTo>
                <a:lnTo>
                  <a:pt x="142" y="18"/>
                </a:lnTo>
                <a:lnTo>
                  <a:pt x="142" y="19"/>
                </a:lnTo>
                <a:lnTo>
                  <a:pt x="229" y="85"/>
                </a:lnTo>
                <a:lnTo>
                  <a:pt x="229" y="23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86" name="Freeform 192"/>
          <p:cNvSpPr>
            <a:spLocks/>
          </p:cNvSpPr>
          <p:nvPr/>
        </p:nvSpPr>
        <p:spPr bwMode="auto">
          <a:xfrm>
            <a:off x="5568950" y="2092325"/>
            <a:ext cx="68263" cy="146050"/>
          </a:xfrm>
          <a:custGeom>
            <a:avLst/>
            <a:gdLst>
              <a:gd name="T0" fmla="*/ 2147483647 w 124"/>
              <a:gd name="T1" fmla="*/ 2147483647 h 272"/>
              <a:gd name="T2" fmla="*/ 2147483647 w 124"/>
              <a:gd name="T3" fmla="*/ 2147483647 h 272"/>
              <a:gd name="T4" fmla="*/ 2147483647 w 124"/>
              <a:gd name="T5" fmla="*/ 2147483647 h 272"/>
              <a:gd name="T6" fmla="*/ 2147483647 w 124"/>
              <a:gd name="T7" fmla="*/ 2147483647 h 272"/>
              <a:gd name="T8" fmla="*/ 2147483647 w 124"/>
              <a:gd name="T9" fmla="*/ 2147483647 h 272"/>
              <a:gd name="T10" fmla="*/ 2147483647 w 124"/>
              <a:gd name="T11" fmla="*/ 2147483647 h 272"/>
              <a:gd name="T12" fmla="*/ 2147483647 w 124"/>
              <a:gd name="T13" fmla="*/ 2147483647 h 272"/>
              <a:gd name="T14" fmla="*/ 2147483647 w 124"/>
              <a:gd name="T15" fmla="*/ 2147483647 h 272"/>
              <a:gd name="T16" fmla="*/ 2147483647 w 124"/>
              <a:gd name="T17" fmla="*/ 2147483647 h 272"/>
              <a:gd name="T18" fmla="*/ 2147483647 w 124"/>
              <a:gd name="T19" fmla="*/ 2147483647 h 272"/>
              <a:gd name="T20" fmla="*/ 2147483647 w 124"/>
              <a:gd name="T21" fmla="*/ 2147483647 h 272"/>
              <a:gd name="T22" fmla="*/ 2147483647 w 124"/>
              <a:gd name="T23" fmla="*/ 2147483647 h 272"/>
              <a:gd name="T24" fmla="*/ 2147483647 w 124"/>
              <a:gd name="T25" fmla="*/ 2147483647 h 272"/>
              <a:gd name="T26" fmla="*/ 2147483647 w 124"/>
              <a:gd name="T27" fmla="*/ 0 h 272"/>
              <a:gd name="T28" fmla="*/ 2147483647 w 124"/>
              <a:gd name="T29" fmla="*/ 0 h 272"/>
              <a:gd name="T30" fmla="*/ 2147483647 w 124"/>
              <a:gd name="T31" fmla="*/ 2147483647 h 272"/>
              <a:gd name="T32" fmla="*/ 2147483647 w 124"/>
              <a:gd name="T33" fmla="*/ 2147483647 h 272"/>
              <a:gd name="T34" fmla="*/ 2147483647 w 124"/>
              <a:gd name="T35" fmla="*/ 2147483647 h 272"/>
              <a:gd name="T36" fmla="*/ 2147483647 w 124"/>
              <a:gd name="T37" fmla="*/ 2147483647 h 272"/>
              <a:gd name="T38" fmla="*/ 2147483647 w 124"/>
              <a:gd name="T39" fmla="*/ 2147483647 h 272"/>
              <a:gd name="T40" fmla="*/ 2147483647 w 124"/>
              <a:gd name="T41" fmla="*/ 2147483647 h 272"/>
              <a:gd name="T42" fmla="*/ 2147483647 w 124"/>
              <a:gd name="T43" fmla="*/ 2147483647 h 272"/>
              <a:gd name="T44" fmla="*/ 2147483647 w 124"/>
              <a:gd name="T45" fmla="*/ 2147483647 h 272"/>
              <a:gd name="T46" fmla="*/ 2147483647 w 124"/>
              <a:gd name="T47" fmla="*/ 2147483647 h 272"/>
              <a:gd name="T48" fmla="*/ 2147483647 w 124"/>
              <a:gd name="T49" fmla="*/ 2147483647 h 272"/>
              <a:gd name="T50" fmla="*/ 2147483647 w 124"/>
              <a:gd name="T51" fmla="*/ 2147483647 h 272"/>
              <a:gd name="T52" fmla="*/ 2147483647 w 124"/>
              <a:gd name="T53" fmla="*/ 2147483647 h 272"/>
              <a:gd name="T54" fmla="*/ 2147483647 w 124"/>
              <a:gd name="T55" fmla="*/ 2147483647 h 272"/>
              <a:gd name="T56" fmla="*/ 2147483647 w 124"/>
              <a:gd name="T57" fmla="*/ 2147483647 h 272"/>
              <a:gd name="T58" fmla="*/ 2147483647 w 124"/>
              <a:gd name="T59" fmla="*/ 2147483647 h 272"/>
              <a:gd name="T60" fmla="*/ 2147483647 w 124"/>
              <a:gd name="T61" fmla="*/ 2147483647 h 272"/>
              <a:gd name="T62" fmla="*/ 2147483647 w 124"/>
              <a:gd name="T63" fmla="*/ 2147483647 h 272"/>
              <a:gd name="T64" fmla="*/ 2147483647 w 124"/>
              <a:gd name="T65" fmla="*/ 2147483647 h 272"/>
              <a:gd name="T66" fmla="*/ 2147483647 w 124"/>
              <a:gd name="T67" fmla="*/ 2147483647 h 272"/>
              <a:gd name="T68" fmla="*/ 2147483647 w 124"/>
              <a:gd name="T69" fmla="*/ 2147483647 h 272"/>
              <a:gd name="T70" fmla="*/ 2147483647 w 124"/>
              <a:gd name="T71" fmla="*/ 2147483647 h 272"/>
              <a:gd name="T72" fmla="*/ 2147483647 w 124"/>
              <a:gd name="T73" fmla="*/ 2147483647 h 272"/>
              <a:gd name="T74" fmla="*/ 2147483647 w 124"/>
              <a:gd name="T75" fmla="*/ 2147483647 h 272"/>
              <a:gd name="T76" fmla="*/ 2147483647 w 124"/>
              <a:gd name="T77" fmla="*/ 2147483647 h 272"/>
              <a:gd name="T78" fmla="*/ 2147483647 w 124"/>
              <a:gd name="T79" fmla="*/ 2147483647 h 272"/>
              <a:gd name="T80" fmla="*/ 2147483647 w 124"/>
              <a:gd name="T81" fmla="*/ 2147483647 h 272"/>
              <a:gd name="T82" fmla="*/ 2147483647 w 124"/>
              <a:gd name="T83" fmla="*/ 2147483647 h 272"/>
              <a:gd name="T84" fmla="*/ 2147483647 w 124"/>
              <a:gd name="T85" fmla="*/ 2147483647 h 272"/>
              <a:gd name="T86" fmla="*/ 2147483647 w 124"/>
              <a:gd name="T87" fmla="*/ 2147483647 h 272"/>
              <a:gd name="T88" fmla="*/ 2147483647 w 124"/>
              <a:gd name="T89" fmla="*/ 2147483647 h 272"/>
              <a:gd name="T90" fmla="*/ 2147483647 w 124"/>
              <a:gd name="T91" fmla="*/ 2147483647 h 272"/>
              <a:gd name="T92" fmla="*/ 2147483647 w 124"/>
              <a:gd name="T93" fmla="*/ 2147483647 h 272"/>
              <a:gd name="T94" fmla="*/ 2147483647 w 124"/>
              <a:gd name="T95" fmla="*/ 2147483647 h 272"/>
              <a:gd name="T96" fmla="*/ 2147483647 w 124"/>
              <a:gd name="T97" fmla="*/ 2147483647 h 272"/>
              <a:gd name="T98" fmla="*/ 2147483647 w 124"/>
              <a:gd name="T99" fmla="*/ 2147483647 h 272"/>
              <a:gd name="T100" fmla="*/ 2147483647 w 124"/>
              <a:gd name="T101" fmla="*/ 2147483647 h 272"/>
              <a:gd name="T102" fmla="*/ 2147483647 w 124"/>
              <a:gd name="T103" fmla="*/ 2147483647 h 272"/>
              <a:gd name="T104" fmla="*/ 2147483647 w 124"/>
              <a:gd name="T105" fmla="*/ 2147483647 h 272"/>
              <a:gd name="T106" fmla="*/ 2147483647 w 124"/>
              <a:gd name="T107" fmla="*/ 2147483647 h 272"/>
              <a:gd name="T108" fmla="*/ 2147483647 w 124"/>
              <a:gd name="T109" fmla="*/ 2147483647 h 27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24" h="272">
                <a:moveTo>
                  <a:pt x="2" y="202"/>
                </a:moveTo>
                <a:lnTo>
                  <a:pt x="1" y="216"/>
                </a:lnTo>
                <a:lnTo>
                  <a:pt x="0" y="225"/>
                </a:lnTo>
                <a:lnTo>
                  <a:pt x="1" y="235"/>
                </a:lnTo>
                <a:lnTo>
                  <a:pt x="4" y="243"/>
                </a:lnTo>
                <a:lnTo>
                  <a:pt x="9" y="251"/>
                </a:lnTo>
                <a:lnTo>
                  <a:pt x="15" y="258"/>
                </a:lnTo>
                <a:lnTo>
                  <a:pt x="23" y="264"/>
                </a:lnTo>
                <a:lnTo>
                  <a:pt x="31" y="268"/>
                </a:lnTo>
                <a:lnTo>
                  <a:pt x="41" y="270"/>
                </a:lnTo>
                <a:lnTo>
                  <a:pt x="47" y="272"/>
                </a:lnTo>
                <a:lnTo>
                  <a:pt x="57" y="270"/>
                </a:lnTo>
                <a:lnTo>
                  <a:pt x="65" y="268"/>
                </a:lnTo>
                <a:lnTo>
                  <a:pt x="72" y="265"/>
                </a:lnTo>
                <a:lnTo>
                  <a:pt x="79" y="259"/>
                </a:lnTo>
                <a:lnTo>
                  <a:pt x="84" y="254"/>
                </a:lnTo>
                <a:lnTo>
                  <a:pt x="90" y="247"/>
                </a:lnTo>
                <a:lnTo>
                  <a:pt x="92" y="239"/>
                </a:lnTo>
                <a:lnTo>
                  <a:pt x="95" y="231"/>
                </a:lnTo>
                <a:lnTo>
                  <a:pt x="124" y="55"/>
                </a:lnTo>
                <a:lnTo>
                  <a:pt x="124" y="45"/>
                </a:lnTo>
                <a:lnTo>
                  <a:pt x="123" y="36"/>
                </a:lnTo>
                <a:lnTo>
                  <a:pt x="120" y="27"/>
                </a:lnTo>
                <a:lnTo>
                  <a:pt x="114" y="19"/>
                </a:lnTo>
                <a:lnTo>
                  <a:pt x="109" y="12"/>
                </a:lnTo>
                <a:lnTo>
                  <a:pt x="102" y="7"/>
                </a:lnTo>
                <a:lnTo>
                  <a:pt x="94" y="3"/>
                </a:lnTo>
                <a:lnTo>
                  <a:pt x="84" y="0"/>
                </a:lnTo>
                <a:lnTo>
                  <a:pt x="76" y="0"/>
                </a:lnTo>
                <a:lnTo>
                  <a:pt x="67" y="0"/>
                </a:lnTo>
                <a:lnTo>
                  <a:pt x="57" y="3"/>
                </a:lnTo>
                <a:lnTo>
                  <a:pt x="49" y="7"/>
                </a:lnTo>
                <a:lnTo>
                  <a:pt x="42" y="11"/>
                </a:lnTo>
                <a:lnTo>
                  <a:pt x="35" y="18"/>
                </a:lnTo>
                <a:lnTo>
                  <a:pt x="30" y="25"/>
                </a:lnTo>
                <a:lnTo>
                  <a:pt x="26" y="32"/>
                </a:lnTo>
                <a:lnTo>
                  <a:pt x="23" y="40"/>
                </a:lnTo>
                <a:lnTo>
                  <a:pt x="5" y="153"/>
                </a:lnTo>
                <a:lnTo>
                  <a:pt x="5" y="160"/>
                </a:lnTo>
                <a:lnTo>
                  <a:pt x="6" y="167"/>
                </a:lnTo>
                <a:lnTo>
                  <a:pt x="8" y="173"/>
                </a:lnTo>
                <a:lnTo>
                  <a:pt x="12" y="179"/>
                </a:lnTo>
                <a:lnTo>
                  <a:pt x="16" y="184"/>
                </a:lnTo>
                <a:lnTo>
                  <a:pt x="22" y="188"/>
                </a:lnTo>
                <a:lnTo>
                  <a:pt x="28" y="193"/>
                </a:lnTo>
                <a:lnTo>
                  <a:pt x="35" y="194"/>
                </a:lnTo>
                <a:lnTo>
                  <a:pt x="41" y="194"/>
                </a:lnTo>
                <a:lnTo>
                  <a:pt x="47" y="194"/>
                </a:lnTo>
                <a:lnTo>
                  <a:pt x="54" y="193"/>
                </a:lnTo>
                <a:lnTo>
                  <a:pt x="60" y="190"/>
                </a:lnTo>
                <a:lnTo>
                  <a:pt x="64" y="186"/>
                </a:lnTo>
                <a:lnTo>
                  <a:pt x="69" y="182"/>
                </a:lnTo>
                <a:lnTo>
                  <a:pt x="72" y="176"/>
                </a:lnTo>
                <a:lnTo>
                  <a:pt x="75" y="171"/>
                </a:lnTo>
                <a:lnTo>
                  <a:pt x="76" y="164"/>
                </a:lnTo>
                <a:lnTo>
                  <a:pt x="88" y="93"/>
                </a:lnTo>
                <a:lnTo>
                  <a:pt x="75" y="90"/>
                </a:lnTo>
                <a:lnTo>
                  <a:pt x="62" y="161"/>
                </a:lnTo>
                <a:lnTo>
                  <a:pt x="62" y="167"/>
                </a:lnTo>
                <a:lnTo>
                  <a:pt x="60" y="169"/>
                </a:lnTo>
                <a:lnTo>
                  <a:pt x="57" y="173"/>
                </a:lnTo>
                <a:lnTo>
                  <a:pt x="54" y="176"/>
                </a:lnTo>
                <a:lnTo>
                  <a:pt x="50" y="179"/>
                </a:lnTo>
                <a:lnTo>
                  <a:pt x="46" y="180"/>
                </a:lnTo>
                <a:lnTo>
                  <a:pt x="42" y="180"/>
                </a:lnTo>
                <a:lnTo>
                  <a:pt x="38" y="180"/>
                </a:lnTo>
                <a:lnTo>
                  <a:pt x="32" y="179"/>
                </a:lnTo>
                <a:lnTo>
                  <a:pt x="30" y="178"/>
                </a:lnTo>
                <a:lnTo>
                  <a:pt x="26" y="175"/>
                </a:lnTo>
                <a:lnTo>
                  <a:pt x="23" y="171"/>
                </a:lnTo>
                <a:lnTo>
                  <a:pt x="20" y="168"/>
                </a:lnTo>
                <a:lnTo>
                  <a:pt x="19" y="164"/>
                </a:lnTo>
                <a:lnTo>
                  <a:pt x="19" y="160"/>
                </a:lnTo>
                <a:lnTo>
                  <a:pt x="19" y="154"/>
                </a:lnTo>
                <a:lnTo>
                  <a:pt x="37" y="42"/>
                </a:lnTo>
                <a:lnTo>
                  <a:pt x="39" y="36"/>
                </a:lnTo>
                <a:lnTo>
                  <a:pt x="43" y="29"/>
                </a:lnTo>
                <a:lnTo>
                  <a:pt x="47" y="25"/>
                </a:lnTo>
                <a:lnTo>
                  <a:pt x="54" y="19"/>
                </a:lnTo>
                <a:lnTo>
                  <a:pt x="61" y="17"/>
                </a:lnTo>
                <a:lnTo>
                  <a:pt x="68" y="15"/>
                </a:lnTo>
                <a:lnTo>
                  <a:pt x="75" y="14"/>
                </a:lnTo>
                <a:lnTo>
                  <a:pt x="82" y="14"/>
                </a:lnTo>
                <a:lnTo>
                  <a:pt x="88" y="15"/>
                </a:lnTo>
                <a:lnTo>
                  <a:pt x="94" y="19"/>
                </a:lnTo>
                <a:lnTo>
                  <a:pt x="99" y="23"/>
                </a:lnTo>
                <a:lnTo>
                  <a:pt x="103" y="27"/>
                </a:lnTo>
                <a:lnTo>
                  <a:pt x="107" y="33"/>
                </a:lnTo>
                <a:lnTo>
                  <a:pt x="109" y="40"/>
                </a:lnTo>
                <a:lnTo>
                  <a:pt x="110" y="47"/>
                </a:lnTo>
                <a:lnTo>
                  <a:pt x="110" y="53"/>
                </a:lnTo>
                <a:lnTo>
                  <a:pt x="82" y="229"/>
                </a:lnTo>
                <a:lnTo>
                  <a:pt x="80" y="235"/>
                </a:lnTo>
                <a:lnTo>
                  <a:pt x="77" y="240"/>
                </a:lnTo>
                <a:lnTo>
                  <a:pt x="75" y="244"/>
                </a:lnTo>
                <a:lnTo>
                  <a:pt x="69" y="250"/>
                </a:lnTo>
                <a:lnTo>
                  <a:pt x="65" y="253"/>
                </a:lnTo>
                <a:lnTo>
                  <a:pt x="60" y="255"/>
                </a:lnTo>
                <a:lnTo>
                  <a:pt x="54" y="257"/>
                </a:lnTo>
                <a:lnTo>
                  <a:pt x="47" y="257"/>
                </a:lnTo>
                <a:lnTo>
                  <a:pt x="42" y="257"/>
                </a:lnTo>
                <a:lnTo>
                  <a:pt x="35" y="255"/>
                </a:lnTo>
                <a:lnTo>
                  <a:pt x="30" y="253"/>
                </a:lnTo>
                <a:lnTo>
                  <a:pt x="24" y="249"/>
                </a:lnTo>
                <a:lnTo>
                  <a:pt x="20" y="243"/>
                </a:lnTo>
                <a:lnTo>
                  <a:pt x="17" y="238"/>
                </a:lnTo>
                <a:lnTo>
                  <a:pt x="15" y="231"/>
                </a:lnTo>
                <a:lnTo>
                  <a:pt x="13" y="225"/>
                </a:lnTo>
                <a:lnTo>
                  <a:pt x="15" y="219"/>
                </a:lnTo>
                <a:lnTo>
                  <a:pt x="16" y="205"/>
                </a:lnTo>
                <a:lnTo>
                  <a:pt x="2" y="20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87" name="Freeform 193"/>
          <p:cNvSpPr>
            <a:spLocks noEditPoints="1"/>
          </p:cNvSpPr>
          <p:nvPr/>
        </p:nvSpPr>
        <p:spPr bwMode="auto">
          <a:xfrm>
            <a:off x="4370388" y="2090738"/>
            <a:ext cx="114300" cy="147637"/>
          </a:xfrm>
          <a:custGeom>
            <a:avLst/>
            <a:gdLst>
              <a:gd name="T0" fmla="*/ 2147483647 w 211"/>
              <a:gd name="T1" fmla="*/ 0 h 273"/>
              <a:gd name="T2" fmla="*/ 0 w 211"/>
              <a:gd name="T3" fmla="*/ 2147483647 h 273"/>
              <a:gd name="T4" fmla="*/ 2147483647 w 211"/>
              <a:gd name="T5" fmla="*/ 2147483647 h 273"/>
              <a:gd name="T6" fmla="*/ 2147483647 w 211"/>
              <a:gd name="T7" fmla="*/ 2147483647 h 273"/>
              <a:gd name="T8" fmla="*/ 2147483647 w 211"/>
              <a:gd name="T9" fmla="*/ 2147483647 h 273"/>
              <a:gd name="T10" fmla="*/ 0 w 211"/>
              <a:gd name="T11" fmla="*/ 2147483647 h 273"/>
              <a:gd name="T12" fmla="*/ 2147483647 w 211"/>
              <a:gd name="T13" fmla="*/ 2147483647 h 273"/>
              <a:gd name="T14" fmla="*/ 2147483647 w 211"/>
              <a:gd name="T15" fmla="*/ 2147483647 h 273"/>
              <a:gd name="T16" fmla="*/ 2147483647 w 211"/>
              <a:gd name="T17" fmla="*/ 2147483647 h 273"/>
              <a:gd name="T18" fmla="*/ 2147483647 w 211"/>
              <a:gd name="T19" fmla="*/ 2147483647 h 273"/>
              <a:gd name="T20" fmla="*/ 2147483647 w 211"/>
              <a:gd name="T21" fmla="*/ 2147483647 h 273"/>
              <a:gd name="T22" fmla="*/ 2147483647 w 211"/>
              <a:gd name="T23" fmla="*/ 2147483647 h 273"/>
              <a:gd name="T24" fmla="*/ 0 w 211"/>
              <a:gd name="T25" fmla="*/ 2147483647 h 273"/>
              <a:gd name="T26" fmla="*/ 2147483647 w 211"/>
              <a:gd name="T27" fmla="*/ 2147483647 h 273"/>
              <a:gd name="T28" fmla="*/ 2147483647 w 211"/>
              <a:gd name="T29" fmla="*/ 2147483647 h 273"/>
              <a:gd name="T30" fmla="*/ 2147483647 w 211"/>
              <a:gd name="T31" fmla="*/ 2147483647 h 273"/>
              <a:gd name="T32" fmla="*/ 0 w 211"/>
              <a:gd name="T33" fmla="*/ 2147483647 h 273"/>
              <a:gd name="T34" fmla="*/ 2147483647 w 211"/>
              <a:gd name="T35" fmla="*/ 2147483647 h 273"/>
              <a:gd name="T36" fmla="*/ 2147483647 w 211"/>
              <a:gd name="T37" fmla="*/ 2147483647 h 273"/>
              <a:gd name="T38" fmla="*/ 2147483647 w 211"/>
              <a:gd name="T39" fmla="*/ 2147483647 h 273"/>
              <a:gd name="T40" fmla="*/ 2147483647 w 211"/>
              <a:gd name="T41" fmla="*/ 2147483647 h 273"/>
              <a:gd name="T42" fmla="*/ 2147483647 w 211"/>
              <a:gd name="T43" fmla="*/ 2147483647 h 273"/>
              <a:gd name="T44" fmla="*/ 2147483647 w 211"/>
              <a:gd name="T45" fmla="*/ 2147483647 h 273"/>
              <a:gd name="T46" fmla="*/ 0 w 211"/>
              <a:gd name="T47" fmla="*/ 2147483647 h 273"/>
              <a:gd name="T48" fmla="*/ 2147483647 w 211"/>
              <a:gd name="T49" fmla="*/ 2147483647 h 273"/>
              <a:gd name="T50" fmla="*/ 2147483647 w 211"/>
              <a:gd name="T51" fmla="*/ 2147483647 h 273"/>
              <a:gd name="T52" fmla="*/ 2147483647 w 211"/>
              <a:gd name="T53" fmla="*/ 2147483647 h 273"/>
              <a:gd name="T54" fmla="*/ 0 w 211"/>
              <a:gd name="T55" fmla="*/ 2147483647 h 273"/>
              <a:gd name="T56" fmla="*/ 2147483647 w 211"/>
              <a:gd name="T57" fmla="*/ 2147483647 h 273"/>
              <a:gd name="T58" fmla="*/ 2147483647 w 211"/>
              <a:gd name="T59" fmla="*/ 2147483647 h 273"/>
              <a:gd name="T60" fmla="*/ 2147483647 w 211"/>
              <a:gd name="T61" fmla="*/ 2147483647 h 273"/>
              <a:gd name="T62" fmla="*/ 2147483647 w 211"/>
              <a:gd name="T63" fmla="*/ 2147483647 h 273"/>
              <a:gd name="T64" fmla="*/ 2147483647 w 211"/>
              <a:gd name="T65" fmla="*/ 2147483647 h 273"/>
              <a:gd name="T66" fmla="*/ 2147483647 w 211"/>
              <a:gd name="T67" fmla="*/ 2147483647 h 273"/>
              <a:gd name="T68" fmla="*/ 2147483647 w 211"/>
              <a:gd name="T69" fmla="*/ 2147483647 h 273"/>
              <a:gd name="T70" fmla="*/ 2147483647 w 211"/>
              <a:gd name="T71" fmla="*/ 0 h 273"/>
              <a:gd name="T72" fmla="*/ 2147483647 w 211"/>
              <a:gd name="T73" fmla="*/ 2147483647 h 273"/>
              <a:gd name="T74" fmla="*/ 2147483647 w 211"/>
              <a:gd name="T75" fmla="*/ 2147483647 h 273"/>
              <a:gd name="T76" fmla="*/ 2147483647 w 211"/>
              <a:gd name="T77" fmla="*/ 2147483647 h 273"/>
              <a:gd name="T78" fmla="*/ 2147483647 w 211"/>
              <a:gd name="T79" fmla="*/ 2147483647 h 273"/>
              <a:gd name="T80" fmla="*/ 2147483647 w 211"/>
              <a:gd name="T81" fmla="*/ 2147483647 h 273"/>
              <a:gd name="T82" fmla="*/ 2147483647 w 211"/>
              <a:gd name="T83" fmla="*/ 2147483647 h 273"/>
              <a:gd name="T84" fmla="*/ 2147483647 w 211"/>
              <a:gd name="T85" fmla="*/ 2147483647 h 27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11" h="273">
                <a:moveTo>
                  <a:pt x="203" y="0"/>
                </a:moveTo>
                <a:lnTo>
                  <a:pt x="8" y="0"/>
                </a:lnTo>
                <a:lnTo>
                  <a:pt x="4" y="0"/>
                </a:lnTo>
                <a:lnTo>
                  <a:pt x="2" y="1"/>
                </a:lnTo>
                <a:lnTo>
                  <a:pt x="1" y="4"/>
                </a:lnTo>
                <a:lnTo>
                  <a:pt x="0" y="7"/>
                </a:lnTo>
                <a:lnTo>
                  <a:pt x="0" y="22"/>
                </a:lnTo>
                <a:lnTo>
                  <a:pt x="23" y="22"/>
                </a:lnTo>
                <a:lnTo>
                  <a:pt x="27" y="23"/>
                </a:lnTo>
                <a:lnTo>
                  <a:pt x="30" y="24"/>
                </a:lnTo>
                <a:lnTo>
                  <a:pt x="31" y="28"/>
                </a:lnTo>
                <a:lnTo>
                  <a:pt x="32" y="31"/>
                </a:lnTo>
                <a:lnTo>
                  <a:pt x="31" y="35"/>
                </a:lnTo>
                <a:lnTo>
                  <a:pt x="30" y="39"/>
                </a:lnTo>
                <a:lnTo>
                  <a:pt x="27" y="41"/>
                </a:lnTo>
                <a:lnTo>
                  <a:pt x="23" y="42"/>
                </a:lnTo>
                <a:lnTo>
                  <a:pt x="0" y="42"/>
                </a:lnTo>
                <a:lnTo>
                  <a:pt x="0" y="50"/>
                </a:lnTo>
                <a:lnTo>
                  <a:pt x="23" y="50"/>
                </a:lnTo>
                <a:lnTo>
                  <a:pt x="27" y="52"/>
                </a:lnTo>
                <a:lnTo>
                  <a:pt x="30" y="53"/>
                </a:lnTo>
                <a:lnTo>
                  <a:pt x="31" y="57"/>
                </a:lnTo>
                <a:lnTo>
                  <a:pt x="32" y="61"/>
                </a:lnTo>
                <a:lnTo>
                  <a:pt x="31" y="64"/>
                </a:lnTo>
                <a:lnTo>
                  <a:pt x="30" y="68"/>
                </a:lnTo>
                <a:lnTo>
                  <a:pt x="27" y="69"/>
                </a:lnTo>
                <a:lnTo>
                  <a:pt x="23" y="71"/>
                </a:lnTo>
                <a:lnTo>
                  <a:pt x="0" y="71"/>
                </a:lnTo>
                <a:lnTo>
                  <a:pt x="0" y="80"/>
                </a:lnTo>
                <a:lnTo>
                  <a:pt x="23" y="80"/>
                </a:lnTo>
                <a:lnTo>
                  <a:pt x="27" y="80"/>
                </a:lnTo>
                <a:lnTo>
                  <a:pt x="30" y="83"/>
                </a:lnTo>
                <a:lnTo>
                  <a:pt x="31" y="86"/>
                </a:lnTo>
                <a:lnTo>
                  <a:pt x="32" y="90"/>
                </a:lnTo>
                <a:lnTo>
                  <a:pt x="31" y="94"/>
                </a:lnTo>
                <a:lnTo>
                  <a:pt x="30" y="97"/>
                </a:lnTo>
                <a:lnTo>
                  <a:pt x="27" y="99"/>
                </a:lnTo>
                <a:lnTo>
                  <a:pt x="23" y="99"/>
                </a:lnTo>
                <a:lnTo>
                  <a:pt x="0" y="99"/>
                </a:lnTo>
                <a:lnTo>
                  <a:pt x="0" y="109"/>
                </a:lnTo>
                <a:lnTo>
                  <a:pt x="23" y="109"/>
                </a:lnTo>
                <a:lnTo>
                  <a:pt x="27" y="109"/>
                </a:lnTo>
                <a:lnTo>
                  <a:pt x="30" y="112"/>
                </a:lnTo>
                <a:lnTo>
                  <a:pt x="31" y="114"/>
                </a:lnTo>
                <a:lnTo>
                  <a:pt x="32" y="119"/>
                </a:lnTo>
                <a:lnTo>
                  <a:pt x="31" y="123"/>
                </a:lnTo>
                <a:lnTo>
                  <a:pt x="30" y="125"/>
                </a:lnTo>
                <a:lnTo>
                  <a:pt x="27" y="128"/>
                </a:lnTo>
                <a:lnTo>
                  <a:pt x="23" y="128"/>
                </a:lnTo>
                <a:lnTo>
                  <a:pt x="0" y="128"/>
                </a:lnTo>
                <a:lnTo>
                  <a:pt x="0" y="138"/>
                </a:lnTo>
                <a:lnTo>
                  <a:pt x="23" y="138"/>
                </a:lnTo>
                <a:lnTo>
                  <a:pt x="27" y="138"/>
                </a:lnTo>
                <a:lnTo>
                  <a:pt x="30" y="140"/>
                </a:lnTo>
                <a:lnTo>
                  <a:pt x="31" y="143"/>
                </a:lnTo>
                <a:lnTo>
                  <a:pt x="32" y="147"/>
                </a:lnTo>
                <a:lnTo>
                  <a:pt x="31" y="151"/>
                </a:lnTo>
                <a:lnTo>
                  <a:pt x="30" y="154"/>
                </a:lnTo>
                <a:lnTo>
                  <a:pt x="27" y="157"/>
                </a:lnTo>
                <a:lnTo>
                  <a:pt x="23" y="158"/>
                </a:lnTo>
                <a:lnTo>
                  <a:pt x="0" y="158"/>
                </a:lnTo>
                <a:lnTo>
                  <a:pt x="0" y="166"/>
                </a:lnTo>
                <a:lnTo>
                  <a:pt x="23" y="166"/>
                </a:lnTo>
                <a:lnTo>
                  <a:pt x="27" y="168"/>
                </a:lnTo>
                <a:lnTo>
                  <a:pt x="30" y="169"/>
                </a:lnTo>
                <a:lnTo>
                  <a:pt x="31" y="173"/>
                </a:lnTo>
                <a:lnTo>
                  <a:pt x="32" y="176"/>
                </a:lnTo>
                <a:lnTo>
                  <a:pt x="31" y="180"/>
                </a:lnTo>
                <a:lnTo>
                  <a:pt x="30" y="184"/>
                </a:lnTo>
                <a:lnTo>
                  <a:pt x="27" y="185"/>
                </a:lnTo>
                <a:lnTo>
                  <a:pt x="23" y="187"/>
                </a:lnTo>
                <a:lnTo>
                  <a:pt x="0" y="187"/>
                </a:lnTo>
                <a:lnTo>
                  <a:pt x="0" y="195"/>
                </a:lnTo>
                <a:lnTo>
                  <a:pt x="23" y="195"/>
                </a:lnTo>
                <a:lnTo>
                  <a:pt x="27" y="196"/>
                </a:lnTo>
                <a:lnTo>
                  <a:pt x="30" y="198"/>
                </a:lnTo>
                <a:lnTo>
                  <a:pt x="31" y="202"/>
                </a:lnTo>
                <a:lnTo>
                  <a:pt x="32" y="206"/>
                </a:lnTo>
                <a:lnTo>
                  <a:pt x="31" y="209"/>
                </a:lnTo>
                <a:lnTo>
                  <a:pt x="30" y="213"/>
                </a:lnTo>
                <a:lnTo>
                  <a:pt x="27" y="214"/>
                </a:lnTo>
                <a:lnTo>
                  <a:pt x="23" y="215"/>
                </a:lnTo>
                <a:lnTo>
                  <a:pt x="0" y="215"/>
                </a:lnTo>
                <a:lnTo>
                  <a:pt x="0" y="225"/>
                </a:lnTo>
                <a:lnTo>
                  <a:pt x="23" y="225"/>
                </a:lnTo>
                <a:lnTo>
                  <a:pt x="27" y="225"/>
                </a:lnTo>
                <a:lnTo>
                  <a:pt x="30" y="228"/>
                </a:lnTo>
                <a:lnTo>
                  <a:pt x="31" y="230"/>
                </a:lnTo>
                <a:lnTo>
                  <a:pt x="32" y="235"/>
                </a:lnTo>
                <a:lnTo>
                  <a:pt x="31" y="239"/>
                </a:lnTo>
                <a:lnTo>
                  <a:pt x="30" y="241"/>
                </a:lnTo>
                <a:lnTo>
                  <a:pt x="27" y="244"/>
                </a:lnTo>
                <a:lnTo>
                  <a:pt x="23" y="244"/>
                </a:lnTo>
                <a:lnTo>
                  <a:pt x="0" y="244"/>
                </a:lnTo>
                <a:lnTo>
                  <a:pt x="0" y="265"/>
                </a:lnTo>
                <a:lnTo>
                  <a:pt x="1" y="267"/>
                </a:lnTo>
                <a:lnTo>
                  <a:pt x="2" y="270"/>
                </a:lnTo>
                <a:lnTo>
                  <a:pt x="4" y="271"/>
                </a:lnTo>
                <a:lnTo>
                  <a:pt x="8" y="273"/>
                </a:lnTo>
                <a:lnTo>
                  <a:pt x="203" y="273"/>
                </a:lnTo>
                <a:lnTo>
                  <a:pt x="206" y="271"/>
                </a:lnTo>
                <a:lnTo>
                  <a:pt x="209" y="270"/>
                </a:lnTo>
                <a:lnTo>
                  <a:pt x="210" y="267"/>
                </a:lnTo>
                <a:lnTo>
                  <a:pt x="211" y="265"/>
                </a:lnTo>
                <a:lnTo>
                  <a:pt x="211" y="7"/>
                </a:lnTo>
                <a:lnTo>
                  <a:pt x="210" y="4"/>
                </a:lnTo>
                <a:lnTo>
                  <a:pt x="209" y="1"/>
                </a:lnTo>
                <a:lnTo>
                  <a:pt x="206" y="0"/>
                </a:lnTo>
                <a:lnTo>
                  <a:pt x="203" y="0"/>
                </a:lnTo>
                <a:close/>
                <a:moveTo>
                  <a:pt x="165" y="84"/>
                </a:moveTo>
                <a:lnTo>
                  <a:pt x="165" y="84"/>
                </a:lnTo>
                <a:lnTo>
                  <a:pt x="165" y="87"/>
                </a:lnTo>
                <a:lnTo>
                  <a:pt x="163" y="90"/>
                </a:lnTo>
                <a:lnTo>
                  <a:pt x="162" y="91"/>
                </a:lnTo>
                <a:lnTo>
                  <a:pt x="159" y="91"/>
                </a:lnTo>
                <a:lnTo>
                  <a:pt x="75" y="91"/>
                </a:lnTo>
                <a:lnTo>
                  <a:pt x="73" y="91"/>
                </a:lnTo>
                <a:lnTo>
                  <a:pt x="72" y="90"/>
                </a:lnTo>
                <a:lnTo>
                  <a:pt x="71" y="87"/>
                </a:lnTo>
                <a:lnTo>
                  <a:pt x="71" y="84"/>
                </a:lnTo>
                <a:lnTo>
                  <a:pt x="71" y="52"/>
                </a:lnTo>
                <a:lnTo>
                  <a:pt x="71" y="49"/>
                </a:lnTo>
                <a:lnTo>
                  <a:pt x="72" y="46"/>
                </a:lnTo>
                <a:lnTo>
                  <a:pt x="73" y="45"/>
                </a:lnTo>
                <a:lnTo>
                  <a:pt x="75" y="43"/>
                </a:lnTo>
                <a:lnTo>
                  <a:pt x="159" y="43"/>
                </a:lnTo>
                <a:lnTo>
                  <a:pt x="162" y="45"/>
                </a:lnTo>
                <a:lnTo>
                  <a:pt x="163" y="46"/>
                </a:lnTo>
                <a:lnTo>
                  <a:pt x="165" y="49"/>
                </a:lnTo>
                <a:lnTo>
                  <a:pt x="165" y="52"/>
                </a:lnTo>
                <a:lnTo>
                  <a:pt x="165" y="8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88" name="Freeform 194"/>
          <p:cNvSpPr>
            <a:spLocks/>
          </p:cNvSpPr>
          <p:nvPr/>
        </p:nvSpPr>
        <p:spPr bwMode="auto">
          <a:xfrm>
            <a:off x="4362450" y="2105025"/>
            <a:ext cx="22225" cy="6350"/>
          </a:xfrm>
          <a:custGeom>
            <a:avLst/>
            <a:gdLst>
              <a:gd name="T0" fmla="*/ 2147483647 w 40"/>
              <a:gd name="T1" fmla="*/ 0 h 10"/>
              <a:gd name="T2" fmla="*/ 2147483647 w 40"/>
              <a:gd name="T3" fmla="*/ 0 h 10"/>
              <a:gd name="T4" fmla="*/ 2147483647 w 40"/>
              <a:gd name="T5" fmla="*/ 2147483647 h 10"/>
              <a:gd name="T6" fmla="*/ 2147483647 w 40"/>
              <a:gd name="T7" fmla="*/ 2147483647 h 10"/>
              <a:gd name="T8" fmla="*/ 2147483647 w 40"/>
              <a:gd name="T9" fmla="*/ 2147483647 h 10"/>
              <a:gd name="T10" fmla="*/ 2147483647 w 40"/>
              <a:gd name="T11" fmla="*/ 2147483647 h 10"/>
              <a:gd name="T12" fmla="*/ 2147483647 w 40"/>
              <a:gd name="T13" fmla="*/ 2147483647 h 10"/>
              <a:gd name="T14" fmla="*/ 2147483647 w 40"/>
              <a:gd name="T15" fmla="*/ 2147483647 h 10"/>
              <a:gd name="T16" fmla="*/ 0 w 40"/>
              <a:gd name="T17" fmla="*/ 2147483647 h 10"/>
              <a:gd name="T18" fmla="*/ 2147483647 w 40"/>
              <a:gd name="T19" fmla="*/ 2147483647 h 10"/>
              <a:gd name="T20" fmla="*/ 2147483647 w 40"/>
              <a:gd name="T21" fmla="*/ 0 h 10"/>
              <a:gd name="T22" fmla="*/ 2147483647 w 40"/>
              <a:gd name="T23" fmla="*/ 0 h 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10">
                <a:moveTo>
                  <a:pt x="36" y="0"/>
                </a:moveTo>
                <a:lnTo>
                  <a:pt x="36" y="0"/>
                </a:lnTo>
                <a:lnTo>
                  <a:pt x="39" y="1"/>
                </a:lnTo>
                <a:lnTo>
                  <a:pt x="40" y="4"/>
                </a:lnTo>
                <a:lnTo>
                  <a:pt x="39" y="8"/>
                </a:lnTo>
                <a:lnTo>
                  <a:pt x="36" y="10"/>
                </a:lnTo>
                <a:lnTo>
                  <a:pt x="6" y="10"/>
                </a:lnTo>
                <a:lnTo>
                  <a:pt x="2" y="8"/>
                </a:lnTo>
                <a:lnTo>
                  <a:pt x="0" y="4"/>
                </a:lnTo>
                <a:lnTo>
                  <a:pt x="2" y="1"/>
                </a:lnTo>
                <a:lnTo>
                  <a:pt x="6" y="0"/>
                </a:lnTo>
                <a:lnTo>
                  <a:pt x="3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89" name="Freeform 195"/>
          <p:cNvSpPr>
            <a:spLocks/>
          </p:cNvSpPr>
          <p:nvPr/>
        </p:nvSpPr>
        <p:spPr bwMode="auto">
          <a:xfrm>
            <a:off x="4362450" y="2105025"/>
            <a:ext cx="22225" cy="6350"/>
          </a:xfrm>
          <a:custGeom>
            <a:avLst/>
            <a:gdLst>
              <a:gd name="T0" fmla="*/ 2147483647 w 40"/>
              <a:gd name="T1" fmla="*/ 0 h 10"/>
              <a:gd name="T2" fmla="*/ 2147483647 w 40"/>
              <a:gd name="T3" fmla="*/ 0 h 10"/>
              <a:gd name="T4" fmla="*/ 2147483647 w 40"/>
              <a:gd name="T5" fmla="*/ 2147483647 h 10"/>
              <a:gd name="T6" fmla="*/ 2147483647 w 40"/>
              <a:gd name="T7" fmla="*/ 2147483647 h 10"/>
              <a:gd name="T8" fmla="*/ 2147483647 w 40"/>
              <a:gd name="T9" fmla="*/ 2147483647 h 10"/>
              <a:gd name="T10" fmla="*/ 2147483647 w 40"/>
              <a:gd name="T11" fmla="*/ 2147483647 h 10"/>
              <a:gd name="T12" fmla="*/ 2147483647 w 40"/>
              <a:gd name="T13" fmla="*/ 2147483647 h 10"/>
              <a:gd name="T14" fmla="*/ 2147483647 w 40"/>
              <a:gd name="T15" fmla="*/ 2147483647 h 10"/>
              <a:gd name="T16" fmla="*/ 0 w 40"/>
              <a:gd name="T17" fmla="*/ 2147483647 h 10"/>
              <a:gd name="T18" fmla="*/ 2147483647 w 40"/>
              <a:gd name="T19" fmla="*/ 2147483647 h 10"/>
              <a:gd name="T20" fmla="*/ 2147483647 w 40"/>
              <a:gd name="T21" fmla="*/ 0 h 10"/>
              <a:gd name="T22" fmla="*/ 2147483647 w 40"/>
              <a:gd name="T23" fmla="*/ 0 h 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10">
                <a:moveTo>
                  <a:pt x="36" y="0"/>
                </a:moveTo>
                <a:lnTo>
                  <a:pt x="36" y="0"/>
                </a:lnTo>
                <a:lnTo>
                  <a:pt x="39" y="1"/>
                </a:lnTo>
                <a:lnTo>
                  <a:pt x="40" y="4"/>
                </a:lnTo>
                <a:lnTo>
                  <a:pt x="39" y="8"/>
                </a:lnTo>
                <a:lnTo>
                  <a:pt x="36" y="10"/>
                </a:lnTo>
                <a:lnTo>
                  <a:pt x="6" y="10"/>
                </a:lnTo>
                <a:lnTo>
                  <a:pt x="2" y="8"/>
                </a:lnTo>
                <a:lnTo>
                  <a:pt x="0" y="4"/>
                </a:lnTo>
                <a:lnTo>
                  <a:pt x="2" y="1"/>
                </a:lnTo>
                <a:lnTo>
                  <a:pt x="6" y="0"/>
                </a:lnTo>
                <a:lnTo>
                  <a:pt x="36" y="0"/>
                </a:lnTo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90" name="Freeform 196"/>
          <p:cNvSpPr>
            <a:spLocks/>
          </p:cNvSpPr>
          <p:nvPr/>
        </p:nvSpPr>
        <p:spPr bwMode="auto">
          <a:xfrm>
            <a:off x="4362450" y="2120900"/>
            <a:ext cx="22225" cy="4763"/>
          </a:xfrm>
          <a:custGeom>
            <a:avLst/>
            <a:gdLst>
              <a:gd name="T0" fmla="*/ 2147483647 w 40"/>
              <a:gd name="T1" fmla="*/ 0 h 9"/>
              <a:gd name="T2" fmla="*/ 2147483647 w 40"/>
              <a:gd name="T3" fmla="*/ 0 h 9"/>
              <a:gd name="T4" fmla="*/ 2147483647 w 40"/>
              <a:gd name="T5" fmla="*/ 2147483647 h 9"/>
              <a:gd name="T6" fmla="*/ 2147483647 w 40"/>
              <a:gd name="T7" fmla="*/ 2147483647 h 9"/>
              <a:gd name="T8" fmla="*/ 2147483647 w 40"/>
              <a:gd name="T9" fmla="*/ 2147483647 h 9"/>
              <a:gd name="T10" fmla="*/ 2147483647 w 40"/>
              <a:gd name="T11" fmla="*/ 2147483647 h 9"/>
              <a:gd name="T12" fmla="*/ 2147483647 w 40"/>
              <a:gd name="T13" fmla="*/ 2147483647 h 9"/>
              <a:gd name="T14" fmla="*/ 2147483647 w 40"/>
              <a:gd name="T15" fmla="*/ 2147483647 h 9"/>
              <a:gd name="T16" fmla="*/ 0 w 40"/>
              <a:gd name="T17" fmla="*/ 2147483647 h 9"/>
              <a:gd name="T18" fmla="*/ 2147483647 w 40"/>
              <a:gd name="T19" fmla="*/ 2147483647 h 9"/>
              <a:gd name="T20" fmla="*/ 2147483647 w 40"/>
              <a:gd name="T21" fmla="*/ 0 h 9"/>
              <a:gd name="T22" fmla="*/ 2147483647 w 40"/>
              <a:gd name="T23" fmla="*/ 0 h 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9">
                <a:moveTo>
                  <a:pt x="36" y="0"/>
                </a:moveTo>
                <a:lnTo>
                  <a:pt x="36" y="0"/>
                </a:lnTo>
                <a:lnTo>
                  <a:pt x="39" y="1"/>
                </a:lnTo>
                <a:lnTo>
                  <a:pt x="40" y="5"/>
                </a:lnTo>
                <a:lnTo>
                  <a:pt x="39" y="8"/>
                </a:lnTo>
                <a:lnTo>
                  <a:pt x="36" y="9"/>
                </a:lnTo>
                <a:lnTo>
                  <a:pt x="6" y="9"/>
                </a:lnTo>
                <a:lnTo>
                  <a:pt x="2" y="8"/>
                </a:lnTo>
                <a:lnTo>
                  <a:pt x="0" y="5"/>
                </a:lnTo>
                <a:lnTo>
                  <a:pt x="2" y="1"/>
                </a:lnTo>
                <a:lnTo>
                  <a:pt x="6" y="0"/>
                </a:lnTo>
                <a:lnTo>
                  <a:pt x="3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91" name="Freeform 197"/>
          <p:cNvSpPr>
            <a:spLocks/>
          </p:cNvSpPr>
          <p:nvPr/>
        </p:nvSpPr>
        <p:spPr bwMode="auto">
          <a:xfrm>
            <a:off x="4362450" y="2120900"/>
            <a:ext cx="22225" cy="4763"/>
          </a:xfrm>
          <a:custGeom>
            <a:avLst/>
            <a:gdLst>
              <a:gd name="T0" fmla="*/ 2147483647 w 40"/>
              <a:gd name="T1" fmla="*/ 0 h 9"/>
              <a:gd name="T2" fmla="*/ 2147483647 w 40"/>
              <a:gd name="T3" fmla="*/ 0 h 9"/>
              <a:gd name="T4" fmla="*/ 2147483647 w 40"/>
              <a:gd name="T5" fmla="*/ 2147483647 h 9"/>
              <a:gd name="T6" fmla="*/ 2147483647 w 40"/>
              <a:gd name="T7" fmla="*/ 2147483647 h 9"/>
              <a:gd name="T8" fmla="*/ 2147483647 w 40"/>
              <a:gd name="T9" fmla="*/ 2147483647 h 9"/>
              <a:gd name="T10" fmla="*/ 2147483647 w 40"/>
              <a:gd name="T11" fmla="*/ 2147483647 h 9"/>
              <a:gd name="T12" fmla="*/ 2147483647 w 40"/>
              <a:gd name="T13" fmla="*/ 2147483647 h 9"/>
              <a:gd name="T14" fmla="*/ 2147483647 w 40"/>
              <a:gd name="T15" fmla="*/ 2147483647 h 9"/>
              <a:gd name="T16" fmla="*/ 0 w 40"/>
              <a:gd name="T17" fmla="*/ 2147483647 h 9"/>
              <a:gd name="T18" fmla="*/ 2147483647 w 40"/>
              <a:gd name="T19" fmla="*/ 2147483647 h 9"/>
              <a:gd name="T20" fmla="*/ 2147483647 w 40"/>
              <a:gd name="T21" fmla="*/ 0 h 9"/>
              <a:gd name="T22" fmla="*/ 2147483647 w 40"/>
              <a:gd name="T23" fmla="*/ 0 h 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9">
                <a:moveTo>
                  <a:pt x="36" y="0"/>
                </a:moveTo>
                <a:lnTo>
                  <a:pt x="36" y="0"/>
                </a:lnTo>
                <a:lnTo>
                  <a:pt x="39" y="1"/>
                </a:lnTo>
                <a:lnTo>
                  <a:pt x="40" y="5"/>
                </a:lnTo>
                <a:lnTo>
                  <a:pt x="39" y="8"/>
                </a:lnTo>
                <a:lnTo>
                  <a:pt x="36" y="9"/>
                </a:lnTo>
                <a:lnTo>
                  <a:pt x="6" y="9"/>
                </a:lnTo>
                <a:lnTo>
                  <a:pt x="2" y="8"/>
                </a:lnTo>
                <a:lnTo>
                  <a:pt x="0" y="5"/>
                </a:lnTo>
                <a:lnTo>
                  <a:pt x="2" y="1"/>
                </a:lnTo>
                <a:lnTo>
                  <a:pt x="6" y="0"/>
                </a:lnTo>
                <a:lnTo>
                  <a:pt x="36" y="0"/>
                </a:lnTo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92" name="Freeform 198"/>
          <p:cNvSpPr>
            <a:spLocks/>
          </p:cNvSpPr>
          <p:nvPr/>
        </p:nvSpPr>
        <p:spPr bwMode="auto">
          <a:xfrm>
            <a:off x="4362450" y="2136775"/>
            <a:ext cx="22225" cy="4763"/>
          </a:xfrm>
          <a:custGeom>
            <a:avLst/>
            <a:gdLst>
              <a:gd name="T0" fmla="*/ 2147483647 w 40"/>
              <a:gd name="T1" fmla="*/ 0 h 10"/>
              <a:gd name="T2" fmla="*/ 2147483647 w 40"/>
              <a:gd name="T3" fmla="*/ 0 h 10"/>
              <a:gd name="T4" fmla="*/ 2147483647 w 40"/>
              <a:gd name="T5" fmla="*/ 2147483647 h 10"/>
              <a:gd name="T6" fmla="*/ 2147483647 w 40"/>
              <a:gd name="T7" fmla="*/ 2147483647 h 10"/>
              <a:gd name="T8" fmla="*/ 2147483647 w 40"/>
              <a:gd name="T9" fmla="*/ 2147483647 h 10"/>
              <a:gd name="T10" fmla="*/ 2147483647 w 40"/>
              <a:gd name="T11" fmla="*/ 2147483647 h 10"/>
              <a:gd name="T12" fmla="*/ 2147483647 w 40"/>
              <a:gd name="T13" fmla="*/ 2147483647 h 10"/>
              <a:gd name="T14" fmla="*/ 2147483647 w 40"/>
              <a:gd name="T15" fmla="*/ 2147483647 h 10"/>
              <a:gd name="T16" fmla="*/ 0 w 40"/>
              <a:gd name="T17" fmla="*/ 2147483647 h 10"/>
              <a:gd name="T18" fmla="*/ 2147483647 w 40"/>
              <a:gd name="T19" fmla="*/ 2147483647 h 10"/>
              <a:gd name="T20" fmla="*/ 2147483647 w 40"/>
              <a:gd name="T21" fmla="*/ 0 h 10"/>
              <a:gd name="T22" fmla="*/ 2147483647 w 40"/>
              <a:gd name="T23" fmla="*/ 0 h 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10">
                <a:moveTo>
                  <a:pt x="36" y="0"/>
                </a:moveTo>
                <a:lnTo>
                  <a:pt x="36" y="0"/>
                </a:lnTo>
                <a:lnTo>
                  <a:pt x="39" y="2"/>
                </a:lnTo>
                <a:lnTo>
                  <a:pt x="40" y="6"/>
                </a:lnTo>
                <a:lnTo>
                  <a:pt x="39" y="9"/>
                </a:lnTo>
                <a:lnTo>
                  <a:pt x="36" y="10"/>
                </a:lnTo>
                <a:lnTo>
                  <a:pt x="6" y="10"/>
                </a:lnTo>
                <a:lnTo>
                  <a:pt x="2" y="9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3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93" name="Freeform 199"/>
          <p:cNvSpPr>
            <a:spLocks/>
          </p:cNvSpPr>
          <p:nvPr/>
        </p:nvSpPr>
        <p:spPr bwMode="auto">
          <a:xfrm>
            <a:off x="4362450" y="2136775"/>
            <a:ext cx="22225" cy="4763"/>
          </a:xfrm>
          <a:custGeom>
            <a:avLst/>
            <a:gdLst>
              <a:gd name="T0" fmla="*/ 2147483647 w 40"/>
              <a:gd name="T1" fmla="*/ 0 h 10"/>
              <a:gd name="T2" fmla="*/ 2147483647 w 40"/>
              <a:gd name="T3" fmla="*/ 0 h 10"/>
              <a:gd name="T4" fmla="*/ 2147483647 w 40"/>
              <a:gd name="T5" fmla="*/ 2147483647 h 10"/>
              <a:gd name="T6" fmla="*/ 2147483647 w 40"/>
              <a:gd name="T7" fmla="*/ 2147483647 h 10"/>
              <a:gd name="T8" fmla="*/ 2147483647 w 40"/>
              <a:gd name="T9" fmla="*/ 2147483647 h 10"/>
              <a:gd name="T10" fmla="*/ 2147483647 w 40"/>
              <a:gd name="T11" fmla="*/ 2147483647 h 10"/>
              <a:gd name="T12" fmla="*/ 2147483647 w 40"/>
              <a:gd name="T13" fmla="*/ 2147483647 h 10"/>
              <a:gd name="T14" fmla="*/ 2147483647 w 40"/>
              <a:gd name="T15" fmla="*/ 2147483647 h 10"/>
              <a:gd name="T16" fmla="*/ 0 w 40"/>
              <a:gd name="T17" fmla="*/ 2147483647 h 10"/>
              <a:gd name="T18" fmla="*/ 2147483647 w 40"/>
              <a:gd name="T19" fmla="*/ 2147483647 h 10"/>
              <a:gd name="T20" fmla="*/ 2147483647 w 40"/>
              <a:gd name="T21" fmla="*/ 0 h 10"/>
              <a:gd name="T22" fmla="*/ 2147483647 w 40"/>
              <a:gd name="T23" fmla="*/ 0 h 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10">
                <a:moveTo>
                  <a:pt x="36" y="0"/>
                </a:moveTo>
                <a:lnTo>
                  <a:pt x="36" y="0"/>
                </a:lnTo>
                <a:lnTo>
                  <a:pt x="39" y="2"/>
                </a:lnTo>
                <a:lnTo>
                  <a:pt x="40" y="6"/>
                </a:lnTo>
                <a:lnTo>
                  <a:pt x="39" y="9"/>
                </a:lnTo>
                <a:lnTo>
                  <a:pt x="36" y="10"/>
                </a:lnTo>
                <a:lnTo>
                  <a:pt x="6" y="10"/>
                </a:lnTo>
                <a:lnTo>
                  <a:pt x="2" y="9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36" y="0"/>
                </a:lnTo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94" name="Freeform 200"/>
          <p:cNvSpPr>
            <a:spLocks/>
          </p:cNvSpPr>
          <p:nvPr/>
        </p:nvSpPr>
        <p:spPr bwMode="auto">
          <a:xfrm>
            <a:off x="4362450" y="2152650"/>
            <a:ext cx="22225" cy="6350"/>
          </a:xfrm>
          <a:custGeom>
            <a:avLst/>
            <a:gdLst>
              <a:gd name="T0" fmla="*/ 2147483647 w 40"/>
              <a:gd name="T1" fmla="*/ 0 h 10"/>
              <a:gd name="T2" fmla="*/ 2147483647 w 40"/>
              <a:gd name="T3" fmla="*/ 0 h 10"/>
              <a:gd name="T4" fmla="*/ 2147483647 w 40"/>
              <a:gd name="T5" fmla="*/ 2147483647 h 10"/>
              <a:gd name="T6" fmla="*/ 2147483647 w 40"/>
              <a:gd name="T7" fmla="*/ 2147483647 h 10"/>
              <a:gd name="T8" fmla="*/ 2147483647 w 40"/>
              <a:gd name="T9" fmla="*/ 2147483647 h 10"/>
              <a:gd name="T10" fmla="*/ 2147483647 w 40"/>
              <a:gd name="T11" fmla="*/ 2147483647 h 10"/>
              <a:gd name="T12" fmla="*/ 2147483647 w 40"/>
              <a:gd name="T13" fmla="*/ 2147483647 h 10"/>
              <a:gd name="T14" fmla="*/ 2147483647 w 40"/>
              <a:gd name="T15" fmla="*/ 2147483647 h 10"/>
              <a:gd name="T16" fmla="*/ 0 w 40"/>
              <a:gd name="T17" fmla="*/ 2147483647 h 10"/>
              <a:gd name="T18" fmla="*/ 2147483647 w 40"/>
              <a:gd name="T19" fmla="*/ 2147483647 h 10"/>
              <a:gd name="T20" fmla="*/ 2147483647 w 40"/>
              <a:gd name="T21" fmla="*/ 0 h 10"/>
              <a:gd name="T22" fmla="*/ 2147483647 w 40"/>
              <a:gd name="T23" fmla="*/ 0 h 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10">
                <a:moveTo>
                  <a:pt x="36" y="0"/>
                </a:moveTo>
                <a:lnTo>
                  <a:pt x="36" y="0"/>
                </a:lnTo>
                <a:lnTo>
                  <a:pt x="39" y="2"/>
                </a:lnTo>
                <a:lnTo>
                  <a:pt x="40" y="5"/>
                </a:lnTo>
                <a:lnTo>
                  <a:pt x="39" y="9"/>
                </a:lnTo>
                <a:lnTo>
                  <a:pt x="36" y="10"/>
                </a:lnTo>
                <a:lnTo>
                  <a:pt x="6" y="10"/>
                </a:lnTo>
                <a:lnTo>
                  <a:pt x="2" y="9"/>
                </a:lnTo>
                <a:lnTo>
                  <a:pt x="0" y="5"/>
                </a:lnTo>
                <a:lnTo>
                  <a:pt x="2" y="2"/>
                </a:lnTo>
                <a:lnTo>
                  <a:pt x="6" y="0"/>
                </a:lnTo>
                <a:lnTo>
                  <a:pt x="3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95" name="Freeform 201"/>
          <p:cNvSpPr>
            <a:spLocks/>
          </p:cNvSpPr>
          <p:nvPr/>
        </p:nvSpPr>
        <p:spPr bwMode="auto">
          <a:xfrm>
            <a:off x="4362450" y="2152650"/>
            <a:ext cx="22225" cy="6350"/>
          </a:xfrm>
          <a:custGeom>
            <a:avLst/>
            <a:gdLst>
              <a:gd name="T0" fmla="*/ 2147483647 w 40"/>
              <a:gd name="T1" fmla="*/ 0 h 10"/>
              <a:gd name="T2" fmla="*/ 2147483647 w 40"/>
              <a:gd name="T3" fmla="*/ 0 h 10"/>
              <a:gd name="T4" fmla="*/ 2147483647 w 40"/>
              <a:gd name="T5" fmla="*/ 2147483647 h 10"/>
              <a:gd name="T6" fmla="*/ 2147483647 w 40"/>
              <a:gd name="T7" fmla="*/ 2147483647 h 10"/>
              <a:gd name="T8" fmla="*/ 2147483647 w 40"/>
              <a:gd name="T9" fmla="*/ 2147483647 h 10"/>
              <a:gd name="T10" fmla="*/ 2147483647 w 40"/>
              <a:gd name="T11" fmla="*/ 2147483647 h 10"/>
              <a:gd name="T12" fmla="*/ 2147483647 w 40"/>
              <a:gd name="T13" fmla="*/ 2147483647 h 10"/>
              <a:gd name="T14" fmla="*/ 2147483647 w 40"/>
              <a:gd name="T15" fmla="*/ 2147483647 h 10"/>
              <a:gd name="T16" fmla="*/ 0 w 40"/>
              <a:gd name="T17" fmla="*/ 2147483647 h 10"/>
              <a:gd name="T18" fmla="*/ 2147483647 w 40"/>
              <a:gd name="T19" fmla="*/ 2147483647 h 10"/>
              <a:gd name="T20" fmla="*/ 2147483647 w 40"/>
              <a:gd name="T21" fmla="*/ 0 h 10"/>
              <a:gd name="T22" fmla="*/ 2147483647 w 40"/>
              <a:gd name="T23" fmla="*/ 0 h 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10">
                <a:moveTo>
                  <a:pt x="36" y="0"/>
                </a:moveTo>
                <a:lnTo>
                  <a:pt x="36" y="0"/>
                </a:lnTo>
                <a:lnTo>
                  <a:pt x="39" y="2"/>
                </a:lnTo>
                <a:lnTo>
                  <a:pt x="40" y="5"/>
                </a:lnTo>
                <a:lnTo>
                  <a:pt x="39" y="9"/>
                </a:lnTo>
                <a:lnTo>
                  <a:pt x="36" y="10"/>
                </a:lnTo>
                <a:lnTo>
                  <a:pt x="6" y="10"/>
                </a:lnTo>
                <a:lnTo>
                  <a:pt x="2" y="9"/>
                </a:lnTo>
                <a:lnTo>
                  <a:pt x="0" y="5"/>
                </a:lnTo>
                <a:lnTo>
                  <a:pt x="2" y="2"/>
                </a:lnTo>
                <a:lnTo>
                  <a:pt x="6" y="0"/>
                </a:lnTo>
                <a:lnTo>
                  <a:pt x="36" y="0"/>
                </a:lnTo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96" name="Freeform 202"/>
          <p:cNvSpPr>
            <a:spLocks/>
          </p:cNvSpPr>
          <p:nvPr/>
        </p:nvSpPr>
        <p:spPr bwMode="auto">
          <a:xfrm>
            <a:off x="4362450" y="2168525"/>
            <a:ext cx="22225" cy="4763"/>
          </a:xfrm>
          <a:custGeom>
            <a:avLst/>
            <a:gdLst>
              <a:gd name="T0" fmla="*/ 2147483647 w 40"/>
              <a:gd name="T1" fmla="*/ 0 h 10"/>
              <a:gd name="T2" fmla="*/ 2147483647 w 40"/>
              <a:gd name="T3" fmla="*/ 0 h 10"/>
              <a:gd name="T4" fmla="*/ 2147483647 w 40"/>
              <a:gd name="T5" fmla="*/ 2147483647 h 10"/>
              <a:gd name="T6" fmla="*/ 2147483647 w 40"/>
              <a:gd name="T7" fmla="*/ 2147483647 h 10"/>
              <a:gd name="T8" fmla="*/ 2147483647 w 40"/>
              <a:gd name="T9" fmla="*/ 2147483647 h 10"/>
              <a:gd name="T10" fmla="*/ 2147483647 w 40"/>
              <a:gd name="T11" fmla="*/ 2147483647 h 10"/>
              <a:gd name="T12" fmla="*/ 2147483647 w 40"/>
              <a:gd name="T13" fmla="*/ 2147483647 h 10"/>
              <a:gd name="T14" fmla="*/ 2147483647 w 40"/>
              <a:gd name="T15" fmla="*/ 2147483647 h 10"/>
              <a:gd name="T16" fmla="*/ 0 w 40"/>
              <a:gd name="T17" fmla="*/ 2147483647 h 10"/>
              <a:gd name="T18" fmla="*/ 2147483647 w 40"/>
              <a:gd name="T19" fmla="*/ 2147483647 h 10"/>
              <a:gd name="T20" fmla="*/ 2147483647 w 40"/>
              <a:gd name="T21" fmla="*/ 0 h 10"/>
              <a:gd name="T22" fmla="*/ 2147483647 w 40"/>
              <a:gd name="T23" fmla="*/ 0 h 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10">
                <a:moveTo>
                  <a:pt x="36" y="0"/>
                </a:moveTo>
                <a:lnTo>
                  <a:pt x="36" y="0"/>
                </a:lnTo>
                <a:lnTo>
                  <a:pt x="39" y="1"/>
                </a:lnTo>
                <a:lnTo>
                  <a:pt x="40" y="4"/>
                </a:lnTo>
                <a:lnTo>
                  <a:pt x="39" y="8"/>
                </a:lnTo>
                <a:lnTo>
                  <a:pt x="36" y="10"/>
                </a:lnTo>
                <a:lnTo>
                  <a:pt x="6" y="10"/>
                </a:lnTo>
                <a:lnTo>
                  <a:pt x="2" y="8"/>
                </a:lnTo>
                <a:lnTo>
                  <a:pt x="0" y="4"/>
                </a:lnTo>
                <a:lnTo>
                  <a:pt x="2" y="1"/>
                </a:lnTo>
                <a:lnTo>
                  <a:pt x="6" y="0"/>
                </a:lnTo>
                <a:lnTo>
                  <a:pt x="3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97" name="Freeform 203"/>
          <p:cNvSpPr>
            <a:spLocks/>
          </p:cNvSpPr>
          <p:nvPr/>
        </p:nvSpPr>
        <p:spPr bwMode="auto">
          <a:xfrm>
            <a:off x="4362450" y="2168525"/>
            <a:ext cx="22225" cy="4763"/>
          </a:xfrm>
          <a:custGeom>
            <a:avLst/>
            <a:gdLst>
              <a:gd name="T0" fmla="*/ 2147483647 w 40"/>
              <a:gd name="T1" fmla="*/ 0 h 10"/>
              <a:gd name="T2" fmla="*/ 2147483647 w 40"/>
              <a:gd name="T3" fmla="*/ 0 h 10"/>
              <a:gd name="T4" fmla="*/ 2147483647 w 40"/>
              <a:gd name="T5" fmla="*/ 2147483647 h 10"/>
              <a:gd name="T6" fmla="*/ 2147483647 w 40"/>
              <a:gd name="T7" fmla="*/ 2147483647 h 10"/>
              <a:gd name="T8" fmla="*/ 2147483647 w 40"/>
              <a:gd name="T9" fmla="*/ 2147483647 h 10"/>
              <a:gd name="T10" fmla="*/ 2147483647 w 40"/>
              <a:gd name="T11" fmla="*/ 2147483647 h 10"/>
              <a:gd name="T12" fmla="*/ 2147483647 w 40"/>
              <a:gd name="T13" fmla="*/ 2147483647 h 10"/>
              <a:gd name="T14" fmla="*/ 2147483647 w 40"/>
              <a:gd name="T15" fmla="*/ 2147483647 h 10"/>
              <a:gd name="T16" fmla="*/ 0 w 40"/>
              <a:gd name="T17" fmla="*/ 2147483647 h 10"/>
              <a:gd name="T18" fmla="*/ 2147483647 w 40"/>
              <a:gd name="T19" fmla="*/ 2147483647 h 10"/>
              <a:gd name="T20" fmla="*/ 2147483647 w 40"/>
              <a:gd name="T21" fmla="*/ 0 h 10"/>
              <a:gd name="T22" fmla="*/ 2147483647 w 40"/>
              <a:gd name="T23" fmla="*/ 0 h 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10">
                <a:moveTo>
                  <a:pt x="36" y="0"/>
                </a:moveTo>
                <a:lnTo>
                  <a:pt x="36" y="0"/>
                </a:lnTo>
                <a:lnTo>
                  <a:pt x="39" y="1"/>
                </a:lnTo>
                <a:lnTo>
                  <a:pt x="40" y="4"/>
                </a:lnTo>
                <a:lnTo>
                  <a:pt x="39" y="8"/>
                </a:lnTo>
                <a:lnTo>
                  <a:pt x="36" y="10"/>
                </a:lnTo>
                <a:lnTo>
                  <a:pt x="6" y="10"/>
                </a:lnTo>
                <a:lnTo>
                  <a:pt x="2" y="8"/>
                </a:lnTo>
                <a:lnTo>
                  <a:pt x="0" y="4"/>
                </a:lnTo>
                <a:lnTo>
                  <a:pt x="2" y="1"/>
                </a:lnTo>
                <a:lnTo>
                  <a:pt x="6" y="0"/>
                </a:lnTo>
                <a:lnTo>
                  <a:pt x="36" y="0"/>
                </a:lnTo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98" name="Freeform 204"/>
          <p:cNvSpPr>
            <a:spLocks/>
          </p:cNvSpPr>
          <p:nvPr/>
        </p:nvSpPr>
        <p:spPr bwMode="auto">
          <a:xfrm>
            <a:off x="4362450" y="2184400"/>
            <a:ext cx="22225" cy="4763"/>
          </a:xfrm>
          <a:custGeom>
            <a:avLst/>
            <a:gdLst>
              <a:gd name="T0" fmla="*/ 2147483647 w 40"/>
              <a:gd name="T1" fmla="*/ 0 h 9"/>
              <a:gd name="T2" fmla="*/ 2147483647 w 40"/>
              <a:gd name="T3" fmla="*/ 0 h 9"/>
              <a:gd name="T4" fmla="*/ 2147483647 w 40"/>
              <a:gd name="T5" fmla="*/ 2147483647 h 9"/>
              <a:gd name="T6" fmla="*/ 2147483647 w 40"/>
              <a:gd name="T7" fmla="*/ 2147483647 h 9"/>
              <a:gd name="T8" fmla="*/ 2147483647 w 40"/>
              <a:gd name="T9" fmla="*/ 2147483647 h 9"/>
              <a:gd name="T10" fmla="*/ 2147483647 w 40"/>
              <a:gd name="T11" fmla="*/ 2147483647 h 9"/>
              <a:gd name="T12" fmla="*/ 2147483647 w 40"/>
              <a:gd name="T13" fmla="*/ 2147483647 h 9"/>
              <a:gd name="T14" fmla="*/ 2147483647 w 40"/>
              <a:gd name="T15" fmla="*/ 2147483647 h 9"/>
              <a:gd name="T16" fmla="*/ 0 w 40"/>
              <a:gd name="T17" fmla="*/ 2147483647 h 9"/>
              <a:gd name="T18" fmla="*/ 2147483647 w 40"/>
              <a:gd name="T19" fmla="*/ 2147483647 h 9"/>
              <a:gd name="T20" fmla="*/ 2147483647 w 40"/>
              <a:gd name="T21" fmla="*/ 0 h 9"/>
              <a:gd name="T22" fmla="*/ 2147483647 w 40"/>
              <a:gd name="T23" fmla="*/ 0 h 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9">
                <a:moveTo>
                  <a:pt x="36" y="0"/>
                </a:moveTo>
                <a:lnTo>
                  <a:pt x="36" y="0"/>
                </a:lnTo>
                <a:lnTo>
                  <a:pt x="39" y="1"/>
                </a:lnTo>
                <a:lnTo>
                  <a:pt x="40" y="4"/>
                </a:lnTo>
                <a:lnTo>
                  <a:pt x="39" y="8"/>
                </a:lnTo>
                <a:lnTo>
                  <a:pt x="36" y="9"/>
                </a:lnTo>
                <a:lnTo>
                  <a:pt x="6" y="9"/>
                </a:lnTo>
                <a:lnTo>
                  <a:pt x="2" y="8"/>
                </a:lnTo>
                <a:lnTo>
                  <a:pt x="0" y="4"/>
                </a:lnTo>
                <a:lnTo>
                  <a:pt x="2" y="1"/>
                </a:lnTo>
                <a:lnTo>
                  <a:pt x="6" y="0"/>
                </a:lnTo>
                <a:lnTo>
                  <a:pt x="3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799" name="Freeform 206"/>
          <p:cNvSpPr>
            <a:spLocks/>
          </p:cNvSpPr>
          <p:nvPr/>
        </p:nvSpPr>
        <p:spPr bwMode="auto">
          <a:xfrm>
            <a:off x="4362450" y="2184400"/>
            <a:ext cx="22225" cy="4763"/>
          </a:xfrm>
          <a:custGeom>
            <a:avLst/>
            <a:gdLst>
              <a:gd name="T0" fmla="*/ 2147483647 w 40"/>
              <a:gd name="T1" fmla="*/ 0 h 9"/>
              <a:gd name="T2" fmla="*/ 2147483647 w 40"/>
              <a:gd name="T3" fmla="*/ 0 h 9"/>
              <a:gd name="T4" fmla="*/ 2147483647 w 40"/>
              <a:gd name="T5" fmla="*/ 2147483647 h 9"/>
              <a:gd name="T6" fmla="*/ 2147483647 w 40"/>
              <a:gd name="T7" fmla="*/ 2147483647 h 9"/>
              <a:gd name="T8" fmla="*/ 2147483647 w 40"/>
              <a:gd name="T9" fmla="*/ 2147483647 h 9"/>
              <a:gd name="T10" fmla="*/ 2147483647 w 40"/>
              <a:gd name="T11" fmla="*/ 2147483647 h 9"/>
              <a:gd name="T12" fmla="*/ 2147483647 w 40"/>
              <a:gd name="T13" fmla="*/ 2147483647 h 9"/>
              <a:gd name="T14" fmla="*/ 2147483647 w 40"/>
              <a:gd name="T15" fmla="*/ 2147483647 h 9"/>
              <a:gd name="T16" fmla="*/ 0 w 40"/>
              <a:gd name="T17" fmla="*/ 2147483647 h 9"/>
              <a:gd name="T18" fmla="*/ 2147483647 w 40"/>
              <a:gd name="T19" fmla="*/ 2147483647 h 9"/>
              <a:gd name="T20" fmla="*/ 2147483647 w 40"/>
              <a:gd name="T21" fmla="*/ 0 h 9"/>
              <a:gd name="T22" fmla="*/ 2147483647 w 40"/>
              <a:gd name="T23" fmla="*/ 0 h 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9">
                <a:moveTo>
                  <a:pt x="36" y="0"/>
                </a:moveTo>
                <a:lnTo>
                  <a:pt x="36" y="0"/>
                </a:lnTo>
                <a:lnTo>
                  <a:pt x="39" y="1"/>
                </a:lnTo>
                <a:lnTo>
                  <a:pt x="40" y="4"/>
                </a:lnTo>
                <a:lnTo>
                  <a:pt x="39" y="8"/>
                </a:lnTo>
                <a:lnTo>
                  <a:pt x="36" y="9"/>
                </a:lnTo>
                <a:lnTo>
                  <a:pt x="6" y="9"/>
                </a:lnTo>
                <a:lnTo>
                  <a:pt x="2" y="8"/>
                </a:lnTo>
                <a:lnTo>
                  <a:pt x="0" y="4"/>
                </a:lnTo>
                <a:lnTo>
                  <a:pt x="2" y="1"/>
                </a:lnTo>
                <a:lnTo>
                  <a:pt x="6" y="0"/>
                </a:lnTo>
                <a:lnTo>
                  <a:pt x="36" y="0"/>
                </a:lnTo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00" name="Freeform 207"/>
          <p:cNvSpPr>
            <a:spLocks/>
          </p:cNvSpPr>
          <p:nvPr/>
        </p:nvSpPr>
        <p:spPr bwMode="auto">
          <a:xfrm>
            <a:off x="4362450" y="2200275"/>
            <a:ext cx="22225" cy="3175"/>
          </a:xfrm>
          <a:custGeom>
            <a:avLst/>
            <a:gdLst>
              <a:gd name="T0" fmla="*/ 2147483647 w 40"/>
              <a:gd name="T1" fmla="*/ 0 h 10"/>
              <a:gd name="T2" fmla="*/ 2147483647 w 40"/>
              <a:gd name="T3" fmla="*/ 0 h 10"/>
              <a:gd name="T4" fmla="*/ 2147483647 w 40"/>
              <a:gd name="T5" fmla="*/ 2147483647 h 10"/>
              <a:gd name="T6" fmla="*/ 2147483647 w 40"/>
              <a:gd name="T7" fmla="*/ 2147483647 h 10"/>
              <a:gd name="T8" fmla="*/ 2147483647 w 40"/>
              <a:gd name="T9" fmla="*/ 2147483647 h 10"/>
              <a:gd name="T10" fmla="*/ 2147483647 w 40"/>
              <a:gd name="T11" fmla="*/ 2147483647 h 10"/>
              <a:gd name="T12" fmla="*/ 2147483647 w 40"/>
              <a:gd name="T13" fmla="*/ 2147483647 h 10"/>
              <a:gd name="T14" fmla="*/ 2147483647 w 40"/>
              <a:gd name="T15" fmla="*/ 2147483647 h 10"/>
              <a:gd name="T16" fmla="*/ 0 w 40"/>
              <a:gd name="T17" fmla="*/ 2147483647 h 10"/>
              <a:gd name="T18" fmla="*/ 2147483647 w 40"/>
              <a:gd name="T19" fmla="*/ 2147483647 h 10"/>
              <a:gd name="T20" fmla="*/ 2147483647 w 40"/>
              <a:gd name="T21" fmla="*/ 0 h 10"/>
              <a:gd name="T22" fmla="*/ 2147483647 w 40"/>
              <a:gd name="T23" fmla="*/ 0 h 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10">
                <a:moveTo>
                  <a:pt x="36" y="0"/>
                </a:moveTo>
                <a:lnTo>
                  <a:pt x="36" y="0"/>
                </a:lnTo>
                <a:lnTo>
                  <a:pt x="39" y="2"/>
                </a:lnTo>
                <a:lnTo>
                  <a:pt x="40" y="6"/>
                </a:lnTo>
                <a:lnTo>
                  <a:pt x="39" y="9"/>
                </a:lnTo>
                <a:lnTo>
                  <a:pt x="36" y="10"/>
                </a:lnTo>
                <a:lnTo>
                  <a:pt x="6" y="10"/>
                </a:lnTo>
                <a:lnTo>
                  <a:pt x="2" y="9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3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01" name="Freeform 208"/>
          <p:cNvSpPr>
            <a:spLocks/>
          </p:cNvSpPr>
          <p:nvPr/>
        </p:nvSpPr>
        <p:spPr bwMode="auto">
          <a:xfrm>
            <a:off x="4362450" y="2200275"/>
            <a:ext cx="22225" cy="3175"/>
          </a:xfrm>
          <a:custGeom>
            <a:avLst/>
            <a:gdLst>
              <a:gd name="T0" fmla="*/ 2147483647 w 40"/>
              <a:gd name="T1" fmla="*/ 0 h 10"/>
              <a:gd name="T2" fmla="*/ 2147483647 w 40"/>
              <a:gd name="T3" fmla="*/ 0 h 10"/>
              <a:gd name="T4" fmla="*/ 2147483647 w 40"/>
              <a:gd name="T5" fmla="*/ 2147483647 h 10"/>
              <a:gd name="T6" fmla="*/ 2147483647 w 40"/>
              <a:gd name="T7" fmla="*/ 2147483647 h 10"/>
              <a:gd name="T8" fmla="*/ 2147483647 w 40"/>
              <a:gd name="T9" fmla="*/ 2147483647 h 10"/>
              <a:gd name="T10" fmla="*/ 2147483647 w 40"/>
              <a:gd name="T11" fmla="*/ 2147483647 h 10"/>
              <a:gd name="T12" fmla="*/ 2147483647 w 40"/>
              <a:gd name="T13" fmla="*/ 2147483647 h 10"/>
              <a:gd name="T14" fmla="*/ 2147483647 w 40"/>
              <a:gd name="T15" fmla="*/ 2147483647 h 10"/>
              <a:gd name="T16" fmla="*/ 0 w 40"/>
              <a:gd name="T17" fmla="*/ 2147483647 h 10"/>
              <a:gd name="T18" fmla="*/ 2147483647 w 40"/>
              <a:gd name="T19" fmla="*/ 2147483647 h 10"/>
              <a:gd name="T20" fmla="*/ 2147483647 w 40"/>
              <a:gd name="T21" fmla="*/ 0 h 10"/>
              <a:gd name="T22" fmla="*/ 2147483647 w 40"/>
              <a:gd name="T23" fmla="*/ 0 h 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10">
                <a:moveTo>
                  <a:pt x="36" y="0"/>
                </a:moveTo>
                <a:lnTo>
                  <a:pt x="36" y="0"/>
                </a:lnTo>
                <a:lnTo>
                  <a:pt x="39" y="2"/>
                </a:lnTo>
                <a:lnTo>
                  <a:pt x="40" y="6"/>
                </a:lnTo>
                <a:lnTo>
                  <a:pt x="39" y="9"/>
                </a:lnTo>
                <a:lnTo>
                  <a:pt x="36" y="10"/>
                </a:lnTo>
                <a:lnTo>
                  <a:pt x="6" y="10"/>
                </a:lnTo>
                <a:lnTo>
                  <a:pt x="2" y="9"/>
                </a:lnTo>
                <a:lnTo>
                  <a:pt x="0" y="6"/>
                </a:lnTo>
                <a:lnTo>
                  <a:pt x="2" y="2"/>
                </a:lnTo>
                <a:lnTo>
                  <a:pt x="6" y="0"/>
                </a:lnTo>
                <a:lnTo>
                  <a:pt x="36" y="0"/>
                </a:lnTo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02" name="Freeform 209"/>
          <p:cNvSpPr>
            <a:spLocks/>
          </p:cNvSpPr>
          <p:nvPr/>
        </p:nvSpPr>
        <p:spPr bwMode="auto">
          <a:xfrm>
            <a:off x="4362450" y="2214563"/>
            <a:ext cx="22225" cy="6350"/>
          </a:xfrm>
          <a:custGeom>
            <a:avLst/>
            <a:gdLst>
              <a:gd name="T0" fmla="*/ 2147483647 w 40"/>
              <a:gd name="T1" fmla="*/ 0 h 10"/>
              <a:gd name="T2" fmla="*/ 2147483647 w 40"/>
              <a:gd name="T3" fmla="*/ 0 h 10"/>
              <a:gd name="T4" fmla="*/ 2147483647 w 40"/>
              <a:gd name="T5" fmla="*/ 2147483647 h 10"/>
              <a:gd name="T6" fmla="*/ 2147483647 w 40"/>
              <a:gd name="T7" fmla="*/ 2147483647 h 10"/>
              <a:gd name="T8" fmla="*/ 2147483647 w 40"/>
              <a:gd name="T9" fmla="*/ 2147483647 h 10"/>
              <a:gd name="T10" fmla="*/ 2147483647 w 40"/>
              <a:gd name="T11" fmla="*/ 2147483647 h 10"/>
              <a:gd name="T12" fmla="*/ 2147483647 w 40"/>
              <a:gd name="T13" fmla="*/ 2147483647 h 10"/>
              <a:gd name="T14" fmla="*/ 2147483647 w 40"/>
              <a:gd name="T15" fmla="*/ 2147483647 h 10"/>
              <a:gd name="T16" fmla="*/ 0 w 40"/>
              <a:gd name="T17" fmla="*/ 2147483647 h 10"/>
              <a:gd name="T18" fmla="*/ 2147483647 w 40"/>
              <a:gd name="T19" fmla="*/ 2147483647 h 10"/>
              <a:gd name="T20" fmla="*/ 2147483647 w 40"/>
              <a:gd name="T21" fmla="*/ 0 h 10"/>
              <a:gd name="T22" fmla="*/ 2147483647 w 40"/>
              <a:gd name="T23" fmla="*/ 0 h 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10">
                <a:moveTo>
                  <a:pt x="36" y="0"/>
                </a:moveTo>
                <a:lnTo>
                  <a:pt x="36" y="0"/>
                </a:lnTo>
                <a:lnTo>
                  <a:pt x="39" y="1"/>
                </a:lnTo>
                <a:lnTo>
                  <a:pt x="40" y="6"/>
                </a:lnTo>
                <a:lnTo>
                  <a:pt x="39" y="8"/>
                </a:lnTo>
                <a:lnTo>
                  <a:pt x="36" y="10"/>
                </a:lnTo>
                <a:lnTo>
                  <a:pt x="6" y="10"/>
                </a:lnTo>
                <a:lnTo>
                  <a:pt x="2" y="8"/>
                </a:lnTo>
                <a:lnTo>
                  <a:pt x="0" y="6"/>
                </a:lnTo>
                <a:lnTo>
                  <a:pt x="2" y="1"/>
                </a:lnTo>
                <a:lnTo>
                  <a:pt x="6" y="0"/>
                </a:lnTo>
                <a:lnTo>
                  <a:pt x="3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03" name="Freeform 210"/>
          <p:cNvSpPr>
            <a:spLocks/>
          </p:cNvSpPr>
          <p:nvPr/>
        </p:nvSpPr>
        <p:spPr bwMode="auto">
          <a:xfrm>
            <a:off x="4362450" y="2214563"/>
            <a:ext cx="22225" cy="6350"/>
          </a:xfrm>
          <a:custGeom>
            <a:avLst/>
            <a:gdLst>
              <a:gd name="T0" fmla="*/ 2147483647 w 40"/>
              <a:gd name="T1" fmla="*/ 0 h 10"/>
              <a:gd name="T2" fmla="*/ 2147483647 w 40"/>
              <a:gd name="T3" fmla="*/ 0 h 10"/>
              <a:gd name="T4" fmla="*/ 2147483647 w 40"/>
              <a:gd name="T5" fmla="*/ 2147483647 h 10"/>
              <a:gd name="T6" fmla="*/ 2147483647 w 40"/>
              <a:gd name="T7" fmla="*/ 2147483647 h 10"/>
              <a:gd name="T8" fmla="*/ 2147483647 w 40"/>
              <a:gd name="T9" fmla="*/ 2147483647 h 10"/>
              <a:gd name="T10" fmla="*/ 2147483647 w 40"/>
              <a:gd name="T11" fmla="*/ 2147483647 h 10"/>
              <a:gd name="T12" fmla="*/ 2147483647 w 40"/>
              <a:gd name="T13" fmla="*/ 2147483647 h 10"/>
              <a:gd name="T14" fmla="*/ 2147483647 w 40"/>
              <a:gd name="T15" fmla="*/ 2147483647 h 10"/>
              <a:gd name="T16" fmla="*/ 0 w 40"/>
              <a:gd name="T17" fmla="*/ 2147483647 h 10"/>
              <a:gd name="T18" fmla="*/ 2147483647 w 40"/>
              <a:gd name="T19" fmla="*/ 2147483647 h 10"/>
              <a:gd name="T20" fmla="*/ 2147483647 w 40"/>
              <a:gd name="T21" fmla="*/ 0 h 10"/>
              <a:gd name="T22" fmla="*/ 2147483647 w 40"/>
              <a:gd name="T23" fmla="*/ 0 h 1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" h="10">
                <a:moveTo>
                  <a:pt x="36" y="0"/>
                </a:moveTo>
                <a:lnTo>
                  <a:pt x="36" y="0"/>
                </a:lnTo>
                <a:lnTo>
                  <a:pt x="39" y="1"/>
                </a:lnTo>
                <a:lnTo>
                  <a:pt x="40" y="6"/>
                </a:lnTo>
                <a:lnTo>
                  <a:pt x="39" y="8"/>
                </a:lnTo>
                <a:lnTo>
                  <a:pt x="36" y="10"/>
                </a:lnTo>
                <a:lnTo>
                  <a:pt x="6" y="10"/>
                </a:lnTo>
                <a:lnTo>
                  <a:pt x="2" y="8"/>
                </a:lnTo>
                <a:lnTo>
                  <a:pt x="0" y="6"/>
                </a:lnTo>
                <a:lnTo>
                  <a:pt x="2" y="1"/>
                </a:lnTo>
                <a:lnTo>
                  <a:pt x="6" y="0"/>
                </a:lnTo>
                <a:lnTo>
                  <a:pt x="36" y="0"/>
                </a:lnTo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04" name="Freeform 211"/>
          <p:cNvSpPr>
            <a:spLocks/>
          </p:cNvSpPr>
          <p:nvPr/>
        </p:nvSpPr>
        <p:spPr bwMode="auto">
          <a:xfrm>
            <a:off x="5945188" y="1552575"/>
            <a:ext cx="14287" cy="11113"/>
          </a:xfrm>
          <a:custGeom>
            <a:avLst/>
            <a:gdLst>
              <a:gd name="T0" fmla="*/ 2147483647 w 23"/>
              <a:gd name="T1" fmla="*/ 2147483647 h 21"/>
              <a:gd name="T2" fmla="*/ 2147483647 w 23"/>
              <a:gd name="T3" fmla="*/ 2147483647 h 21"/>
              <a:gd name="T4" fmla="*/ 2147483647 w 23"/>
              <a:gd name="T5" fmla="*/ 2147483647 h 21"/>
              <a:gd name="T6" fmla="*/ 2147483647 w 23"/>
              <a:gd name="T7" fmla="*/ 2147483647 h 21"/>
              <a:gd name="T8" fmla="*/ 2147483647 w 23"/>
              <a:gd name="T9" fmla="*/ 2147483647 h 21"/>
              <a:gd name="T10" fmla="*/ 2147483647 w 23"/>
              <a:gd name="T11" fmla="*/ 2147483647 h 21"/>
              <a:gd name="T12" fmla="*/ 2147483647 w 23"/>
              <a:gd name="T13" fmla="*/ 2147483647 h 21"/>
              <a:gd name="T14" fmla="*/ 2147483647 w 23"/>
              <a:gd name="T15" fmla="*/ 2147483647 h 21"/>
              <a:gd name="T16" fmla="*/ 2147483647 w 23"/>
              <a:gd name="T17" fmla="*/ 2147483647 h 21"/>
              <a:gd name="T18" fmla="*/ 2147483647 w 23"/>
              <a:gd name="T19" fmla="*/ 2147483647 h 21"/>
              <a:gd name="T20" fmla="*/ 2147483647 w 23"/>
              <a:gd name="T21" fmla="*/ 2147483647 h 21"/>
              <a:gd name="T22" fmla="*/ 2147483647 w 23"/>
              <a:gd name="T23" fmla="*/ 2147483647 h 21"/>
              <a:gd name="T24" fmla="*/ 2147483647 w 23"/>
              <a:gd name="T25" fmla="*/ 2147483647 h 21"/>
              <a:gd name="T26" fmla="*/ 2147483647 w 23"/>
              <a:gd name="T27" fmla="*/ 2147483647 h 21"/>
              <a:gd name="T28" fmla="*/ 2147483647 w 23"/>
              <a:gd name="T29" fmla="*/ 0 h 21"/>
              <a:gd name="T30" fmla="*/ 2147483647 w 23"/>
              <a:gd name="T31" fmla="*/ 2147483647 h 21"/>
              <a:gd name="T32" fmla="*/ 2147483647 w 23"/>
              <a:gd name="T33" fmla="*/ 2147483647 h 21"/>
              <a:gd name="T34" fmla="*/ 2147483647 w 23"/>
              <a:gd name="T35" fmla="*/ 2147483647 h 21"/>
              <a:gd name="T36" fmla="*/ 2147483647 w 23"/>
              <a:gd name="T37" fmla="*/ 2147483647 h 21"/>
              <a:gd name="T38" fmla="*/ 0 w 23"/>
              <a:gd name="T39" fmla="*/ 2147483647 h 21"/>
              <a:gd name="T40" fmla="*/ 2147483647 w 23"/>
              <a:gd name="T41" fmla="*/ 2147483647 h 2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3" h="21">
                <a:moveTo>
                  <a:pt x="1" y="12"/>
                </a:moveTo>
                <a:lnTo>
                  <a:pt x="2" y="16"/>
                </a:lnTo>
                <a:lnTo>
                  <a:pt x="4" y="19"/>
                </a:lnTo>
                <a:lnTo>
                  <a:pt x="5" y="21"/>
                </a:lnTo>
                <a:lnTo>
                  <a:pt x="8" y="21"/>
                </a:lnTo>
                <a:lnTo>
                  <a:pt x="11" y="21"/>
                </a:lnTo>
                <a:lnTo>
                  <a:pt x="18" y="18"/>
                </a:lnTo>
                <a:lnTo>
                  <a:pt x="20" y="16"/>
                </a:lnTo>
                <a:lnTo>
                  <a:pt x="22" y="15"/>
                </a:lnTo>
                <a:lnTo>
                  <a:pt x="23" y="12"/>
                </a:lnTo>
                <a:lnTo>
                  <a:pt x="23" y="10"/>
                </a:lnTo>
                <a:lnTo>
                  <a:pt x="22" y="6"/>
                </a:lnTo>
                <a:lnTo>
                  <a:pt x="20" y="3"/>
                </a:lnTo>
                <a:lnTo>
                  <a:pt x="18" y="1"/>
                </a:lnTo>
                <a:lnTo>
                  <a:pt x="15" y="0"/>
                </a:lnTo>
                <a:lnTo>
                  <a:pt x="12" y="1"/>
                </a:lnTo>
                <a:lnTo>
                  <a:pt x="5" y="3"/>
                </a:lnTo>
                <a:lnTo>
                  <a:pt x="2" y="4"/>
                </a:lnTo>
                <a:lnTo>
                  <a:pt x="1" y="7"/>
                </a:lnTo>
                <a:lnTo>
                  <a:pt x="0" y="10"/>
                </a:lnTo>
                <a:lnTo>
                  <a:pt x="1" y="1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05" name="Freeform 212"/>
          <p:cNvSpPr>
            <a:spLocks/>
          </p:cNvSpPr>
          <p:nvPr/>
        </p:nvSpPr>
        <p:spPr bwMode="auto">
          <a:xfrm>
            <a:off x="5867400" y="1508125"/>
            <a:ext cx="30163" cy="6350"/>
          </a:xfrm>
          <a:custGeom>
            <a:avLst/>
            <a:gdLst>
              <a:gd name="T0" fmla="*/ 2147483647 w 55"/>
              <a:gd name="T1" fmla="*/ 2147483647 h 12"/>
              <a:gd name="T2" fmla="*/ 2147483647 w 55"/>
              <a:gd name="T3" fmla="*/ 2147483647 h 12"/>
              <a:gd name="T4" fmla="*/ 2147483647 w 55"/>
              <a:gd name="T5" fmla="*/ 2147483647 h 12"/>
              <a:gd name="T6" fmla="*/ 2147483647 w 55"/>
              <a:gd name="T7" fmla="*/ 2147483647 h 12"/>
              <a:gd name="T8" fmla="*/ 2147483647 w 55"/>
              <a:gd name="T9" fmla="*/ 0 h 12"/>
              <a:gd name="T10" fmla="*/ 0 w 55"/>
              <a:gd name="T11" fmla="*/ 0 h 12"/>
              <a:gd name="T12" fmla="*/ 2147483647 w 55"/>
              <a:gd name="T13" fmla="*/ 2147483647 h 12"/>
              <a:gd name="T14" fmla="*/ 0 w 55"/>
              <a:gd name="T15" fmla="*/ 2147483647 h 12"/>
              <a:gd name="T16" fmla="*/ 2147483647 w 55"/>
              <a:gd name="T17" fmla="*/ 2147483647 h 1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5" h="12">
                <a:moveTo>
                  <a:pt x="52" y="12"/>
                </a:moveTo>
                <a:lnTo>
                  <a:pt x="52" y="12"/>
                </a:lnTo>
                <a:lnTo>
                  <a:pt x="52" y="6"/>
                </a:lnTo>
                <a:lnTo>
                  <a:pt x="53" y="1"/>
                </a:lnTo>
                <a:lnTo>
                  <a:pt x="55" y="0"/>
                </a:lnTo>
                <a:lnTo>
                  <a:pt x="0" y="0"/>
                </a:lnTo>
                <a:lnTo>
                  <a:pt x="1" y="5"/>
                </a:lnTo>
                <a:lnTo>
                  <a:pt x="0" y="12"/>
                </a:lnTo>
                <a:lnTo>
                  <a:pt x="52" y="1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06" name="Freeform 213"/>
          <p:cNvSpPr>
            <a:spLocks/>
          </p:cNvSpPr>
          <p:nvPr/>
        </p:nvSpPr>
        <p:spPr bwMode="auto">
          <a:xfrm>
            <a:off x="5826125" y="1516063"/>
            <a:ext cx="61913" cy="39687"/>
          </a:xfrm>
          <a:custGeom>
            <a:avLst/>
            <a:gdLst>
              <a:gd name="T0" fmla="*/ 2147483647 w 113"/>
              <a:gd name="T1" fmla="*/ 2147483647 h 72"/>
              <a:gd name="T2" fmla="*/ 2147483647 w 113"/>
              <a:gd name="T3" fmla="*/ 2147483647 h 72"/>
              <a:gd name="T4" fmla="*/ 2147483647 w 113"/>
              <a:gd name="T5" fmla="*/ 2147483647 h 72"/>
              <a:gd name="T6" fmla="*/ 2147483647 w 113"/>
              <a:gd name="T7" fmla="*/ 2147483647 h 72"/>
              <a:gd name="T8" fmla="*/ 2147483647 w 113"/>
              <a:gd name="T9" fmla="*/ 2147483647 h 72"/>
              <a:gd name="T10" fmla="*/ 2147483647 w 113"/>
              <a:gd name="T11" fmla="*/ 2147483647 h 72"/>
              <a:gd name="T12" fmla="*/ 2147483647 w 113"/>
              <a:gd name="T13" fmla="*/ 2147483647 h 72"/>
              <a:gd name="T14" fmla="*/ 2147483647 w 113"/>
              <a:gd name="T15" fmla="*/ 2147483647 h 72"/>
              <a:gd name="T16" fmla="*/ 2147483647 w 113"/>
              <a:gd name="T17" fmla="*/ 2147483647 h 72"/>
              <a:gd name="T18" fmla="*/ 2147483647 w 113"/>
              <a:gd name="T19" fmla="*/ 0 h 72"/>
              <a:gd name="T20" fmla="*/ 2147483647 w 113"/>
              <a:gd name="T21" fmla="*/ 2147483647 h 72"/>
              <a:gd name="T22" fmla="*/ 2147483647 w 113"/>
              <a:gd name="T23" fmla="*/ 2147483647 h 72"/>
              <a:gd name="T24" fmla="*/ 2147483647 w 113"/>
              <a:gd name="T25" fmla="*/ 2147483647 h 72"/>
              <a:gd name="T26" fmla="*/ 2147483647 w 113"/>
              <a:gd name="T27" fmla="*/ 2147483647 h 72"/>
              <a:gd name="T28" fmla="*/ 2147483647 w 113"/>
              <a:gd name="T29" fmla="*/ 2147483647 h 72"/>
              <a:gd name="T30" fmla="*/ 2147483647 w 113"/>
              <a:gd name="T31" fmla="*/ 2147483647 h 72"/>
              <a:gd name="T32" fmla="*/ 2147483647 w 113"/>
              <a:gd name="T33" fmla="*/ 2147483647 h 72"/>
              <a:gd name="T34" fmla="*/ 2147483647 w 113"/>
              <a:gd name="T35" fmla="*/ 0 h 72"/>
              <a:gd name="T36" fmla="*/ 2147483647 w 113"/>
              <a:gd name="T37" fmla="*/ 2147483647 h 72"/>
              <a:gd name="T38" fmla="*/ 2147483647 w 113"/>
              <a:gd name="T39" fmla="*/ 2147483647 h 72"/>
              <a:gd name="T40" fmla="*/ 2147483647 w 113"/>
              <a:gd name="T41" fmla="*/ 2147483647 h 72"/>
              <a:gd name="T42" fmla="*/ 2147483647 w 113"/>
              <a:gd name="T43" fmla="*/ 2147483647 h 72"/>
              <a:gd name="T44" fmla="*/ 2147483647 w 113"/>
              <a:gd name="T45" fmla="*/ 2147483647 h 72"/>
              <a:gd name="T46" fmla="*/ 2147483647 w 113"/>
              <a:gd name="T47" fmla="*/ 2147483647 h 72"/>
              <a:gd name="T48" fmla="*/ 2147483647 w 113"/>
              <a:gd name="T49" fmla="*/ 2147483647 h 72"/>
              <a:gd name="T50" fmla="*/ 0 w 113"/>
              <a:gd name="T51" fmla="*/ 2147483647 h 72"/>
              <a:gd name="T52" fmla="*/ 2147483647 w 113"/>
              <a:gd name="T53" fmla="*/ 2147483647 h 72"/>
              <a:gd name="T54" fmla="*/ 2147483647 w 113"/>
              <a:gd name="T55" fmla="*/ 2147483647 h 72"/>
              <a:gd name="T56" fmla="*/ 2147483647 w 113"/>
              <a:gd name="T57" fmla="*/ 2147483647 h 7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13" h="72">
                <a:moveTo>
                  <a:pt x="113" y="61"/>
                </a:moveTo>
                <a:lnTo>
                  <a:pt x="113" y="61"/>
                </a:lnTo>
                <a:lnTo>
                  <a:pt x="113" y="52"/>
                </a:lnTo>
                <a:lnTo>
                  <a:pt x="110" y="41"/>
                </a:lnTo>
                <a:lnTo>
                  <a:pt x="107" y="31"/>
                </a:lnTo>
                <a:lnTo>
                  <a:pt x="102" y="23"/>
                </a:lnTo>
                <a:lnTo>
                  <a:pt x="97" y="15"/>
                </a:lnTo>
                <a:lnTo>
                  <a:pt x="90" y="9"/>
                </a:lnTo>
                <a:lnTo>
                  <a:pt x="83" y="4"/>
                </a:lnTo>
                <a:lnTo>
                  <a:pt x="75" y="0"/>
                </a:lnTo>
                <a:lnTo>
                  <a:pt x="71" y="4"/>
                </a:lnTo>
                <a:lnTo>
                  <a:pt x="67" y="7"/>
                </a:lnTo>
                <a:lnTo>
                  <a:pt x="61" y="9"/>
                </a:lnTo>
                <a:lnTo>
                  <a:pt x="56" y="11"/>
                </a:lnTo>
                <a:lnTo>
                  <a:pt x="50" y="9"/>
                </a:lnTo>
                <a:lnTo>
                  <a:pt x="46" y="8"/>
                </a:lnTo>
                <a:lnTo>
                  <a:pt x="41" y="4"/>
                </a:lnTo>
                <a:lnTo>
                  <a:pt x="38" y="0"/>
                </a:lnTo>
                <a:lnTo>
                  <a:pt x="30" y="4"/>
                </a:lnTo>
                <a:lnTo>
                  <a:pt x="23" y="9"/>
                </a:lnTo>
                <a:lnTo>
                  <a:pt x="16" y="16"/>
                </a:lnTo>
                <a:lnTo>
                  <a:pt x="11" y="23"/>
                </a:lnTo>
                <a:lnTo>
                  <a:pt x="6" y="33"/>
                </a:lnTo>
                <a:lnTo>
                  <a:pt x="2" y="41"/>
                </a:lnTo>
                <a:lnTo>
                  <a:pt x="1" y="52"/>
                </a:lnTo>
                <a:lnTo>
                  <a:pt x="0" y="61"/>
                </a:lnTo>
                <a:lnTo>
                  <a:pt x="1" y="72"/>
                </a:lnTo>
                <a:lnTo>
                  <a:pt x="113" y="72"/>
                </a:lnTo>
                <a:lnTo>
                  <a:pt x="113" y="6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07" name="Freeform 214"/>
          <p:cNvSpPr>
            <a:spLocks/>
          </p:cNvSpPr>
          <p:nvPr/>
        </p:nvSpPr>
        <p:spPr bwMode="auto">
          <a:xfrm>
            <a:off x="5911850" y="1514475"/>
            <a:ext cx="38100" cy="38100"/>
          </a:xfrm>
          <a:custGeom>
            <a:avLst/>
            <a:gdLst>
              <a:gd name="T0" fmla="*/ 2147483647 w 74"/>
              <a:gd name="T1" fmla="*/ 2147483647 h 71"/>
              <a:gd name="T2" fmla="*/ 2147483647 w 74"/>
              <a:gd name="T3" fmla="*/ 2147483647 h 71"/>
              <a:gd name="T4" fmla="*/ 2147483647 w 74"/>
              <a:gd name="T5" fmla="*/ 2147483647 h 71"/>
              <a:gd name="T6" fmla="*/ 2147483647 w 74"/>
              <a:gd name="T7" fmla="*/ 2147483647 h 71"/>
              <a:gd name="T8" fmla="*/ 2147483647 w 74"/>
              <a:gd name="T9" fmla="*/ 2147483647 h 71"/>
              <a:gd name="T10" fmla="*/ 2147483647 w 74"/>
              <a:gd name="T11" fmla="*/ 0 h 71"/>
              <a:gd name="T12" fmla="*/ 2147483647 w 74"/>
              <a:gd name="T13" fmla="*/ 2147483647 h 71"/>
              <a:gd name="T14" fmla="*/ 2147483647 w 74"/>
              <a:gd name="T15" fmla="*/ 2147483647 h 71"/>
              <a:gd name="T16" fmla="*/ 0 w 74"/>
              <a:gd name="T17" fmla="*/ 2147483647 h 71"/>
              <a:gd name="T18" fmla="*/ 2147483647 w 74"/>
              <a:gd name="T19" fmla="*/ 2147483647 h 7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74" h="71">
                <a:moveTo>
                  <a:pt x="62" y="71"/>
                </a:moveTo>
                <a:lnTo>
                  <a:pt x="62" y="71"/>
                </a:lnTo>
                <a:lnTo>
                  <a:pt x="64" y="68"/>
                </a:lnTo>
                <a:lnTo>
                  <a:pt x="68" y="67"/>
                </a:lnTo>
                <a:lnTo>
                  <a:pt x="74" y="64"/>
                </a:lnTo>
                <a:lnTo>
                  <a:pt x="8" y="0"/>
                </a:lnTo>
                <a:lnTo>
                  <a:pt x="6" y="3"/>
                </a:lnTo>
                <a:lnTo>
                  <a:pt x="3" y="7"/>
                </a:lnTo>
                <a:lnTo>
                  <a:pt x="0" y="10"/>
                </a:lnTo>
                <a:lnTo>
                  <a:pt x="62" y="7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08" name="Freeform 215"/>
          <p:cNvSpPr>
            <a:spLocks/>
          </p:cNvSpPr>
          <p:nvPr/>
        </p:nvSpPr>
        <p:spPr bwMode="auto">
          <a:xfrm>
            <a:off x="5881688" y="1566863"/>
            <a:ext cx="92075" cy="80962"/>
          </a:xfrm>
          <a:custGeom>
            <a:avLst/>
            <a:gdLst>
              <a:gd name="T0" fmla="*/ 2147483647 w 171"/>
              <a:gd name="T1" fmla="*/ 2147483647 h 147"/>
              <a:gd name="T2" fmla="*/ 2147483647 w 171"/>
              <a:gd name="T3" fmla="*/ 2147483647 h 147"/>
              <a:gd name="T4" fmla="*/ 2147483647 w 171"/>
              <a:gd name="T5" fmla="*/ 0 h 147"/>
              <a:gd name="T6" fmla="*/ 2147483647 w 171"/>
              <a:gd name="T7" fmla="*/ 2147483647 h 147"/>
              <a:gd name="T8" fmla="*/ 2147483647 w 171"/>
              <a:gd name="T9" fmla="*/ 2147483647 h 147"/>
              <a:gd name="T10" fmla="*/ 2147483647 w 171"/>
              <a:gd name="T11" fmla="*/ 2147483647 h 147"/>
              <a:gd name="T12" fmla="*/ 2147483647 w 171"/>
              <a:gd name="T13" fmla="*/ 2147483647 h 147"/>
              <a:gd name="T14" fmla="*/ 2147483647 w 171"/>
              <a:gd name="T15" fmla="*/ 2147483647 h 147"/>
              <a:gd name="T16" fmla="*/ 2147483647 w 171"/>
              <a:gd name="T17" fmla="*/ 2147483647 h 147"/>
              <a:gd name="T18" fmla="*/ 2147483647 w 171"/>
              <a:gd name="T19" fmla="*/ 2147483647 h 147"/>
              <a:gd name="T20" fmla="*/ 2147483647 w 171"/>
              <a:gd name="T21" fmla="*/ 2147483647 h 147"/>
              <a:gd name="T22" fmla="*/ 0 w 171"/>
              <a:gd name="T23" fmla="*/ 2147483647 h 147"/>
              <a:gd name="T24" fmla="*/ 2147483647 w 171"/>
              <a:gd name="T25" fmla="*/ 2147483647 h 147"/>
              <a:gd name="T26" fmla="*/ 2147483647 w 171"/>
              <a:gd name="T27" fmla="*/ 2147483647 h 147"/>
              <a:gd name="T28" fmla="*/ 2147483647 w 171"/>
              <a:gd name="T29" fmla="*/ 2147483647 h 147"/>
              <a:gd name="T30" fmla="*/ 2147483647 w 171"/>
              <a:gd name="T31" fmla="*/ 2147483647 h 147"/>
              <a:gd name="T32" fmla="*/ 2147483647 w 171"/>
              <a:gd name="T33" fmla="*/ 2147483647 h 147"/>
              <a:gd name="T34" fmla="*/ 2147483647 w 171"/>
              <a:gd name="T35" fmla="*/ 2147483647 h 147"/>
              <a:gd name="T36" fmla="*/ 2147483647 w 171"/>
              <a:gd name="T37" fmla="*/ 2147483647 h 147"/>
              <a:gd name="T38" fmla="*/ 2147483647 w 171"/>
              <a:gd name="T39" fmla="*/ 2147483647 h 147"/>
              <a:gd name="T40" fmla="*/ 2147483647 w 171"/>
              <a:gd name="T41" fmla="*/ 2147483647 h 147"/>
              <a:gd name="T42" fmla="*/ 2147483647 w 171"/>
              <a:gd name="T43" fmla="*/ 2147483647 h 147"/>
              <a:gd name="T44" fmla="*/ 2147483647 w 171"/>
              <a:gd name="T45" fmla="*/ 2147483647 h 147"/>
              <a:gd name="T46" fmla="*/ 2147483647 w 171"/>
              <a:gd name="T47" fmla="*/ 2147483647 h 147"/>
              <a:gd name="T48" fmla="*/ 2147483647 w 171"/>
              <a:gd name="T49" fmla="*/ 2147483647 h 14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71" h="147">
                <a:moveTo>
                  <a:pt x="160" y="124"/>
                </a:moveTo>
                <a:lnTo>
                  <a:pt x="138" y="124"/>
                </a:lnTo>
                <a:lnTo>
                  <a:pt x="138" y="0"/>
                </a:lnTo>
                <a:lnTo>
                  <a:pt x="132" y="3"/>
                </a:lnTo>
                <a:lnTo>
                  <a:pt x="128" y="3"/>
                </a:lnTo>
                <a:lnTo>
                  <a:pt x="127" y="3"/>
                </a:lnTo>
                <a:lnTo>
                  <a:pt x="127" y="124"/>
                </a:lnTo>
                <a:lnTo>
                  <a:pt x="12" y="124"/>
                </a:lnTo>
                <a:lnTo>
                  <a:pt x="7" y="126"/>
                </a:lnTo>
                <a:lnTo>
                  <a:pt x="4" y="128"/>
                </a:lnTo>
                <a:lnTo>
                  <a:pt x="1" y="131"/>
                </a:lnTo>
                <a:lnTo>
                  <a:pt x="0" y="135"/>
                </a:lnTo>
                <a:lnTo>
                  <a:pt x="1" y="141"/>
                </a:lnTo>
                <a:lnTo>
                  <a:pt x="4" y="143"/>
                </a:lnTo>
                <a:lnTo>
                  <a:pt x="7" y="146"/>
                </a:lnTo>
                <a:lnTo>
                  <a:pt x="12" y="147"/>
                </a:lnTo>
                <a:lnTo>
                  <a:pt x="160" y="147"/>
                </a:lnTo>
                <a:lnTo>
                  <a:pt x="164" y="146"/>
                </a:lnTo>
                <a:lnTo>
                  <a:pt x="168" y="143"/>
                </a:lnTo>
                <a:lnTo>
                  <a:pt x="171" y="141"/>
                </a:lnTo>
                <a:lnTo>
                  <a:pt x="171" y="135"/>
                </a:lnTo>
                <a:lnTo>
                  <a:pt x="171" y="131"/>
                </a:lnTo>
                <a:lnTo>
                  <a:pt x="168" y="128"/>
                </a:lnTo>
                <a:lnTo>
                  <a:pt x="164" y="126"/>
                </a:lnTo>
                <a:lnTo>
                  <a:pt x="160" y="12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09" name="Freeform 216"/>
          <p:cNvSpPr>
            <a:spLocks/>
          </p:cNvSpPr>
          <p:nvPr/>
        </p:nvSpPr>
        <p:spPr bwMode="auto">
          <a:xfrm>
            <a:off x="5900738" y="1504950"/>
            <a:ext cx="11112" cy="12700"/>
          </a:xfrm>
          <a:custGeom>
            <a:avLst/>
            <a:gdLst>
              <a:gd name="T0" fmla="*/ 2147483647 w 22"/>
              <a:gd name="T1" fmla="*/ 2147483647 h 23"/>
              <a:gd name="T2" fmla="*/ 2147483647 w 22"/>
              <a:gd name="T3" fmla="*/ 2147483647 h 23"/>
              <a:gd name="T4" fmla="*/ 2147483647 w 22"/>
              <a:gd name="T5" fmla="*/ 2147483647 h 23"/>
              <a:gd name="T6" fmla="*/ 2147483647 w 22"/>
              <a:gd name="T7" fmla="*/ 2147483647 h 23"/>
              <a:gd name="T8" fmla="*/ 2147483647 w 22"/>
              <a:gd name="T9" fmla="*/ 2147483647 h 23"/>
              <a:gd name="T10" fmla="*/ 2147483647 w 22"/>
              <a:gd name="T11" fmla="*/ 2147483647 h 23"/>
              <a:gd name="T12" fmla="*/ 2147483647 w 22"/>
              <a:gd name="T13" fmla="*/ 2147483647 h 23"/>
              <a:gd name="T14" fmla="*/ 2147483647 w 22"/>
              <a:gd name="T15" fmla="*/ 2147483647 h 23"/>
              <a:gd name="T16" fmla="*/ 2147483647 w 22"/>
              <a:gd name="T17" fmla="*/ 2147483647 h 23"/>
              <a:gd name="T18" fmla="*/ 2147483647 w 22"/>
              <a:gd name="T19" fmla="*/ 2147483647 h 23"/>
              <a:gd name="T20" fmla="*/ 2147483647 w 22"/>
              <a:gd name="T21" fmla="*/ 2147483647 h 23"/>
              <a:gd name="T22" fmla="*/ 2147483647 w 22"/>
              <a:gd name="T23" fmla="*/ 2147483647 h 23"/>
              <a:gd name="T24" fmla="*/ 2147483647 w 22"/>
              <a:gd name="T25" fmla="*/ 0 h 23"/>
              <a:gd name="T26" fmla="*/ 2147483647 w 22"/>
              <a:gd name="T27" fmla="*/ 0 h 23"/>
              <a:gd name="T28" fmla="*/ 2147483647 w 22"/>
              <a:gd name="T29" fmla="*/ 2147483647 h 23"/>
              <a:gd name="T30" fmla="*/ 2147483647 w 22"/>
              <a:gd name="T31" fmla="*/ 2147483647 h 23"/>
              <a:gd name="T32" fmla="*/ 2147483647 w 22"/>
              <a:gd name="T33" fmla="*/ 2147483647 h 23"/>
              <a:gd name="T34" fmla="*/ 0 w 22"/>
              <a:gd name="T35" fmla="*/ 2147483647 h 23"/>
              <a:gd name="T36" fmla="*/ 0 w 22"/>
              <a:gd name="T37" fmla="*/ 2147483647 h 23"/>
              <a:gd name="T38" fmla="*/ 2147483647 w 22"/>
              <a:gd name="T39" fmla="*/ 2147483647 h 23"/>
              <a:gd name="T40" fmla="*/ 2147483647 w 22"/>
              <a:gd name="T41" fmla="*/ 2147483647 h 2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2" h="23">
                <a:moveTo>
                  <a:pt x="4" y="21"/>
                </a:moveTo>
                <a:lnTo>
                  <a:pt x="8" y="22"/>
                </a:lnTo>
                <a:lnTo>
                  <a:pt x="11" y="23"/>
                </a:lnTo>
                <a:lnTo>
                  <a:pt x="14" y="23"/>
                </a:lnTo>
                <a:lnTo>
                  <a:pt x="15" y="22"/>
                </a:lnTo>
                <a:lnTo>
                  <a:pt x="18" y="19"/>
                </a:lnTo>
                <a:lnTo>
                  <a:pt x="21" y="12"/>
                </a:lnTo>
                <a:lnTo>
                  <a:pt x="22" y="10"/>
                </a:lnTo>
                <a:lnTo>
                  <a:pt x="21" y="7"/>
                </a:lnTo>
                <a:lnTo>
                  <a:pt x="19" y="4"/>
                </a:lnTo>
                <a:lnTo>
                  <a:pt x="18" y="3"/>
                </a:lnTo>
                <a:lnTo>
                  <a:pt x="14" y="1"/>
                </a:lnTo>
                <a:lnTo>
                  <a:pt x="11" y="0"/>
                </a:lnTo>
                <a:lnTo>
                  <a:pt x="8" y="0"/>
                </a:lnTo>
                <a:lnTo>
                  <a:pt x="6" y="1"/>
                </a:lnTo>
                <a:lnTo>
                  <a:pt x="4" y="4"/>
                </a:lnTo>
                <a:lnTo>
                  <a:pt x="2" y="11"/>
                </a:lnTo>
                <a:lnTo>
                  <a:pt x="0" y="14"/>
                </a:lnTo>
                <a:lnTo>
                  <a:pt x="0" y="16"/>
                </a:lnTo>
                <a:lnTo>
                  <a:pt x="2" y="19"/>
                </a:lnTo>
                <a:lnTo>
                  <a:pt x="4" y="2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10" name="Freeform 217"/>
          <p:cNvSpPr>
            <a:spLocks/>
          </p:cNvSpPr>
          <p:nvPr/>
        </p:nvSpPr>
        <p:spPr bwMode="auto">
          <a:xfrm>
            <a:off x="5846763" y="1562100"/>
            <a:ext cx="20637" cy="6350"/>
          </a:xfrm>
          <a:custGeom>
            <a:avLst/>
            <a:gdLst>
              <a:gd name="T0" fmla="*/ 2147483647 w 35"/>
              <a:gd name="T1" fmla="*/ 2147483647 h 14"/>
              <a:gd name="T2" fmla="*/ 2147483647 w 35"/>
              <a:gd name="T3" fmla="*/ 2147483647 h 14"/>
              <a:gd name="T4" fmla="*/ 2147483647 w 35"/>
              <a:gd name="T5" fmla="*/ 2147483647 h 14"/>
              <a:gd name="T6" fmla="*/ 2147483647 w 35"/>
              <a:gd name="T7" fmla="*/ 2147483647 h 14"/>
              <a:gd name="T8" fmla="*/ 2147483647 w 35"/>
              <a:gd name="T9" fmla="*/ 2147483647 h 14"/>
              <a:gd name="T10" fmla="*/ 2147483647 w 35"/>
              <a:gd name="T11" fmla="*/ 0 h 14"/>
              <a:gd name="T12" fmla="*/ 0 w 35"/>
              <a:gd name="T13" fmla="*/ 0 h 14"/>
              <a:gd name="T14" fmla="*/ 2147483647 w 35"/>
              <a:gd name="T15" fmla="*/ 2147483647 h 14"/>
              <a:gd name="T16" fmla="*/ 2147483647 w 35"/>
              <a:gd name="T17" fmla="*/ 2147483647 h 14"/>
              <a:gd name="T18" fmla="*/ 2147483647 w 35"/>
              <a:gd name="T19" fmla="*/ 2147483647 h 14"/>
              <a:gd name="T20" fmla="*/ 2147483647 w 35"/>
              <a:gd name="T21" fmla="*/ 2147483647 h 1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5" h="14">
                <a:moveTo>
                  <a:pt x="18" y="14"/>
                </a:moveTo>
                <a:lnTo>
                  <a:pt x="18" y="14"/>
                </a:lnTo>
                <a:lnTo>
                  <a:pt x="24" y="12"/>
                </a:lnTo>
                <a:lnTo>
                  <a:pt x="30" y="10"/>
                </a:lnTo>
                <a:lnTo>
                  <a:pt x="34" y="6"/>
                </a:lnTo>
                <a:lnTo>
                  <a:pt x="35" y="0"/>
                </a:lnTo>
                <a:lnTo>
                  <a:pt x="0" y="0"/>
                </a:lnTo>
                <a:lnTo>
                  <a:pt x="3" y="6"/>
                </a:lnTo>
                <a:lnTo>
                  <a:pt x="7" y="10"/>
                </a:lnTo>
                <a:lnTo>
                  <a:pt x="12" y="12"/>
                </a:lnTo>
                <a:lnTo>
                  <a:pt x="18" y="1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11" name="Freeform 218"/>
          <p:cNvSpPr>
            <a:spLocks/>
          </p:cNvSpPr>
          <p:nvPr/>
        </p:nvSpPr>
        <p:spPr bwMode="auto">
          <a:xfrm>
            <a:off x="5870575" y="1565275"/>
            <a:ext cx="11113" cy="7938"/>
          </a:xfrm>
          <a:custGeom>
            <a:avLst/>
            <a:gdLst>
              <a:gd name="T0" fmla="*/ 2147483647 w 17"/>
              <a:gd name="T1" fmla="*/ 0 h 14"/>
              <a:gd name="T2" fmla="*/ 2147483647 w 17"/>
              <a:gd name="T3" fmla="*/ 0 h 14"/>
              <a:gd name="T4" fmla="*/ 2147483647 w 17"/>
              <a:gd name="T5" fmla="*/ 0 h 14"/>
              <a:gd name="T6" fmla="*/ 0 w 17"/>
              <a:gd name="T7" fmla="*/ 2147483647 h 14"/>
              <a:gd name="T8" fmla="*/ 0 w 17"/>
              <a:gd name="T9" fmla="*/ 2147483647 h 14"/>
              <a:gd name="T10" fmla="*/ 0 w 17"/>
              <a:gd name="T11" fmla="*/ 2147483647 h 14"/>
              <a:gd name="T12" fmla="*/ 2147483647 w 17"/>
              <a:gd name="T13" fmla="*/ 2147483647 h 14"/>
              <a:gd name="T14" fmla="*/ 2147483647 w 17"/>
              <a:gd name="T15" fmla="*/ 2147483647 h 14"/>
              <a:gd name="T16" fmla="*/ 2147483647 w 17"/>
              <a:gd name="T17" fmla="*/ 2147483647 h 14"/>
              <a:gd name="T18" fmla="*/ 2147483647 w 17"/>
              <a:gd name="T19" fmla="*/ 2147483647 h 14"/>
              <a:gd name="T20" fmla="*/ 2147483647 w 17"/>
              <a:gd name="T21" fmla="*/ 2147483647 h 14"/>
              <a:gd name="T22" fmla="*/ 2147483647 w 17"/>
              <a:gd name="T23" fmla="*/ 0 h 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7" h="14">
                <a:moveTo>
                  <a:pt x="4" y="0"/>
                </a:moveTo>
                <a:lnTo>
                  <a:pt x="4" y="0"/>
                </a:lnTo>
                <a:lnTo>
                  <a:pt x="1" y="0"/>
                </a:lnTo>
                <a:lnTo>
                  <a:pt x="0" y="1"/>
                </a:lnTo>
                <a:lnTo>
                  <a:pt x="0" y="3"/>
                </a:lnTo>
                <a:lnTo>
                  <a:pt x="0" y="5"/>
                </a:lnTo>
                <a:lnTo>
                  <a:pt x="13" y="14"/>
                </a:lnTo>
                <a:lnTo>
                  <a:pt x="15" y="14"/>
                </a:lnTo>
                <a:lnTo>
                  <a:pt x="17" y="12"/>
                </a:lnTo>
                <a:lnTo>
                  <a:pt x="17" y="11"/>
                </a:lnTo>
                <a:lnTo>
                  <a:pt x="16" y="9"/>
                </a:lnTo>
                <a:lnTo>
                  <a:pt x="4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12" name="Freeform 219"/>
          <p:cNvSpPr>
            <a:spLocks/>
          </p:cNvSpPr>
          <p:nvPr/>
        </p:nvSpPr>
        <p:spPr bwMode="auto">
          <a:xfrm>
            <a:off x="5832475" y="1565275"/>
            <a:ext cx="9525" cy="7938"/>
          </a:xfrm>
          <a:custGeom>
            <a:avLst/>
            <a:gdLst>
              <a:gd name="T0" fmla="*/ 2147483647 w 17"/>
              <a:gd name="T1" fmla="*/ 0 h 14"/>
              <a:gd name="T2" fmla="*/ 2147483647 w 17"/>
              <a:gd name="T3" fmla="*/ 2147483647 h 14"/>
              <a:gd name="T4" fmla="*/ 0 w 17"/>
              <a:gd name="T5" fmla="*/ 2147483647 h 14"/>
              <a:gd name="T6" fmla="*/ 0 w 17"/>
              <a:gd name="T7" fmla="*/ 2147483647 h 14"/>
              <a:gd name="T8" fmla="*/ 2147483647 w 17"/>
              <a:gd name="T9" fmla="*/ 2147483647 h 14"/>
              <a:gd name="T10" fmla="*/ 2147483647 w 17"/>
              <a:gd name="T11" fmla="*/ 2147483647 h 14"/>
              <a:gd name="T12" fmla="*/ 2147483647 w 17"/>
              <a:gd name="T13" fmla="*/ 2147483647 h 14"/>
              <a:gd name="T14" fmla="*/ 2147483647 w 17"/>
              <a:gd name="T15" fmla="*/ 2147483647 h 14"/>
              <a:gd name="T16" fmla="*/ 2147483647 w 17"/>
              <a:gd name="T17" fmla="*/ 2147483647 h 14"/>
              <a:gd name="T18" fmla="*/ 2147483647 w 17"/>
              <a:gd name="T19" fmla="*/ 0 h 14"/>
              <a:gd name="T20" fmla="*/ 2147483647 w 17"/>
              <a:gd name="T21" fmla="*/ 0 h 1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7" h="14">
                <a:moveTo>
                  <a:pt x="13" y="0"/>
                </a:moveTo>
                <a:lnTo>
                  <a:pt x="1" y="9"/>
                </a:lnTo>
                <a:lnTo>
                  <a:pt x="0" y="11"/>
                </a:lnTo>
                <a:lnTo>
                  <a:pt x="0" y="12"/>
                </a:lnTo>
                <a:lnTo>
                  <a:pt x="2" y="14"/>
                </a:lnTo>
                <a:lnTo>
                  <a:pt x="4" y="14"/>
                </a:lnTo>
                <a:lnTo>
                  <a:pt x="17" y="5"/>
                </a:lnTo>
                <a:lnTo>
                  <a:pt x="17" y="3"/>
                </a:lnTo>
                <a:lnTo>
                  <a:pt x="17" y="1"/>
                </a:lnTo>
                <a:lnTo>
                  <a:pt x="16" y="0"/>
                </a:lnTo>
                <a:lnTo>
                  <a:pt x="13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13" name="Freeform 220"/>
          <p:cNvSpPr>
            <a:spLocks/>
          </p:cNvSpPr>
          <p:nvPr/>
        </p:nvSpPr>
        <p:spPr bwMode="auto">
          <a:xfrm>
            <a:off x="5854700" y="1573213"/>
            <a:ext cx="3175" cy="11112"/>
          </a:xfrm>
          <a:custGeom>
            <a:avLst/>
            <a:gdLst>
              <a:gd name="T0" fmla="*/ 2147483647 w 5"/>
              <a:gd name="T1" fmla="*/ 0 h 23"/>
              <a:gd name="T2" fmla="*/ 2147483647 w 5"/>
              <a:gd name="T3" fmla="*/ 0 h 23"/>
              <a:gd name="T4" fmla="*/ 0 w 5"/>
              <a:gd name="T5" fmla="*/ 0 h 23"/>
              <a:gd name="T6" fmla="*/ 0 w 5"/>
              <a:gd name="T7" fmla="*/ 2147483647 h 23"/>
              <a:gd name="T8" fmla="*/ 0 w 5"/>
              <a:gd name="T9" fmla="*/ 2147483647 h 23"/>
              <a:gd name="T10" fmla="*/ 0 w 5"/>
              <a:gd name="T11" fmla="*/ 2147483647 h 23"/>
              <a:gd name="T12" fmla="*/ 2147483647 w 5"/>
              <a:gd name="T13" fmla="*/ 2147483647 h 23"/>
              <a:gd name="T14" fmla="*/ 2147483647 w 5"/>
              <a:gd name="T15" fmla="*/ 2147483647 h 23"/>
              <a:gd name="T16" fmla="*/ 2147483647 w 5"/>
              <a:gd name="T17" fmla="*/ 2147483647 h 23"/>
              <a:gd name="T18" fmla="*/ 2147483647 w 5"/>
              <a:gd name="T19" fmla="*/ 2147483647 h 23"/>
              <a:gd name="T20" fmla="*/ 2147483647 w 5"/>
              <a:gd name="T21" fmla="*/ 0 h 23"/>
              <a:gd name="T22" fmla="*/ 2147483647 w 5"/>
              <a:gd name="T23" fmla="*/ 0 h 2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" h="23">
                <a:moveTo>
                  <a:pt x="3" y="0"/>
                </a:moveTo>
                <a:lnTo>
                  <a:pt x="3" y="0"/>
                </a:lnTo>
                <a:lnTo>
                  <a:pt x="0" y="0"/>
                </a:lnTo>
                <a:lnTo>
                  <a:pt x="0" y="2"/>
                </a:lnTo>
                <a:lnTo>
                  <a:pt x="0" y="20"/>
                </a:lnTo>
                <a:lnTo>
                  <a:pt x="0" y="21"/>
                </a:lnTo>
                <a:lnTo>
                  <a:pt x="3" y="23"/>
                </a:lnTo>
                <a:lnTo>
                  <a:pt x="4" y="21"/>
                </a:lnTo>
                <a:lnTo>
                  <a:pt x="5" y="20"/>
                </a:lnTo>
                <a:lnTo>
                  <a:pt x="5" y="2"/>
                </a:lnTo>
                <a:lnTo>
                  <a:pt x="4" y="0"/>
                </a:lnTo>
                <a:lnTo>
                  <a:pt x="3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14" name="Freeform 221"/>
          <p:cNvSpPr>
            <a:spLocks/>
          </p:cNvSpPr>
          <p:nvPr/>
        </p:nvSpPr>
        <p:spPr bwMode="auto">
          <a:xfrm>
            <a:off x="5849938" y="1503363"/>
            <a:ext cx="14287" cy="14287"/>
          </a:xfrm>
          <a:custGeom>
            <a:avLst/>
            <a:gdLst>
              <a:gd name="T0" fmla="*/ 2147483647 w 26"/>
              <a:gd name="T1" fmla="*/ 2147483647 h 26"/>
              <a:gd name="T2" fmla="*/ 2147483647 w 26"/>
              <a:gd name="T3" fmla="*/ 2147483647 h 26"/>
              <a:gd name="T4" fmla="*/ 2147483647 w 26"/>
              <a:gd name="T5" fmla="*/ 2147483647 h 26"/>
              <a:gd name="T6" fmla="*/ 2147483647 w 26"/>
              <a:gd name="T7" fmla="*/ 2147483647 h 26"/>
              <a:gd name="T8" fmla="*/ 2147483647 w 26"/>
              <a:gd name="T9" fmla="*/ 2147483647 h 26"/>
              <a:gd name="T10" fmla="*/ 2147483647 w 26"/>
              <a:gd name="T11" fmla="*/ 2147483647 h 26"/>
              <a:gd name="T12" fmla="*/ 2147483647 w 26"/>
              <a:gd name="T13" fmla="*/ 2147483647 h 26"/>
              <a:gd name="T14" fmla="*/ 2147483647 w 26"/>
              <a:gd name="T15" fmla="*/ 2147483647 h 26"/>
              <a:gd name="T16" fmla="*/ 2147483647 w 26"/>
              <a:gd name="T17" fmla="*/ 2147483647 h 26"/>
              <a:gd name="T18" fmla="*/ 2147483647 w 26"/>
              <a:gd name="T19" fmla="*/ 0 h 26"/>
              <a:gd name="T20" fmla="*/ 2147483647 w 26"/>
              <a:gd name="T21" fmla="*/ 2147483647 h 26"/>
              <a:gd name="T22" fmla="*/ 2147483647 w 26"/>
              <a:gd name="T23" fmla="*/ 2147483647 h 26"/>
              <a:gd name="T24" fmla="*/ 2147483647 w 26"/>
              <a:gd name="T25" fmla="*/ 2147483647 h 26"/>
              <a:gd name="T26" fmla="*/ 0 w 26"/>
              <a:gd name="T27" fmla="*/ 2147483647 h 26"/>
              <a:gd name="T28" fmla="*/ 2147483647 w 26"/>
              <a:gd name="T29" fmla="*/ 2147483647 h 26"/>
              <a:gd name="T30" fmla="*/ 2147483647 w 26"/>
              <a:gd name="T31" fmla="*/ 2147483647 h 26"/>
              <a:gd name="T32" fmla="*/ 2147483647 w 26"/>
              <a:gd name="T33" fmla="*/ 2147483647 h 26"/>
              <a:gd name="T34" fmla="*/ 2147483647 w 26"/>
              <a:gd name="T35" fmla="*/ 2147483647 h 2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6" h="26">
                <a:moveTo>
                  <a:pt x="13" y="26"/>
                </a:moveTo>
                <a:lnTo>
                  <a:pt x="13" y="26"/>
                </a:lnTo>
                <a:lnTo>
                  <a:pt x="18" y="24"/>
                </a:lnTo>
                <a:lnTo>
                  <a:pt x="22" y="22"/>
                </a:lnTo>
                <a:lnTo>
                  <a:pt x="25" y="17"/>
                </a:lnTo>
                <a:lnTo>
                  <a:pt x="26" y="12"/>
                </a:lnTo>
                <a:lnTo>
                  <a:pt x="25" y="8"/>
                </a:lnTo>
                <a:lnTo>
                  <a:pt x="22" y="4"/>
                </a:lnTo>
                <a:lnTo>
                  <a:pt x="18" y="1"/>
                </a:lnTo>
                <a:lnTo>
                  <a:pt x="13" y="0"/>
                </a:lnTo>
                <a:lnTo>
                  <a:pt x="9" y="1"/>
                </a:lnTo>
                <a:lnTo>
                  <a:pt x="4" y="4"/>
                </a:lnTo>
                <a:lnTo>
                  <a:pt x="2" y="8"/>
                </a:lnTo>
                <a:lnTo>
                  <a:pt x="0" y="12"/>
                </a:lnTo>
                <a:lnTo>
                  <a:pt x="2" y="17"/>
                </a:lnTo>
                <a:lnTo>
                  <a:pt x="4" y="22"/>
                </a:lnTo>
                <a:lnTo>
                  <a:pt x="9" y="24"/>
                </a:lnTo>
                <a:lnTo>
                  <a:pt x="13" y="2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15" name="Freeform 222"/>
          <p:cNvSpPr>
            <a:spLocks/>
          </p:cNvSpPr>
          <p:nvPr/>
        </p:nvSpPr>
        <p:spPr bwMode="auto">
          <a:xfrm>
            <a:off x="3805238" y="3271838"/>
            <a:ext cx="58737" cy="147637"/>
          </a:xfrm>
          <a:custGeom>
            <a:avLst/>
            <a:gdLst>
              <a:gd name="T0" fmla="*/ 2147483647 w 109"/>
              <a:gd name="T1" fmla="*/ 0 h 272"/>
              <a:gd name="T2" fmla="*/ 2147483647 w 109"/>
              <a:gd name="T3" fmla="*/ 2147483647 h 272"/>
              <a:gd name="T4" fmla="*/ 2147483647 w 109"/>
              <a:gd name="T5" fmla="*/ 2147483647 h 272"/>
              <a:gd name="T6" fmla="*/ 2147483647 w 109"/>
              <a:gd name="T7" fmla="*/ 2147483647 h 272"/>
              <a:gd name="T8" fmla="*/ 2147483647 w 109"/>
              <a:gd name="T9" fmla="*/ 2147483647 h 272"/>
              <a:gd name="T10" fmla="*/ 2147483647 w 109"/>
              <a:gd name="T11" fmla="*/ 2147483647 h 272"/>
              <a:gd name="T12" fmla="*/ 2147483647 w 109"/>
              <a:gd name="T13" fmla="*/ 2147483647 h 272"/>
              <a:gd name="T14" fmla="*/ 2147483647 w 109"/>
              <a:gd name="T15" fmla="*/ 2147483647 h 272"/>
              <a:gd name="T16" fmla="*/ 2147483647 w 109"/>
              <a:gd name="T17" fmla="*/ 2147483647 h 272"/>
              <a:gd name="T18" fmla="*/ 0 w 109"/>
              <a:gd name="T19" fmla="*/ 2147483647 h 272"/>
              <a:gd name="T20" fmla="*/ 2147483647 w 109"/>
              <a:gd name="T21" fmla="*/ 2147483647 h 272"/>
              <a:gd name="T22" fmla="*/ 2147483647 w 109"/>
              <a:gd name="T23" fmla="*/ 0 h 27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9" h="272">
                <a:moveTo>
                  <a:pt x="60" y="0"/>
                </a:moveTo>
                <a:lnTo>
                  <a:pt x="37" y="111"/>
                </a:lnTo>
                <a:lnTo>
                  <a:pt x="109" y="53"/>
                </a:lnTo>
                <a:lnTo>
                  <a:pt x="62" y="221"/>
                </a:lnTo>
                <a:lnTo>
                  <a:pt x="85" y="220"/>
                </a:lnTo>
                <a:lnTo>
                  <a:pt x="37" y="272"/>
                </a:lnTo>
                <a:lnTo>
                  <a:pt x="23" y="207"/>
                </a:lnTo>
                <a:lnTo>
                  <a:pt x="44" y="217"/>
                </a:lnTo>
                <a:lnTo>
                  <a:pt x="63" y="113"/>
                </a:lnTo>
                <a:lnTo>
                  <a:pt x="0" y="164"/>
                </a:lnTo>
                <a:lnTo>
                  <a:pt x="12" y="20"/>
                </a:lnTo>
                <a:lnTo>
                  <a:pt x="60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16" name="Freeform 223"/>
          <p:cNvSpPr>
            <a:spLocks noEditPoints="1"/>
          </p:cNvSpPr>
          <p:nvPr/>
        </p:nvSpPr>
        <p:spPr bwMode="auto">
          <a:xfrm>
            <a:off x="5540375" y="2978150"/>
            <a:ext cx="130175" cy="144463"/>
          </a:xfrm>
          <a:custGeom>
            <a:avLst/>
            <a:gdLst>
              <a:gd name="T0" fmla="*/ 2147483647 w 240"/>
              <a:gd name="T1" fmla="*/ 2147483647 h 268"/>
              <a:gd name="T2" fmla="*/ 2147483647 w 240"/>
              <a:gd name="T3" fmla="*/ 2147483647 h 268"/>
              <a:gd name="T4" fmla="*/ 2147483647 w 240"/>
              <a:gd name="T5" fmla="*/ 2147483647 h 268"/>
              <a:gd name="T6" fmla="*/ 2147483647 w 240"/>
              <a:gd name="T7" fmla="*/ 2147483647 h 268"/>
              <a:gd name="T8" fmla="*/ 2147483647 w 240"/>
              <a:gd name="T9" fmla="*/ 2147483647 h 268"/>
              <a:gd name="T10" fmla="*/ 2147483647 w 240"/>
              <a:gd name="T11" fmla="*/ 0 h 268"/>
              <a:gd name="T12" fmla="*/ 2147483647 w 240"/>
              <a:gd name="T13" fmla="*/ 2147483647 h 268"/>
              <a:gd name="T14" fmla="*/ 2147483647 w 240"/>
              <a:gd name="T15" fmla="*/ 2147483647 h 268"/>
              <a:gd name="T16" fmla="*/ 2147483647 w 240"/>
              <a:gd name="T17" fmla="*/ 2147483647 h 268"/>
              <a:gd name="T18" fmla="*/ 2147483647 w 240"/>
              <a:gd name="T19" fmla="*/ 2147483647 h 268"/>
              <a:gd name="T20" fmla="*/ 2147483647 w 240"/>
              <a:gd name="T21" fmla="*/ 2147483647 h 268"/>
              <a:gd name="T22" fmla="*/ 2147483647 w 240"/>
              <a:gd name="T23" fmla="*/ 2147483647 h 268"/>
              <a:gd name="T24" fmla="*/ 0 w 240"/>
              <a:gd name="T25" fmla="*/ 2147483647 h 268"/>
              <a:gd name="T26" fmla="*/ 2147483647 w 240"/>
              <a:gd name="T27" fmla="*/ 2147483647 h 268"/>
              <a:gd name="T28" fmla="*/ 2147483647 w 240"/>
              <a:gd name="T29" fmla="*/ 2147483647 h 268"/>
              <a:gd name="T30" fmla="*/ 2147483647 w 240"/>
              <a:gd name="T31" fmla="*/ 2147483647 h 268"/>
              <a:gd name="T32" fmla="*/ 2147483647 w 240"/>
              <a:gd name="T33" fmla="*/ 2147483647 h 268"/>
              <a:gd name="T34" fmla="*/ 2147483647 w 240"/>
              <a:gd name="T35" fmla="*/ 2147483647 h 268"/>
              <a:gd name="T36" fmla="*/ 2147483647 w 240"/>
              <a:gd name="T37" fmla="*/ 2147483647 h 268"/>
              <a:gd name="T38" fmla="*/ 2147483647 w 240"/>
              <a:gd name="T39" fmla="*/ 2147483647 h 268"/>
              <a:gd name="T40" fmla="*/ 2147483647 w 240"/>
              <a:gd name="T41" fmla="*/ 2147483647 h 268"/>
              <a:gd name="T42" fmla="*/ 2147483647 w 240"/>
              <a:gd name="T43" fmla="*/ 2147483647 h 268"/>
              <a:gd name="T44" fmla="*/ 2147483647 w 240"/>
              <a:gd name="T45" fmla="*/ 2147483647 h 268"/>
              <a:gd name="T46" fmla="*/ 2147483647 w 240"/>
              <a:gd name="T47" fmla="*/ 2147483647 h 268"/>
              <a:gd name="T48" fmla="*/ 2147483647 w 240"/>
              <a:gd name="T49" fmla="*/ 2147483647 h 268"/>
              <a:gd name="T50" fmla="*/ 2147483647 w 240"/>
              <a:gd name="T51" fmla="*/ 2147483647 h 268"/>
              <a:gd name="T52" fmla="*/ 2147483647 w 240"/>
              <a:gd name="T53" fmla="*/ 2147483647 h 268"/>
              <a:gd name="T54" fmla="*/ 2147483647 w 240"/>
              <a:gd name="T55" fmla="*/ 2147483647 h 268"/>
              <a:gd name="T56" fmla="*/ 2147483647 w 240"/>
              <a:gd name="T57" fmla="*/ 2147483647 h 268"/>
              <a:gd name="T58" fmla="*/ 2147483647 w 240"/>
              <a:gd name="T59" fmla="*/ 2147483647 h 268"/>
              <a:gd name="T60" fmla="*/ 2147483647 w 240"/>
              <a:gd name="T61" fmla="*/ 2147483647 h 268"/>
              <a:gd name="T62" fmla="*/ 2147483647 w 240"/>
              <a:gd name="T63" fmla="*/ 2147483647 h 268"/>
              <a:gd name="T64" fmla="*/ 2147483647 w 240"/>
              <a:gd name="T65" fmla="*/ 2147483647 h 268"/>
              <a:gd name="T66" fmla="*/ 2147483647 w 240"/>
              <a:gd name="T67" fmla="*/ 2147483647 h 268"/>
              <a:gd name="T68" fmla="*/ 2147483647 w 240"/>
              <a:gd name="T69" fmla="*/ 2147483647 h 268"/>
              <a:gd name="T70" fmla="*/ 2147483647 w 240"/>
              <a:gd name="T71" fmla="*/ 2147483647 h 268"/>
              <a:gd name="T72" fmla="*/ 2147483647 w 240"/>
              <a:gd name="T73" fmla="*/ 2147483647 h 268"/>
              <a:gd name="T74" fmla="*/ 2147483647 w 240"/>
              <a:gd name="T75" fmla="*/ 2147483647 h 268"/>
              <a:gd name="T76" fmla="*/ 2147483647 w 240"/>
              <a:gd name="T77" fmla="*/ 2147483647 h 268"/>
              <a:gd name="T78" fmla="*/ 2147483647 w 240"/>
              <a:gd name="T79" fmla="*/ 2147483647 h 268"/>
              <a:gd name="T80" fmla="*/ 2147483647 w 240"/>
              <a:gd name="T81" fmla="*/ 2147483647 h 268"/>
              <a:gd name="T82" fmla="*/ 2147483647 w 240"/>
              <a:gd name="T83" fmla="*/ 2147483647 h 268"/>
              <a:gd name="T84" fmla="*/ 2147483647 w 240"/>
              <a:gd name="T85" fmla="*/ 2147483647 h 268"/>
              <a:gd name="T86" fmla="*/ 2147483647 w 240"/>
              <a:gd name="T87" fmla="*/ 2147483647 h 268"/>
              <a:gd name="T88" fmla="*/ 2147483647 w 240"/>
              <a:gd name="T89" fmla="*/ 2147483647 h 268"/>
              <a:gd name="T90" fmla="*/ 2147483647 w 240"/>
              <a:gd name="T91" fmla="*/ 2147483647 h 268"/>
              <a:gd name="T92" fmla="*/ 2147483647 w 240"/>
              <a:gd name="T93" fmla="*/ 2147483647 h 268"/>
              <a:gd name="T94" fmla="*/ 2147483647 w 240"/>
              <a:gd name="T95" fmla="*/ 2147483647 h 268"/>
              <a:gd name="T96" fmla="*/ 2147483647 w 240"/>
              <a:gd name="T97" fmla="*/ 2147483647 h 268"/>
              <a:gd name="T98" fmla="*/ 2147483647 w 240"/>
              <a:gd name="T99" fmla="*/ 2147483647 h 268"/>
              <a:gd name="T100" fmla="*/ 2147483647 w 240"/>
              <a:gd name="T101" fmla="*/ 2147483647 h 268"/>
              <a:gd name="T102" fmla="*/ 2147483647 w 240"/>
              <a:gd name="T103" fmla="*/ 2147483647 h 268"/>
              <a:gd name="T104" fmla="*/ 2147483647 w 240"/>
              <a:gd name="T105" fmla="*/ 2147483647 h 268"/>
              <a:gd name="T106" fmla="*/ 2147483647 w 240"/>
              <a:gd name="T107" fmla="*/ 2147483647 h 268"/>
              <a:gd name="T108" fmla="*/ 2147483647 w 240"/>
              <a:gd name="T109" fmla="*/ 2147483647 h 268"/>
              <a:gd name="T110" fmla="*/ 2147483647 w 240"/>
              <a:gd name="T111" fmla="*/ 2147483647 h 268"/>
              <a:gd name="T112" fmla="*/ 2147483647 w 240"/>
              <a:gd name="T113" fmla="*/ 2147483647 h 268"/>
              <a:gd name="T114" fmla="*/ 2147483647 w 240"/>
              <a:gd name="T115" fmla="*/ 2147483647 h 268"/>
              <a:gd name="T116" fmla="*/ 2147483647 w 240"/>
              <a:gd name="T117" fmla="*/ 2147483647 h 268"/>
              <a:gd name="T118" fmla="*/ 2147483647 w 240"/>
              <a:gd name="T119" fmla="*/ 2147483647 h 268"/>
              <a:gd name="T120" fmla="*/ 2147483647 w 240"/>
              <a:gd name="T121" fmla="*/ 2147483647 h 268"/>
              <a:gd name="T122" fmla="*/ 2147483647 w 240"/>
              <a:gd name="T123" fmla="*/ 2147483647 h 268"/>
              <a:gd name="T124" fmla="*/ 2147483647 w 240"/>
              <a:gd name="T125" fmla="*/ 2147483647 h 26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40" h="268">
                <a:moveTo>
                  <a:pt x="216" y="135"/>
                </a:moveTo>
                <a:lnTo>
                  <a:pt x="216" y="135"/>
                </a:lnTo>
                <a:lnTo>
                  <a:pt x="228" y="117"/>
                </a:lnTo>
                <a:lnTo>
                  <a:pt x="233" y="109"/>
                </a:lnTo>
                <a:lnTo>
                  <a:pt x="238" y="101"/>
                </a:lnTo>
                <a:lnTo>
                  <a:pt x="240" y="91"/>
                </a:lnTo>
                <a:lnTo>
                  <a:pt x="240" y="83"/>
                </a:lnTo>
                <a:lnTo>
                  <a:pt x="239" y="75"/>
                </a:lnTo>
                <a:lnTo>
                  <a:pt x="236" y="68"/>
                </a:lnTo>
                <a:lnTo>
                  <a:pt x="232" y="61"/>
                </a:lnTo>
                <a:lnTo>
                  <a:pt x="225" y="56"/>
                </a:lnTo>
                <a:lnTo>
                  <a:pt x="217" y="53"/>
                </a:lnTo>
                <a:lnTo>
                  <a:pt x="209" y="50"/>
                </a:lnTo>
                <a:lnTo>
                  <a:pt x="199" y="49"/>
                </a:lnTo>
                <a:lnTo>
                  <a:pt x="190" y="49"/>
                </a:lnTo>
                <a:lnTo>
                  <a:pt x="168" y="51"/>
                </a:lnTo>
                <a:lnTo>
                  <a:pt x="164" y="42"/>
                </a:lnTo>
                <a:lnTo>
                  <a:pt x="160" y="32"/>
                </a:lnTo>
                <a:lnTo>
                  <a:pt x="154" y="23"/>
                </a:lnTo>
                <a:lnTo>
                  <a:pt x="149" y="16"/>
                </a:lnTo>
                <a:lnTo>
                  <a:pt x="142" y="9"/>
                </a:lnTo>
                <a:lnTo>
                  <a:pt x="135" y="4"/>
                </a:lnTo>
                <a:lnTo>
                  <a:pt x="128" y="1"/>
                </a:lnTo>
                <a:lnTo>
                  <a:pt x="120" y="0"/>
                </a:lnTo>
                <a:lnTo>
                  <a:pt x="112" y="1"/>
                </a:lnTo>
                <a:lnTo>
                  <a:pt x="105" y="4"/>
                </a:lnTo>
                <a:lnTo>
                  <a:pt x="98" y="9"/>
                </a:lnTo>
                <a:lnTo>
                  <a:pt x="92" y="16"/>
                </a:lnTo>
                <a:lnTo>
                  <a:pt x="86" y="24"/>
                </a:lnTo>
                <a:lnTo>
                  <a:pt x="81" y="32"/>
                </a:lnTo>
                <a:lnTo>
                  <a:pt x="77" y="42"/>
                </a:lnTo>
                <a:lnTo>
                  <a:pt x="72" y="51"/>
                </a:lnTo>
                <a:lnTo>
                  <a:pt x="52" y="49"/>
                </a:lnTo>
                <a:lnTo>
                  <a:pt x="41" y="49"/>
                </a:lnTo>
                <a:lnTo>
                  <a:pt x="33" y="50"/>
                </a:lnTo>
                <a:lnTo>
                  <a:pt x="23" y="53"/>
                </a:lnTo>
                <a:lnTo>
                  <a:pt x="15" y="56"/>
                </a:lnTo>
                <a:lnTo>
                  <a:pt x="8" y="61"/>
                </a:lnTo>
                <a:lnTo>
                  <a:pt x="4" y="68"/>
                </a:lnTo>
                <a:lnTo>
                  <a:pt x="1" y="75"/>
                </a:lnTo>
                <a:lnTo>
                  <a:pt x="0" y="83"/>
                </a:lnTo>
                <a:lnTo>
                  <a:pt x="1" y="91"/>
                </a:lnTo>
                <a:lnTo>
                  <a:pt x="4" y="101"/>
                </a:lnTo>
                <a:lnTo>
                  <a:pt x="7" y="109"/>
                </a:lnTo>
                <a:lnTo>
                  <a:pt x="12" y="117"/>
                </a:lnTo>
                <a:lnTo>
                  <a:pt x="18" y="125"/>
                </a:lnTo>
                <a:lnTo>
                  <a:pt x="25" y="135"/>
                </a:lnTo>
                <a:lnTo>
                  <a:pt x="12" y="151"/>
                </a:lnTo>
                <a:lnTo>
                  <a:pt x="7" y="161"/>
                </a:lnTo>
                <a:lnTo>
                  <a:pt x="4" y="169"/>
                </a:lnTo>
                <a:lnTo>
                  <a:pt x="1" y="177"/>
                </a:lnTo>
                <a:lnTo>
                  <a:pt x="0" y="187"/>
                </a:lnTo>
                <a:lnTo>
                  <a:pt x="1" y="193"/>
                </a:lnTo>
                <a:lnTo>
                  <a:pt x="4" y="202"/>
                </a:lnTo>
                <a:lnTo>
                  <a:pt x="10" y="207"/>
                </a:lnTo>
                <a:lnTo>
                  <a:pt x="15" y="212"/>
                </a:lnTo>
                <a:lnTo>
                  <a:pt x="23" y="217"/>
                </a:lnTo>
                <a:lnTo>
                  <a:pt x="33" y="218"/>
                </a:lnTo>
                <a:lnTo>
                  <a:pt x="41" y="219"/>
                </a:lnTo>
                <a:lnTo>
                  <a:pt x="52" y="219"/>
                </a:lnTo>
                <a:lnTo>
                  <a:pt x="72" y="217"/>
                </a:lnTo>
                <a:lnTo>
                  <a:pt x="81" y="237"/>
                </a:lnTo>
                <a:lnTo>
                  <a:pt x="86" y="245"/>
                </a:lnTo>
                <a:lnTo>
                  <a:pt x="92" y="252"/>
                </a:lnTo>
                <a:lnTo>
                  <a:pt x="98" y="259"/>
                </a:lnTo>
                <a:lnTo>
                  <a:pt x="105" y="264"/>
                </a:lnTo>
                <a:lnTo>
                  <a:pt x="112" y="267"/>
                </a:lnTo>
                <a:lnTo>
                  <a:pt x="120" y="268"/>
                </a:lnTo>
                <a:lnTo>
                  <a:pt x="128" y="267"/>
                </a:lnTo>
                <a:lnTo>
                  <a:pt x="135" y="264"/>
                </a:lnTo>
                <a:lnTo>
                  <a:pt x="142" y="259"/>
                </a:lnTo>
                <a:lnTo>
                  <a:pt x="149" y="252"/>
                </a:lnTo>
                <a:lnTo>
                  <a:pt x="154" y="245"/>
                </a:lnTo>
                <a:lnTo>
                  <a:pt x="160" y="237"/>
                </a:lnTo>
                <a:lnTo>
                  <a:pt x="164" y="227"/>
                </a:lnTo>
                <a:lnTo>
                  <a:pt x="168" y="217"/>
                </a:lnTo>
                <a:lnTo>
                  <a:pt x="179" y="218"/>
                </a:lnTo>
                <a:lnTo>
                  <a:pt x="190" y="219"/>
                </a:lnTo>
                <a:lnTo>
                  <a:pt x="199" y="219"/>
                </a:lnTo>
                <a:lnTo>
                  <a:pt x="208" y="218"/>
                </a:lnTo>
                <a:lnTo>
                  <a:pt x="217" y="217"/>
                </a:lnTo>
                <a:lnTo>
                  <a:pt x="225" y="212"/>
                </a:lnTo>
                <a:lnTo>
                  <a:pt x="232" y="207"/>
                </a:lnTo>
                <a:lnTo>
                  <a:pt x="236" y="202"/>
                </a:lnTo>
                <a:lnTo>
                  <a:pt x="239" y="195"/>
                </a:lnTo>
                <a:lnTo>
                  <a:pt x="240" y="187"/>
                </a:lnTo>
                <a:lnTo>
                  <a:pt x="240" y="177"/>
                </a:lnTo>
                <a:lnTo>
                  <a:pt x="238" y="169"/>
                </a:lnTo>
                <a:lnTo>
                  <a:pt x="233" y="161"/>
                </a:lnTo>
                <a:lnTo>
                  <a:pt x="228" y="151"/>
                </a:lnTo>
                <a:lnTo>
                  <a:pt x="216" y="135"/>
                </a:lnTo>
                <a:close/>
                <a:moveTo>
                  <a:pt x="102" y="241"/>
                </a:moveTo>
                <a:lnTo>
                  <a:pt x="102" y="241"/>
                </a:lnTo>
                <a:lnTo>
                  <a:pt x="96" y="229"/>
                </a:lnTo>
                <a:lnTo>
                  <a:pt x="89" y="212"/>
                </a:lnTo>
                <a:lnTo>
                  <a:pt x="105" y="208"/>
                </a:lnTo>
                <a:lnTo>
                  <a:pt x="120" y="202"/>
                </a:lnTo>
                <a:lnTo>
                  <a:pt x="137" y="208"/>
                </a:lnTo>
                <a:lnTo>
                  <a:pt x="152" y="212"/>
                </a:lnTo>
                <a:lnTo>
                  <a:pt x="145" y="229"/>
                </a:lnTo>
                <a:lnTo>
                  <a:pt x="138" y="241"/>
                </a:lnTo>
                <a:lnTo>
                  <a:pt x="134" y="247"/>
                </a:lnTo>
                <a:lnTo>
                  <a:pt x="130" y="249"/>
                </a:lnTo>
                <a:lnTo>
                  <a:pt x="124" y="252"/>
                </a:lnTo>
                <a:lnTo>
                  <a:pt x="120" y="252"/>
                </a:lnTo>
                <a:lnTo>
                  <a:pt x="116" y="252"/>
                </a:lnTo>
                <a:lnTo>
                  <a:pt x="112" y="249"/>
                </a:lnTo>
                <a:lnTo>
                  <a:pt x="108" y="247"/>
                </a:lnTo>
                <a:lnTo>
                  <a:pt x="102" y="241"/>
                </a:lnTo>
                <a:close/>
                <a:moveTo>
                  <a:pt x="138" y="27"/>
                </a:moveTo>
                <a:lnTo>
                  <a:pt x="138" y="27"/>
                </a:lnTo>
                <a:lnTo>
                  <a:pt x="145" y="39"/>
                </a:lnTo>
                <a:lnTo>
                  <a:pt x="152" y="56"/>
                </a:lnTo>
                <a:lnTo>
                  <a:pt x="137" y="61"/>
                </a:lnTo>
                <a:lnTo>
                  <a:pt x="120" y="66"/>
                </a:lnTo>
                <a:lnTo>
                  <a:pt x="105" y="61"/>
                </a:lnTo>
                <a:lnTo>
                  <a:pt x="89" y="56"/>
                </a:lnTo>
                <a:lnTo>
                  <a:pt x="96" y="39"/>
                </a:lnTo>
                <a:lnTo>
                  <a:pt x="102" y="27"/>
                </a:lnTo>
                <a:lnTo>
                  <a:pt x="108" y="21"/>
                </a:lnTo>
                <a:lnTo>
                  <a:pt x="112" y="19"/>
                </a:lnTo>
                <a:lnTo>
                  <a:pt x="116" y="16"/>
                </a:lnTo>
                <a:lnTo>
                  <a:pt x="120" y="16"/>
                </a:lnTo>
                <a:lnTo>
                  <a:pt x="124" y="16"/>
                </a:lnTo>
                <a:lnTo>
                  <a:pt x="128" y="19"/>
                </a:lnTo>
                <a:lnTo>
                  <a:pt x="134" y="23"/>
                </a:lnTo>
                <a:lnTo>
                  <a:pt x="138" y="27"/>
                </a:lnTo>
                <a:close/>
                <a:moveTo>
                  <a:pt x="180" y="124"/>
                </a:moveTo>
                <a:lnTo>
                  <a:pt x="180" y="124"/>
                </a:lnTo>
                <a:lnTo>
                  <a:pt x="193" y="135"/>
                </a:lnTo>
                <a:lnTo>
                  <a:pt x="184" y="142"/>
                </a:lnTo>
                <a:lnTo>
                  <a:pt x="180" y="144"/>
                </a:lnTo>
                <a:lnTo>
                  <a:pt x="180" y="135"/>
                </a:lnTo>
                <a:lnTo>
                  <a:pt x="180" y="124"/>
                </a:lnTo>
                <a:close/>
                <a:moveTo>
                  <a:pt x="179" y="101"/>
                </a:moveTo>
                <a:lnTo>
                  <a:pt x="179" y="101"/>
                </a:lnTo>
                <a:lnTo>
                  <a:pt x="176" y="84"/>
                </a:lnTo>
                <a:lnTo>
                  <a:pt x="172" y="68"/>
                </a:lnTo>
                <a:lnTo>
                  <a:pt x="190" y="65"/>
                </a:lnTo>
                <a:lnTo>
                  <a:pt x="205" y="65"/>
                </a:lnTo>
                <a:lnTo>
                  <a:pt x="210" y="66"/>
                </a:lnTo>
                <a:lnTo>
                  <a:pt x="216" y="69"/>
                </a:lnTo>
                <a:lnTo>
                  <a:pt x="220" y="72"/>
                </a:lnTo>
                <a:lnTo>
                  <a:pt x="223" y="75"/>
                </a:lnTo>
                <a:lnTo>
                  <a:pt x="224" y="79"/>
                </a:lnTo>
                <a:lnTo>
                  <a:pt x="225" y="84"/>
                </a:lnTo>
                <a:lnTo>
                  <a:pt x="224" y="90"/>
                </a:lnTo>
                <a:lnTo>
                  <a:pt x="223" y="95"/>
                </a:lnTo>
                <a:lnTo>
                  <a:pt x="214" y="109"/>
                </a:lnTo>
                <a:lnTo>
                  <a:pt x="203" y="122"/>
                </a:lnTo>
                <a:lnTo>
                  <a:pt x="191" y="111"/>
                </a:lnTo>
                <a:lnTo>
                  <a:pt x="179" y="101"/>
                </a:lnTo>
                <a:close/>
                <a:moveTo>
                  <a:pt x="120" y="182"/>
                </a:moveTo>
                <a:lnTo>
                  <a:pt x="120" y="182"/>
                </a:lnTo>
                <a:lnTo>
                  <a:pt x="100" y="172"/>
                </a:lnTo>
                <a:lnTo>
                  <a:pt x="79" y="158"/>
                </a:lnTo>
                <a:lnTo>
                  <a:pt x="78" y="135"/>
                </a:lnTo>
                <a:lnTo>
                  <a:pt x="79" y="110"/>
                </a:lnTo>
                <a:lnTo>
                  <a:pt x="100" y="98"/>
                </a:lnTo>
                <a:lnTo>
                  <a:pt x="120" y="87"/>
                </a:lnTo>
                <a:lnTo>
                  <a:pt x="142" y="98"/>
                </a:lnTo>
                <a:lnTo>
                  <a:pt x="162" y="110"/>
                </a:lnTo>
                <a:lnTo>
                  <a:pt x="162" y="135"/>
                </a:lnTo>
                <a:lnTo>
                  <a:pt x="162" y="158"/>
                </a:lnTo>
                <a:lnTo>
                  <a:pt x="142" y="172"/>
                </a:lnTo>
                <a:lnTo>
                  <a:pt x="120" y="182"/>
                </a:lnTo>
                <a:close/>
                <a:moveTo>
                  <a:pt x="150" y="83"/>
                </a:moveTo>
                <a:lnTo>
                  <a:pt x="150" y="83"/>
                </a:lnTo>
                <a:lnTo>
                  <a:pt x="142" y="77"/>
                </a:lnTo>
                <a:lnTo>
                  <a:pt x="156" y="72"/>
                </a:lnTo>
                <a:lnTo>
                  <a:pt x="160" y="87"/>
                </a:lnTo>
                <a:lnTo>
                  <a:pt x="150" y="83"/>
                </a:lnTo>
                <a:close/>
                <a:moveTo>
                  <a:pt x="85" y="72"/>
                </a:moveTo>
                <a:lnTo>
                  <a:pt x="85" y="72"/>
                </a:lnTo>
                <a:lnTo>
                  <a:pt x="100" y="77"/>
                </a:lnTo>
                <a:lnTo>
                  <a:pt x="90" y="83"/>
                </a:lnTo>
                <a:lnTo>
                  <a:pt x="82" y="87"/>
                </a:lnTo>
                <a:lnTo>
                  <a:pt x="85" y="72"/>
                </a:lnTo>
                <a:close/>
                <a:moveTo>
                  <a:pt x="60" y="144"/>
                </a:moveTo>
                <a:lnTo>
                  <a:pt x="60" y="144"/>
                </a:lnTo>
                <a:lnTo>
                  <a:pt x="49" y="135"/>
                </a:lnTo>
                <a:lnTo>
                  <a:pt x="60" y="124"/>
                </a:lnTo>
                <a:lnTo>
                  <a:pt x="60" y="135"/>
                </a:lnTo>
                <a:lnTo>
                  <a:pt x="60" y="144"/>
                </a:lnTo>
                <a:close/>
                <a:moveTo>
                  <a:pt x="68" y="68"/>
                </a:moveTo>
                <a:lnTo>
                  <a:pt x="68" y="68"/>
                </a:lnTo>
                <a:lnTo>
                  <a:pt x="64" y="84"/>
                </a:lnTo>
                <a:lnTo>
                  <a:pt x="63" y="101"/>
                </a:lnTo>
                <a:lnTo>
                  <a:pt x="49" y="111"/>
                </a:lnTo>
                <a:lnTo>
                  <a:pt x="37" y="122"/>
                </a:lnTo>
                <a:lnTo>
                  <a:pt x="26" y="109"/>
                </a:lnTo>
                <a:lnTo>
                  <a:pt x="19" y="95"/>
                </a:lnTo>
                <a:lnTo>
                  <a:pt x="16" y="90"/>
                </a:lnTo>
                <a:lnTo>
                  <a:pt x="15" y="84"/>
                </a:lnTo>
                <a:lnTo>
                  <a:pt x="16" y="79"/>
                </a:lnTo>
                <a:lnTo>
                  <a:pt x="18" y="75"/>
                </a:lnTo>
                <a:lnTo>
                  <a:pt x="21" y="72"/>
                </a:lnTo>
                <a:lnTo>
                  <a:pt x="25" y="69"/>
                </a:lnTo>
                <a:lnTo>
                  <a:pt x="30" y="66"/>
                </a:lnTo>
                <a:lnTo>
                  <a:pt x="36" y="65"/>
                </a:lnTo>
                <a:lnTo>
                  <a:pt x="45" y="65"/>
                </a:lnTo>
                <a:lnTo>
                  <a:pt x="56" y="66"/>
                </a:lnTo>
                <a:lnTo>
                  <a:pt x="68" y="68"/>
                </a:lnTo>
                <a:close/>
                <a:moveTo>
                  <a:pt x="19" y="173"/>
                </a:moveTo>
                <a:lnTo>
                  <a:pt x="19" y="173"/>
                </a:lnTo>
                <a:lnTo>
                  <a:pt x="26" y="161"/>
                </a:lnTo>
                <a:lnTo>
                  <a:pt x="37" y="147"/>
                </a:lnTo>
                <a:lnTo>
                  <a:pt x="49" y="158"/>
                </a:lnTo>
                <a:lnTo>
                  <a:pt x="63" y="169"/>
                </a:lnTo>
                <a:lnTo>
                  <a:pt x="64" y="185"/>
                </a:lnTo>
                <a:lnTo>
                  <a:pt x="68" y="200"/>
                </a:lnTo>
                <a:lnTo>
                  <a:pt x="51" y="203"/>
                </a:lnTo>
                <a:lnTo>
                  <a:pt x="36" y="203"/>
                </a:lnTo>
                <a:lnTo>
                  <a:pt x="30" y="202"/>
                </a:lnTo>
                <a:lnTo>
                  <a:pt x="25" y="200"/>
                </a:lnTo>
                <a:lnTo>
                  <a:pt x="21" y="197"/>
                </a:lnTo>
                <a:lnTo>
                  <a:pt x="18" y="193"/>
                </a:lnTo>
                <a:lnTo>
                  <a:pt x="16" y="189"/>
                </a:lnTo>
                <a:lnTo>
                  <a:pt x="16" y="184"/>
                </a:lnTo>
                <a:lnTo>
                  <a:pt x="16" y="178"/>
                </a:lnTo>
                <a:lnTo>
                  <a:pt x="19" y="173"/>
                </a:lnTo>
                <a:close/>
                <a:moveTo>
                  <a:pt x="90" y="187"/>
                </a:moveTo>
                <a:lnTo>
                  <a:pt x="90" y="187"/>
                </a:lnTo>
                <a:lnTo>
                  <a:pt x="100" y="191"/>
                </a:lnTo>
                <a:lnTo>
                  <a:pt x="85" y="196"/>
                </a:lnTo>
                <a:lnTo>
                  <a:pt x="82" y="181"/>
                </a:lnTo>
                <a:lnTo>
                  <a:pt x="90" y="187"/>
                </a:lnTo>
                <a:close/>
                <a:moveTo>
                  <a:pt x="156" y="196"/>
                </a:moveTo>
                <a:lnTo>
                  <a:pt x="156" y="196"/>
                </a:lnTo>
                <a:lnTo>
                  <a:pt x="142" y="192"/>
                </a:lnTo>
                <a:lnTo>
                  <a:pt x="150" y="187"/>
                </a:lnTo>
                <a:lnTo>
                  <a:pt x="160" y="181"/>
                </a:lnTo>
                <a:lnTo>
                  <a:pt x="156" y="196"/>
                </a:lnTo>
                <a:close/>
                <a:moveTo>
                  <a:pt x="172" y="200"/>
                </a:moveTo>
                <a:lnTo>
                  <a:pt x="172" y="200"/>
                </a:lnTo>
                <a:lnTo>
                  <a:pt x="176" y="185"/>
                </a:lnTo>
                <a:lnTo>
                  <a:pt x="179" y="167"/>
                </a:lnTo>
                <a:lnTo>
                  <a:pt x="193" y="158"/>
                </a:lnTo>
                <a:lnTo>
                  <a:pt x="203" y="147"/>
                </a:lnTo>
                <a:lnTo>
                  <a:pt x="214" y="161"/>
                </a:lnTo>
                <a:lnTo>
                  <a:pt x="221" y="173"/>
                </a:lnTo>
                <a:lnTo>
                  <a:pt x="224" y="180"/>
                </a:lnTo>
                <a:lnTo>
                  <a:pt x="225" y="185"/>
                </a:lnTo>
                <a:lnTo>
                  <a:pt x="224" y="189"/>
                </a:lnTo>
                <a:lnTo>
                  <a:pt x="223" y="193"/>
                </a:lnTo>
                <a:lnTo>
                  <a:pt x="220" y="197"/>
                </a:lnTo>
                <a:lnTo>
                  <a:pt x="216" y="200"/>
                </a:lnTo>
                <a:lnTo>
                  <a:pt x="210" y="202"/>
                </a:lnTo>
                <a:lnTo>
                  <a:pt x="205" y="203"/>
                </a:lnTo>
                <a:lnTo>
                  <a:pt x="197" y="203"/>
                </a:lnTo>
                <a:lnTo>
                  <a:pt x="184" y="203"/>
                </a:lnTo>
                <a:lnTo>
                  <a:pt x="172" y="20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17" name="Freeform 224"/>
          <p:cNvSpPr>
            <a:spLocks/>
          </p:cNvSpPr>
          <p:nvPr/>
        </p:nvSpPr>
        <p:spPr bwMode="auto">
          <a:xfrm>
            <a:off x="5237163" y="4452938"/>
            <a:ext cx="144462" cy="146050"/>
          </a:xfrm>
          <a:custGeom>
            <a:avLst/>
            <a:gdLst>
              <a:gd name="T0" fmla="*/ 2147483647 w 267"/>
              <a:gd name="T1" fmla="*/ 2147483647 h 270"/>
              <a:gd name="T2" fmla="*/ 2147483647 w 267"/>
              <a:gd name="T3" fmla="*/ 2147483647 h 270"/>
              <a:gd name="T4" fmla="*/ 2147483647 w 267"/>
              <a:gd name="T5" fmla="*/ 2147483647 h 270"/>
              <a:gd name="T6" fmla="*/ 2147483647 w 267"/>
              <a:gd name="T7" fmla="*/ 2147483647 h 270"/>
              <a:gd name="T8" fmla="*/ 2147483647 w 267"/>
              <a:gd name="T9" fmla="*/ 2147483647 h 270"/>
              <a:gd name="T10" fmla="*/ 2147483647 w 267"/>
              <a:gd name="T11" fmla="*/ 2147483647 h 270"/>
              <a:gd name="T12" fmla="*/ 2147483647 w 267"/>
              <a:gd name="T13" fmla="*/ 2147483647 h 270"/>
              <a:gd name="T14" fmla="*/ 2147483647 w 267"/>
              <a:gd name="T15" fmla="*/ 2147483647 h 270"/>
              <a:gd name="T16" fmla="*/ 2147483647 w 267"/>
              <a:gd name="T17" fmla="*/ 2147483647 h 270"/>
              <a:gd name="T18" fmla="*/ 2147483647 w 267"/>
              <a:gd name="T19" fmla="*/ 2147483647 h 270"/>
              <a:gd name="T20" fmla="*/ 2147483647 w 267"/>
              <a:gd name="T21" fmla="*/ 2147483647 h 270"/>
              <a:gd name="T22" fmla="*/ 2147483647 w 267"/>
              <a:gd name="T23" fmla="*/ 2147483647 h 270"/>
              <a:gd name="T24" fmla="*/ 2147483647 w 267"/>
              <a:gd name="T25" fmla="*/ 0 h 270"/>
              <a:gd name="T26" fmla="*/ 2147483647 w 267"/>
              <a:gd name="T27" fmla="*/ 0 h 270"/>
              <a:gd name="T28" fmla="*/ 2147483647 w 267"/>
              <a:gd name="T29" fmla="*/ 2147483647 h 270"/>
              <a:gd name="T30" fmla="*/ 2147483647 w 267"/>
              <a:gd name="T31" fmla="*/ 2147483647 h 270"/>
              <a:gd name="T32" fmla="*/ 2147483647 w 267"/>
              <a:gd name="T33" fmla="*/ 2147483647 h 270"/>
              <a:gd name="T34" fmla="*/ 2147483647 w 267"/>
              <a:gd name="T35" fmla="*/ 2147483647 h 270"/>
              <a:gd name="T36" fmla="*/ 2147483647 w 267"/>
              <a:gd name="T37" fmla="*/ 2147483647 h 270"/>
              <a:gd name="T38" fmla="*/ 2147483647 w 267"/>
              <a:gd name="T39" fmla="*/ 2147483647 h 270"/>
              <a:gd name="T40" fmla="*/ 2147483647 w 267"/>
              <a:gd name="T41" fmla="*/ 2147483647 h 270"/>
              <a:gd name="T42" fmla="*/ 2147483647 w 267"/>
              <a:gd name="T43" fmla="*/ 2147483647 h 270"/>
              <a:gd name="T44" fmla="*/ 2147483647 w 267"/>
              <a:gd name="T45" fmla="*/ 2147483647 h 270"/>
              <a:gd name="T46" fmla="*/ 2147483647 w 267"/>
              <a:gd name="T47" fmla="*/ 2147483647 h 270"/>
              <a:gd name="T48" fmla="*/ 2147483647 w 267"/>
              <a:gd name="T49" fmla="*/ 2147483647 h 270"/>
              <a:gd name="T50" fmla="*/ 2147483647 w 267"/>
              <a:gd name="T51" fmla="*/ 2147483647 h 270"/>
              <a:gd name="T52" fmla="*/ 2147483647 w 267"/>
              <a:gd name="T53" fmla="*/ 2147483647 h 270"/>
              <a:gd name="T54" fmla="*/ 2147483647 w 267"/>
              <a:gd name="T55" fmla="*/ 2147483647 h 270"/>
              <a:gd name="T56" fmla="*/ 2147483647 w 267"/>
              <a:gd name="T57" fmla="*/ 2147483647 h 270"/>
              <a:gd name="T58" fmla="*/ 2147483647 w 267"/>
              <a:gd name="T59" fmla="*/ 2147483647 h 270"/>
              <a:gd name="T60" fmla="*/ 2147483647 w 267"/>
              <a:gd name="T61" fmla="*/ 2147483647 h 270"/>
              <a:gd name="T62" fmla="*/ 2147483647 w 267"/>
              <a:gd name="T63" fmla="*/ 2147483647 h 270"/>
              <a:gd name="T64" fmla="*/ 2147483647 w 267"/>
              <a:gd name="T65" fmla="*/ 2147483647 h 270"/>
              <a:gd name="T66" fmla="*/ 2147483647 w 267"/>
              <a:gd name="T67" fmla="*/ 2147483647 h 270"/>
              <a:gd name="T68" fmla="*/ 2147483647 w 267"/>
              <a:gd name="T69" fmla="*/ 2147483647 h 270"/>
              <a:gd name="T70" fmla="*/ 2147483647 w 267"/>
              <a:gd name="T71" fmla="*/ 2147483647 h 270"/>
              <a:gd name="T72" fmla="*/ 2147483647 w 267"/>
              <a:gd name="T73" fmla="*/ 2147483647 h 270"/>
              <a:gd name="T74" fmla="*/ 2147483647 w 267"/>
              <a:gd name="T75" fmla="*/ 2147483647 h 270"/>
              <a:gd name="T76" fmla="*/ 0 w 267"/>
              <a:gd name="T77" fmla="*/ 2147483647 h 270"/>
              <a:gd name="T78" fmla="*/ 0 w 267"/>
              <a:gd name="T79" fmla="*/ 2147483647 h 270"/>
              <a:gd name="T80" fmla="*/ 2147483647 w 267"/>
              <a:gd name="T81" fmla="*/ 2147483647 h 270"/>
              <a:gd name="T82" fmla="*/ 2147483647 w 267"/>
              <a:gd name="T83" fmla="*/ 2147483647 h 270"/>
              <a:gd name="T84" fmla="*/ 2147483647 w 267"/>
              <a:gd name="T85" fmla="*/ 2147483647 h 270"/>
              <a:gd name="T86" fmla="*/ 2147483647 w 267"/>
              <a:gd name="T87" fmla="*/ 2147483647 h 270"/>
              <a:gd name="T88" fmla="*/ 2147483647 w 267"/>
              <a:gd name="T89" fmla="*/ 2147483647 h 270"/>
              <a:gd name="T90" fmla="*/ 2147483647 w 267"/>
              <a:gd name="T91" fmla="*/ 2147483647 h 270"/>
              <a:gd name="T92" fmla="*/ 2147483647 w 267"/>
              <a:gd name="T93" fmla="*/ 2147483647 h 270"/>
              <a:gd name="T94" fmla="*/ 2147483647 w 267"/>
              <a:gd name="T95" fmla="*/ 2147483647 h 270"/>
              <a:gd name="T96" fmla="*/ 2147483647 w 267"/>
              <a:gd name="T97" fmla="*/ 2147483647 h 270"/>
              <a:gd name="T98" fmla="*/ 2147483647 w 267"/>
              <a:gd name="T99" fmla="*/ 2147483647 h 270"/>
              <a:gd name="T100" fmla="*/ 2147483647 w 267"/>
              <a:gd name="T101" fmla="*/ 2147483647 h 270"/>
              <a:gd name="T102" fmla="*/ 2147483647 w 267"/>
              <a:gd name="T103" fmla="*/ 2147483647 h 270"/>
              <a:gd name="T104" fmla="*/ 2147483647 w 267"/>
              <a:gd name="T105" fmla="*/ 2147483647 h 270"/>
              <a:gd name="T106" fmla="*/ 2147483647 w 267"/>
              <a:gd name="T107" fmla="*/ 2147483647 h 27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67" h="270">
                <a:moveTo>
                  <a:pt x="82" y="215"/>
                </a:moveTo>
                <a:lnTo>
                  <a:pt x="82" y="215"/>
                </a:lnTo>
                <a:lnTo>
                  <a:pt x="100" y="176"/>
                </a:lnTo>
                <a:lnTo>
                  <a:pt x="121" y="137"/>
                </a:lnTo>
                <a:lnTo>
                  <a:pt x="142" y="102"/>
                </a:lnTo>
                <a:lnTo>
                  <a:pt x="166" y="66"/>
                </a:lnTo>
                <a:lnTo>
                  <a:pt x="186" y="38"/>
                </a:lnTo>
                <a:lnTo>
                  <a:pt x="202" y="20"/>
                </a:lnTo>
                <a:lnTo>
                  <a:pt x="212" y="11"/>
                </a:lnTo>
                <a:lnTo>
                  <a:pt x="219" y="6"/>
                </a:lnTo>
                <a:lnTo>
                  <a:pt x="227" y="4"/>
                </a:lnTo>
                <a:lnTo>
                  <a:pt x="241" y="1"/>
                </a:lnTo>
                <a:lnTo>
                  <a:pt x="263" y="0"/>
                </a:lnTo>
                <a:lnTo>
                  <a:pt x="265" y="0"/>
                </a:lnTo>
                <a:lnTo>
                  <a:pt x="267" y="2"/>
                </a:lnTo>
                <a:lnTo>
                  <a:pt x="265" y="6"/>
                </a:lnTo>
                <a:lnTo>
                  <a:pt x="257" y="13"/>
                </a:lnTo>
                <a:lnTo>
                  <a:pt x="241" y="31"/>
                </a:lnTo>
                <a:lnTo>
                  <a:pt x="223" y="51"/>
                </a:lnTo>
                <a:lnTo>
                  <a:pt x="204" y="77"/>
                </a:lnTo>
                <a:lnTo>
                  <a:pt x="183" y="105"/>
                </a:lnTo>
                <a:lnTo>
                  <a:pt x="164" y="136"/>
                </a:lnTo>
                <a:lnTo>
                  <a:pt x="147" y="167"/>
                </a:lnTo>
                <a:lnTo>
                  <a:pt x="131" y="200"/>
                </a:lnTo>
                <a:lnTo>
                  <a:pt x="116" y="233"/>
                </a:lnTo>
                <a:lnTo>
                  <a:pt x="108" y="253"/>
                </a:lnTo>
                <a:lnTo>
                  <a:pt x="101" y="264"/>
                </a:lnTo>
                <a:lnTo>
                  <a:pt x="99" y="267"/>
                </a:lnTo>
                <a:lnTo>
                  <a:pt x="93" y="268"/>
                </a:lnTo>
                <a:lnTo>
                  <a:pt x="86" y="270"/>
                </a:lnTo>
                <a:lnTo>
                  <a:pt x="77" y="270"/>
                </a:lnTo>
                <a:lnTo>
                  <a:pt x="63" y="270"/>
                </a:lnTo>
                <a:lnTo>
                  <a:pt x="61" y="268"/>
                </a:lnTo>
                <a:lnTo>
                  <a:pt x="58" y="267"/>
                </a:lnTo>
                <a:lnTo>
                  <a:pt x="46" y="249"/>
                </a:lnTo>
                <a:lnTo>
                  <a:pt x="29" y="227"/>
                </a:lnTo>
                <a:lnTo>
                  <a:pt x="10" y="206"/>
                </a:lnTo>
                <a:lnTo>
                  <a:pt x="3" y="196"/>
                </a:lnTo>
                <a:lnTo>
                  <a:pt x="0" y="193"/>
                </a:lnTo>
                <a:lnTo>
                  <a:pt x="0" y="189"/>
                </a:lnTo>
                <a:lnTo>
                  <a:pt x="2" y="187"/>
                </a:lnTo>
                <a:lnTo>
                  <a:pt x="3" y="182"/>
                </a:lnTo>
                <a:lnTo>
                  <a:pt x="6" y="178"/>
                </a:lnTo>
                <a:lnTo>
                  <a:pt x="11" y="174"/>
                </a:lnTo>
                <a:lnTo>
                  <a:pt x="21" y="169"/>
                </a:lnTo>
                <a:lnTo>
                  <a:pt x="25" y="167"/>
                </a:lnTo>
                <a:lnTo>
                  <a:pt x="29" y="167"/>
                </a:lnTo>
                <a:lnTo>
                  <a:pt x="35" y="167"/>
                </a:lnTo>
                <a:lnTo>
                  <a:pt x="40" y="170"/>
                </a:lnTo>
                <a:lnTo>
                  <a:pt x="52" y="177"/>
                </a:lnTo>
                <a:lnTo>
                  <a:pt x="59" y="184"/>
                </a:lnTo>
                <a:lnTo>
                  <a:pt x="66" y="192"/>
                </a:lnTo>
                <a:lnTo>
                  <a:pt x="74" y="203"/>
                </a:lnTo>
                <a:lnTo>
                  <a:pt x="82" y="21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18" name="Freeform 225"/>
          <p:cNvSpPr>
            <a:spLocks/>
          </p:cNvSpPr>
          <p:nvPr/>
        </p:nvSpPr>
        <p:spPr bwMode="auto">
          <a:xfrm>
            <a:off x="4940300" y="2978150"/>
            <a:ext cx="146050" cy="146050"/>
          </a:xfrm>
          <a:custGeom>
            <a:avLst/>
            <a:gdLst>
              <a:gd name="T0" fmla="*/ 2147483647 w 270"/>
              <a:gd name="T1" fmla="*/ 2147483647 h 271"/>
              <a:gd name="T2" fmla="*/ 2147483647 w 270"/>
              <a:gd name="T3" fmla="*/ 2147483647 h 271"/>
              <a:gd name="T4" fmla="*/ 2147483647 w 270"/>
              <a:gd name="T5" fmla="*/ 2147483647 h 271"/>
              <a:gd name="T6" fmla="*/ 2147483647 w 270"/>
              <a:gd name="T7" fmla="*/ 0 h 271"/>
              <a:gd name="T8" fmla="*/ 2147483647 w 270"/>
              <a:gd name="T9" fmla="*/ 0 h 271"/>
              <a:gd name="T10" fmla="*/ 2147483647 w 270"/>
              <a:gd name="T11" fmla="*/ 2147483647 h 271"/>
              <a:gd name="T12" fmla="*/ 2147483647 w 270"/>
              <a:gd name="T13" fmla="*/ 2147483647 h 271"/>
              <a:gd name="T14" fmla="*/ 2147483647 w 270"/>
              <a:gd name="T15" fmla="*/ 2147483647 h 271"/>
              <a:gd name="T16" fmla="*/ 2147483647 w 270"/>
              <a:gd name="T17" fmla="*/ 2147483647 h 271"/>
              <a:gd name="T18" fmla="*/ 2147483647 w 270"/>
              <a:gd name="T19" fmla="*/ 2147483647 h 271"/>
              <a:gd name="T20" fmla="*/ 2147483647 w 270"/>
              <a:gd name="T21" fmla="*/ 2147483647 h 271"/>
              <a:gd name="T22" fmla="*/ 2147483647 w 270"/>
              <a:gd name="T23" fmla="*/ 2147483647 h 271"/>
              <a:gd name="T24" fmla="*/ 2147483647 w 270"/>
              <a:gd name="T25" fmla="*/ 2147483647 h 271"/>
              <a:gd name="T26" fmla="*/ 2147483647 w 270"/>
              <a:gd name="T27" fmla="*/ 2147483647 h 271"/>
              <a:gd name="T28" fmla="*/ 2147483647 w 270"/>
              <a:gd name="T29" fmla="*/ 2147483647 h 271"/>
              <a:gd name="T30" fmla="*/ 2147483647 w 270"/>
              <a:gd name="T31" fmla="*/ 2147483647 h 271"/>
              <a:gd name="T32" fmla="*/ 0 w 270"/>
              <a:gd name="T33" fmla="*/ 2147483647 h 271"/>
              <a:gd name="T34" fmla="*/ 2147483647 w 270"/>
              <a:gd name="T35" fmla="*/ 2147483647 h 271"/>
              <a:gd name="T36" fmla="*/ 2147483647 w 270"/>
              <a:gd name="T37" fmla="*/ 2147483647 h 271"/>
              <a:gd name="T38" fmla="*/ 2147483647 w 270"/>
              <a:gd name="T39" fmla="*/ 2147483647 h 271"/>
              <a:gd name="T40" fmla="*/ 2147483647 w 270"/>
              <a:gd name="T41" fmla="*/ 2147483647 h 271"/>
              <a:gd name="T42" fmla="*/ 2147483647 w 270"/>
              <a:gd name="T43" fmla="*/ 2147483647 h 271"/>
              <a:gd name="T44" fmla="*/ 2147483647 w 270"/>
              <a:gd name="T45" fmla="*/ 2147483647 h 271"/>
              <a:gd name="T46" fmla="*/ 2147483647 w 270"/>
              <a:gd name="T47" fmla="*/ 2147483647 h 271"/>
              <a:gd name="T48" fmla="*/ 2147483647 w 270"/>
              <a:gd name="T49" fmla="*/ 2147483647 h 271"/>
              <a:gd name="T50" fmla="*/ 2147483647 w 270"/>
              <a:gd name="T51" fmla="*/ 2147483647 h 271"/>
              <a:gd name="T52" fmla="*/ 2147483647 w 270"/>
              <a:gd name="T53" fmla="*/ 2147483647 h 271"/>
              <a:gd name="T54" fmla="*/ 2147483647 w 270"/>
              <a:gd name="T55" fmla="*/ 2147483647 h 271"/>
              <a:gd name="T56" fmla="*/ 2147483647 w 270"/>
              <a:gd name="T57" fmla="*/ 2147483647 h 271"/>
              <a:gd name="T58" fmla="*/ 2147483647 w 270"/>
              <a:gd name="T59" fmla="*/ 2147483647 h 271"/>
              <a:gd name="T60" fmla="*/ 2147483647 w 270"/>
              <a:gd name="T61" fmla="*/ 2147483647 h 271"/>
              <a:gd name="T62" fmla="*/ 2147483647 w 270"/>
              <a:gd name="T63" fmla="*/ 2147483647 h 271"/>
              <a:gd name="T64" fmla="*/ 2147483647 w 270"/>
              <a:gd name="T65" fmla="*/ 2147483647 h 271"/>
              <a:gd name="T66" fmla="*/ 2147483647 w 270"/>
              <a:gd name="T67" fmla="*/ 2147483647 h 271"/>
              <a:gd name="T68" fmla="*/ 2147483647 w 270"/>
              <a:gd name="T69" fmla="*/ 2147483647 h 271"/>
              <a:gd name="T70" fmla="*/ 2147483647 w 270"/>
              <a:gd name="T71" fmla="*/ 2147483647 h 271"/>
              <a:gd name="T72" fmla="*/ 2147483647 w 270"/>
              <a:gd name="T73" fmla="*/ 2147483647 h 271"/>
              <a:gd name="T74" fmla="*/ 2147483647 w 270"/>
              <a:gd name="T75" fmla="*/ 2147483647 h 271"/>
              <a:gd name="T76" fmla="*/ 2147483647 w 270"/>
              <a:gd name="T77" fmla="*/ 2147483647 h 271"/>
              <a:gd name="T78" fmla="*/ 2147483647 w 270"/>
              <a:gd name="T79" fmla="*/ 2147483647 h 271"/>
              <a:gd name="T80" fmla="*/ 2147483647 w 270"/>
              <a:gd name="T81" fmla="*/ 2147483647 h 271"/>
              <a:gd name="T82" fmla="*/ 2147483647 w 270"/>
              <a:gd name="T83" fmla="*/ 2147483647 h 27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70" h="271">
                <a:moveTo>
                  <a:pt x="266" y="5"/>
                </a:moveTo>
                <a:lnTo>
                  <a:pt x="266" y="5"/>
                </a:lnTo>
                <a:lnTo>
                  <a:pt x="262" y="1"/>
                </a:lnTo>
                <a:lnTo>
                  <a:pt x="256" y="0"/>
                </a:lnTo>
                <a:lnTo>
                  <a:pt x="250" y="0"/>
                </a:lnTo>
                <a:lnTo>
                  <a:pt x="244" y="1"/>
                </a:lnTo>
                <a:lnTo>
                  <a:pt x="236" y="4"/>
                </a:lnTo>
                <a:lnTo>
                  <a:pt x="228" y="8"/>
                </a:lnTo>
                <a:lnTo>
                  <a:pt x="220" y="13"/>
                </a:lnTo>
                <a:lnTo>
                  <a:pt x="210" y="20"/>
                </a:lnTo>
                <a:lnTo>
                  <a:pt x="196" y="32"/>
                </a:lnTo>
                <a:lnTo>
                  <a:pt x="38" y="20"/>
                </a:lnTo>
                <a:lnTo>
                  <a:pt x="28" y="19"/>
                </a:lnTo>
                <a:lnTo>
                  <a:pt x="22" y="20"/>
                </a:lnTo>
                <a:lnTo>
                  <a:pt x="15" y="21"/>
                </a:lnTo>
                <a:lnTo>
                  <a:pt x="9" y="26"/>
                </a:lnTo>
                <a:lnTo>
                  <a:pt x="0" y="35"/>
                </a:lnTo>
                <a:lnTo>
                  <a:pt x="146" y="88"/>
                </a:lnTo>
                <a:lnTo>
                  <a:pt x="86" y="158"/>
                </a:lnTo>
                <a:lnTo>
                  <a:pt x="33" y="155"/>
                </a:lnTo>
                <a:lnTo>
                  <a:pt x="13" y="174"/>
                </a:lnTo>
                <a:lnTo>
                  <a:pt x="79" y="188"/>
                </a:lnTo>
                <a:lnTo>
                  <a:pt x="95" y="257"/>
                </a:lnTo>
                <a:lnTo>
                  <a:pt x="116" y="237"/>
                </a:lnTo>
                <a:lnTo>
                  <a:pt x="112" y="184"/>
                </a:lnTo>
                <a:lnTo>
                  <a:pt x="181" y="125"/>
                </a:lnTo>
                <a:lnTo>
                  <a:pt x="235" y="271"/>
                </a:lnTo>
                <a:lnTo>
                  <a:pt x="245" y="260"/>
                </a:lnTo>
                <a:lnTo>
                  <a:pt x="248" y="256"/>
                </a:lnTo>
                <a:lnTo>
                  <a:pt x="251" y="249"/>
                </a:lnTo>
                <a:lnTo>
                  <a:pt x="251" y="241"/>
                </a:lnTo>
                <a:lnTo>
                  <a:pt x="251" y="233"/>
                </a:lnTo>
                <a:lnTo>
                  <a:pt x="239" y="73"/>
                </a:lnTo>
                <a:lnTo>
                  <a:pt x="250" y="60"/>
                </a:lnTo>
                <a:lnTo>
                  <a:pt x="256" y="51"/>
                </a:lnTo>
                <a:lnTo>
                  <a:pt x="265" y="39"/>
                </a:lnTo>
                <a:lnTo>
                  <a:pt x="269" y="31"/>
                </a:lnTo>
                <a:lnTo>
                  <a:pt x="270" y="21"/>
                </a:lnTo>
                <a:lnTo>
                  <a:pt x="270" y="16"/>
                </a:lnTo>
                <a:lnTo>
                  <a:pt x="270" y="12"/>
                </a:lnTo>
                <a:lnTo>
                  <a:pt x="269" y="8"/>
                </a:lnTo>
                <a:lnTo>
                  <a:pt x="266" y="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19" name="Freeform 226"/>
          <p:cNvSpPr>
            <a:spLocks noEditPoints="1"/>
          </p:cNvSpPr>
          <p:nvPr/>
        </p:nvSpPr>
        <p:spPr bwMode="auto">
          <a:xfrm>
            <a:off x="3775075" y="1211263"/>
            <a:ext cx="115888" cy="100012"/>
          </a:xfrm>
          <a:custGeom>
            <a:avLst/>
            <a:gdLst>
              <a:gd name="T0" fmla="*/ 2147483647 w 215"/>
              <a:gd name="T1" fmla="*/ 2147483647 h 183"/>
              <a:gd name="T2" fmla="*/ 2147483647 w 215"/>
              <a:gd name="T3" fmla="*/ 2147483647 h 183"/>
              <a:gd name="T4" fmla="*/ 2147483647 w 215"/>
              <a:gd name="T5" fmla="*/ 2147483647 h 183"/>
              <a:gd name="T6" fmla="*/ 2147483647 w 215"/>
              <a:gd name="T7" fmla="*/ 2147483647 h 183"/>
              <a:gd name="T8" fmla="*/ 2147483647 w 215"/>
              <a:gd name="T9" fmla="*/ 2147483647 h 183"/>
              <a:gd name="T10" fmla="*/ 2147483647 w 215"/>
              <a:gd name="T11" fmla="*/ 2147483647 h 183"/>
              <a:gd name="T12" fmla="*/ 2147483647 w 215"/>
              <a:gd name="T13" fmla="*/ 2147483647 h 183"/>
              <a:gd name="T14" fmla="*/ 2147483647 w 215"/>
              <a:gd name="T15" fmla="*/ 2147483647 h 183"/>
              <a:gd name="T16" fmla="*/ 2147483647 w 215"/>
              <a:gd name="T17" fmla="*/ 2147483647 h 183"/>
              <a:gd name="T18" fmla="*/ 2147483647 w 215"/>
              <a:gd name="T19" fmla="*/ 2147483647 h 183"/>
              <a:gd name="T20" fmla="*/ 2147483647 w 215"/>
              <a:gd name="T21" fmla="*/ 2147483647 h 183"/>
              <a:gd name="T22" fmla="*/ 2147483647 w 215"/>
              <a:gd name="T23" fmla="*/ 2147483647 h 183"/>
              <a:gd name="T24" fmla="*/ 2147483647 w 215"/>
              <a:gd name="T25" fmla="*/ 2147483647 h 183"/>
              <a:gd name="T26" fmla="*/ 2147483647 w 215"/>
              <a:gd name="T27" fmla="*/ 2147483647 h 183"/>
              <a:gd name="T28" fmla="*/ 2147483647 w 215"/>
              <a:gd name="T29" fmla="*/ 0 h 183"/>
              <a:gd name="T30" fmla="*/ 2147483647 w 215"/>
              <a:gd name="T31" fmla="*/ 0 h 183"/>
              <a:gd name="T32" fmla="*/ 2147483647 w 215"/>
              <a:gd name="T33" fmla="*/ 2147483647 h 183"/>
              <a:gd name="T34" fmla="*/ 2147483647 w 215"/>
              <a:gd name="T35" fmla="*/ 2147483647 h 183"/>
              <a:gd name="T36" fmla="*/ 2147483647 w 215"/>
              <a:gd name="T37" fmla="*/ 2147483647 h 183"/>
              <a:gd name="T38" fmla="*/ 0 w 215"/>
              <a:gd name="T39" fmla="*/ 2147483647 h 183"/>
              <a:gd name="T40" fmla="*/ 0 w 215"/>
              <a:gd name="T41" fmla="*/ 2147483647 h 183"/>
              <a:gd name="T42" fmla="*/ 2147483647 w 215"/>
              <a:gd name="T43" fmla="*/ 2147483647 h 183"/>
              <a:gd name="T44" fmla="*/ 2147483647 w 215"/>
              <a:gd name="T45" fmla="*/ 2147483647 h 183"/>
              <a:gd name="T46" fmla="*/ 2147483647 w 215"/>
              <a:gd name="T47" fmla="*/ 2147483647 h 183"/>
              <a:gd name="T48" fmla="*/ 2147483647 w 215"/>
              <a:gd name="T49" fmla="*/ 2147483647 h 183"/>
              <a:gd name="T50" fmla="*/ 2147483647 w 215"/>
              <a:gd name="T51" fmla="*/ 2147483647 h 183"/>
              <a:gd name="T52" fmla="*/ 2147483647 w 215"/>
              <a:gd name="T53" fmla="*/ 2147483647 h 183"/>
              <a:gd name="T54" fmla="*/ 2147483647 w 215"/>
              <a:gd name="T55" fmla="*/ 2147483647 h 183"/>
              <a:gd name="T56" fmla="*/ 2147483647 w 215"/>
              <a:gd name="T57" fmla="*/ 2147483647 h 183"/>
              <a:gd name="T58" fmla="*/ 2147483647 w 215"/>
              <a:gd name="T59" fmla="*/ 2147483647 h 18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5" h="183">
                <a:moveTo>
                  <a:pt x="15" y="164"/>
                </a:moveTo>
                <a:lnTo>
                  <a:pt x="83" y="164"/>
                </a:lnTo>
                <a:lnTo>
                  <a:pt x="80" y="183"/>
                </a:lnTo>
                <a:lnTo>
                  <a:pt x="135" y="183"/>
                </a:lnTo>
                <a:lnTo>
                  <a:pt x="132" y="164"/>
                </a:lnTo>
                <a:lnTo>
                  <a:pt x="200" y="164"/>
                </a:lnTo>
                <a:lnTo>
                  <a:pt x="206" y="163"/>
                </a:lnTo>
                <a:lnTo>
                  <a:pt x="211" y="160"/>
                </a:lnTo>
                <a:lnTo>
                  <a:pt x="214" y="155"/>
                </a:lnTo>
                <a:lnTo>
                  <a:pt x="215" y="149"/>
                </a:lnTo>
                <a:lnTo>
                  <a:pt x="215" y="15"/>
                </a:lnTo>
                <a:lnTo>
                  <a:pt x="214" y="10"/>
                </a:lnTo>
                <a:lnTo>
                  <a:pt x="211" y="4"/>
                </a:lnTo>
                <a:lnTo>
                  <a:pt x="206" y="2"/>
                </a:lnTo>
                <a:lnTo>
                  <a:pt x="200" y="0"/>
                </a:lnTo>
                <a:lnTo>
                  <a:pt x="15" y="0"/>
                </a:lnTo>
                <a:lnTo>
                  <a:pt x="9" y="2"/>
                </a:lnTo>
                <a:lnTo>
                  <a:pt x="4" y="4"/>
                </a:lnTo>
                <a:lnTo>
                  <a:pt x="1" y="10"/>
                </a:lnTo>
                <a:lnTo>
                  <a:pt x="0" y="15"/>
                </a:lnTo>
                <a:lnTo>
                  <a:pt x="0" y="149"/>
                </a:lnTo>
                <a:lnTo>
                  <a:pt x="1" y="155"/>
                </a:lnTo>
                <a:lnTo>
                  <a:pt x="4" y="160"/>
                </a:lnTo>
                <a:lnTo>
                  <a:pt x="9" y="163"/>
                </a:lnTo>
                <a:lnTo>
                  <a:pt x="15" y="164"/>
                </a:lnTo>
                <a:close/>
                <a:moveTo>
                  <a:pt x="11" y="10"/>
                </a:moveTo>
                <a:lnTo>
                  <a:pt x="203" y="10"/>
                </a:lnTo>
                <a:lnTo>
                  <a:pt x="203" y="149"/>
                </a:lnTo>
                <a:lnTo>
                  <a:pt x="11" y="149"/>
                </a:lnTo>
                <a:lnTo>
                  <a:pt x="11" y="1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20" name="Freeform 227"/>
          <p:cNvSpPr>
            <a:spLocks noEditPoints="1"/>
          </p:cNvSpPr>
          <p:nvPr/>
        </p:nvSpPr>
        <p:spPr bwMode="auto">
          <a:xfrm>
            <a:off x="3759200" y="1316038"/>
            <a:ext cx="147638" cy="36512"/>
          </a:xfrm>
          <a:custGeom>
            <a:avLst/>
            <a:gdLst>
              <a:gd name="T0" fmla="*/ 2147483647 w 273"/>
              <a:gd name="T1" fmla="*/ 2147483647 h 68"/>
              <a:gd name="T2" fmla="*/ 2147483647 w 273"/>
              <a:gd name="T3" fmla="*/ 2147483647 h 68"/>
              <a:gd name="T4" fmla="*/ 2147483647 w 273"/>
              <a:gd name="T5" fmla="*/ 2147483647 h 68"/>
              <a:gd name="T6" fmla="*/ 2147483647 w 273"/>
              <a:gd name="T7" fmla="*/ 2147483647 h 68"/>
              <a:gd name="T8" fmla="*/ 2147483647 w 273"/>
              <a:gd name="T9" fmla="*/ 2147483647 h 68"/>
              <a:gd name="T10" fmla="*/ 2147483647 w 273"/>
              <a:gd name="T11" fmla="*/ 2147483647 h 68"/>
              <a:gd name="T12" fmla="*/ 2147483647 w 273"/>
              <a:gd name="T13" fmla="*/ 2147483647 h 68"/>
              <a:gd name="T14" fmla="*/ 2147483647 w 273"/>
              <a:gd name="T15" fmla="*/ 0 h 68"/>
              <a:gd name="T16" fmla="*/ 2147483647 w 273"/>
              <a:gd name="T17" fmla="*/ 0 h 68"/>
              <a:gd name="T18" fmla="*/ 2147483647 w 273"/>
              <a:gd name="T19" fmla="*/ 2147483647 h 68"/>
              <a:gd name="T20" fmla="*/ 2147483647 w 273"/>
              <a:gd name="T21" fmla="*/ 2147483647 h 68"/>
              <a:gd name="T22" fmla="*/ 2147483647 w 273"/>
              <a:gd name="T23" fmla="*/ 2147483647 h 68"/>
              <a:gd name="T24" fmla="*/ 2147483647 w 273"/>
              <a:gd name="T25" fmla="*/ 2147483647 h 68"/>
              <a:gd name="T26" fmla="*/ 2147483647 w 273"/>
              <a:gd name="T27" fmla="*/ 2147483647 h 68"/>
              <a:gd name="T28" fmla="*/ 2147483647 w 273"/>
              <a:gd name="T29" fmla="*/ 2147483647 h 68"/>
              <a:gd name="T30" fmla="*/ 2147483647 w 273"/>
              <a:gd name="T31" fmla="*/ 2147483647 h 68"/>
              <a:gd name="T32" fmla="*/ 0 w 273"/>
              <a:gd name="T33" fmla="*/ 2147483647 h 68"/>
              <a:gd name="T34" fmla="*/ 2147483647 w 273"/>
              <a:gd name="T35" fmla="*/ 2147483647 h 68"/>
              <a:gd name="T36" fmla="*/ 2147483647 w 273"/>
              <a:gd name="T37" fmla="*/ 2147483647 h 68"/>
              <a:gd name="T38" fmla="*/ 2147483647 w 273"/>
              <a:gd name="T39" fmla="*/ 2147483647 h 68"/>
              <a:gd name="T40" fmla="*/ 2147483647 w 273"/>
              <a:gd name="T41" fmla="*/ 2147483647 h 68"/>
              <a:gd name="T42" fmla="*/ 2147483647 w 273"/>
              <a:gd name="T43" fmla="*/ 2147483647 h 68"/>
              <a:gd name="T44" fmla="*/ 2147483647 w 273"/>
              <a:gd name="T45" fmla="*/ 2147483647 h 68"/>
              <a:gd name="T46" fmla="*/ 2147483647 w 273"/>
              <a:gd name="T47" fmla="*/ 2147483647 h 68"/>
              <a:gd name="T48" fmla="*/ 2147483647 w 273"/>
              <a:gd name="T49" fmla="*/ 2147483647 h 68"/>
              <a:gd name="T50" fmla="*/ 2147483647 w 273"/>
              <a:gd name="T51" fmla="*/ 2147483647 h 68"/>
              <a:gd name="T52" fmla="*/ 2147483647 w 273"/>
              <a:gd name="T53" fmla="*/ 2147483647 h 68"/>
              <a:gd name="T54" fmla="*/ 2147483647 w 273"/>
              <a:gd name="T55" fmla="*/ 2147483647 h 68"/>
              <a:gd name="T56" fmla="*/ 2147483647 w 273"/>
              <a:gd name="T57" fmla="*/ 2147483647 h 68"/>
              <a:gd name="T58" fmla="*/ 2147483647 w 273"/>
              <a:gd name="T59" fmla="*/ 2147483647 h 68"/>
              <a:gd name="T60" fmla="*/ 2147483647 w 273"/>
              <a:gd name="T61" fmla="*/ 2147483647 h 68"/>
              <a:gd name="T62" fmla="*/ 2147483647 w 273"/>
              <a:gd name="T63" fmla="*/ 2147483647 h 68"/>
              <a:gd name="T64" fmla="*/ 2147483647 w 273"/>
              <a:gd name="T65" fmla="*/ 2147483647 h 68"/>
              <a:gd name="T66" fmla="*/ 2147483647 w 273"/>
              <a:gd name="T67" fmla="*/ 2147483647 h 68"/>
              <a:gd name="T68" fmla="*/ 2147483647 w 273"/>
              <a:gd name="T69" fmla="*/ 2147483647 h 68"/>
              <a:gd name="T70" fmla="*/ 2147483647 w 273"/>
              <a:gd name="T71" fmla="*/ 2147483647 h 68"/>
              <a:gd name="T72" fmla="*/ 2147483647 w 273"/>
              <a:gd name="T73" fmla="*/ 2147483647 h 68"/>
              <a:gd name="T74" fmla="*/ 2147483647 w 273"/>
              <a:gd name="T75" fmla="*/ 2147483647 h 68"/>
              <a:gd name="T76" fmla="*/ 2147483647 w 273"/>
              <a:gd name="T77" fmla="*/ 2147483647 h 68"/>
              <a:gd name="T78" fmla="*/ 2147483647 w 273"/>
              <a:gd name="T79" fmla="*/ 2147483647 h 68"/>
              <a:gd name="T80" fmla="*/ 2147483647 w 273"/>
              <a:gd name="T81" fmla="*/ 2147483647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73" h="68">
                <a:moveTo>
                  <a:pt x="272" y="56"/>
                </a:moveTo>
                <a:lnTo>
                  <a:pt x="272" y="56"/>
                </a:lnTo>
                <a:lnTo>
                  <a:pt x="270" y="51"/>
                </a:lnTo>
                <a:lnTo>
                  <a:pt x="266" y="45"/>
                </a:lnTo>
                <a:lnTo>
                  <a:pt x="255" y="30"/>
                </a:lnTo>
                <a:lnTo>
                  <a:pt x="233" y="1"/>
                </a:lnTo>
                <a:lnTo>
                  <a:pt x="232" y="1"/>
                </a:lnTo>
                <a:lnTo>
                  <a:pt x="229" y="0"/>
                </a:lnTo>
                <a:lnTo>
                  <a:pt x="44" y="0"/>
                </a:lnTo>
                <a:lnTo>
                  <a:pt x="41" y="1"/>
                </a:lnTo>
                <a:lnTo>
                  <a:pt x="40" y="1"/>
                </a:lnTo>
                <a:lnTo>
                  <a:pt x="30" y="15"/>
                </a:lnTo>
                <a:lnTo>
                  <a:pt x="18" y="30"/>
                </a:lnTo>
                <a:lnTo>
                  <a:pt x="7" y="45"/>
                </a:lnTo>
                <a:lnTo>
                  <a:pt x="3" y="51"/>
                </a:lnTo>
                <a:lnTo>
                  <a:pt x="1" y="56"/>
                </a:lnTo>
                <a:lnTo>
                  <a:pt x="0" y="60"/>
                </a:lnTo>
                <a:lnTo>
                  <a:pt x="1" y="63"/>
                </a:lnTo>
                <a:lnTo>
                  <a:pt x="4" y="66"/>
                </a:lnTo>
                <a:lnTo>
                  <a:pt x="8" y="67"/>
                </a:lnTo>
                <a:lnTo>
                  <a:pt x="19" y="68"/>
                </a:lnTo>
                <a:lnTo>
                  <a:pt x="255" y="68"/>
                </a:lnTo>
                <a:lnTo>
                  <a:pt x="265" y="67"/>
                </a:lnTo>
                <a:lnTo>
                  <a:pt x="269" y="66"/>
                </a:lnTo>
                <a:lnTo>
                  <a:pt x="272" y="63"/>
                </a:lnTo>
                <a:lnTo>
                  <a:pt x="273" y="60"/>
                </a:lnTo>
                <a:lnTo>
                  <a:pt x="272" y="56"/>
                </a:lnTo>
                <a:close/>
                <a:moveTo>
                  <a:pt x="265" y="59"/>
                </a:moveTo>
                <a:lnTo>
                  <a:pt x="265" y="59"/>
                </a:lnTo>
                <a:lnTo>
                  <a:pt x="263" y="60"/>
                </a:lnTo>
                <a:lnTo>
                  <a:pt x="255" y="60"/>
                </a:lnTo>
                <a:lnTo>
                  <a:pt x="19" y="60"/>
                </a:lnTo>
                <a:lnTo>
                  <a:pt x="11" y="60"/>
                </a:lnTo>
                <a:lnTo>
                  <a:pt x="8" y="60"/>
                </a:lnTo>
                <a:lnTo>
                  <a:pt x="8" y="57"/>
                </a:lnTo>
                <a:lnTo>
                  <a:pt x="12" y="49"/>
                </a:lnTo>
                <a:lnTo>
                  <a:pt x="22" y="36"/>
                </a:lnTo>
                <a:lnTo>
                  <a:pt x="251" y="36"/>
                </a:lnTo>
                <a:lnTo>
                  <a:pt x="261" y="49"/>
                </a:lnTo>
                <a:lnTo>
                  <a:pt x="265" y="57"/>
                </a:lnTo>
                <a:lnTo>
                  <a:pt x="265" y="5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5821" name="组合 225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338" y="2097088"/>
            <a:ext cx="146050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822" name="组合 23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713" y="1798638"/>
            <a:ext cx="146050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823" name="Freeform 235"/>
          <p:cNvSpPr>
            <a:spLocks noEditPoints="1"/>
          </p:cNvSpPr>
          <p:nvPr/>
        </p:nvSpPr>
        <p:spPr bwMode="auto">
          <a:xfrm>
            <a:off x="3182938" y="2090738"/>
            <a:ext cx="120650" cy="147637"/>
          </a:xfrm>
          <a:custGeom>
            <a:avLst/>
            <a:gdLst>
              <a:gd name="T0" fmla="*/ 2147483647 w 221"/>
              <a:gd name="T1" fmla="*/ 2147483647 h 273"/>
              <a:gd name="T2" fmla="*/ 2147483647 w 221"/>
              <a:gd name="T3" fmla="*/ 2147483647 h 273"/>
              <a:gd name="T4" fmla="*/ 2147483647 w 221"/>
              <a:gd name="T5" fmla="*/ 2147483647 h 273"/>
              <a:gd name="T6" fmla="*/ 2147483647 w 221"/>
              <a:gd name="T7" fmla="*/ 2147483647 h 273"/>
              <a:gd name="T8" fmla="*/ 2147483647 w 221"/>
              <a:gd name="T9" fmla="*/ 2147483647 h 273"/>
              <a:gd name="T10" fmla="*/ 2147483647 w 221"/>
              <a:gd name="T11" fmla="*/ 2147483647 h 273"/>
              <a:gd name="T12" fmla="*/ 2147483647 w 221"/>
              <a:gd name="T13" fmla="*/ 2147483647 h 273"/>
              <a:gd name="T14" fmla="*/ 2147483647 w 221"/>
              <a:gd name="T15" fmla="*/ 0 h 273"/>
              <a:gd name="T16" fmla="*/ 2147483647 w 221"/>
              <a:gd name="T17" fmla="*/ 2147483647 h 273"/>
              <a:gd name="T18" fmla="*/ 2147483647 w 221"/>
              <a:gd name="T19" fmla="*/ 2147483647 h 273"/>
              <a:gd name="T20" fmla="*/ 2147483647 w 221"/>
              <a:gd name="T21" fmla="*/ 2147483647 h 273"/>
              <a:gd name="T22" fmla="*/ 2147483647 w 221"/>
              <a:gd name="T23" fmla="*/ 2147483647 h 273"/>
              <a:gd name="T24" fmla="*/ 2147483647 w 221"/>
              <a:gd name="T25" fmla="*/ 2147483647 h 273"/>
              <a:gd name="T26" fmla="*/ 2147483647 w 221"/>
              <a:gd name="T27" fmla="*/ 2147483647 h 273"/>
              <a:gd name="T28" fmla="*/ 2147483647 w 221"/>
              <a:gd name="T29" fmla="*/ 2147483647 h 273"/>
              <a:gd name="T30" fmla="*/ 0 w 221"/>
              <a:gd name="T31" fmla="*/ 2147483647 h 273"/>
              <a:gd name="T32" fmla="*/ 2147483647 w 221"/>
              <a:gd name="T33" fmla="*/ 2147483647 h 273"/>
              <a:gd name="T34" fmla="*/ 2147483647 w 221"/>
              <a:gd name="T35" fmla="*/ 2147483647 h 273"/>
              <a:gd name="T36" fmla="*/ 2147483647 w 221"/>
              <a:gd name="T37" fmla="*/ 2147483647 h 273"/>
              <a:gd name="T38" fmla="*/ 2147483647 w 221"/>
              <a:gd name="T39" fmla="*/ 2147483647 h 273"/>
              <a:gd name="T40" fmla="*/ 2147483647 w 221"/>
              <a:gd name="T41" fmla="*/ 2147483647 h 273"/>
              <a:gd name="T42" fmla="*/ 2147483647 w 221"/>
              <a:gd name="T43" fmla="*/ 2147483647 h 273"/>
              <a:gd name="T44" fmla="*/ 2147483647 w 221"/>
              <a:gd name="T45" fmla="*/ 2147483647 h 273"/>
              <a:gd name="T46" fmla="*/ 2147483647 w 221"/>
              <a:gd name="T47" fmla="*/ 2147483647 h 273"/>
              <a:gd name="T48" fmla="*/ 2147483647 w 221"/>
              <a:gd name="T49" fmla="*/ 2147483647 h 273"/>
              <a:gd name="T50" fmla="*/ 2147483647 w 221"/>
              <a:gd name="T51" fmla="*/ 2147483647 h 273"/>
              <a:gd name="T52" fmla="*/ 2147483647 w 221"/>
              <a:gd name="T53" fmla="*/ 2147483647 h 273"/>
              <a:gd name="T54" fmla="*/ 2147483647 w 221"/>
              <a:gd name="T55" fmla="*/ 2147483647 h 273"/>
              <a:gd name="T56" fmla="*/ 2147483647 w 221"/>
              <a:gd name="T57" fmla="*/ 2147483647 h 273"/>
              <a:gd name="T58" fmla="*/ 2147483647 w 221"/>
              <a:gd name="T59" fmla="*/ 2147483647 h 273"/>
              <a:gd name="T60" fmla="*/ 2147483647 w 221"/>
              <a:gd name="T61" fmla="*/ 2147483647 h 273"/>
              <a:gd name="T62" fmla="*/ 2147483647 w 221"/>
              <a:gd name="T63" fmla="*/ 2147483647 h 273"/>
              <a:gd name="T64" fmla="*/ 2147483647 w 221"/>
              <a:gd name="T65" fmla="*/ 2147483647 h 273"/>
              <a:gd name="T66" fmla="*/ 2147483647 w 221"/>
              <a:gd name="T67" fmla="*/ 2147483647 h 273"/>
              <a:gd name="T68" fmla="*/ 2147483647 w 221"/>
              <a:gd name="T69" fmla="*/ 2147483647 h 273"/>
              <a:gd name="T70" fmla="*/ 2147483647 w 221"/>
              <a:gd name="T71" fmla="*/ 2147483647 h 273"/>
              <a:gd name="T72" fmla="*/ 2147483647 w 221"/>
              <a:gd name="T73" fmla="*/ 2147483647 h 273"/>
              <a:gd name="T74" fmla="*/ 2147483647 w 221"/>
              <a:gd name="T75" fmla="*/ 2147483647 h 273"/>
              <a:gd name="T76" fmla="*/ 2147483647 w 221"/>
              <a:gd name="T77" fmla="*/ 2147483647 h 273"/>
              <a:gd name="T78" fmla="*/ 2147483647 w 221"/>
              <a:gd name="T79" fmla="*/ 2147483647 h 273"/>
              <a:gd name="T80" fmla="*/ 2147483647 w 221"/>
              <a:gd name="T81" fmla="*/ 2147483647 h 273"/>
              <a:gd name="T82" fmla="*/ 2147483647 w 221"/>
              <a:gd name="T83" fmla="*/ 2147483647 h 273"/>
              <a:gd name="T84" fmla="*/ 2147483647 w 221"/>
              <a:gd name="T85" fmla="*/ 2147483647 h 273"/>
              <a:gd name="T86" fmla="*/ 2147483647 w 221"/>
              <a:gd name="T87" fmla="*/ 2147483647 h 273"/>
              <a:gd name="T88" fmla="*/ 2147483647 w 221"/>
              <a:gd name="T89" fmla="*/ 2147483647 h 273"/>
              <a:gd name="T90" fmla="*/ 2147483647 w 221"/>
              <a:gd name="T91" fmla="*/ 2147483647 h 273"/>
              <a:gd name="T92" fmla="*/ 2147483647 w 221"/>
              <a:gd name="T93" fmla="*/ 2147483647 h 273"/>
              <a:gd name="T94" fmla="*/ 2147483647 w 221"/>
              <a:gd name="T95" fmla="*/ 2147483647 h 273"/>
              <a:gd name="T96" fmla="*/ 2147483647 w 221"/>
              <a:gd name="T97" fmla="*/ 2147483647 h 273"/>
              <a:gd name="T98" fmla="*/ 2147483647 w 221"/>
              <a:gd name="T99" fmla="*/ 2147483647 h 273"/>
              <a:gd name="T100" fmla="*/ 2147483647 w 221"/>
              <a:gd name="T101" fmla="*/ 2147483647 h 27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21" h="273">
                <a:moveTo>
                  <a:pt x="183" y="78"/>
                </a:moveTo>
                <a:lnTo>
                  <a:pt x="183" y="78"/>
                </a:lnTo>
                <a:lnTo>
                  <a:pt x="198" y="78"/>
                </a:lnTo>
                <a:lnTo>
                  <a:pt x="199" y="76"/>
                </a:lnTo>
                <a:lnTo>
                  <a:pt x="214" y="61"/>
                </a:lnTo>
                <a:lnTo>
                  <a:pt x="216" y="60"/>
                </a:lnTo>
                <a:lnTo>
                  <a:pt x="216" y="59"/>
                </a:lnTo>
                <a:lnTo>
                  <a:pt x="196" y="41"/>
                </a:lnTo>
                <a:lnTo>
                  <a:pt x="195" y="39"/>
                </a:lnTo>
                <a:lnTo>
                  <a:pt x="194" y="41"/>
                </a:lnTo>
                <a:lnTo>
                  <a:pt x="179" y="56"/>
                </a:lnTo>
                <a:lnTo>
                  <a:pt x="177" y="59"/>
                </a:lnTo>
                <a:lnTo>
                  <a:pt x="177" y="74"/>
                </a:lnTo>
                <a:lnTo>
                  <a:pt x="166" y="65"/>
                </a:lnTo>
                <a:lnTo>
                  <a:pt x="154" y="60"/>
                </a:lnTo>
                <a:lnTo>
                  <a:pt x="141" y="56"/>
                </a:lnTo>
                <a:lnTo>
                  <a:pt x="127" y="53"/>
                </a:lnTo>
                <a:lnTo>
                  <a:pt x="127" y="28"/>
                </a:lnTo>
                <a:lnTo>
                  <a:pt x="136" y="28"/>
                </a:lnTo>
                <a:lnTo>
                  <a:pt x="138" y="28"/>
                </a:lnTo>
                <a:lnTo>
                  <a:pt x="139" y="27"/>
                </a:lnTo>
                <a:lnTo>
                  <a:pt x="139" y="1"/>
                </a:lnTo>
                <a:lnTo>
                  <a:pt x="138" y="0"/>
                </a:lnTo>
                <a:lnTo>
                  <a:pt x="136" y="0"/>
                </a:lnTo>
                <a:lnTo>
                  <a:pt x="86" y="0"/>
                </a:lnTo>
                <a:lnTo>
                  <a:pt x="83" y="0"/>
                </a:lnTo>
                <a:lnTo>
                  <a:pt x="83" y="1"/>
                </a:lnTo>
                <a:lnTo>
                  <a:pt x="83" y="27"/>
                </a:lnTo>
                <a:lnTo>
                  <a:pt x="83" y="28"/>
                </a:lnTo>
                <a:lnTo>
                  <a:pt x="86" y="28"/>
                </a:lnTo>
                <a:lnTo>
                  <a:pt x="95" y="28"/>
                </a:lnTo>
                <a:lnTo>
                  <a:pt x="95" y="53"/>
                </a:lnTo>
                <a:lnTo>
                  <a:pt x="85" y="54"/>
                </a:lnTo>
                <a:lnTo>
                  <a:pt x="75" y="57"/>
                </a:lnTo>
                <a:lnTo>
                  <a:pt x="67" y="61"/>
                </a:lnTo>
                <a:lnTo>
                  <a:pt x="57" y="65"/>
                </a:lnTo>
                <a:lnTo>
                  <a:pt x="49" y="71"/>
                </a:lnTo>
                <a:lnTo>
                  <a:pt x="42" y="76"/>
                </a:lnTo>
                <a:lnTo>
                  <a:pt x="34" y="82"/>
                </a:lnTo>
                <a:lnTo>
                  <a:pt x="27" y="90"/>
                </a:lnTo>
                <a:lnTo>
                  <a:pt x="22" y="97"/>
                </a:lnTo>
                <a:lnTo>
                  <a:pt x="16" y="105"/>
                </a:lnTo>
                <a:lnTo>
                  <a:pt x="12" y="113"/>
                </a:lnTo>
                <a:lnTo>
                  <a:pt x="8" y="123"/>
                </a:lnTo>
                <a:lnTo>
                  <a:pt x="4" y="132"/>
                </a:lnTo>
                <a:lnTo>
                  <a:pt x="3" y="142"/>
                </a:lnTo>
                <a:lnTo>
                  <a:pt x="1" y="151"/>
                </a:lnTo>
                <a:lnTo>
                  <a:pt x="0" y="162"/>
                </a:lnTo>
                <a:lnTo>
                  <a:pt x="1" y="173"/>
                </a:lnTo>
                <a:lnTo>
                  <a:pt x="3" y="184"/>
                </a:lnTo>
                <a:lnTo>
                  <a:pt x="5" y="195"/>
                </a:lnTo>
                <a:lnTo>
                  <a:pt x="9" y="205"/>
                </a:lnTo>
                <a:lnTo>
                  <a:pt x="14" y="214"/>
                </a:lnTo>
                <a:lnTo>
                  <a:pt x="19" y="224"/>
                </a:lnTo>
                <a:lnTo>
                  <a:pt x="26" y="232"/>
                </a:lnTo>
                <a:lnTo>
                  <a:pt x="33" y="240"/>
                </a:lnTo>
                <a:lnTo>
                  <a:pt x="41" y="247"/>
                </a:lnTo>
                <a:lnTo>
                  <a:pt x="49" y="254"/>
                </a:lnTo>
                <a:lnTo>
                  <a:pt x="59" y="259"/>
                </a:lnTo>
                <a:lnTo>
                  <a:pt x="68" y="263"/>
                </a:lnTo>
                <a:lnTo>
                  <a:pt x="78" y="267"/>
                </a:lnTo>
                <a:lnTo>
                  <a:pt x="89" y="270"/>
                </a:lnTo>
                <a:lnTo>
                  <a:pt x="100" y="271"/>
                </a:lnTo>
                <a:lnTo>
                  <a:pt x="110" y="273"/>
                </a:lnTo>
                <a:lnTo>
                  <a:pt x="123" y="271"/>
                </a:lnTo>
                <a:lnTo>
                  <a:pt x="134" y="270"/>
                </a:lnTo>
                <a:lnTo>
                  <a:pt x="145" y="267"/>
                </a:lnTo>
                <a:lnTo>
                  <a:pt x="154" y="263"/>
                </a:lnTo>
                <a:lnTo>
                  <a:pt x="164" y="259"/>
                </a:lnTo>
                <a:lnTo>
                  <a:pt x="173" y="254"/>
                </a:lnTo>
                <a:lnTo>
                  <a:pt x="181" y="247"/>
                </a:lnTo>
                <a:lnTo>
                  <a:pt x="190" y="240"/>
                </a:lnTo>
                <a:lnTo>
                  <a:pt x="196" y="232"/>
                </a:lnTo>
                <a:lnTo>
                  <a:pt x="203" y="224"/>
                </a:lnTo>
                <a:lnTo>
                  <a:pt x="209" y="214"/>
                </a:lnTo>
                <a:lnTo>
                  <a:pt x="213" y="205"/>
                </a:lnTo>
                <a:lnTo>
                  <a:pt x="217" y="195"/>
                </a:lnTo>
                <a:lnTo>
                  <a:pt x="220" y="184"/>
                </a:lnTo>
                <a:lnTo>
                  <a:pt x="221" y="173"/>
                </a:lnTo>
                <a:lnTo>
                  <a:pt x="221" y="162"/>
                </a:lnTo>
                <a:lnTo>
                  <a:pt x="221" y="150"/>
                </a:lnTo>
                <a:lnTo>
                  <a:pt x="220" y="138"/>
                </a:lnTo>
                <a:lnTo>
                  <a:pt x="216" y="125"/>
                </a:lnTo>
                <a:lnTo>
                  <a:pt x="211" y="114"/>
                </a:lnTo>
                <a:lnTo>
                  <a:pt x="206" y="105"/>
                </a:lnTo>
                <a:lnTo>
                  <a:pt x="199" y="95"/>
                </a:lnTo>
                <a:lnTo>
                  <a:pt x="191" y="86"/>
                </a:lnTo>
                <a:lnTo>
                  <a:pt x="183" y="78"/>
                </a:lnTo>
                <a:close/>
                <a:moveTo>
                  <a:pt x="110" y="255"/>
                </a:moveTo>
                <a:lnTo>
                  <a:pt x="110" y="255"/>
                </a:lnTo>
                <a:lnTo>
                  <a:pt x="101" y="255"/>
                </a:lnTo>
                <a:lnTo>
                  <a:pt x="93" y="254"/>
                </a:lnTo>
                <a:lnTo>
                  <a:pt x="83" y="251"/>
                </a:lnTo>
                <a:lnTo>
                  <a:pt x="75" y="248"/>
                </a:lnTo>
                <a:lnTo>
                  <a:pt x="67" y="244"/>
                </a:lnTo>
                <a:lnTo>
                  <a:pt x="59" y="239"/>
                </a:lnTo>
                <a:lnTo>
                  <a:pt x="52" y="235"/>
                </a:lnTo>
                <a:lnTo>
                  <a:pt x="45" y="228"/>
                </a:lnTo>
                <a:lnTo>
                  <a:pt x="40" y="221"/>
                </a:lnTo>
                <a:lnTo>
                  <a:pt x="34" y="214"/>
                </a:lnTo>
                <a:lnTo>
                  <a:pt x="29" y="206"/>
                </a:lnTo>
                <a:lnTo>
                  <a:pt x="25" y="198"/>
                </a:lnTo>
                <a:lnTo>
                  <a:pt x="22" y="189"/>
                </a:lnTo>
                <a:lnTo>
                  <a:pt x="19" y="180"/>
                </a:lnTo>
                <a:lnTo>
                  <a:pt x="18" y="172"/>
                </a:lnTo>
                <a:lnTo>
                  <a:pt x="18" y="162"/>
                </a:lnTo>
                <a:lnTo>
                  <a:pt x="18" y="153"/>
                </a:lnTo>
                <a:lnTo>
                  <a:pt x="19" y="143"/>
                </a:lnTo>
                <a:lnTo>
                  <a:pt x="22" y="134"/>
                </a:lnTo>
                <a:lnTo>
                  <a:pt x="25" y="125"/>
                </a:lnTo>
                <a:lnTo>
                  <a:pt x="29" y="117"/>
                </a:lnTo>
                <a:lnTo>
                  <a:pt x="34" y="109"/>
                </a:lnTo>
                <a:lnTo>
                  <a:pt x="40" y="102"/>
                </a:lnTo>
                <a:lnTo>
                  <a:pt x="45" y="95"/>
                </a:lnTo>
                <a:lnTo>
                  <a:pt x="52" y="90"/>
                </a:lnTo>
                <a:lnTo>
                  <a:pt x="59" y="84"/>
                </a:lnTo>
                <a:lnTo>
                  <a:pt x="67" y="79"/>
                </a:lnTo>
                <a:lnTo>
                  <a:pt x="75" y="76"/>
                </a:lnTo>
                <a:lnTo>
                  <a:pt x="83" y="72"/>
                </a:lnTo>
                <a:lnTo>
                  <a:pt x="93" y="71"/>
                </a:lnTo>
                <a:lnTo>
                  <a:pt x="101" y="68"/>
                </a:lnTo>
                <a:lnTo>
                  <a:pt x="110" y="68"/>
                </a:lnTo>
                <a:lnTo>
                  <a:pt x="120" y="68"/>
                </a:lnTo>
                <a:lnTo>
                  <a:pt x="130" y="71"/>
                </a:lnTo>
                <a:lnTo>
                  <a:pt x="139" y="72"/>
                </a:lnTo>
                <a:lnTo>
                  <a:pt x="147" y="76"/>
                </a:lnTo>
                <a:lnTo>
                  <a:pt x="156" y="79"/>
                </a:lnTo>
                <a:lnTo>
                  <a:pt x="164" y="84"/>
                </a:lnTo>
                <a:lnTo>
                  <a:pt x="171" y="90"/>
                </a:lnTo>
                <a:lnTo>
                  <a:pt x="177" y="95"/>
                </a:lnTo>
                <a:lnTo>
                  <a:pt x="183" y="102"/>
                </a:lnTo>
                <a:lnTo>
                  <a:pt x="188" y="109"/>
                </a:lnTo>
                <a:lnTo>
                  <a:pt x="194" y="117"/>
                </a:lnTo>
                <a:lnTo>
                  <a:pt x="198" y="125"/>
                </a:lnTo>
                <a:lnTo>
                  <a:pt x="201" y="134"/>
                </a:lnTo>
                <a:lnTo>
                  <a:pt x="203" y="143"/>
                </a:lnTo>
                <a:lnTo>
                  <a:pt x="205" y="153"/>
                </a:lnTo>
                <a:lnTo>
                  <a:pt x="205" y="162"/>
                </a:lnTo>
                <a:lnTo>
                  <a:pt x="205" y="172"/>
                </a:lnTo>
                <a:lnTo>
                  <a:pt x="203" y="180"/>
                </a:lnTo>
                <a:lnTo>
                  <a:pt x="201" y="189"/>
                </a:lnTo>
                <a:lnTo>
                  <a:pt x="198" y="198"/>
                </a:lnTo>
                <a:lnTo>
                  <a:pt x="194" y="206"/>
                </a:lnTo>
                <a:lnTo>
                  <a:pt x="188" y="214"/>
                </a:lnTo>
                <a:lnTo>
                  <a:pt x="183" y="221"/>
                </a:lnTo>
                <a:lnTo>
                  <a:pt x="177" y="228"/>
                </a:lnTo>
                <a:lnTo>
                  <a:pt x="171" y="235"/>
                </a:lnTo>
                <a:lnTo>
                  <a:pt x="164" y="239"/>
                </a:lnTo>
                <a:lnTo>
                  <a:pt x="156" y="244"/>
                </a:lnTo>
                <a:lnTo>
                  <a:pt x="147" y="248"/>
                </a:lnTo>
                <a:lnTo>
                  <a:pt x="139" y="251"/>
                </a:lnTo>
                <a:lnTo>
                  <a:pt x="130" y="254"/>
                </a:lnTo>
                <a:lnTo>
                  <a:pt x="120" y="255"/>
                </a:lnTo>
                <a:lnTo>
                  <a:pt x="110" y="25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24" name="Freeform 236"/>
          <p:cNvSpPr>
            <a:spLocks/>
          </p:cNvSpPr>
          <p:nvPr/>
        </p:nvSpPr>
        <p:spPr bwMode="auto">
          <a:xfrm>
            <a:off x="3240088" y="2147888"/>
            <a:ext cx="33337" cy="34925"/>
          </a:xfrm>
          <a:custGeom>
            <a:avLst/>
            <a:gdLst>
              <a:gd name="T0" fmla="*/ 2147483647 w 64"/>
              <a:gd name="T1" fmla="*/ 2147483647 h 64"/>
              <a:gd name="T2" fmla="*/ 2147483647 w 64"/>
              <a:gd name="T3" fmla="*/ 2147483647 h 64"/>
              <a:gd name="T4" fmla="*/ 0 w 64"/>
              <a:gd name="T5" fmla="*/ 2147483647 h 64"/>
              <a:gd name="T6" fmla="*/ 0 w 64"/>
              <a:gd name="T7" fmla="*/ 2147483647 h 64"/>
              <a:gd name="T8" fmla="*/ 0 w 64"/>
              <a:gd name="T9" fmla="*/ 2147483647 h 64"/>
              <a:gd name="T10" fmla="*/ 2147483647 w 64"/>
              <a:gd name="T11" fmla="*/ 2147483647 h 64"/>
              <a:gd name="T12" fmla="*/ 2147483647 w 64"/>
              <a:gd name="T13" fmla="*/ 2147483647 h 64"/>
              <a:gd name="T14" fmla="*/ 2147483647 w 64"/>
              <a:gd name="T15" fmla="*/ 2147483647 h 64"/>
              <a:gd name="T16" fmla="*/ 2147483647 w 64"/>
              <a:gd name="T17" fmla="*/ 2147483647 h 64"/>
              <a:gd name="T18" fmla="*/ 2147483647 w 64"/>
              <a:gd name="T19" fmla="*/ 2147483647 h 64"/>
              <a:gd name="T20" fmla="*/ 2147483647 w 64"/>
              <a:gd name="T21" fmla="*/ 2147483647 h 64"/>
              <a:gd name="T22" fmla="*/ 2147483647 w 64"/>
              <a:gd name="T23" fmla="*/ 2147483647 h 64"/>
              <a:gd name="T24" fmla="*/ 2147483647 w 64"/>
              <a:gd name="T25" fmla="*/ 2147483647 h 64"/>
              <a:gd name="T26" fmla="*/ 2147483647 w 64"/>
              <a:gd name="T27" fmla="*/ 2147483647 h 64"/>
              <a:gd name="T28" fmla="*/ 2147483647 w 64"/>
              <a:gd name="T29" fmla="*/ 2147483647 h 64"/>
              <a:gd name="T30" fmla="*/ 2147483647 w 64"/>
              <a:gd name="T31" fmla="*/ 2147483647 h 64"/>
              <a:gd name="T32" fmla="*/ 2147483647 w 64"/>
              <a:gd name="T33" fmla="*/ 0 h 64"/>
              <a:gd name="T34" fmla="*/ 2147483647 w 64"/>
              <a:gd name="T35" fmla="*/ 2147483647 h 64"/>
              <a:gd name="T36" fmla="*/ 2147483647 w 64"/>
              <a:gd name="T37" fmla="*/ 2147483647 h 6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4" h="64">
                <a:moveTo>
                  <a:pt x="52" y="3"/>
                </a:moveTo>
                <a:lnTo>
                  <a:pt x="2" y="52"/>
                </a:lnTo>
                <a:lnTo>
                  <a:pt x="0" y="54"/>
                </a:lnTo>
                <a:lnTo>
                  <a:pt x="0" y="57"/>
                </a:lnTo>
                <a:lnTo>
                  <a:pt x="0" y="60"/>
                </a:lnTo>
                <a:lnTo>
                  <a:pt x="2" y="61"/>
                </a:lnTo>
                <a:lnTo>
                  <a:pt x="4" y="63"/>
                </a:lnTo>
                <a:lnTo>
                  <a:pt x="6" y="64"/>
                </a:lnTo>
                <a:lnTo>
                  <a:pt x="9" y="63"/>
                </a:lnTo>
                <a:lnTo>
                  <a:pt x="12" y="61"/>
                </a:lnTo>
                <a:lnTo>
                  <a:pt x="61" y="12"/>
                </a:lnTo>
                <a:lnTo>
                  <a:pt x="62" y="9"/>
                </a:lnTo>
                <a:lnTo>
                  <a:pt x="64" y="7"/>
                </a:lnTo>
                <a:lnTo>
                  <a:pt x="62" y="4"/>
                </a:lnTo>
                <a:lnTo>
                  <a:pt x="61" y="3"/>
                </a:lnTo>
                <a:lnTo>
                  <a:pt x="60" y="1"/>
                </a:lnTo>
                <a:lnTo>
                  <a:pt x="57" y="0"/>
                </a:lnTo>
                <a:lnTo>
                  <a:pt x="54" y="1"/>
                </a:lnTo>
                <a:lnTo>
                  <a:pt x="52" y="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25" name="Freeform 237"/>
          <p:cNvSpPr>
            <a:spLocks noEditPoints="1"/>
          </p:cNvSpPr>
          <p:nvPr/>
        </p:nvSpPr>
        <p:spPr bwMode="auto">
          <a:xfrm>
            <a:off x="4646613" y="2092325"/>
            <a:ext cx="146050" cy="146050"/>
          </a:xfrm>
          <a:custGeom>
            <a:avLst/>
            <a:gdLst>
              <a:gd name="T0" fmla="*/ 2147483647 w 270"/>
              <a:gd name="T1" fmla="*/ 2147483647 h 272"/>
              <a:gd name="T2" fmla="*/ 2147483647 w 270"/>
              <a:gd name="T3" fmla="*/ 2147483647 h 272"/>
              <a:gd name="T4" fmla="*/ 2147483647 w 270"/>
              <a:gd name="T5" fmla="*/ 2147483647 h 272"/>
              <a:gd name="T6" fmla="*/ 2147483647 w 270"/>
              <a:gd name="T7" fmla="*/ 2147483647 h 272"/>
              <a:gd name="T8" fmla="*/ 2147483647 w 270"/>
              <a:gd name="T9" fmla="*/ 2147483647 h 272"/>
              <a:gd name="T10" fmla="*/ 2147483647 w 270"/>
              <a:gd name="T11" fmla="*/ 2147483647 h 272"/>
              <a:gd name="T12" fmla="*/ 2147483647 w 270"/>
              <a:gd name="T13" fmla="*/ 2147483647 h 272"/>
              <a:gd name="T14" fmla="*/ 2147483647 w 270"/>
              <a:gd name="T15" fmla="*/ 2147483647 h 272"/>
              <a:gd name="T16" fmla="*/ 2147483647 w 270"/>
              <a:gd name="T17" fmla="*/ 2147483647 h 272"/>
              <a:gd name="T18" fmla="*/ 2147483647 w 270"/>
              <a:gd name="T19" fmla="*/ 2147483647 h 272"/>
              <a:gd name="T20" fmla="*/ 2147483647 w 270"/>
              <a:gd name="T21" fmla="*/ 2147483647 h 272"/>
              <a:gd name="T22" fmla="*/ 2147483647 w 270"/>
              <a:gd name="T23" fmla="*/ 2147483647 h 272"/>
              <a:gd name="T24" fmla="*/ 2147483647 w 270"/>
              <a:gd name="T25" fmla="*/ 2147483647 h 272"/>
              <a:gd name="T26" fmla="*/ 2147483647 w 270"/>
              <a:gd name="T27" fmla="*/ 2147483647 h 272"/>
              <a:gd name="T28" fmla="*/ 2147483647 w 270"/>
              <a:gd name="T29" fmla="*/ 2147483647 h 272"/>
              <a:gd name="T30" fmla="*/ 2147483647 w 270"/>
              <a:gd name="T31" fmla="*/ 2147483647 h 272"/>
              <a:gd name="T32" fmla="*/ 2147483647 w 270"/>
              <a:gd name="T33" fmla="*/ 2147483647 h 272"/>
              <a:gd name="T34" fmla="*/ 2147483647 w 270"/>
              <a:gd name="T35" fmla="*/ 2147483647 h 272"/>
              <a:gd name="T36" fmla="*/ 2147483647 w 270"/>
              <a:gd name="T37" fmla="*/ 2147483647 h 272"/>
              <a:gd name="T38" fmla="*/ 2147483647 w 270"/>
              <a:gd name="T39" fmla="*/ 0 h 272"/>
              <a:gd name="T40" fmla="*/ 2147483647 w 270"/>
              <a:gd name="T41" fmla="*/ 2147483647 h 272"/>
              <a:gd name="T42" fmla="*/ 2147483647 w 270"/>
              <a:gd name="T43" fmla="*/ 2147483647 h 272"/>
              <a:gd name="T44" fmla="*/ 2147483647 w 270"/>
              <a:gd name="T45" fmla="*/ 2147483647 h 272"/>
              <a:gd name="T46" fmla="*/ 2147483647 w 270"/>
              <a:gd name="T47" fmla="*/ 2147483647 h 272"/>
              <a:gd name="T48" fmla="*/ 2147483647 w 270"/>
              <a:gd name="T49" fmla="*/ 2147483647 h 272"/>
              <a:gd name="T50" fmla="*/ 2147483647 w 270"/>
              <a:gd name="T51" fmla="*/ 2147483647 h 272"/>
              <a:gd name="T52" fmla="*/ 2147483647 w 270"/>
              <a:gd name="T53" fmla="*/ 2147483647 h 272"/>
              <a:gd name="T54" fmla="*/ 2147483647 w 270"/>
              <a:gd name="T55" fmla="*/ 2147483647 h 272"/>
              <a:gd name="T56" fmla="*/ 2147483647 w 270"/>
              <a:gd name="T57" fmla="*/ 2147483647 h 272"/>
              <a:gd name="T58" fmla="*/ 2147483647 w 270"/>
              <a:gd name="T59" fmla="*/ 2147483647 h 272"/>
              <a:gd name="T60" fmla="*/ 2147483647 w 270"/>
              <a:gd name="T61" fmla="*/ 2147483647 h 272"/>
              <a:gd name="T62" fmla="*/ 2147483647 w 270"/>
              <a:gd name="T63" fmla="*/ 2147483647 h 272"/>
              <a:gd name="T64" fmla="*/ 2147483647 w 270"/>
              <a:gd name="T65" fmla="*/ 2147483647 h 272"/>
              <a:gd name="T66" fmla="*/ 0 w 270"/>
              <a:gd name="T67" fmla="*/ 2147483647 h 272"/>
              <a:gd name="T68" fmla="*/ 2147483647 w 270"/>
              <a:gd name="T69" fmla="*/ 2147483647 h 272"/>
              <a:gd name="T70" fmla="*/ 2147483647 w 270"/>
              <a:gd name="T71" fmla="*/ 2147483647 h 272"/>
              <a:gd name="T72" fmla="*/ 2147483647 w 270"/>
              <a:gd name="T73" fmla="*/ 2147483647 h 272"/>
              <a:gd name="T74" fmla="*/ 2147483647 w 270"/>
              <a:gd name="T75" fmla="*/ 2147483647 h 272"/>
              <a:gd name="T76" fmla="*/ 2147483647 w 270"/>
              <a:gd name="T77" fmla="*/ 2147483647 h 272"/>
              <a:gd name="T78" fmla="*/ 2147483647 w 270"/>
              <a:gd name="T79" fmla="*/ 2147483647 h 272"/>
              <a:gd name="T80" fmla="*/ 2147483647 w 270"/>
              <a:gd name="T81" fmla="*/ 2147483647 h 272"/>
              <a:gd name="T82" fmla="*/ 2147483647 w 270"/>
              <a:gd name="T83" fmla="*/ 2147483647 h 272"/>
              <a:gd name="T84" fmla="*/ 2147483647 w 270"/>
              <a:gd name="T85" fmla="*/ 2147483647 h 272"/>
              <a:gd name="T86" fmla="*/ 2147483647 w 270"/>
              <a:gd name="T87" fmla="*/ 2147483647 h 272"/>
              <a:gd name="T88" fmla="*/ 2147483647 w 270"/>
              <a:gd name="T89" fmla="*/ 2147483647 h 272"/>
              <a:gd name="T90" fmla="*/ 2147483647 w 270"/>
              <a:gd name="T91" fmla="*/ 2147483647 h 272"/>
              <a:gd name="T92" fmla="*/ 2147483647 w 270"/>
              <a:gd name="T93" fmla="*/ 2147483647 h 272"/>
              <a:gd name="T94" fmla="*/ 2147483647 w 270"/>
              <a:gd name="T95" fmla="*/ 2147483647 h 272"/>
              <a:gd name="T96" fmla="*/ 2147483647 w 270"/>
              <a:gd name="T97" fmla="*/ 2147483647 h 272"/>
              <a:gd name="T98" fmla="*/ 2147483647 w 270"/>
              <a:gd name="T99" fmla="*/ 2147483647 h 272"/>
              <a:gd name="T100" fmla="*/ 2147483647 w 270"/>
              <a:gd name="T101" fmla="*/ 2147483647 h 272"/>
              <a:gd name="T102" fmla="*/ 2147483647 w 270"/>
              <a:gd name="T103" fmla="*/ 2147483647 h 272"/>
              <a:gd name="T104" fmla="*/ 2147483647 w 270"/>
              <a:gd name="T105" fmla="*/ 2147483647 h 272"/>
              <a:gd name="T106" fmla="*/ 2147483647 w 270"/>
              <a:gd name="T107" fmla="*/ 2147483647 h 272"/>
              <a:gd name="T108" fmla="*/ 2147483647 w 270"/>
              <a:gd name="T109" fmla="*/ 2147483647 h 272"/>
              <a:gd name="T110" fmla="*/ 2147483647 w 270"/>
              <a:gd name="T111" fmla="*/ 2147483647 h 27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70" h="272">
                <a:moveTo>
                  <a:pt x="264" y="40"/>
                </a:moveTo>
                <a:lnTo>
                  <a:pt x="264" y="40"/>
                </a:lnTo>
                <a:lnTo>
                  <a:pt x="250" y="38"/>
                </a:lnTo>
                <a:lnTo>
                  <a:pt x="236" y="38"/>
                </a:lnTo>
                <a:lnTo>
                  <a:pt x="220" y="41"/>
                </a:lnTo>
                <a:lnTo>
                  <a:pt x="199" y="45"/>
                </a:lnTo>
                <a:lnTo>
                  <a:pt x="175" y="52"/>
                </a:lnTo>
                <a:lnTo>
                  <a:pt x="189" y="45"/>
                </a:lnTo>
                <a:lnTo>
                  <a:pt x="201" y="41"/>
                </a:lnTo>
                <a:lnTo>
                  <a:pt x="213" y="37"/>
                </a:lnTo>
                <a:lnTo>
                  <a:pt x="224" y="34"/>
                </a:lnTo>
                <a:lnTo>
                  <a:pt x="239" y="32"/>
                </a:lnTo>
                <a:lnTo>
                  <a:pt x="246" y="30"/>
                </a:lnTo>
                <a:lnTo>
                  <a:pt x="249" y="30"/>
                </a:lnTo>
                <a:lnTo>
                  <a:pt x="250" y="29"/>
                </a:lnTo>
                <a:lnTo>
                  <a:pt x="251" y="27"/>
                </a:lnTo>
                <a:lnTo>
                  <a:pt x="251" y="25"/>
                </a:lnTo>
                <a:lnTo>
                  <a:pt x="250" y="23"/>
                </a:lnTo>
                <a:lnTo>
                  <a:pt x="250" y="22"/>
                </a:lnTo>
                <a:lnTo>
                  <a:pt x="247" y="21"/>
                </a:lnTo>
                <a:lnTo>
                  <a:pt x="246" y="19"/>
                </a:lnTo>
                <a:lnTo>
                  <a:pt x="236" y="21"/>
                </a:lnTo>
                <a:lnTo>
                  <a:pt x="217" y="25"/>
                </a:lnTo>
                <a:lnTo>
                  <a:pt x="205" y="27"/>
                </a:lnTo>
                <a:lnTo>
                  <a:pt x="191" y="33"/>
                </a:lnTo>
                <a:lnTo>
                  <a:pt x="178" y="38"/>
                </a:lnTo>
                <a:lnTo>
                  <a:pt x="163" y="47"/>
                </a:lnTo>
                <a:lnTo>
                  <a:pt x="174" y="38"/>
                </a:lnTo>
                <a:lnTo>
                  <a:pt x="186" y="30"/>
                </a:lnTo>
                <a:lnTo>
                  <a:pt x="198" y="23"/>
                </a:lnTo>
                <a:lnTo>
                  <a:pt x="209" y="19"/>
                </a:lnTo>
                <a:lnTo>
                  <a:pt x="228" y="12"/>
                </a:lnTo>
                <a:lnTo>
                  <a:pt x="235" y="11"/>
                </a:lnTo>
                <a:lnTo>
                  <a:pt x="238" y="11"/>
                </a:lnTo>
                <a:lnTo>
                  <a:pt x="239" y="10"/>
                </a:lnTo>
                <a:lnTo>
                  <a:pt x="239" y="7"/>
                </a:lnTo>
                <a:lnTo>
                  <a:pt x="239" y="6"/>
                </a:lnTo>
                <a:lnTo>
                  <a:pt x="239" y="3"/>
                </a:lnTo>
                <a:lnTo>
                  <a:pt x="238" y="2"/>
                </a:lnTo>
                <a:lnTo>
                  <a:pt x="235" y="0"/>
                </a:lnTo>
                <a:lnTo>
                  <a:pt x="234" y="0"/>
                </a:lnTo>
                <a:lnTo>
                  <a:pt x="220" y="4"/>
                </a:lnTo>
                <a:lnTo>
                  <a:pt x="208" y="8"/>
                </a:lnTo>
                <a:lnTo>
                  <a:pt x="193" y="14"/>
                </a:lnTo>
                <a:lnTo>
                  <a:pt x="176" y="22"/>
                </a:lnTo>
                <a:lnTo>
                  <a:pt x="161" y="34"/>
                </a:lnTo>
                <a:lnTo>
                  <a:pt x="153" y="40"/>
                </a:lnTo>
                <a:lnTo>
                  <a:pt x="146" y="48"/>
                </a:lnTo>
                <a:lnTo>
                  <a:pt x="141" y="56"/>
                </a:lnTo>
                <a:lnTo>
                  <a:pt x="135" y="66"/>
                </a:lnTo>
                <a:lnTo>
                  <a:pt x="130" y="56"/>
                </a:lnTo>
                <a:lnTo>
                  <a:pt x="123" y="48"/>
                </a:lnTo>
                <a:lnTo>
                  <a:pt x="116" y="41"/>
                </a:lnTo>
                <a:lnTo>
                  <a:pt x="108" y="34"/>
                </a:lnTo>
                <a:lnTo>
                  <a:pt x="93" y="22"/>
                </a:lnTo>
                <a:lnTo>
                  <a:pt x="77" y="14"/>
                </a:lnTo>
                <a:lnTo>
                  <a:pt x="62" y="8"/>
                </a:lnTo>
                <a:lnTo>
                  <a:pt x="49" y="4"/>
                </a:lnTo>
                <a:lnTo>
                  <a:pt x="37" y="0"/>
                </a:lnTo>
                <a:lnTo>
                  <a:pt x="34" y="0"/>
                </a:lnTo>
                <a:lnTo>
                  <a:pt x="33" y="2"/>
                </a:lnTo>
                <a:lnTo>
                  <a:pt x="30" y="3"/>
                </a:lnTo>
                <a:lnTo>
                  <a:pt x="30" y="6"/>
                </a:lnTo>
                <a:lnTo>
                  <a:pt x="30" y="7"/>
                </a:lnTo>
                <a:lnTo>
                  <a:pt x="32" y="10"/>
                </a:lnTo>
                <a:lnTo>
                  <a:pt x="33" y="11"/>
                </a:lnTo>
                <a:lnTo>
                  <a:pt x="34" y="11"/>
                </a:lnTo>
                <a:lnTo>
                  <a:pt x="42" y="14"/>
                </a:lnTo>
                <a:lnTo>
                  <a:pt x="60" y="19"/>
                </a:lnTo>
                <a:lnTo>
                  <a:pt x="71" y="23"/>
                </a:lnTo>
                <a:lnTo>
                  <a:pt x="83" y="30"/>
                </a:lnTo>
                <a:lnTo>
                  <a:pt x="96" y="38"/>
                </a:lnTo>
                <a:lnTo>
                  <a:pt x="107" y="48"/>
                </a:lnTo>
                <a:lnTo>
                  <a:pt x="93" y="38"/>
                </a:lnTo>
                <a:lnTo>
                  <a:pt x="78" y="33"/>
                </a:lnTo>
                <a:lnTo>
                  <a:pt x="64" y="27"/>
                </a:lnTo>
                <a:lnTo>
                  <a:pt x="52" y="25"/>
                </a:lnTo>
                <a:lnTo>
                  <a:pt x="33" y="21"/>
                </a:lnTo>
                <a:lnTo>
                  <a:pt x="25" y="21"/>
                </a:lnTo>
                <a:lnTo>
                  <a:pt x="22" y="21"/>
                </a:lnTo>
                <a:lnTo>
                  <a:pt x="21" y="22"/>
                </a:lnTo>
                <a:lnTo>
                  <a:pt x="19" y="23"/>
                </a:lnTo>
                <a:lnTo>
                  <a:pt x="18" y="25"/>
                </a:lnTo>
                <a:lnTo>
                  <a:pt x="19" y="27"/>
                </a:lnTo>
                <a:lnTo>
                  <a:pt x="21" y="29"/>
                </a:lnTo>
                <a:lnTo>
                  <a:pt x="22" y="30"/>
                </a:lnTo>
                <a:lnTo>
                  <a:pt x="23" y="32"/>
                </a:lnTo>
                <a:lnTo>
                  <a:pt x="30" y="32"/>
                </a:lnTo>
                <a:lnTo>
                  <a:pt x="47" y="34"/>
                </a:lnTo>
                <a:lnTo>
                  <a:pt x="57" y="37"/>
                </a:lnTo>
                <a:lnTo>
                  <a:pt x="68" y="41"/>
                </a:lnTo>
                <a:lnTo>
                  <a:pt x="82" y="45"/>
                </a:lnTo>
                <a:lnTo>
                  <a:pt x="94" y="52"/>
                </a:lnTo>
                <a:lnTo>
                  <a:pt x="71" y="45"/>
                </a:lnTo>
                <a:lnTo>
                  <a:pt x="49" y="41"/>
                </a:lnTo>
                <a:lnTo>
                  <a:pt x="33" y="38"/>
                </a:lnTo>
                <a:lnTo>
                  <a:pt x="19" y="38"/>
                </a:lnTo>
                <a:lnTo>
                  <a:pt x="7" y="40"/>
                </a:lnTo>
                <a:lnTo>
                  <a:pt x="4" y="40"/>
                </a:lnTo>
                <a:lnTo>
                  <a:pt x="2" y="42"/>
                </a:lnTo>
                <a:lnTo>
                  <a:pt x="0" y="45"/>
                </a:lnTo>
                <a:lnTo>
                  <a:pt x="0" y="48"/>
                </a:lnTo>
                <a:lnTo>
                  <a:pt x="14" y="229"/>
                </a:lnTo>
                <a:lnTo>
                  <a:pt x="14" y="232"/>
                </a:lnTo>
                <a:lnTo>
                  <a:pt x="15" y="234"/>
                </a:lnTo>
                <a:lnTo>
                  <a:pt x="18" y="236"/>
                </a:lnTo>
                <a:lnTo>
                  <a:pt x="21" y="236"/>
                </a:lnTo>
                <a:lnTo>
                  <a:pt x="45" y="239"/>
                </a:lnTo>
                <a:lnTo>
                  <a:pt x="67" y="243"/>
                </a:lnTo>
                <a:lnTo>
                  <a:pt x="85" y="249"/>
                </a:lnTo>
                <a:lnTo>
                  <a:pt x="101" y="254"/>
                </a:lnTo>
                <a:lnTo>
                  <a:pt x="113" y="259"/>
                </a:lnTo>
                <a:lnTo>
                  <a:pt x="122" y="265"/>
                </a:lnTo>
                <a:lnTo>
                  <a:pt x="130" y="269"/>
                </a:lnTo>
                <a:lnTo>
                  <a:pt x="133" y="270"/>
                </a:lnTo>
                <a:lnTo>
                  <a:pt x="135" y="272"/>
                </a:lnTo>
                <a:lnTo>
                  <a:pt x="138" y="270"/>
                </a:lnTo>
                <a:lnTo>
                  <a:pt x="141" y="269"/>
                </a:lnTo>
                <a:lnTo>
                  <a:pt x="150" y="262"/>
                </a:lnTo>
                <a:lnTo>
                  <a:pt x="160" y="258"/>
                </a:lnTo>
                <a:lnTo>
                  <a:pt x="172" y="253"/>
                </a:lnTo>
                <a:lnTo>
                  <a:pt x="187" y="247"/>
                </a:lnTo>
                <a:lnTo>
                  <a:pt x="206" y="242"/>
                </a:lnTo>
                <a:lnTo>
                  <a:pt x="225" y="238"/>
                </a:lnTo>
                <a:lnTo>
                  <a:pt x="249" y="236"/>
                </a:lnTo>
                <a:lnTo>
                  <a:pt x="251" y="236"/>
                </a:lnTo>
                <a:lnTo>
                  <a:pt x="254" y="234"/>
                </a:lnTo>
                <a:lnTo>
                  <a:pt x="255" y="232"/>
                </a:lnTo>
                <a:lnTo>
                  <a:pt x="257" y="229"/>
                </a:lnTo>
                <a:lnTo>
                  <a:pt x="270" y="48"/>
                </a:lnTo>
                <a:lnTo>
                  <a:pt x="269" y="45"/>
                </a:lnTo>
                <a:lnTo>
                  <a:pt x="268" y="42"/>
                </a:lnTo>
                <a:lnTo>
                  <a:pt x="266" y="40"/>
                </a:lnTo>
                <a:lnTo>
                  <a:pt x="264" y="40"/>
                </a:lnTo>
                <a:close/>
                <a:moveTo>
                  <a:pt x="127" y="249"/>
                </a:moveTo>
                <a:lnTo>
                  <a:pt x="127" y="249"/>
                </a:lnTo>
                <a:lnTo>
                  <a:pt x="111" y="240"/>
                </a:lnTo>
                <a:lnTo>
                  <a:pt x="89" y="232"/>
                </a:lnTo>
                <a:lnTo>
                  <a:pt x="75" y="228"/>
                </a:lnTo>
                <a:lnTo>
                  <a:pt x="62" y="225"/>
                </a:lnTo>
                <a:lnTo>
                  <a:pt x="45" y="223"/>
                </a:lnTo>
                <a:lnTo>
                  <a:pt x="29" y="220"/>
                </a:lnTo>
                <a:lnTo>
                  <a:pt x="17" y="55"/>
                </a:lnTo>
                <a:lnTo>
                  <a:pt x="19" y="55"/>
                </a:lnTo>
                <a:lnTo>
                  <a:pt x="37" y="56"/>
                </a:lnTo>
                <a:lnTo>
                  <a:pt x="62" y="60"/>
                </a:lnTo>
                <a:lnTo>
                  <a:pt x="75" y="63"/>
                </a:lnTo>
                <a:lnTo>
                  <a:pt x="92" y="68"/>
                </a:lnTo>
                <a:lnTo>
                  <a:pt x="108" y="75"/>
                </a:lnTo>
                <a:lnTo>
                  <a:pt x="127" y="83"/>
                </a:lnTo>
                <a:lnTo>
                  <a:pt x="127" y="249"/>
                </a:lnTo>
                <a:close/>
                <a:moveTo>
                  <a:pt x="240" y="220"/>
                </a:moveTo>
                <a:lnTo>
                  <a:pt x="240" y="220"/>
                </a:lnTo>
                <a:lnTo>
                  <a:pt x="224" y="223"/>
                </a:lnTo>
                <a:lnTo>
                  <a:pt x="208" y="224"/>
                </a:lnTo>
                <a:lnTo>
                  <a:pt x="194" y="228"/>
                </a:lnTo>
                <a:lnTo>
                  <a:pt x="180" y="232"/>
                </a:lnTo>
                <a:lnTo>
                  <a:pt x="159" y="240"/>
                </a:lnTo>
                <a:lnTo>
                  <a:pt x="143" y="249"/>
                </a:lnTo>
                <a:lnTo>
                  <a:pt x="143" y="83"/>
                </a:lnTo>
                <a:lnTo>
                  <a:pt x="161" y="75"/>
                </a:lnTo>
                <a:lnTo>
                  <a:pt x="178" y="68"/>
                </a:lnTo>
                <a:lnTo>
                  <a:pt x="194" y="63"/>
                </a:lnTo>
                <a:lnTo>
                  <a:pt x="208" y="60"/>
                </a:lnTo>
                <a:lnTo>
                  <a:pt x="232" y="56"/>
                </a:lnTo>
                <a:lnTo>
                  <a:pt x="250" y="55"/>
                </a:lnTo>
                <a:lnTo>
                  <a:pt x="253" y="55"/>
                </a:lnTo>
                <a:lnTo>
                  <a:pt x="240" y="22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26" name="Freeform 238"/>
          <p:cNvSpPr>
            <a:spLocks noEditPoints="1"/>
          </p:cNvSpPr>
          <p:nvPr/>
        </p:nvSpPr>
        <p:spPr bwMode="auto">
          <a:xfrm>
            <a:off x="4054475" y="2116138"/>
            <a:ext cx="147638" cy="100012"/>
          </a:xfrm>
          <a:custGeom>
            <a:avLst/>
            <a:gdLst>
              <a:gd name="T0" fmla="*/ 2147483647 w 273"/>
              <a:gd name="T1" fmla="*/ 0 h 182"/>
              <a:gd name="T2" fmla="*/ 2147483647 w 273"/>
              <a:gd name="T3" fmla="*/ 2147483647 h 182"/>
              <a:gd name="T4" fmla="*/ 2147483647 w 273"/>
              <a:gd name="T5" fmla="*/ 2147483647 h 182"/>
              <a:gd name="T6" fmla="*/ 2147483647 w 273"/>
              <a:gd name="T7" fmla="*/ 2147483647 h 182"/>
              <a:gd name="T8" fmla="*/ 2147483647 w 273"/>
              <a:gd name="T9" fmla="*/ 2147483647 h 182"/>
              <a:gd name="T10" fmla="*/ 0 w 273"/>
              <a:gd name="T11" fmla="*/ 2147483647 h 182"/>
              <a:gd name="T12" fmla="*/ 2147483647 w 273"/>
              <a:gd name="T13" fmla="*/ 2147483647 h 182"/>
              <a:gd name="T14" fmla="*/ 2147483647 w 273"/>
              <a:gd name="T15" fmla="*/ 2147483647 h 182"/>
              <a:gd name="T16" fmla="*/ 2147483647 w 273"/>
              <a:gd name="T17" fmla="*/ 2147483647 h 182"/>
              <a:gd name="T18" fmla="*/ 2147483647 w 273"/>
              <a:gd name="T19" fmla="*/ 2147483647 h 182"/>
              <a:gd name="T20" fmla="*/ 2147483647 w 273"/>
              <a:gd name="T21" fmla="*/ 2147483647 h 182"/>
              <a:gd name="T22" fmla="*/ 2147483647 w 273"/>
              <a:gd name="T23" fmla="*/ 2147483647 h 182"/>
              <a:gd name="T24" fmla="*/ 2147483647 w 273"/>
              <a:gd name="T25" fmla="*/ 2147483647 h 182"/>
              <a:gd name="T26" fmla="*/ 2147483647 w 273"/>
              <a:gd name="T27" fmla="*/ 2147483647 h 182"/>
              <a:gd name="T28" fmla="*/ 2147483647 w 273"/>
              <a:gd name="T29" fmla="*/ 2147483647 h 182"/>
              <a:gd name="T30" fmla="*/ 2147483647 w 273"/>
              <a:gd name="T31" fmla="*/ 2147483647 h 182"/>
              <a:gd name="T32" fmla="*/ 2147483647 w 273"/>
              <a:gd name="T33" fmla="*/ 2147483647 h 182"/>
              <a:gd name="T34" fmla="*/ 2147483647 w 273"/>
              <a:gd name="T35" fmla="*/ 2147483647 h 182"/>
              <a:gd name="T36" fmla="*/ 2147483647 w 273"/>
              <a:gd name="T37" fmla="*/ 0 h 182"/>
              <a:gd name="T38" fmla="*/ 2147483647 w 273"/>
              <a:gd name="T39" fmla="*/ 2147483647 h 182"/>
              <a:gd name="T40" fmla="*/ 2147483647 w 273"/>
              <a:gd name="T41" fmla="*/ 2147483647 h 182"/>
              <a:gd name="T42" fmla="*/ 2147483647 w 273"/>
              <a:gd name="T43" fmla="*/ 2147483647 h 182"/>
              <a:gd name="T44" fmla="*/ 2147483647 w 273"/>
              <a:gd name="T45" fmla="*/ 2147483647 h 182"/>
              <a:gd name="T46" fmla="*/ 2147483647 w 273"/>
              <a:gd name="T47" fmla="*/ 2147483647 h 182"/>
              <a:gd name="T48" fmla="*/ 2147483647 w 273"/>
              <a:gd name="T49" fmla="*/ 2147483647 h 182"/>
              <a:gd name="T50" fmla="*/ 2147483647 w 273"/>
              <a:gd name="T51" fmla="*/ 2147483647 h 182"/>
              <a:gd name="T52" fmla="*/ 2147483647 w 273"/>
              <a:gd name="T53" fmla="*/ 2147483647 h 182"/>
              <a:gd name="T54" fmla="*/ 2147483647 w 273"/>
              <a:gd name="T55" fmla="*/ 2147483647 h 182"/>
              <a:gd name="T56" fmla="*/ 2147483647 w 273"/>
              <a:gd name="T57" fmla="*/ 2147483647 h 182"/>
              <a:gd name="T58" fmla="*/ 2147483647 w 273"/>
              <a:gd name="T59" fmla="*/ 2147483647 h 182"/>
              <a:gd name="T60" fmla="*/ 2147483647 w 273"/>
              <a:gd name="T61" fmla="*/ 2147483647 h 182"/>
              <a:gd name="T62" fmla="*/ 2147483647 w 273"/>
              <a:gd name="T63" fmla="*/ 2147483647 h 182"/>
              <a:gd name="T64" fmla="*/ 2147483647 w 273"/>
              <a:gd name="T65" fmla="*/ 2147483647 h 18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73" h="182">
                <a:moveTo>
                  <a:pt x="248" y="0"/>
                </a:moveTo>
                <a:lnTo>
                  <a:pt x="37" y="0"/>
                </a:lnTo>
                <a:lnTo>
                  <a:pt x="34" y="0"/>
                </a:lnTo>
                <a:lnTo>
                  <a:pt x="31" y="1"/>
                </a:lnTo>
                <a:lnTo>
                  <a:pt x="30" y="4"/>
                </a:lnTo>
                <a:lnTo>
                  <a:pt x="29" y="6"/>
                </a:lnTo>
                <a:lnTo>
                  <a:pt x="29" y="16"/>
                </a:lnTo>
                <a:lnTo>
                  <a:pt x="7" y="16"/>
                </a:lnTo>
                <a:lnTo>
                  <a:pt x="4" y="16"/>
                </a:lnTo>
                <a:lnTo>
                  <a:pt x="3" y="19"/>
                </a:lnTo>
                <a:lnTo>
                  <a:pt x="0" y="20"/>
                </a:lnTo>
                <a:lnTo>
                  <a:pt x="0" y="23"/>
                </a:lnTo>
                <a:lnTo>
                  <a:pt x="0" y="158"/>
                </a:lnTo>
                <a:lnTo>
                  <a:pt x="1" y="165"/>
                </a:lnTo>
                <a:lnTo>
                  <a:pt x="3" y="169"/>
                </a:lnTo>
                <a:lnTo>
                  <a:pt x="4" y="173"/>
                </a:lnTo>
                <a:lnTo>
                  <a:pt x="8" y="176"/>
                </a:lnTo>
                <a:lnTo>
                  <a:pt x="14" y="180"/>
                </a:lnTo>
                <a:lnTo>
                  <a:pt x="20" y="181"/>
                </a:lnTo>
                <a:lnTo>
                  <a:pt x="29" y="182"/>
                </a:lnTo>
                <a:lnTo>
                  <a:pt x="248" y="182"/>
                </a:lnTo>
                <a:lnTo>
                  <a:pt x="254" y="181"/>
                </a:lnTo>
                <a:lnTo>
                  <a:pt x="258" y="180"/>
                </a:lnTo>
                <a:lnTo>
                  <a:pt x="262" y="178"/>
                </a:lnTo>
                <a:lnTo>
                  <a:pt x="265" y="174"/>
                </a:lnTo>
                <a:lnTo>
                  <a:pt x="269" y="172"/>
                </a:lnTo>
                <a:lnTo>
                  <a:pt x="270" y="167"/>
                </a:lnTo>
                <a:lnTo>
                  <a:pt x="272" y="163"/>
                </a:lnTo>
                <a:lnTo>
                  <a:pt x="273" y="158"/>
                </a:lnTo>
                <a:lnTo>
                  <a:pt x="273" y="23"/>
                </a:lnTo>
                <a:lnTo>
                  <a:pt x="272" y="19"/>
                </a:lnTo>
                <a:lnTo>
                  <a:pt x="270" y="13"/>
                </a:lnTo>
                <a:lnTo>
                  <a:pt x="269" y="9"/>
                </a:lnTo>
                <a:lnTo>
                  <a:pt x="265" y="6"/>
                </a:lnTo>
                <a:lnTo>
                  <a:pt x="262" y="4"/>
                </a:lnTo>
                <a:lnTo>
                  <a:pt x="258" y="1"/>
                </a:lnTo>
                <a:lnTo>
                  <a:pt x="254" y="0"/>
                </a:lnTo>
                <a:lnTo>
                  <a:pt x="248" y="0"/>
                </a:lnTo>
                <a:close/>
                <a:moveTo>
                  <a:pt x="15" y="31"/>
                </a:moveTo>
                <a:lnTo>
                  <a:pt x="29" y="31"/>
                </a:lnTo>
                <a:lnTo>
                  <a:pt x="29" y="161"/>
                </a:lnTo>
                <a:lnTo>
                  <a:pt x="27" y="165"/>
                </a:lnTo>
                <a:lnTo>
                  <a:pt x="26" y="166"/>
                </a:lnTo>
                <a:lnTo>
                  <a:pt x="23" y="166"/>
                </a:lnTo>
                <a:lnTo>
                  <a:pt x="18" y="165"/>
                </a:lnTo>
                <a:lnTo>
                  <a:pt x="16" y="162"/>
                </a:lnTo>
                <a:lnTo>
                  <a:pt x="15" y="161"/>
                </a:lnTo>
                <a:lnTo>
                  <a:pt x="15" y="158"/>
                </a:lnTo>
                <a:lnTo>
                  <a:pt x="15" y="31"/>
                </a:lnTo>
                <a:close/>
                <a:moveTo>
                  <a:pt x="258" y="158"/>
                </a:moveTo>
                <a:lnTo>
                  <a:pt x="258" y="158"/>
                </a:lnTo>
                <a:lnTo>
                  <a:pt x="256" y="162"/>
                </a:lnTo>
                <a:lnTo>
                  <a:pt x="255" y="165"/>
                </a:lnTo>
                <a:lnTo>
                  <a:pt x="252" y="166"/>
                </a:lnTo>
                <a:lnTo>
                  <a:pt x="248" y="167"/>
                </a:lnTo>
                <a:lnTo>
                  <a:pt x="42" y="167"/>
                </a:lnTo>
                <a:lnTo>
                  <a:pt x="44" y="163"/>
                </a:lnTo>
                <a:lnTo>
                  <a:pt x="44" y="162"/>
                </a:lnTo>
                <a:lnTo>
                  <a:pt x="44" y="24"/>
                </a:lnTo>
                <a:lnTo>
                  <a:pt x="44" y="13"/>
                </a:lnTo>
                <a:lnTo>
                  <a:pt x="248" y="13"/>
                </a:lnTo>
                <a:lnTo>
                  <a:pt x="252" y="15"/>
                </a:lnTo>
                <a:lnTo>
                  <a:pt x="255" y="16"/>
                </a:lnTo>
                <a:lnTo>
                  <a:pt x="256" y="19"/>
                </a:lnTo>
                <a:lnTo>
                  <a:pt x="258" y="23"/>
                </a:lnTo>
                <a:lnTo>
                  <a:pt x="258" y="15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27" name="Freeform 239"/>
          <p:cNvSpPr>
            <a:spLocks/>
          </p:cNvSpPr>
          <p:nvPr/>
        </p:nvSpPr>
        <p:spPr bwMode="auto">
          <a:xfrm>
            <a:off x="4084638" y="2144713"/>
            <a:ext cx="23812" cy="33337"/>
          </a:xfrm>
          <a:custGeom>
            <a:avLst/>
            <a:gdLst>
              <a:gd name="T0" fmla="*/ 2147483647 w 42"/>
              <a:gd name="T1" fmla="*/ 0 h 63"/>
              <a:gd name="T2" fmla="*/ 2147483647 w 42"/>
              <a:gd name="T3" fmla="*/ 0 h 63"/>
              <a:gd name="T4" fmla="*/ 2147483647 w 42"/>
              <a:gd name="T5" fmla="*/ 0 h 63"/>
              <a:gd name="T6" fmla="*/ 0 w 42"/>
              <a:gd name="T7" fmla="*/ 2147483647 h 63"/>
              <a:gd name="T8" fmla="*/ 0 w 42"/>
              <a:gd name="T9" fmla="*/ 2147483647 h 63"/>
              <a:gd name="T10" fmla="*/ 2147483647 w 42"/>
              <a:gd name="T11" fmla="*/ 2147483647 h 63"/>
              <a:gd name="T12" fmla="*/ 2147483647 w 42"/>
              <a:gd name="T13" fmla="*/ 2147483647 h 63"/>
              <a:gd name="T14" fmla="*/ 2147483647 w 42"/>
              <a:gd name="T15" fmla="*/ 2147483647 h 63"/>
              <a:gd name="T16" fmla="*/ 2147483647 w 42"/>
              <a:gd name="T17" fmla="*/ 2147483647 h 63"/>
              <a:gd name="T18" fmla="*/ 2147483647 w 42"/>
              <a:gd name="T19" fmla="*/ 2147483647 h 63"/>
              <a:gd name="T20" fmla="*/ 2147483647 w 42"/>
              <a:gd name="T21" fmla="*/ 2147483647 h 63"/>
              <a:gd name="T22" fmla="*/ 2147483647 w 42"/>
              <a:gd name="T23" fmla="*/ 0 h 63"/>
              <a:gd name="T24" fmla="*/ 2147483647 w 42"/>
              <a:gd name="T25" fmla="*/ 0 h 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" h="63">
                <a:moveTo>
                  <a:pt x="39" y="0"/>
                </a:moveTo>
                <a:lnTo>
                  <a:pt x="3" y="0"/>
                </a:lnTo>
                <a:lnTo>
                  <a:pt x="1" y="0"/>
                </a:lnTo>
                <a:lnTo>
                  <a:pt x="0" y="3"/>
                </a:lnTo>
                <a:lnTo>
                  <a:pt x="0" y="60"/>
                </a:lnTo>
                <a:lnTo>
                  <a:pt x="1" y="63"/>
                </a:lnTo>
                <a:lnTo>
                  <a:pt x="3" y="63"/>
                </a:lnTo>
                <a:lnTo>
                  <a:pt x="39" y="63"/>
                </a:lnTo>
                <a:lnTo>
                  <a:pt x="42" y="63"/>
                </a:lnTo>
                <a:lnTo>
                  <a:pt x="42" y="60"/>
                </a:lnTo>
                <a:lnTo>
                  <a:pt x="42" y="3"/>
                </a:lnTo>
                <a:lnTo>
                  <a:pt x="42" y="0"/>
                </a:lnTo>
                <a:lnTo>
                  <a:pt x="39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28" name="Freeform 240"/>
          <p:cNvSpPr>
            <a:spLocks/>
          </p:cNvSpPr>
          <p:nvPr/>
        </p:nvSpPr>
        <p:spPr bwMode="auto">
          <a:xfrm>
            <a:off x="4114800" y="2144713"/>
            <a:ext cx="44450" cy="4762"/>
          </a:xfrm>
          <a:custGeom>
            <a:avLst/>
            <a:gdLst>
              <a:gd name="T0" fmla="*/ 2147483647 w 83"/>
              <a:gd name="T1" fmla="*/ 0 h 8"/>
              <a:gd name="T2" fmla="*/ 2147483647 w 83"/>
              <a:gd name="T3" fmla="*/ 0 h 8"/>
              <a:gd name="T4" fmla="*/ 0 w 83"/>
              <a:gd name="T5" fmla="*/ 0 h 8"/>
              <a:gd name="T6" fmla="*/ 0 w 83"/>
              <a:gd name="T7" fmla="*/ 2147483647 h 8"/>
              <a:gd name="T8" fmla="*/ 0 w 83"/>
              <a:gd name="T9" fmla="*/ 2147483647 h 8"/>
              <a:gd name="T10" fmla="*/ 0 w 83"/>
              <a:gd name="T11" fmla="*/ 2147483647 h 8"/>
              <a:gd name="T12" fmla="*/ 2147483647 w 83"/>
              <a:gd name="T13" fmla="*/ 2147483647 h 8"/>
              <a:gd name="T14" fmla="*/ 2147483647 w 83"/>
              <a:gd name="T15" fmla="*/ 2147483647 h 8"/>
              <a:gd name="T16" fmla="*/ 2147483647 w 83"/>
              <a:gd name="T17" fmla="*/ 2147483647 h 8"/>
              <a:gd name="T18" fmla="*/ 2147483647 w 83"/>
              <a:gd name="T19" fmla="*/ 2147483647 h 8"/>
              <a:gd name="T20" fmla="*/ 2147483647 w 83"/>
              <a:gd name="T21" fmla="*/ 2147483647 h 8"/>
              <a:gd name="T22" fmla="*/ 2147483647 w 83"/>
              <a:gd name="T23" fmla="*/ 0 h 8"/>
              <a:gd name="T24" fmla="*/ 2147483647 w 83"/>
              <a:gd name="T25" fmla="*/ 0 h 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3" h="8">
                <a:moveTo>
                  <a:pt x="81" y="0"/>
                </a:moveTo>
                <a:lnTo>
                  <a:pt x="3" y="0"/>
                </a:lnTo>
                <a:lnTo>
                  <a:pt x="0" y="0"/>
                </a:lnTo>
                <a:lnTo>
                  <a:pt x="0" y="3"/>
                </a:lnTo>
                <a:lnTo>
                  <a:pt x="0" y="6"/>
                </a:lnTo>
                <a:lnTo>
                  <a:pt x="0" y="7"/>
                </a:lnTo>
                <a:lnTo>
                  <a:pt x="3" y="8"/>
                </a:lnTo>
                <a:lnTo>
                  <a:pt x="81" y="8"/>
                </a:lnTo>
                <a:lnTo>
                  <a:pt x="83" y="7"/>
                </a:lnTo>
                <a:lnTo>
                  <a:pt x="83" y="6"/>
                </a:lnTo>
                <a:lnTo>
                  <a:pt x="83" y="3"/>
                </a:lnTo>
                <a:lnTo>
                  <a:pt x="83" y="0"/>
                </a:lnTo>
                <a:lnTo>
                  <a:pt x="81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29" name="Freeform 241"/>
          <p:cNvSpPr>
            <a:spLocks/>
          </p:cNvSpPr>
          <p:nvPr/>
        </p:nvSpPr>
        <p:spPr bwMode="auto">
          <a:xfrm>
            <a:off x="4114800" y="2152650"/>
            <a:ext cx="44450" cy="6350"/>
          </a:xfrm>
          <a:custGeom>
            <a:avLst/>
            <a:gdLst>
              <a:gd name="T0" fmla="*/ 2147483647 w 83"/>
              <a:gd name="T1" fmla="*/ 0 h 8"/>
              <a:gd name="T2" fmla="*/ 2147483647 w 83"/>
              <a:gd name="T3" fmla="*/ 0 h 8"/>
              <a:gd name="T4" fmla="*/ 0 w 83"/>
              <a:gd name="T5" fmla="*/ 0 h 8"/>
              <a:gd name="T6" fmla="*/ 0 w 83"/>
              <a:gd name="T7" fmla="*/ 2147483647 h 8"/>
              <a:gd name="T8" fmla="*/ 0 w 83"/>
              <a:gd name="T9" fmla="*/ 2147483647 h 8"/>
              <a:gd name="T10" fmla="*/ 0 w 83"/>
              <a:gd name="T11" fmla="*/ 2147483647 h 8"/>
              <a:gd name="T12" fmla="*/ 2147483647 w 83"/>
              <a:gd name="T13" fmla="*/ 2147483647 h 8"/>
              <a:gd name="T14" fmla="*/ 2147483647 w 83"/>
              <a:gd name="T15" fmla="*/ 2147483647 h 8"/>
              <a:gd name="T16" fmla="*/ 2147483647 w 83"/>
              <a:gd name="T17" fmla="*/ 2147483647 h 8"/>
              <a:gd name="T18" fmla="*/ 2147483647 w 83"/>
              <a:gd name="T19" fmla="*/ 2147483647 h 8"/>
              <a:gd name="T20" fmla="*/ 2147483647 w 83"/>
              <a:gd name="T21" fmla="*/ 2147483647 h 8"/>
              <a:gd name="T22" fmla="*/ 2147483647 w 83"/>
              <a:gd name="T23" fmla="*/ 0 h 8"/>
              <a:gd name="T24" fmla="*/ 2147483647 w 83"/>
              <a:gd name="T25" fmla="*/ 0 h 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3" h="8">
                <a:moveTo>
                  <a:pt x="81" y="0"/>
                </a:moveTo>
                <a:lnTo>
                  <a:pt x="3" y="0"/>
                </a:lnTo>
                <a:lnTo>
                  <a:pt x="0" y="0"/>
                </a:lnTo>
                <a:lnTo>
                  <a:pt x="0" y="3"/>
                </a:lnTo>
                <a:lnTo>
                  <a:pt x="0" y="4"/>
                </a:lnTo>
                <a:lnTo>
                  <a:pt x="0" y="7"/>
                </a:lnTo>
                <a:lnTo>
                  <a:pt x="3" y="8"/>
                </a:lnTo>
                <a:lnTo>
                  <a:pt x="81" y="8"/>
                </a:lnTo>
                <a:lnTo>
                  <a:pt x="83" y="7"/>
                </a:lnTo>
                <a:lnTo>
                  <a:pt x="83" y="4"/>
                </a:lnTo>
                <a:lnTo>
                  <a:pt x="83" y="3"/>
                </a:lnTo>
                <a:lnTo>
                  <a:pt x="83" y="0"/>
                </a:lnTo>
                <a:lnTo>
                  <a:pt x="81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30" name="Freeform 242"/>
          <p:cNvSpPr>
            <a:spLocks/>
          </p:cNvSpPr>
          <p:nvPr/>
        </p:nvSpPr>
        <p:spPr bwMode="auto">
          <a:xfrm>
            <a:off x="4114800" y="2163763"/>
            <a:ext cx="44450" cy="3175"/>
          </a:xfrm>
          <a:custGeom>
            <a:avLst/>
            <a:gdLst>
              <a:gd name="T0" fmla="*/ 2147483647 w 83"/>
              <a:gd name="T1" fmla="*/ 0 h 7"/>
              <a:gd name="T2" fmla="*/ 2147483647 w 83"/>
              <a:gd name="T3" fmla="*/ 0 h 7"/>
              <a:gd name="T4" fmla="*/ 0 w 83"/>
              <a:gd name="T5" fmla="*/ 0 h 7"/>
              <a:gd name="T6" fmla="*/ 0 w 83"/>
              <a:gd name="T7" fmla="*/ 2147483647 h 7"/>
              <a:gd name="T8" fmla="*/ 0 w 83"/>
              <a:gd name="T9" fmla="*/ 2147483647 h 7"/>
              <a:gd name="T10" fmla="*/ 0 w 83"/>
              <a:gd name="T11" fmla="*/ 2147483647 h 7"/>
              <a:gd name="T12" fmla="*/ 2147483647 w 83"/>
              <a:gd name="T13" fmla="*/ 2147483647 h 7"/>
              <a:gd name="T14" fmla="*/ 2147483647 w 83"/>
              <a:gd name="T15" fmla="*/ 2147483647 h 7"/>
              <a:gd name="T16" fmla="*/ 2147483647 w 83"/>
              <a:gd name="T17" fmla="*/ 2147483647 h 7"/>
              <a:gd name="T18" fmla="*/ 2147483647 w 83"/>
              <a:gd name="T19" fmla="*/ 2147483647 h 7"/>
              <a:gd name="T20" fmla="*/ 2147483647 w 83"/>
              <a:gd name="T21" fmla="*/ 2147483647 h 7"/>
              <a:gd name="T22" fmla="*/ 2147483647 w 83"/>
              <a:gd name="T23" fmla="*/ 0 h 7"/>
              <a:gd name="T24" fmla="*/ 2147483647 w 83"/>
              <a:gd name="T25" fmla="*/ 0 h 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3" h="7">
                <a:moveTo>
                  <a:pt x="81" y="0"/>
                </a:moveTo>
                <a:lnTo>
                  <a:pt x="3" y="0"/>
                </a:lnTo>
                <a:lnTo>
                  <a:pt x="0" y="0"/>
                </a:lnTo>
                <a:lnTo>
                  <a:pt x="0" y="3"/>
                </a:lnTo>
                <a:lnTo>
                  <a:pt x="0" y="4"/>
                </a:lnTo>
                <a:lnTo>
                  <a:pt x="0" y="7"/>
                </a:lnTo>
                <a:lnTo>
                  <a:pt x="3" y="7"/>
                </a:lnTo>
                <a:lnTo>
                  <a:pt x="81" y="7"/>
                </a:lnTo>
                <a:lnTo>
                  <a:pt x="83" y="7"/>
                </a:lnTo>
                <a:lnTo>
                  <a:pt x="83" y="4"/>
                </a:lnTo>
                <a:lnTo>
                  <a:pt x="83" y="3"/>
                </a:lnTo>
                <a:lnTo>
                  <a:pt x="83" y="0"/>
                </a:lnTo>
                <a:lnTo>
                  <a:pt x="81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31" name="Freeform 243"/>
          <p:cNvSpPr>
            <a:spLocks/>
          </p:cNvSpPr>
          <p:nvPr/>
        </p:nvSpPr>
        <p:spPr bwMode="auto">
          <a:xfrm>
            <a:off x="4114800" y="2173288"/>
            <a:ext cx="44450" cy="4762"/>
          </a:xfrm>
          <a:custGeom>
            <a:avLst/>
            <a:gdLst>
              <a:gd name="T0" fmla="*/ 2147483647 w 83"/>
              <a:gd name="T1" fmla="*/ 0 h 8"/>
              <a:gd name="T2" fmla="*/ 2147483647 w 83"/>
              <a:gd name="T3" fmla="*/ 0 h 8"/>
              <a:gd name="T4" fmla="*/ 0 w 83"/>
              <a:gd name="T5" fmla="*/ 2147483647 h 8"/>
              <a:gd name="T6" fmla="*/ 0 w 83"/>
              <a:gd name="T7" fmla="*/ 2147483647 h 8"/>
              <a:gd name="T8" fmla="*/ 0 w 83"/>
              <a:gd name="T9" fmla="*/ 2147483647 h 8"/>
              <a:gd name="T10" fmla="*/ 0 w 83"/>
              <a:gd name="T11" fmla="*/ 2147483647 h 8"/>
              <a:gd name="T12" fmla="*/ 2147483647 w 83"/>
              <a:gd name="T13" fmla="*/ 2147483647 h 8"/>
              <a:gd name="T14" fmla="*/ 2147483647 w 83"/>
              <a:gd name="T15" fmla="*/ 2147483647 h 8"/>
              <a:gd name="T16" fmla="*/ 2147483647 w 83"/>
              <a:gd name="T17" fmla="*/ 2147483647 h 8"/>
              <a:gd name="T18" fmla="*/ 2147483647 w 83"/>
              <a:gd name="T19" fmla="*/ 2147483647 h 8"/>
              <a:gd name="T20" fmla="*/ 2147483647 w 83"/>
              <a:gd name="T21" fmla="*/ 2147483647 h 8"/>
              <a:gd name="T22" fmla="*/ 2147483647 w 83"/>
              <a:gd name="T23" fmla="*/ 2147483647 h 8"/>
              <a:gd name="T24" fmla="*/ 2147483647 w 83"/>
              <a:gd name="T25" fmla="*/ 0 h 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3" h="8">
                <a:moveTo>
                  <a:pt x="81" y="0"/>
                </a:moveTo>
                <a:lnTo>
                  <a:pt x="3" y="0"/>
                </a:lnTo>
                <a:lnTo>
                  <a:pt x="0" y="1"/>
                </a:lnTo>
                <a:lnTo>
                  <a:pt x="0" y="2"/>
                </a:lnTo>
                <a:lnTo>
                  <a:pt x="0" y="5"/>
                </a:lnTo>
                <a:lnTo>
                  <a:pt x="0" y="8"/>
                </a:lnTo>
                <a:lnTo>
                  <a:pt x="3" y="8"/>
                </a:lnTo>
                <a:lnTo>
                  <a:pt x="81" y="8"/>
                </a:lnTo>
                <a:lnTo>
                  <a:pt x="83" y="8"/>
                </a:lnTo>
                <a:lnTo>
                  <a:pt x="83" y="5"/>
                </a:lnTo>
                <a:lnTo>
                  <a:pt x="83" y="2"/>
                </a:lnTo>
                <a:lnTo>
                  <a:pt x="83" y="1"/>
                </a:lnTo>
                <a:lnTo>
                  <a:pt x="81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32" name="Freeform 244"/>
          <p:cNvSpPr>
            <a:spLocks/>
          </p:cNvSpPr>
          <p:nvPr/>
        </p:nvSpPr>
        <p:spPr bwMode="auto">
          <a:xfrm>
            <a:off x="4114800" y="2184400"/>
            <a:ext cx="44450" cy="3175"/>
          </a:xfrm>
          <a:custGeom>
            <a:avLst/>
            <a:gdLst>
              <a:gd name="T0" fmla="*/ 2147483647 w 83"/>
              <a:gd name="T1" fmla="*/ 0 h 8"/>
              <a:gd name="T2" fmla="*/ 2147483647 w 83"/>
              <a:gd name="T3" fmla="*/ 0 h 8"/>
              <a:gd name="T4" fmla="*/ 0 w 83"/>
              <a:gd name="T5" fmla="*/ 2147483647 h 8"/>
              <a:gd name="T6" fmla="*/ 0 w 83"/>
              <a:gd name="T7" fmla="*/ 2147483647 h 8"/>
              <a:gd name="T8" fmla="*/ 0 w 83"/>
              <a:gd name="T9" fmla="*/ 2147483647 h 8"/>
              <a:gd name="T10" fmla="*/ 0 w 83"/>
              <a:gd name="T11" fmla="*/ 2147483647 h 8"/>
              <a:gd name="T12" fmla="*/ 2147483647 w 83"/>
              <a:gd name="T13" fmla="*/ 2147483647 h 8"/>
              <a:gd name="T14" fmla="*/ 2147483647 w 83"/>
              <a:gd name="T15" fmla="*/ 2147483647 h 8"/>
              <a:gd name="T16" fmla="*/ 2147483647 w 83"/>
              <a:gd name="T17" fmla="*/ 2147483647 h 8"/>
              <a:gd name="T18" fmla="*/ 2147483647 w 83"/>
              <a:gd name="T19" fmla="*/ 2147483647 h 8"/>
              <a:gd name="T20" fmla="*/ 2147483647 w 83"/>
              <a:gd name="T21" fmla="*/ 2147483647 h 8"/>
              <a:gd name="T22" fmla="*/ 2147483647 w 83"/>
              <a:gd name="T23" fmla="*/ 2147483647 h 8"/>
              <a:gd name="T24" fmla="*/ 2147483647 w 83"/>
              <a:gd name="T25" fmla="*/ 0 h 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3" h="8">
                <a:moveTo>
                  <a:pt x="81" y="0"/>
                </a:moveTo>
                <a:lnTo>
                  <a:pt x="3" y="0"/>
                </a:lnTo>
                <a:lnTo>
                  <a:pt x="0" y="1"/>
                </a:lnTo>
                <a:lnTo>
                  <a:pt x="0" y="2"/>
                </a:lnTo>
                <a:lnTo>
                  <a:pt x="0" y="5"/>
                </a:lnTo>
                <a:lnTo>
                  <a:pt x="0" y="8"/>
                </a:lnTo>
                <a:lnTo>
                  <a:pt x="3" y="8"/>
                </a:lnTo>
                <a:lnTo>
                  <a:pt x="81" y="8"/>
                </a:lnTo>
                <a:lnTo>
                  <a:pt x="83" y="8"/>
                </a:lnTo>
                <a:lnTo>
                  <a:pt x="83" y="5"/>
                </a:lnTo>
                <a:lnTo>
                  <a:pt x="83" y="2"/>
                </a:lnTo>
                <a:lnTo>
                  <a:pt x="83" y="1"/>
                </a:lnTo>
                <a:lnTo>
                  <a:pt x="81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33" name="Freeform 245"/>
          <p:cNvSpPr>
            <a:spLocks/>
          </p:cNvSpPr>
          <p:nvPr/>
        </p:nvSpPr>
        <p:spPr bwMode="auto">
          <a:xfrm>
            <a:off x="4114800" y="2193925"/>
            <a:ext cx="44450" cy="4763"/>
          </a:xfrm>
          <a:custGeom>
            <a:avLst/>
            <a:gdLst>
              <a:gd name="T0" fmla="*/ 2147483647 w 83"/>
              <a:gd name="T1" fmla="*/ 0 h 8"/>
              <a:gd name="T2" fmla="*/ 2147483647 w 83"/>
              <a:gd name="T3" fmla="*/ 0 h 8"/>
              <a:gd name="T4" fmla="*/ 0 w 83"/>
              <a:gd name="T5" fmla="*/ 2147483647 h 8"/>
              <a:gd name="T6" fmla="*/ 0 w 83"/>
              <a:gd name="T7" fmla="*/ 2147483647 h 8"/>
              <a:gd name="T8" fmla="*/ 0 w 83"/>
              <a:gd name="T9" fmla="*/ 2147483647 h 8"/>
              <a:gd name="T10" fmla="*/ 0 w 83"/>
              <a:gd name="T11" fmla="*/ 2147483647 h 8"/>
              <a:gd name="T12" fmla="*/ 2147483647 w 83"/>
              <a:gd name="T13" fmla="*/ 2147483647 h 8"/>
              <a:gd name="T14" fmla="*/ 2147483647 w 83"/>
              <a:gd name="T15" fmla="*/ 2147483647 h 8"/>
              <a:gd name="T16" fmla="*/ 2147483647 w 83"/>
              <a:gd name="T17" fmla="*/ 2147483647 h 8"/>
              <a:gd name="T18" fmla="*/ 2147483647 w 83"/>
              <a:gd name="T19" fmla="*/ 2147483647 h 8"/>
              <a:gd name="T20" fmla="*/ 2147483647 w 83"/>
              <a:gd name="T21" fmla="*/ 2147483647 h 8"/>
              <a:gd name="T22" fmla="*/ 2147483647 w 83"/>
              <a:gd name="T23" fmla="*/ 2147483647 h 8"/>
              <a:gd name="T24" fmla="*/ 2147483647 w 83"/>
              <a:gd name="T25" fmla="*/ 0 h 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3" h="8">
                <a:moveTo>
                  <a:pt x="81" y="0"/>
                </a:moveTo>
                <a:lnTo>
                  <a:pt x="3" y="0"/>
                </a:lnTo>
                <a:lnTo>
                  <a:pt x="0" y="1"/>
                </a:lnTo>
                <a:lnTo>
                  <a:pt x="0" y="3"/>
                </a:lnTo>
                <a:lnTo>
                  <a:pt x="0" y="5"/>
                </a:lnTo>
                <a:lnTo>
                  <a:pt x="0" y="7"/>
                </a:lnTo>
                <a:lnTo>
                  <a:pt x="3" y="8"/>
                </a:lnTo>
                <a:lnTo>
                  <a:pt x="81" y="8"/>
                </a:lnTo>
                <a:lnTo>
                  <a:pt x="83" y="7"/>
                </a:lnTo>
                <a:lnTo>
                  <a:pt x="83" y="5"/>
                </a:lnTo>
                <a:lnTo>
                  <a:pt x="83" y="3"/>
                </a:lnTo>
                <a:lnTo>
                  <a:pt x="83" y="1"/>
                </a:lnTo>
                <a:lnTo>
                  <a:pt x="81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34" name="Freeform 246"/>
          <p:cNvSpPr>
            <a:spLocks/>
          </p:cNvSpPr>
          <p:nvPr/>
        </p:nvSpPr>
        <p:spPr bwMode="auto">
          <a:xfrm>
            <a:off x="4164013" y="2144713"/>
            <a:ext cx="22225" cy="4762"/>
          </a:xfrm>
          <a:custGeom>
            <a:avLst/>
            <a:gdLst>
              <a:gd name="T0" fmla="*/ 2147483647 w 41"/>
              <a:gd name="T1" fmla="*/ 0 h 8"/>
              <a:gd name="T2" fmla="*/ 2147483647 w 41"/>
              <a:gd name="T3" fmla="*/ 0 h 8"/>
              <a:gd name="T4" fmla="*/ 0 w 41"/>
              <a:gd name="T5" fmla="*/ 0 h 8"/>
              <a:gd name="T6" fmla="*/ 0 w 41"/>
              <a:gd name="T7" fmla="*/ 2147483647 h 8"/>
              <a:gd name="T8" fmla="*/ 0 w 41"/>
              <a:gd name="T9" fmla="*/ 2147483647 h 8"/>
              <a:gd name="T10" fmla="*/ 0 w 41"/>
              <a:gd name="T11" fmla="*/ 2147483647 h 8"/>
              <a:gd name="T12" fmla="*/ 2147483647 w 41"/>
              <a:gd name="T13" fmla="*/ 2147483647 h 8"/>
              <a:gd name="T14" fmla="*/ 2147483647 w 41"/>
              <a:gd name="T15" fmla="*/ 2147483647 h 8"/>
              <a:gd name="T16" fmla="*/ 2147483647 w 41"/>
              <a:gd name="T17" fmla="*/ 2147483647 h 8"/>
              <a:gd name="T18" fmla="*/ 2147483647 w 41"/>
              <a:gd name="T19" fmla="*/ 2147483647 h 8"/>
              <a:gd name="T20" fmla="*/ 2147483647 w 41"/>
              <a:gd name="T21" fmla="*/ 2147483647 h 8"/>
              <a:gd name="T22" fmla="*/ 2147483647 w 41"/>
              <a:gd name="T23" fmla="*/ 0 h 8"/>
              <a:gd name="T24" fmla="*/ 2147483647 w 41"/>
              <a:gd name="T25" fmla="*/ 0 h 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1" h="8">
                <a:moveTo>
                  <a:pt x="38" y="0"/>
                </a:moveTo>
                <a:lnTo>
                  <a:pt x="3" y="0"/>
                </a:lnTo>
                <a:lnTo>
                  <a:pt x="0" y="0"/>
                </a:lnTo>
                <a:lnTo>
                  <a:pt x="0" y="3"/>
                </a:lnTo>
                <a:lnTo>
                  <a:pt x="0" y="6"/>
                </a:lnTo>
                <a:lnTo>
                  <a:pt x="0" y="7"/>
                </a:lnTo>
                <a:lnTo>
                  <a:pt x="3" y="8"/>
                </a:lnTo>
                <a:lnTo>
                  <a:pt x="38" y="8"/>
                </a:lnTo>
                <a:lnTo>
                  <a:pt x="39" y="7"/>
                </a:lnTo>
                <a:lnTo>
                  <a:pt x="41" y="6"/>
                </a:lnTo>
                <a:lnTo>
                  <a:pt x="41" y="3"/>
                </a:lnTo>
                <a:lnTo>
                  <a:pt x="39" y="0"/>
                </a:lnTo>
                <a:lnTo>
                  <a:pt x="3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35" name="Freeform 247"/>
          <p:cNvSpPr>
            <a:spLocks/>
          </p:cNvSpPr>
          <p:nvPr/>
        </p:nvSpPr>
        <p:spPr bwMode="auto">
          <a:xfrm>
            <a:off x="4164013" y="2152650"/>
            <a:ext cx="22225" cy="6350"/>
          </a:xfrm>
          <a:custGeom>
            <a:avLst/>
            <a:gdLst>
              <a:gd name="T0" fmla="*/ 2147483647 w 41"/>
              <a:gd name="T1" fmla="*/ 0 h 8"/>
              <a:gd name="T2" fmla="*/ 2147483647 w 41"/>
              <a:gd name="T3" fmla="*/ 0 h 8"/>
              <a:gd name="T4" fmla="*/ 0 w 41"/>
              <a:gd name="T5" fmla="*/ 0 h 8"/>
              <a:gd name="T6" fmla="*/ 0 w 41"/>
              <a:gd name="T7" fmla="*/ 2147483647 h 8"/>
              <a:gd name="T8" fmla="*/ 0 w 41"/>
              <a:gd name="T9" fmla="*/ 2147483647 h 8"/>
              <a:gd name="T10" fmla="*/ 0 w 41"/>
              <a:gd name="T11" fmla="*/ 2147483647 h 8"/>
              <a:gd name="T12" fmla="*/ 2147483647 w 41"/>
              <a:gd name="T13" fmla="*/ 2147483647 h 8"/>
              <a:gd name="T14" fmla="*/ 2147483647 w 41"/>
              <a:gd name="T15" fmla="*/ 2147483647 h 8"/>
              <a:gd name="T16" fmla="*/ 2147483647 w 41"/>
              <a:gd name="T17" fmla="*/ 2147483647 h 8"/>
              <a:gd name="T18" fmla="*/ 2147483647 w 41"/>
              <a:gd name="T19" fmla="*/ 2147483647 h 8"/>
              <a:gd name="T20" fmla="*/ 2147483647 w 41"/>
              <a:gd name="T21" fmla="*/ 2147483647 h 8"/>
              <a:gd name="T22" fmla="*/ 2147483647 w 41"/>
              <a:gd name="T23" fmla="*/ 0 h 8"/>
              <a:gd name="T24" fmla="*/ 2147483647 w 41"/>
              <a:gd name="T25" fmla="*/ 0 h 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1" h="8">
                <a:moveTo>
                  <a:pt x="38" y="0"/>
                </a:moveTo>
                <a:lnTo>
                  <a:pt x="3" y="0"/>
                </a:lnTo>
                <a:lnTo>
                  <a:pt x="0" y="0"/>
                </a:lnTo>
                <a:lnTo>
                  <a:pt x="0" y="3"/>
                </a:lnTo>
                <a:lnTo>
                  <a:pt x="0" y="4"/>
                </a:lnTo>
                <a:lnTo>
                  <a:pt x="0" y="7"/>
                </a:lnTo>
                <a:lnTo>
                  <a:pt x="3" y="8"/>
                </a:lnTo>
                <a:lnTo>
                  <a:pt x="38" y="8"/>
                </a:lnTo>
                <a:lnTo>
                  <a:pt x="39" y="7"/>
                </a:lnTo>
                <a:lnTo>
                  <a:pt x="41" y="4"/>
                </a:lnTo>
                <a:lnTo>
                  <a:pt x="41" y="3"/>
                </a:lnTo>
                <a:lnTo>
                  <a:pt x="39" y="0"/>
                </a:lnTo>
                <a:lnTo>
                  <a:pt x="3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36" name="Freeform 248"/>
          <p:cNvSpPr>
            <a:spLocks/>
          </p:cNvSpPr>
          <p:nvPr/>
        </p:nvSpPr>
        <p:spPr bwMode="auto">
          <a:xfrm>
            <a:off x="4164013" y="2163763"/>
            <a:ext cx="22225" cy="3175"/>
          </a:xfrm>
          <a:custGeom>
            <a:avLst/>
            <a:gdLst>
              <a:gd name="T0" fmla="*/ 2147483647 w 41"/>
              <a:gd name="T1" fmla="*/ 0 h 7"/>
              <a:gd name="T2" fmla="*/ 2147483647 w 41"/>
              <a:gd name="T3" fmla="*/ 0 h 7"/>
              <a:gd name="T4" fmla="*/ 0 w 41"/>
              <a:gd name="T5" fmla="*/ 0 h 7"/>
              <a:gd name="T6" fmla="*/ 0 w 41"/>
              <a:gd name="T7" fmla="*/ 2147483647 h 7"/>
              <a:gd name="T8" fmla="*/ 0 w 41"/>
              <a:gd name="T9" fmla="*/ 2147483647 h 7"/>
              <a:gd name="T10" fmla="*/ 0 w 41"/>
              <a:gd name="T11" fmla="*/ 2147483647 h 7"/>
              <a:gd name="T12" fmla="*/ 2147483647 w 41"/>
              <a:gd name="T13" fmla="*/ 2147483647 h 7"/>
              <a:gd name="T14" fmla="*/ 2147483647 w 41"/>
              <a:gd name="T15" fmla="*/ 2147483647 h 7"/>
              <a:gd name="T16" fmla="*/ 2147483647 w 41"/>
              <a:gd name="T17" fmla="*/ 2147483647 h 7"/>
              <a:gd name="T18" fmla="*/ 2147483647 w 41"/>
              <a:gd name="T19" fmla="*/ 2147483647 h 7"/>
              <a:gd name="T20" fmla="*/ 2147483647 w 41"/>
              <a:gd name="T21" fmla="*/ 2147483647 h 7"/>
              <a:gd name="T22" fmla="*/ 2147483647 w 41"/>
              <a:gd name="T23" fmla="*/ 0 h 7"/>
              <a:gd name="T24" fmla="*/ 2147483647 w 41"/>
              <a:gd name="T25" fmla="*/ 0 h 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1" h="7">
                <a:moveTo>
                  <a:pt x="38" y="0"/>
                </a:moveTo>
                <a:lnTo>
                  <a:pt x="3" y="0"/>
                </a:lnTo>
                <a:lnTo>
                  <a:pt x="0" y="0"/>
                </a:lnTo>
                <a:lnTo>
                  <a:pt x="0" y="3"/>
                </a:lnTo>
                <a:lnTo>
                  <a:pt x="0" y="4"/>
                </a:lnTo>
                <a:lnTo>
                  <a:pt x="0" y="7"/>
                </a:lnTo>
                <a:lnTo>
                  <a:pt x="3" y="7"/>
                </a:lnTo>
                <a:lnTo>
                  <a:pt x="38" y="7"/>
                </a:lnTo>
                <a:lnTo>
                  <a:pt x="39" y="7"/>
                </a:lnTo>
                <a:lnTo>
                  <a:pt x="41" y="4"/>
                </a:lnTo>
                <a:lnTo>
                  <a:pt x="41" y="3"/>
                </a:lnTo>
                <a:lnTo>
                  <a:pt x="39" y="0"/>
                </a:lnTo>
                <a:lnTo>
                  <a:pt x="3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37" name="Freeform 249"/>
          <p:cNvSpPr>
            <a:spLocks/>
          </p:cNvSpPr>
          <p:nvPr/>
        </p:nvSpPr>
        <p:spPr bwMode="auto">
          <a:xfrm>
            <a:off x="4164013" y="2173288"/>
            <a:ext cx="22225" cy="4762"/>
          </a:xfrm>
          <a:custGeom>
            <a:avLst/>
            <a:gdLst>
              <a:gd name="T0" fmla="*/ 2147483647 w 41"/>
              <a:gd name="T1" fmla="*/ 0 h 8"/>
              <a:gd name="T2" fmla="*/ 2147483647 w 41"/>
              <a:gd name="T3" fmla="*/ 0 h 8"/>
              <a:gd name="T4" fmla="*/ 0 w 41"/>
              <a:gd name="T5" fmla="*/ 2147483647 h 8"/>
              <a:gd name="T6" fmla="*/ 0 w 41"/>
              <a:gd name="T7" fmla="*/ 2147483647 h 8"/>
              <a:gd name="T8" fmla="*/ 0 w 41"/>
              <a:gd name="T9" fmla="*/ 2147483647 h 8"/>
              <a:gd name="T10" fmla="*/ 0 w 41"/>
              <a:gd name="T11" fmla="*/ 2147483647 h 8"/>
              <a:gd name="T12" fmla="*/ 2147483647 w 41"/>
              <a:gd name="T13" fmla="*/ 2147483647 h 8"/>
              <a:gd name="T14" fmla="*/ 2147483647 w 41"/>
              <a:gd name="T15" fmla="*/ 2147483647 h 8"/>
              <a:gd name="T16" fmla="*/ 2147483647 w 41"/>
              <a:gd name="T17" fmla="*/ 2147483647 h 8"/>
              <a:gd name="T18" fmla="*/ 2147483647 w 41"/>
              <a:gd name="T19" fmla="*/ 2147483647 h 8"/>
              <a:gd name="T20" fmla="*/ 2147483647 w 41"/>
              <a:gd name="T21" fmla="*/ 2147483647 h 8"/>
              <a:gd name="T22" fmla="*/ 2147483647 w 41"/>
              <a:gd name="T23" fmla="*/ 2147483647 h 8"/>
              <a:gd name="T24" fmla="*/ 2147483647 w 41"/>
              <a:gd name="T25" fmla="*/ 0 h 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1" h="8">
                <a:moveTo>
                  <a:pt x="38" y="0"/>
                </a:moveTo>
                <a:lnTo>
                  <a:pt x="3" y="0"/>
                </a:lnTo>
                <a:lnTo>
                  <a:pt x="0" y="1"/>
                </a:lnTo>
                <a:lnTo>
                  <a:pt x="0" y="2"/>
                </a:lnTo>
                <a:lnTo>
                  <a:pt x="0" y="5"/>
                </a:lnTo>
                <a:lnTo>
                  <a:pt x="0" y="8"/>
                </a:lnTo>
                <a:lnTo>
                  <a:pt x="3" y="8"/>
                </a:lnTo>
                <a:lnTo>
                  <a:pt x="38" y="8"/>
                </a:lnTo>
                <a:lnTo>
                  <a:pt x="39" y="8"/>
                </a:lnTo>
                <a:lnTo>
                  <a:pt x="41" y="5"/>
                </a:lnTo>
                <a:lnTo>
                  <a:pt x="41" y="2"/>
                </a:lnTo>
                <a:lnTo>
                  <a:pt x="39" y="1"/>
                </a:lnTo>
                <a:lnTo>
                  <a:pt x="3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38" name="Freeform 250"/>
          <p:cNvSpPr>
            <a:spLocks/>
          </p:cNvSpPr>
          <p:nvPr/>
        </p:nvSpPr>
        <p:spPr bwMode="auto">
          <a:xfrm>
            <a:off x="4164013" y="2184400"/>
            <a:ext cx="22225" cy="3175"/>
          </a:xfrm>
          <a:custGeom>
            <a:avLst/>
            <a:gdLst>
              <a:gd name="T0" fmla="*/ 2147483647 w 41"/>
              <a:gd name="T1" fmla="*/ 0 h 8"/>
              <a:gd name="T2" fmla="*/ 2147483647 w 41"/>
              <a:gd name="T3" fmla="*/ 0 h 8"/>
              <a:gd name="T4" fmla="*/ 0 w 41"/>
              <a:gd name="T5" fmla="*/ 2147483647 h 8"/>
              <a:gd name="T6" fmla="*/ 0 w 41"/>
              <a:gd name="T7" fmla="*/ 2147483647 h 8"/>
              <a:gd name="T8" fmla="*/ 0 w 41"/>
              <a:gd name="T9" fmla="*/ 2147483647 h 8"/>
              <a:gd name="T10" fmla="*/ 0 w 41"/>
              <a:gd name="T11" fmla="*/ 2147483647 h 8"/>
              <a:gd name="T12" fmla="*/ 2147483647 w 41"/>
              <a:gd name="T13" fmla="*/ 2147483647 h 8"/>
              <a:gd name="T14" fmla="*/ 2147483647 w 41"/>
              <a:gd name="T15" fmla="*/ 2147483647 h 8"/>
              <a:gd name="T16" fmla="*/ 2147483647 w 41"/>
              <a:gd name="T17" fmla="*/ 2147483647 h 8"/>
              <a:gd name="T18" fmla="*/ 2147483647 w 41"/>
              <a:gd name="T19" fmla="*/ 2147483647 h 8"/>
              <a:gd name="T20" fmla="*/ 2147483647 w 41"/>
              <a:gd name="T21" fmla="*/ 2147483647 h 8"/>
              <a:gd name="T22" fmla="*/ 2147483647 w 41"/>
              <a:gd name="T23" fmla="*/ 2147483647 h 8"/>
              <a:gd name="T24" fmla="*/ 2147483647 w 41"/>
              <a:gd name="T25" fmla="*/ 0 h 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1" h="8">
                <a:moveTo>
                  <a:pt x="38" y="0"/>
                </a:moveTo>
                <a:lnTo>
                  <a:pt x="3" y="0"/>
                </a:lnTo>
                <a:lnTo>
                  <a:pt x="0" y="1"/>
                </a:lnTo>
                <a:lnTo>
                  <a:pt x="0" y="2"/>
                </a:lnTo>
                <a:lnTo>
                  <a:pt x="0" y="5"/>
                </a:lnTo>
                <a:lnTo>
                  <a:pt x="0" y="8"/>
                </a:lnTo>
                <a:lnTo>
                  <a:pt x="3" y="8"/>
                </a:lnTo>
                <a:lnTo>
                  <a:pt x="38" y="8"/>
                </a:lnTo>
                <a:lnTo>
                  <a:pt x="39" y="8"/>
                </a:lnTo>
                <a:lnTo>
                  <a:pt x="41" y="5"/>
                </a:lnTo>
                <a:lnTo>
                  <a:pt x="41" y="2"/>
                </a:lnTo>
                <a:lnTo>
                  <a:pt x="39" y="1"/>
                </a:lnTo>
                <a:lnTo>
                  <a:pt x="3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39" name="Freeform 251"/>
          <p:cNvSpPr>
            <a:spLocks/>
          </p:cNvSpPr>
          <p:nvPr/>
        </p:nvSpPr>
        <p:spPr bwMode="auto">
          <a:xfrm>
            <a:off x="4164013" y="2193925"/>
            <a:ext cx="22225" cy="4763"/>
          </a:xfrm>
          <a:custGeom>
            <a:avLst/>
            <a:gdLst>
              <a:gd name="T0" fmla="*/ 2147483647 w 41"/>
              <a:gd name="T1" fmla="*/ 0 h 8"/>
              <a:gd name="T2" fmla="*/ 2147483647 w 41"/>
              <a:gd name="T3" fmla="*/ 0 h 8"/>
              <a:gd name="T4" fmla="*/ 0 w 41"/>
              <a:gd name="T5" fmla="*/ 2147483647 h 8"/>
              <a:gd name="T6" fmla="*/ 0 w 41"/>
              <a:gd name="T7" fmla="*/ 2147483647 h 8"/>
              <a:gd name="T8" fmla="*/ 0 w 41"/>
              <a:gd name="T9" fmla="*/ 2147483647 h 8"/>
              <a:gd name="T10" fmla="*/ 0 w 41"/>
              <a:gd name="T11" fmla="*/ 2147483647 h 8"/>
              <a:gd name="T12" fmla="*/ 2147483647 w 41"/>
              <a:gd name="T13" fmla="*/ 2147483647 h 8"/>
              <a:gd name="T14" fmla="*/ 2147483647 w 41"/>
              <a:gd name="T15" fmla="*/ 2147483647 h 8"/>
              <a:gd name="T16" fmla="*/ 2147483647 w 41"/>
              <a:gd name="T17" fmla="*/ 2147483647 h 8"/>
              <a:gd name="T18" fmla="*/ 2147483647 w 41"/>
              <a:gd name="T19" fmla="*/ 2147483647 h 8"/>
              <a:gd name="T20" fmla="*/ 2147483647 w 41"/>
              <a:gd name="T21" fmla="*/ 2147483647 h 8"/>
              <a:gd name="T22" fmla="*/ 2147483647 w 41"/>
              <a:gd name="T23" fmla="*/ 2147483647 h 8"/>
              <a:gd name="T24" fmla="*/ 2147483647 w 41"/>
              <a:gd name="T25" fmla="*/ 0 h 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1" h="8">
                <a:moveTo>
                  <a:pt x="38" y="0"/>
                </a:moveTo>
                <a:lnTo>
                  <a:pt x="3" y="0"/>
                </a:lnTo>
                <a:lnTo>
                  <a:pt x="0" y="1"/>
                </a:lnTo>
                <a:lnTo>
                  <a:pt x="0" y="3"/>
                </a:lnTo>
                <a:lnTo>
                  <a:pt x="0" y="5"/>
                </a:lnTo>
                <a:lnTo>
                  <a:pt x="0" y="7"/>
                </a:lnTo>
                <a:lnTo>
                  <a:pt x="3" y="8"/>
                </a:lnTo>
                <a:lnTo>
                  <a:pt x="38" y="8"/>
                </a:lnTo>
                <a:lnTo>
                  <a:pt x="39" y="7"/>
                </a:lnTo>
                <a:lnTo>
                  <a:pt x="41" y="5"/>
                </a:lnTo>
                <a:lnTo>
                  <a:pt x="41" y="3"/>
                </a:lnTo>
                <a:lnTo>
                  <a:pt x="39" y="1"/>
                </a:lnTo>
                <a:lnTo>
                  <a:pt x="3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40" name="Freeform 252"/>
          <p:cNvSpPr>
            <a:spLocks/>
          </p:cNvSpPr>
          <p:nvPr/>
        </p:nvSpPr>
        <p:spPr bwMode="auto">
          <a:xfrm>
            <a:off x="4084638" y="2184400"/>
            <a:ext cx="23812" cy="3175"/>
          </a:xfrm>
          <a:custGeom>
            <a:avLst/>
            <a:gdLst>
              <a:gd name="T0" fmla="*/ 2147483647 w 42"/>
              <a:gd name="T1" fmla="*/ 0 h 8"/>
              <a:gd name="T2" fmla="*/ 2147483647 w 42"/>
              <a:gd name="T3" fmla="*/ 0 h 8"/>
              <a:gd name="T4" fmla="*/ 2147483647 w 42"/>
              <a:gd name="T5" fmla="*/ 2147483647 h 8"/>
              <a:gd name="T6" fmla="*/ 0 w 42"/>
              <a:gd name="T7" fmla="*/ 2147483647 h 8"/>
              <a:gd name="T8" fmla="*/ 0 w 42"/>
              <a:gd name="T9" fmla="*/ 2147483647 h 8"/>
              <a:gd name="T10" fmla="*/ 2147483647 w 42"/>
              <a:gd name="T11" fmla="*/ 2147483647 h 8"/>
              <a:gd name="T12" fmla="*/ 2147483647 w 42"/>
              <a:gd name="T13" fmla="*/ 2147483647 h 8"/>
              <a:gd name="T14" fmla="*/ 2147483647 w 42"/>
              <a:gd name="T15" fmla="*/ 2147483647 h 8"/>
              <a:gd name="T16" fmla="*/ 2147483647 w 42"/>
              <a:gd name="T17" fmla="*/ 2147483647 h 8"/>
              <a:gd name="T18" fmla="*/ 2147483647 w 42"/>
              <a:gd name="T19" fmla="*/ 2147483647 h 8"/>
              <a:gd name="T20" fmla="*/ 2147483647 w 42"/>
              <a:gd name="T21" fmla="*/ 2147483647 h 8"/>
              <a:gd name="T22" fmla="*/ 2147483647 w 42"/>
              <a:gd name="T23" fmla="*/ 2147483647 h 8"/>
              <a:gd name="T24" fmla="*/ 2147483647 w 42"/>
              <a:gd name="T25" fmla="*/ 0 h 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" h="8">
                <a:moveTo>
                  <a:pt x="39" y="0"/>
                </a:moveTo>
                <a:lnTo>
                  <a:pt x="3" y="0"/>
                </a:lnTo>
                <a:lnTo>
                  <a:pt x="1" y="1"/>
                </a:lnTo>
                <a:lnTo>
                  <a:pt x="0" y="2"/>
                </a:lnTo>
                <a:lnTo>
                  <a:pt x="0" y="5"/>
                </a:lnTo>
                <a:lnTo>
                  <a:pt x="1" y="8"/>
                </a:lnTo>
                <a:lnTo>
                  <a:pt x="3" y="8"/>
                </a:lnTo>
                <a:lnTo>
                  <a:pt x="39" y="8"/>
                </a:lnTo>
                <a:lnTo>
                  <a:pt x="42" y="8"/>
                </a:lnTo>
                <a:lnTo>
                  <a:pt x="42" y="5"/>
                </a:lnTo>
                <a:lnTo>
                  <a:pt x="42" y="2"/>
                </a:lnTo>
                <a:lnTo>
                  <a:pt x="42" y="1"/>
                </a:lnTo>
                <a:lnTo>
                  <a:pt x="39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41" name="Freeform 253"/>
          <p:cNvSpPr>
            <a:spLocks/>
          </p:cNvSpPr>
          <p:nvPr/>
        </p:nvSpPr>
        <p:spPr bwMode="auto">
          <a:xfrm>
            <a:off x="4084638" y="2193925"/>
            <a:ext cx="23812" cy="4763"/>
          </a:xfrm>
          <a:custGeom>
            <a:avLst/>
            <a:gdLst>
              <a:gd name="T0" fmla="*/ 2147483647 w 42"/>
              <a:gd name="T1" fmla="*/ 0 h 8"/>
              <a:gd name="T2" fmla="*/ 2147483647 w 42"/>
              <a:gd name="T3" fmla="*/ 0 h 8"/>
              <a:gd name="T4" fmla="*/ 2147483647 w 42"/>
              <a:gd name="T5" fmla="*/ 2147483647 h 8"/>
              <a:gd name="T6" fmla="*/ 0 w 42"/>
              <a:gd name="T7" fmla="*/ 2147483647 h 8"/>
              <a:gd name="T8" fmla="*/ 0 w 42"/>
              <a:gd name="T9" fmla="*/ 2147483647 h 8"/>
              <a:gd name="T10" fmla="*/ 2147483647 w 42"/>
              <a:gd name="T11" fmla="*/ 2147483647 h 8"/>
              <a:gd name="T12" fmla="*/ 2147483647 w 42"/>
              <a:gd name="T13" fmla="*/ 2147483647 h 8"/>
              <a:gd name="T14" fmla="*/ 2147483647 w 42"/>
              <a:gd name="T15" fmla="*/ 2147483647 h 8"/>
              <a:gd name="T16" fmla="*/ 2147483647 w 42"/>
              <a:gd name="T17" fmla="*/ 2147483647 h 8"/>
              <a:gd name="T18" fmla="*/ 2147483647 w 42"/>
              <a:gd name="T19" fmla="*/ 2147483647 h 8"/>
              <a:gd name="T20" fmla="*/ 2147483647 w 42"/>
              <a:gd name="T21" fmla="*/ 2147483647 h 8"/>
              <a:gd name="T22" fmla="*/ 2147483647 w 42"/>
              <a:gd name="T23" fmla="*/ 2147483647 h 8"/>
              <a:gd name="T24" fmla="*/ 2147483647 w 42"/>
              <a:gd name="T25" fmla="*/ 0 h 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2" h="8">
                <a:moveTo>
                  <a:pt x="39" y="0"/>
                </a:moveTo>
                <a:lnTo>
                  <a:pt x="3" y="0"/>
                </a:lnTo>
                <a:lnTo>
                  <a:pt x="1" y="1"/>
                </a:lnTo>
                <a:lnTo>
                  <a:pt x="0" y="3"/>
                </a:lnTo>
                <a:lnTo>
                  <a:pt x="0" y="5"/>
                </a:lnTo>
                <a:lnTo>
                  <a:pt x="1" y="7"/>
                </a:lnTo>
                <a:lnTo>
                  <a:pt x="3" y="8"/>
                </a:lnTo>
                <a:lnTo>
                  <a:pt x="39" y="8"/>
                </a:lnTo>
                <a:lnTo>
                  <a:pt x="42" y="7"/>
                </a:lnTo>
                <a:lnTo>
                  <a:pt x="42" y="5"/>
                </a:lnTo>
                <a:lnTo>
                  <a:pt x="42" y="3"/>
                </a:lnTo>
                <a:lnTo>
                  <a:pt x="42" y="1"/>
                </a:lnTo>
                <a:lnTo>
                  <a:pt x="39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42" name="Freeform 254"/>
          <p:cNvSpPr>
            <a:spLocks noEditPoints="1"/>
          </p:cNvSpPr>
          <p:nvPr/>
        </p:nvSpPr>
        <p:spPr bwMode="auto">
          <a:xfrm>
            <a:off x="3465513" y="2681288"/>
            <a:ext cx="144462" cy="146050"/>
          </a:xfrm>
          <a:custGeom>
            <a:avLst/>
            <a:gdLst>
              <a:gd name="T0" fmla="*/ 2147483647 w 268"/>
              <a:gd name="T1" fmla="*/ 2147483647 h 269"/>
              <a:gd name="T2" fmla="*/ 2147483647 w 268"/>
              <a:gd name="T3" fmla="*/ 2147483647 h 269"/>
              <a:gd name="T4" fmla="*/ 2147483647 w 268"/>
              <a:gd name="T5" fmla="*/ 2147483647 h 269"/>
              <a:gd name="T6" fmla="*/ 2147483647 w 268"/>
              <a:gd name="T7" fmla="*/ 2147483647 h 269"/>
              <a:gd name="T8" fmla="*/ 2147483647 w 268"/>
              <a:gd name="T9" fmla="*/ 2147483647 h 269"/>
              <a:gd name="T10" fmla="*/ 0 w 268"/>
              <a:gd name="T11" fmla="*/ 2147483647 h 269"/>
              <a:gd name="T12" fmla="*/ 2147483647 w 268"/>
              <a:gd name="T13" fmla="*/ 2147483647 h 269"/>
              <a:gd name="T14" fmla="*/ 2147483647 w 268"/>
              <a:gd name="T15" fmla="*/ 2147483647 h 269"/>
              <a:gd name="T16" fmla="*/ 2147483647 w 268"/>
              <a:gd name="T17" fmla="*/ 2147483647 h 269"/>
              <a:gd name="T18" fmla="*/ 2147483647 w 268"/>
              <a:gd name="T19" fmla="*/ 2147483647 h 269"/>
              <a:gd name="T20" fmla="*/ 2147483647 w 268"/>
              <a:gd name="T21" fmla="*/ 2147483647 h 269"/>
              <a:gd name="T22" fmla="*/ 2147483647 w 268"/>
              <a:gd name="T23" fmla="*/ 2147483647 h 269"/>
              <a:gd name="T24" fmla="*/ 2147483647 w 268"/>
              <a:gd name="T25" fmla="*/ 2147483647 h 269"/>
              <a:gd name="T26" fmla="*/ 2147483647 w 268"/>
              <a:gd name="T27" fmla="*/ 2147483647 h 269"/>
              <a:gd name="T28" fmla="*/ 2147483647 w 268"/>
              <a:gd name="T29" fmla="*/ 2147483647 h 269"/>
              <a:gd name="T30" fmla="*/ 2147483647 w 268"/>
              <a:gd name="T31" fmla="*/ 2147483647 h 269"/>
              <a:gd name="T32" fmla="*/ 2147483647 w 268"/>
              <a:gd name="T33" fmla="*/ 2147483647 h 269"/>
              <a:gd name="T34" fmla="*/ 2147483647 w 268"/>
              <a:gd name="T35" fmla="*/ 2147483647 h 269"/>
              <a:gd name="T36" fmla="*/ 2147483647 w 268"/>
              <a:gd name="T37" fmla="*/ 2147483647 h 269"/>
              <a:gd name="T38" fmla="*/ 2147483647 w 268"/>
              <a:gd name="T39" fmla="*/ 2147483647 h 269"/>
              <a:gd name="T40" fmla="*/ 2147483647 w 268"/>
              <a:gd name="T41" fmla="*/ 2147483647 h 269"/>
              <a:gd name="T42" fmla="*/ 2147483647 w 268"/>
              <a:gd name="T43" fmla="*/ 0 h 269"/>
              <a:gd name="T44" fmla="*/ 2147483647 w 268"/>
              <a:gd name="T45" fmla="*/ 2147483647 h 269"/>
              <a:gd name="T46" fmla="*/ 2147483647 w 268"/>
              <a:gd name="T47" fmla="*/ 2147483647 h 269"/>
              <a:gd name="T48" fmla="*/ 2147483647 w 268"/>
              <a:gd name="T49" fmla="*/ 2147483647 h 269"/>
              <a:gd name="T50" fmla="*/ 2147483647 w 268"/>
              <a:gd name="T51" fmla="*/ 2147483647 h 269"/>
              <a:gd name="T52" fmla="*/ 2147483647 w 268"/>
              <a:gd name="T53" fmla="*/ 2147483647 h 269"/>
              <a:gd name="T54" fmla="*/ 2147483647 w 268"/>
              <a:gd name="T55" fmla="*/ 2147483647 h 269"/>
              <a:gd name="T56" fmla="*/ 2147483647 w 268"/>
              <a:gd name="T57" fmla="*/ 2147483647 h 269"/>
              <a:gd name="T58" fmla="*/ 2147483647 w 268"/>
              <a:gd name="T59" fmla="*/ 2147483647 h 269"/>
              <a:gd name="T60" fmla="*/ 2147483647 w 268"/>
              <a:gd name="T61" fmla="*/ 2147483647 h 269"/>
              <a:gd name="T62" fmla="*/ 2147483647 w 268"/>
              <a:gd name="T63" fmla="*/ 2147483647 h 269"/>
              <a:gd name="T64" fmla="*/ 2147483647 w 268"/>
              <a:gd name="T65" fmla="*/ 2147483647 h 269"/>
              <a:gd name="T66" fmla="*/ 2147483647 w 268"/>
              <a:gd name="T67" fmla="*/ 2147483647 h 269"/>
              <a:gd name="T68" fmla="*/ 2147483647 w 268"/>
              <a:gd name="T69" fmla="*/ 2147483647 h 269"/>
              <a:gd name="T70" fmla="*/ 2147483647 w 268"/>
              <a:gd name="T71" fmla="*/ 2147483647 h 269"/>
              <a:gd name="T72" fmla="*/ 2147483647 w 268"/>
              <a:gd name="T73" fmla="*/ 2147483647 h 269"/>
              <a:gd name="T74" fmla="*/ 2147483647 w 268"/>
              <a:gd name="T75" fmla="*/ 2147483647 h 269"/>
              <a:gd name="T76" fmla="*/ 2147483647 w 268"/>
              <a:gd name="T77" fmla="*/ 2147483647 h 269"/>
              <a:gd name="T78" fmla="*/ 2147483647 w 268"/>
              <a:gd name="T79" fmla="*/ 2147483647 h 269"/>
              <a:gd name="T80" fmla="*/ 2147483647 w 268"/>
              <a:gd name="T81" fmla="*/ 2147483647 h 269"/>
              <a:gd name="T82" fmla="*/ 2147483647 w 268"/>
              <a:gd name="T83" fmla="*/ 2147483647 h 269"/>
              <a:gd name="T84" fmla="*/ 2147483647 w 268"/>
              <a:gd name="T85" fmla="*/ 2147483647 h 269"/>
              <a:gd name="T86" fmla="*/ 2147483647 w 268"/>
              <a:gd name="T87" fmla="*/ 2147483647 h 26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68" h="269">
                <a:moveTo>
                  <a:pt x="134" y="0"/>
                </a:moveTo>
                <a:lnTo>
                  <a:pt x="134" y="0"/>
                </a:lnTo>
                <a:lnTo>
                  <a:pt x="120" y="2"/>
                </a:lnTo>
                <a:lnTo>
                  <a:pt x="107" y="3"/>
                </a:lnTo>
                <a:lnTo>
                  <a:pt x="95" y="7"/>
                </a:lnTo>
                <a:lnTo>
                  <a:pt x="82" y="11"/>
                </a:lnTo>
                <a:lnTo>
                  <a:pt x="70" y="17"/>
                </a:lnTo>
                <a:lnTo>
                  <a:pt x="59" y="24"/>
                </a:lnTo>
                <a:lnTo>
                  <a:pt x="49" y="32"/>
                </a:lnTo>
                <a:lnTo>
                  <a:pt x="40" y="40"/>
                </a:lnTo>
                <a:lnTo>
                  <a:pt x="30" y="50"/>
                </a:lnTo>
                <a:lnTo>
                  <a:pt x="24" y="60"/>
                </a:lnTo>
                <a:lnTo>
                  <a:pt x="17" y="71"/>
                </a:lnTo>
                <a:lnTo>
                  <a:pt x="11" y="82"/>
                </a:lnTo>
                <a:lnTo>
                  <a:pt x="6" y="95"/>
                </a:lnTo>
                <a:lnTo>
                  <a:pt x="3" y="108"/>
                </a:lnTo>
                <a:lnTo>
                  <a:pt x="2" y="121"/>
                </a:lnTo>
                <a:lnTo>
                  <a:pt x="0" y="136"/>
                </a:lnTo>
                <a:lnTo>
                  <a:pt x="2" y="149"/>
                </a:lnTo>
                <a:lnTo>
                  <a:pt x="3" y="161"/>
                </a:lnTo>
                <a:lnTo>
                  <a:pt x="6" y="175"/>
                </a:lnTo>
                <a:lnTo>
                  <a:pt x="11" y="187"/>
                </a:lnTo>
                <a:lnTo>
                  <a:pt x="17" y="198"/>
                </a:lnTo>
                <a:lnTo>
                  <a:pt x="24" y="209"/>
                </a:lnTo>
                <a:lnTo>
                  <a:pt x="30" y="220"/>
                </a:lnTo>
                <a:lnTo>
                  <a:pt x="40" y="230"/>
                </a:lnTo>
                <a:lnTo>
                  <a:pt x="49" y="238"/>
                </a:lnTo>
                <a:lnTo>
                  <a:pt x="59" y="246"/>
                </a:lnTo>
                <a:lnTo>
                  <a:pt x="70" y="253"/>
                </a:lnTo>
                <a:lnTo>
                  <a:pt x="82" y="258"/>
                </a:lnTo>
                <a:lnTo>
                  <a:pt x="95" y="262"/>
                </a:lnTo>
                <a:lnTo>
                  <a:pt x="107" y="267"/>
                </a:lnTo>
                <a:lnTo>
                  <a:pt x="120" y="268"/>
                </a:lnTo>
                <a:lnTo>
                  <a:pt x="134" y="269"/>
                </a:lnTo>
                <a:lnTo>
                  <a:pt x="148" y="268"/>
                </a:lnTo>
                <a:lnTo>
                  <a:pt x="161" y="267"/>
                </a:lnTo>
                <a:lnTo>
                  <a:pt x="174" y="262"/>
                </a:lnTo>
                <a:lnTo>
                  <a:pt x="186" y="258"/>
                </a:lnTo>
                <a:lnTo>
                  <a:pt x="198" y="253"/>
                </a:lnTo>
                <a:lnTo>
                  <a:pt x="209" y="246"/>
                </a:lnTo>
                <a:lnTo>
                  <a:pt x="220" y="238"/>
                </a:lnTo>
                <a:lnTo>
                  <a:pt x="230" y="230"/>
                </a:lnTo>
                <a:lnTo>
                  <a:pt x="238" y="220"/>
                </a:lnTo>
                <a:lnTo>
                  <a:pt x="246" y="209"/>
                </a:lnTo>
                <a:lnTo>
                  <a:pt x="251" y="198"/>
                </a:lnTo>
                <a:lnTo>
                  <a:pt x="258" y="187"/>
                </a:lnTo>
                <a:lnTo>
                  <a:pt x="262" y="175"/>
                </a:lnTo>
                <a:lnTo>
                  <a:pt x="265" y="161"/>
                </a:lnTo>
                <a:lnTo>
                  <a:pt x="268" y="149"/>
                </a:lnTo>
                <a:lnTo>
                  <a:pt x="268" y="136"/>
                </a:lnTo>
                <a:lnTo>
                  <a:pt x="268" y="121"/>
                </a:lnTo>
                <a:lnTo>
                  <a:pt x="265" y="108"/>
                </a:lnTo>
                <a:lnTo>
                  <a:pt x="262" y="95"/>
                </a:lnTo>
                <a:lnTo>
                  <a:pt x="258" y="82"/>
                </a:lnTo>
                <a:lnTo>
                  <a:pt x="251" y="71"/>
                </a:lnTo>
                <a:lnTo>
                  <a:pt x="246" y="60"/>
                </a:lnTo>
                <a:lnTo>
                  <a:pt x="238" y="50"/>
                </a:lnTo>
                <a:lnTo>
                  <a:pt x="230" y="40"/>
                </a:lnTo>
                <a:lnTo>
                  <a:pt x="220" y="32"/>
                </a:lnTo>
                <a:lnTo>
                  <a:pt x="209" y="24"/>
                </a:lnTo>
                <a:lnTo>
                  <a:pt x="198" y="17"/>
                </a:lnTo>
                <a:lnTo>
                  <a:pt x="186" y="11"/>
                </a:lnTo>
                <a:lnTo>
                  <a:pt x="174" y="7"/>
                </a:lnTo>
                <a:lnTo>
                  <a:pt x="161" y="3"/>
                </a:lnTo>
                <a:lnTo>
                  <a:pt x="148" y="2"/>
                </a:lnTo>
                <a:lnTo>
                  <a:pt x="134" y="0"/>
                </a:lnTo>
                <a:close/>
                <a:moveTo>
                  <a:pt x="134" y="249"/>
                </a:moveTo>
                <a:lnTo>
                  <a:pt x="134" y="249"/>
                </a:lnTo>
                <a:lnTo>
                  <a:pt x="123" y="247"/>
                </a:lnTo>
                <a:lnTo>
                  <a:pt x="111" y="246"/>
                </a:lnTo>
                <a:lnTo>
                  <a:pt x="101" y="243"/>
                </a:lnTo>
                <a:lnTo>
                  <a:pt x="90" y="239"/>
                </a:lnTo>
                <a:lnTo>
                  <a:pt x="81" y="234"/>
                </a:lnTo>
                <a:lnTo>
                  <a:pt x="71" y="228"/>
                </a:lnTo>
                <a:lnTo>
                  <a:pt x="62" y="223"/>
                </a:lnTo>
                <a:lnTo>
                  <a:pt x="54" y="215"/>
                </a:lnTo>
                <a:lnTo>
                  <a:pt x="47" y="206"/>
                </a:lnTo>
                <a:lnTo>
                  <a:pt x="40" y="198"/>
                </a:lnTo>
                <a:lnTo>
                  <a:pt x="34" y="189"/>
                </a:lnTo>
                <a:lnTo>
                  <a:pt x="30" y="179"/>
                </a:lnTo>
                <a:lnTo>
                  <a:pt x="26" y="168"/>
                </a:lnTo>
                <a:lnTo>
                  <a:pt x="24" y="157"/>
                </a:lnTo>
                <a:lnTo>
                  <a:pt x="22" y="146"/>
                </a:lnTo>
                <a:lnTo>
                  <a:pt x="21" y="136"/>
                </a:lnTo>
                <a:lnTo>
                  <a:pt x="22" y="123"/>
                </a:lnTo>
                <a:lnTo>
                  <a:pt x="24" y="112"/>
                </a:lnTo>
                <a:lnTo>
                  <a:pt x="26" y="101"/>
                </a:lnTo>
                <a:lnTo>
                  <a:pt x="30" y="90"/>
                </a:lnTo>
                <a:lnTo>
                  <a:pt x="34" y="81"/>
                </a:lnTo>
                <a:lnTo>
                  <a:pt x="40" y="71"/>
                </a:lnTo>
                <a:lnTo>
                  <a:pt x="47" y="63"/>
                </a:lnTo>
                <a:lnTo>
                  <a:pt x="54" y="55"/>
                </a:lnTo>
                <a:lnTo>
                  <a:pt x="62" y="47"/>
                </a:lnTo>
                <a:lnTo>
                  <a:pt x="71" y="41"/>
                </a:lnTo>
                <a:lnTo>
                  <a:pt x="81" y="36"/>
                </a:lnTo>
                <a:lnTo>
                  <a:pt x="90" y="30"/>
                </a:lnTo>
                <a:lnTo>
                  <a:pt x="101" y="26"/>
                </a:lnTo>
                <a:lnTo>
                  <a:pt x="111" y="24"/>
                </a:lnTo>
                <a:lnTo>
                  <a:pt x="123" y="22"/>
                </a:lnTo>
                <a:lnTo>
                  <a:pt x="134" y="21"/>
                </a:lnTo>
                <a:lnTo>
                  <a:pt x="146" y="22"/>
                </a:lnTo>
                <a:lnTo>
                  <a:pt x="157" y="24"/>
                </a:lnTo>
                <a:lnTo>
                  <a:pt x="168" y="26"/>
                </a:lnTo>
                <a:lnTo>
                  <a:pt x="178" y="30"/>
                </a:lnTo>
                <a:lnTo>
                  <a:pt x="189" y="36"/>
                </a:lnTo>
                <a:lnTo>
                  <a:pt x="198" y="41"/>
                </a:lnTo>
                <a:lnTo>
                  <a:pt x="206" y="47"/>
                </a:lnTo>
                <a:lnTo>
                  <a:pt x="215" y="55"/>
                </a:lnTo>
                <a:lnTo>
                  <a:pt x="221" y="63"/>
                </a:lnTo>
                <a:lnTo>
                  <a:pt x="228" y="71"/>
                </a:lnTo>
                <a:lnTo>
                  <a:pt x="234" y="81"/>
                </a:lnTo>
                <a:lnTo>
                  <a:pt x="239" y="90"/>
                </a:lnTo>
                <a:lnTo>
                  <a:pt x="242" y="101"/>
                </a:lnTo>
                <a:lnTo>
                  <a:pt x="246" y="112"/>
                </a:lnTo>
                <a:lnTo>
                  <a:pt x="247" y="123"/>
                </a:lnTo>
                <a:lnTo>
                  <a:pt x="247" y="136"/>
                </a:lnTo>
                <a:lnTo>
                  <a:pt x="247" y="146"/>
                </a:lnTo>
                <a:lnTo>
                  <a:pt x="246" y="157"/>
                </a:lnTo>
                <a:lnTo>
                  <a:pt x="242" y="168"/>
                </a:lnTo>
                <a:lnTo>
                  <a:pt x="239" y="179"/>
                </a:lnTo>
                <a:lnTo>
                  <a:pt x="234" y="189"/>
                </a:lnTo>
                <a:lnTo>
                  <a:pt x="228" y="198"/>
                </a:lnTo>
                <a:lnTo>
                  <a:pt x="221" y="206"/>
                </a:lnTo>
                <a:lnTo>
                  <a:pt x="215" y="215"/>
                </a:lnTo>
                <a:lnTo>
                  <a:pt x="206" y="223"/>
                </a:lnTo>
                <a:lnTo>
                  <a:pt x="198" y="228"/>
                </a:lnTo>
                <a:lnTo>
                  <a:pt x="189" y="234"/>
                </a:lnTo>
                <a:lnTo>
                  <a:pt x="178" y="239"/>
                </a:lnTo>
                <a:lnTo>
                  <a:pt x="168" y="243"/>
                </a:lnTo>
                <a:lnTo>
                  <a:pt x="157" y="246"/>
                </a:lnTo>
                <a:lnTo>
                  <a:pt x="146" y="247"/>
                </a:lnTo>
                <a:lnTo>
                  <a:pt x="134" y="24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43" name="Freeform 255"/>
          <p:cNvSpPr>
            <a:spLocks/>
          </p:cNvSpPr>
          <p:nvPr/>
        </p:nvSpPr>
        <p:spPr bwMode="auto">
          <a:xfrm>
            <a:off x="3497263" y="2713038"/>
            <a:ext cx="80962" cy="82550"/>
          </a:xfrm>
          <a:custGeom>
            <a:avLst/>
            <a:gdLst>
              <a:gd name="T0" fmla="*/ 2147483647 w 147"/>
              <a:gd name="T1" fmla="*/ 2147483647 h 153"/>
              <a:gd name="T2" fmla="*/ 2147483647 w 147"/>
              <a:gd name="T3" fmla="*/ 2147483647 h 153"/>
              <a:gd name="T4" fmla="*/ 2147483647 w 147"/>
              <a:gd name="T5" fmla="*/ 2147483647 h 153"/>
              <a:gd name="T6" fmla="*/ 2147483647 w 147"/>
              <a:gd name="T7" fmla="*/ 2147483647 h 153"/>
              <a:gd name="T8" fmla="*/ 2147483647 w 147"/>
              <a:gd name="T9" fmla="*/ 2147483647 h 153"/>
              <a:gd name="T10" fmla="*/ 2147483647 w 147"/>
              <a:gd name="T11" fmla="*/ 2147483647 h 153"/>
              <a:gd name="T12" fmla="*/ 2147483647 w 147"/>
              <a:gd name="T13" fmla="*/ 0 h 153"/>
              <a:gd name="T14" fmla="*/ 2147483647 w 147"/>
              <a:gd name="T15" fmla="*/ 0 h 153"/>
              <a:gd name="T16" fmla="*/ 2147483647 w 147"/>
              <a:gd name="T17" fmla="*/ 2147483647 h 153"/>
              <a:gd name="T18" fmla="*/ 2147483647 w 147"/>
              <a:gd name="T19" fmla="*/ 2147483647 h 153"/>
              <a:gd name="T20" fmla="*/ 2147483647 w 147"/>
              <a:gd name="T21" fmla="*/ 2147483647 h 153"/>
              <a:gd name="T22" fmla="*/ 2147483647 w 147"/>
              <a:gd name="T23" fmla="*/ 2147483647 h 153"/>
              <a:gd name="T24" fmla="*/ 2147483647 w 147"/>
              <a:gd name="T25" fmla="*/ 2147483647 h 153"/>
              <a:gd name="T26" fmla="*/ 2147483647 w 147"/>
              <a:gd name="T27" fmla="*/ 2147483647 h 153"/>
              <a:gd name="T28" fmla="*/ 2147483647 w 147"/>
              <a:gd name="T29" fmla="*/ 2147483647 h 153"/>
              <a:gd name="T30" fmla="*/ 2147483647 w 147"/>
              <a:gd name="T31" fmla="*/ 2147483647 h 153"/>
              <a:gd name="T32" fmla="*/ 0 w 147"/>
              <a:gd name="T33" fmla="*/ 2147483647 h 153"/>
              <a:gd name="T34" fmla="*/ 0 w 147"/>
              <a:gd name="T35" fmla="*/ 2147483647 h 153"/>
              <a:gd name="T36" fmla="*/ 0 w 147"/>
              <a:gd name="T37" fmla="*/ 2147483647 h 153"/>
              <a:gd name="T38" fmla="*/ 0 w 147"/>
              <a:gd name="T39" fmla="*/ 2147483647 h 153"/>
              <a:gd name="T40" fmla="*/ 2147483647 w 147"/>
              <a:gd name="T41" fmla="*/ 2147483647 h 153"/>
              <a:gd name="T42" fmla="*/ 2147483647 w 147"/>
              <a:gd name="T43" fmla="*/ 2147483647 h 153"/>
              <a:gd name="T44" fmla="*/ 2147483647 w 147"/>
              <a:gd name="T45" fmla="*/ 2147483647 h 153"/>
              <a:gd name="T46" fmla="*/ 2147483647 w 147"/>
              <a:gd name="T47" fmla="*/ 2147483647 h 153"/>
              <a:gd name="T48" fmla="*/ 2147483647 w 147"/>
              <a:gd name="T49" fmla="*/ 2147483647 h 153"/>
              <a:gd name="T50" fmla="*/ 2147483647 w 147"/>
              <a:gd name="T51" fmla="*/ 2147483647 h 153"/>
              <a:gd name="T52" fmla="*/ 2147483647 w 147"/>
              <a:gd name="T53" fmla="*/ 2147483647 h 153"/>
              <a:gd name="T54" fmla="*/ 2147483647 w 147"/>
              <a:gd name="T55" fmla="*/ 2147483647 h 153"/>
              <a:gd name="T56" fmla="*/ 2147483647 w 147"/>
              <a:gd name="T57" fmla="*/ 2147483647 h 153"/>
              <a:gd name="T58" fmla="*/ 2147483647 w 147"/>
              <a:gd name="T59" fmla="*/ 2147483647 h 153"/>
              <a:gd name="T60" fmla="*/ 2147483647 w 147"/>
              <a:gd name="T61" fmla="*/ 2147483647 h 153"/>
              <a:gd name="T62" fmla="*/ 2147483647 w 147"/>
              <a:gd name="T63" fmla="*/ 2147483647 h 153"/>
              <a:gd name="T64" fmla="*/ 2147483647 w 147"/>
              <a:gd name="T65" fmla="*/ 2147483647 h 153"/>
              <a:gd name="T66" fmla="*/ 2147483647 w 147"/>
              <a:gd name="T67" fmla="*/ 2147483647 h 153"/>
              <a:gd name="T68" fmla="*/ 2147483647 w 147"/>
              <a:gd name="T69" fmla="*/ 2147483647 h 153"/>
              <a:gd name="T70" fmla="*/ 2147483647 w 147"/>
              <a:gd name="T71" fmla="*/ 2147483647 h 153"/>
              <a:gd name="T72" fmla="*/ 2147483647 w 147"/>
              <a:gd name="T73" fmla="*/ 2147483647 h 153"/>
              <a:gd name="T74" fmla="*/ 2147483647 w 147"/>
              <a:gd name="T75" fmla="*/ 2147483647 h 153"/>
              <a:gd name="T76" fmla="*/ 2147483647 w 147"/>
              <a:gd name="T77" fmla="*/ 2147483647 h 153"/>
              <a:gd name="T78" fmla="*/ 2147483647 w 147"/>
              <a:gd name="T79" fmla="*/ 2147483647 h 153"/>
              <a:gd name="T80" fmla="*/ 2147483647 w 147"/>
              <a:gd name="T81" fmla="*/ 2147483647 h 153"/>
              <a:gd name="T82" fmla="*/ 2147483647 w 147"/>
              <a:gd name="T83" fmla="*/ 2147483647 h 153"/>
              <a:gd name="T84" fmla="*/ 2147483647 w 147"/>
              <a:gd name="T85" fmla="*/ 2147483647 h 153"/>
              <a:gd name="T86" fmla="*/ 2147483647 w 147"/>
              <a:gd name="T87" fmla="*/ 2147483647 h 153"/>
              <a:gd name="T88" fmla="*/ 2147483647 w 147"/>
              <a:gd name="T89" fmla="*/ 2147483647 h 153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47" h="153">
                <a:moveTo>
                  <a:pt x="139" y="60"/>
                </a:moveTo>
                <a:lnTo>
                  <a:pt x="90" y="60"/>
                </a:lnTo>
                <a:lnTo>
                  <a:pt x="90" y="8"/>
                </a:lnTo>
                <a:lnTo>
                  <a:pt x="88" y="6"/>
                </a:lnTo>
                <a:lnTo>
                  <a:pt x="87" y="3"/>
                </a:lnTo>
                <a:lnTo>
                  <a:pt x="84" y="1"/>
                </a:lnTo>
                <a:lnTo>
                  <a:pt x="82" y="0"/>
                </a:lnTo>
                <a:lnTo>
                  <a:pt x="65" y="0"/>
                </a:lnTo>
                <a:lnTo>
                  <a:pt x="63" y="1"/>
                </a:lnTo>
                <a:lnTo>
                  <a:pt x="60" y="3"/>
                </a:lnTo>
                <a:lnTo>
                  <a:pt x="57" y="6"/>
                </a:lnTo>
                <a:lnTo>
                  <a:pt x="57" y="8"/>
                </a:lnTo>
                <a:lnTo>
                  <a:pt x="57" y="60"/>
                </a:lnTo>
                <a:lnTo>
                  <a:pt x="8" y="60"/>
                </a:lnTo>
                <a:lnTo>
                  <a:pt x="4" y="62"/>
                </a:lnTo>
                <a:lnTo>
                  <a:pt x="1" y="63"/>
                </a:lnTo>
                <a:lnTo>
                  <a:pt x="0" y="66"/>
                </a:lnTo>
                <a:lnTo>
                  <a:pt x="0" y="68"/>
                </a:lnTo>
                <a:lnTo>
                  <a:pt x="0" y="83"/>
                </a:lnTo>
                <a:lnTo>
                  <a:pt x="0" y="87"/>
                </a:lnTo>
                <a:lnTo>
                  <a:pt x="1" y="90"/>
                </a:lnTo>
                <a:lnTo>
                  <a:pt x="4" y="92"/>
                </a:lnTo>
                <a:lnTo>
                  <a:pt x="8" y="92"/>
                </a:lnTo>
                <a:lnTo>
                  <a:pt x="57" y="92"/>
                </a:lnTo>
                <a:lnTo>
                  <a:pt x="57" y="145"/>
                </a:lnTo>
                <a:lnTo>
                  <a:pt x="57" y="147"/>
                </a:lnTo>
                <a:lnTo>
                  <a:pt x="60" y="150"/>
                </a:lnTo>
                <a:lnTo>
                  <a:pt x="63" y="152"/>
                </a:lnTo>
                <a:lnTo>
                  <a:pt x="65" y="153"/>
                </a:lnTo>
                <a:lnTo>
                  <a:pt x="82" y="153"/>
                </a:lnTo>
                <a:lnTo>
                  <a:pt x="84" y="152"/>
                </a:lnTo>
                <a:lnTo>
                  <a:pt x="87" y="150"/>
                </a:lnTo>
                <a:lnTo>
                  <a:pt x="88" y="147"/>
                </a:lnTo>
                <a:lnTo>
                  <a:pt x="90" y="145"/>
                </a:lnTo>
                <a:lnTo>
                  <a:pt x="90" y="92"/>
                </a:lnTo>
                <a:lnTo>
                  <a:pt x="139" y="92"/>
                </a:lnTo>
                <a:lnTo>
                  <a:pt x="143" y="92"/>
                </a:lnTo>
                <a:lnTo>
                  <a:pt x="144" y="90"/>
                </a:lnTo>
                <a:lnTo>
                  <a:pt x="147" y="87"/>
                </a:lnTo>
                <a:lnTo>
                  <a:pt x="147" y="83"/>
                </a:lnTo>
                <a:lnTo>
                  <a:pt x="147" y="68"/>
                </a:lnTo>
                <a:lnTo>
                  <a:pt x="147" y="66"/>
                </a:lnTo>
                <a:lnTo>
                  <a:pt x="144" y="63"/>
                </a:lnTo>
                <a:lnTo>
                  <a:pt x="143" y="62"/>
                </a:lnTo>
                <a:lnTo>
                  <a:pt x="139" y="6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44" name="Freeform 256"/>
          <p:cNvSpPr>
            <a:spLocks noEditPoints="1"/>
          </p:cNvSpPr>
          <p:nvPr/>
        </p:nvSpPr>
        <p:spPr bwMode="auto">
          <a:xfrm>
            <a:off x="3760788" y="2681288"/>
            <a:ext cx="144462" cy="146050"/>
          </a:xfrm>
          <a:custGeom>
            <a:avLst/>
            <a:gdLst>
              <a:gd name="T0" fmla="*/ 2147483647 w 267"/>
              <a:gd name="T1" fmla="*/ 2147483647 h 269"/>
              <a:gd name="T2" fmla="*/ 2147483647 w 267"/>
              <a:gd name="T3" fmla="*/ 2147483647 h 269"/>
              <a:gd name="T4" fmla="*/ 2147483647 w 267"/>
              <a:gd name="T5" fmla="*/ 2147483647 h 269"/>
              <a:gd name="T6" fmla="*/ 2147483647 w 267"/>
              <a:gd name="T7" fmla="*/ 2147483647 h 269"/>
              <a:gd name="T8" fmla="*/ 2147483647 w 267"/>
              <a:gd name="T9" fmla="*/ 2147483647 h 269"/>
              <a:gd name="T10" fmla="*/ 0 w 267"/>
              <a:gd name="T11" fmla="*/ 2147483647 h 269"/>
              <a:gd name="T12" fmla="*/ 2147483647 w 267"/>
              <a:gd name="T13" fmla="*/ 2147483647 h 269"/>
              <a:gd name="T14" fmla="*/ 2147483647 w 267"/>
              <a:gd name="T15" fmla="*/ 2147483647 h 269"/>
              <a:gd name="T16" fmla="*/ 2147483647 w 267"/>
              <a:gd name="T17" fmla="*/ 2147483647 h 269"/>
              <a:gd name="T18" fmla="*/ 2147483647 w 267"/>
              <a:gd name="T19" fmla="*/ 2147483647 h 269"/>
              <a:gd name="T20" fmla="*/ 2147483647 w 267"/>
              <a:gd name="T21" fmla="*/ 2147483647 h 269"/>
              <a:gd name="T22" fmla="*/ 2147483647 w 267"/>
              <a:gd name="T23" fmla="*/ 2147483647 h 269"/>
              <a:gd name="T24" fmla="*/ 2147483647 w 267"/>
              <a:gd name="T25" fmla="*/ 2147483647 h 269"/>
              <a:gd name="T26" fmla="*/ 2147483647 w 267"/>
              <a:gd name="T27" fmla="*/ 2147483647 h 269"/>
              <a:gd name="T28" fmla="*/ 2147483647 w 267"/>
              <a:gd name="T29" fmla="*/ 2147483647 h 269"/>
              <a:gd name="T30" fmla="*/ 2147483647 w 267"/>
              <a:gd name="T31" fmla="*/ 2147483647 h 269"/>
              <a:gd name="T32" fmla="*/ 2147483647 w 267"/>
              <a:gd name="T33" fmla="*/ 2147483647 h 269"/>
              <a:gd name="T34" fmla="*/ 2147483647 w 267"/>
              <a:gd name="T35" fmla="*/ 2147483647 h 269"/>
              <a:gd name="T36" fmla="*/ 2147483647 w 267"/>
              <a:gd name="T37" fmla="*/ 2147483647 h 269"/>
              <a:gd name="T38" fmla="*/ 2147483647 w 267"/>
              <a:gd name="T39" fmla="*/ 2147483647 h 269"/>
              <a:gd name="T40" fmla="*/ 2147483647 w 267"/>
              <a:gd name="T41" fmla="*/ 2147483647 h 269"/>
              <a:gd name="T42" fmla="*/ 2147483647 w 267"/>
              <a:gd name="T43" fmla="*/ 0 h 269"/>
              <a:gd name="T44" fmla="*/ 2147483647 w 267"/>
              <a:gd name="T45" fmla="*/ 2147483647 h 269"/>
              <a:gd name="T46" fmla="*/ 2147483647 w 267"/>
              <a:gd name="T47" fmla="*/ 2147483647 h 269"/>
              <a:gd name="T48" fmla="*/ 2147483647 w 267"/>
              <a:gd name="T49" fmla="*/ 2147483647 h 269"/>
              <a:gd name="T50" fmla="*/ 2147483647 w 267"/>
              <a:gd name="T51" fmla="*/ 2147483647 h 269"/>
              <a:gd name="T52" fmla="*/ 2147483647 w 267"/>
              <a:gd name="T53" fmla="*/ 2147483647 h 269"/>
              <a:gd name="T54" fmla="*/ 2147483647 w 267"/>
              <a:gd name="T55" fmla="*/ 2147483647 h 269"/>
              <a:gd name="T56" fmla="*/ 2147483647 w 267"/>
              <a:gd name="T57" fmla="*/ 2147483647 h 269"/>
              <a:gd name="T58" fmla="*/ 2147483647 w 267"/>
              <a:gd name="T59" fmla="*/ 2147483647 h 269"/>
              <a:gd name="T60" fmla="*/ 2147483647 w 267"/>
              <a:gd name="T61" fmla="*/ 2147483647 h 269"/>
              <a:gd name="T62" fmla="*/ 2147483647 w 267"/>
              <a:gd name="T63" fmla="*/ 2147483647 h 269"/>
              <a:gd name="T64" fmla="*/ 2147483647 w 267"/>
              <a:gd name="T65" fmla="*/ 2147483647 h 269"/>
              <a:gd name="T66" fmla="*/ 2147483647 w 267"/>
              <a:gd name="T67" fmla="*/ 2147483647 h 269"/>
              <a:gd name="T68" fmla="*/ 2147483647 w 267"/>
              <a:gd name="T69" fmla="*/ 2147483647 h 269"/>
              <a:gd name="T70" fmla="*/ 2147483647 w 267"/>
              <a:gd name="T71" fmla="*/ 2147483647 h 269"/>
              <a:gd name="T72" fmla="*/ 2147483647 w 267"/>
              <a:gd name="T73" fmla="*/ 2147483647 h 269"/>
              <a:gd name="T74" fmla="*/ 2147483647 w 267"/>
              <a:gd name="T75" fmla="*/ 2147483647 h 269"/>
              <a:gd name="T76" fmla="*/ 2147483647 w 267"/>
              <a:gd name="T77" fmla="*/ 2147483647 h 269"/>
              <a:gd name="T78" fmla="*/ 2147483647 w 267"/>
              <a:gd name="T79" fmla="*/ 2147483647 h 269"/>
              <a:gd name="T80" fmla="*/ 2147483647 w 267"/>
              <a:gd name="T81" fmla="*/ 2147483647 h 269"/>
              <a:gd name="T82" fmla="*/ 2147483647 w 267"/>
              <a:gd name="T83" fmla="*/ 2147483647 h 269"/>
              <a:gd name="T84" fmla="*/ 2147483647 w 267"/>
              <a:gd name="T85" fmla="*/ 2147483647 h 269"/>
              <a:gd name="T86" fmla="*/ 2147483647 w 267"/>
              <a:gd name="T87" fmla="*/ 2147483647 h 26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67" h="269">
                <a:moveTo>
                  <a:pt x="133" y="0"/>
                </a:moveTo>
                <a:lnTo>
                  <a:pt x="133" y="0"/>
                </a:lnTo>
                <a:lnTo>
                  <a:pt x="120" y="2"/>
                </a:lnTo>
                <a:lnTo>
                  <a:pt x="106" y="3"/>
                </a:lnTo>
                <a:lnTo>
                  <a:pt x="94" y="7"/>
                </a:lnTo>
                <a:lnTo>
                  <a:pt x="82" y="11"/>
                </a:lnTo>
                <a:lnTo>
                  <a:pt x="69" y="17"/>
                </a:lnTo>
                <a:lnTo>
                  <a:pt x="58" y="24"/>
                </a:lnTo>
                <a:lnTo>
                  <a:pt x="47" y="32"/>
                </a:lnTo>
                <a:lnTo>
                  <a:pt x="38" y="40"/>
                </a:lnTo>
                <a:lnTo>
                  <a:pt x="30" y="50"/>
                </a:lnTo>
                <a:lnTo>
                  <a:pt x="21" y="60"/>
                </a:lnTo>
                <a:lnTo>
                  <a:pt x="15" y="71"/>
                </a:lnTo>
                <a:lnTo>
                  <a:pt x="9" y="82"/>
                </a:lnTo>
                <a:lnTo>
                  <a:pt x="5" y="95"/>
                </a:lnTo>
                <a:lnTo>
                  <a:pt x="2" y="108"/>
                </a:lnTo>
                <a:lnTo>
                  <a:pt x="0" y="121"/>
                </a:lnTo>
                <a:lnTo>
                  <a:pt x="0" y="136"/>
                </a:lnTo>
                <a:lnTo>
                  <a:pt x="0" y="149"/>
                </a:lnTo>
                <a:lnTo>
                  <a:pt x="2" y="161"/>
                </a:lnTo>
                <a:lnTo>
                  <a:pt x="5" y="175"/>
                </a:lnTo>
                <a:lnTo>
                  <a:pt x="9" y="187"/>
                </a:lnTo>
                <a:lnTo>
                  <a:pt x="15" y="198"/>
                </a:lnTo>
                <a:lnTo>
                  <a:pt x="21" y="209"/>
                </a:lnTo>
                <a:lnTo>
                  <a:pt x="30" y="220"/>
                </a:lnTo>
                <a:lnTo>
                  <a:pt x="38" y="230"/>
                </a:lnTo>
                <a:lnTo>
                  <a:pt x="47" y="238"/>
                </a:lnTo>
                <a:lnTo>
                  <a:pt x="58" y="246"/>
                </a:lnTo>
                <a:lnTo>
                  <a:pt x="69" y="253"/>
                </a:lnTo>
                <a:lnTo>
                  <a:pt x="82" y="258"/>
                </a:lnTo>
                <a:lnTo>
                  <a:pt x="94" y="262"/>
                </a:lnTo>
                <a:lnTo>
                  <a:pt x="106" y="267"/>
                </a:lnTo>
                <a:lnTo>
                  <a:pt x="120" y="268"/>
                </a:lnTo>
                <a:lnTo>
                  <a:pt x="133" y="269"/>
                </a:lnTo>
                <a:lnTo>
                  <a:pt x="147" y="268"/>
                </a:lnTo>
                <a:lnTo>
                  <a:pt x="159" y="267"/>
                </a:lnTo>
                <a:lnTo>
                  <a:pt x="173" y="262"/>
                </a:lnTo>
                <a:lnTo>
                  <a:pt x="185" y="258"/>
                </a:lnTo>
                <a:lnTo>
                  <a:pt x="196" y="253"/>
                </a:lnTo>
                <a:lnTo>
                  <a:pt x="208" y="246"/>
                </a:lnTo>
                <a:lnTo>
                  <a:pt x="218" y="238"/>
                </a:lnTo>
                <a:lnTo>
                  <a:pt x="228" y="230"/>
                </a:lnTo>
                <a:lnTo>
                  <a:pt x="236" y="220"/>
                </a:lnTo>
                <a:lnTo>
                  <a:pt x="244" y="209"/>
                </a:lnTo>
                <a:lnTo>
                  <a:pt x="251" y="198"/>
                </a:lnTo>
                <a:lnTo>
                  <a:pt x="256" y="187"/>
                </a:lnTo>
                <a:lnTo>
                  <a:pt x="260" y="175"/>
                </a:lnTo>
                <a:lnTo>
                  <a:pt x="264" y="161"/>
                </a:lnTo>
                <a:lnTo>
                  <a:pt x="266" y="149"/>
                </a:lnTo>
                <a:lnTo>
                  <a:pt x="267" y="136"/>
                </a:lnTo>
                <a:lnTo>
                  <a:pt x="266" y="121"/>
                </a:lnTo>
                <a:lnTo>
                  <a:pt x="264" y="108"/>
                </a:lnTo>
                <a:lnTo>
                  <a:pt x="260" y="95"/>
                </a:lnTo>
                <a:lnTo>
                  <a:pt x="256" y="82"/>
                </a:lnTo>
                <a:lnTo>
                  <a:pt x="251" y="71"/>
                </a:lnTo>
                <a:lnTo>
                  <a:pt x="244" y="60"/>
                </a:lnTo>
                <a:lnTo>
                  <a:pt x="236" y="50"/>
                </a:lnTo>
                <a:lnTo>
                  <a:pt x="228" y="40"/>
                </a:lnTo>
                <a:lnTo>
                  <a:pt x="218" y="32"/>
                </a:lnTo>
                <a:lnTo>
                  <a:pt x="208" y="24"/>
                </a:lnTo>
                <a:lnTo>
                  <a:pt x="196" y="17"/>
                </a:lnTo>
                <a:lnTo>
                  <a:pt x="185" y="11"/>
                </a:lnTo>
                <a:lnTo>
                  <a:pt x="173" y="7"/>
                </a:lnTo>
                <a:lnTo>
                  <a:pt x="159" y="3"/>
                </a:lnTo>
                <a:lnTo>
                  <a:pt x="147" y="2"/>
                </a:lnTo>
                <a:lnTo>
                  <a:pt x="133" y="0"/>
                </a:lnTo>
                <a:close/>
                <a:moveTo>
                  <a:pt x="133" y="249"/>
                </a:moveTo>
                <a:lnTo>
                  <a:pt x="133" y="249"/>
                </a:lnTo>
                <a:lnTo>
                  <a:pt x="121" y="247"/>
                </a:lnTo>
                <a:lnTo>
                  <a:pt x="110" y="246"/>
                </a:lnTo>
                <a:lnTo>
                  <a:pt x="99" y="243"/>
                </a:lnTo>
                <a:lnTo>
                  <a:pt x="88" y="239"/>
                </a:lnTo>
                <a:lnTo>
                  <a:pt x="79" y="234"/>
                </a:lnTo>
                <a:lnTo>
                  <a:pt x="69" y="228"/>
                </a:lnTo>
                <a:lnTo>
                  <a:pt x="61" y="223"/>
                </a:lnTo>
                <a:lnTo>
                  <a:pt x="53" y="215"/>
                </a:lnTo>
                <a:lnTo>
                  <a:pt x="46" y="206"/>
                </a:lnTo>
                <a:lnTo>
                  <a:pt x="39" y="198"/>
                </a:lnTo>
                <a:lnTo>
                  <a:pt x="34" y="189"/>
                </a:lnTo>
                <a:lnTo>
                  <a:pt x="28" y="179"/>
                </a:lnTo>
                <a:lnTo>
                  <a:pt x="24" y="168"/>
                </a:lnTo>
                <a:lnTo>
                  <a:pt x="21" y="157"/>
                </a:lnTo>
                <a:lnTo>
                  <a:pt x="20" y="146"/>
                </a:lnTo>
                <a:lnTo>
                  <a:pt x="20" y="136"/>
                </a:lnTo>
                <a:lnTo>
                  <a:pt x="20" y="123"/>
                </a:lnTo>
                <a:lnTo>
                  <a:pt x="21" y="112"/>
                </a:lnTo>
                <a:lnTo>
                  <a:pt x="24" y="101"/>
                </a:lnTo>
                <a:lnTo>
                  <a:pt x="28" y="90"/>
                </a:lnTo>
                <a:lnTo>
                  <a:pt x="34" y="81"/>
                </a:lnTo>
                <a:lnTo>
                  <a:pt x="39" y="71"/>
                </a:lnTo>
                <a:lnTo>
                  <a:pt x="46" y="63"/>
                </a:lnTo>
                <a:lnTo>
                  <a:pt x="53" y="55"/>
                </a:lnTo>
                <a:lnTo>
                  <a:pt x="61" y="47"/>
                </a:lnTo>
                <a:lnTo>
                  <a:pt x="69" y="41"/>
                </a:lnTo>
                <a:lnTo>
                  <a:pt x="79" y="36"/>
                </a:lnTo>
                <a:lnTo>
                  <a:pt x="88" y="30"/>
                </a:lnTo>
                <a:lnTo>
                  <a:pt x="99" y="26"/>
                </a:lnTo>
                <a:lnTo>
                  <a:pt x="110" y="24"/>
                </a:lnTo>
                <a:lnTo>
                  <a:pt x="121" y="22"/>
                </a:lnTo>
                <a:lnTo>
                  <a:pt x="133" y="21"/>
                </a:lnTo>
                <a:lnTo>
                  <a:pt x="144" y="22"/>
                </a:lnTo>
                <a:lnTo>
                  <a:pt x="155" y="24"/>
                </a:lnTo>
                <a:lnTo>
                  <a:pt x="166" y="26"/>
                </a:lnTo>
                <a:lnTo>
                  <a:pt x="177" y="30"/>
                </a:lnTo>
                <a:lnTo>
                  <a:pt x="187" y="36"/>
                </a:lnTo>
                <a:lnTo>
                  <a:pt x="196" y="41"/>
                </a:lnTo>
                <a:lnTo>
                  <a:pt x="204" y="47"/>
                </a:lnTo>
                <a:lnTo>
                  <a:pt x="213" y="55"/>
                </a:lnTo>
                <a:lnTo>
                  <a:pt x="221" y="63"/>
                </a:lnTo>
                <a:lnTo>
                  <a:pt x="228" y="71"/>
                </a:lnTo>
                <a:lnTo>
                  <a:pt x="233" y="81"/>
                </a:lnTo>
                <a:lnTo>
                  <a:pt x="237" y="90"/>
                </a:lnTo>
                <a:lnTo>
                  <a:pt x="241" y="101"/>
                </a:lnTo>
                <a:lnTo>
                  <a:pt x="244" y="112"/>
                </a:lnTo>
                <a:lnTo>
                  <a:pt x="245" y="123"/>
                </a:lnTo>
                <a:lnTo>
                  <a:pt x="247" y="136"/>
                </a:lnTo>
                <a:lnTo>
                  <a:pt x="245" y="146"/>
                </a:lnTo>
                <a:lnTo>
                  <a:pt x="244" y="157"/>
                </a:lnTo>
                <a:lnTo>
                  <a:pt x="241" y="168"/>
                </a:lnTo>
                <a:lnTo>
                  <a:pt x="237" y="179"/>
                </a:lnTo>
                <a:lnTo>
                  <a:pt x="233" y="189"/>
                </a:lnTo>
                <a:lnTo>
                  <a:pt x="228" y="198"/>
                </a:lnTo>
                <a:lnTo>
                  <a:pt x="221" y="206"/>
                </a:lnTo>
                <a:lnTo>
                  <a:pt x="213" y="215"/>
                </a:lnTo>
                <a:lnTo>
                  <a:pt x="204" y="223"/>
                </a:lnTo>
                <a:lnTo>
                  <a:pt x="196" y="228"/>
                </a:lnTo>
                <a:lnTo>
                  <a:pt x="187" y="234"/>
                </a:lnTo>
                <a:lnTo>
                  <a:pt x="177" y="239"/>
                </a:lnTo>
                <a:lnTo>
                  <a:pt x="166" y="243"/>
                </a:lnTo>
                <a:lnTo>
                  <a:pt x="155" y="246"/>
                </a:lnTo>
                <a:lnTo>
                  <a:pt x="144" y="247"/>
                </a:lnTo>
                <a:lnTo>
                  <a:pt x="133" y="24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45" name="Freeform 257"/>
          <p:cNvSpPr>
            <a:spLocks/>
          </p:cNvSpPr>
          <p:nvPr/>
        </p:nvSpPr>
        <p:spPr bwMode="auto">
          <a:xfrm>
            <a:off x="3792538" y="2746375"/>
            <a:ext cx="80962" cy="15875"/>
          </a:xfrm>
          <a:custGeom>
            <a:avLst/>
            <a:gdLst>
              <a:gd name="T0" fmla="*/ 2147483647 w 148"/>
              <a:gd name="T1" fmla="*/ 0 h 32"/>
              <a:gd name="T2" fmla="*/ 2147483647 w 148"/>
              <a:gd name="T3" fmla="*/ 0 h 32"/>
              <a:gd name="T4" fmla="*/ 2147483647 w 148"/>
              <a:gd name="T5" fmla="*/ 2147483647 h 32"/>
              <a:gd name="T6" fmla="*/ 2147483647 w 148"/>
              <a:gd name="T7" fmla="*/ 2147483647 h 32"/>
              <a:gd name="T8" fmla="*/ 2147483647 w 148"/>
              <a:gd name="T9" fmla="*/ 2147483647 h 32"/>
              <a:gd name="T10" fmla="*/ 0 w 148"/>
              <a:gd name="T11" fmla="*/ 2147483647 h 32"/>
              <a:gd name="T12" fmla="*/ 0 w 148"/>
              <a:gd name="T13" fmla="*/ 2147483647 h 32"/>
              <a:gd name="T14" fmla="*/ 2147483647 w 148"/>
              <a:gd name="T15" fmla="*/ 2147483647 h 32"/>
              <a:gd name="T16" fmla="*/ 2147483647 w 148"/>
              <a:gd name="T17" fmla="*/ 2147483647 h 32"/>
              <a:gd name="T18" fmla="*/ 2147483647 w 148"/>
              <a:gd name="T19" fmla="*/ 2147483647 h 32"/>
              <a:gd name="T20" fmla="*/ 2147483647 w 148"/>
              <a:gd name="T21" fmla="*/ 2147483647 h 32"/>
              <a:gd name="T22" fmla="*/ 2147483647 w 148"/>
              <a:gd name="T23" fmla="*/ 2147483647 h 32"/>
              <a:gd name="T24" fmla="*/ 2147483647 w 148"/>
              <a:gd name="T25" fmla="*/ 2147483647 h 32"/>
              <a:gd name="T26" fmla="*/ 2147483647 w 148"/>
              <a:gd name="T27" fmla="*/ 2147483647 h 32"/>
              <a:gd name="T28" fmla="*/ 2147483647 w 148"/>
              <a:gd name="T29" fmla="*/ 2147483647 h 32"/>
              <a:gd name="T30" fmla="*/ 2147483647 w 148"/>
              <a:gd name="T31" fmla="*/ 2147483647 h 32"/>
              <a:gd name="T32" fmla="*/ 2147483647 w 148"/>
              <a:gd name="T33" fmla="*/ 2147483647 h 32"/>
              <a:gd name="T34" fmla="*/ 2147483647 w 148"/>
              <a:gd name="T35" fmla="*/ 2147483647 h 32"/>
              <a:gd name="T36" fmla="*/ 2147483647 w 148"/>
              <a:gd name="T37" fmla="*/ 2147483647 h 32"/>
              <a:gd name="T38" fmla="*/ 2147483647 w 148"/>
              <a:gd name="T39" fmla="*/ 2147483647 h 32"/>
              <a:gd name="T40" fmla="*/ 2147483647 w 148"/>
              <a:gd name="T41" fmla="*/ 0 h 3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48" h="32">
                <a:moveTo>
                  <a:pt x="140" y="0"/>
                </a:moveTo>
                <a:lnTo>
                  <a:pt x="8" y="0"/>
                </a:lnTo>
                <a:lnTo>
                  <a:pt x="5" y="2"/>
                </a:lnTo>
                <a:lnTo>
                  <a:pt x="2" y="3"/>
                </a:lnTo>
                <a:lnTo>
                  <a:pt x="1" y="6"/>
                </a:lnTo>
                <a:lnTo>
                  <a:pt x="0" y="8"/>
                </a:lnTo>
                <a:lnTo>
                  <a:pt x="0" y="23"/>
                </a:lnTo>
                <a:lnTo>
                  <a:pt x="1" y="27"/>
                </a:lnTo>
                <a:lnTo>
                  <a:pt x="2" y="30"/>
                </a:lnTo>
                <a:lnTo>
                  <a:pt x="5" y="32"/>
                </a:lnTo>
                <a:lnTo>
                  <a:pt x="8" y="32"/>
                </a:lnTo>
                <a:lnTo>
                  <a:pt x="140" y="32"/>
                </a:lnTo>
                <a:lnTo>
                  <a:pt x="143" y="32"/>
                </a:lnTo>
                <a:lnTo>
                  <a:pt x="146" y="30"/>
                </a:lnTo>
                <a:lnTo>
                  <a:pt x="147" y="27"/>
                </a:lnTo>
                <a:lnTo>
                  <a:pt x="148" y="23"/>
                </a:lnTo>
                <a:lnTo>
                  <a:pt x="148" y="8"/>
                </a:lnTo>
                <a:lnTo>
                  <a:pt x="147" y="6"/>
                </a:lnTo>
                <a:lnTo>
                  <a:pt x="146" y="3"/>
                </a:lnTo>
                <a:lnTo>
                  <a:pt x="143" y="2"/>
                </a:lnTo>
                <a:lnTo>
                  <a:pt x="140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46" name="Freeform 258"/>
          <p:cNvSpPr>
            <a:spLocks noEditPoints="1"/>
          </p:cNvSpPr>
          <p:nvPr/>
        </p:nvSpPr>
        <p:spPr bwMode="auto">
          <a:xfrm>
            <a:off x="4056063" y="2681288"/>
            <a:ext cx="144462" cy="146050"/>
          </a:xfrm>
          <a:custGeom>
            <a:avLst/>
            <a:gdLst>
              <a:gd name="T0" fmla="*/ 2147483647 w 267"/>
              <a:gd name="T1" fmla="*/ 2147483647 h 269"/>
              <a:gd name="T2" fmla="*/ 2147483647 w 267"/>
              <a:gd name="T3" fmla="*/ 2147483647 h 269"/>
              <a:gd name="T4" fmla="*/ 2147483647 w 267"/>
              <a:gd name="T5" fmla="*/ 2147483647 h 269"/>
              <a:gd name="T6" fmla="*/ 2147483647 w 267"/>
              <a:gd name="T7" fmla="*/ 2147483647 h 269"/>
              <a:gd name="T8" fmla="*/ 2147483647 w 267"/>
              <a:gd name="T9" fmla="*/ 2147483647 h 269"/>
              <a:gd name="T10" fmla="*/ 2147483647 w 267"/>
              <a:gd name="T11" fmla="*/ 2147483647 h 269"/>
              <a:gd name="T12" fmla="*/ 2147483647 w 267"/>
              <a:gd name="T13" fmla="*/ 2147483647 h 269"/>
              <a:gd name="T14" fmla="*/ 2147483647 w 267"/>
              <a:gd name="T15" fmla="*/ 2147483647 h 269"/>
              <a:gd name="T16" fmla="*/ 0 w 267"/>
              <a:gd name="T17" fmla="*/ 2147483647 h 269"/>
              <a:gd name="T18" fmla="*/ 2147483647 w 267"/>
              <a:gd name="T19" fmla="*/ 2147483647 h 269"/>
              <a:gd name="T20" fmla="*/ 2147483647 w 267"/>
              <a:gd name="T21" fmla="*/ 2147483647 h 269"/>
              <a:gd name="T22" fmla="*/ 2147483647 w 267"/>
              <a:gd name="T23" fmla="*/ 2147483647 h 269"/>
              <a:gd name="T24" fmla="*/ 2147483647 w 267"/>
              <a:gd name="T25" fmla="*/ 2147483647 h 269"/>
              <a:gd name="T26" fmla="*/ 2147483647 w 267"/>
              <a:gd name="T27" fmla="*/ 2147483647 h 269"/>
              <a:gd name="T28" fmla="*/ 2147483647 w 267"/>
              <a:gd name="T29" fmla="*/ 2147483647 h 269"/>
              <a:gd name="T30" fmla="*/ 2147483647 w 267"/>
              <a:gd name="T31" fmla="*/ 2147483647 h 269"/>
              <a:gd name="T32" fmla="*/ 2147483647 w 267"/>
              <a:gd name="T33" fmla="*/ 2147483647 h 269"/>
              <a:gd name="T34" fmla="*/ 2147483647 w 267"/>
              <a:gd name="T35" fmla="*/ 2147483647 h 269"/>
              <a:gd name="T36" fmla="*/ 2147483647 w 267"/>
              <a:gd name="T37" fmla="*/ 2147483647 h 269"/>
              <a:gd name="T38" fmla="*/ 2147483647 w 267"/>
              <a:gd name="T39" fmla="*/ 2147483647 h 269"/>
              <a:gd name="T40" fmla="*/ 2147483647 w 267"/>
              <a:gd name="T41" fmla="*/ 2147483647 h 269"/>
              <a:gd name="T42" fmla="*/ 2147483647 w 267"/>
              <a:gd name="T43" fmla="*/ 2147483647 h 269"/>
              <a:gd name="T44" fmla="*/ 2147483647 w 267"/>
              <a:gd name="T45" fmla="*/ 2147483647 h 269"/>
              <a:gd name="T46" fmla="*/ 2147483647 w 267"/>
              <a:gd name="T47" fmla="*/ 2147483647 h 269"/>
              <a:gd name="T48" fmla="*/ 2147483647 w 267"/>
              <a:gd name="T49" fmla="*/ 2147483647 h 269"/>
              <a:gd name="T50" fmla="*/ 2147483647 w 267"/>
              <a:gd name="T51" fmla="*/ 2147483647 h 269"/>
              <a:gd name="T52" fmla="*/ 2147483647 w 267"/>
              <a:gd name="T53" fmla="*/ 2147483647 h 269"/>
              <a:gd name="T54" fmla="*/ 2147483647 w 267"/>
              <a:gd name="T55" fmla="*/ 2147483647 h 269"/>
              <a:gd name="T56" fmla="*/ 2147483647 w 267"/>
              <a:gd name="T57" fmla="*/ 2147483647 h 269"/>
              <a:gd name="T58" fmla="*/ 2147483647 w 267"/>
              <a:gd name="T59" fmla="*/ 2147483647 h 269"/>
              <a:gd name="T60" fmla="*/ 2147483647 w 267"/>
              <a:gd name="T61" fmla="*/ 2147483647 h 269"/>
              <a:gd name="T62" fmla="*/ 2147483647 w 267"/>
              <a:gd name="T63" fmla="*/ 2147483647 h 269"/>
              <a:gd name="T64" fmla="*/ 2147483647 w 267"/>
              <a:gd name="T65" fmla="*/ 2147483647 h 269"/>
              <a:gd name="T66" fmla="*/ 2147483647 w 267"/>
              <a:gd name="T67" fmla="*/ 2147483647 h 269"/>
              <a:gd name="T68" fmla="*/ 2147483647 w 267"/>
              <a:gd name="T69" fmla="*/ 2147483647 h 269"/>
              <a:gd name="T70" fmla="*/ 2147483647 w 267"/>
              <a:gd name="T71" fmla="*/ 2147483647 h 269"/>
              <a:gd name="T72" fmla="*/ 2147483647 w 267"/>
              <a:gd name="T73" fmla="*/ 2147483647 h 269"/>
              <a:gd name="T74" fmla="*/ 2147483647 w 267"/>
              <a:gd name="T75" fmla="*/ 2147483647 h 269"/>
              <a:gd name="T76" fmla="*/ 2147483647 w 267"/>
              <a:gd name="T77" fmla="*/ 2147483647 h 269"/>
              <a:gd name="T78" fmla="*/ 2147483647 w 267"/>
              <a:gd name="T79" fmla="*/ 2147483647 h 269"/>
              <a:gd name="T80" fmla="*/ 2147483647 w 267"/>
              <a:gd name="T81" fmla="*/ 2147483647 h 269"/>
              <a:gd name="T82" fmla="*/ 2147483647 w 267"/>
              <a:gd name="T83" fmla="*/ 2147483647 h 269"/>
              <a:gd name="T84" fmla="*/ 2147483647 w 267"/>
              <a:gd name="T85" fmla="*/ 2147483647 h 269"/>
              <a:gd name="T86" fmla="*/ 2147483647 w 267"/>
              <a:gd name="T87" fmla="*/ 2147483647 h 26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67" h="269">
                <a:moveTo>
                  <a:pt x="228" y="40"/>
                </a:moveTo>
                <a:lnTo>
                  <a:pt x="228" y="40"/>
                </a:lnTo>
                <a:lnTo>
                  <a:pt x="218" y="30"/>
                </a:lnTo>
                <a:lnTo>
                  <a:pt x="207" y="24"/>
                </a:lnTo>
                <a:lnTo>
                  <a:pt x="196" y="17"/>
                </a:lnTo>
                <a:lnTo>
                  <a:pt x="184" y="11"/>
                </a:lnTo>
                <a:lnTo>
                  <a:pt x="172" y="6"/>
                </a:lnTo>
                <a:lnTo>
                  <a:pt x="159" y="3"/>
                </a:lnTo>
                <a:lnTo>
                  <a:pt x="146" y="2"/>
                </a:lnTo>
                <a:lnTo>
                  <a:pt x="133" y="0"/>
                </a:lnTo>
                <a:lnTo>
                  <a:pt x="121" y="2"/>
                </a:lnTo>
                <a:lnTo>
                  <a:pt x="107" y="3"/>
                </a:lnTo>
                <a:lnTo>
                  <a:pt x="95" y="6"/>
                </a:lnTo>
                <a:lnTo>
                  <a:pt x="83" y="11"/>
                </a:lnTo>
                <a:lnTo>
                  <a:pt x="71" y="17"/>
                </a:lnTo>
                <a:lnTo>
                  <a:pt x="60" y="24"/>
                </a:lnTo>
                <a:lnTo>
                  <a:pt x="49" y="30"/>
                </a:lnTo>
                <a:lnTo>
                  <a:pt x="39" y="40"/>
                </a:lnTo>
                <a:lnTo>
                  <a:pt x="30" y="51"/>
                </a:lnTo>
                <a:lnTo>
                  <a:pt x="21" y="60"/>
                </a:lnTo>
                <a:lnTo>
                  <a:pt x="15" y="73"/>
                </a:lnTo>
                <a:lnTo>
                  <a:pt x="9" y="85"/>
                </a:lnTo>
                <a:lnTo>
                  <a:pt x="5" y="97"/>
                </a:lnTo>
                <a:lnTo>
                  <a:pt x="2" y="110"/>
                </a:lnTo>
                <a:lnTo>
                  <a:pt x="0" y="122"/>
                </a:lnTo>
                <a:lnTo>
                  <a:pt x="0" y="136"/>
                </a:lnTo>
                <a:lnTo>
                  <a:pt x="0" y="148"/>
                </a:lnTo>
                <a:lnTo>
                  <a:pt x="2" y="160"/>
                </a:lnTo>
                <a:lnTo>
                  <a:pt x="5" y="172"/>
                </a:lnTo>
                <a:lnTo>
                  <a:pt x="9" y="185"/>
                </a:lnTo>
                <a:lnTo>
                  <a:pt x="15" y="197"/>
                </a:lnTo>
                <a:lnTo>
                  <a:pt x="21" y="209"/>
                </a:lnTo>
                <a:lnTo>
                  <a:pt x="30" y="219"/>
                </a:lnTo>
                <a:lnTo>
                  <a:pt x="39" y="230"/>
                </a:lnTo>
                <a:lnTo>
                  <a:pt x="49" y="239"/>
                </a:lnTo>
                <a:lnTo>
                  <a:pt x="60" y="246"/>
                </a:lnTo>
                <a:lnTo>
                  <a:pt x="71" y="253"/>
                </a:lnTo>
                <a:lnTo>
                  <a:pt x="83" y="258"/>
                </a:lnTo>
                <a:lnTo>
                  <a:pt x="95" y="264"/>
                </a:lnTo>
                <a:lnTo>
                  <a:pt x="107" y="267"/>
                </a:lnTo>
                <a:lnTo>
                  <a:pt x="121" y="268"/>
                </a:lnTo>
                <a:lnTo>
                  <a:pt x="133" y="269"/>
                </a:lnTo>
                <a:lnTo>
                  <a:pt x="146" y="268"/>
                </a:lnTo>
                <a:lnTo>
                  <a:pt x="159" y="267"/>
                </a:lnTo>
                <a:lnTo>
                  <a:pt x="172" y="264"/>
                </a:lnTo>
                <a:lnTo>
                  <a:pt x="184" y="258"/>
                </a:lnTo>
                <a:lnTo>
                  <a:pt x="196" y="253"/>
                </a:lnTo>
                <a:lnTo>
                  <a:pt x="207" y="246"/>
                </a:lnTo>
                <a:lnTo>
                  <a:pt x="218" y="239"/>
                </a:lnTo>
                <a:lnTo>
                  <a:pt x="228" y="230"/>
                </a:lnTo>
                <a:lnTo>
                  <a:pt x="237" y="219"/>
                </a:lnTo>
                <a:lnTo>
                  <a:pt x="245" y="209"/>
                </a:lnTo>
                <a:lnTo>
                  <a:pt x="252" y="197"/>
                </a:lnTo>
                <a:lnTo>
                  <a:pt x="258" y="185"/>
                </a:lnTo>
                <a:lnTo>
                  <a:pt x="262" y="172"/>
                </a:lnTo>
                <a:lnTo>
                  <a:pt x="264" y="160"/>
                </a:lnTo>
                <a:lnTo>
                  <a:pt x="267" y="148"/>
                </a:lnTo>
                <a:lnTo>
                  <a:pt x="267" y="136"/>
                </a:lnTo>
                <a:lnTo>
                  <a:pt x="267" y="122"/>
                </a:lnTo>
                <a:lnTo>
                  <a:pt x="264" y="110"/>
                </a:lnTo>
                <a:lnTo>
                  <a:pt x="262" y="97"/>
                </a:lnTo>
                <a:lnTo>
                  <a:pt x="258" y="85"/>
                </a:lnTo>
                <a:lnTo>
                  <a:pt x="252" y="73"/>
                </a:lnTo>
                <a:lnTo>
                  <a:pt x="245" y="60"/>
                </a:lnTo>
                <a:lnTo>
                  <a:pt x="237" y="51"/>
                </a:lnTo>
                <a:lnTo>
                  <a:pt x="228" y="40"/>
                </a:lnTo>
                <a:close/>
                <a:moveTo>
                  <a:pt x="214" y="215"/>
                </a:moveTo>
                <a:lnTo>
                  <a:pt x="214" y="215"/>
                </a:lnTo>
                <a:lnTo>
                  <a:pt x="204" y="223"/>
                </a:lnTo>
                <a:lnTo>
                  <a:pt x="196" y="230"/>
                </a:lnTo>
                <a:lnTo>
                  <a:pt x="187" y="235"/>
                </a:lnTo>
                <a:lnTo>
                  <a:pt x="176" y="239"/>
                </a:lnTo>
                <a:lnTo>
                  <a:pt x="166" y="243"/>
                </a:lnTo>
                <a:lnTo>
                  <a:pt x="155" y="246"/>
                </a:lnTo>
                <a:lnTo>
                  <a:pt x="144" y="247"/>
                </a:lnTo>
                <a:lnTo>
                  <a:pt x="133" y="247"/>
                </a:lnTo>
                <a:lnTo>
                  <a:pt x="122" y="247"/>
                </a:lnTo>
                <a:lnTo>
                  <a:pt x="112" y="246"/>
                </a:lnTo>
                <a:lnTo>
                  <a:pt x="101" y="243"/>
                </a:lnTo>
                <a:lnTo>
                  <a:pt x="91" y="239"/>
                </a:lnTo>
                <a:lnTo>
                  <a:pt x="80" y="235"/>
                </a:lnTo>
                <a:lnTo>
                  <a:pt x="71" y="230"/>
                </a:lnTo>
                <a:lnTo>
                  <a:pt x="62" y="223"/>
                </a:lnTo>
                <a:lnTo>
                  <a:pt x="53" y="215"/>
                </a:lnTo>
                <a:lnTo>
                  <a:pt x="46" y="206"/>
                </a:lnTo>
                <a:lnTo>
                  <a:pt x="39" y="197"/>
                </a:lnTo>
                <a:lnTo>
                  <a:pt x="34" y="187"/>
                </a:lnTo>
                <a:lnTo>
                  <a:pt x="28" y="178"/>
                </a:lnTo>
                <a:lnTo>
                  <a:pt x="26" y="167"/>
                </a:lnTo>
                <a:lnTo>
                  <a:pt x="23" y="156"/>
                </a:lnTo>
                <a:lnTo>
                  <a:pt x="20" y="145"/>
                </a:lnTo>
                <a:lnTo>
                  <a:pt x="20" y="136"/>
                </a:lnTo>
                <a:lnTo>
                  <a:pt x="20" y="125"/>
                </a:lnTo>
                <a:lnTo>
                  <a:pt x="23" y="114"/>
                </a:lnTo>
                <a:lnTo>
                  <a:pt x="26" y="103"/>
                </a:lnTo>
                <a:lnTo>
                  <a:pt x="28" y="92"/>
                </a:lnTo>
                <a:lnTo>
                  <a:pt x="34" y="82"/>
                </a:lnTo>
                <a:lnTo>
                  <a:pt x="39" y="73"/>
                </a:lnTo>
                <a:lnTo>
                  <a:pt x="46" y="63"/>
                </a:lnTo>
                <a:lnTo>
                  <a:pt x="53" y="55"/>
                </a:lnTo>
                <a:lnTo>
                  <a:pt x="62" y="47"/>
                </a:lnTo>
                <a:lnTo>
                  <a:pt x="71" y="40"/>
                </a:lnTo>
                <a:lnTo>
                  <a:pt x="80" y="35"/>
                </a:lnTo>
                <a:lnTo>
                  <a:pt x="91" y="30"/>
                </a:lnTo>
                <a:lnTo>
                  <a:pt x="101" y="26"/>
                </a:lnTo>
                <a:lnTo>
                  <a:pt x="112" y="24"/>
                </a:lnTo>
                <a:lnTo>
                  <a:pt x="122" y="22"/>
                </a:lnTo>
                <a:lnTo>
                  <a:pt x="133" y="22"/>
                </a:lnTo>
                <a:lnTo>
                  <a:pt x="144" y="22"/>
                </a:lnTo>
                <a:lnTo>
                  <a:pt x="155" y="24"/>
                </a:lnTo>
                <a:lnTo>
                  <a:pt x="166" y="26"/>
                </a:lnTo>
                <a:lnTo>
                  <a:pt x="176" y="30"/>
                </a:lnTo>
                <a:lnTo>
                  <a:pt x="187" y="35"/>
                </a:lnTo>
                <a:lnTo>
                  <a:pt x="196" y="40"/>
                </a:lnTo>
                <a:lnTo>
                  <a:pt x="204" y="47"/>
                </a:lnTo>
                <a:lnTo>
                  <a:pt x="214" y="55"/>
                </a:lnTo>
                <a:lnTo>
                  <a:pt x="221" y="63"/>
                </a:lnTo>
                <a:lnTo>
                  <a:pt x="228" y="73"/>
                </a:lnTo>
                <a:lnTo>
                  <a:pt x="234" y="82"/>
                </a:lnTo>
                <a:lnTo>
                  <a:pt x="238" y="92"/>
                </a:lnTo>
                <a:lnTo>
                  <a:pt x="243" y="103"/>
                </a:lnTo>
                <a:lnTo>
                  <a:pt x="245" y="114"/>
                </a:lnTo>
                <a:lnTo>
                  <a:pt x="247" y="125"/>
                </a:lnTo>
                <a:lnTo>
                  <a:pt x="247" y="136"/>
                </a:lnTo>
                <a:lnTo>
                  <a:pt x="247" y="145"/>
                </a:lnTo>
                <a:lnTo>
                  <a:pt x="245" y="156"/>
                </a:lnTo>
                <a:lnTo>
                  <a:pt x="243" y="167"/>
                </a:lnTo>
                <a:lnTo>
                  <a:pt x="238" y="178"/>
                </a:lnTo>
                <a:lnTo>
                  <a:pt x="234" y="187"/>
                </a:lnTo>
                <a:lnTo>
                  <a:pt x="228" y="197"/>
                </a:lnTo>
                <a:lnTo>
                  <a:pt x="221" y="206"/>
                </a:lnTo>
                <a:lnTo>
                  <a:pt x="214" y="21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47" name="Freeform 259"/>
          <p:cNvSpPr>
            <a:spLocks/>
          </p:cNvSpPr>
          <p:nvPr/>
        </p:nvSpPr>
        <p:spPr bwMode="auto">
          <a:xfrm>
            <a:off x="4094163" y="2720975"/>
            <a:ext cx="68262" cy="66675"/>
          </a:xfrm>
          <a:custGeom>
            <a:avLst/>
            <a:gdLst>
              <a:gd name="T0" fmla="*/ 2147483647 w 124"/>
              <a:gd name="T1" fmla="*/ 2147483647 h 124"/>
              <a:gd name="T2" fmla="*/ 2147483647 w 124"/>
              <a:gd name="T3" fmla="*/ 2147483647 h 124"/>
              <a:gd name="T4" fmla="*/ 2147483647 w 124"/>
              <a:gd name="T5" fmla="*/ 0 h 124"/>
              <a:gd name="T6" fmla="*/ 2147483647 w 124"/>
              <a:gd name="T7" fmla="*/ 0 h 124"/>
              <a:gd name="T8" fmla="*/ 2147483647 w 124"/>
              <a:gd name="T9" fmla="*/ 0 h 124"/>
              <a:gd name="T10" fmla="*/ 2147483647 w 124"/>
              <a:gd name="T11" fmla="*/ 2147483647 h 124"/>
              <a:gd name="T12" fmla="*/ 2147483647 w 124"/>
              <a:gd name="T13" fmla="*/ 2147483647 h 124"/>
              <a:gd name="T14" fmla="*/ 2147483647 w 124"/>
              <a:gd name="T15" fmla="*/ 2147483647 h 124"/>
              <a:gd name="T16" fmla="*/ 2147483647 w 124"/>
              <a:gd name="T17" fmla="*/ 2147483647 h 124"/>
              <a:gd name="T18" fmla="*/ 2147483647 w 124"/>
              <a:gd name="T19" fmla="*/ 2147483647 h 124"/>
              <a:gd name="T20" fmla="*/ 2147483647 w 124"/>
              <a:gd name="T21" fmla="*/ 2147483647 h 124"/>
              <a:gd name="T22" fmla="*/ 2147483647 w 124"/>
              <a:gd name="T23" fmla="*/ 2147483647 h 124"/>
              <a:gd name="T24" fmla="*/ 2147483647 w 124"/>
              <a:gd name="T25" fmla="*/ 2147483647 h 124"/>
              <a:gd name="T26" fmla="*/ 2147483647 w 124"/>
              <a:gd name="T27" fmla="*/ 2147483647 h 124"/>
              <a:gd name="T28" fmla="*/ 2147483647 w 124"/>
              <a:gd name="T29" fmla="*/ 2147483647 h 124"/>
              <a:gd name="T30" fmla="*/ 2147483647 w 124"/>
              <a:gd name="T31" fmla="*/ 2147483647 h 124"/>
              <a:gd name="T32" fmla="*/ 2147483647 w 124"/>
              <a:gd name="T33" fmla="*/ 2147483647 h 124"/>
              <a:gd name="T34" fmla="*/ 2147483647 w 124"/>
              <a:gd name="T35" fmla="*/ 2147483647 h 124"/>
              <a:gd name="T36" fmla="*/ 2147483647 w 124"/>
              <a:gd name="T37" fmla="*/ 2147483647 h 124"/>
              <a:gd name="T38" fmla="*/ 0 w 124"/>
              <a:gd name="T39" fmla="*/ 2147483647 h 124"/>
              <a:gd name="T40" fmla="*/ 0 w 124"/>
              <a:gd name="T41" fmla="*/ 2147483647 h 124"/>
              <a:gd name="T42" fmla="*/ 0 w 124"/>
              <a:gd name="T43" fmla="*/ 2147483647 h 124"/>
              <a:gd name="T44" fmla="*/ 2147483647 w 124"/>
              <a:gd name="T45" fmla="*/ 2147483647 h 124"/>
              <a:gd name="T46" fmla="*/ 2147483647 w 124"/>
              <a:gd name="T47" fmla="*/ 2147483647 h 124"/>
              <a:gd name="T48" fmla="*/ 2147483647 w 124"/>
              <a:gd name="T49" fmla="*/ 2147483647 h 124"/>
              <a:gd name="T50" fmla="*/ 2147483647 w 124"/>
              <a:gd name="T51" fmla="*/ 2147483647 h 124"/>
              <a:gd name="T52" fmla="*/ 2147483647 w 124"/>
              <a:gd name="T53" fmla="*/ 2147483647 h 124"/>
              <a:gd name="T54" fmla="*/ 2147483647 w 124"/>
              <a:gd name="T55" fmla="*/ 2147483647 h 124"/>
              <a:gd name="T56" fmla="*/ 2147483647 w 124"/>
              <a:gd name="T57" fmla="*/ 2147483647 h 124"/>
              <a:gd name="T58" fmla="*/ 2147483647 w 124"/>
              <a:gd name="T59" fmla="*/ 2147483647 h 124"/>
              <a:gd name="T60" fmla="*/ 2147483647 w 124"/>
              <a:gd name="T61" fmla="*/ 2147483647 h 124"/>
              <a:gd name="T62" fmla="*/ 2147483647 w 124"/>
              <a:gd name="T63" fmla="*/ 2147483647 h 124"/>
              <a:gd name="T64" fmla="*/ 2147483647 w 124"/>
              <a:gd name="T65" fmla="*/ 2147483647 h 124"/>
              <a:gd name="T66" fmla="*/ 2147483647 w 124"/>
              <a:gd name="T67" fmla="*/ 2147483647 h 124"/>
              <a:gd name="T68" fmla="*/ 2147483647 w 124"/>
              <a:gd name="T69" fmla="*/ 2147483647 h 124"/>
              <a:gd name="T70" fmla="*/ 2147483647 w 124"/>
              <a:gd name="T71" fmla="*/ 2147483647 h 124"/>
              <a:gd name="T72" fmla="*/ 2147483647 w 124"/>
              <a:gd name="T73" fmla="*/ 2147483647 h 124"/>
              <a:gd name="T74" fmla="*/ 2147483647 w 124"/>
              <a:gd name="T75" fmla="*/ 2147483647 h 124"/>
              <a:gd name="T76" fmla="*/ 2147483647 w 124"/>
              <a:gd name="T77" fmla="*/ 2147483647 h 124"/>
              <a:gd name="T78" fmla="*/ 2147483647 w 124"/>
              <a:gd name="T79" fmla="*/ 2147483647 h 124"/>
              <a:gd name="T80" fmla="*/ 2147483647 w 124"/>
              <a:gd name="T81" fmla="*/ 2147483647 h 124"/>
              <a:gd name="T82" fmla="*/ 2147483647 w 124"/>
              <a:gd name="T83" fmla="*/ 2147483647 h 124"/>
              <a:gd name="T84" fmla="*/ 2147483647 w 124"/>
              <a:gd name="T85" fmla="*/ 2147483647 h 124"/>
              <a:gd name="T86" fmla="*/ 2147483647 w 124"/>
              <a:gd name="T87" fmla="*/ 2147483647 h 124"/>
              <a:gd name="T88" fmla="*/ 2147483647 w 124"/>
              <a:gd name="T89" fmla="*/ 2147483647 h 12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24" h="124">
                <a:moveTo>
                  <a:pt x="121" y="14"/>
                </a:moveTo>
                <a:lnTo>
                  <a:pt x="111" y="3"/>
                </a:lnTo>
                <a:lnTo>
                  <a:pt x="108" y="0"/>
                </a:lnTo>
                <a:lnTo>
                  <a:pt x="104" y="0"/>
                </a:lnTo>
                <a:lnTo>
                  <a:pt x="101" y="0"/>
                </a:lnTo>
                <a:lnTo>
                  <a:pt x="98" y="3"/>
                </a:lnTo>
                <a:lnTo>
                  <a:pt x="61" y="38"/>
                </a:lnTo>
                <a:lnTo>
                  <a:pt x="27" y="4"/>
                </a:lnTo>
                <a:lnTo>
                  <a:pt x="25" y="1"/>
                </a:lnTo>
                <a:lnTo>
                  <a:pt x="20" y="1"/>
                </a:lnTo>
                <a:lnTo>
                  <a:pt x="18" y="1"/>
                </a:lnTo>
                <a:lnTo>
                  <a:pt x="15" y="4"/>
                </a:lnTo>
                <a:lnTo>
                  <a:pt x="4" y="15"/>
                </a:lnTo>
                <a:lnTo>
                  <a:pt x="3" y="18"/>
                </a:lnTo>
                <a:lnTo>
                  <a:pt x="1" y="21"/>
                </a:lnTo>
                <a:lnTo>
                  <a:pt x="3" y="23"/>
                </a:lnTo>
                <a:lnTo>
                  <a:pt x="4" y="26"/>
                </a:lnTo>
                <a:lnTo>
                  <a:pt x="40" y="62"/>
                </a:lnTo>
                <a:lnTo>
                  <a:pt x="3" y="98"/>
                </a:lnTo>
                <a:lnTo>
                  <a:pt x="0" y="101"/>
                </a:lnTo>
                <a:lnTo>
                  <a:pt x="0" y="104"/>
                </a:lnTo>
                <a:lnTo>
                  <a:pt x="0" y="108"/>
                </a:lnTo>
                <a:lnTo>
                  <a:pt x="3" y="109"/>
                </a:lnTo>
                <a:lnTo>
                  <a:pt x="14" y="122"/>
                </a:lnTo>
                <a:lnTo>
                  <a:pt x="16" y="123"/>
                </a:lnTo>
                <a:lnTo>
                  <a:pt x="19" y="124"/>
                </a:lnTo>
                <a:lnTo>
                  <a:pt x="23" y="123"/>
                </a:lnTo>
                <a:lnTo>
                  <a:pt x="26" y="122"/>
                </a:lnTo>
                <a:lnTo>
                  <a:pt x="63" y="85"/>
                </a:lnTo>
                <a:lnTo>
                  <a:pt x="97" y="120"/>
                </a:lnTo>
                <a:lnTo>
                  <a:pt x="100" y="122"/>
                </a:lnTo>
                <a:lnTo>
                  <a:pt x="104" y="122"/>
                </a:lnTo>
                <a:lnTo>
                  <a:pt x="106" y="122"/>
                </a:lnTo>
                <a:lnTo>
                  <a:pt x="109" y="120"/>
                </a:lnTo>
                <a:lnTo>
                  <a:pt x="120" y="109"/>
                </a:lnTo>
                <a:lnTo>
                  <a:pt x="121" y="107"/>
                </a:lnTo>
                <a:lnTo>
                  <a:pt x="123" y="102"/>
                </a:lnTo>
                <a:lnTo>
                  <a:pt x="121" y="100"/>
                </a:lnTo>
                <a:lnTo>
                  <a:pt x="120" y="97"/>
                </a:lnTo>
                <a:lnTo>
                  <a:pt x="85" y="62"/>
                </a:lnTo>
                <a:lnTo>
                  <a:pt x="121" y="26"/>
                </a:lnTo>
                <a:lnTo>
                  <a:pt x="123" y="23"/>
                </a:lnTo>
                <a:lnTo>
                  <a:pt x="124" y="19"/>
                </a:lnTo>
                <a:lnTo>
                  <a:pt x="123" y="16"/>
                </a:lnTo>
                <a:lnTo>
                  <a:pt x="121" y="1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48" name="Freeform 260"/>
          <p:cNvSpPr>
            <a:spLocks noEditPoints="1"/>
          </p:cNvSpPr>
          <p:nvPr/>
        </p:nvSpPr>
        <p:spPr bwMode="auto">
          <a:xfrm>
            <a:off x="5868988" y="1206500"/>
            <a:ext cx="63500" cy="146050"/>
          </a:xfrm>
          <a:custGeom>
            <a:avLst/>
            <a:gdLst>
              <a:gd name="T0" fmla="*/ 2147483647 w 116"/>
              <a:gd name="T1" fmla="*/ 0 h 271"/>
              <a:gd name="T2" fmla="*/ 2147483647 w 116"/>
              <a:gd name="T3" fmla="*/ 0 h 271"/>
              <a:gd name="T4" fmla="*/ 2147483647 w 116"/>
              <a:gd name="T5" fmla="*/ 2147483647 h 271"/>
              <a:gd name="T6" fmla="*/ 2147483647 w 116"/>
              <a:gd name="T7" fmla="*/ 2147483647 h 271"/>
              <a:gd name="T8" fmla="*/ 2147483647 w 116"/>
              <a:gd name="T9" fmla="*/ 2147483647 h 271"/>
              <a:gd name="T10" fmla="*/ 0 w 116"/>
              <a:gd name="T11" fmla="*/ 2147483647 h 271"/>
              <a:gd name="T12" fmla="*/ 0 w 116"/>
              <a:gd name="T13" fmla="*/ 2147483647 h 271"/>
              <a:gd name="T14" fmla="*/ 2147483647 w 116"/>
              <a:gd name="T15" fmla="*/ 2147483647 h 271"/>
              <a:gd name="T16" fmla="*/ 2147483647 w 116"/>
              <a:gd name="T17" fmla="*/ 2147483647 h 271"/>
              <a:gd name="T18" fmla="*/ 2147483647 w 116"/>
              <a:gd name="T19" fmla="*/ 2147483647 h 271"/>
              <a:gd name="T20" fmla="*/ 2147483647 w 116"/>
              <a:gd name="T21" fmla="*/ 2147483647 h 271"/>
              <a:gd name="T22" fmla="*/ 2147483647 w 116"/>
              <a:gd name="T23" fmla="*/ 2147483647 h 271"/>
              <a:gd name="T24" fmla="*/ 2147483647 w 116"/>
              <a:gd name="T25" fmla="*/ 2147483647 h 271"/>
              <a:gd name="T26" fmla="*/ 2147483647 w 116"/>
              <a:gd name="T27" fmla="*/ 2147483647 h 271"/>
              <a:gd name="T28" fmla="*/ 2147483647 w 116"/>
              <a:gd name="T29" fmla="*/ 2147483647 h 271"/>
              <a:gd name="T30" fmla="*/ 2147483647 w 116"/>
              <a:gd name="T31" fmla="*/ 2147483647 h 271"/>
              <a:gd name="T32" fmla="*/ 2147483647 w 116"/>
              <a:gd name="T33" fmla="*/ 2147483647 h 271"/>
              <a:gd name="T34" fmla="*/ 2147483647 w 116"/>
              <a:gd name="T35" fmla="*/ 2147483647 h 271"/>
              <a:gd name="T36" fmla="*/ 2147483647 w 116"/>
              <a:gd name="T37" fmla="*/ 2147483647 h 271"/>
              <a:gd name="T38" fmla="*/ 2147483647 w 116"/>
              <a:gd name="T39" fmla="*/ 2147483647 h 271"/>
              <a:gd name="T40" fmla="*/ 2147483647 w 116"/>
              <a:gd name="T41" fmla="*/ 0 h 271"/>
              <a:gd name="T42" fmla="*/ 2147483647 w 116"/>
              <a:gd name="T43" fmla="*/ 2147483647 h 271"/>
              <a:gd name="T44" fmla="*/ 2147483647 w 116"/>
              <a:gd name="T45" fmla="*/ 2147483647 h 271"/>
              <a:gd name="T46" fmla="*/ 2147483647 w 116"/>
              <a:gd name="T47" fmla="*/ 2147483647 h 271"/>
              <a:gd name="T48" fmla="*/ 2147483647 w 116"/>
              <a:gd name="T49" fmla="*/ 2147483647 h 271"/>
              <a:gd name="T50" fmla="*/ 2147483647 w 116"/>
              <a:gd name="T51" fmla="*/ 2147483647 h 271"/>
              <a:gd name="T52" fmla="*/ 2147483647 w 116"/>
              <a:gd name="T53" fmla="*/ 2147483647 h 271"/>
              <a:gd name="T54" fmla="*/ 2147483647 w 116"/>
              <a:gd name="T55" fmla="*/ 2147483647 h 271"/>
              <a:gd name="T56" fmla="*/ 2147483647 w 116"/>
              <a:gd name="T57" fmla="*/ 2147483647 h 271"/>
              <a:gd name="T58" fmla="*/ 2147483647 w 116"/>
              <a:gd name="T59" fmla="*/ 2147483647 h 271"/>
              <a:gd name="T60" fmla="*/ 2147483647 w 116"/>
              <a:gd name="T61" fmla="*/ 2147483647 h 271"/>
              <a:gd name="T62" fmla="*/ 2147483647 w 116"/>
              <a:gd name="T63" fmla="*/ 2147483647 h 271"/>
              <a:gd name="T64" fmla="*/ 2147483647 w 116"/>
              <a:gd name="T65" fmla="*/ 2147483647 h 271"/>
              <a:gd name="T66" fmla="*/ 2147483647 w 116"/>
              <a:gd name="T67" fmla="*/ 2147483647 h 271"/>
              <a:gd name="T68" fmla="*/ 2147483647 w 116"/>
              <a:gd name="T69" fmla="*/ 2147483647 h 271"/>
              <a:gd name="T70" fmla="*/ 2147483647 w 116"/>
              <a:gd name="T71" fmla="*/ 2147483647 h 271"/>
              <a:gd name="T72" fmla="*/ 2147483647 w 116"/>
              <a:gd name="T73" fmla="*/ 2147483647 h 271"/>
              <a:gd name="T74" fmla="*/ 2147483647 w 116"/>
              <a:gd name="T75" fmla="*/ 2147483647 h 271"/>
              <a:gd name="T76" fmla="*/ 2147483647 w 116"/>
              <a:gd name="T77" fmla="*/ 2147483647 h 271"/>
              <a:gd name="T78" fmla="*/ 2147483647 w 116"/>
              <a:gd name="T79" fmla="*/ 2147483647 h 271"/>
              <a:gd name="T80" fmla="*/ 2147483647 w 116"/>
              <a:gd name="T81" fmla="*/ 2147483647 h 271"/>
              <a:gd name="T82" fmla="*/ 2147483647 w 116"/>
              <a:gd name="T83" fmla="*/ 2147483647 h 271"/>
              <a:gd name="T84" fmla="*/ 2147483647 w 116"/>
              <a:gd name="T85" fmla="*/ 2147483647 h 271"/>
              <a:gd name="T86" fmla="*/ 2147483647 w 116"/>
              <a:gd name="T87" fmla="*/ 2147483647 h 271"/>
              <a:gd name="T88" fmla="*/ 2147483647 w 116"/>
              <a:gd name="T89" fmla="*/ 2147483647 h 271"/>
              <a:gd name="T90" fmla="*/ 2147483647 w 116"/>
              <a:gd name="T91" fmla="*/ 2147483647 h 271"/>
              <a:gd name="T92" fmla="*/ 2147483647 w 116"/>
              <a:gd name="T93" fmla="*/ 2147483647 h 271"/>
              <a:gd name="T94" fmla="*/ 2147483647 w 116"/>
              <a:gd name="T95" fmla="*/ 2147483647 h 271"/>
              <a:gd name="T96" fmla="*/ 2147483647 w 116"/>
              <a:gd name="T97" fmla="*/ 2147483647 h 27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116" h="271">
                <a:moveTo>
                  <a:pt x="99" y="0"/>
                </a:moveTo>
                <a:lnTo>
                  <a:pt x="18" y="0"/>
                </a:lnTo>
                <a:lnTo>
                  <a:pt x="11" y="1"/>
                </a:lnTo>
                <a:lnTo>
                  <a:pt x="6" y="5"/>
                </a:lnTo>
                <a:lnTo>
                  <a:pt x="2" y="9"/>
                </a:lnTo>
                <a:lnTo>
                  <a:pt x="0" y="16"/>
                </a:lnTo>
                <a:lnTo>
                  <a:pt x="0" y="255"/>
                </a:lnTo>
                <a:lnTo>
                  <a:pt x="2" y="262"/>
                </a:lnTo>
                <a:lnTo>
                  <a:pt x="6" y="267"/>
                </a:lnTo>
                <a:lnTo>
                  <a:pt x="11" y="270"/>
                </a:lnTo>
                <a:lnTo>
                  <a:pt x="18" y="271"/>
                </a:lnTo>
                <a:lnTo>
                  <a:pt x="99" y="271"/>
                </a:lnTo>
                <a:lnTo>
                  <a:pt x="106" y="270"/>
                </a:lnTo>
                <a:lnTo>
                  <a:pt x="111" y="267"/>
                </a:lnTo>
                <a:lnTo>
                  <a:pt x="115" y="262"/>
                </a:lnTo>
                <a:lnTo>
                  <a:pt x="116" y="255"/>
                </a:lnTo>
                <a:lnTo>
                  <a:pt x="116" y="16"/>
                </a:lnTo>
                <a:lnTo>
                  <a:pt x="115" y="9"/>
                </a:lnTo>
                <a:lnTo>
                  <a:pt x="111" y="5"/>
                </a:lnTo>
                <a:lnTo>
                  <a:pt x="106" y="1"/>
                </a:lnTo>
                <a:lnTo>
                  <a:pt x="99" y="0"/>
                </a:lnTo>
                <a:close/>
                <a:moveTo>
                  <a:pt x="18" y="15"/>
                </a:moveTo>
                <a:lnTo>
                  <a:pt x="99" y="15"/>
                </a:lnTo>
                <a:lnTo>
                  <a:pt x="101" y="15"/>
                </a:lnTo>
                <a:lnTo>
                  <a:pt x="101" y="16"/>
                </a:lnTo>
                <a:lnTo>
                  <a:pt x="101" y="33"/>
                </a:lnTo>
                <a:lnTo>
                  <a:pt x="15" y="33"/>
                </a:lnTo>
                <a:lnTo>
                  <a:pt x="15" y="16"/>
                </a:lnTo>
                <a:lnTo>
                  <a:pt x="17" y="15"/>
                </a:lnTo>
                <a:lnTo>
                  <a:pt x="18" y="15"/>
                </a:lnTo>
                <a:close/>
                <a:moveTo>
                  <a:pt x="15" y="87"/>
                </a:moveTo>
                <a:lnTo>
                  <a:pt x="15" y="76"/>
                </a:lnTo>
                <a:lnTo>
                  <a:pt x="100" y="76"/>
                </a:lnTo>
                <a:lnTo>
                  <a:pt x="100" y="87"/>
                </a:lnTo>
                <a:lnTo>
                  <a:pt x="15" y="87"/>
                </a:lnTo>
                <a:close/>
                <a:moveTo>
                  <a:pt x="15" y="63"/>
                </a:moveTo>
                <a:lnTo>
                  <a:pt x="15" y="53"/>
                </a:lnTo>
                <a:lnTo>
                  <a:pt x="100" y="53"/>
                </a:lnTo>
                <a:lnTo>
                  <a:pt x="100" y="63"/>
                </a:lnTo>
                <a:lnTo>
                  <a:pt x="15" y="63"/>
                </a:lnTo>
                <a:close/>
                <a:moveTo>
                  <a:pt x="99" y="256"/>
                </a:moveTo>
                <a:lnTo>
                  <a:pt x="18" y="256"/>
                </a:lnTo>
                <a:lnTo>
                  <a:pt x="17" y="256"/>
                </a:lnTo>
                <a:lnTo>
                  <a:pt x="15" y="255"/>
                </a:lnTo>
                <a:lnTo>
                  <a:pt x="15" y="241"/>
                </a:lnTo>
                <a:lnTo>
                  <a:pt x="101" y="241"/>
                </a:lnTo>
                <a:lnTo>
                  <a:pt x="101" y="255"/>
                </a:lnTo>
                <a:lnTo>
                  <a:pt x="101" y="256"/>
                </a:lnTo>
                <a:lnTo>
                  <a:pt x="99" y="25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49" name="Freeform 261"/>
          <p:cNvSpPr>
            <a:spLocks/>
          </p:cNvSpPr>
          <p:nvPr/>
        </p:nvSpPr>
        <p:spPr bwMode="auto">
          <a:xfrm>
            <a:off x="3216275" y="1546225"/>
            <a:ext cx="9525" cy="22225"/>
          </a:xfrm>
          <a:custGeom>
            <a:avLst/>
            <a:gdLst>
              <a:gd name="T0" fmla="*/ 2147483647 w 17"/>
              <a:gd name="T1" fmla="*/ 2147483647 h 42"/>
              <a:gd name="T2" fmla="*/ 2147483647 w 17"/>
              <a:gd name="T3" fmla="*/ 2147483647 h 42"/>
              <a:gd name="T4" fmla="*/ 2147483647 w 17"/>
              <a:gd name="T5" fmla="*/ 2147483647 h 42"/>
              <a:gd name="T6" fmla="*/ 2147483647 w 17"/>
              <a:gd name="T7" fmla="*/ 2147483647 h 42"/>
              <a:gd name="T8" fmla="*/ 2147483647 w 17"/>
              <a:gd name="T9" fmla="*/ 2147483647 h 42"/>
              <a:gd name="T10" fmla="*/ 2147483647 w 17"/>
              <a:gd name="T11" fmla="*/ 2147483647 h 42"/>
              <a:gd name="T12" fmla="*/ 2147483647 w 17"/>
              <a:gd name="T13" fmla="*/ 2147483647 h 42"/>
              <a:gd name="T14" fmla="*/ 2147483647 w 17"/>
              <a:gd name="T15" fmla="*/ 2147483647 h 42"/>
              <a:gd name="T16" fmla="*/ 2147483647 w 17"/>
              <a:gd name="T17" fmla="*/ 2147483647 h 42"/>
              <a:gd name="T18" fmla="*/ 2147483647 w 17"/>
              <a:gd name="T19" fmla="*/ 2147483647 h 42"/>
              <a:gd name="T20" fmla="*/ 2147483647 w 17"/>
              <a:gd name="T21" fmla="*/ 0 h 42"/>
              <a:gd name="T22" fmla="*/ 2147483647 w 17"/>
              <a:gd name="T23" fmla="*/ 0 h 42"/>
              <a:gd name="T24" fmla="*/ 2147483647 w 17"/>
              <a:gd name="T25" fmla="*/ 2147483647 h 42"/>
              <a:gd name="T26" fmla="*/ 0 w 17"/>
              <a:gd name="T27" fmla="*/ 2147483647 h 42"/>
              <a:gd name="T28" fmla="*/ 0 w 17"/>
              <a:gd name="T29" fmla="*/ 2147483647 h 42"/>
              <a:gd name="T30" fmla="*/ 2147483647 w 17"/>
              <a:gd name="T31" fmla="*/ 2147483647 h 42"/>
              <a:gd name="T32" fmla="*/ 2147483647 w 17"/>
              <a:gd name="T33" fmla="*/ 2147483647 h 42"/>
              <a:gd name="T34" fmla="*/ 2147483647 w 17"/>
              <a:gd name="T35" fmla="*/ 2147483647 h 42"/>
              <a:gd name="T36" fmla="*/ 0 w 17"/>
              <a:gd name="T37" fmla="*/ 2147483647 h 42"/>
              <a:gd name="T38" fmla="*/ 0 w 17"/>
              <a:gd name="T39" fmla="*/ 2147483647 h 42"/>
              <a:gd name="T40" fmla="*/ 2147483647 w 17"/>
              <a:gd name="T41" fmla="*/ 2147483647 h 42"/>
              <a:gd name="T42" fmla="*/ 2147483647 w 17"/>
              <a:gd name="T43" fmla="*/ 2147483647 h 4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7" h="42">
                <a:moveTo>
                  <a:pt x="6" y="42"/>
                </a:moveTo>
                <a:lnTo>
                  <a:pt x="6" y="42"/>
                </a:lnTo>
                <a:lnTo>
                  <a:pt x="7" y="42"/>
                </a:lnTo>
                <a:lnTo>
                  <a:pt x="11" y="41"/>
                </a:lnTo>
                <a:lnTo>
                  <a:pt x="13" y="38"/>
                </a:lnTo>
                <a:lnTo>
                  <a:pt x="15" y="30"/>
                </a:lnTo>
                <a:lnTo>
                  <a:pt x="17" y="21"/>
                </a:lnTo>
                <a:lnTo>
                  <a:pt x="15" y="11"/>
                </a:lnTo>
                <a:lnTo>
                  <a:pt x="13" y="3"/>
                </a:lnTo>
                <a:lnTo>
                  <a:pt x="13" y="1"/>
                </a:lnTo>
                <a:lnTo>
                  <a:pt x="10" y="0"/>
                </a:lnTo>
                <a:lnTo>
                  <a:pt x="6" y="0"/>
                </a:lnTo>
                <a:lnTo>
                  <a:pt x="2" y="1"/>
                </a:lnTo>
                <a:lnTo>
                  <a:pt x="0" y="3"/>
                </a:lnTo>
                <a:lnTo>
                  <a:pt x="0" y="4"/>
                </a:lnTo>
                <a:lnTo>
                  <a:pt x="3" y="12"/>
                </a:lnTo>
                <a:lnTo>
                  <a:pt x="3" y="21"/>
                </a:lnTo>
                <a:lnTo>
                  <a:pt x="3" y="29"/>
                </a:lnTo>
                <a:lnTo>
                  <a:pt x="0" y="37"/>
                </a:lnTo>
                <a:lnTo>
                  <a:pt x="0" y="38"/>
                </a:lnTo>
                <a:lnTo>
                  <a:pt x="2" y="40"/>
                </a:lnTo>
                <a:lnTo>
                  <a:pt x="6" y="4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50" name="Freeform 262"/>
          <p:cNvSpPr>
            <a:spLocks/>
          </p:cNvSpPr>
          <p:nvPr/>
        </p:nvSpPr>
        <p:spPr bwMode="auto">
          <a:xfrm>
            <a:off x="3246438" y="1524000"/>
            <a:ext cx="15875" cy="65088"/>
          </a:xfrm>
          <a:custGeom>
            <a:avLst/>
            <a:gdLst>
              <a:gd name="T0" fmla="*/ 2147483647 w 30"/>
              <a:gd name="T1" fmla="*/ 2147483647 h 119"/>
              <a:gd name="T2" fmla="*/ 2147483647 w 30"/>
              <a:gd name="T3" fmla="*/ 2147483647 h 119"/>
              <a:gd name="T4" fmla="*/ 2147483647 w 30"/>
              <a:gd name="T5" fmla="*/ 2147483647 h 119"/>
              <a:gd name="T6" fmla="*/ 2147483647 w 30"/>
              <a:gd name="T7" fmla="*/ 2147483647 h 119"/>
              <a:gd name="T8" fmla="*/ 2147483647 w 30"/>
              <a:gd name="T9" fmla="*/ 2147483647 h 119"/>
              <a:gd name="T10" fmla="*/ 2147483647 w 30"/>
              <a:gd name="T11" fmla="*/ 2147483647 h 119"/>
              <a:gd name="T12" fmla="*/ 2147483647 w 30"/>
              <a:gd name="T13" fmla="*/ 2147483647 h 119"/>
              <a:gd name="T14" fmla="*/ 2147483647 w 30"/>
              <a:gd name="T15" fmla="*/ 2147483647 h 119"/>
              <a:gd name="T16" fmla="*/ 2147483647 w 30"/>
              <a:gd name="T17" fmla="*/ 2147483647 h 119"/>
              <a:gd name="T18" fmla="*/ 2147483647 w 30"/>
              <a:gd name="T19" fmla="*/ 2147483647 h 119"/>
              <a:gd name="T20" fmla="*/ 2147483647 w 30"/>
              <a:gd name="T21" fmla="*/ 2147483647 h 119"/>
              <a:gd name="T22" fmla="*/ 2147483647 w 30"/>
              <a:gd name="T23" fmla="*/ 2147483647 h 119"/>
              <a:gd name="T24" fmla="*/ 2147483647 w 30"/>
              <a:gd name="T25" fmla="*/ 2147483647 h 119"/>
              <a:gd name="T26" fmla="*/ 2147483647 w 30"/>
              <a:gd name="T27" fmla="*/ 0 h 119"/>
              <a:gd name="T28" fmla="*/ 2147483647 w 30"/>
              <a:gd name="T29" fmla="*/ 0 h 119"/>
              <a:gd name="T30" fmla="*/ 0 w 30"/>
              <a:gd name="T31" fmla="*/ 2147483647 h 119"/>
              <a:gd name="T32" fmla="*/ 0 w 30"/>
              <a:gd name="T33" fmla="*/ 2147483647 h 119"/>
              <a:gd name="T34" fmla="*/ 0 w 30"/>
              <a:gd name="T35" fmla="*/ 2147483647 h 119"/>
              <a:gd name="T36" fmla="*/ 2147483647 w 30"/>
              <a:gd name="T37" fmla="*/ 2147483647 h 119"/>
              <a:gd name="T38" fmla="*/ 2147483647 w 30"/>
              <a:gd name="T39" fmla="*/ 2147483647 h 119"/>
              <a:gd name="T40" fmla="*/ 2147483647 w 30"/>
              <a:gd name="T41" fmla="*/ 2147483647 h 119"/>
              <a:gd name="T42" fmla="*/ 2147483647 w 30"/>
              <a:gd name="T43" fmla="*/ 2147483647 h 119"/>
              <a:gd name="T44" fmla="*/ 2147483647 w 30"/>
              <a:gd name="T45" fmla="*/ 2147483647 h 119"/>
              <a:gd name="T46" fmla="*/ 2147483647 w 30"/>
              <a:gd name="T47" fmla="*/ 2147483647 h 119"/>
              <a:gd name="T48" fmla="*/ 2147483647 w 30"/>
              <a:gd name="T49" fmla="*/ 2147483647 h 119"/>
              <a:gd name="T50" fmla="*/ 0 w 30"/>
              <a:gd name="T51" fmla="*/ 2147483647 h 119"/>
              <a:gd name="T52" fmla="*/ 0 w 30"/>
              <a:gd name="T53" fmla="*/ 2147483647 h 119"/>
              <a:gd name="T54" fmla="*/ 0 w 30"/>
              <a:gd name="T55" fmla="*/ 2147483647 h 119"/>
              <a:gd name="T56" fmla="*/ 2147483647 w 30"/>
              <a:gd name="T57" fmla="*/ 2147483647 h 1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30" h="119">
                <a:moveTo>
                  <a:pt x="3" y="117"/>
                </a:moveTo>
                <a:lnTo>
                  <a:pt x="3" y="117"/>
                </a:lnTo>
                <a:lnTo>
                  <a:pt x="5" y="119"/>
                </a:lnTo>
                <a:lnTo>
                  <a:pt x="10" y="117"/>
                </a:lnTo>
                <a:lnTo>
                  <a:pt x="12" y="116"/>
                </a:lnTo>
                <a:lnTo>
                  <a:pt x="20" y="102"/>
                </a:lnTo>
                <a:lnTo>
                  <a:pt x="26" y="87"/>
                </a:lnTo>
                <a:lnTo>
                  <a:pt x="30" y="74"/>
                </a:lnTo>
                <a:lnTo>
                  <a:pt x="30" y="59"/>
                </a:lnTo>
                <a:lnTo>
                  <a:pt x="30" y="44"/>
                </a:lnTo>
                <a:lnTo>
                  <a:pt x="26" y="30"/>
                </a:lnTo>
                <a:lnTo>
                  <a:pt x="20" y="15"/>
                </a:lnTo>
                <a:lnTo>
                  <a:pt x="12" y="1"/>
                </a:lnTo>
                <a:lnTo>
                  <a:pt x="8" y="0"/>
                </a:lnTo>
                <a:lnTo>
                  <a:pt x="3" y="0"/>
                </a:lnTo>
                <a:lnTo>
                  <a:pt x="0" y="3"/>
                </a:lnTo>
                <a:lnTo>
                  <a:pt x="0" y="4"/>
                </a:lnTo>
                <a:lnTo>
                  <a:pt x="0" y="5"/>
                </a:lnTo>
                <a:lnTo>
                  <a:pt x="8" y="18"/>
                </a:lnTo>
                <a:lnTo>
                  <a:pt x="14" y="31"/>
                </a:lnTo>
                <a:lnTo>
                  <a:pt x="16" y="45"/>
                </a:lnTo>
                <a:lnTo>
                  <a:pt x="18" y="59"/>
                </a:lnTo>
                <a:lnTo>
                  <a:pt x="16" y="72"/>
                </a:lnTo>
                <a:lnTo>
                  <a:pt x="14" y="86"/>
                </a:lnTo>
                <a:lnTo>
                  <a:pt x="8" y="100"/>
                </a:lnTo>
                <a:lnTo>
                  <a:pt x="0" y="112"/>
                </a:lnTo>
                <a:lnTo>
                  <a:pt x="0" y="113"/>
                </a:lnTo>
                <a:lnTo>
                  <a:pt x="0" y="116"/>
                </a:lnTo>
                <a:lnTo>
                  <a:pt x="3" y="1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51" name="Freeform 263"/>
          <p:cNvSpPr>
            <a:spLocks/>
          </p:cNvSpPr>
          <p:nvPr/>
        </p:nvSpPr>
        <p:spPr bwMode="auto">
          <a:xfrm>
            <a:off x="3232150" y="1535113"/>
            <a:ext cx="11113" cy="41275"/>
          </a:xfrm>
          <a:custGeom>
            <a:avLst/>
            <a:gdLst>
              <a:gd name="T0" fmla="*/ 2147483647 w 21"/>
              <a:gd name="T1" fmla="*/ 2147483647 h 73"/>
              <a:gd name="T2" fmla="*/ 2147483647 w 21"/>
              <a:gd name="T3" fmla="*/ 2147483647 h 73"/>
              <a:gd name="T4" fmla="*/ 2147483647 w 21"/>
              <a:gd name="T5" fmla="*/ 2147483647 h 73"/>
              <a:gd name="T6" fmla="*/ 2147483647 w 21"/>
              <a:gd name="T7" fmla="*/ 2147483647 h 73"/>
              <a:gd name="T8" fmla="*/ 2147483647 w 21"/>
              <a:gd name="T9" fmla="*/ 2147483647 h 73"/>
              <a:gd name="T10" fmla="*/ 2147483647 w 21"/>
              <a:gd name="T11" fmla="*/ 2147483647 h 73"/>
              <a:gd name="T12" fmla="*/ 2147483647 w 21"/>
              <a:gd name="T13" fmla="*/ 2147483647 h 73"/>
              <a:gd name="T14" fmla="*/ 2147483647 w 21"/>
              <a:gd name="T15" fmla="*/ 2147483647 h 73"/>
              <a:gd name="T16" fmla="*/ 2147483647 w 21"/>
              <a:gd name="T17" fmla="*/ 2147483647 h 73"/>
              <a:gd name="T18" fmla="*/ 2147483647 w 21"/>
              <a:gd name="T19" fmla="*/ 2147483647 h 73"/>
              <a:gd name="T20" fmla="*/ 2147483647 w 21"/>
              <a:gd name="T21" fmla="*/ 2147483647 h 73"/>
              <a:gd name="T22" fmla="*/ 2147483647 w 21"/>
              <a:gd name="T23" fmla="*/ 2147483647 h 73"/>
              <a:gd name="T24" fmla="*/ 2147483647 w 21"/>
              <a:gd name="T25" fmla="*/ 2147483647 h 73"/>
              <a:gd name="T26" fmla="*/ 2147483647 w 21"/>
              <a:gd name="T27" fmla="*/ 0 h 73"/>
              <a:gd name="T28" fmla="*/ 2147483647 w 21"/>
              <a:gd name="T29" fmla="*/ 0 h 73"/>
              <a:gd name="T30" fmla="*/ 0 w 21"/>
              <a:gd name="T31" fmla="*/ 2147483647 h 73"/>
              <a:gd name="T32" fmla="*/ 0 w 21"/>
              <a:gd name="T33" fmla="*/ 2147483647 h 73"/>
              <a:gd name="T34" fmla="*/ 0 w 21"/>
              <a:gd name="T35" fmla="*/ 2147483647 h 73"/>
              <a:gd name="T36" fmla="*/ 2147483647 w 21"/>
              <a:gd name="T37" fmla="*/ 2147483647 h 73"/>
              <a:gd name="T38" fmla="*/ 2147483647 w 21"/>
              <a:gd name="T39" fmla="*/ 2147483647 h 73"/>
              <a:gd name="T40" fmla="*/ 2147483647 w 21"/>
              <a:gd name="T41" fmla="*/ 2147483647 h 73"/>
              <a:gd name="T42" fmla="*/ 2147483647 w 21"/>
              <a:gd name="T43" fmla="*/ 2147483647 h 73"/>
              <a:gd name="T44" fmla="*/ 2147483647 w 21"/>
              <a:gd name="T45" fmla="*/ 2147483647 h 73"/>
              <a:gd name="T46" fmla="*/ 2147483647 w 21"/>
              <a:gd name="T47" fmla="*/ 2147483647 h 73"/>
              <a:gd name="T48" fmla="*/ 2147483647 w 21"/>
              <a:gd name="T49" fmla="*/ 2147483647 h 73"/>
              <a:gd name="T50" fmla="*/ 0 w 21"/>
              <a:gd name="T51" fmla="*/ 2147483647 h 73"/>
              <a:gd name="T52" fmla="*/ 0 w 21"/>
              <a:gd name="T53" fmla="*/ 2147483647 h 73"/>
              <a:gd name="T54" fmla="*/ 0 w 21"/>
              <a:gd name="T55" fmla="*/ 2147483647 h 73"/>
              <a:gd name="T56" fmla="*/ 2147483647 w 21"/>
              <a:gd name="T57" fmla="*/ 2147483647 h 7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1" h="73">
                <a:moveTo>
                  <a:pt x="4" y="73"/>
                </a:moveTo>
                <a:lnTo>
                  <a:pt x="4" y="73"/>
                </a:lnTo>
                <a:lnTo>
                  <a:pt x="6" y="73"/>
                </a:lnTo>
                <a:lnTo>
                  <a:pt x="10" y="73"/>
                </a:lnTo>
                <a:lnTo>
                  <a:pt x="13" y="71"/>
                </a:lnTo>
                <a:lnTo>
                  <a:pt x="15" y="62"/>
                </a:lnTo>
                <a:lnTo>
                  <a:pt x="18" y="54"/>
                </a:lnTo>
                <a:lnTo>
                  <a:pt x="19" y="45"/>
                </a:lnTo>
                <a:lnTo>
                  <a:pt x="21" y="37"/>
                </a:lnTo>
                <a:lnTo>
                  <a:pt x="19" y="28"/>
                </a:lnTo>
                <a:lnTo>
                  <a:pt x="18" y="19"/>
                </a:lnTo>
                <a:lnTo>
                  <a:pt x="15" y="11"/>
                </a:lnTo>
                <a:lnTo>
                  <a:pt x="13" y="2"/>
                </a:lnTo>
                <a:lnTo>
                  <a:pt x="9" y="0"/>
                </a:lnTo>
                <a:lnTo>
                  <a:pt x="4" y="0"/>
                </a:lnTo>
                <a:lnTo>
                  <a:pt x="0" y="2"/>
                </a:lnTo>
                <a:lnTo>
                  <a:pt x="0" y="4"/>
                </a:lnTo>
                <a:lnTo>
                  <a:pt x="0" y="5"/>
                </a:lnTo>
                <a:lnTo>
                  <a:pt x="3" y="13"/>
                </a:lnTo>
                <a:lnTo>
                  <a:pt x="6" y="20"/>
                </a:lnTo>
                <a:lnTo>
                  <a:pt x="7" y="28"/>
                </a:lnTo>
                <a:lnTo>
                  <a:pt x="9" y="37"/>
                </a:lnTo>
                <a:lnTo>
                  <a:pt x="7" y="45"/>
                </a:lnTo>
                <a:lnTo>
                  <a:pt x="6" y="53"/>
                </a:lnTo>
                <a:lnTo>
                  <a:pt x="3" y="60"/>
                </a:lnTo>
                <a:lnTo>
                  <a:pt x="0" y="68"/>
                </a:lnTo>
                <a:lnTo>
                  <a:pt x="0" y="69"/>
                </a:lnTo>
                <a:lnTo>
                  <a:pt x="0" y="71"/>
                </a:lnTo>
                <a:lnTo>
                  <a:pt x="4" y="7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52" name="Freeform 264"/>
          <p:cNvSpPr>
            <a:spLocks noEditPoints="1"/>
          </p:cNvSpPr>
          <p:nvPr/>
        </p:nvSpPr>
        <p:spPr bwMode="auto">
          <a:xfrm>
            <a:off x="3168650" y="1546225"/>
            <a:ext cx="147638" cy="101600"/>
          </a:xfrm>
          <a:custGeom>
            <a:avLst/>
            <a:gdLst>
              <a:gd name="T0" fmla="*/ 2147483647 w 273"/>
              <a:gd name="T1" fmla="*/ 2147483647 h 190"/>
              <a:gd name="T2" fmla="*/ 2147483647 w 273"/>
              <a:gd name="T3" fmla="*/ 2147483647 h 190"/>
              <a:gd name="T4" fmla="*/ 2147483647 w 273"/>
              <a:gd name="T5" fmla="*/ 0 h 190"/>
              <a:gd name="T6" fmla="*/ 2147483647 w 273"/>
              <a:gd name="T7" fmla="*/ 2147483647 h 190"/>
              <a:gd name="T8" fmla="*/ 2147483647 w 273"/>
              <a:gd name="T9" fmla="*/ 2147483647 h 190"/>
              <a:gd name="T10" fmla="*/ 2147483647 w 273"/>
              <a:gd name="T11" fmla="*/ 2147483647 h 190"/>
              <a:gd name="T12" fmla="*/ 0 w 273"/>
              <a:gd name="T13" fmla="*/ 2147483647 h 190"/>
              <a:gd name="T14" fmla="*/ 2147483647 w 273"/>
              <a:gd name="T15" fmla="*/ 2147483647 h 190"/>
              <a:gd name="T16" fmla="*/ 2147483647 w 273"/>
              <a:gd name="T17" fmla="*/ 2147483647 h 190"/>
              <a:gd name="T18" fmla="*/ 2147483647 w 273"/>
              <a:gd name="T19" fmla="*/ 2147483647 h 190"/>
              <a:gd name="T20" fmla="*/ 2147483647 w 273"/>
              <a:gd name="T21" fmla="*/ 2147483647 h 190"/>
              <a:gd name="T22" fmla="*/ 2147483647 w 273"/>
              <a:gd name="T23" fmla="*/ 2147483647 h 190"/>
              <a:gd name="T24" fmla="*/ 2147483647 w 273"/>
              <a:gd name="T25" fmla="*/ 2147483647 h 190"/>
              <a:gd name="T26" fmla="*/ 2147483647 w 273"/>
              <a:gd name="T27" fmla="*/ 2147483647 h 190"/>
              <a:gd name="T28" fmla="*/ 2147483647 w 273"/>
              <a:gd name="T29" fmla="*/ 2147483647 h 190"/>
              <a:gd name="T30" fmla="*/ 2147483647 w 273"/>
              <a:gd name="T31" fmla="*/ 2147483647 h 190"/>
              <a:gd name="T32" fmla="*/ 2147483647 w 273"/>
              <a:gd name="T33" fmla="*/ 2147483647 h 190"/>
              <a:gd name="T34" fmla="*/ 2147483647 w 273"/>
              <a:gd name="T35" fmla="*/ 2147483647 h 190"/>
              <a:gd name="T36" fmla="*/ 2147483647 w 273"/>
              <a:gd name="T37" fmla="*/ 2147483647 h 190"/>
              <a:gd name="T38" fmla="*/ 2147483647 w 273"/>
              <a:gd name="T39" fmla="*/ 2147483647 h 190"/>
              <a:gd name="T40" fmla="*/ 2147483647 w 273"/>
              <a:gd name="T41" fmla="*/ 2147483647 h 190"/>
              <a:gd name="T42" fmla="*/ 2147483647 w 273"/>
              <a:gd name="T43" fmla="*/ 2147483647 h 190"/>
              <a:gd name="T44" fmla="*/ 2147483647 w 273"/>
              <a:gd name="T45" fmla="*/ 2147483647 h 190"/>
              <a:gd name="T46" fmla="*/ 2147483647 w 273"/>
              <a:gd name="T47" fmla="*/ 2147483647 h 190"/>
              <a:gd name="T48" fmla="*/ 2147483647 w 273"/>
              <a:gd name="T49" fmla="*/ 2147483647 h 190"/>
              <a:gd name="T50" fmla="*/ 2147483647 w 273"/>
              <a:gd name="T51" fmla="*/ 2147483647 h 190"/>
              <a:gd name="T52" fmla="*/ 2147483647 w 273"/>
              <a:gd name="T53" fmla="*/ 2147483647 h 190"/>
              <a:gd name="T54" fmla="*/ 2147483647 w 273"/>
              <a:gd name="T55" fmla="*/ 2147483647 h 190"/>
              <a:gd name="T56" fmla="*/ 2147483647 w 273"/>
              <a:gd name="T57" fmla="*/ 2147483647 h 190"/>
              <a:gd name="T58" fmla="*/ 2147483647 w 273"/>
              <a:gd name="T59" fmla="*/ 2147483647 h 190"/>
              <a:gd name="T60" fmla="*/ 2147483647 w 273"/>
              <a:gd name="T61" fmla="*/ 2147483647 h 190"/>
              <a:gd name="T62" fmla="*/ 2147483647 w 273"/>
              <a:gd name="T63" fmla="*/ 2147483647 h 190"/>
              <a:gd name="T64" fmla="*/ 2147483647 w 273"/>
              <a:gd name="T65" fmla="*/ 2147483647 h 190"/>
              <a:gd name="T66" fmla="*/ 2147483647 w 273"/>
              <a:gd name="T67" fmla="*/ 2147483647 h 190"/>
              <a:gd name="T68" fmla="*/ 2147483647 w 273"/>
              <a:gd name="T69" fmla="*/ 2147483647 h 190"/>
              <a:gd name="T70" fmla="*/ 2147483647 w 273"/>
              <a:gd name="T71" fmla="*/ 2147483647 h 190"/>
              <a:gd name="T72" fmla="*/ 2147483647 w 273"/>
              <a:gd name="T73" fmla="*/ 2147483647 h 190"/>
              <a:gd name="T74" fmla="*/ 2147483647 w 273"/>
              <a:gd name="T75" fmla="*/ 2147483647 h 190"/>
              <a:gd name="T76" fmla="*/ 2147483647 w 273"/>
              <a:gd name="T77" fmla="*/ 2147483647 h 190"/>
              <a:gd name="T78" fmla="*/ 2147483647 w 273"/>
              <a:gd name="T79" fmla="*/ 2147483647 h 190"/>
              <a:gd name="T80" fmla="*/ 2147483647 w 273"/>
              <a:gd name="T81" fmla="*/ 2147483647 h 19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73" h="190">
                <a:moveTo>
                  <a:pt x="261" y="111"/>
                </a:moveTo>
                <a:lnTo>
                  <a:pt x="68" y="111"/>
                </a:lnTo>
                <a:lnTo>
                  <a:pt x="68" y="3"/>
                </a:lnTo>
                <a:lnTo>
                  <a:pt x="68" y="1"/>
                </a:lnTo>
                <a:lnTo>
                  <a:pt x="67" y="0"/>
                </a:lnTo>
                <a:lnTo>
                  <a:pt x="55" y="0"/>
                </a:lnTo>
                <a:lnTo>
                  <a:pt x="53" y="1"/>
                </a:lnTo>
                <a:lnTo>
                  <a:pt x="53" y="3"/>
                </a:lnTo>
                <a:lnTo>
                  <a:pt x="53" y="111"/>
                </a:lnTo>
                <a:lnTo>
                  <a:pt x="12" y="111"/>
                </a:lnTo>
                <a:lnTo>
                  <a:pt x="8" y="112"/>
                </a:lnTo>
                <a:lnTo>
                  <a:pt x="4" y="113"/>
                </a:lnTo>
                <a:lnTo>
                  <a:pt x="1" y="117"/>
                </a:lnTo>
                <a:lnTo>
                  <a:pt x="0" y="122"/>
                </a:lnTo>
                <a:lnTo>
                  <a:pt x="0" y="177"/>
                </a:lnTo>
                <a:lnTo>
                  <a:pt x="1" y="183"/>
                </a:lnTo>
                <a:lnTo>
                  <a:pt x="4" y="186"/>
                </a:lnTo>
                <a:lnTo>
                  <a:pt x="8" y="188"/>
                </a:lnTo>
                <a:lnTo>
                  <a:pt x="12" y="190"/>
                </a:lnTo>
                <a:lnTo>
                  <a:pt x="261" y="190"/>
                </a:lnTo>
                <a:lnTo>
                  <a:pt x="265" y="188"/>
                </a:lnTo>
                <a:lnTo>
                  <a:pt x="269" y="186"/>
                </a:lnTo>
                <a:lnTo>
                  <a:pt x="272" y="183"/>
                </a:lnTo>
                <a:lnTo>
                  <a:pt x="273" y="177"/>
                </a:lnTo>
                <a:lnTo>
                  <a:pt x="273" y="122"/>
                </a:lnTo>
                <a:lnTo>
                  <a:pt x="272" y="117"/>
                </a:lnTo>
                <a:lnTo>
                  <a:pt x="269" y="113"/>
                </a:lnTo>
                <a:lnTo>
                  <a:pt x="265" y="112"/>
                </a:lnTo>
                <a:lnTo>
                  <a:pt x="261" y="111"/>
                </a:lnTo>
                <a:close/>
                <a:moveTo>
                  <a:pt x="37" y="158"/>
                </a:moveTo>
                <a:lnTo>
                  <a:pt x="37" y="158"/>
                </a:lnTo>
                <a:lnTo>
                  <a:pt x="34" y="157"/>
                </a:lnTo>
                <a:lnTo>
                  <a:pt x="33" y="156"/>
                </a:lnTo>
                <a:lnTo>
                  <a:pt x="31" y="153"/>
                </a:lnTo>
                <a:lnTo>
                  <a:pt x="30" y="150"/>
                </a:lnTo>
                <a:lnTo>
                  <a:pt x="31" y="147"/>
                </a:lnTo>
                <a:lnTo>
                  <a:pt x="33" y="145"/>
                </a:lnTo>
                <a:lnTo>
                  <a:pt x="34" y="143"/>
                </a:lnTo>
                <a:lnTo>
                  <a:pt x="37" y="143"/>
                </a:lnTo>
                <a:lnTo>
                  <a:pt x="41" y="143"/>
                </a:lnTo>
                <a:lnTo>
                  <a:pt x="42" y="145"/>
                </a:lnTo>
                <a:lnTo>
                  <a:pt x="44" y="147"/>
                </a:lnTo>
                <a:lnTo>
                  <a:pt x="45" y="150"/>
                </a:lnTo>
                <a:lnTo>
                  <a:pt x="44" y="153"/>
                </a:lnTo>
                <a:lnTo>
                  <a:pt x="42" y="156"/>
                </a:lnTo>
                <a:lnTo>
                  <a:pt x="41" y="157"/>
                </a:lnTo>
                <a:lnTo>
                  <a:pt x="37" y="158"/>
                </a:lnTo>
                <a:close/>
                <a:moveTo>
                  <a:pt x="64" y="158"/>
                </a:moveTo>
                <a:lnTo>
                  <a:pt x="64" y="158"/>
                </a:lnTo>
                <a:lnTo>
                  <a:pt x="61" y="157"/>
                </a:lnTo>
                <a:lnTo>
                  <a:pt x="59" y="156"/>
                </a:lnTo>
                <a:lnTo>
                  <a:pt x="57" y="153"/>
                </a:lnTo>
                <a:lnTo>
                  <a:pt x="57" y="150"/>
                </a:lnTo>
                <a:lnTo>
                  <a:pt x="57" y="147"/>
                </a:lnTo>
                <a:lnTo>
                  <a:pt x="59" y="145"/>
                </a:lnTo>
                <a:lnTo>
                  <a:pt x="61" y="143"/>
                </a:lnTo>
                <a:lnTo>
                  <a:pt x="64" y="143"/>
                </a:lnTo>
                <a:lnTo>
                  <a:pt x="67" y="143"/>
                </a:lnTo>
                <a:lnTo>
                  <a:pt x="70" y="145"/>
                </a:lnTo>
                <a:lnTo>
                  <a:pt x="71" y="147"/>
                </a:lnTo>
                <a:lnTo>
                  <a:pt x="72" y="150"/>
                </a:lnTo>
                <a:lnTo>
                  <a:pt x="71" y="153"/>
                </a:lnTo>
                <a:lnTo>
                  <a:pt x="70" y="156"/>
                </a:lnTo>
                <a:lnTo>
                  <a:pt x="67" y="157"/>
                </a:lnTo>
                <a:lnTo>
                  <a:pt x="64" y="158"/>
                </a:lnTo>
                <a:close/>
                <a:moveTo>
                  <a:pt x="91" y="158"/>
                </a:moveTo>
                <a:lnTo>
                  <a:pt x="91" y="158"/>
                </a:lnTo>
                <a:lnTo>
                  <a:pt x="89" y="157"/>
                </a:lnTo>
                <a:lnTo>
                  <a:pt x="86" y="156"/>
                </a:lnTo>
                <a:lnTo>
                  <a:pt x="85" y="153"/>
                </a:lnTo>
                <a:lnTo>
                  <a:pt x="85" y="150"/>
                </a:lnTo>
                <a:lnTo>
                  <a:pt x="85" y="147"/>
                </a:lnTo>
                <a:lnTo>
                  <a:pt x="86" y="145"/>
                </a:lnTo>
                <a:lnTo>
                  <a:pt x="89" y="143"/>
                </a:lnTo>
                <a:lnTo>
                  <a:pt x="91" y="143"/>
                </a:lnTo>
                <a:lnTo>
                  <a:pt x="94" y="143"/>
                </a:lnTo>
                <a:lnTo>
                  <a:pt x="97" y="145"/>
                </a:lnTo>
                <a:lnTo>
                  <a:pt x="98" y="147"/>
                </a:lnTo>
                <a:lnTo>
                  <a:pt x="98" y="150"/>
                </a:lnTo>
                <a:lnTo>
                  <a:pt x="98" y="153"/>
                </a:lnTo>
                <a:lnTo>
                  <a:pt x="97" y="156"/>
                </a:lnTo>
                <a:lnTo>
                  <a:pt x="94" y="157"/>
                </a:lnTo>
                <a:lnTo>
                  <a:pt x="91" y="15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53" name="Freeform 265"/>
          <p:cNvSpPr>
            <a:spLocks/>
          </p:cNvSpPr>
          <p:nvPr/>
        </p:nvSpPr>
        <p:spPr bwMode="auto">
          <a:xfrm>
            <a:off x="5568950" y="1860550"/>
            <a:ext cx="36513" cy="55563"/>
          </a:xfrm>
          <a:custGeom>
            <a:avLst/>
            <a:gdLst>
              <a:gd name="T0" fmla="*/ 2147483647 w 65"/>
              <a:gd name="T1" fmla="*/ 2147483647 h 105"/>
              <a:gd name="T2" fmla="*/ 2147483647 w 65"/>
              <a:gd name="T3" fmla="*/ 2147483647 h 105"/>
              <a:gd name="T4" fmla="*/ 2147483647 w 65"/>
              <a:gd name="T5" fmla="*/ 2147483647 h 105"/>
              <a:gd name="T6" fmla="*/ 2147483647 w 65"/>
              <a:gd name="T7" fmla="*/ 2147483647 h 105"/>
              <a:gd name="T8" fmla="*/ 2147483647 w 65"/>
              <a:gd name="T9" fmla="*/ 2147483647 h 105"/>
              <a:gd name="T10" fmla="*/ 2147483647 w 65"/>
              <a:gd name="T11" fmla="*/ 2147483647 h 105"/>
              <a:gd name="T12" fmla="*/ 2147483647 w 65"/>
              <a:gd name="T13" fmla="*/ 2147483647 h 105"/>
              <a:gd name="T14" fmla="*/ 2147483647 w 65"/>
              <a:gd name="T15" fmla="*/ 2147483647 h 105"/>
              <a:gd name="T16" fmla="*/ 2147483647 w 65"/>
              <a:gd name="T17" fmla="*/ 2147483647 h 105"/>
              <a:gd name="T18" fmla="*/ 2147483647 w 65"/>
              <a:gd name="T19" fmla="*/ 2147483647 h 105"/>
              <a:gd name="T20" fmla="*/ 2147483647 w 65"/>
              <a:gd name="T21" fmla="*/ 2147483647 h 105"/>
              <a:gd name="T22" fmla="*/ 2147483647 w 65"/>
              <a:gd name="T23" fmla="*/ 2147483647 h 105"/>
              <a:gd name="T24" fmla="*/ 2147483647 w 65"/>
              <a:gd name="T25" fmla="*/ 2147483647 h 105"/>
              <a:gd name="T26" fmla="*/ 2147483647 w 65"/>
              <a:gd name="T27" fmla="*/ 2147483647 h 105"/>
              <a:gd name="T28" fmla="*/ 2147483647 w 65"/>
              <a:gd name="T29" fmla="*/ 0 h 105"/>
              <a:gd name="T30" fmla="*/ 2147483647 w 65"/>
              <a:gd name="T31" fmla="*/ 2147483647 h 105"/>
              <a:gd name="T32" fmla="*/ 2147483647 w 65"/>
              <a:gd name="T33" fmla="*/ 2147483647 h 105"/>
              <a:gd name="T34" fmla="*/ 2147483647 w 65"/>
              <a:gd name="T35" fmla="*/ 2147483647 h 105"/>
              <a:gd name="T36" fmla="*/ 2147483647 w 65"/>
              <a:gd name="T37" fmla="*/ 2147483647 h 105"/>
              <a:gd name="T38" fmla="*/ 2147483647 w 65"/>
              <a:gd name="T39" fmla="*/ 2147483647 h 105"/>
              <a:gd name="T40" fmla="*/ 2147483647 w 65"/>
              <a:gd name="T41" fmla="*/ 2147483647 h 105"/>
              <a:gd name="T42" fmla="*/ 2147483647 w 65"/>
              <a:gd name="T43" fmla="*/ 2147483647 h 105"/>
              <a:gd name="T44" fmla="*/ 2147483647 w 65"/>
              <a:gd name="T45" fmla="*/ 2147483647 h 105"/>
              <a:gd name="T46" fmla="*/ 2147483647 w 65"/>
              <a:gd name="T47" fmla="*/ 2147483647 h 105"/>
              <a:gd name="T48" fmla="*/ 2147483647 w 65"/>
              <a:gd name="T49" fmla="*/ 2147483647 h 105"/>
              <a:gd name="T50" fmla="*/ 2147483647 w 65"/>
              <a:gd name="T51" fmla="*/ 2147483647 h 105"/>
              <a:gd name="T52" fmla="*/ 2147483647 w 65"/>
              <a:gd name="T53" fmla="*/ 2147483647 h 105"/>
              <a:gd name="T54" fmla="*/ 2147483647 w 65"/>
              <a:gd name="T55" fmla="*/ 2147483647 h 105"/>
              <a:gd name="T56" fmla="*/ 2147483647 w 65"/>
              <a:gd name="T57" fmla="*/ 2147483647 h 105"/>
              <a:gd name="T58" fmla="*/ 2147483647 w 65"/>
              <a:gd name="T59" fmla="*/ 2147483647 h 105"/>
              <a:gd name="T60" fmla="*/ 2147483647 w 65"/>
              <a:gd name="T61" fmla="*/ 2147483647 h 105"/>
              <a:gd name="T62" fmla="*/ 2147483647 w 65"/>
              <a:gd name="T63" fmla="*/ 2147483647 h 105"/>
              <a:gd name="T64" fmla="*/ 2147483647 w 65"/>
              <a:gd name="T65" fmla="*/ 2147483647 h 105"/>
              <a:gd name="T66" fmla="*/ 2147483647 w 65"/>
              <a:gd name="T67" fmla="*/ 2147483647 h 105"/>
              <a:gd name="T68" fmla="*/ 2147483647 w 65"/>
              <a:gd name="T69" fmla="*/ 2147483647 h 105"/>
              <a:gd name="T70" fmla="*/ 2147483647 w 65"/>
              <a:gd name="T71" fmla="*/ 2147483647 h 105"/>
              <a:gd name="T72" fmla="*/ 2147483647 w 65"/>
              <a:gd name="T73" fmla="*/ 2147483647 h 105"/>
              <a:gd name="T74" fmla="*/ 0 w 65"/>
              <a:gd name="T75" fmla="*/ 2147483647 h 105"/>
              <a:gd name="T76" fmla="*/ 2147483647 w 65"/>
              <a:gd name="T77" fmla="*/ 2147483647 h 10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65" h="105">
                <a:moveTo>
                  <a:pt x="1" y="98"/>
                </a:moveTo>
                <a:lnTo>
                  <a:pt x="1" y="98"/>
                </a:lnTo>
                <a:lnTo>
                  <a:pt x="5" y="101"/>
                </a:lnTo>
                <a:lnTo>
                  <a:pt x="12" y="102"/>
                </a:lnTo>
                <a:lnTo>
                  <a:pt x="19" y="103"/>
                </a:lnTo>
                <a:lnTo>
                  <a:pt x="27" y="105"/>
                </a:lnTo>
                <a:lnTo>
                  <a:pt x="37" y="103"/>
                </a:lnTo>
                <a:lnTo>
                  <a:pt x="45" y="102"/>
                </a:lnTo>
                <a:lnTo>
                  <a:pt x="52" y="98"/>
                </a:lnTo>
                <a:lnTo>
                  <a:pt x="57" y="94"/>
                </a:lnTo>
                <a:lnTo>
                  <a:pt x="61" y="90"/>
                </a:lnTo>
                <a:lnTo>
                  <a:pt x="64" y="84"/>
                </a:lnTo>
                <a:lnTo>
                  <a:pt x="65" y="78"/>
                </a:lnTo>
                <a:lnTo>
                  <a:pt x="65" y="72"/>
                </a:lnTo>
                <a:lnTo>
                  <a:pt x="65" y="65"/>
                </a:lnTo>
                <a:lnTo>
                  <a:pt x="61" y="58"/>
                </a:lnTo>
                <a:lnTo>
                  <a:pt x="57" y="52"/>
                </a:lnTo>
                <a:lnTo>
                  <a:pt x="50" y="48"/>
                </a:lnTo>
                <a:lnTo>
                  <a:pt x="56" y="43"/>
                </a:lnTo>
                <a:lnTo>
                  <a:pt x="60" y="38"/>
                </a:lnTo>
                <a:lnTo>
                  <a:pt x="61" y="32"/>
                </a:lnTo>
                <a:lnTo>
                  <a:pt x="62" y="26"/>
                </a:lnTo>
                <a:lnTo>
                  <a:pt x="61" y="22"/>
                </a:lnTo>
                <a:lnTo>
                  <a:pt x="60" y="16"/>
                </a:lnTo>
                <a:lnTo>
                  <a:pt x="58" y="12"/>
                </a:lnTo>
                <a:lnTo>
                  <a:pt x="54" y="8"/>
                </a:lnTo>
                <a:lnTo>
                  <a:pt x="50" y="4"/>
                </a:lnTo>
                <a:lnTo>
                  <a:pt x="45" y="1"/>
                </a:lnTo>
                <a:lnTo>
                  <a:pt x="39" y="0"/>
                </a:lnTo>
                <a:lnTo>
                  <a:pt x="31" y="0"/>
                </a:lnTo>
                <a:lnTo>
                  <a:pt x="23" y="0"/>
                </a:lnTo>
                <a:lnTo>
                  <a:pt x="15" y="2"/>
                </a:lnTo>
                <a:lnTo>
                  <a:pt x="9" y="5"/>
                </a:lnTo>
                <a:lnTo>
                  <a:pt x="4" y="8"/>
                </a:lnTo>
                <a:lnTo>
                  <a:pt x="2" y="9"/>
                </a:lnTo>
                <a:lnTo>
                  <a:pt x="2" y="12"/>
                </a:lnTo>
                <a:lnTo>
                  <a:pt x="6" y="22"/>
                </a:lnTo>
                <a:lnTo>
                  <a:pt x="6" y="23"/>
                </a:lnTo>
                <a:lnTo>
                  <a:pt x="9" y="24"/>
                </a:lnTo>
                <a:lnTo>
                  <a:pt x="11" y="24"/>
                </a:lnTo>
                <a:lnTo>
                  <a:pt x="12" y="23"/>
                </a:lnTo>
                <a:lnTo>
                  <a:pt x="19" y="20"/>
                </a:lnTo>
                <a:lnTo>
                  <a:pt x="24" y="19"/>
                </a:lnTo>
                <a:lnTo>
                  <a:pt x="28" y="17"/>
                </a:lnTo>
                <a:lnTo>
                  <a:pt x="34" y="19"/>
                </a:lnTo>
                <a:lnTo>
                  <a:pt x="38" y="20"/>
                </a:lnTo>
                <a:lnTo>
                  <a:pt x="41" y="24"/>
                </a:lnTo>
                <a:lnTo>
                  <a:pt x="41" y="28"/>
                </a:lnTo>
                <a:lnTo>
                  <a:pt x="41" y="31"/>
                </a:lnTo>
                <a:lnTo>
                  <a:pt x="39" y="34"/>
                </a:lnTo>
                <a:lnTo>
                  <a:pt x="35" y="37"/>
                </a:lnTo>
                <a:lnTo>
                  <a:pt x="30" y="39"/>
                </a:lnTo>
                <a:lnTo>
                  <a:pt x="24" y="39"/>
                </a:lnTo>
                <a:lnTo>
                  <a:pt x="17" y="39"/>
                </a:lnTo>
                <a:lnTo>
                  <a:pt x="15" y="41"/>
                </a:lnTo>
                <a:lnTo>
                  <a:pt x="13" y="43"/>
                </a:lnTo>
                <a:lnTo>
                  <a:pt x="13" y="53"/>
                </a:lnTo>
                <a:lnTo>
                  <a:pt x="15" y="56"/>
                </a:lnTo>
                <a:lnTo>
                  <a:pt x="17" y="57"/>
                </a:lnTo>
                <a:lnTo>
                  <a:pt x="24" y="57"/>
                </a:lnTo>
                <a:lnTo>
                  <a:pt x="28" y="58"/>
                </a:lnTo>
                <a:lnTo>
                  <a:pt x="35" y="60"/>
                </a:lnTo>
                <a:lnTo>
                  <a:pt x="39" y="61"/>
                </a:lnTo>
                <a:lnTo>
                  <a:pt x="42" y="64"/>
                </a:lnTo>
                <a:lnTo>
                  <a:pt x="43" y="68"/>
                </a:lnTo>
                <a:lnTo>
                  <a:pt x="45" y="72"/>
                </a:lnTo>
                <a:lnTo>
                  <a:pt x="43" y="78"/>
                </a:lnTo>
                <a:lnTo>
                  <a:pt x="41" y="82"/>
                </a:lnTo>
                <a:lnTo>
                  <a:pt x="35" y="84"/>
                </a:lnTo>
                <a:lnTo>
                  <a:pt x="27" y="86"/>
                </a:lnTo>
                <a:lnTo>
                  <a:pt x="22" y="86"/>
                </a:lnTo>
                <a:lnTo>
                  <a:pt x="16" y="84"/>
                </a:lnTo>
                <a:lnTo>
                  <a:pt x="9" y="80"/>
                </a:lnTo>
                <a:lnTo>
                  <a:pt x="5" y="80"/>
                </a:lnTo>
                <a:lnTo>
                  <a:pt x="2" y="83"/>
                </a:lnTo>
                <a:lnTo>
                  <a:pt x="0" y="93"/>
                </a:lnTo>
                <a:lnTo>
                  <a:pt x="0" y="95"/>
                </a:lnTo>
                <a:lnTo>
                  <a:pt x="1" y="9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54" name="Freeform 266"/>
          <p:cNvSpPr>
            <a:spLocks/>
          </p:cNvSpPr>
          <p:nvPr/>
        </p:nvSpPr>
        <p:spPr bwMode="auto">
          <a:xfrm>
            <a:off x="5613400" y="1860550"/>
            <a:ext cx="20638" cy="55563"/>
          </a:xfrm>
          <a:custGeom>
            <a:avLst/>
            <a:gdLst>
              <a:gd name="T0" fmla="*/ 2147483647 w 39"/>
              <a:gd name="T1" fmla="*/ 2147483647 h 102"/>
              <a:gd name="T2" fmla="*/ 2147483647 w 39"/>
              <a:gd name="T3" fmla="*/ 2147483647 h 102"/>
              <a:gd name="T4" fmla="*/ 2147483647 w 39"/>
              <a:gd name="T5" fmla="*/ 2147483647 h 102"/>
              <a:gd name="T6" fmla="*/ 2147483647 w 39"/>
              <a:gd name="T7" fmla="*/ 2147483647 h 102"/>
              <a:gd name="T8" fmla="*/ 2147483647 w 39"/>
              <a:gd name="T9" fmla="*/ 2147483647 h 102"/>
              <a:gd name="T10" fmla="*/ 2147483647 w 39"/>
              <a:gd name="T11" fmla="*/ 2147483647 h 102"/>
              <a:gd name="T12" fmla="*/ 2147483647 w 39"/>
              <a:gd name="T13" fmla="*/ 2147483647 h 102"/>
              <a:gd name="T14" fmla="*/ 2147483647 w 39"/>
              <a:gd name="T15" fmla="*/ 2147483647 h 102"/>
              <a:gd name="T16" fmla="*/ 2147483647 w 39"/>
              <a:gd name="T17" fmla="*/ 2147483647 h 102"/>
              <a:gd name="T18" fmla="*/ 2147483647 w 39"/>
              <a:gd name="T19" fmla="*/ 2147483647 h 102"/>
              <a:gd name="T20" fmla="*/ 2147483647 w 39"/>
              <a:gd name="T21" fmla="*/ 2147483647 h 102"/>
              <a:gd name="T22" fmla="*/ 2147483647 w 39"/>
              <a:gd name="T23" fmla="*/ 2147483647 h 102"/>
              <a:gd name="T24" fmla="*/ 2147483647 w 39"/>
              <a:gd name="T25" fmla="*/ 2147483647 h 102"/>
              <a:gd name="T26" fmla="*/ 2147483647 w 39"/>
              <a:gd name="T27" fmla="*/ 2147483647 h 102"/>
              <a:gd name="T28" fmla="*/ 2147483647 w 39"/>
              <a:gd name="T29" fmla="*/ 2147483647 h 102"/>
              <a:gd name="T30" fmla="*/ 2147483647 w 39"/>
              <a:gd name="T31" fmla="*/ 0 h 102"/>
              <a:gd name="T32" fmla="*/ 2147483647 w 39"/>
              <a:gd name="T33" fmla="*/ 0 h 102"/>
              <a:gd name="T34" fmla="*/ 2147483647 w 39"/>
              <a:gd name="T35" fmla="*/ 0 h 102"/>
              <a:gd name="T36" fmla="*/ 2147483647 w 39"/>
              <a:gd name="T37" fmla="*/ 2147483647 h 102"/>
              <a:gd name="T38" fmla="*/ 0 w 39"/>
              <a:gd name="T39" fmla="*/ 2147483647 h 102"/>
              <a:gd name="T40" fmla="*/ 0 w 39"/>
              <a:gd name="T41" fmla="*/ 2147483647 h 102"/>
              <a:gd name="T42" fmla="*/ 2147483647 w 39"/>
              <a:gd name="T43" fmla="*/ 2147483647 h 10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9" h="102">
                <a:moveTo>
                  <a:pt x="1" y="26"/>
                </a:moveTo>
                <a:lnTo>
                  <a:pt x="1" y="26"/>
                </a:lnTo>
                <a:lnTo>
                  <a:pt x="3" y="27"/>
                </a:lnTo>
                <a:lnTo>
                  <a:pt x="4" y="29"/>
                </a:lnTo>
                <a:lnTo>
                  <a:pt x="5" y="29"/>
                </a:lnTo>
                <a:lnTo>
                  <a:pt x="8" y="29"/>
                </a:lnTo>
                <a:lnTo>
                  <a:pt x="18" y="23"/>
                </a:lnTo>
                <a:lnTo>
                  <a:pt x="18" y="98"/>
                </a:lnTo>
                <a:lnTo>
                  <a:pt x="19" y="101"/>
                </a:lnTo>
                <a:lnTo>
                  <a:pt x="23" y="102"/>
                </a:lnTo>
                <a:lnTo>
                  <a:pt x="34" y="102"/>
                </a:lnTo>
                <a:lnTo>
                  <a:pt x="38" y="101"/>
                </a:lnTo>
                <a:lnTo>
                  <a:pt x="39" y="98"/>
                </a:lnTo>
                <a:lnTo>
                  <a:pt x="39" y="4"/>
                </a:lnTo>
                <a:lnTo>
                  <a:pt x="38" y="1"/>
                </a:lnTo>
                <a:lnTo>
                  <a:pt x="34" y="0"/>
                </a:lnTo>
                <a:lnTo>
                  <a:pt x="24" y="0"/>
                </a:lnTo>
                <a:lnTo>
                  <a:pt x="22" y="0"/>
                </a:lnTo>
                <a:lnTo>
                  <a:pt x="1" y="11"/>
                </a:lnTo>
                <a:lnTo>
                  <a:pt x="0" y="14"/>
                </a:lnTo>
                <a:lnTo>
                  <a:pt x="0" y="16"/>
                </a:lnTo>
                <a:lnTo>
                  <a:pt x="1" y="2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55" name="Freeform 267"/>
          <p:cNvSpPr>
            <a:spLocks noEditPoints="1"/>
          </p:cNvSpPr>
          <p:nvPr/>
        </p:nvSpPr>
        <p:spPr bwMode="auto">
          <a:xfrm>
            <a:off x="5543550" y="1804988"/>
            <a:ext cx="123825" cy="138112"/>
          </a:xfrm>
          <a:custGeom>
            <a:avLst/>
            <a:gdLst>
              <a:gd name="T0" fmla="*/ 2147483647 w 226"/>
              <a:gd name="T1" fmla="*/ 0 h 257"/>
              <a:gd name="T2" fmla="*/ 2147483647 w 226"/>
              <a:gd name="T3" fmla="*/ 2147483647 h 257"/>
              <a:gd name="T4" fmla="*/ 2147483647 w 226"/>
              <a:gd name="T5" fmla="*/ 2147483647 h 257"/>
              <a:gd name="T6" fmla="*/ 2147483647 w 226"/>
              <a:gd name="T7" fmla="*/ 2147483647 h 257"/>
              <a:gd name="T8" fmla="*/ 2147483647 w 226"/>
              <a:gd name="T9" fmla="*/ 2147483647 h 257"/>
              <a:gd name="T10" fmla="*/ 2147483647 w 226"/>
              <a:gd name="T11" fmla="*/ 0 h 257"/>
              <a:gd name="T12" fmla="*/ 2147483647 w 226"/>
              <a:gd name="T13" fmla="*/ 2147483647 h 257"/>
              <a:gd name="T14" fmla="*/ 2147483647 w 226"/>
              <a:gd name="T15" fmla="*/ 2147483647 h 257"/>
              <a:gd name="T16" fmla="*/ 2147483647 w 226"/>
              <a:gd name="T17" fmla="*/ 2147483647 h 257"/>
              <a:gd name="T18" fmla="*/ 2147483647 w 226"/>
              <a:gd name="T19" fmla="*/ 2147483647 h 257"/>
              <a:gd name="T20" fmla="*/ 2147483647 w 226"/>
              <a:gd name="T21" fmla="*/ 2147483647 h 257"/>
              <a:gd name="T22" fmla="*/ 2147483647 w 226"/>
              <a:gd name="T23" fmla="*/ 0 h 257"/>
              <a:gd name="T24" fmla="*/ 2147483647 w 226"/>
              <a:gd name="T25" fmla="*/ 2147483647 h 257"/>
              <a:gd name="T26" fmla="*/ 2147483647 w 226"/>
              <a:gd name="T27" fmla="*/ 2147483647 h 257"/>
              <a:gd name="T28" fmla="*/ 2147483647 w 226"/>
              <a:gd name="T29" fmla="*/ 2147483647 h 257"/>
              <a:gd name="T30" fmla="*/ 0 w 226"/>
              <a:gd name="T31" fmla="*/ 2147483647 h 257"/>
              <a:gd name="T32" fmla="*/ 2147483647 w 226"/>
              <a:gd name="T33" fmla="*/ 2147483647 h 257"/>
              <a:gd name="T34" fmla="*/ 2147483647 w 226"/>
              <a:gd name="T35" fmla="*/ 2147483647 h 257"/>
              <a:gd name="T36" fmla="*/ 2147483647 w 226"/>
              <a:gd name="T37" fmla="*/ 2147483647 h 257"/>
              <a:gd name="T38" fmla="*/ 2147483647 w 226"/>
              <a:gd name="T39" fmla="*/ 2147483647 h 257"/>
              <a:gd name="T40" fmla="*/ 2147483647 w 226"/>
              <a:gd name="T41" fmla="*/ 2147483647 h 257"/>
              <a:gd name="T42" fmla="*/ 2147483647 w 226"/>
              <a:gd name="T43" fmla="*/ 2147483647 h 257"/>
              <a:gd name="T44" fmla="*/ 2147483647 w 226"/>
              <a:gd name="T45" fmla="*/ 2147483647 h 257"/>
              <a:gd name="T46" fmla="*/ 2147483647 w 226"/>
              <a:gd name="T47" fmla="*/ 2147483647 h 257"/>
              <a:gd name="T48" fmla="*/ 2147483647 w 226"/>
              <a:gd name="T49" fmla="*/ 2147483647 h 257"/>
              <a:gd name="T50" fmla="*/ 2147483647 w 226"/>
              <a:gd name="T51" fmla="*/ 2147483647 h 257"/>
              <a:gd name="T52" fmla="*/ 2147483647 w 226"/>
              <a:gd name="T53" fmla="*/ 2147483647 h 257"/>
              <a:gd name="T54" fmla="*/ 2147483647 w 226"/>
              <a:gd name="T55" fmla="*/ 2147483647 h 257"/>
              <a:gd name="T56" fmla="*/ 2147483647 w 226"/>
              <a:gd name="T57" fmla="*/ 2147483647 h 257"/>
              <a:gd name="T58" fmla="*/ 2147483647 w 226"/>
              <a:gd name="T59" fmla="*/ 2147483647 h 257"/>
              <a:gd name="T60" fmla="*/ 2147483647 w 226"/>
              <a:gd name="T61" fmla="*/ 2147483647 h 257"/>
              <a:gd name="T62" fmla="*/ 2147483647 w 226"/>
              <a:gd name="T63" fmla="*/ 2147483647 h 257"/>
              <a:gd name="T64" fmla="*/ 2147483647 w 226"/>
              <a:gd name="T65" fmla="*/ 2147483647 h 257"/>
              <a:gd name="T66" fmla="*/ 2147483647 w 226"/>
              <a:gd name="T67" fmla="*/ 2147483647 h 257"/>
              <a:gd name="T68" fmla="*/ 2147483647 w 226"/>
              <a:gd name="T69" fmla="*/ 2147483647 h 257"/>
              <a:gd name="T70" fmla="*/ 2147483647 w 226"/>
              <a:gd name="T71" fmla="*/ 2147483647 h 25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26" h="257">
                <a:moveTo>
                  <a:pt x="201" y="0"/>
                </a:moveTo>
                <a:lnTo>
                  <a:pt x="180" y="0"/>
                </a:lnTo>
                <a:lnTo>
                  <a:pt x="180" y="20"/>
                </a:lnTo>
                <a:lnTo>
                  <a:pt x="179" y="25"/>
                </a:lnTo>
                <a:lnTo>
                  <a:pt x="176" y="29"/>
                </a:lnTo>
                <a:lnTo>
                  <a:pt x="172" y="32"/>
                </a:lnTo>
                <a:lnTo>
                  <a:pt x="166" y="33"/>
                </a:lnTo>
                <a:lnTo>
                  <a:pt x="162" y="32"/>
                </a:lnTo>
                <a:lnTo>
                  <a:pt x="158" y="29"/>
                </a:lnTo>
                <a:lnTo>
                  <a:pt x="155" y="25"/>
                </a:lnTo>
                <a:lnTo>
                  <a:pt x="154" y="20"/>
                </a:lnTo>
                <a:lnTo>
                  <a:pt x="154" y="0"/>
                </a:lnTo>
                <a:lnTo>
                  <a:pt x="74" y="0"/>
                </a:lnTo>
                <a:lnTo>
                  <a:pt x="74" y="20"/>
                </a:lnTo>
                <a:lnTo>
                  <a:pt x="72" y="25"/>
                </a:lnTo>
                <a:lnTo>
                  <a:pt x="70" y="29"/>
                </a:lnTo>
                <a:lnTo>
                  <a:pt x="65" y="32"/>
                </a:lnTo>
                <a:lnTo>
                  <a:pt x="60" y="33"/>
                </a:lnTo>
                <a:lnTo>
                  <a:pt x="54" y="32"/>
                </a:lnTo>
                <a:lnTo>
                  <a:pt x="50" y="29"/>
                </a:lnTo>
                <a:lnTo>
                  <a:pt x="48" y="25"/>
                </a:lnTo>
                <a:lnTo>
                  <a:pt x="46" y="20"/>
                </a:lnTo>
                <a:lnTo>
                  <a:pt x="46" y="0"/>
                </a:lnTo>
                <a:lnTo>
                  <a:pt x="26" y="0"/>
                </a:lnTo>
                <a:lnTo>
                  <a:pt x="20" y="2"/>
                </a:lnTo>
                <a:lnTo>
                  <a:pt x="16" y="3"/>
                </a:lnTo>
                <a:lnTo>
                  <a:pt x="12" y="5"/>
                </a:lnTo>
                <a:lnTo>
                  <a:pt x="8" y="9"/>
                </a:lnTo>
                <a:lnTo>
                  <a:pt x="5" y="11"/>
                </a:lnTo>
                <a:lnTo>
                  <a:pt x="3" y="17"/>
                </a:lnTo>
                <a:lnTo>
                  <a:pt x="1" y="21"/>
                </a:lnTo>
                <a:lnTo>
                  <a:pt x="0" y="26"/>
                </a:lnTo>
                <a:lnTo>
                  <a:pt x="0" y="231"/>
                </a:lnTo>
                <a:lnTo>
                  <a:pt x="1" y="236"/>
                </a:lnTo>
                <a:lnTo>
                  <a:pt x="3" y="242"/>
                </a:lnTo>
                <a:lnTo>
                  <a:pt x="5" y="246"/>
                </a:lnTo>
                <a:lnTo>
                  <a:pt x="8" y="250"/>
                </a:lnTo>
                <a:lnTo>
                  <a:pt x="12" y="253"/>
                </a:lnTo>
                <a:lnTo>
                  <a:pt x="16" y="256"/>
                </a:lnTo>
                <a:lnTo>
                  <a:pt x="20" y="257"/>
                </a:lnTo>
                <a:lnTo>
                  <a:pt x="26" y="257"/>
                </a:lnTo>
                <a:lnTo>
                  <a:pt x="201" y="257"/>
                </a:lnTo>
                <a:lnTo>
                  <a:pt x="206" y="257"/>
                </a:lnTo>
                <a:lnTo>
                  <a:pt x="210" y="256"/>
                </a:lnTo>
                <a:lnTo>
                  <a:pt x="216" y="253"/>
                </a:lnTo>
                <a:lnTo>
                  <a:pt x="218" y="250"/>
                </a:lnTo>
                <a:lnTo>
                  <a:pt x="222" y="246"/>
                </a:lnTo>
                <a:lnTo>
                  <a:pt x="224" y="242"/>
                </a:lnTo>
                <a:lnTo>
                  <a:pt x="226" y="236"/>
                </a:lnTo>
                <a:lnTo>
                  <a:pt x="226" y="231"/>
                </a:lnTo>
                <a:lnTo>
                  <a:pt x="226" y="26"/>
                </a:lnTo>
                <a:lnTo>
                  <a:pt x="226" y="21"/>
                </a:lnTo>
                <a:lnTo>
                  <a:pt x="224" y="17"/>
                </a:lnTo>
                <a:lnTo>
                  <a:pt x="222" y="11"/>
                </a:lnTo>
                <a:lnTo>
                  <a:pt x="218" y="9"/>
                </a:lnTo>
                <a:lnTo>
                  <a:pt x="216" y="5"/>
                </a:lnTo>
                <a:lnTo>
                  <a:pt x="210" y="3"/>
                </a:lnTo>
                <a:lnTo>
                  <a:pt x="206" y="2"/>
                </a:lnTo>
                <a:lnTo>
                  <a:pt x="201" y="0"/>
                </a:lnTo>
                <a:close/>
                <a:moveTo>
                  <a:pt x="210" y="231"/>
                </a:moveTo>
                <a:lnTo>
                  <a:pt x="210" y="231"/>
                </a:lnTo>
                <a:lnTo>
                  <a:pt x="209" y="235"/>
                </a:lnTo>
                <a:lnTo>
                  <a:pt x="207" y="238"/>
                </a:lnTo>
                <a:lnTo>
                  <a:pt x="205" y="239"/>
                </a:lnTo>
                <a:lnTo>
                  <a:pt x="201" y="241"/>
                </a:lnTo>
                <a:lnTo>
                  <a:pt x="26" y="241"/>
                </a:lnTo>
                <a:lnTo>
                  <a:pt x="23" y="239"/>
                </a:lnTo>
                <a:lnTo>
                  <a:pt x="19" y="238"/>
                </a:lnTo>
                <a:lnTo>
                  <a:pt x="18" y="235"/>
                </a:lnTo>
                <a:lnTo>
                  <a:pt x="18" y="231"/>
                </a:lnTo>
                <a:lnTo>
                  <a:pt x="18" y="65"/>
                </a:lnTo>
                <a:lnTo>
                  <a:pt x="210" y="65"/>
                </a:lnTo>
                <a:lnTo>
                  <a:pt x="210" y="23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56" name="Freeform 268"/>
          <p:cNvSpPr>
            <a:spLocks/>
          </p:cNvSpPr>
          <p:nvPr/>
        </p:nvSpPr>
        <p:spPr bwMode="auto">
          <a:xfrm>
            <a:off x="5573713" y="1797050"/>
            <a:ext cx="4762" cy="20638"/>
          </a:xfrm>
          <a:custGeom>
            <a:avLst/>
            <a:gdLst>
              <a:gd name="T0" fmla="*/ 2147483647 w 10"/>
              <a:gd name="T1" fmla="*/ 2147483647 h 41"/>
              <a:gd name="T2" fmla="*/ 2147483647 w 10"/>
              <a:gd name="T3" fmla="*/ 2147483647 h 41"/>
              <a:gd name="T4" fmla="*/ 2147483647 w 10"/>
              <a:gd name="T5" fmla="*/ 2147483647 h 41"/>
              <a:gd name="T6" fmla="*/ 2147483647 w 10"/>
              <a:gd name="T7" fmla="*/ 2147483647 h 41"/>
              <a:gd name="T8" fmla="*/ 2147483647 w 10"/>
              <a:gd name="T9" fmla="*/ 2147483647 h 41"/>
              <a:gd name="T10" fmla="*/ 2147483647 w 10"/>
              <a:gd name="T11" fmla="*/ 2147483647 h 41"/>
              <a:gd name="T12" fmla="*/ 2147483647 w 10"/>
              <a:gd name="T13" fmla="*/ 2147483647 h 41"/>
              <a:gd name="T14" fmla="*/ 2147483647 w 10"/>
              <a:gd name="T15" fmla="*/ 0 h 41"/>
              <a:gd name="T16" fmla="*/ 2147483647 w 10"/>
              <a:gd name="T17" fmla="*/ 2147483647 h 41"/>
              <a:gd name="T18" fmla="*/ 0 w 10"/>
              <a:gd name="T19" fmla="*/ 2147483647 h 41"/>
              <a:gd name="T20" fmla="*/ 0 w 10"/>
              <a:gd name="T21" fmla="*/ 2147483647 h 41"/>
              <a:gd name="T22" fmla="*/ 0 w 10"/>
              <a:gd name="T23" fmla="*/ 2147483647 h 41"/>
              <a:gd name="T24" fmla="*/ 2147483647 w 10"/>
              <a:gd name="T25" fmla="*/ 2147483647 h 41"/>
              <a:gd name="T26" fmla="*/ 2147483647 w 10"/>
              <a:gd name="T27" fmla="*/ 2147483647 h 4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0" h="41">
                <a:moveTo>
                  <a:pt x="6" y="41"/>
                </a:moveTo>
                <a:lnTo>
                  <a:pt x="6" y="41"/>
                </a:lnTo>
                <a:lnTo>
                  <a:pt x="9" y="40"/>
                </a:lnTo>
                <a:lnTo>
                  <a:pt x="10" y="36"/>
                </a:lnTo>
                <a:lnTo>
                  <a:pt x="10" y="16"/>
                </a:lnTo>
                <a:lnTo>
                  <a:pt x="10" y="5"/>
                </a:lnTo>
                <a:lnTo>
                  <a:pt x="9" y="1"/>
                </a:lnTo>
                <a:lnTo>
                  <a:pt x="6" y="0"/>
                </a:lnTo>
                <a:lnTo>
                  <a:pt x="2" y="1"/>
                </a:lnTo>
                <a:lnTo>
                  <a:pt x="0" y="5"/>
                </a:lnTo>
                <a:lnTo>
                  <a:pt x="0" y="16"/>
                </a:lnTo>
                <a:lnTo>
                  <a:pt x="0" y="36"/>
                </a:lnTo>
                <a:lnTo>
                  <a:pt x="2" y="40"/>
                </a:lnTo>
                <a:lnTo>
                  <a:pt x="6" y="4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57" name="Freeform 269"/>
          <p:cNvSpPr>
            <a:spLocks/>
          </p:cNvSpPr>
          <p:nvPr/>
        </p:nvSpPr>
        <p:spPr bwMode="auto">
          <a:xfrm>
            <a:off x="5632450" y="1797050"/>
            <a:ext cx="4763" cy="20638"/>
          </a:xfrm>
          <a:custGeom>
            <a:avLst/>
            <a:gdLst>
              <a:gd name="T0" fmla="*/ 2147483647 w 10"/>
              <a:gd name="T1" fmla="*/ 2147483647 h 41"/>
              <a:gd name="T2" fmla="*/ 2147483647 w 10"/>
              <a:gd name="T3" fmla="*/ 2147483647 h 41"/>
              <a:gd name="T4" fmla="*/ 2147483647 w 10"/>
              <a:gd name="T5" fmla="*/ 2147483647 h 41"/>
              <a:gd name="T6" fmla="*/ 2147483647 w 10"/>
              <a:gd name="T7" fmla="*/ 2147483647 h 41"/>
              <a:gd name="T8" fmla="*/ 2147483647 w 10"/>
              <a:gd name="T9" fmla="*/ 2147483647 h 41"/>
              <a:gd name="T10" fmla="*/ 2147483647 w 10"/>
              <a:gd name="T11" fmla="*/ 2147483647 h 41"/>
              <a:gd name="T12" fmla="*/ 2147483647 w 10"/>
              <a:gd name="T13" fmla="*/ 0 h 41"/>
              <a:gd name="T14" fmla="*/ 2147483647 w 10"/>
              <a:gd name="T15" fmla="*/ 2147483647 h 41"/>
              <a:gd name="T16" fmla="*/ 0 w 10"/>
              <a:gd name="T17" fmla="*/ 2147483647 h 41"/>
              <a:gd name="T18" fmla="*/ 0 w 10"/>
              <a:gd name="T19" fmla="*/ 2147483647 h 41"/>
              <a:gd name="T20" fmla="*/ 2147483647 w 10"/>
              <a:gd name="T21" fmla="*/ 2147483647 h 41"/>
              <a:gd name="T22" fmla="*/ 2147483647 w 10"/>
              <a:gd name="T23" fmla="*/ 2147483647 h 4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" h="41">
                <a:moveTo>
                  <a:pt x="4" y="41"/>
                </a:moveTo>
                <a:lnTo>
                  <a:pt x="4" y="41"/>
                </a:lnTo>
                <a:lnTo>
                  <a:pt x="9" y="40"/>
                </a:lnTo>
                <a:lnTo>
                  <a:pt x="10" y="36"/>
                </a:lnTo>
                <a:lnTo>
                  <a:pt x="10" y="5"/>
                </a:lnTo>
                <a:lnTo>
                  <a:pt x="9" y="1"/>
                </a:lnTo>
                <a:lnTo>
                  <a:pt x="4" y="0"/>
                </a:lnTo>
                <a:lnTo>
                  <a:pt x="2" y="1"/>
                </a:lnTo>
                <a:lnTo>
                  <a:pt x="0" y="5"/>
                </a:lnTo>
                <a:lnTo>
                  <a:pt x="0" y="36"/>
                </a:lnTo>
                <a:lnTo>
                  <a:pt x="2" y="40"/>
                </a:lnTo>
                <a:lnTo>
                  <a:pt x="4" y="4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58" name="Freeform 270"/>
          <p:cNvSpPr>
            <a:spLocks/>
          </p:cNvSpPr>
          <p:nvPr/>
        </p:nvSpPr>
        <p:spPr bwMode="auto">
          <a:xfrm>
            <a:off x="5030788" y="3921125"/>
            <a:ext cx="12700" cy="31750"/>
          </a:xfrm>
          <a:custGeom>
            <a:avLst/>
            <a:gdLst>
              <a:gd name="T0" fmla="*/ 2147483647 w 23"/>
              <a:gd name="T1" fmla="*/ 0 h 62"/>
              <a:gd name="T2" fmla="*/ 2147483647 w 23"/>
              <a:gd name="T3" fmla="*/ 0 h 62"/>
              <a:gd name="T4" fmla="*/ 2147483647 w 23"/>
              <a:gd name="T5" fmla="*/ 0 h 62"/>
              <a:gd name="T6" fmla="*/ 2147483647 w 23"/>
              <a:gd name="T7" fmla="*/ 2147483647 h 62"/>
              <a:gd name="T8" fmla="*/ 0 w 23"/>
              <a:gd name="T9" fmla="*/ 2147483647 h 62"/>
              <a:gd name="T10" fmla="*/ 2147483647 w 23"/>
              <a:gd name="T11" fmla="*/ 2147483647 h 62"/>
              <a:gd name="T12" fmla="*/ 2147483647 w 23"/>
              <a:gd name="T13" fmla="*/ 2147483647 h 62"/>
              <a:gd name="T14" fmla="*/ 2147483647 w 23"/>
              <a:gd name="T15" fmla="*/ 2147483647 h 62"/>
              <a:gd name="T16" fmla="*/ 2147483647 w 23"/>
              <a:gd name="T17" fmla="*/ 2147483647 h 62"/>
              <a:gd name="T18" fmla="*/ 2147483647 w 23"/>
              <a:gd name="T19" fmla="*/ 2147483647 h 62"/>
              <a:gd name="T20" fmla="*/ 0 w 23"/>
              <a:gd name="T21" fmla="*/ 2147483647 h 62"/>
              <a:gd name="T22" fmla="*/ 2147483647 w 23"/>
              <a:gd name="T23" fmla="*/ 2147483647 h 62"/>
              <a:gd name="T24" fmla="*/ 2147483647 w 23"/>
              <a:gd name="T25" fmla="*/ 2147483647 h 62"/>
              <a:gd name="T26" fmla="*/ 2147483647 w 23"/>
              <a:gd name="T27" fmla="*/ 2147483647 h 62"/>
              <a:gd name="T28" fmla="*/ 2147483647 w 23"/>
              <a:gd name="T29" fmla="*/ 2147483647 h 62"/>
              <a:gd name="T30" fmla="*/ 2147483647 w 23"/>
              <a:gd name="T31" fmla="*/ 2147483647 h 62"/>
              <a:gd name="T32" fmla="*/ 2147483647 w 23"/>
              <a:gd name="T33" fmla="*/ 2147483647 h 62"/>
              <a:gd name="T34" fmla="*/ 2147483647 w 23"/>
              <a:gd name="T35" fmla="*/ 2147483647 h 62"/>
              <a:gd name="T36" fmla="*/ 2147483647 w 23"/>
              <a:gd name="T37" fmla="*/ 2147483647 h 62"/>
              <a:gd name="T38" fmla="*/ 2147483647 w 23"/>
              <a:gd name="T39" fmla="*/ 2147483647 h 62"/>
              <a:gd name="T40" fmla="*/ 2147483647 w 23"/>
              <a:gd name="T41" fmla="*/ 2147483647 h 62"/>
              <a:gd name="T42" fmla="*/ 2147483647 w 23"/>
              <a:gd name="T43" fmla="*/ 2147483647 h 62"/>
              <a:gd name="T44" fmla="*/ 2147483647 w 23"/>
              <a:gd name="T45" fmla="*/ 2147483647 h 62"/>
              <a:gd name="T46" fmla="*/ 2147483647 w 23"/>
              <a:gd name="T47" fmla="*/ 0 h 62"/>
              <a:gd name="T48" fmla="*/ 2147483647 w 23"/>
              <a:gd name="T49" fmla="*/ 0 h 62"/>
              <a:gd name="T50" fmla="*/ 2147483647 w 23"/>
              <a:gd name="T51" fmla="*/ 0 h 6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3" h="62">
                <a:moveTo>
                  <a:pt x="8" y="0"/>
                </a:moveTo>
                <a:lnTo>
                  <a:pt x="8" y="0"/>
                </a:lnTo>
                <a:lnTo>
                  <a:pt x="4" y="0"/>
                </a:lnTo>
                <a:lnTo>
                  <a:pt x="2" y="3"/>
                </a:lnTo>
                <a:lnTo>
                  <a:pt x="0" y="5"/>
                </a:lnTo>
                <a:lnTo>
                  <a:pt x="2" y="7"/>
                </a:lnTo>
                <a:lnTo>
                  <a:pt x="4" y="20"/>
                </a:lnTo>
                <a:lnTo>
                  <a:pt x="4" y="30"/>
                </a:lnTo>
                <a:lnTo>
                  <a:pt x="4" y="43"/>
                </a:lnTo>
                <a:lnTo>
                  <a:pt x="2" y="55"/>
                </a:lnTo>
                <a:lnTo>
                  <a:pt x="0" y="56"/>
                </a:lnTo>
                <a:lnTo>
                  <a:pt x="2" y="59"/>
                </a:lnTo>
                <a:lnTo>
                  <a:pt x="4" y="60"/>
                </a:lnTo>
                <a:lnTo>
                  <a:pt x="8" y="62"/>
                </a:lnTo>
                <a:lnTo>
                  <a:pt x="10" y="62"/>
                </a:lnTo>
                <a:lnTo>
                  <a:pt x="15" y="60"/>
                </a:lnTo>
                <a:lnTo>
                  <a:pt x="18" y="59"/>
                </a:lnTo>
                <a:lnTo>
                  <a:pt x="19" y="58"/>
                </a:lnTo>
                <a:lnTo>
                  <a:pt x="22" y="44"/>
                </a:lnTo>
                <a:lnTo>
                  <a:pt x="23" y="30"/>
                </a:lnTo>
                <a:lnTo>
                  <a:pt x="22" y="18"/>
                </a:lnTo>
                <a:lnTo>
                  <a:pt x="19" y="5"/>
                </a:lnTo>
                <a:lnTo>
                  <a:pt x="18" y="2"/>
                </a:lnTo>
                <a:lnTo>
                  <a:pt x="15" y="0"/>
                </a:lnTo>
                <a:lnTo>
                  <a:pt x="11" y="0"/>
                </a:lnTo>
                <a:lnTo>
                  <a:pt x="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59" name="Freeform 271"/>
          <p:cNvSpPr>
            <a:spLocks/>
          </p:cNvSpPr>
          <p:nvPr/>
        </p:nvSpPr>
        <p:spPr bwMode="auto">
          <a:xfrm>
            <a:off x="5062538" y="3889375"/>
            <a:ext cx="23812" cy="95250"/>
          </a:xfrm>
          <a:custGeom>
            <a:avLst/>
            <a:gdLst>
              <a:gd name="T0" fmla="*/ 2147483647 w 45"/>
              <a:gd name="T1" fmla="*/ 2147483647 h 176"/>
              <a:gd name="T2" fmla="*/ 2147483647 w 45"/>
              <a:gd name="T3" fmla="*/ 2147483647 h 176"/>
              <a:gd name="T4" fmla="*/ 2147483647 w 45"/>
              <a:gd name="T5" fmla="*/ 2147483647 h 176"/>
              <a:gd name="T6" fmla="*/ 2147483647 w 45"/>
              <a:gd name="T7" fmla="*/ 0 h 176"/>
              <a:gd name="T8" fmla="*/ 2147483647 w 45"/>
              <a:gd name="T9" fmla="*/ 0 h 176"/>
              <a:gd name="T10" fmla="*/ 2147483647 w 45"/>
              <a:gd name="T11" fmla="*/ 0 h 176"/>
              <a:gd name="T12" fmla="*/ 2147483647 w 45"/>
              <a:gd name="T13" fmla="*/ 2147483647 h 176"/>
              <a:gd name="T14" fmla="*/ 0 w 45"/>
              <a:gd name="T15" fmla="*/ 2147483647 h 176"/>
              <a:gd name="T16" fmla="*/ 0 w 45"/>
              <a:gd name="T17" fmla="*/ 2147483647 h 176"/>
              <a:gd name="T18" fmla="*/ 0 w 45"/>
              <a:gd name="T19" fmla="*/ 2147483647 h 176"/>
              <a:gd name="T20" fmla="*/ 2147483647 w 45"/>
              <a:gd name="T21" fmla="*/ 2147483647 h 176"/>
              <a:gd name="T22" fmla="*/ 2147483647 w 45"/>
              <a:gd name="T23" fmla="*/ 2147483647 h 176"/>
              <a:gd name="T24" fmla="*/ 2147483647 w 45"/>
              <a:gd name="T25" fmla="*/ 2147483647 h 176"/>
              <a:gd name="T26" fmla="*/ 2147483647 w 45"/>
              <a:gd name="T27" fmla="*/ 2147483647 h 176"/>
              <a:gd name="T28" fmla="*/ 2147483647 w 45"/>
              <a:gd name="T29" fmla="*/ 2147483647 h 176"/>
              <a:gd name="T30" fmla="*/ 2147483647 w 45"/>
              <a:gd name="T31" fmla="*/ 2147483647 h 176"/>
              <a:gd name="T32" fmla="*/ 2147483647 w 45"/>
              <a:gd name="T33" fmla="*/ 2147483647 h 176"/>
              <a:gd name="T34" fmla="*/ 0 w 45"/>
              <a:gd name="T35" fmla="*/ 2147483647 h 176"/>
              <a:gd name="T36" fmla="*/ 0 w 45"/>
              <a:gd name="T37" fmla="*/ 2147483647 h 176"/>
              <a:gd name="T38" fmla="*/ 0 w 45"/>
              <a:gd name="T39" fmla="*/ 2147483647 h 176"/>
              <a:gd name="T40" fmla="*/ 2147483647 w 45"/>
              <a:gd name="T41" fmla="*/ 2147483647 h 176"/>
              <a:gd name="T42" fmla="*/ 2147483647 w 45"/>
              <a:gd name="T43" fmla="*/ 2147483647 h 176"/>
              <a:gd name="T44" fmla="*/ 2147483647 w 45"/>
              <a:gd name="T45" fmla="*/ 2147483647 h 176"/>
              <a:gd name="T46" fmla="*/ 2147483647 w 45"/>
              <a:gd name="T47" fmla="*/ 2147483647 h 176"/>
              <a:gd name="T48" fmla="*/ 2147483647 w 45"/>
              <a:gd name="T49" fmla="*/ 2147483647 h 176"/>
              <a:gd name="T50" fmla="*/ 2147483647 w 45"/>
              <a:gd name="T51" fmla="*/ 2147483647 h 176"/>
              <a:gd name="T52" fmla="*/ 2147483647 w 45"/>
              <a:gd name="T53" fmla="*/ 2147483647 h 176"/>
              <a:gd name="T54" fmla="*/ 2147483647 w 45"/>
              <a:gd name="T55" fmla="*/ 2147483647 h 176"/>
              <a:gd name="T56" fmla="*/ 2147483647 w 45"/>
              <a:gd name="T57" fmla="*/ 2147483647 h 176"/>
              <a:gd name="T58" fmla="*/ 2147483647 w 45"/>
              <a:gd name="T59" fmla="*/ 2147483647 h 176"/>
              <a:gd name="T60" fmla="*/ 2147483647 w 45"/>
              <a:gd name="T61" fmla="*/ 2147483647 h 176"/>
              <a:gd name="T62" fmla="*/ 2147483647 w 45"/>
              <a:gd name="T63" fmla="*/ 2147483647 h 176"/>
              <a:gd name="T64" fmla="*/ 2147483647 w 45"/>
              <a:gd name="T65" fmla="*/ 2147483647 h 176"/>
              <a:gd name="T66" fmla="*/ 2147483647 w 45"/>
              <a:gd name="T67" fmla="*/ 2147483647 h 176"/>
              <a:gd name="T68" fmla="*/ 2147483647 w 45"/>
              <a:gd name="T69" fmla="*/ 2147483647 h 176"/>
              <a:gd name="T70" fmla="*/ 2147483647 w 45"/>
              <a:gd name="T71" fmla="*/ 2147483647 h 176"/>
              <a:gd name="T72" fmla="*/ 2147483647 w 45"/>
              <a:gd name="T73" fmla="*/ 2147483647 h 176"/>
              <a:gd name="T74" fmla="*/ 2147483647 w 45"/>
              <a:gd name="T75" fmla="*/ 2147483647 h 176"/>
              <a:gd name="T76" fmla="*/ 2147483647 w 45"/>
              <a:gd name="T77" fmla="*/ 2147483647 h 176"/>
              <a:gd name="T78" fmla="*/ 2147483647 w 45"/>
              <a:gd name="T79" fmla="*/ 2147483647 h 176"/>
              <a:gd name="T80" fmla="*/ 2147483647 w 45"/>
              <a:gd name="T81" fmla="*/ 2147483647 h 17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45" h="176">
                <a:moveTo>
                  <a:pt x="17" y="4"/>
                </a:moveTo>
                <a:lnTo>
                  <a:pt x="17" y="4"/>
                </a:lnTo>
                <a:lnTo>
                  <a:pt x="15" y="1"/>
                </a:lnTo>
                <a:lnTo>
                  <a:pt x="12" y="0"/>
                </a:lnTo>
                <a:lnTo>
                  <a:pt x="8" y="0"/>
                </a:lnTo>
                <a:lnTo>
                  <a:pt x="4" y="0"/>
                </a:lnTo>
                <a:lnTo>
                  <a:pt x="1" y="3"/>
                </a:lnTo>
                <a:lnTo>
                  <a:pt x="0" y="4"/>
                </a:lnTo>
                <a:lnTo>
                  <a:pt x="0" y="7"/>
                </a:lnTo>
                <a:lnTo>
                  <a:pt x="0" y="10"/>
                </a:lnTo>
                <a:lnTo>
                  <a:pt x="12" y="29"/>
                </a:lnTo>
                <a:lnTo>
                  <a:pt x="20" y="48"/>
                </a:lnTo>
                <a:lnTo>
                  <a:pt x="24" y="68"/>
                </a:lnTo>
                <a:lnTo>
                  <a:pt x="26" y="87"/>
                </a:lnTo>
                <a:lnTo>
                  <a:pt x="24" y="108"/>
                </a:lnTo>
                <a:lnTo>
                  <a:pt x="20" y="128"/>
                </a:lnTo>
                <a:lnTo>
                  <a:pt x="12" y="147"/>
                </a:lnTo>
                <a:lnTo>
                  <a:pt x="0" y="167"/>
                </a:lnTo>
                <a:lnTo>
                  <a:pt x="0" y="169"/>
                </a:lnTo>
                <a:lnTo>
                  <a:pt x="0" y="172"/>
                </a:lnTo>
                <a:lnTo>
                  <a:pt x="1" y="173"/>
                </a:lnTo>
                <a:lnTo>
                  <a:pt x="4" y="175"/>
                </a:lnTo>
                <a:lnTo>
                  <a:pt x="8" y="176"/>
                </a:lnTo>
                <a:lnTo>
                  <a:pt x="13" y="175"/>
                </a:lnTo>
                <a:lnTo>
                  <a:pt x="17" y="172"/>
                </a:lnTo>
                <a:lnTo>
                  <a:pt x="23" y="162"/>
                </a:lnTo>
                <a:lnTo>
                  <a:pt x="30" y="152"/>
                </a:lnTo>
                <a:lnTo>
                  <a:pt x="34" y="142"/>
                </a:lnTo>
                <a:lnTo>
                  <a:pt x="38" y="131"/>
                </a:lnTo>
                <a:lnTo>
                  <a:pt x="41" y="120"/>
                </a:lnTo>
                <a:lnTo>
                  <a:pt x="43" y="109"/>
                </a:lnTo>
                <a:lnTo>
                  <a:pt x="45" y="98"/>
                </a:lnTo>
                <a:lnTo>
                  <a:pt x="45" y="87"/>
                </a:lnTo>
                <a:lnTo>
                  <a:pt x="45" y="77"/>
                </a:lnTo>
                <a:lnTo>
                  <a:pt x="43" y="67"/>
                </a:lnTo>
                <a:lnTo>
                  <a:pt x="41" y="56"/>
                </a:lnTo>
                <a:lnTo>
                  <a:pt x="38" y="45"/>
                </a:lnTo>
                <a:lnTo>
                  <a:pt x="34" y="34"/>
                </a:lnTo>
                <a:lnTo>
                  <a:pt x="30" y="25"/>
                </a:lnTo>
                <a:lnTo>
                  <a:pt x="23" y="14"/>
                </a:lnTo>
                <a:lnTo>
                  <a:pt x="17" y="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60" name="Freeform 272"/>
          <p:cNvSpPr>
            <a:spLocks/>
          </p:cNvSpPr>
          <p:nvPr/>
        </p:nvSpPr>
        <p:spPr bwMode="auto">
          <a:xfrm>
            <a:off x="5048250" y="3908425"/>
            <a:ext cx="17463" cy="58738"/>
          </a:xfrm>
          <a:custGeom>
            <a:avLst/>
            <a:gdLst>
              <a:gd name="T0" fmla="*/ 2147483647 w 31"/>
              <a:gd name="T1" fmla="*/ 2147483647 h 108"/>
              <a:gd name="T2" fmla="*/ 2147483647 w 31"/>
              <a:gd name="T3" fmla="*/ 2147483647 h 108"/>
              <a:gd name="T4" fmla="*/ 2147483647 w 31"/>
              <a:gd name="T5" fmla="*/ 2147483647 h 108"/>
              <a:gd name="T6" fmla="*/ 2147483647 w 31"/>
              <a:gd name="T7" fmla="*/ 0 h 108"/>
              <a:gd name="T8" fmla="*/ 2147483647 w 31"/>
              <a:gd name="T9" fmla="*/ 0 h 108"/>
              <a:gd name="T10" fmla="*/ 2147483647 w 31"/>
              <a:gd name="T11" fmla="*/ 0 h 108"/>
              <a:gd name="T12" fmla="*/ 2147483647 w 31"/>
              <a:gd name="T13" fmla="*/ 2147483647 h 108"/>
              <a:gd name="T14" fmla="*/ 2147483647 w 31"/>
              <a:gd name="T15" fmla="*/ 2147483647 h 108"/>
              <a:gd name="T16" fmla="*/ 0 w 31"/>
              <a:gd name="T17" fmla="*/ 2147483647 h 108"/>
              <a:gd name="T18" fmla="*/ 2147483647 w 31"/>
              <a:gd name="T19" fmla="*/ 2147483647 h 108"/>
              <a:gd name="T20" fmla="*/ 2147483647 w 31"/>
              <a:gd name="T21" fmla="*/ 2147483647 h 108"/>
              <a:gd name="T22" fmla="*/ 2147483647 w 31"/>
              <a:gd name="T23" fmla="*/ 2147483647 h 108"/>
              <a:gd name="T24" fmla="*/ 2147483647 w 31"/>
              <a:gd name="T25" fmla="*/ 2147483647 h 108"/>
              <a:gd name="T26" fmla="*/ 2147483647 w 31"/>
              <a:gd name="T27" fmla="*/ 2147483647 h 108"/>
              <a:gd name="T28" fmla="*/ 2147483647 w 31"/>
              <a:gd name="T29" fmla="*/ 2147483647 h 108"/>
              <a:gd name="T30" fmla="*/ 2147483647 w 31"/>
              <a:gd name="T31" fmla="*/ 2147483647 h 108"/>
              <a:gd name="T32" fmla="*/ 2147483647 w 31"/>
              <a:gd name="T33" fmla="*/ 2147483647 h 108"/>
              <a:gd name="T34" fmla="*/ 2147483647 w 31"/>
              <a:gd name="T35" fmla="*/ 2147483647 h 108"/>
              <a:gd name="T36" fmla="*/ 0 w 31"/>
              <a:gd name="T37" fmla="*/ 2147483647 h 108"/>
              <a:gd name="T38" fmla="*/ 2147483647 w 31"/>
              <a:gd name="T39" fmla="*/ 2147483647 h 108"/>
              <a:gd name="T40" fmla="*/ 2147483647 w 31"/>
              <a:gd name="T41" fmla="*/ 2147483647 h 108"/>
              <a:gd name="T42" fmla="*/ 2147483647 w 31"/>
              <a:gd name="T43" fmla="*/ 2147483647 h 108"/>
              <a:gd name="T44" fmla="*/ 2147483647 w 31"/>
              <a:gd name="T45" fmla="*/ 2147483647 h 108"/>
              <a:gd name="T46" fmla="*/ 2147483647 w 31"/>
              <a:gd name="T47" fmla="*/ 2147483647 h 108"/>
              <a:gd name="T48" fmla="*/ 2147483647 w 31"/>
              <a:gd name="T49" fmla="*/ 2147483647 h 108"/>
              <a:gd name="T50" fmla="*/ 2147483647 w 31"/>
              <a:gd name="T51" fmla="*/ 2147483647 h 108"/>
              <a:gd name="T52" fmla="*/ 2147483647 w 31"/>
              <a:gd name="T53" fmla="*/ 2147483647 h 108"/>
              <a:gd name="T54" fmla="*/ 2147483647 w 31"/>
              <a:gd name="T55" fmla="*/ 2147483647 h 108"/>
              <a:gd name="T56" fmla="*/ 2147483647 w 31"/>
              <a:gd name="T57" fmla="*/ 2147483647 h 108"/>
              <a:gd name="T58" fmla="*/ 2147483647 w 31"/>
              <a:gd name="T59" fmla="*/ 2147483647 h 108"/>
              <a:gd name="T60" fmla="*/ 2147483647 w 31"/>
              <a:gd name="T61" fmla="*/ 2147483647 h 108"/>
              <a:gd name="T62" fmla="*/ 2147483647 w 31"/>
              <a:gd name="T63" fmla="*/ 2147483647 h 108"/>
              <a:gd name="T64" fmla="*/ 2147483647 w 31"/>
              <a:gd name="T65" fmla="*/ 2147483647 h 10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1" h="108">
                <a:moveTo>
                  <a:pt x="19" y="4"/>
                </a:moveTo>
                <a:lnTo>
                  <a:pt x="19" y="4"/>
                </a:lnTo>
                <a:lnTo>
                  <a:pt x="16" y="2"/>
                </a:lnTo>
                <a:lnTo>
                  <a:pt x="13" y="0"/>
                </a:lnTo>
                <a:lnTo>
                  <a:pt x="11" y="0"/>
                </a:lnTo>
                <a:lnTo>
                  <a:pt x="7" y="0"/>
                </a:lnTo>
                <a:lnTo>
                  <a:pt x="4" y="2"/>
                </a:lnTo>
                <a:lnTo>
                  <a:pt x="1" y="3"/>
                </a:lnTo>
                <a:lnTo>
                  <a:pt x="0" y="6"/>
                </a:lnTo>
                <a:lnTo>
                  <a:pt x="1" y="8"/>
                </a:lnTo>
                <a:lnTo>
                  <a:pt x="5" y="19"/>
                </a:lnTo>
                <a:lnTo>
                  <a:pt x="9" y="30"/>
                </a:lnTo>
                <a:lnTo>
                  <a:pt x="12" y="43"/>
                </a:lnTo>
                <a:lnTo>
                  <a:pt x="12" y="53"/>
                </a:lnTo>
                <a:lnTo>
                  <a:pt x="12" y="66"/>
                </a:lnTo>
                <a:lnTo>
                  <a:pt x="9" y="77"/>
                </a:lnTo>
                <a:lnTo>
                  <a:pt x="5" y="89"/>
                </a:lnTo>
                <a:lnTo>
                  <a:pt x="1" y="100"/>
                </a:lnTo>
                <a:lnTo>
                  <a:pt x="0" y="103"/>
                </a:lnTo>
                <a:lnTo>
                  <a:pt x="1" y="105"/>
                </a:lnTo>
                <a:lnTo>
                  <a:pt x="4" y="107"/>
                </a:lnTo>
                <a:lnTo>
                  <a:pt x="7" y="108"/>
                </a:lnTo>
                <a:lnTo>
                  <a:pt x="9" y="108"/>
                </a:lnTo>
                <a:lnTo>
                  <a:pt x="15" y="107"/>
                </a:lnTo>
                <a:lnTo>
                  <a:pt x="19" y="104"/>
                </a:lnTo>
                <a:lnTo>
                  <a:pt x="24" y="92"/>
                </a:lnTo>
                <a:lnTo>
                  <a:pt x="27" y="79"/>
                </a:lnTo>
                <a:lnTo>
                  <a:pt x="30" y="67"/>
                </a:lnTo>
                <a:lnTo>
                  <a:pt x="31" y="53"/>
                </a:lnTo>
                <a:lnTo>
                  <a:pt x="30" y="41"/>
                </a:lnTo>
                <a:lnTo>
                  <a:pt x="27" y="29"/>
                </a:lnTo>
                <a:lnTo>
                  <a:pt x="24" y="17"/>
                </a:lnTo>
                <a:lnTo>
                  <a:pt x="19" y="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61" name="Freeform 273"/>
          <p:cNvSpPr>
            <a:spLocks/>
          </p:cNvSpPr>
          <p:nvPr/>
        </p:nvSpPr>
        <p:spPr bwMode="auto">
          <a:xfrm>
            <a:off x="4941888" y="3881438"/>
            <a:ext cx="79375" cy="112712"/>
          </a:xfrm>
          <a:custGeom>
            <a:avLst/>
            <a:gdLst>
              <a:gd name="T0" fmla="*/ 2147483647 w 149"/>
              <a:gd name="T1" fmla="*/ 2147483647 h 206"/>
              <a:gd name="T2" fmla="*/ 2147483647 w 149"/>
              <a:gd name="T3" fmla="*/ 2147483647 h 206"/>
              <a:gd name="T4" fmla="*/ 2147483647 w 149"/>
              <a:gd name="T5" fmla="*/ 2147483647 h 206"/>
              <a:gd name="T6" fmla="*/ 2147483647 w 149"/>
              <a:gd name="T7" fmla="*/ 2147483647 h 206"/>
              <a:gd name="T8" fmla="*/ 2147483647 w 149"/>
              <a:gd name="T9" fmla="*/ 2147483647 h 206"/>
              <a:gd name="T10" fmla="*/ 2147483647 w 149"/>
              <a:gd name="T11" fmla="*/ 2147483647 h 206"/>
              <a:gd name="T12" fmla="*/ 2147483647 w 149"/>
              <a:gd name="T13" fmla="*/ 2147483647 h 206"/>
              <a:gd name="T14" fmla="*/ 2147483647 w 149"/>
              <a:gd name="T15" fmla="*/ 2147483647 h 206"/>
              <a:gd name="T16" fmla="*/ 0 w 149"/>
              <a:gd name="T17" fmla="*/ 2147483647 h 206"/>
              <a:gd name="T18" fmla="*/ 0 w 149"/>
              <a:gd name="T19" fmla="*/ 2147483647 h 206"/>
              <a:gd name="T20" fmla="*/ 0 w 149"/>
              <a:gd name="T21" fmla="*/ 2147483647 h 206"/>
              <a:gd name="T22" fmla="*/ 0 w 149"/>
              <a:gd name="T23" fmla="*/ 2147483647 h 206"/>
              <a:gd name="T24" fmla="*/ 2147483647 w 149"/>
              <a:gd name="T25" fmla="*/ 2147483647 h 206"/>
              <a:gd name="T26" fmla="*/ 2147483647 w 149"/>
              <a:gd name="T27" fmla="*/ 2147483647 h 206"/>
              <a:gd name="T28" fmla="*/ 2147483647 w 149"/>
              <a:gd name="T29" fmla="*/ 2147483647 h 206"/>
              <a:gd name="T30" fmla="*/ 2147483647 w 149"/>
              <a:gd name="T31" fmla="*/ 2147483647 h 206"/>
              <a:gd name="T32" fmla="*/ 2147483647 w 149"/>
              <a:gd name="T33" fmla="*/ 2147483647 h 206"/>
              <a:gd name="T34" fmla="*/ 2147483647 w 149"/>
              <a:gd name="T35" fmla="*/ 2147483647 h 206"/>
              <a:gd name="T36" fmla="*/ 2147483647 w 149"/>
              <a:gd name="T37" fmla="*/ 2147483647 h 206"/>
              <a:gd name="T38" fmla="*/ 2147483647 w 149"/>
              <a:gd name="T39" fmla="*/ 2147483647 h 206"/>
              <a:gd name="T40" fmla="*/ 2147483647 w 149"/>
              <a:gd name="T41" fmla="*/ 2147483647 h 206"/>
              <a:gd name="T42" fmla="*/ 2147483647 w 149"/>
              <a:gd name="T43" fmla="*/ 2147483647 h 206"/>
              <a:gd name="T44" fmla="*/ 2147483647 w 149"/>
              <a:gd name="T45" fmla="*/ 2147483647 h 206"/>
              <a:gd name="T46" fmla="*/ 2147483647 w 149"/>
              <a:gd name="T47" fmla="*/ 2147483647 h 206"/>
              <a:gd name="T48" fmla="*/ 2147483647 w 149"/>
              <a:gd name="T49" fmla="*/ 2147483647 h 206"/>
              <a:gd name="T50" fmla="*/ 2147483647 w 149"/>
              <a:gd name="T51" fmla="*/ 2147483647 h 206"/>
              <a:gd name="T52" fmla="*/ 2147483647 w 149"/>
              <a:gd name="T53" fmla="*/ 2147483647 h 206"/>
              <a:gd name="T54" fmla="*/ 2147483647 w 149"/>
              <a:gd name="T55" fmla="*/ 2147483647 h 206"/>
              <a:gd name="T56" fmla="*/ 2147483647 w 149"/>
              <a:gd name="T57" fmla="*/ 2147483647 h 206"/>
              <a:gd name="T58" fmla="*/ 2147483647 w 149"/>
              <a:gd name="T59" fmla="*/ 2147483647 h 206"/>
              <a:gd name="T60" fmla="*/ 2147483647 w 149"/>
              <a:gd name="T61" fmla="*/ 2147483647 h 206"/>
              <a:gd name="T62" fmla="*/ 2147483647 w 149"/>
              <a:gd name="T63" fmla="*/ 0 h 206"/>
              <a:gd name="T64" fmla="*/ 2147483647 w 149"/>
              <a:gd name="T65" fmla="*/ 2147483647 h 206"/>
              <a:gd name="T66" fmla="*/ 2147483647 w 149"/>
              <a:gd name="T67" fmla="*/ 2147483647 h 20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49" h="206">
                <a:moveTo>
                  <a:pt x="130" y="4"/>
                </a:moveTo>
                <a:lnTo>
                  <a:pt x="130" y="4"/>
                </a:lnTo>
                <a:lnTo>
                  <a:pt x="116" y="14"/>
                </a:lnTo>
                <a:lnTo>
                  <a:pt x="100" y="27"/>
                </a:lnTo>
                <a:lnTo>
                  <a:pt x="64" y="57"/>
                </a:lnTo>
                <a:lnTo>
                  <a:pt x="7" y="57"/>
                </a:lnTo>
                <a:lnTo>
                  <a:pt x="4" y="57"/>
                </a:lnTo>
                <a:lnTo>
                  <a:pt x="1" y="59"/>
                </a:lnTo>
                <a:lnTo>
                  <a:pt x="0" y="62"/>
                </a:lnTo>
                <a:lnTo>
                  <a:pt x="0" y="64"/>
                </a:lnTo>
                <a:lnTo>
                  <a:pt x="0" y="143"/>
                </a:lnTo>
                <a:lnTo>
                  <a:pt x="0" y="146"/>
                </a:lnTo>
                <a:lnTo>
                  <a:pt x="1" y="149"/>
                </a:lnTo>
                <a:lnTo>
                  <a:pt x="4" y="150"/>
                </a:lnTo>
                <a:lnTo>
                  <a:pt x="7" y="150"/>
                </a:lnTo>
                <a:lnTo>
                  <a:pt x="66" y="150"/>
                </a:lnTo>
                <a:lnTo>
                  <a:pt x="100" y="180"/>
                </a:lnTo>
                <a:lnTo>
                  <a:pt x="118" y="194"/>
                </a:lnTo>
                <a:lnTo>
                  <a:pt x="130" y="203"/>
                </a:lnTo>
                <a:lnTo>
                  <a:pt x="135" y="206"/>
                </a:lnTo>
                <a:lnTo>
                  <a:pt x="139" y="206"/>
                </a:lnTo>
                <a:lnTo>
                  <a:pt x="143" y="205"/>
                </a:lnTo>
                <a:lnTo>
                  <a:pt x="145" y="203"/>
                </a:lnTo>
                <a:lnTo>
                  <a:pt x="148" y="198"/>
                </a:lnTo>
                <a:lnTo>
                  <a:pt x="149" y="195"/>
                </a:lnTo>
                <a:lnTo>
                  <a:pt x="149" y="105"/>
                </a:lnTo>
                <a:lnTo>
                  <a:pt x="149" y="101"/>
                </a:lnTo>
                <a:lnTo>
                  <a:pt x="149" y="11"/>
                </a:lnTo>
                <a:lnTo>
                  <a:pt x="148" y="8"/>
                </a:lnTo>
                <a:lnTo>
                  <a:pt x="145" y="3"/>
                </a:lnTo>
                <a:lnTo>
                  <a:pt x="143" y="1"/>
                </a:lnTo>
                <a:lnTo>
                  <a:pt x="139" y="0"/>
                </a:lnTo>
                <a:lnTo>
                  <a:pt x="135" y="1"/>
                </a:lnTo>
                <a:lnTo>
                  <a:pt x="130" y="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62" name="Freeform 274"/>
          <p:cNvSpPr>
            <a:spLocks noEditPoints="1"/>
          </p:cNvSpPr>
          <p:nvPr/>
        </p:nvSpPr>
        <p:spPr bwMode="auto">
          <a:xfrm>
            <a:off x="5848350" y="622300"/>
            <a:ext cx="104775" cy="138113"/>
          </a:xfrm>
          <a:custGeom>
            <a:avLst/>
            <a:gdLst>
              <a:gd name="T0" fmla="*/ 2147483647 w 194"/>
              <a:gd name="T1" fmla="*/ 2147483647 h 254"/>
              <a:gd name="T2" fmla="*/ 2147483647 w 194"/>
              <a:gd name="T3" fmla="*/ 2147483647 h 254"/>
              <a:gd name="T4" fmla="*/ 2147483647 w 194"/>
              <a:gd name="T5" fmla="*/ 0 h 254"/>
              <a:gd name="T6" fmla="*/ 2147483647 w 194"/>
              <a:gd name="T7" fmla="*/ 0 h 254"/>
              <a:gd name="T8" fmla="*/ 2147483647 w 194"/>
              <a:gd name="T9" fmla="*/ 0 h 254"/>
              <a:gd name="T10" fmla="*/ 2147483647 w 194"/>
              <a:gd name="T11" fmla="*/ 0 h 254"/>
              <a:gd name="T12" fmla="*/ 2147483647 w 194"/>
              <a:gd name="T13" fmla="*/ 2147483647 h 254"/>
              <a:gd name="T14" fmla="*/ 2147483647 w 194"/>
              <a:gd name="T15" fmla="*/ 2147483647 h 254"/>
              <a:gd name="T16" fmla="*/ 2147483647 w 194"/>
              <a:gd name="T17" fmla="*/ 2147483647 h 254"/>
              <a:gd name="T18" fmla="*/ 2147483647 w 194"/>
              <a:gd name="T19" fmla="*/ 2147483647 h 254"/>
              <a:gd name="T20" fmla="*/ 2147483647 w 194"/>
              <a:gd name="T21" fmla="*/ 2147483647 h 254"/>
              <a:gd name="T22" fmla="*/ 0 w 194"/>
              <a:gd name="T23" fmla="*/ 2147483647 h 254"/>
              <a:gd name="T24" fmla="*/ 0 w 194"/>
              <a:gd name="T25" fmla="*/ 2147483647 h 254"/>
              <a:gd name="T26" fmla="*/ 0 w 194"/>
              <a:gd name="T27" fmla="*/ 2147483647 h 254"/>
              <a:gd name="T28" fmla="*/ 0 w 194"/>
              <a:gd name="T29" fmla="*/ 2147483647 h 254"/>
              <a:gd name="T30" fmla="*/ 2147483647 w 194"/>
              <a:gd name="T31" fmla="*/ 2147483647 h 254"/>
              <a:gd name="T32" fmla="*/ 2147483647 w 194"/>
              <a:gd name="T33" fmla="*/ 2147483647 h 254"/>
              <a:gd name="T34" fmla="*/ 2147483647 w 194"/>
              <a:gd name="T35" fmla="*/ 2147483647 h 254"/>
              <a:gd name="T36" fmla="*/ 2147483647 w 194"/>
              <a:gd name="T37" fmla="*/ 2147483647 h 254"/>
              <a:gd name="T38" fmla="*/ 2147483647 w 194"/>
              <a:gd name="T39" fmla="*/ 2147483647 h 254"/>
              <a:gd name="T40" fmla="*/ 2147483647 w 194"/>
              <a:gd name="T41" fmla="*/ 2147483647 h 254"/>
              <a:gd name="T42" fmla="*/ 2147483647 w 194"/>
              <a:gd name="T43" fmla="*/ 2147483647 h 254"/>
              <a:gd name="T44" fmla="*/ 2147483647 w 194"/>
              <a:gd name="T45" fmla="*/ 2147483647 h 254"/>
              <a:gd name="T46" fmla="*/ 2147483647 w 194"/>
              <a:gd name="T47" fmla="*/ 2147483647 h 254"/>
              <a:gd name="T48" fmla="*/ 2147483647 w 194"/>
              <a:gd name="T49" fmla="*/ 2147483647 h 254"/>
              <a:gd name="T50" fmla="*/ 2147483647 w 194"/>
              <a:gd name="T51" fmla="*/ 2147483647 h 254"/>
              <a:gd name="T52" fmla="*/ 2147483647 w 194"/>
              <a:gd name="T53" fmla="*/ 2147483647 h 254"/>
              <a:gd name="T54" fmla="*/ 2147483647 w 194"/>
              <a:gd name="T55" fmla="*/ 2147483647 h 254"/>
              <a:gd name="T56" fmla="*/ 2147483647 w 194"/>
              <a:gd name="T57" fmla="*/ 2147483647 h 254"/>
              <a:gd name="T58" fmla="*/ 2147483647 w 194"/>
              <a:gd name="T59" fmla="*/ 2147483647 h 254"/>
              <a:gd name="T60" fmla="*/ 2147483647 w 194"/>
              <a:gd name="T61" fmla="*/ 2147483647 h 254"/>
              <a:gd name="T62" fmla="*/ 2147483647 w 194"/>
              <a:gd name="T63" fmla="*/ 2147483647 h 254"/>
              <a:gd name="T64" fmla="*/ 2147483647 w 194"/>
              <a:gd name="T65" fmla="*/ 2147483647 h 254"/>
              <a:gd name="T66" fmla="*/ 2147483647 w 194"/>
              <a:gd name="T67" fmla="*/ 2147483647 h 254"/>
              <a:gd name="T68" fmla="*/ 2147483647 w 194"/>
              <a:gd name="T69" fmla="*/ 2147483647 h 254"/>
              <a:gd name="T70" fmla="*/ 2147483647 w 194"/>
              <a:gd name="T71" fmla="*/ 2147483647 h 254"/>
              <a:gd name="T72" fmla="*/ 2147483647 w 194"/>
              <a:gd name="T73" fmla="*/ 2147483647 h 254"/>
              <a:gd name="T74" fmla="*/ 2147483647 w 194"/>
              <a:gd name="T75" fmla="*/ 2147483647 h 254"/>
              <a:gd name="T76" fmla="*/ 2147483647 w 194"/>
              <a:gd name="T77" fmla="*/ 2147483647 h 254"/>
              <a:gd name="T78" fmla="*/ 2147483647 w 194"/>
              <a:gd name="T79" fmla="*/ 2147483647 h 254"/>
              <a:gd name="T80" fmla="*/ 2147483647 w 194"/>
              <a:gd name="T81" fmla="*/ 2147483647 h 254"/>
              <a:gd name="T82" fmla="*/ 2147483647 w 194"/>
              <a:gd name="T83" fmla="*/ 2147483647 h 254"/>
              <a:gd name="T84" fmla="*/ 2147483647 w 194"/>
              <a:gd name="T85" fmla="*/ 2147483647 h 254"/>
              <a:gd name="T86" fmla="*/ 2147483647 w 194"/>
              <a:gd name="T87" fmla="*/ 2147483647 h 254"/>
              <a:gd name="T88" fmla="*/ 2147483647 w 194"/>
              <a:gd name="T89" fmla="*/ 2147483647 h 254"/>
              <a:gd name="T90" fmla="*/ 2147483647 w 194"/>
              <a:gd name="T91" fmla="*/ 2147483647 h 254"/>
              <a:gd name="T92" fmla="*/ 2147483647 w 194"/>
              <a:gd name="T93" fmla="*/ 2147483647 h 254"/>
              <a:gd name="T94" fmla="*/ 2147483647 w 194"/>
              <a:gd name="T95" fmla="*/ 2147483647 h 254"/>
              <a:gd name="T96" fmla="*/ 2147483647 w 194"/>
              <a:gd name="T97" fmla="*/ 2147483647 h 254"/>
              <a:gd name="T98" fmla="*/ 2147483647 w 194"/>
              <a:gd name="T99" fmla="*/ 2147483647 h 254"/>
              <a:gd name="T100" fmla="*/ 2147483647 w 194"/>
              <a:gd name="T101" fmla="*/ 2147483647 h 254"/>
              <a:gd name="T102" fmla="*/ 2147483647 w 194"/>
              <a:gd name="T103" fmla="*/ 2147483647 h 254"/>
              <a:gd name="T104" fmla="*/ 2147483647 w 194"/>
              <a:gd name="T105" fmla="*/ 2147483647 h 254"/>
              <a:gd name="T106" fmla="*/ 2147483647 w 194"/>
              <a:gd name="T107" fmla="*/ 2147483647 h 254"/>
              <a:gd name="T108" fmla="*/ 2147483647 w 194"/>
              <a:gd name="T109" fmla="*/ 2147483647 h 254"/>
              <a:gd name="T110" fmla="*/ 2147483647 w 194"/>
              <a:gd name="T111" fmla="*/ 2147483647 h 254"/>
              <a:gd name="T112" fmla="*/ 2147483647 w 194"/>
              <a:gd name="T113" fmla="*/ 2147483647 h 254"/>
              <a:gd name="T114" fmla="*/ 2147483647 w 194"/>
              <a:gd name="T115" fmla="*/ 2147483647 h 254"/>
              <a:gd name="T116" fmla="*/ 2147483647 w 194"/>
              <a:gd name="T117" fmla="*/ 2147483647 h 254"/>
              <a:gd name="T118" fmla="*/ 2147483647 w 194"/>
              <a:gd name="T119" fmla="*/ 2147483647 h 254"/>
              <a:gd name="T120" fmla="*/ 2147483647 w 194"/>
              <a:gd name="T121" fmla="*/ 2147483647 h 254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94" h="254">
                <a:moveTo>
                  <a:pt x="193" y="69"/>
                </a:moveTo>
                <a:lnTo>
                  <a:pt x="131" y="3"/>
                </a:lnTo>
                <a:lnTo>
                  <a:pt x="129" y="0"/>
                </a:lnTo>
                <a:lnTo>
                  <a:pt x="124" y="0"/>
                </a:lnTo>
                <a:lnTo>
                  <a:pt x="25" y="0"/>
                </a:lnTo>
                <a:lnTo>
                  <a:pt x="19" y="0"/>
                </a:lnTo>
                <a:lnTo>
                  <a:pt x="15" y="2"/>
                </a:lnTo>
                <a:lnTo>
                  <a:pt x="11" y="5"/>
                </a:lnTo>
                <a:lnTo>
                  <a:pt x="7" y="7"/>
                </a:lnTo>
                <a:lnTo>
                  <a:pt x="4" y="11"/>
                </a:lnTo>
                <a:lnTo>
                  <a:pt x="2" y="15"/>
                </a:lnTo>
                <a:lnTo>
                  <a:pt x="0" y="21"/>
                </a:lnTo>
                <a:lnTo>
                  <a:pt x="0" y="25"/>
                </a:lnTo>
                <a:lnTo>
                  <a:pt x="0" y="228"/>
                </a:lnTo>
                <a:lnTo>
                  <a:pt x="0" y="234"/>
                </a:lnTo>
                <a:lnTo>
                  <a:pt x="2" y="238"/>
                </a:lnTo>
                <a:lnTo>
                  <a:pt x="4" y="242"/>
                </a:lnTo>
                <a:lnTo>
                  <a:pt x="7" y="246"/>
                </a:lnTo>
                <a:lnTo>
                  <a:pt x="11" y="249"/>
                </a:lnTo>
                <a:lnTo>
                  <a:pt x="15" y="252"/>
                </a:lnTo>
                <a:lnTo>
                  <a:pt x="19" y="253"/>
                </a:lnTo>
                <a:lnTo>
                  <a:pt x="25" y="254"/>
                </a:lnTo>
                <a:lnTo>
                  <a:pt x="169" y="254"/>
                </a:lnTo>
                <a:lnTo>
                  <a:pt x="174" y="253"/>
                </a:lnTo>
                <a:lnTo>
                  <a:pt x="179" y="252"/>
                </a:lnTo>
                <a:lnTo>
                  <a:pt x="183" y="249"/>
                </a:lnTo>
                <a:lnTo>
                  <a:pt x="187" y="246"/>
                </a:lnTo>
                <a:lnTo>
                  <a:pt x="190" y="242"/>
                </a:lnTo>
                <a:lnTo>
                  <a:pt x="193" y="238"/>
                </a:lnTo>
                <a:lnTo>
                  <a:pt x="194" y="234"/>
                </a:lnTo>
                <a:lnTo>
                  <a:pt x="194" y="228"/>
                </a:lnTo>
                <a:lnTo>
                  <a:pt x="194" y="74"/>
                </a:lnTo>
                <a:lnTo>
                  <a:pt x="194" y="71"/>
                </a:lnTo>
                <a:lnTo>
                  <a:pt x="193" y="69"/>
                </a:lnTo>
                <a:close/>
                <a:moveTo>
                  <a:pt x="171" y="70"/>
                </a:moveTo>
                <a:lnTo>
                  <a:pt x="124" y="70"/>
                </a:lnTo>
                <a:lnTo>
                  <a:pt x="124" y="21"/>
                </a:lnTo>
                <a:lnTo>
                  <a:pt x="171" y="70"/>
                </a:lnTo>
                <a:close/>
                <a:moveTo>
                  <a:pt x="178" y="228"/>
                </a:moveTo>
                <a:lnTo>
                  <a:pt x="178" y="228"/>
                </a:lnTo>
                <a:lnTo>
                  <a:pt x="178" y="232"/>
                </a:lnTo>
                <a:lnTo>
                  <a:pt x="175" y="235"/>
                </a:lnTo>
                <a:lnTo>
                  <a:pt x="172" y="237"/>
                </a:lnTo>
                <a:lnTo>
                  <a:pt x="169" y="238"/>
                </a:lnTo>
                <a:lnTo>
                  <a:pt x="25" y="238"/>
                </a:lnTo>
                <a:lnTo>
                  <a:pt x="22" y="237"/>
                </a:lnTo>
                <a:lnTo>
                  <a:pt x="19" y="235"/>
                </a:lnTo>
                <a:lnTo>
                  <a:pt x="17" y="232"/>
                </a:lnTo>
                <a:lnTo>
                  <a:pt x="17" y="228"/>
                </a:lnTo>
                <a:lnTo>
                  <a:pt x="17" y="25"/>
                </a:lnTo>
                <a:lnTo>
                  <a:pt x="17" y="22"/>
                </a:lnTo>
                <a:lnTo>
                  <a:pt x="19" y="20"/>
                </a:lnTo>
                <a:lnTo>
                  <a:pt x="22" y="17"/>
                </a:lnTo>
                <a:lnTo>
                  <a:pt x="25" y="17"/>
                </a:lnTo>
                <a:lnTo>
                  <a:pt x="116" y="17"/>
                </a:lnTo>
                <a:lnTo>
                  <a:pt x="116" y="74"/>
                </a:lnTo>
                <a:lnTo>
                  <a:pt x="118" y="77"/>
                </a:lnTo>
                <a:lnTo>
                  <a:pt x="120" y="77"/>
                </a:lnTo>
                <a:lnTo>
                  <a:pt x="178" y="77"/>
                </a:lnTo>
                <a:lnTo>
                  <a:pt x="178" y="78"/>
                </a:lnTo>
                <a:lnTo>
                  <a:pt x="178" y="22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63" name="Freeform 275"/>
          <p:cNvSpPr>
            <a:spLocks/>
          </p:cNvSpPr>
          <p:nvPr/>
        </p:nvSpPr>
        <p:spPr bwMode="auto">
          <a:xfrm>
            <a:off x="5908675" y="698500"/>
            <a:ext cx="6350" cy="15875"/>
          </a:xfrm>
          <a:custGeom>
            <a:avLst/>
            <a:gdLst>
              <a:gd name="T0" fmla="*/ 2147483647 w 11"/>
              <a:gd name="T1" fmla="*/ 0 h 27"/>
              <a:gd name="T2" fmla="*/ 2147483647 w 11"/>
              <a:gd name="T3" fmla="*/ 0 h 27"/>
              <a:gd name="T4" fmla="*/ 2147483647 w 11"/>
              <a:gd name="T5" fmla="*/ 2147483647 h 27"/>
              <a:gd name="T6" fmla="*/ 0 w 11"/>
              <a:gd name="T7" fmla="*/ 2147483647 h 27"/>
              <a:gd name="T8" fmla="*/ 2147483647 w 11"/>
              <a:gd name="T9" fmla="*/ 2147483647 h 27"/>
              <a:gd name="T10" fmla="*/ 2147483647 w 11"/>
              <a:gd name="T11" fmla="*/ 2147483647 h 27"/>
              <a:gd name="T12" fmla="*/ 2147483647 w 11"/>
              <a:gd name="T13" fmla="*/ 2147483647 h 27"/>
              <a:gd name="T14" fmla="*/ 0 w 11"/>
              <a:gd name="T15" fmla="*/ 2147483647 h 27"/>
              <a:gd name="T16" fmla="*/ 2147483647 w 11"/>
              <a:gd name="T17" fmla="*/ 2147483647 h 27"/>
              <a:gd name="T18" fmla="*/ 2147483647 w 11"/>
              <a:gd name="T19" fmla="*/ 2147483647 h 27"/>
              <a:gd name="T20" fmla="*/ 2147483647 w 11"/>
              <a:gd name="T21" fmla="*/ 2147483647 h 27"/>
              <a:gd name="T22" fmla="*/ 2147483647 w 11"/>
              <a:gd name="T23" fmla="*/ 2147483647 h 27"/>
              <a:gd name="T24" fmla="*/ 2147483647 w 11"/>
              <a:gd name="T25" fmla="*/ 2147483647 h 27"/>
              <a:gd name="T26" fmla="*/ 2147483647 w 11"/>
              <a:gd name="T27" fmla="*/ 2147483647 h 27"/>
              <a:gd name="T28" fmla="*/ 2147483647 w 11"/>
              <a:gd name="T29" fmla="*/ 2147483647 h 27"/>
              <a:gd name="T30" fmla="*/ 2147483647 w 11"/>
              <a:gd name="T31" fmla="*/ 2147483647 h 27"/>
              <a:gd name="T32" fmla="*/ 2147483647 w 11"/>
              <a:gd name="T33" fmla="*/ 0 h 27"/>
              <a:gd name="T34" fmla="*/ 2147483647 w 11"/>
              <a:gd name="T35" fmla="*/ 0 h 2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1" h="27">
                <a:moveTo>
                  <a:pt x="4" y="0"/>
                </a:moveTo>
                <a:lnTo>
                  <a:pt x="4" y="0"/>
                </a:lnTo>
                <a:lnTo>
                  <a:pt x="2" y="1"/>
                </a:lnTo>
                <a:lnTo>
                  <a:pt x="0" y="3"/>
                </a:lnTo>
                <a:lnTo>
                  <a:pt x="2" y="8"/>
                </a:lnTo>
                <a:lnTo>
                  <a:pt x="3" y="14"/>
                </a:lnTo>
                <a:lnTo>
                  <a:pt x="2" y="19"/>
                </a:lnTo>
                <a:lnTo>
                  <a:pt x="0" y="23"/>
                </a:lnTo>
                <a:lnTo>
                  <a:pt x="2" y="26"/>
                </a:lnTo>
                <a:lnTo>
                  <a:pt x="4" y="27"/>
                </a:lnTo>
                <a:lnTo>
                  <a:pt x="7" y="26"/>
                </a:lnTo>
                <a:lnTo>
                  <a:pt x="8" y="25"/>
                </a:lnTo>
                <a:lnTo>
                  <a:pt x="10" y="19"/>
                </a:lnTo>
                <a:lnTo>
                  <a:pt x="11" y="14"/>
                </a:lnTo>
                <a:lnTo>
                  <a:pt x="10" y="8"/>
                </a:lnTo>
                <a:lnTo>
                  <a:pt x="8" y="1"/>
                </a:lnTo>
                <a:lnTo>
                  <a:pt x="7" y="0"/>
                </a:lnTo>
                <a:lnTo>
                  <a:pt x="4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64" name="Freeform 276"/>
          <p:cNvSpPr>
            <a:spLocks/>
          </p:cNvSpPr>
          <p:nvPr/>
        </p:nvSpPr>
        <p:spPr bwMode="auto">
          <a:xfrm>
            <a:off x="5922963" y="685800"/>
            <a:ext cx="9525" cy="41275"/>
          </a:xfrm>
          <a:custGeom>
            <a:avLst/>
            <a:gdLst>
              <a:gd name="T0" fmla="*/ 2147483647 w 19"/>
              <a:gd name="T1" fmla="*/ 0 h 77"/>
              <a:gd name="T2" fmla="*/ 2147483647 w 19"/>
              <a:gd name="T3" fmla="*/ 0 h 77"/>
              <a:gd name="T4" fmla="*/ 0 w 19"/>
              <a:gd name="T5" fmla="*/ 2147483647 h 77"/>
              <a:gd name="T6" fmla="*/ 0 w 19"/>
              <a:gd name="T7" fmla="*/ 2147483647 h 77"/>
              <a:gd name="T8" fmla="*/ 2147483647 w 19"/>
              <a:gd name="T9" fmla="*/ 2147483647 h 77"/>
              <a:gd name="T10" fmla="*/ 2147483647 w 19"/>
              <a:gd name="T11" fmla="*/ 2147483647 h 77"/>
              <a:gd name="T12" fmla="*/ 2147483647 w 19"/>
              <a:gd name="T13" fmla="*/ 2147483647 h 77"/>
              <a:gd name="T14" fmla="*/ 2147483647 w 19"/>
              <a:gd name="T15" fmla="*/ 2147483647 h 77"/>
              <a:gd name="T16" fmla="*/ 2147483647 w 19"/>
              <a:gd name="T17" fmla="*/ 2147483647 h 77"/>
              <a:gd name="T18" fmla="*/ 2147483647 w 19"/>
              <a:gd name="T19" fmla="*/ 2147483647 h 77"/>
              <a:gd name="T20" fmla="*/ 2147483647 w 19"/>
              <a:gd name="T21" fmla="*/ 2147483647 h 77"/>
              <a:gd name="T22" fmla="*/ 0 w 19"/>
              <a:gd name="T23" fmla="*/ 2147483647 h 77"/>
              <a:gd name="T24" fmla="*/ 0 w 19"/>
              <a:gd name="T25" fmla="*/ 2147483647 h 77"/>
              <a:gd name="T26" fmla="*/ 2147483647 w 19"/>
              <a:gd name="T27" fmla="*/ 2147483647 h 77"/>
              <a:gd name="T28" fmla="*/ 2147483647 w 19"/>
              <a:gd name="T29" fmla="*/ 2147483647 h 77"/>
              <a:gd name="T30" fmla="*/ 2147483647 w 19"/>
              <a:gd name="T31" fmla="*/ 2147483647 h 77"/>
              <a:gd name="T32" fmla="*/ 2147483647 w 19"/>
              <a:gd name="T33" fmla="*/ 2147483647 h 77"/>
              <a:gd name="T34" fmla="*/ 2147483647 w 19"/>
              <a:gd name="T35" fmla="*/ 2147483647 h 77"/>
              <a:gd name="T36" fmla="*/ 2147483647 w 19"/>
              <a:gd name="T37" fmla="*/ 2147483647 h 77"/>
              <a:gd name="T38" fmla="*/ 2147483647 w 19"/>
              <a:gd name="T39" fmla="*/ 2147483647 h 77"/>
              <a:gd name="T40" fmla="*/ 2147483647 w 19"/>
              <a:gd name="T41" fmla="*/ 2147483647 h 77"/>
              <a:gd name="T42" fmla="*/ 2147483647 w 19"/>
              <a:gd name="T43" fmla="*/ 2147483647 h 77"/>
              <a:gd name="T44" fmla="*/ 2147483647 w 19"/>
              <a:gd name="T45" fmla="*/ 2147483647 h 77"/>
              <a:gd name="T46" fmla="*/ 2147483647 w 19"/>
              <a:gd name="T47" fmla="*/ 2147483647 h 77"/>
              <a:gd name="T48" fmla="*/ 2147483647 w 19"/>
              <a:gd name="T49" fmla="*/ 2147483647 h 77"/>
              <a:gd name="T50" fmla="*/ 2147483647 w 19"/>
              <a:gd name="T51" fmla="*/ 0 h 77"/>
              <a:gd name="T52" fmla="*/ 2147483647 w 19"/>
              <a:gd name="T53" fmla="*/ 0 h 7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9" h="77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0" y="3"/>
                </a:lnTo>
                <a:lnTo>
                  <a:pt x="4" y="13"/>
                </a:lnTo>
                <a:lnTo>
                  <a:pt x="8" y="21"/>
                </a:lnTo>
                <a:lnTo>
                  <a:pt x="11" y="29"/>
                </a:lnTo>
                <a:lnTo>
                  <a:pt x="11" y="39"/>
                </a:lnTo>
                <a:lnTo>
                  <a:pt x="11" y="47"/>
                </a:lnTo>
                <a:lnTo>
                  <a:pt x="8" y="56"/>
                </a:lnTo>
                <a:lnTo>
                  <a:pt x="4" y="65"/>
                </a:lnTo>
                <a:lnTo>
                  <a:pt x="0" y="73"/>
                </a:lnTo>
                <a:lnTo>
                  <a:pt x="0" y="76"/>
                </a:lnTo>
                <a:lnTo>
                  <a:pt x="1" y="77"/>
                </a:lnTo>
                <a:lnTo>
                  <a:pt x="3" y="77"/>
                </a:lnTo>
                <a:lnTo>
                  <a:pt x="6" y="77"/>
                </a:lnTo>
                <a:lnTo>
                  <a:pt x="7" y="76"/>
                </a:lnTo>
                <a:lnTo>
                  <a:pt x="12" y="66"/>
                </a:lnTo>
                <a:lnTo>
                  <a:pt x="16" y="58"/>
                </a:lnTo>
                <a:lnTo>
                  <a:pt x="18" y="48"/>
                </a:lnTo>
                <a:lnTo>
                  <a:pt x="19" y="39"/>
                </a:lnTo>
                <a:lnTo>
                  <a:pt x="18" y="29"/>
                </a:lnTo>
                <a:lnTo>
                  <a:pt x="16" y="20"/>
                </a:lnTo>
                <a:lnTo>
                  <a:pt x="12" y="10"/>
                </a:lnTo>
                <a:lnTo>
                  <a:pt x="7" y="2"/>
                </a:lnTo>
                <a:lnTo>
                  <a:pt x="4" y="0"/>
                </a:lnTo>
                <a:lnTo>
                  <a:pt x="1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65" name="Freeform 277"/>
          <p:cNvSpPr>
            <a:spLocks/>
          </p:cNvSpPr>
          <p:nvPr/>
        </p:nvSpPr>
        <p:spPr bwMode="auto">
          <a:xfrm>
            <a:off x="5916613" y="693738"/>
            <a:ext cx="6350" cy="23812"/>
          </a:xfrm>
          <a:custGeom>
            <a:avLst/>
            <a:gdLst>
              <a:gd name="T0" fmla="*/ 2147483647 w 12"/>
              <a:gd name="T1" fmla="*/ 2147483647 h 48"/>
              <a:gd name="T2" fmla="*/ 2147483647 w 12"/>
              <a:gd name="T3" fmla="*/ 2147483647 h 48"/>
              <a:gd name="T4" fmla="*/ 2147483647 w 12"/>
              <a:gd name="T5" fmla="*/ 2147483647 h 48"/>
              <a:gd name="T6" fmla="*/ 2147483647 w 12"/>
              <a:gd name="T7" fmla="*/ 0 h 48"/>
              <a:gd name="T8" fmla="*/ 0 w 12"/>
              <a:gd name="T9" fmla="*/ 2147483647 h 48"/>
              <a:gd name="T10" fmla="*/ 0 w 12"/>
              <a:gd name="T11" fmla="*/ 2147483647 h 48"/>
              <a:gd name="T12" fmla="*/ 2147483647 w 12"/>
              <a:gd name="T13" fmla="*/ 2147483647 h 48"/>
              <a:gd name="T14" fmla="*/ 2147483647 w 12"/>
              <a:gd name="T15" fmla="*/ 2147483647 h 48"/>
              <a:gd name="T16" fmla="*/ 2147483647 w 12"/>
              <a:gd name="T17" fmla="*/ 2147483647 h 48"/>
              <a:gd name="T18" fmla="*/ 0 w 12"/>
              <a:gd name="T19" fmla="*/ 2147483647 h 48"/>
              <a:gd name="T20" fmla="*/ 0 w 12"/>
              <a:gd name="T21" fmla="*/ 2147483647 h 48"/>
              <a:gd name="T22" fmla="*/ 2147483647 w 12"/>
              <a:gd name="T23" fmla="*/ 2147483647 h 48"/>
              <a:gd name="T24" fmla="*/ 2147483647 w 12"/>
              <a:gd name="T25" fmla="*/ 2147483647 h 48"/>
              <a:gd name="T26" fmla="*/ 2147483647 w 12"/>
              <a:gd name="T27" fmla="*/ 2147483647 h 48"/>
              <a:gd name="T28" fmla="*/ 2147483647 w 12"/>
              <a:gd name="T29" fmla="*/ 2147483647 h 48"/>
              <a:gd name="T30" fmla="*/ 2147483647 w 12"/>
              <a:gd name="T31" fmla="*/ 2147483647 h 48"/>
              <a:gd name="T32" fmla="*/ 2147483647 w 12"/>
              <a:gd name="T33" fmla="*/ 2147483647 h 48"/>
              <a:gd name="T34" fmla="*/ 2147483647 w 12"/>
              <a:gd name="T35" fmla="*/ 2147483647 h 48"/>
              <a:gd name="T36" fmla="*/ 2147483647 w 12"/>
              <a:gd name="T37" fmla="*/ 2147483647 h 4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" h="48">
                <a:moveTo>
                  <a:pt x="7" y="3"/>
                </a:moveTo>
                <a:lnTo>
                  <a:pt x="7" y="3"/>
                </a:lnTo>
                <a:lnTo>
                  <a:pt x="6" y="1"/>
                </a:lnTo>
                <a:lnTo>
                  <a:pt x="2" y="0"/>
                </a:lnTo>
                <a:lnTo>
                  <a:pt x="0" y="1"/>
                </a:lnTo>
                <a:lnTo>
                  <a:pt x="0" y="4"/>
                </a:lnTo>
                <a:lnTo>
                  <a:pt x="3" y="14"/>
                </a:lnTo>
                <a:lnTo>
                  <a:pt x="4" y="25"/>
                </a:lnTo>
                <a:lnTo>
                  <a:pt x="3" y="34"/>
                </a:lnTo>
                <a:lnTo>
                  <a:pt x="0" y="45"/>
                </a:lnTo>
                <a:lnTo>
                  <a:pt x="0" y="47"/>
                </a:lnTo>
                <a:lnTo>
                  <a:pt x="2" y="48"/>
                </a:lnTo>
                <a:lnTo>
                  <a:pt x="3" y="48"/>
                </a:lnTo>
                <a:lnTo>
                  <a:pt x="6" y="48"/>
                </a:lnTo>
                <a:lnTo>
                  <a:pt x="7" y="47"/>
                </a:lnTo>
                <a:lnTo>
                  <a:pt x="11" y="36"/>
                </a:lnTo>
                <a:lnTo>
                  <a:pt x="12" y="25"/>
                </a:lnTo>
                <a:lnTo>
                  <a:pt x="11" y="14"/>
                </a:lnTo>
                <a:lnTo>
                  <a:pt x="7" y="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66" name="Freeform 278"/>
          <p:cNvSpPr>
            <a:spLocks/>
          </p:cNvSpPr>
          <p:nvPr/>
        </p:nvSpPr>
        <p:spPr bwMode="auto">
          <a:xfrm>
            <a:off x="5868988" y="681038"/>
            <a:ext cx="34925" cy="49212"/>
          </a:xfrm>
          <a:custGeom>
            <a:avLst/>
            <a:gdLst>
              <a:gd name="T0" fmla="*/ 2147483647 w 65"/>
              <a:gd name="T1" fmla="*/ 2147483647 h 90"/>
              <a:gd name="T2" fmla="*/ 2147483647 w 65"/>
              <a:gd name="T3" fmla="*/ 2147483647 h 90"/>
              <a:gd name="T4" fmla="*/ 2147483647 w 65"/>
              <a:gd name="T5" fmla="*/ 2147483647 h 90"/>
              <a:gd name="T6" fmla="*/ 2147483647 w 65"/>
              <a:gd name="T7" fmla="*/ 2147483647 h 90"/>
              <a:gd name="T8" fmla="*/ 2147483647 w 65"/>
              <a:gd name="T9" fmla="*/ 2147483647 h 90"/>
              <a:gd name="T10" fmla="*/ 2147483647 w 65"/>
              <a:gd name="T11" fmla="*/ 2147483647 h 90"/>
              <a:gd name="T12" fmla="*/ 0 w 65"/>
              <a:gd name="T13" fmla="*/ 2147483647 h 90"/>
              <a:gd name="T14" fmla="*/ 0 w 65"/>
              <a:gd name="T15" fmla="*/ 2147483647 h 90"/>
              <a:gd name="T16" fmla="*/ 2147483647 w 65"/>
              <a:gd name="T17" fmla="*/ 2147483647 h 90"/>
              <a:gd name="T18" fmla="*/ 2147483647 w 65"/>
              <a:gd name="T19" fmla="*/ 2147483647 h 90"/>
              <a:gd name="T20" fmla="*/ 2147483647 w 65"/>
              <a:gd name="T21" fmla="*/ 2147483647 h 90"/>
              <a:gd name="T22" fmla="*/ 2147483647 w 65"/>
              <a:gd name="T23" fmla="*/ 2147483647 h 90"/>
              <a:gd name="T24" fmla="*/ 2147483647 w 65"/>
              <a:gd name="T25" fmla="*/ 2147483647 h 90"/>
              <a:gd name="T26" fmla="*/ 2147483647 w 65"/>
              <a:gd name="T27" fmla="*/ 2147483647 h 90"/>
              <a:gd name="T28" fmla="*/ 2147483647 w 65"/>
              <a:gd name="T29" fmla="*/ 2147483647 h 90"/>
              <a:gd name="T30" fmla="*/ 2147483647 w 65"/>
              <a:gd name="T31" fmla="*/ 2147483647 h 90"/>
              <a:gd name="T32" fmla="*/ 2147483647 w 65"/>
              <a:gd name="T33" fmla="*/ 2147483647 h 90"/>
              <a:gd name="T34" fmla="*/ 2147483647 w 65"/>
              <a:gd name="T35" fmla="*/ 2147483647 h 90"/>
              <a:gd name="T36" fmla="*/ 2147483647 w 65"/>
              <a:gd name="T37" fmla="*/ 2147483647 h 90"/>
              <a:gd name="T38" fmla="*/ 2147483647 w 65"/>
              <a:gd name="T39" fmla="*/ 2147483647 h 90"/>
              <a:gd name="T40" fmla="*/ 2147483647 w 65"/>
              <a:gd name="T41" fmla="*/ 0 h 90"/>
              <a:gd name="T42" fmla="*/ 2147483647 w 65"/>
              <a:gd name="T43" fmla="*/ 2147483647 h 9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5" h="90">
                <a:moveTo>
                  <a:pt x="57" y="1"/>
                </a:moveTo>
                <a:lnTo>
                  <a:pt x="57" y="1"/>
                </a:lnTo>
                <a:lnTo>
                  <a:pt x="43" y="12"/>
                </a:lnTo>
                <a:lnTo>
                  <a:pt x="28" y="24"/>
                </a:lnTo>
                <a:lnTo>
                  <a:pt x="3" y="24"/>
                </a:lnTo>
                <a:lnTo>
                  <a:pt x="1" y="26"/>
                </a:lnTo>
                <a:lnTo>
                  <a:pt x="0" y="27"/>
                </a:lnTo>
                <a:lnTo>
                  <a:pt x="0" y="62"/>
                </a:lnTo>
                <a:lnTo>
                  <a:pt x="1" y="64"/>
                </a:lnTo>
                <a:lnTo>
                  <a:pt x="3" y="65"/>
                </a:lnTo>
                <a:lnTo>
                  <a:pt x="28" y="65"/>
                </a:lnTo>
                <a:lnTo>
                  <a:pt x="43" y="79"/>
                </a:lnTo>
                <a:lnTo>
                  <a:pt x="57" y="88"/>
                </a:lnTo>
                <a:lnTo>
                  <a:pt x="61" y="90"/>
                </a:lnTo>
                <a:lnTo>
                  <a:pt x="64" y="88"/>
                </a:lnTo>
                <a:lnTo>
                  <a:pt x="65" y="86"/>
                </a:lnTo>
                <a:lnTo>
                  <a:pt x="65" y="46"/>
                </a:lnTo>
                <a:lnTo>
                  <a:pt x="65" y="43"/>
                </a:lnTo>
                <a:lnTo>
                  <a:pt x="65" y="4"/>
                </a:lnTo>
                <a:lnTo>
                  <a:pt x="64" y="1"/>
                </a:lnTo>
                <a:lnTo>
                  <a:pt x="61" y="0"/>
                </a:lnTo>
                <a:lnTo>
                  <a:pt x="57" y="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67" name="Freeform 279"/>
          <p:cNvSpPr>
            <a:spLocks/>
          </p:cNvSpPr>
          <p:nvPr/>
        </p:nvSpPr>
        <p:spPr bwMode="auto">
          <a:xfrm>
            <a:off x="5346700" y="3919538"/>
            <a:ext cx="12700" cy="33337"/>
          </a:xfrm>
          <a:custGeom>
            <a:avLst/>
            <a:gdLst>
              <a:gd name="T0" fmla="*/ 2147483647 w 24"/>
              <a:gd name="T1" fmla="*/ 0 h 63"/>
              <a:gd name="T2" fmla="*/ 2147483647 w 24"/>
              <a:gd name="T3" fmla="*/ 0 h 63"/>
              <a:gd name="T4" fmla="*/ 2147483647 w 24"/>
              <a:gd name="T5" fmla="*/ 2147483647 h 63"/>
              <a:gd name="T6" fmla="*/ 2147483647 w 24"/>
              <a:gd name="T7" fmla="*/ 2147483647 h 63"/>
              <a:gd name="T8" fmla="*/ 0 w 24"/>
              <a:gd name="T9" fmla="*/ 2147483647 h 63"/>
              <a:gd name="T10" fmla="*/ 0 w 24"/>
              <a:gd name="T11" fmla="*/ 2147483647 h 63"/>
              <a:gd name="T12" fmla="*/ 2147483647 w 24"/>
              <a:gd name="T13" fmla="*/ 2147483647 h 63"/>
              <a:gd name="T14" fmla="*/ 2147483647 w 24"/>
              <a:gd name="T15" fmla="*/ 2147483647 h 63"/>
              <a:gd name="T16" fmla="*/ 2147483647 w 24"/>
              <a:gd name="T17" fmla="*/ 2147483647 h 63"/>
              <a:gd name="T18" fmla="*/ 0 w 24"/>
              <a:gd name="T19" fmla="*/ 2147483647 h 63"/>
              <a:gd name="T20" fmla="*/ 0 w 24"/>
              <a:gd name="T21" fmla="*/ 2147483647 h 63"/>
              <a:gd name="T22" fmla="*/ 2147483647 w 24"/>
              <a:gd name="T23" fmla="*/ 2147483647 h 63"/>
              <a:gd name="T24" fmla="*/ 2147483647 w 24"/>
              <a:gd name="T25" fmla="*/ 2147483647 h 63"/>
              <a:gd name="T26" fmla="*/ 2147483647 w 24"/>
              <a:gd name="T27" fmla="*/ 2147483647 h 63"/>
              <a:gd name="T28" fmla="*/ 2147483647 w 24"/>
              <a:gd name="T29" fmla="*/ 2147483647 h 63"/>
              <a:gd name="T30" fmla="*/ 2147483647 w 24"/>
              <a:gd name="T31" fmla="*/ 2147483647 h 63"/>
              <a:gd name="T32" fmla="*/ 2147483647 w 24"/>
              <a:gd name="T33" fmla="*/ 2147483647 h 63"/>
              <a:gd name="T34" fmla="*/ 2147483647 w 24"/>
              <a:gd name="T35" fmla="*/ 2147483647 h 63"/>
              <a:gd name="T36" fmla="*/ 2147483647 w 24"/>
              <a:gd name="T37" fmla="*/ 2147483647 h 63"/>
              <a:gd name="T38" fmla="*/ 2147483647 w 24"/>
              <a:gd name="T39" fmla="*/ 2147483647 h 63"/>
              <a:gd name="T40" fmla="*/ 2147483647 w 24"/>
              <a:gd name="T41" fmla="*/ 2147483647 h 63"/>
              <a:gd name="T42" fmla="*/ 2147483647 w 24"/>
              <a:gd name="T43" fmla="*/ 2147483647 h 63"/>
              <a:gd name="T44" fmla="*/ 2147483647 w 24"/>
              <a:gd name="T45" fmla="*/ 2147483647 h 63"/>
              <a:gd name="T46" fmla="*/ 2147483647 w 24"/>
              <a:gd name="T47" fmla="*/ 2147483647 h 63"/>
              <a:gd name="T48" fmla="*/ 2147483647 w 24"/>
              <a:gd name="T49" fmla="*/ 0 h 63"/>
              <a:gd name="T50" fmla="*/ 2147483647 w 24"/>
              <a:gd name="T51" fmla="*/ 0 h 6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4" h="63">
                <a:moveTo>
                  <a:pt x="7" y="0"/>
                </a:moveTo>
                <a:lnTo>
                  <a:pt x="7" y="0"/>
                </a:lnTo>
                <a:lnTo>
                  <a:pt x="5" y="1"/>
                </a:lnTo>
                <a:lnTo>
                  <a:pt x="2" y="4"/>
                </a:lnTo>
                <a:lnTo>
                  <a:pt x="0" y="6"/>
                </a:lnTo>
                <a:lnTo>
                  <a:pt x="0" y="8"/>
                </a:lnTo>
                <a:lnTo>
                  <a:pt x="5" y="21"/>
                </a:lnTo>
                <a:lnTo>
                  <a:pt x="5" y="31"/>
                </a:lnTo>
                <a:lnTo>
                  <a:pt x="5" y="44"/>
                </a:lnTo>
                <a:lnTo>
                  <a:pt x="0" y="56"/>
                </a:lnTo>
                <a:lnTo>
                  <a:pt x="0" y="57"/>
                </a:lnTo>
                <a:lnTo>
                  <a:pt x="2" y="60"/>
                </a:lnTo>
                <a:lnTo>
                  <a:pt x="5" y="61"/>
                </a:lnTo>
                <a:lnTo>
                  <a:pt x="7" y="63"/>
                </a:lnTo>
                <a:lnTo>
                  <a:pt x="10" y="63"/>
                </a:lnTo>
                <a:lnTo>
                  <a:pt x="15" y="61"/>
                </a:lnTo>
                <a:lnTo>
                  <a:pt x="18" y="60"/>
                </a:lnTo>
                <a:lnTo>
                  <a:pt x="20" y="59"/>
                </a:lnTo>
                <a:lnTo>
                  <a:pt x="22" y="45"/>
                </a:lnTo>
                <a:lnTo>
                  <a:pt x="24" y="31"/>
                </a:lnTo>
                <a:lnTo>
                  <a:pt x="22" y="18"/>
                </a:lnTo>
                <a:lnTo>
                  <a:pt x="20" y="6"/>
                </a:lnTo>
                <a:lnTo>
                  <a:pt x="17" y="3"/>
                </a:lnTo>
                <a:lnTo>
                  <a:pt x="15" y="1"/>
                </a:lnTo>
                <a:lnTo>
                  <a:pt x="11" y="0"/>
                </a:lnTo>
                <a:lnTo>
                  <a:pt x="7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68" name="Freeform 280"/>
          <p:cNvSpPr>
            <a:spLocks/>
          </p:cNvSpPr>
          <p:nvPr/>
        </p:nvSpPr>
        <p:spPr bwMode="auto">
          <a:xfrm>
            <a:off x="5256213" y="3881438"/>
            <a:ext cx="80962" cy="80962"/>
          </a:xfrm>
          <a:custGeom>
            <a:avLst/>
            <a:gdLst>
              <a:gd name="T0" fmla="*/ 2147483647 w 149"/>
              <a:gd name="T1" fmla="*/ 2147483647 h 150"/>
              <a:gd name="T2" fmla="*/ 2147483647 w 149"/>
              <a:gd name="T3" fmla="*/ 2147483647 h 150"/>
              <a:gd name="T4" fmla="*/ 2147483647 w 149"/>
              <a:gd name="T5" fmla="*/ 2147483647 h 150"/>
              <a:gd name="T6" fmla="*/ 2147483647 w 149"/>
              <a:gd name="T7" fmla="*/ 2147483647 h 150"/>
              <a:gd name="T8" fmla="*/ 2147483647 w 149"/>
              <a:gd name="T9" fmla="*/ 2147483647 h 150"/>
              <a:gd name="T10" fmla="*/ 2147483647 w 149"/>
              <a:gd name="T11" fmla="*/ 2147483647 h 150"/>
              <a:gd name="T12" fmla="*/ 2147483647 w 149"/>
              <a:gd name="T13" fmla="*/ 0 h 150"/>
              <a:gd name="T14" fmla="*/ 2147483647 w 149"/>
              <a:gd name="T15" fmla="*/ 0 h 150"/>
              <a:gd name="T16" fmla="*/ 2147483647 w 149"/>
              <a:gd name="T17" fmla="*/ 0 h 150"/>
              <a:gd name="T18" fmla="*/ 2147483647 w 149"/>
              <a:gd name="T19" fmla="*/ 2147483647 h 150"/>
              <a:gd name="T20" fmla="*/ 2147483647 w 149"/>
              <a:gd name="T21" fmla="*/ 2147483647 h 150"/>
              <a:gd name="T22" fmla="*/ 2147483647 w 149"/>
              <a:gd name="T23" fmla="*/ 2147483647 h 150"/>
              <a:gd name="T24" fmla="*/ 2147483647 w 149"/>
              <a:gd name="T25" fmla="*/ 2147483647 h 150"/>
              <a:gd name="T26" fmla="*/ 2147483647 w 149"/>
              <a:gd name="T27" fmla="*/ 2147483647 h 150"/>
              <a:gd name="T28" fmla="*/ 2147483647 w 149"/>
              <a:gd name="T29" fmla="*/ 2147483647 h 150"/>
              <a:gd name="T30" fmla="*/ 2147483647 w 149"/>
              <a:gd name="T31" fmla="*/ 2147483647 h 150"/>
              <a:gd name="T32" fmla="*/ 2147483647 w 149"/>
              <a:gd name="T33" fmla="*/ 2147483647 h 150"/>
              <a:gd name="T34" fmla="*/ 0 w 149"/>
              <a:gd name="T35" fmla="*/ 2147483647 h 150"/>
              <a:gd name="T36" fmla="*/ 0 w 149"/>
              <a:gd name="T37" fmla="*/ 2147483647 h 150"/>
              <a:gd name="T38" fmla="*/ 2147483647 w 149"/>
              <a:gd name="T39" fmla="*/ 2147483647 h 150"/>
              <a:gd name="T40" fmla="*/ 2147483647 w 149"/>
              <a:gd name="T41" fmla="*/ 2147483647 h 150"/>
              <a:gd name="T42" fmla="*/ 2147483647 w 149"/>
              <a:gd name="T43" fmla="*/ 2147483647 h 150"/>
              <a:gd name="T44" fmla="*/ 2147483647 w 149"/>
              <a:gd name="T45" fmla="*/ 2147483647 h 1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49" h="150">
                <a:moveTo>
                  <a:pt x="8" y="150"/>
                </a:moveTo>
                <a:lnTo>
                  <a:pt x="23" y="150"/>
                </a:lnTo>
                <a:lnTo>
                  <a:pt x="149" y="23"/>
                </a:lnTo>
                <a:lnTo>
                  <a:pt x="149" y="11"/>
                </a:lnTo>
                <a:lnTo>
                  <a:pt x="149" y="8"/>
                </a:lnTo>
                <a:lnTo>
                  <a:pt x="146" y="3"/>
                </a:lnTo>
                <a:lnTo>
                  <a:pt x="143" y="0"/>
                </a:lnTo>
                <a:lnTo>
                  <a:pt x="141" y="0"/>
                </a:lnTo>
                <a:lnTo>
                  <a:pt x="136" y="0"/>
                </a:lnTo>
                <a:lnTo>
                  <a:pt x="131" y="3"/>
                </a:lnTo>
                <a:lnTo>
                  <a:pt x="117" y="12"/>
                </a:lnTo>
                <a:lnTo>
                  <a:pt x="100" y="27"/>
                </a:lnTo>
                <a:lnTo>
                  <a:pt x="64" y="57"/>
                </a:lnTo>
                <a:lnTo>
                  <a:pt x="8" y="57"/>
                </a:lnTo>
                <a:lnTo>
                  <a:pt x="5" y="57"/>
                </a:lnTo>
                <a:lnTo>
                  <a:pt x="3" y="59"/>
                </a:lnTo>
                <a:lnTo>
                  <a:pt x="1" y="62"/>
                </a:lnTo>
                <a:lnTo>
                  <a:pt x="0" y="64"/>
                </a:lnTo>
                <a:lnTo>
                  <a:pt x="0" y="143"/>
                </a:lnTo>
                <a:lnTo>
                  <a:pt x="1" y="146"/>
                </a:lnTo>
                <a:lnTo>
                  <a:pt x="3" y="149"/>
                </a:lnTo>
                <a:lnTo>
                  <a:pt x="5" y="150"/>
                </a:lnTo>
                <a:lnTo>
                  <a:pt x="8" y="15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69" name="Freeform 281"/>
          <p:cNvSpPr>
            <a:spLocks/>
          </p:cNvSpPr>
          <p:nvPr/>
        </p:nvSpPr>
        <p:spPr bwMode="auto">
          <a:xfrm>
            <a:off x="5297488" y="3929063"/>
            <a:ext cx="39687" cy="65087"/>
          </a:xfrm>
          <a:custGeom>
            <a:avLst/>
            <a:gdLst>
              <a:gd name="T0" fmla="*/ 2147483647 w 73"/>
              <a:gd name="T1" fmla="*/ 2147483647 h 120"/>
              <a:gd name="T2" fmla="*/ 2147483647 w 73"/>
              <a:gd name="T3" fmla="*/ 2147483647 h 120"/>
              <a:gd name="T4" fmla="*/ 2147483647 w 73"/>
              <a:gd name="T5" fmla="*/ 2147483647 h 120"/>
              <a:gd name="T6" fmla="*/ 2147483647 w 73"/>
              <a:gd name="T7" fmla="*/ 2147483647 h 120"/>
              <a:gd name="T8" fmla="*/ 2147483647 w 73"/>
              <a:gd name="T9" fmla="*/ 2147483647 h 120"/>
              <a:gd name="T10" fmla="*/ 2147483647 w 73"/>
              <a:gd name="T11" fmla="*/ 2147483647 h 120"/>
              <a:gd name="T12" fmla="*/ 2147483647 w 73"/>
              <a:gd name="T13" fmla="*/ 2147483647 h 120"/>
              <a:gd name="T14" fmla="*/ 2147483647 w 73"/>
              <a:gd name="T15" fmla="*/ 2147483647 h 120"/>
              <a:gd name="T16" fmla="*/ 2147483647 w 73"/>
              <a:gd name="T17" fmla="*/ 2147483647 h 120"/>
              <a:gd name="T18" fmla="*/ 2147483647 w 73"/>
              <a:gd name="T19" fmla="*/ 2147483647 h 120"/>
              <a:gd name="T20" fmla="*/ 2147483647 w 73"/>
              <a:gd name="T21" fmla="*/ 0 h 120"/>
              <a:gd name="T22" fmla="*/ 0 w 73"/>
              <a:gd name="T23" fmla="*/ 2147483647 h 120"/>
              <a:gd name="T24" fmla="*/ 2147483647 w 73"/>
              <a:gd name="T25" fmla="*/ 2147483647 h 120"/>
              <a:gd name="T26" fmla="*/ 2147483647 w 73"/>
              <a:gd name="T27" fmla="*/ 2147483647 h 12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73" h="120">
                <a:moveTo>
                  <a:pt x="55" y="117"/>
                </a:moveTo>
                <a:lnTo>
                  <a:pt x="55" y="117"/>
                </a:lnTo>
                <a:lnTo>
                  <a:pt x="60" y="120"/>
                </a:lnTo>
                <a:lnTo>
                  <a:pt x="65" y="120"/>
                </a:lnTo>
                <a:lnTo>
                  <a:pt x="67" y="119"/>
                </a:lnTo>
                <a:lnTo>
                  <a:pt x="70" y="117"/>
                </a:lnTo>
                <a:lnTo>
                  <a:pt x="73" y="112"/>
                </a:lnTo>
                <a:lnTo>
                  <a:pt x="73" y="109"/>
                </a:lnTo>
                <a:lnTo>
                  <a:pt x="73" y="19"/>
                </a:lnTo>
                <a:lnTo>
                  <a:pt x="73" y="15"/>
                </a:lnTo>
                <a:lnTo>
                  <a:pt x="73" y="0"/>
                </a:lnTo>
                <a:lnTo>
                  <a:pt x="0" y="72"/>
                </a:lnTo>
                <a:lnTo>
                  <a:pt x="30" y="98"/>
                </a:lnTo>
                <a:lnTo>
                  <a:pt x="55" y="1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70" name="Freeform 282"/>
          <p:cNvSpPr>
            <a:spLocks/>
          </p:cNvSpPr>
          <p:nvPr/>
        </p:nvSpPr>
        <p:spPr bwMode="auto">
          <a:xfrm>
            <a:off x="5248275" y="3871913"/>
            <a:ext cx="128588" cy="128587"/>
          </a:xfrm>
          <a:custGeom>
            <a:avLst/>
            <a:gdLst>
              <a:gd name="T0" fmla="*/ 2147483647 w 238"/>
              <a:gd name="T1" fmla="*/ 2147483647 h 239"/>
              <a:gd name="T2" fmla="*/ 2147483647 w 238"/>
              <a:gd name="T3" fmla="*/ 2147483647 h 239"/>
              <a:gd name="T4" fmla="*/ 2147483647 w 238"/>
              <a:gd name="T5" fmla="*/ 2147483647 h 239"/>
              <a:gd name="T6" fmla="*/ 2147483647 w 238"/>
              <a:gd name="T7" fmla="*/ 0 h 239"/>
              <a:gd name="T8" fmla="*/ 2147483647 w 238"/>
              <a:gd name="T9" fmla="*/ 2147483647 h 239"/>
              <a:gd name="T10" fmla="*/ 2147483647 w 238"/>
              <a:gd name="T11" fmla="*/ 2147483647 h 239"/>
              <a:gd name="T12" fmla="*/ 2147483647 w 238"/>
              <a:gd name="T13" fmla="*/ 2147483647 h 239"/>
              <a:gd name="T14" fmla="*/ 2147483647 w 238"/>
              <a:gd name="T15" fmla="*/ 2147483647 h 239"/>
              <a:gd name="T16" fmla="*/ 2147483647 w 238"/>
              <a:gd name="T17" fmla="*/ 2147483647 h 239"/>
              <a:gd name="T18" fmla="*/ 2147483647 w 238"/>
              <a:gd name="T19" fmla="*/ 2147483647 h 239"/>
              <a:gd name="T20" fmla="*/ 0 w 238"/>
              <a:gd name="T21" fmla="*/ 2147483647 h 239"/>
              <a:gd name="T22" fmla="*/ 2147483647 w 238"/>
              <a:gd name="T23" fmla="*/ 2147483647 h 239"/>
              <a:gd name="T24" fmla="*/ 2147483647 w 238"/>
              <a:gd name="T25" fmla="*/ 2147483647 h 239"/>
              <a:gd name="T26" fmla="*/ 2147483647 w 238"/>
              <a:gd name="T27" fmla="*/ 2147483647 h 239"/>
              <a:gd name="T28" fmla="*/ 2147483647 w 238"/>
              <a:gd name="T29" fmla="*/ 2147483647 h 239"/>
              <a:gd name="T30" fmla="*/ 2147483647 w 238"/>
              <a:gd name="T31" fmla="*/ 2147483647 h 239"/>
              <a:gd name="T32" fmla="*/ 2147483647 w 238"/>
              <a:gd name="T33" fmla="*/ 2147483647 h 239"/>
              <a:gd name="T34" fmla="*/ 2147483647 w 238"/>
              <a:gd name="T35" fmla="*/ 2147483647 h 239"/>
              <a:gd name="T36" fmla="*/ 2147483647 w 238"/>
              <a:gd name="T37" fmla="*/ 2147483647 h 239"/>
              <a:gd name="T38" fmla="*/ 2147483647 w 238"/>
              <a:gd name="T39" fmla="*/ 2147483647 h 239"/>
              <a:gd name="T40" fmla="*/ 2147483647 w 238"/>
              <a:gd name="T41" fmla="*/ 2147483647 h 239"/>
              <a:gd name="T42" fmla="*/ 2147483647 w 238"/>
              <a:gd name="T43" fmla="*/ 2147483647 h 239"/>
              <a:gd name="T44" fmla="*/ 2147483647 w 238"/>
              <a:gd name="T45" fmla="*/ 2147483647 h 239"/>
              <a:gd name="T46" fmla="*/ 2147483647 w 238"/>
              <a:gd name="T47" fmla="*/ 2147483647 h 23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38" h="239">
                <a:moveTo>
                  <a:pt x="236" y="3"/>
                </a:moveTo>
                <a:lnTo>
                  <a:pt x="236" y="3"/>
                </a:lnTo>
                <a:lnTo>
                  <a:pt x="233" y="1"/>
                </a:lnTo>
                <a:lnTo>
                  <a:pt x="230" y="0"/>
                </a:lnTo>
                <a:lnTo>
                  <a:pt x="228" y="1"/>
                </a:lnTo>
                <a:lnTo>
                  <a:pt x="225" y="3"/>
                </a:lnTo>
                <a:lnTo>
                  <a:pt x="165" y="61"/>
                </a:lnTo>
                <a:lnTo>
                  <a:pt x="58" y="169"/>
                </a:lnTo>
                <a:lnTo>
                  <a:pt x="2" y="225"/>
                </a:lnTo>
                <a:lnTo>
                  <a:pt x="1" y="228"/>
                </a:lnTo>
                <a:lnTo>
                  <a:pt x="0" y="231"/>
                </a:lnTo>
                <a:lnTo>
                  <a:pt x="1" y="233"/>
                </a:lnTo>
                <a:lnTo>
                  <a:pt x="2" y="236"/>
                </a:lnTo>
                <a:lnTo>
                  <a:pt x="5" y="239"/>
                </a:lnTo>
                <a:lnTo>
                  <a:pt x="8" y="239"/>
                </a:lnTo>
                <a:lnTo>
                  <a:pt x="10" y="239"/>
                </a:lnTo>
                <a:lnTo>
                  <a:pt x="13" y="236"/>
                </a:lnTo>
                <a:lnTo>
                  <a:pt x="81" y="169"/>
                </a:lnTo>
                <a:lnTo>
                  <a:pt x="165" y="85"/>
                </a:lnTo>
                <a:lnTo>
                  <a:pt x="236" y="14"/>
                </a:lnTo>
                <a:lnTo>
                  <a:pt x="238" y="11"/>
                </a:lnTo>
                <a:lnTo>
                  <a:pt x="238" y="8"/>
                </a:lnTo>
                <a:lnTo>
                  <a:pt x="238" y="5"/>
                </a:lnTo>
                <a:lnTo>
                  <a:pt x="236" y="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71" name="Freeform 283"/>
          <p:cNvSpPr>
            <a:spLocks/>
          </p:cNvSpPr>
          <p:nvPr/>
        </p:nvSpPr>
        <p:spPr bwMode="auto">
          <a:xfrm>
            <a:off x="4379913" y="2682875"/>
            <a:ext cx="96837" cy="146050"/>
          </a:xfrm>
          <a:custGeom>
            <a:avLst/>
            <a:gdLst>
              <a:gd name="T0" fmla="*/ 0 w 180"/>
              <a:gd name="T1" fmla="*/ 2147483647 h 270"/>
              <a:gd name="T2" fmla="*/ 0 w 180"/>
              <a:gd name="T3" fmla="*/ 2147483647 h 270"/>
              <a:gd name="T4" fmla="*/ 0 w 180"/>
              <a:gd name="T5" fmla="*/ 2147483647 h 270"/>
              <a:gd name="T6" fmla="*/ 2147483647 w 180"/>
              <a:gd name="T7" fmla="*/ 2147483647 h 270"/>
              <a:gd name="T8" fmla="*/ 2147483647 w 180"/>
              <a:gd name="T9" fmla="*/ 2147483647 h 270"/>
              <a:gd name="T10" fmla="*/ 2147483647 w 180"/>
              <a:gd name="T11" fmla="*/ 0 h 270"/>
              <a:gd name="T12" fmla="*/ 2147483647 w 180"/>
              <a:gd name="T13" fmla="*/ 0 h 270"/>
              <a:gd name="T14" fmla="*/ 2147483647 w 180"/>
              <a:gd name="T15" fmla="*/ 2147483647 h 270"/>
              <a:gd name="T16" fmla="*/ 2147483647 w 180"/>
              <a:gd name="T17" fmla="*/ 2147483647 h 270"/>
              <a:gd name="T18" fmla="*/ 2147483647 w 180"/>
              <a:gd name="T19" fmla="*/ 2147483647 h 270"/>
              <a:gd name="T20" fmla="*/ 2147483647 w 180"/>
              <a:gd name="T21" fmla="*/ 2147483647 h 270"/>
              <a:gd name="T22" fmla="*/ 2147483647 w 180"/>
              <a:gd name="T23" fmla="*/ 2147483647 h 270"/>
              <a:gd name="T24" fmla="*/ 2147483647 w 180"/>
              <a:gd name="T25" fmla="*/ 2147483647 h 270"/>
              <a:gd name="T26" fmla="*/ 2147483647 w 180"/>
              <a:gd name="T27" fmla="*/ 2147483647 h 270"/>
              <a:gd name="T28" fmla="*/ 2147483647 w 180"/>
              <a:gd name="T29" fmla="*/ 2147483647 h 270"/>
              <a:gd name="T30" fmla="*/ 2147483647 w 180"/>
              <a:gd name="T31" fmla="*/ 2147483647 h 270"/>
              <a:gd name="T32" fmla="*/ 2147483647 w 180"/>
              <a:gd name="T33" fmla="*/ 2147483647 h 270"/>
              <a:gd name="T34" fmla="*/ 2147483647 w 180"/>
              <a:gd name="T35" fmla="*/ 2147483647 h 270"/>
              <a:gd name="T36" fmla="*/ 2147483647 w 180"/>
              <a:gd name="T37" fmla="*/ 2147483647 h 270"/>
              <a:gd name="T38" fmla="*/ 2147483647 w 180"/>
              <a:gd name="T39" fmla="*/ 2147483647 h 270"/>
              <a:gd name="T40" fmla="*/ 2147483647 w 180"/>
              <a:gd name="T41" fmla="*/ 2147483647 h 270"/>
              <a:gd name="T42" fmla="*/ 2147483647 w 180"/>
              <a:gd name="T43" fmla="*/ 2147483647 h 270"/>
              <a:gd name="T44" fmla="*/ 2147483647 w 180"/>
              <a:gd name="T45" fmla="*/ 2147483647 h 270"/>
              <a:gd name="T46" fmla="*/ 2147483647 w 180"/>
              <a:gd name="T47" fmla="*/ 2147483647 h 270"/>
              <a:gd name="T48" fmla="*/ 0 w 180"/>
              <a:gd name="T49" fmla="*/ 2147483647 h 270"/>
              <a:gd name="T50" fmla="*/ 0 w 180"/>
              <a:gd name="T51" fmla="*/ 2147483647 h 270"/>
              <a:gd name="T52" fmla="*/ 0 w 180"/>
              <a:gd name="T53" fmla="*/ 2147483647 h 27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80" h="270">
                <a:moveTo>
                  <a:pt x="0" y="19"/>
                </a:moveTo>
                <a:lnTo>
                  <a:pt x="0" y="19"/>
                </a:lnTo>
                <a:lnTo>
                  <a:pt x="0" y="11"/>
                </a:lnTo>
                <a:lnTo>
                  <a:pt x="1" y="6"/>
                </a:lnTo>
                <a:lnTo>
                  <a:pt x="6" y="3"/>
                </a:lnTo>
                <a:lnTo>
                  <a:pt x="10" y="0"/>
                </a:lnTo>
                <a:lnTo>
                  <a:pt x="14" y="0"/>
                </a:lnTo>
                <a:lnTo>
                  <a:pt x="18" y="2"/>
                </a:lnTo>
                <a:lnTo>
                  <a:pt x="23" y="4"/>
                </a:lnTo>
                <a:lnTo>
                  <a:pt x="172" y="120"/>
                </a:lnTo>
                <a:lnTo>
                  <a:pt x="173" y="122"/>
                </a:lnTo>
                <a:lnTo>
                  <a:pt x="176" y="126"/>
                </a:lnTo>
                <a:lnTo>
                  <a:pt x="179" y="130"/>
                </a:lnTo>
                <a:lnTo>
                  <a:pt x="180" y="135"/>
                </a:lnTo>
                <a:lnTo>
                  <a:pt x="179" y="141"/>
                </a:lnTo>
                <a:lnTo>
                  <a:pt x="178" y="145"/>
                </a:lnTo>
                <a:lnTo>
                  <a:pt x="173" y="149"/>
                </a:lnTo>
                <a:lnTo>
                  <a:pt x="27" y="264"/>
                </a:lnTo>
                <a:lnTo>
                  <a:pt x="21" y="269"/>
                </a:lnTo>
                <a:lnTo>
                  <a:pt x="16" y="270"/>
                </a:lnTo>
                <a:lnTo>
                  <a:pt x="14" y="270"/>
                </a:lnTo>
                <a:lnTo>
                  <a:pt x="10" y="270"/>
                </a:lnTo>
                <a:lnTo>
                  <a:pt x="6" y="269"/>
                </a:lnTo>
                <a:lnTo>
                  <a:pt x="1" y="265"/>
                </a:lnTo>
                <a:lnTo>
                  <a:pt x="0" y="262"/>
                </a:lnTo>
                <a:lnTo>
                  <a:pt x="0" y="258"/>
                </a:lnTo>
                <a:lnTo>
                  <a:pt x="0" y="1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72" name="Freeform 284"/>
          <p:cNvSpPr>
            <a:spLocks/>
          </p:cNvSpPr>
          <p:nvPr/>
        </p:nvSpPr>
        <p:spPr bwMode="auto">
          <a:xfrm>
            <a:off x="4665663" y="2682875"/>
            <a:ext cx="39687" cy="146050"/>
          </a:xfrm>
          <a:custGeom>
            <a:avLst/>
            <a:gdLst>
              <a:gd name="T0" fmla="*/ 2147483647 w 71"/>
              <a:gd name="T1" fmla="*/ 0 h 271"/>
              <a:gd name="T2" fmla="*/ 2147483647 w 71"/>
              <a:gd name="T3" fmla="*/ 0 h 271"/>
              <a:gd name="T4" fmla="*/ 2147483647 w 71"/>
              <a:gd name="T5" fmla="*/ 0 h 271"/>
              <a:gd name="T6" fmla="*/ 2147483647 w 71"/>
              <a:gd name="T7" fmla="*/ 2147483647 h 271"/>
              <a:gd name="T8" fmla="*/ 0 w 71"/>
              <a:gd name="T9" fmla="*/ 2147483647 h 271"/>
              <a:gd name="T10" fmla="*/ 0 w 71"/>
              <a:gd name="T11" fmla="*/ 2147483647 h 271"/>
              <a:gd name="T12" fmla="*/ 0 w 71"/>
              <a:gd name="T13" fmla="*/ 2147483647 h 271"/>
              <a:gd name="T14" fmla="*/ 0 w 71"/>
              <a:gd name="T15" fmla="*/ 2147483647 h 271"/>
              <a:gd name="T16" fmla="*/ 2147483647 w 71"/>
              <a:gd name="T17" fmla="*/ 2147483647 h 271"/>
              <a:gd name="T18" fmla="*/ 2147483647 w 71"/>
              <a:gd name="T19" fmla="*/ 2147483647 h 271"/>
              <a:gd name="T20" fmla="*/ 2147483647 w 71"/>
              <a:gd name="T21" fmla="*/ 2147483647 h 271"/>
              <a:gd name="T22" fmla="*/ 2147483647 w 71"/>
              <a:gd name="T23" fmla="*/ 2147483647 h 271"/>
              <a:gd name="T24" fmla="*/ 2147483647 w 71"/>
              <a:gd name="T25" fmla="*/ 2147483647 h 271"/>
              <a:gd name="T26" fmla="*/ 2147483647 w 71"/>
              <a:gd name="T27" fmla="*/ 2147483647 h 271"/>
              <a:gd name="T28" fmla="*/ 2147483647 w 71"/>
              <a:gd name="T29" fmla="*/ 2147483647 h 271"/>
              <a:gd name="T30" fmla="*/ 2147483647 w 71"/>
              <a:gd name="T31" fmla="*/ 2147483647 h 271"/>
              <a:gd name="T32" fmla="*/ 2147483647 w 71"/>
              <a:gd name="T33" fmla="*/ 2147483647 h 271"/>
              <a:gd name="T34" fmla="*/ 2147483647 w 71"/>
              <a:gd name="T35" fmla="*/ 2147483647 h 271"/>
              <a:gd name="T36" fmla="*/ 2147483647 w 71"/>
              <a:gd name="T37" fmla="*/ 2147483647 h 271"/>
              <a:gd name="T38" fmla="*/ 2147483647 w 71"/>
              <a:gd name="T39" fmla="*/ 0 h 271"/>
              <a:gd name="T40" fmla="*/ 2147483647 w 71"/>
              <a:gd name="T41" fmla="*/ 0 h 27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1" h="271">
                <a:moveTo>
                  <a:pt x="60" y="0"/>
                </a:moveTo>
                <a:lnTo>
                  <a:pt x="11" y="0"/>
                </a:lnTo>
                <a:lnTo>
                  <a:pt x="7" y="0"/>
                </a:lnTo>
                <a:lnTo>
                  <a:pt x="3" y="3"/>
                </a:lnTo>
                <a:lnTo>
                  <a:pt x="0" y="7"/>
                </a:lnTo>
                <a:lnTo>
                  <a:pt x="0" y="11"/>
                </a:lnTo>
                <a:lnTo>
                  <a:pt x="0" y="260"/>
                </a:lnTo>
                <a:lnTo>
                  <a:pt x="0" y="265"/>
                </a:lnTo>
                <a:lnTo>
                  <a:pt x="3" y="269"/>
                </a:lnTo>
                <a:lnTo>
                  <a:pt x="7" y="270"/>
                </a:lnTo>
                <a:lnTo>
                  <a:pt x="11" y="271"/>
                </a:lnTo>
                <a:lnTo>
                  <a:pt x="60" y="271"/>
                </a:lnTo>
                <a:lnTo>
                  <a:pt x="64" y="270"/>
                </a:lnTo>
                <a:lnTo>
                  <a:pt x="68" y="269"/>
                </a:lnTo>
                <a:lnTo>
                  <a:pt x="71" y="265"/>
                </a:lnTo>
                <a:lnTo>
                  <a:pt x="71" y="260"/>
                </a:lnTo>
                <a:lnTo>
                  <a:pt x="71" y="11"/>
                </a:lnTo>
                <a:lnTo>
                  <a:pt x="71" y="7"/>
                </a:lnTo>
                <a:lnTo>
                  <a:pt x="68" y="3"/>
                </a:lnTo>
                <a:lnTo>
                  <a:pt x="64" y="0"/>
                </a:lnTo>
                <a:lnTo>
                  <a:pt x="60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73" name="Freeform 285"/>
          <p:cNvSpPr>
            <a:spLocks/>
          </p:cNvSpPr>
          <p:nvPr/>
        </p:nvSpPr>
        <p:spPr bwMode="auto">
          <a:xfrm>
            <a:off x="4735513" y="2682875"/>
            <a:ext cx="38100" cy="146050"/>
          </a:xfrm>
          <a:custGeom>
            <a:avLst/>
            <a:gdLst>
              <a:gd name="T0" fmla="*/ 2147483647 w 71"/>
              <a:gd name="T1" fmla="*/ 0 h 271"/>
              <a:gd name="T2" fmla="*/ 2147483647 w 71"/>
              <a:gd name="T3" fmla="*/ 0 h 271"/>
              <a:gd name="T4" fmla="*/ 2147483647 w 71"/>
              <a:gd name="T5" fmla="*/ 0 h 271"/>
              <a:gd name="T6" fmla="*/ 2147483647 w 71"/>
              <a:gd name="T7" fmla="*/ 2147483647 h 271"/>
              <a:gd name="T8" fmla="*/ 0 w 71"/>
              <a:gd name="T9" fmla="*/ 2147483647 h 271"/>
              <a:gd name="T10" fmla="*/ 0 w 71"/>
              <a:gd name="T11" fmla="*/ 2147483647 h 271"/>
              <a:gd name="T12" fmla="*/ 0 w 71"/>
              <a:gd name="T13" fmla="*/ 2147483647 h 271"/>
              <a:gd name="T14" fmla="*/ 0 w 71"/>
              <a:gd name="T15" fmla="*/ 2147483647 h 271"/>
              <a:gd name="T16" fmla="*/ 2147483647 w 71"/>
              <a:gd name="T17" fmla="*/ 2147483647 h 271"/>
              <a:gd name="T18" fmla="*/ 2147483647 w 71"/>
              <a:gd name="T19" fmla="*/ 2147483647 h 271"/>
              <a:gd name="T20" fmla="*/ 2147483647 w 71"/>
              <a:gd name="T21" fmla="*/ 2147483647 h 271"/>
              <a:gd name="T22" fmla="*/ 2147483647 w 71"/>
              <a:gd name="T23" fmla="*/ 2147483647 h 271"/>
              <a:gd name="T24" fmla="*/ 2147483647 w 71"/>
              <a:gd name="T25" fmla="*/ 2147483647 h 271"/>
              <a:gd name="T26" fmla="*/ 2147483647 w 71"/>
              <a:gd name="T27" fmla="*/ 2147483647 h 271"/>
              <a:gd name="T28" fmla="*/ 2147483647 w 71"/>
              <a:gd name="T29" fmla="*/ 2147483647 h 271"/>
              <a:gd name="T30" fmla="*/ 2147483647 w 71"/>
              <a:gd name="T31" fmla="*/ 2147483647 h 271"/>
              <a:gd name="T32" fmla="*/ 2147483647 w 71"/>
              <a:gd name="T33" fmla="*/ 2147483647 h 271"/>
              <a:gd name="T34" fmla="*/ 2147483647 w 71"/>
              <a:gd name="T35" fmla="*/ 2147483647 h 271"/>
              <a:gd name="T36" fmla="*/ 2147483647 w 71"/>
              <a:gd name="T37" fmla="*/ 2147483647 h 271"/>
              <a:gd name="T38" fmla="*/ 2147483647 w 71"/>
              <a:gd name="T39" fmla="*/ 0 h 271"/>
              <a:gd name="T40" fmla="*/ 2147483647 w 71"/>
              <a:gd name="T41" fmla="*/ 0 h 27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1" h="271">
                <a:moveTo>
                  <a:pt x="60" y="0"/>
                </a:moveTo>
                <a:lnTo>
                  <a:pt x="11" y="0"/>
                </a:lnTo>
                <a:lnTo>
                  <a:pt x="7" y="0"/>
                </a:lnTo>
                <a:lnTo>
                  <a:pt x="3" y="3"/>
                </a:lnTo>
                <a:lnTo>
                  <a:pt x="0" y="7"/>
                </a:lnTo>
                <a:lnTo>
                  <a:pt x="0" y="11"/>
                </a:lnTo>
                <a:lnTo>
                  <a:pt x="0" y="260"/>
                </a:lnTo>
                <a:lnTo>
                  <a:pt x="0" y="265"/>
                </a:lnTo>
                <a:lnTo>
                  <a:pt x="3" y="269"/>
                </a:lnTo>
                <a:lnTo>
                  <a:pt x="7" y="270"/>
                </a:lnTo>
                <a:lnTo>
                  <a:pt x="11" y="271"/>
                </a:lnTo>
                <a:lnTo>
                  <a:pt x="60" y="271"/>
                </a:lnTo>
                <a:lnTo>
                  <a:pt x="64" y="270"/>
                </a:lnTo>
                <a:lnTo>
                  <a:pt x="69" y="269"/>
                </a:lnTo>
                <a:lnTo>
                  <a:pt x="71" y="265"/>
                </a:lnTo>
                <a:lnTo>
                  <a:pt x="71" y="260"/>
                </a:lnTo>
                <a:lnTo>
                  <a:pt x="71" y="11"/>
                </a:lnTo>
                <a:lnTo>
                  <a:pt x="71" y="7"/>
                </a:lnTo>
                <a:lnTo>
                  <a:pt x="69" y="3"/>
                </a:lnTo>
                <a:lnTo>
                  <a:pt x="64" y="0"/>
                </a:lnTo>
                <a:lnTo>
                  <a:pt x="60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74" name="Freeform 286"/>
          <p:cNvSpPr>
            <a:spLocks/>
          </p:cNvSpPr>
          <p:nvPr/>
        </p:nvSpPr>
        <p:spPr bwMode="auto">
          <a:xfrm>
            <a:off x="4351338" y="3278188"/>
            <a:ext cx="146050" cy="112712"/>
          </a:xfrm>
          <a:custGeom>
            <a:avLst/>
            <a:gdLst>
              <a:gd name="T0" fmla="*/ 2147483647 w 270"/>
              <a:gd name="T1" fmla="*/ 0 h 208"/>
              <a:gd name="T2" fmla="*/ 2147483647 w 270"/>
              <a:gd name="T3" fmla="*/ 0 h 208"/>
              <a:gd name="T4" fmla="*/ 2147483647 w 270"/>
              <a:gd name="T5" fmla="*/ 0 h 208"/>
              <a:gd name="T6" fmla="*/ 2147483647 w 270"/>
              <a:gd name="T7" fmla="*/ 0 h 208"/>
              <a:gd name="T8" fmla="*/ 2147483647 w 270"/>
              <a:gd name="T9" fmla="*/ 2147483647 h 208"/>
              <a:gd name="T10" fmla="*/ 0 w 270"/>
              <a:gd name="T11" fmla="*/ 2147483647 h 208"/>
              <a:gd name="T12" fmla="*/ 0 w 270"/>
              <a:gd name="T13" fmla="*/ 2147483647 h 208"/>
              <a:gd name="T14" fmla="*/ 0 w 270"/>
              <a:gd name="T15" fmla="*/ 2147483647 h 208"/>
              <a:gd name="T16" fmla="*/ 2147483647 w 270"/>
              <a:gd name="T17" fmla="*/ 2147483647 h 208"/>
              <a:gd name="T18" fmla="*/ 2147483647 w 270"/>
              <a:gd name="T19" fmla="*/ 2147483647 h 208"/>
              <a:gd name="T20" fmla="*/ 2147483647 w 270"/>
              <a:gd name="T21" fmla="*/ 2147483647 h 208"/>
              <a:gd name="T22" fmla="*/ 2147483647 w 270"/>
              <a:gd name="T23" fmla="*/ 2147483647 h 208"/>
              <a:gd name="T24" fmla="*/ 2147483647 w 270"/>
              <a:gd name="T25" fmla="*/ 2147483647 h 208"/>
              <a:gd name="T26" fmla="*/ 2147483647 w 270"/>
              <a:gd name="T27" fmla="*/ 2147483647 h 208"/>
              <a:gd name="T28" fmla="*/ 2147483647 w 270"/>
              <a:gd name="T29" fmla="*/ 2147483647 h 208"/>
              <a:gd name="T30" fmla="*/ 2147483647 w 270"/>
              <a:gd name="T31" fmla="*/ 2147483647 h 208"/>
              <a:gd name="T32" fmla="*/ 2147483647 w 270"/>
              <a:gd name="T33" fmla="*/ 2147483647 h 208"/>
              <a:gd name="T34" fmla="*/ 2147483647 w 270"/>
              <a:gd name="T35" fmla="*/ 2147483647 h 208"/>
              <a:gd name="T36" fmla="*/ 2147483647 w 270"/>
              <a:gd name="T37" fmla="*/ 2147483647 h 208"/>
              <a:gd name="T38" fmla="*/ 2147483647 w 270"/>
              <a:gd name="T39" fmla="*/ 2147483647 h 208"/>
              <a:gd name="T40" fmla="*/ 2147483647 w 270"/>
              <a:gd name="T41" fmla="*/ 2147483647 h 208"/>
              <a:gd name="T42" fmla="*/ 2147483647 w 270"/>
              <a:gd name="T43" fmla="*/ 0 h 20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70" h="208">
                <a:moveTo>
                  <a:pt x="269" y="0"/>
                </a:moveTo>
                <a:lnTo>
                  <a:pt x="269" y="0"/>
                </a:lnTo>
                <a:lnTo>
                  <a:pt x="268" y="0"/>
                </a:lnTo>
                <a:lnTo>
                  <a:pt x="266" y="0"/>
                </a:lnTo>
                <a:lnTo>
                  <a:pt x="2" y="135"/>
                </a:lnTo>
                <a:lnTo>
                  <a:pt x="0" y="137"/>
                </a:lnTo>
                <a:lnTo>
                  <a:pt x="0" y="138"/>
                </a:lnTo>
                <a:lnTo>
                  <a:pt x="0" y="139"/>
                </a:lnTo>
                <a:lnTo>
                  <a:pt x="2" y="141"/>
                </a:lnTo>
                <a:lnTo>
                  <a:pt x="90" y="168"/>
                </a:lnTo>
                <a:lnTo>
                  <a:pt x="93" y="168"/>
                </a:lnTo>
                <a:lnTo>
                  <a:pt x="216" y="58"/>
                </a:lnTo>
                <a:lnTo>
                  <a:pt x="118" y="174"/>
                </a:lnTo>
                <a:lnTo>
                  <a:pt x="118" y="176"/>
                </a:lnTo>
                <a:lnTo>
                  <a:pt x="119" y="178"/>
                </a:lnTo>
                <a:lnTo>
                  <a:pt x="217" y="208"/>
                </a:lnTo>
                <a:lnTo>
                  <a:pt x="219" y="208"/>
                </a:lnTo>
                <a:lnTo>
                  <a:pt x="220" y="208"/>
                </a:lnTo>
                <a:lnTo>
                  <a:pt x="221" y="206"/>
                </a:lnTo>
                <a:lnTo>
                  <a:pt x="270" y="3"/>
                </a:lnTo>
                <a:lnTo>
                  <a:pt x="270" y="2"/>
                </a:lnTo>
                <a:lnTo>
                  <a:pt x="269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75" name="Freeform 287"/>
          <p:cNvSpPr>
            <a:spLocks/>
          </p:cNvSpPr>
          <p:nvPr/>
        </p:nvSpPr>
        <p:spPr bwMode="auto">
          <a:xfrm>
            <a:off x="4414838" y="3382963"/>
            <a:ext cx="15875" cy="30162"/>
          </a:xfrm>
          <a:custGeom>
            <a:avLst/>
            <a:gdLst>
              <a:gd name="T0" fmla="*/ 2147483647 w 31"/>
              <a:gd name="T1" fmla="*/ 2147483647 h 56"/>
              <a:gd name="T2" fmla="*/ 2147483647 w 31"/>
              <a:gd name="T3" fmla="*/ 0 h 56"/>
              <a:gd name="T4" fmla="*/ 0 w 31"/>
              <a:gd name="T5" fmla="*/ 0 h 56"/>
              <a:gd name="T6" fmla="*/ 0 w 31"/>
              <a:gd name="T7" fmla="*/ 2147483647 h 56"/>
              <a:gd name="T8" fmla="*/ 0 w 31"/>
              <a:gd name="T9" fmla="*/ 2147483647 h 56"/>
              <a:gd name="T10" fmla="*/ 0 w 31"/>
              <a:gd name="T11" fmla="*/ 2147483647 h 56"/>
              <a:gd name="T12" fmla="*/ 2147483647 w 31"/>
              <a:gd name="T13" fmla="*/ 2147483647 h 56"/>
              <a:gd name="T14" fmla="*/ 2147483647 w 31"/>
              <a:gd name="T15" fmla="*/ 2147483647 h 56"/>
              <a:gd name="T16" fmla="*/ 2147483647 w 31"/>
              <a:gd name="T17" fmla="*/ 2147483647 h 56"/>
              <a:gd name="T18" fmla="*/ 2147483647 w 31"/>
              <a:gd name="T19" fmla="*/ 2147483647 h 56"/>
              <a:gd name="T20" fmla="*/ 2147483647 w 31"/>
              <a:gd name="T21" fmla="*/ 2147483647 h 56"/>
              <a:gd name="T22" fmla="*/ 2147483647 w 31"/>
              <a:gd name="T23" fmla="*/ 2147483647 h 5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1" h="56">
                <a:moveTo>
                  <a:pt x="30" y="9"/>
                </a:moveTo>
                <a:lnTo>
                  <a:pt x="2" y="0"/>
                </a:lnTo>
                <a:lnTo>
                  <a:pt x="0" y="0"/>
                </a:lnTo>
                <a:lnTo>
                  <a:pt x="0" y="3"/>
                </a:lnTo>
                <a:lnTo>
                  <a:pt x="0" y="54"/>
                </a:lnTo>
                <a:lnTo>
                  <a:pt x="0" y="56"/>
                </a:lnTo>
                <a:lnTo>
                  <a:pt x="1" y="56"/>
                </a:lnTo>
                <a:lnTo>
                  <a:pt x="2" y="56"/>
                </a:lnTo>
                <a:lnTo>
                  <a:pt x="4" y="55"/>
                </a:lnTo>
                <a:lnTo>
                  <a:pt x="31" y="13"/>
                </a:lnTo>
                <a:lnTo>
                  <a:pt x="31" y="10"/>
                </a:lnTo>
                <a:lnTo>
                  <a:pt x="30" y="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76" name="Freeform 288"/>
          <p:cNvSpPr>
            <a:spLocks/>
          </p:cNvSpPr>
          <p:nvPr/>
        </p:nvSpPr>
        <p:spPr bwMode="auto">
          <a:xfrm>
            <a:off x="5592763" y="3995738"/>
            <a:ext cx="25400" cy="14287"/>
          </a:xfrm>
          <a:custGeom>
            <a:avLst/>
            <a:gdLst>
              <a:gd name="T0" fmla="*/ 2147483647 w 47"/>
              <a:gd name="T1" fmla="*/ 0 h 24"/>
              <a:gd name="T2" fmla="*/ 2147483647 w 47"/>
              <a:gd name="T3" fmla="*/ 0 h 24"/>
              <a:gd name="T4" fmla="*/ 0 w 47"/>
              <a:gd name="T5" fmla="*/ 0 h 24"/>
              <a:gd name="T6" fmla="*/ 0 w 47"/>
              <a:gd name="T7" fmla="*/ 2147483647 h 24"/>
              <a:gd name="T8" fmla="*/ 0 w 47"/>
              <a:gd name="T9" fmla="*/ 2147483647 h 24"/>
              <a:gd name="T10" fmla="*/ 2147483647 w 47"/>
              <a:gd name="T11" fmla="*/ 2147483647 h 24"/>
              <a:gd name="T12" fmla="*/ 2147483647 w 47"/>
              <a:gd name="T13" fmla="*/ 2147483647 h 24"/>
              <a:gd name="T14" fmla="*/ 2147483647 w 47"/>
              <a:gd name="T15" fmla="*/ 2147483647 h 24"/>
              <a:gd name="T16" fmla="*/ 2147483647 w 47"/>
              <a:gd name="T17" fmla="*/ 2147483647 h 24"/>
              <a:gd name="T18" fmla="*/ 2147483647 w 47"/>
              <a:gd name="T19" fmla="*/ 2147483647 h 24"/>
              <a:gd name="T20" fmla="*/ 2147483647 w 47"/>
              <a:gd name="T21" fmla="*/ 2147483647 h 24"/>
              <a:gd name="T22" fmla="*/ 2147483647 w 47"/>
              <a:gd name="T23" fmla="*/ 2147483647 h 24"/>
              <a:gd name="T24" fmla="*/ 2147483647 w 47"/>
              <a:gd name="T25" fmla="*/ 2147483647 h 24"/>
              <a:gd name="T26" fmla="*/ 2147483647 w 47"/>
              <a:gd name="T27" fmla="*/ 2147483647 h 24"/>
              <a:gd name="T28" fmla="*/ 2147483647 w 47"/>
              <a:gd name="T29" fmla="*/ 2147483647 h 24"/>
              <a:gd name="T30" fmla="*/ 2147483647 w 47"/>
              <a:gd name="T31" fmla="*/ 2147483647 h 24"/>
              <a:gd name="T32" fmla="*/ 2147483647 w 47"/>
              <a:gd name="T33" fmla="*/ 2147483647 h 24"/>
              <a:gd name="T34" fmla="*/ 2147483647 w 47"/>
              <a:gd name="T35" fmla="*/ 2147483647 h 24"/>
              <a:gd name="T36" fmla="*/ 2147483647 w 47"/>
              <a:gd name="T37" fmla="*/ 2147483647 h 24"/>
              <a:gd name="T38" fmla="*/ 2147483647 w 47"/>
              <a:gd name="T39" fmla="*/ 2147483647 h 24"/>
              <a:gd name="T40" fmla="*/ 2147483647 w 47"/>
              <a:gd name="T41" fmla="*/ 0 h 24"/>
              <a:gd name="T42" fmla="*/ 2147483647 w 47"/>
              <a:gd name="T43" fmla="*/ 0 h 2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7" h="24">
                <a:moveTo>
                  <a:pt x="44" y="0"/>
                </a:moveTo>
                <a:lnTo>
                  <a:pt x="3" y="0"/>
                </a:lnTo>
                <a:lnTo>
                  <a:pt x="0" y="0"/>
                </a:lnTo>
                <a:lnTo>
                  <a:pt x="0" y="2"/>
                </a:lnTo>
                <a:lnTo>
                  <a:pt x="0" y="6"/>
                </a:lnTo>
                <a:lnTo>
                  <a:pt x="2" y="11"/>
                </a:lnTo>
                <a:lnTo>
                  <a:pt x="4" y="15"/>
                </a:lnTo>
                <a:lnTo>
                  <a:pt x="7" y="17"/>
                </a:lnTo>
                <a:lnTo>
                  <a:pt x="10" y="20"/>
                </a:lnTo>
                <a:lnTo>
                  <a:pt x="14" y="23"/>
                </a:lnTo>
                <a:lnTo>
                  <a:pt x="18" y="23"/>
                </a:lnTo>
                <a:lnTo>
                  <a:pt x="24" y="24"/>
                </a:lnTo>
                <a:lnTo>
                  <a:pt x="28" y="23"/>
                </a:lnTo>
                <a:lnTo>
                  <a:pt x="32" y="23"/>
                </a:lnTo>
                <a:lnTo>
                  <a:pt x="36" y="20"/>
                </a:lnTo>
                <a:lnTo>
                  <a:pt x="40" y="17"/>
                </a:lnTo>
                <a:lnTo>
                  <a:pt x="43" y="15"/>
                </a:lnTo>
                <a:lnTo>
                  <a:pt x="44" y="11"/>
                </a:lnTo>
                <a:lnTo>
                  <a:pt x="45" y="6"/>
                </a:lnTo>
                <a:lnTo>
                  <a:pt x="47" y="2"/>
                </a:lnTo>
                <a:lnTo>
                  <a:pt x="45" y="0"/>
                </a:lnTo>
                <a:lnTo>
                  <a:pt x="44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77" name="Freeform 289"/>
          <p:cNvSpPr>
            <a:spLocks/>
          </p:cNvSpPr>
          <p:nvPr/>
        </p:nvSpPr>
        <p:spPr bwMode="auto">
          <a:xfrm>
            <a:off x="5551488" y="3871913"/>
            <a:ext cx="107950" cy="114300"/>
          </a:xfrm>
          <a:custGeom>
            <a:avLst/>
            <a:gdLst>
              <a:gd name="T0" fmla="*/ 2147483647 w 204"/>
              <a:gd name="T1" fmla="*/ 2147483647 h 214"/>
              <a:gd name="T2" fmla="*/ 2147483647 w 204"/>
              <a:gd name="T3" fmla="*/ 2147483647 h 214"/>
              <a:gd name="T4" fmla="*/ 2147483647 w 204"/>
              <a:gd name="T5" fmla="*/ 2147483647 h 214"/>
              <a:gd name="T6" fmla="*/ 2147483647 w 204"/>
              <a:gd name="T7" fmla="*/ 2147483647 h 214"/>
              <a:gd name="T8" fmla="*/ 2147483647 w 204"/>
              <a:gd name="T9" fmla="*/ 2147483647 h 214"/>
              <a:gd name="T10" fmla="*/ 2147483647 w 204"/>
              <a:gd name="T11" fmla="*/ 2147483647 h 214"/>
              <a:gd name="T12" fmla="*/ 2147483647 w 204"/>
              <a:gd name="T13" fmla="*/ 2147483647 h 214"/>
              <a:gd name="T14" fmla="*/ 2147483647 w 204"/>
              <a:gd name="T15" fmla="*/ 2147483647 h 214"/>
              <a:gd name="T16" fmla="*/ 2147483647 w 204"/>
              <a:gd name="T17" fmla="*/ 2147483647 h 214"/>
              <a:gd name="T18" fmla="*/ 2147483647 w 204"/>
              <a:gd name="T19" fmla="*/ 2147483647 h 214"/>
              <a:gd name="T20" fmla="*/ 2147483647 w 204"/>
              <a:gd name="T21" fmla="*/ 0 h 214"/>
              <a:gd name="T22" fmla="*/ 2147483647 w 204"/>
              <a:gd name="T23" fmla="*/ 2147483647 h 214"/>
              <a:gd name="T24" fmla="*/ 2147483647 w 204"/>
              <a:gd name="T25" fmla="*/ 2147483647 h 214"/>
              <a:gd name="T26" fmla="*/ 2147483647 w 204"/>
              <a:gd name="T27" fmla="*/ 2147483647 h 214"/>
              <a:gd name="T28" fmla="*/ 2147483647 w 204"/>
              <a:gd name="T29" fmla="*/ 2147483647 h 214"/>
              <a:gd name="T30" fmla="*/ 2147483647 w 204"/>
              <a:gd name="T31" fmla="*/ 2147483647 h 214"/>
              <a:gd name="T32" fmla="*/ 2147483647 w 204"/>
              <a:gd name="T33" fmla="*/ 2147483647 h 214"/>
              <a:gd name="T34" fmla="*/ 2147483647 w 204"/>
              <a:gd name="T35" fmla="*/ 2147483647 h 214"/>
              <a:gd name="T36" fmla="*/ 2147483647 w 204"/>
              <a:gd name="T37" fmla="*/ 2147483647 h 214"/>
              <a:gd name="T38" fmla="*/ 2147483647 w 204"/>
              <a:gd name="T39" fmla="*/ 2147483647 h 214"/>
              <a:gd name="T40" fmla="*/ 2147483647 w 204"/>
              <a:gd name="T41" fmla="*/ 2147483647 h 214"/>
              <a:gd name="T42" fmla="*/ 2147483647 w 204"/>
              <a:gd name="T43" fmla="*/ 2147483647 h 214"/>
              <a:gd name="T44" fmla="*/ 2147483647 w 204"/>
              <a:gd name="T45" fmla="*/ 2147483647 h 214"/>
              <a:gd name="T46" fmla="*/ 2147483647 w 204"/>
              <a:gd name="T47" fmla="*/ 2147483647 h 214"/>
              <a:gd name="T48" fmla="*/ 0 w 204"/>
              <a:gd name="T49" fmla="*/ 2147483647 h 214"/>
              <a:gd name="T50" fmla="*/ 2147483647 w 204"/>
              <a:gd name="T51" fmla="*/ 2147483647 h 214"/>
              <a:gd name="T52" fmla="*/ 2147483647 w 204"/>
              <a:gd name="T53" fmla="*/ 2147483647 h 214"/>
              <a:gd name="T54" fmla="*/ 2147483647 w 204"/>
              <a:gd name="T55" fmla="*/ 2147483647 h 214"/>
              <a:gd name="T56" fmla="*/ 2147483647 w 204"/>
              <a:gd name="T57" fmla="*/ 2147483647 h 214"/>
              <a:gd name="T58" fmla="*/ 2147483647 w 204"/>
              <a:gd name="T59" fmla="*/ 2147483647 h 214"/>
              <a:gd name="T60" fmla="*/ 2147483647 w 204"/>
              <a:gd name="T61" fmla="*/ 2147483647 h 214"/>
              <a:gd name="T62" fmla="*/ 2147483647 w 204"/>
              <a:gd name="T63" fmla="*/ 2147483647 h 21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04" h="214">
                <a:moveTo>
                  <a:pt x="171" y="168"/>
                </a:moveTo>
                <a:lnTo>
                  <a:pt x="171" y="168"/>
                </a:lnTo>
                <a:lnTo>
                  <a:pt x="174" y="157"/>
                </a:lnTo>
                <a:lnTo>
                  <a:pt x="174" y="147"/>
                </a:lnTo>
                <a:lnTo>
                  <a:pt x="174" y="90"/>
                </a:lnTo>
                <a:lnTo>
                  <a:pt x="174" y="79"/>
                </a:lnTo>
                <a:lnTo>
                  <a:pt x="171" y="70"/>
                </a:lnTo>
                <a:lnTo>
                  <a:pt x="167" y="60"/>
                </a:lnTo>
                <a:lnTo>
                  <a:pt x="161" y="52"/>
                </a:lnTo>
                <a:lnTo>
                  <a:pt x="153" y="44"/>
                </a:lnTo>
                <a:lnTo>
                  <a:pt x="145" y="37"/>
                </a:lnTo>
                <a:lnTo>
                  <a:pt x="135" y="31"/>
                </a:lnTo>
                <a:lnTo>
                  <a:pt x="126" y="27"/>
                </a:lnTo>
                <a:lnTo>
                  <a:pt x="126" y="22"/>
                </a:lnTo>
                <a:lnTo>
                  <a:pt x="124" y="16"/>
                </a:lnTo>
                <a:lnTo>
                  <a:pt x="123" y="12"/>
                </a:lnTo>
                <a:lnTo>
                  <a:pt x="122" y="10"/>
                </a:lnTo>
                <a:lnTo>
                  <a:pt x="119" y="5"/>
                </a:lnTo>
                <a:lnTo>
                  <a:pt x="115" y="3"/>
                </a:lnTo>
                <a:lnTo>
                  <a:pt x="111" y="1"/>
                </a:lnTo>
                <a:lnTo>
                  <a:pt x="107" y="0"/>
                </a:lnTo>
                <a:lnTo>
                  <a:pt x="103" y="0"/>
                </a:lnTo>
                <a:lnTo>
                  <a:pt x="97" y="0"/>
                </a:lnTo>
                <a:lnTo>
                  <a:pt x="93" y="1"/>
                </a:lnTo>
                <a:lnTo>
                  <a:pt x="89" y="3"/>
                </a:lnTo>
                <a:lnTo>
                  <a:pt x="86" y="5"/>
                </a:lnTo>
                <a:lnTo>
                  <a:pt x="83" y="10"/>
                </a:lnTo>
                <a:lnTo>
                  <a:pt x="81" y="12"/>
                </a:lnTo>
                <a:lnTo>
                  <a:pt x="79" y="16"/>
                </a:lnTo>
                <a:lnTo>
                  <a:pt x="79" y="22"/>
                </a:lnTo>
                <a:lnTo>
                  <a:pt x="79" y="27"/>
                </a:lnTo>
                <a:lnTo>
                  <a:pt x="68" y="31"/>
                </a:lnTo>
                <a:lnTo>
                  <a:pt x="59" y="37"/>
                </a:lnTo>
                <a:lnTo>
                  <a:pt x="51" y="44"/>
                </a:lnTo>
                <a:lnTo>
                  <a:pt x="44" y="52"/>
                </a:lnTo>
                <a:lnTo>
                  <a:pt x="38" y="60"/>
                </a:lnTo>
                <a:lnTo>
                  <a:pt x="34" y="70"/>
                </a:lnTo>
                <a:lnTo>
                  <a:pt x="32" y="79"/>
                </a:lnTo>
                <a:lnTo>
                  <a:pt x="30" y="90"/>
                </a:lnTo>
                <a:lnTo>
                  <a:pt x="30" y="147"/>
                </a:lnTo>
                <a:lnTo>
                  <a:pt x="32" y="157"/>
                </a:lnTo>
                <a:lnTo>
                  <a:pt x="34" y="168"/>
                </a:lnTo>
                <a:lnTo>
                  <a:pt x="27" y="168"/>
                </a:lnTo>
                <a:lnTo>
                  <a:pt x="21" y="169"/>
                </a:lnTo>
                <a:lnTo>
                  <a:pt x="15" y="172"/>
                </a:lnTo>
                <a:lnTo>
                  <a:pt x="10" y="175"/>
                </a:lnTo>
                <a:lnTo>
                  <a:pt x="6" y="179"/>
                </a:lnTo>
                <a:lnTo>
                  <a:pt x="3" y="181"/>
                </a:lnTo>
                <a:lnTo>
                  <a:pt x="2" y="186"/>
                </a:lnTo>
                <a:lnTo>
                  <a:pt x="0" y="191"/>
                </a:lnTo>
                <a:lnTo>
                  <a:pt x="0" y="211"/>
                </a:lnTo>
                <a:lnTo>
                  <a:pt x="2" y="213"/>
                </a:lnTo>
                <a:lnTo>
                  <a:pt x="3" y="214"/>
                </a:lnTo>
                <a:lnTo>
                  <a:pt x="201" y="214"/>
                </a:lnTo>
                <a:lnTo>
                  <a:pt x="204" y="213"/>
                </a:lnTo>
                <a:lnTo>
                  <a:pt x="204" y="211"/>
                </a:lnTo>
                <a:lnTo>
                  <a:pt x="204" y="191"/>
                </a:lnTo>
                <a:lnTo>
                  <a:pt x="204" y="186"/>
                </a:lnTo>
                <a:lnTo>
                  <a:pt x="202" y="181"/>
                </a:lnTo>
                <a:lnTo>
                  <a:pt x="198" y="179"/>
                </a:lnTo>
                <a:lnTo>
                  <a:pt x="194" y="175"/>
                </a:lnTo>
                <a:lnTo>
                  <a:pt x="190" y="172"/>
                </a:lnTo>
                <a:lnTo>
                  <a:pt x="183" y="169"/>
                </a:lnTo>
                <a:lnTo>
                  <a:pt x="178" y="168"/>
                </a:lnTo>
                <a:lnTo>
                  <a:pt x="171" y="16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78" name="Freeform 290"/>
          <p:cNvSpPr>
            <a:spLocks/>
          </p:cNvSpPr>
          <p:nvPr/>
        </p:nvSpPr>
        <p:spPr bwMode="auto">
          <a:xfrm>
            <a:off x="5888038" y="3995738"/>
            <a:ext cx="23812" cy="14287"/>
          </a:xfrm>
          <a:custGeom>
            <a:avLst/>
            <a:gdLst>
              <a:gd name="T0" fmla="*/ 2147483647 w 46"/>
              <a:gd name="T1" fmla="*/ 0 h 24"/>
              <a:gd name="T2" fmla="*/ 2147483647 w 46"/>
              <a:gd name="T3" fmla="*/ 0 h 24"/>
              <a:gd name="T4" fmla="*/ 2147483647 w 46"/>
              <a:gd name="T5" fmla="*/ 0 h 24"/>
              <a:gd name="T6" fmla="*/ 0 w 46"/>
              <a:gd name="T7" fmla="*/ 2147483647 h 24"/>
              <a:gd name="T8" fmla="*/ 2147483647 w 46"/>
              <a:gd name="T9" fmla="*/ 2147483647 h 24"/>
              <a:gd name="T10" fmla="*/ 2147483647 w 46"/>
              <a:gd name="T11" fmla="*/ 2147483647 h 24"/>
              <a:gd name="T12" fmla="*/ 2147483647 w 46"/>
              <a:gd name="T13" fmla="*/ 2147483647 h 24"/>
              <a:gd name="T14" fmla="*/ 2147483647 w 46"/>
              <a:gd name="T15" fmla="*/ 2147483647 h 24"/>
              <a:gd name="T16" fmla="*/ 2147483647 w 46"/>
              <a:gd name="T17" fmla="*/ 2147483647 h 24"/>
              <a:gd name="T18" fmla="*/ 2147483647 w 46"/>
              <a:gd name="T19" fmla="*/ 2147483647 h 24"/>
              <a:gd name="T20" fmla="*/ 2147483647 w 46"/>
              <a:gd name="T21" fmla="*/ 2147483647 h 24"/>
              <a:gd name="T22" fmla="*/ 2147483647 w 46"/>
              <a:gd name="T23" fmla="*/ 2147483647 h 24"/>
              <a:gd name="T24" fmla="*/ 2147483647 w 46"/>
              <a:gd name="T25" fmla="*/ 2147483647 h 24"/>
              <a:gd name="T26" fmla="*/ 2147483647 w 46"/>
              <a:gd name="T27" fmla="*/ 2147483647 h 24"/>
              <a:gd name="T28" fmla="*/ 2147483647 w 46"/>
              <a:gd name="T29" fmla="*/ 2147483647 h 24"/>
              <a:gd name="T30" fmla="*/ 2147483647 w 46"/>
              <a:gd name="T31" fmla="*/ 2147483647 h 24"/>
              <a:gd name="T32" fmla="*/ 2147483647 w 46"/>
              <a:gd name="T33" fmla="*/ 2147483647 h 24"/>
              <a:gd name="T34" fmla="*/ 2147483647 w 46"/>
              <a:gd name="T35" fmla="*/ 2147483647 h 24"/>
              <a:gd name="T36" fmla="*/ 2147483647 w 46"/>
              <a:gd name="T37" fmla="*/ 2147483647 h 24"/>
              <a:gd name="T38" fmla="*/ 2147483647 w 46"/>
              <a:gd name="T39" fmla="*/ 2147483647 h 24"/>
              <a:gd name="T40" fmla="*/ 2147483647 w 46"/>
              <a:gd name="T41" fmla="*/ 0 h 24"/>
              <a:gd name="T42" fmla="*/ 2147483647 w 46"/>
              <a:gd name="T43" fmla="*/ 0 h 2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6" h="24">
                <a:moveTo>
                  <a:pt x="43" y="0"/>
                </a:moveTo>
                <a:lnTo>
                  <a:pt x="2" y="0"/>
                </a:lnTo>
                <a:lnTo>
                  <a:pt x="1" y="0"/>
                </a:lnTo>
                <a:lnTo>
                  <a:pt x="0" y="2"/>
                </a:lnTo>
                <a:lnTo>
                  <a:pt x="1" y="6"/>
                </a:lnTo>
                <a:lnTo>
                  <a:pt x="2" y="11"/>
                </a:lnTo>
                <a:lnTo>
                  <a:pt x="4" y="15"/>
                </a:lnTo>
                <a:lnTo>
                  <a:pt x="6" y="17"/>
                </a:lnTo>
                <a:lnTo>
                  <a:pt x="10" y="20"/>
                </a:lnTo>
                <a:lnTo>
                  <a:pt x="15" y="23"/>
                </a:lnTo>
                <a:lnTo>
                  <a:pt x="19" y="23"/>
                </a:lnTo>
                <a:lnTo>
                  <a:pt x="23" y="24"/>
                </a:lnTo>
                <a:lnTo>
                  <a:pt x="28" y="23"/>
                </a:lnTo>
                <a:lnTo>
                  <a:pt x="32" y="23"/>
                </a:lnTo>
                <a:lnTo>
                  <a:pt x="36" y="20"/>
                </a:lnTo>
                <a:lnTo>
                  <a:pt x="39" y="17"/>
                </a:lnTo>
                <a:lnTo>
                  <a:pt x="42" y="15"/>
                </a:lnTo>
                <a:lnTo>
                  <a:pt x="45" y="11"/>
                </a:lnTo>
                <a:lnTo>
                  <a:pt x="46" y="6"/>
                </a:lnTo>
                <a:lnTo>
                  <a:pt x="46" y="2"/>
                </a:lnTo>
                <a:lnTo>
                  <a:pt x="46" y="0"/>
                </a:lnTo>
                <a:lnTo>
                  <a:pt x="43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79" name="Freeform 291"/>
          <p:cNvSpPr>
            <a:spLocks/>
          </p:cNvSpPr>
          <p:nvPr/>
        </p:nvSpPr>
        <p:spPr bwMode="auto">
          <a:xfrm>
            <a:off x="5861050" y="3871913"/>
            <a:ext cx="60325" cy="79375"/>
          </a:xfrm>
          <a:custGeom>
            <a:avLst/>
            <a:gdLst>
              <a:gd name="T0" fmla="*/ 2147483647 w 112"/>
              <a:gd name="T1" fmla="*/ 2147483647 h 147"/>
              <a:gd name="T2" fmla="*/ 2147483647 w 112"/>
              <a:gd name="T3" fmla="*/ 2147483647 h 147"/>
              <a:gd name="T4" fmla="*/ 2147483647 w 112"/>
              <a:gd name="T5" fmla="*/ 2147483647 h 147"/>
              <a:gd name="T6" fmla="*/ 2147483647 w 112"/>
              <a:gd name="T7" fmla="*/ 2147483647 h 147"/>
              <a:gd name="T8" fmla="*/ 2147483647 w 112"/>
              <a:gd name="T9" fmla="*/ 2147483647 h 147"/>
              <a:gd name="T10" fmla="*/ 2147483647 w 112"/>
              <a:gd name="T11" fmla="*/ 2147483647 h 147"/>
              <a:gd name="T12" fmla="*/ 2147483647 w 112"/>
              <a:gd name="T13" fmla="*/ 2147483647 h 147"/>
              <a:gd name="T14" fmla="*/ 2147483647 w 112"/>
              <a:gd name="T15" fmla="*/ 2147483647 h 147"/>
              <a:gd name="T16" fmla="*/ 2147483647 w 112"/>
              <a:gd name="T17" fmla="*/ 2147483647 h 147"/>
              <a:gd name="T18" fmla="*/ 2147483647 w 112"/>
              <a:gd name="T19" fmla="*/ 2147483647 h 147"/>
              <a:gd name="T20" fmla="*/ 2147483647 w 112"/>
              <a:gd name="T21" fmla="*/ 2147483647 h 147"/>
              <a:gd name="T22" fmla="*/ 2147483647 w 112"/>
              <a:gd name="T23" fmla="*/ 0 h 147"/>
              <a:gd name="T24" fmla="*/ 2147483647 w 112"/>
              <a:gd name="T25" fmla="*/ 0 h 147"/>
              <a:gd name="T26" fmla="*/ 2147483647 w 112"/>
              <a:gd name="T27" fmla="*/ 0 h 147"/>
              <a:gd name="T28" fmla="*/ 2147483647 w 112"/>
              <a:gd name="T29" fmla="*/ 2147483647 h 147"/>
              <a:gd name="T30" fmla="*/ 2147483647 w 112"/>
              <a:gd name="T31" fmla="*/ 2147483647 h 147"/>
              <a:gd name="T32" fmla="*/ 2147483647 w 112"/>
              <a:gd name="T33" fmla="*/ 2147483647 h 147"/>
              <a:gd name="T34" fmla="*/ 2147483647 w 112"/>
              <a:gd name="T35" fmla="*/ 2147483647 h 147"/>
              <a:gd name="T36" fmla="*/ 2147483647 w 112"/>
              <a:gd name="T37" fmla="*/ 2147483647 h 147"/>
              <a:gd name="T38" fmla="*/ 2147483647 w 112"/>
              <a:gd name="T39" fmla="*/ 2147483647 h 147"/>
              <a:gd name="T40" fmla="*/ 2147483647 w 112"/>
              <a:gd name="T41" fmla="*/ 2147483647 h 147"/>
              <a:gd name="T42" fmla="*/ 2147483647 w 112"/>
              <a:gd name="T43" fmla="*/ 2147483647 h 147"/>
              <a:gd name="T44" fmla="*/ 2147483647 w 112"/>
              <a:gd name="T45" fmla="*/ 2147483647 h 147"/>
              <a:gd name="T46" fmla="*/ 2147483647 w 112"/>
              <a:gd name="T47" fmla="*/ 2147483647 h 147"/>
              <a:gd name="T48" fmla="*/ 2147483647 w 112"/>
              <a:gd name="T49" fmla="*/ 2147483647 h 147"/>
              <a:gd name="T50" fmla="*/ 2147483647 w 112"/>
              <a:gd name="T51" fmla="*/ 2147483647 h 147"/>
              <a:gd name="T52" fmla="*/ 2147483647 w 112"/>
              <a:gd name="T53" fmla="*/ 2147483647 h 147"/>
              <a:gd name="T54" fmla="*/ 2147483647 w 112"/>
              <a:gd name="T55" fmla="*/ 2147483647 h 147"/>
              <a:gd name="T56" fmla="*/ 0 w 112"/>
              <a:gd name="T57" fmla="*/ 2147483647 h 147"/>
              <a:gd name="T58" fmla="*/ 0 w 112"/>
              <a:gd name="T59" fmla="*/ 2147483647 h 147"/>
              <a:gd name="T60" fmla="*/ 0 w 112"/>
              <a:gd name="T61" fmla="*/ 2147483647 h 147"/>
              <a:gd name="T62" fmla="*/ 2147483647 w 112"/>
              <a:gd name="T63" fmla="*/ 2147483647 h 14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12" h="147">
                <a:moveTo>
                  <a:pt x="112" y="35"/>
                </a:moveTo>
                <a:lnTo>
                  <a:pt x="112" y="35"/>
                </a:lnTo>
                <a:lnTo>
                  <a:pt x="104" y="30"/>
                </a:lnTo>
                <a:lnTo>
                  <a:pt x="94" y="27"/>
                </a:lnTo>
                <a:lnTo>
                  <a:pt x="94" y="22"/>
                </a:lnTo>
                <a:lnTo>
                  <a:pt x="94" y="16"/>
                </a:lnTo>
                <a:lnTo>
                  <a:pt x="93" y="12"/>
                </a:lnTo>
                <a:lnTo>
                  <a:pt x="90" y="10"/>
                </a:lnTo>
                <a:lnTo>
                  <a:pt x="87" y="5"/>
                </a:lnTo>
                <a:lnTo>
                  <a:pt x="84" y="3"/>
                </a:lnTo>
                <a:lnTo>
                  <a:pt x="80" y="1"/>
                </a:lnTo>
                <a:lnTo>
                  <a:pt x="76" y="0"/>
                </a:lnTo>
                <a:lnTo>
                  <a:pt x="71" y="0"/>
                </a:lnTo>
                <a:lnTo>
                  <a:pt x="67" y="0"/>
                </a:lnTo>
                <a:lnTo>
                  <a:pt x="63" y="1"/>
                </a:lnTo>
                <a:lnTo>
                  <a:pt x="58" y="3"/>
                </a:lnTo>
                <a:lnTo>
                  <a:pt x="54" y="5"/>
                </a:lnTo>
                <a:lnTo>
                  <a:pt x="52" y="10"/>
                </a:lnTo>
                <a:lnTo>
                  <a:pt x="50" y="12"/>
                </a:lnTo>
                <a:lnTo>
                  <a:pt x="49" y="16"/>
                </a:lnTo>
                <a:lnTo>
                  <a:pt x="48" y="22"/>
                </a:lnTo>
                <a:lnTo>
                  <a:pt x="48" y="27"/>
                </a:lnTo>
                <a:lnTo>
                  <a:pt x="38" y="31"/>
                </a:lnTo>
                <a:lnTo>
                  <a:pt x="28" y="37"/>
                </a:lnTo>
                <a:lnTo>
                  <a:pt x="20" y="44"/>
                </a:lnTo>
                <a:lnTo>
                  <a:pt x="13" y="52"/>
                </a:lnTo>
                <a:lnTo>
                  <a:pt x="7" y="60"/>
                </a:lnTo>
                <a:lnTo>
                  <a:pt x="3" y="70"/>
                </a:lnTo>
                <a:lnTo>
                  <a:pt x="0" y="79"/>
                </a:lnTo>
                <a:lnTo>
                  <a:pt x="0" y="90"/>
                </a:lnTo>
                <a:lnTo>
                  <a:pt x="0" y="147"/>
                </a:lnTo>
                <a:lnTo>
                  <a:pt x="112" y="3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80" name="Freeform 292"/>
          <p:cNvSpPr>
            <a:spLocks/>
          </p:cNvSpPr>
          <p:nvPr/>
        </p:nvSpPr>
        <p:spPr bwMode="auto">
          <a:xfrm>
            <a:off x="5861050" y="3908425"/>
            <a:ext cx="95250" cy="77788"/>
          </a:xfrm>
          <a:custGeom>
            <a:avLst/>
            <a:gdLst>
              <a:gd name="T0" fmla="*/ 2147483647 w 176"/>
              <a:gd name="T1" fmla="*/ 2147483647 h 143"/>
              <a:gd name="T2" fmla="*/ 2147483647 w 176"/>
              <a:gd name="T3" fmla="*/ 2147483647 h 143"/>
              <a:gd name="T4" fmla="*/ 2147483647 w 176"/>
              <a:gd name="T5" fmla="*/ 2147483647 h 143"/>
              <a:gd name="T6" fmla="*/ 2147483647 w 176"/>
              <a:gd name="T7" fmla="*/ 2147483647 h 143"/>
              <a:gd name="T8" fmla="*/ 2147483647 w 176"/>
              <a:gd name="T9" fmla="*/ 2147483647 h 143"/>
              <a:gd name="T10" fmla="*/ 2147483647 w 176"/>
              <a:gd name="T11" fmla="*/ 2147483647 h 143"/>
              <a:gd name="T12" fmla="*/ 2147483647 w 176"/>
              <a:gd name="T13" fmla="*/ 0 h 143"/>
              <a:gd name="T14" fmla="*/ 0 w 176"/>
              <a:gd name="T15" fmla="*/ 2147483647 h 143"/>
              <a:gd name="T16" fmla="*/ 2147483647 w 176"/>
              <a:gd name="T17" fmla="*/ 2147483647 h 143"/>
              <a:gd name="T18" fmla="*/ 2147483647 w 176"/>
              <a:gd name="T19" fmla="*/ 2147483647 h 143"/>
              <a:gd name="T20" fmla="*/ 2147483647 w 176"/>
              <a:gd name="T21" fmla="*/ 2147483647 h 143"/>
              <a:gd name="T22" fmla="*/ 2147483647 w 176"/>
              <a:gd name="T23" fmla="*/ 2147483647 h 143"/>
              <a:gd name="T24" fmla="*/ 2147483647 w 176"/>
              <a:gd name="T25" fmla="*/ 2147483647 h 143"/>
              <a:gd name="T26" fmla="*/ 2147483647 w 176"/>
              <a:gd name="T27" fmla="*/ 2147483647 h 143"/>
              <a:gd name="T28" fmla="*/ 2147483647 w 176"/>
              <a:gd name="T29" fmla="*/ 2147483647 h 143"/>
              <a:gd name="T30" fmla="*/ 2147483647 w 176"/>
              <a:gd name="T31" fmla="*/ 2147483647 h 143"/>
              <a:gd name="T32" fmla="*/ 2147483647 w 176"/>
              <a:gd name="T33" fmla="*/ 2147483647 h 143"/>
              <a:gd name="T34" fmla="*/ 2147483647 w 176"/>
              <a:gd name="T35" fmla="*/ 2147483647 h 143"/>
              <a:gd name="T36" fmla="*/ 2147483647 w 176"/>
              <a:gd name="T37" fmla="*/ 2147483647 h 143"/>
              <a:gd name="T38" fmla="*/ 2147483647 w 176"/>
              <a:gd name="T39" fmla="*/ 2147483647 h 14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76" h="143">
                <a:moveTo>
                  <a:pt x="142" y="97"/>
                </a:moveTo>
                <a:lnTo>
                  <a:pt x="142" y="97"/>
                </a:lnTo>
                <a:lnTo>
                  <a:pt x="145" y="86"/>
                </a:lnTo>
                <a:lnTo>
                  <a:pt x="146" y="76"/>
                </a:lnTo>
                <a:lnTo>
                  <a:pt x="146" y="19"/>
                </a:lnTo>
                <a:lnTo>
                  <a:pt x="145" y="10"/>
                </a:lnTo>
                <a:lnTo>
                  <a:pt x="143" y="0"/>
                </a:lnTo>
                <a:lnTo>
                  <a:pt x="0" y="143"/>
                </a:lnTo>
                <a:lnTo>
                  <a:pt x="173" y="143"/>
                </a:lnTo>
                <a:lnTo>
                  <a:pt x="175" y="142"/>
                </a:lnTo>
                <a:lnTo>
                  <a:pt x="176" y="140"/>
                </a:lnTo>
                <a:lnTo>
                  <a:pt x="176" y="120"/>
                </a:lnTo>
                <a:lnTo>
                  <a:pt x="175" y="115"/>
                </a:lnTo>
                <a:lnTo>
                  <a:pt x="173" y="110"/>
                </a:lnTo>
                <a:lnTo>
                  <a:pt x="171" y="108"/>
                </a:lnTo>
                <a:lnTo>
                  <a:pt x="167" y="104"/>
                </a:lnTo>
                <a:lnTo>
                  <a:pt x="161" y="101"/>
                </a:lnTo>
                <a:lnTo>
                  <a:pt x="156" y="98"/>
                </a:lnTo>
                <a:lnTo>
                  <a:pt x="149" y="97"/>
                </a:lnTo>
                <a:lnTo>
                  <a:pt x="142" y="9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81" name="Freeform 293"/>
          <p:cNvSpPr>
            <a:spLocks/>
          </p:cNvSpPr>
          <p:nvPr/>
        </p:nvSpPr>
        <p:spPr bwMode="auto">
          <a:xfrm>
            <a:off x="5834063" y="3862388"/>
            <a:ext cx="131762" cy="133350"/>
          </a:xfrm>
          <a:custGeom>
            <a:avLst/>
            <a:gdLst>
              <a:gd name="T0" fmla="*/ 2147483647 w 246"/>
              <a:gd name="T1" fmla="*/ 2147483647 h 246"/>
              <a:gd name="T2" fmla="*/ 2147483647 w 246"/>
              <a:gd name="T3" fmla="*/ 2147483647 h 246"/>
              <a:gd name="T4" fmla="*/ 2147483647 w 246"/>
              <a:gd name="T5" fmla="*/ 2147483647 h 246"/>
              <a:gd name="T6" fmla="*/ 2147483647 w 246"/>
              <a:gd name="T7" fmla="*/ 0 h 246"/>
              <a:gd name="T8" fmla="*/ 2147483647 w 246"/>
              <a:gd name="T9" fmla="*/ 2147483647 h 246"/>
              <a:gd name="T10" fmla="*/ 2147483647 w 246"/>
              <a:gd name="T11" fmla="*/ 2147483647 h 246"/>
              <a:gd name="T12" fmla="*/ 2147483647 w 246"/>
              <a:gd name="T13" fmla="*/ 2147483647 h 246"/>
              <a:gd name="T14" fmla="*/ 2147483647 w 246"/>
              <a:gd name="T15" fmla="*/ 2147483647 h 246"/>
              <a:gd name="T16" fmla="*/ 2147483647 w 246"/>
              <a:gd name="T17" fmla="*/ 2147483647 h 246"/>
              <a:gd name="T18" fmla="*/ 2147483647 w 246"/>
              <a:gd name="T19" fmla="*/ 2147483647 h 246"/>
              <a:gd name="T20" fmla="*/ 2147483647 w 246"/>
              <a:gd name="T21" fmla="*/ 2147483647 h 246"/>
              <a:gd name="T22" fmla="*/ 2147483647 w 246"/>
              <a:gd name="T23" fmla="*/ 2147483647 h 246"/>
              <a:gd name="T24" fmla="*/ 0 w 246"/>
              <a:gd name="T25" fmla="*/ 2147483647 h 246"/>
              <a:gd name="T26" fmla="*/ 2147483647 w 246"/>
              <a:gd name="T27" fmla="*/ 2147483647 h 246"/>
              <a:gd name="T28" fmla="*/ 2147483647 w 246"/>
              <a:gd name="T29" fmla="*/ 2147483647 h 246"/>
              <a:gd name="T30" fmla="*/ 2147483647 w 246"/>
              <a:gd name="T31" fmla="*/ 2147483647 h 246"/>
              <a:gd name="T32" fmla="*/ 2147483647 w 246"/>
              <a:gd name="T33" fmla="*/ 2147483647 h 246"/>
              <a:gd name="T34" fmla="*/ 2147483647 w 246"/>
              <a:gd name="T35" fmla="*/ 2147483647 h 246"/>
              <a:gd name="T36" fmla="*/ 2147483647 w 246"/>
              <a:gd name="T37" fmla="*/ 2147483647 h 246"/>
              <a:gd name="T38" fmla="*/ 2147483647 w 246"/>
              <a:gd name="T39" fmla="*/ 2147483647 h 246"/>
              <a:gd name="T40" fmla="*/ 2147483647 w 246"/>
              <a:gd name="T41" fmla="*/ 2147483647 h 246"/>
              <a:gd name="T42" fmla="*/ 2147483647 w 246"/>
              <a:gd name="T43" fmla="*/ 2147483647 h 246"/>
              <a:gd name="T44" fmla="*/ 2147483647 w 246"/>
              <a:gd name="T45" fmla="*/ 2147483647 h 246"/>
              <a:gd name="T46" fmla="*/ 2147483647 w 246"/>
              <a:gd name="T47" fmla="*/ 2147483647 h 246"/>
              <a:gd name="T48" fmla="*/ 2147483647 w 246"/>
              <a:gd name="T49" fmla="*/ 2147483647 h 246"/>
              <a:gd name="T50" fmla="*/ 2147483647 w 246"/>
              <a:gd name="T51" fmla="*/ 2147483647 h 24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46" h="246">
                <a:moveTo>
                  <a:pt x="243" y="3"/>
                </a:moveTo>
                <a:lnTo>
                  <a:pt x="243" y="3"/>
                </a:lnTo>
                <a:lnTo>
                  <a:pt x="240" y="1"/>
                </a:lnTo>
                <a:lnTo>
                  <a:pt x="237" y="0"/>
                </a:lnTo>
                <a:lnTo>
                  <a:pt x="235" y="1"/>
                </a:lnTo>
                <a:lnTo>
                  <a:pt x="232" y="3"/>
                </a:lnTo>
                <a:lnTo>
                  <a:pt x="175" y="59"/>
                </a:lnTo>
                <a:lnTo>
                  <a:pt x="55" y="180"/>
                </a:lnTo>
                <a:lnTo>
                  <a:pt x="52" y="183"/>
                </a:lnTo>
                <a:lnTo>
                  <a:pt x="22" y="213"/>
                </a:lnTo>
                <a:lnTo>
                  <a:pt x="3" y="232"/>
                </a:lnTo>
                <a:lnTo>
                  <a:pt x="1" y="235"/>
                </a:lnTo>
                <a:lnTo>
                  <a:pt x="0" y="237"/>
                </a:lnTo>
                <a:lnTo>
                  <a:pt x="1" y="240"/>
                </a:lnTo>
                <a:lnTo>
                  <a:pt x="3" y="243"/>
                </a:lnTo>
                <a:lnTo>
                  <a:pt x="5" y="246"/>
                </a:lnTo>
                <a:lnTo>
                  <a:pt x="8" y="246"/>
                </a:lnTo>
                <a:lnTo>
                  <a:pt x="12" y="246"/>
                </a:lnTo>
                <a:lnTo>
                  <a:pt x="15" y="243"/>
                </a:lnTo>
                <a:lnTo>
                  <a:pt x="30" y="229"/>
                </a:lnTo>
                <a:lnTo>
                  <a:pt x="186" y="72"/>
                </a:lnTo>
                <a:lnTo>
                  <a:pt x="243" y="15"/>
                </a:lnTo>
                <a:lnTo>
                  <a:pt x="246" y="12"/>
                </a:lnTo>
                <a:lnTo>
                  <a:pt x="246" y="8"/>
                </a:lnTo>
                <a:lnTo>
                  <a:pt x="246" y="5"/>
                </a:lnTo>
                <a:lnTo>
                  <a:pt x="243" y="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82" name="Freeform 294"/>
          <p:cNvSpPr>
            <a:spLocks noEditPoints="1"/>
          </p:cNvSpPr>
          <p:nvPr/>
        </p:nvSpPr>
        <p:spPr bwMode="auto">
          <a:xfrm>
            <a:off x="4076700" y="3586163"/>
            <a:ext cx="103188" cy="128587"/>
          </a:xfrm>
          <a:custGeom>
            <a:avLst/>
            <a:gdLst>
              <a:gd name="T0" fmla="*/ 2147483647 w 192"/>
              <a:gd name="T1" fmla="*/ 2147483647 h 238"/>
              <a:gd name="T2" fmla="*/ 2147483647 w 192"/>
              <a:gd name="T3" fmla="*/ 2147483647 h 238"/>
              <a:gd name="T4" fmla="*/ 2147483647 w 192"/>
              <a:gd name="T5" fmla="*/ 2147483647 h 238"/>
              <a:gd name="T6" fmla="*/ 2147483647 w 192"/>
              <a:gd name="T7" fmla="*/ 2147483647 h 238"/>
              <a:gd name="T8" fmla="*/ 2147483647 w 192"/>
              <a:gd name="T9" fmla="*/ 2147483647 h 238"/>
              <a:gd name="T10" fmla="*/ 2147483647 w 192"/>
              <a:gd name="T11" fmla="*/ 0 h 238"/>
              <a:gd name="T12" fmla="*/ 2147483647 w 192"/>
              <a:gd name="T13" fmla="*/ 2147483647 h 238"/>
              <a:gd name="T14" fmla="*/ 2147483647 w 192"/>
              <a:gd name="T15" fmla="*/ 2147483647 h 238"/>
              <a:gd name="T16" fmla="*/ 2147483647 w 192"/>
              <a:gd name="T17" fmla="*/ 2147483647 h 238"/>
              <a:gd name="T18" fmla="*/ 2147483647 w 192"/>
              <a:gd name="T19" fmla="*/ 2147483647 h 238"/>
              <a:gd name="T20" fmla="*/ 2147483647 w 192"/>
              <a:gd name="T21" fmla="*/ 2147483647 h 238"/>
              <a:gd name="T22" fmla="*/ 2147483647 w 192"/>
              <a:gd name="T23" fmla="*/ 2147483647 h 238"/>
              <a:gd name="T24" fmla="*/ 2147483647 w 192"/>
              <a:gd name="T25" fmla="*/ 2147483647 h 238"/>
              <a:gd name="T26" fmla="*/ 0 w 192"/>
              <a:gd name="T27" fmla="*/ 2147483647 h 238"/>
              <a:gd name="T28" fmla="*/ 0 w 192"/>
              <a:gd name="T29" fmla="*/ 2147483647 h 238"/>
              <a:gd name="T30" fmla="*/ 2147483647 w 192"/>
              <a:gd name="T31" fmla="*/ 2147483647 h 238"/>
              <a:gd name="T32" fmla="*/ 2147483647 w 192"/>
              <a:gd name="T33" fmla="*/ 2147483647 h 238"/>
              <a:gd name="T34" fmla="*/ 2147483647 w 192"/>
              <a:gd name="T35" fmla="*/ 2147483647 h 238"/>
              <a:gd name="T36" fmla="*/ 2147483647 w 192"/>
              <a:gd name="T37" fmla="*/ 2147483647 h 238"/>
              <a:gd name="T38" fmla="*/ 2147483647 w 192"/>
              <a:gd name="T39" fmla="*/ 2147483647 h 238"/>
              <a:gd name="T40" fmla="*/ 2147483647 w 192"/>
              <a:gd name="T41" fmla="*/ 2147483647 h 238"/>
              <a:gd name="T42" fmla="*/ 2147483647 w 192"/>
              <a:gd name="T43" fmla="*/ 2147483647 h 238"/>
              <a:gd name="T44" fmla="*/ 2147483647 w 192"/>
              <a:gd name="T45" fmla="*/ 2147483647 h 238"/>
              <a:gd name="T46" fmla="*/ 2147483647 w 192"/>
              <a:gd name="T47" fmla="*/ 2147483647 h 238"/>
              <a:gd name="T48" fmla="*/ 2147483647 w 192"/>
              <a:gd name="T49" fmla="*/ 2147483647 h 238"/>
              <a:gd name="T50" fmla="*/ 2147483647 w 192"/>
              <a:gd name="T51" fmla="*/ 2147483647 h 238"/>
              <a:gd name="T52" fmla="*/ 2147483647 w 192"/>
              <a:gd name="T53" fmla="*/ 2147483647 h 238"/>
              <a:gd name="T54" fmla="*/ 2147483647 w 192"/>
              <a:gd name="T55" fmla="*/ 2147483647 h 238"/>
              <a:gd name="T56" fmla="*/ 2147483647 w 192"/>
              <a:gd name="T57" fmla="*/ 2147483647 h 238"/>
              <a:gd name="T58" fmla="*/ 2147483647 w 192"/>
              <a:gd name="T59" fmla="*/ 2147483647 h 238"/>
              <a:gd name="T60" fmla="*/ 2147483647 w 192"/>
              <a:gd name="T61" fmla="*/ 2147483647 h 238"/>
              <a:gd name="T62" fmla="*/ 2147483647 w 192"/>
              <a:gd name="T63" fmla="*/ 2147483647 h 238"/>
              <a:gd name="T64" fmla="*/ 2147483647 w 192"/>
              <a:gd name="T65" fmla="*/ 2147483647 h 238"/>
              <a:gd name="T66" fmla="*/ 2147483647 w 192"/>
              <a:gd name="T67" fmla="*/ 2147483647 h 238"/>
              <a:gd name="T68" fmla="*/ 2147483647 w 192"/>
              <a:gd name="T69" fmla="*/ 2147483647 h 238"/>
              <a:gd name="T70" fmla="*/ 2147483647 w 192"/>
              <a:gd name="T71" fmla="*/ 2147483647 h 238"/>
              <a:gd name="T72" fmla="*/ 2147483647 w 192"/>
              <a:gd name="T73" fmla="*/ 2147483647 h 238"/>
              <a:gd name="T74" fmla="*/ 2147483647 w 192"/>
              <a:gd name="T75" fmla="*/ 2147483647 h 238"/>
              <a:gd name="T76" fmla="*/ 2147483647 w 192"/>
              <a:gd name="T77" fmla="*/ 2147483647 h 238"/>
              <a:gd name="T78" fmla="*/ 2147483647 w 192"/>
              <a:gd name="T79" fmla="*/ 2147483647 h 238"/>
              <a:gd name="T80" fmla="*/ 2147483647 w 192"/>
              <a:gd name="T81" fmla="*/ 2147483647 h 238"/>
              <a:gd name="T82" fmla="*/ 2147483647 w 192"/>
              <a:gd name="T83" fmla="*/ 2147483647 h 238"/>
              <a:gd name="T84" fmla="*/ 2147483647 w 192"/>
              <a:gd name="T85" fmla="*/ 2147483647 h 238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92" h="238">
                <a:moveTo>
                  <a:pt x="171" y="93"/>
                </a:moveTo>
                <a:lnTo>
                  <a:pt x="157" y="93"/>
                </a:lnTo>
                <a:lnTo>
                  <a:pt x="157" y="92"/>
                </a:lnTo>
                <a:lnTo>
                  <a:pt x="157" y="64"/>
                </a:lnTo>
                <a:lnTo>
                  <a:pt x="156" y="51"/>
                </a:lnTo>
                <a:lnTo>
                  <a:pt x="153" y="39"/>
                </a:lnTo>
                <a:lnTo>
                  <a:pt x="147" y="28"/>
                </a:lnTo>
                <a:lnTo>
                  <a:pt x="140" y="18"/>
                </a:lnTo>
                <a:lnTo>
                  <a:pt x="130" y="11"/>
                </a:lnTo>
                <a:lnTo>
                  <a:pt x="119" y="4"/>
                </a:lnTo>
                <a:lnTo>
                  <a:pt x="107" y="2"/>
                </a:lnTo>
                <a:lnTo>
                  <a:pt x="93" y="0"/>
                </a:lnTo>
                <a:lnTo>
                  <a:pt x="81" y="2"/>
                </a:lnTo>
                <a:lnTo>
                  <a:pt x="69" y="4"/>
                </a:lnTo>
                <a:lnTo>
                  <a:pt x="58" y="11"/>
                </a:lnTo>
                <a:lnTo>
                  <a:pt x="48" y="18"/>
                </a:lnTo>
                <a:lnTo>
                  <a:pt x="40" y="28"/>
                </a:lnTo>
                <a:lnTo>
                  <a:pt x="35" y="39"/>
                </a:lnTo>
                <a:lnTo>
                  <a:pt x="30" y="51"/>
                </a:lnTo>
                <a:lnTo>
                  <a:pt x="29" y="64"/>
                </a:lnTo>
                <a:lnTo>
                  <a:pt x="29" y="92"/>
                </a:lnTo>
                <a:lnTo>
                  <a:pt x="29" y="93"/>
                </a:lnTo>
                <a:lnTo>
                  <a:pt x="22" y="93"/>
                </a:lnTo>
                <a:lnTo>
                  <a:pt x="18" y="94"/>
                </a:lnTo>
                <a:lnTo>
                  <a:pt x="14" y="94"/>
                </a:lnTo>
                <a:lnTo>
                  <a:pt x="7" y="100"/>
                </a:lnTo>
                <a:lnTo>
                  <a:pt x="2" y="107"/>
                </a:lnTo>
                <a:lnTo>
                  <a:pt x="0" y="111"/>
                </a:lnTo>
                <a:lnTo>
                  <a:pt x="0" y="115"/>
                </a:lnTo>
                <a:lnTo>
                  <a:pt x="0" y="217"/>
                </a:lnTo>
                <a:lnTo>
                  <a:pt x="0" y="221"/>
                </a:lnTo>
                <a:lnTo>
                  <a:pt x="2" y="225"/>
                </a:lnTo>
                <a:lnTo>
                  <a:pt x="7" y="232"/>
                </a:lnTo>
                <a:lnTo>
                  <a:pt x="14" y="236"/>
                </a:lnTo>
                <a:lnTo>
                  <a:pt x="18" y="238"/>
                </a:lnTo>
                <a:lnTo>
                  <a:pt x="22" y="238"/>
                </a:lnTo>
                <a:lnTo>
                  <a:pt x="171" y="238"/>
                </a:lnTo>
                <a:lnTo>
                  <a:pt x="175" y="238"/>
                </a:lnTo>
                <a:lnTo>
                  <a:pt x="179" y="236"/>
                </a:lnTo>
                <a:lnTo>
                  <a:pt x="186" y="232"/>
                </a:lnTo>
                <a:lnTo>
                  <a:pt x="190" y="225"/>
                </a:lnTo>
                <a:lnTo>
                  <a:pt x="192" y="221"/>
                </a:lnTo>
                <a:lnTo>
                  <a:pt x="192" y="217"/>
                </a:lnTo>
                <a:lnTo>
                  <a:pt x="192" y="115"/>
                </a:lnTo>
                <a:lnTo>
                  <a:pt x="192" y="111"/>
                </a:lnTo>
                <a:lnTo>
                  <a:pt x="190" y="107"/>
                </a:lnTo>
                <a:lnTo>
                  <a:pt x="186" y="100"/>
                </a:lnTo>
                <a:lnTo>
                  <a:pt x="179" y="94"/>
                </a:lnTo>
                <a:lnTo>
                  <a:pt x="175" y="94"/>
                </a:lnTo>
                <a:lnTo>
                  <a:pt x="171" y="93"/>
                </a:lnTo>
                <a:close/>
                <a:moveTo>
                  <a:pt x="62" y="92"/>
                </a:moveTo>
                <a:lnTo>
                  <a:pt x="62" y="64"/>
                </a:lnTo>
                <a:lnTo>
                  <a:pt x="63" y="58"/>
                </a:lnTo>
                <a:lnTo>
                  <a:pt x="65" y="52"/>
                </a:lnTo>
                <a:lnTo>
                  <a:pt x="67" y="47"/>
                </a:lnTo>
                <a:lnTo>
                  <a:pt x="71" y="41"/>
                </a:lnTo>
                <a:lnTo>
                  <a:pt x="76" y="39"/>
                </a:lnTo>
                <a:lnTo>
                  <a:pt x="81" y="34"/>
                </a:lnTo>
                <a:lnTo>
                  <a:pt x="88" y="33"/>
                </a:lnTo>
                <a:lnTo>
                  <a:pt x="93" y="33"/>
                </a:lnTo>
                <a:lnTo>
                  <a:pt x="100" y="33"/>
                </a:lnTo>
                <a:lnTo>
                  <a:pt x="106" y="34"/>
                </a:lnTo>
                <a:lnTo>
                  <a:pt x="111" y="39"/>
                </a:lnTo>
                <a:lnTo>
                  <a:pt x="116" y="41"/>
                </a:lnTo>
                <a:lnTo>
                  <a:pt x="119" y="47"/>
                </a:lnTo>
                <a:lnTo>
                  <a:pt x="123" y="52"/>
                </a:lnTo>
                <a:lnTo>
                  <a:pt x="125" y="58"/>
                </a:lnTo>
                <a:lnTo>
                  <a:pt x="125" y="64"/>
                </a:lnTo>
                <a:lnTo>
                  <a:pt x="125" y="92"/>
                </a:lnTo>
                <a:lnTo>
                  <a:pt x="126" y="93"/>
                </a:lnTo>
                <a:lnTo>
                  <a:pt x="62" y="93"/>
                </a:lnTo>
                <a:lnTo>
                  <a:pt x="62" y="92"/>
                </a:lnTo>
                <a:close/>
                <a:moveTo>
                  <a:pt x="175" y="217"/>
                </a:moveTo>
                <a:lnTo>
                  <a:pt x="175" y="217"/>
                </a:lnTo>
                <a:lnTo>
                  <a:pt x="174" y="220"/>
                </a:lnTo>
                <a:lnTo>
                  <a:pt x="171" y="221"/>
                </a:lnTo>
                <a:lnTo>
                  <a:pt x="22" y="221"/>
                </a:lnTo>
                <a:lnTo>
                  <a:pt x="18" y="220"/>
                </a:lnTo>
                <a:lnTo>
                  <a:pt x="17" y="217"/>
                </a:lnTo>
                <a:lnTo>
                  <a:pt x="17" y="115"/>
                </a:lnTo>
                <a:lnTo>
                  <a:pt x="18" y="111"/>
                </a:lnTo>
                <a:lnTo>
                  <a:pt x="22" y="109"/>
                </a:lnTo>
                <a:lnTo>
                  <a:pt x="171" y="109"/>
                </a:lnTo>
                <a:lnTo>
                  <a:pt x="174" y="111"/>
                </a:lnTo>
                <a:lnTo>
                  <a:pt x="175" y="115"/>
                </a:lnTo>
                <a:lnTo>
                  <a:pt x="175" y="2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83" name="Freeform 295"/>
          <p:cNvSpPr>
            <a:spLocks/>
          </p:cNvSpPr>
          <p:nvPr/>
        </p:nvSpPr>
        <p:spPr bwMode="auto">
          <a:xfrm>
            <a:off x="4121150" y="3671888"/>
            <a:ext cx="14288" cy="20637"/>
          </a:xfrm>
          <a:custGeom>
            <a:avLst/>
            <a:gdLst>
              <a:gd name="T0" fmla="*/ 2147483647 w 24"/>
              <a:gd name="T1" fmla="*/ 0 h 37"/>
              <a:gd name="T2" fmla="*/ 2147483647 w 24"/>
              <a:gd name="T3" fmla="*/ 0 h 37"/>
              <a:gd name="T4" fmla="*/ 2147483647 w 24"/>
              <a:gd name="T5" fmla="*/ 2147483647 h 37"/>
              <a:gd name="T6" fmla="*/ 2147483647 w 24"/>
              <a:gd name="T7" fmla="*/ 2147483647 h 37"/>
              <a:gd name="T8" fmla="*/ 2147483647 w 24"/>
              <a:gd name="T9" fmla="*/ 2147483647 h 37"/>
              <a:gd name="T10" fmla="*/ 0 w 24"/>
              <a:gd name="T11" fmla="*/ 2147483647 h 37"/>
              <a:gd name="T12" fmla="*/ 0 w 24"/>
              <a:gd name="T13" fmla="*/ 2147483647 h 37"/>
              <a:gd name="T14" fmla="*/ 2147483647 w 24"/>
              <a:gd name="T15" fmla="*/ 2147483647 h 37"/>
              <a:gd name="T16" fmla="*/ 2147483647 w 24"/>
              <a:gd name="T17" fmla="*/ 2147483647 h 37"/>
              <a:gd name="T18" fmla="*/ 2147483647 w 24"/>
              <a:gd name="T19" fmla="*/ 2147483647 h 37"/>
              <a:gd name="T20" fmla="*/ 2147483647 w 24"/>
              <a:gd name="T21" fmla="*/ 2147483647 h 37"/>
              <a:gd name="T22" fmla="*/ 2147483647 w 24"/>
              <a:gd name="T23" fmla="*/ 2147483647 h 37"/>
              <a:gd name="T24" fmla="*/ 2147483647 w 24"/>
              <a:gd name="T25" fmla="*/ 0 h 3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4" h="37">
                <a:moveTo>
                  <a:pt x="12" y="0"/>
                </a:moveTo>
                <a:lnTo>
                  <a:pt x="12" y="0"/>
                </a:lnTo>
                <a:lnTo>
                  <a:pt x="8" y="1"/>
                </a:lnTo>
                <a:lnTo>
                  <a:pt x="4" y="4"/>
                </a:lnTo>
                <a:lnTo>
                  <a:pt x="1" y="8"/>
                </a:lnTo>
                <a:lnTo>
                  <a:pt x="0" y="12"/>
                </a:lnTo>
                <a:lnTo>
                  <a:pt x="0" y="37"/>
                </a:lnTo>
                <a:lnTo>
                  <a:pt x="24" y="37"/>
                </a:lnTo>
                <a:lnTo>
                  <a:pt x="24" y="12"/>
                </a:lnTo>
                <a:lnTo>
                  <a:pt x="24" y="8"/>
                </a:lnTo>
                <a:lnTo>
                  <a:pt x="22" y="4"/>
                </a:lnTo>
                <a:lnTo>
                  <a:pt x="17" y="1"/>
                </a:lnTo>
                <a:lnTo>
                  <a:pt x="12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84" name="Freeform 296"/>
          <p:cNvSpPr>
            <a:spLocks noEditPoints="1"/>
          </p:cNvSpPr>
          <p:nvPr/>
        </p:nvSpPr>
        <p:spPr bwMode="auto">
          <a:xfrm>
            <a:off x="4373563" y="3568700"/>
            <a:ext cx="103187" cy="146050"/>
          </a:xfrm>
          <a:custGeom>
            <a:avLst/>
            <a:gdLst>
              <a:gd name="T0" fmla="*/ 2147483647 w 191"/>
              <a:gd name="T1" fmla="*/ 2147483647 h 270"/>
              <a:gd name="T2" fmla="*/ 2147483647 w 191"/>
              <a:gd name="T3" fmla="*/ 2147483647 h 270"/>
              <a:gd name="T4" fmla="*/ 2147483647 w 191"/>
              <a:gd name="T5" fmla="*/ 2147483647 h 270"/>
              <a:gd name="T6" fmla="*/ 2147483647 w 191"/>
              <a:gd name="T7" fmla="*/ 2147483647 h 270"/>
              <a:gd name="T8" fmla="*/ 2147483647 w 191"/>
              <a:gd name="T9" fmla="*/ 2147483647 h 270"/>
              <a:gd name="T10" fmla="*/ 2147483647 w 191"/>
              <a:gd name="T11" fmla="*/ 0 h 270"/>
              <a:gd name="T12" fmla="*/ 2147483647 w 191"/>
              <a:gd name="T13" fmla="*/ 2147483647 h 270"/>
              <a:gd name="T14" fmla="*/ 2147483647 w 191"/>
              <a:gd name="T15" fmla="*/ 2147483647 h 270"/>
              <a:gd name="T16" fmla="*/ 2147483647 w 191"/>
              <a:gd name="T17" fmla="*/ 2147483647 h 270"/>
              <a:gd name="T18" fmla="*/ 2147483647 w 191"/>
              <a:gd name="T19" fmla="*/ 2147483647 h 270"/>
              <a:gd name="T20" fmla="*/ 2147483647 w 191"/>
              <a:gd name="T21" fmla="*/ 2147483647 h 270"/>
              <a:gd name="T22" fmla="*/ 2147483647 w 191"/>
              <a:gd name="T23" fmla="*/ 2147483647 h 270"/>
              <a:gd name="T24" fmla="*/ 2147483647 w 191"/>
              <a:gd name="T25" fmla="*/ 2147483647 h 270"/>
              <a:gd name="T26" fmla="*/ 2147483647 w 191"/>
              <a:gd name="T27" fmla="*/ 2147483647 h 270"/>
              <a:gd name="T28" fmla="*/ 2147483647 w 191"/>
              <a:gd name="T29" fmla="*/ 2147483647 h 270"/>
              <a:gd name="T30" fmla="*/ 2147483647 w 191"/>
              <a:gd name="T31" fmla="*/ 2147483647 h 270"/>
              <a:gd name="T32" fmla="*/ 2147483647 w 191"/>
              <a:gd name="T33" fmla="*/ 2147483647 h 270"/>
              <a:gd name="T34" fmla="*/ 2147483647 w 191"/>
              <a:gd name="T35" fmla="*/ 2147483647 h 270"/>
              <a:gd name="T36" fmla="*/ 2147483647 w 191"/>
              <a:gd name="T37" fmla="*/ 2147483647 h 270"/>
              <a:gd name="T38" fmla="*/ 2147483647 w 191"/>
              <a:gd name="T39" fmla="*/ 2147483647 h 270"/>
              <a:gd name="T40" fmla="*/ 2147483647 w 191"/>
              <a:gd name="T41" fmla="*/ 2147483647 h 270"/>
              <a:gd name="T42" fmla="*/ 2147483647 w 191"/>
              <a:gd name="T43" fmla="*/ 2147483647 h 270"/>
              <a:gd name="T44" fmla="*/ 2147483647 w 191"/>
              <a:gd name="T45" fmla="*/ 2147483647 h 270"/>
              <a:gd name="T46" fmla="*/ 2147483647 w 191"/>
              <a:gd name="T47" fmla="*/ 2147483647 h 270"/>
              <a:gd name="T48" fmla="*/ 2147483647 w 191"/>
              <a:gd name="T49" fmla="*/ 2147483647 h 270"/>
              <a:gd name="T50" fmla="*/ 2147483647 w 191"/>
              <a:gd name="T51" fmla="*/ 2147483647 h 270"/>
              <a:gd name="T52" fmla="*/ 0 w 191"/>
              <a:gd name="T53" fmla="*/ 2147483647 h 270"/>
              <a:gd name="T54" fmla="*/ 0 w 191"/>
              <a:gd name="T55" fmla="*/ 2147483647 h 270"/>
              <a:gd name="T56" fmla="*/ 2147483647 w 191"/>
              <a:gd name="T57" fmla="*/ 2147483647 h 270"/>
              <a:gd name="T58" fmla="*/ 2147483647 w 191"/>
              <a:gd name="T59" fmla="*/ 2147483647 h 270"/>
              <a:gd name="T60" fmla="*/ 2147483647 w 191"/>
              <a:gd name="T61" fmla="*/ 2147483647 h 270"/>
              <a:gd name="T62" fmla="*/ 2147483647 w 191"/>
              <a:gd name="T63" fmla="*/ 2147483647 h 270"/>
              <a:gd name="T64" fmla="*/ 2147483647 w 191"/>
              <a:gd name="T65" fmla="*/ 2147483647 h 270"/>
              <a:gd name="T66" fmla="*/ 2147483647 w 191"/>
              <a:gd name="T67" fmla="*/ 2147483647 h 270"/>
              <a:gd name="T68" fmla="*/ 2147483647 w 191"/>
              <a:gd name="T69" fmla="*/ 2147483647 h 270"/>
              <a:gd name="T70" fmla="*/ 2147483647 w 191"/>
              <a:gd name="T71" fmla="*/ 2147483647 h 270"/>
              <a:gd name="T72" fmla="*/ 2147483647 w 191"/>
              <a:gd name="T73" fmla="*/ 2147483647 h 270"/>
              <a:gd name="T74" fmla="*/ 2147483647 w 191"/>
              <a:gd name="T75" fmla="*/ 2147483647 h 270"/>
              <a:gd name="T76" fmla="*/ 2147483647 w 191"/>
              <a:gd name="T77" fmla="*/ 2147483647 h 270"/>
              <a:gd name="T78" fmla="*/ 2147483647 w 191"/>
              <a:gd name="T79" fmla="*/ 2147483647 h 270"/>
              <a:gd name="T80" fmla="*/ 2147483647 w 191"/>
              <a:gd name="T81" fmla="*/ 2147483647 h 270"/>
              <a:gd name="T82" fmla="*/ 2147483647 w 191"/>
              <a:gd name="T83" fmla="*/ 2147483647 h 270"/>
              <a:gd name="T84" fmla="*/ 2147483647 w 191"/>
              <a:gd name="T85" fmla="*/ 2147483647 h 270"/>
              <a:gd name="T86" fmla="*/ 2147483647 w 191"/>
              <a:gd name="T87" fmla="*/ 2147483647 h 270"/>
              <a:gd name="T88" fmla="*/ 2147483647 w 191"/>
              <a:gd name="T89" fmla="*/ 2147483647 h 270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91" h="270">
                <a:moveTo>
                  <a:pt x="169" y="125"/>
                </a:moveTo>
                <a:lnTo>
                  <a:pt x="156" y="125"/>
                </a:lnTo>
                <a:lnTo>
                  <a:pt x="156" y="124"/>
                </a:lnTo>
                <a:lnTo>
                  <a:pt x="156" y="64"/>
                </a:lnTo>
                <a:lnTo>
                  <a:pt x="155" y="50"/>
                </a:lnTo>
                <a:lnTo>
                  <a:pt x="151" y="38"/>
                </a:lnTo>
                <a:lnTo>
                  <a:pt x="146" y="27"/>
                </a:lnTo>
                <a:lnTo>
                  <a:pt x="137" y="17"/>
                </a:lnTo>
                <a:lnTo>
                  <a:pt x="128" y="10"/>
                </a:lnTo>
                <a:lnTo>
                  <a:pt x="117" y="4"/>
                </a:lnTo>
                <a:lnTo>
                  <a:pt x="105" y="0"/>
                </a:lnTo>
                <a:lnTo>
                  <a:pt x="92" y="0"/>
                </a:lnTo>
                <a:lnTo>
                  <a:pt x="79" y="0"/>
                </a:lnTo>
                <a:lnTo>
                  <a:pt x="68" y="4"/>
                </a:lnTo>
                <a:lnTo>
                  <a:pt x="57" y="10"/>
                </a:lnTo>
                <a:lnTo>
                  <a:pt x="47" y="17"/>
                </a:lnTo>
                <a:lnTo>
                  <a:pt x="39" y="27"/>
                </a:lnTo>
                <a:lnTo>
                  <a:pt x="34" y="38"/>
                </a:lnTo>
                <a:lnTo>
                  <a:pt x="30" y="50"/>
                </a:lnTo>
                <a:lnTo>
                  <a:pt x="28" y="64"/>
                </a:lnTo>
                <a:lnTo>
                  <a:pt x="28" y="69"/>
                </a:lnTo>
                <a:lnTo>
                  <a:pt x="30" y="76"/>
                </a:lnTo>
                <a:lnTo>
                  <a:pt x="32" y="80"/>
                </a:lnTo>
                <a:lnTo>
                  <a:pt x="38" y="84"/>
                </a:lnTo>
                <a:lnTo>
                  <a:pt x="45" y="86"/>
                </a:lnTo>
                <a:lnTo>
                  <a:pt x="51" y="84"/>
                </a:lnTo>
                <a:lnTo>
                  <a:pt x="55" y="80"/>
                </a:lnTo>
                <a:lnTo>
                  <a:pt x="60" y="76"/>
                </a:lnTo>
                <a:lnTo>
                  <a:pt x="61" y="69"/>
                </a:lnTo>
                <a:lnTo>
                  <a:pt x="61" y="64"/>
                </a:lnTo>
                <a:lnTo>
                  <a:pt x="61" y="57"/>
                </a:lnTo>
                <a:lnTo>
                  <a:pt x="64" y="51"/>
                </a:lnTo>
                <a:lnTo>
                  <a:pt x="66" y="46"/>
                </a:lnTo>
                <a:lnTo>
                  <a:pt x="70" y="40"/>
                </a:lnTo>
                <a:lnTo>
                  <a:pt x="75" y="36"/>
                </a:lnTo>
                <a:lnTo>
                  <a:pt x="80" y="34"/>
                </a:lnTo>
                <a:lnTo>
                  <a:pt x="86" y="32"/>
                </a:lnTo>
                <a:lnTo>
                  <a:pt x="92" y="32"/>
                </a:lnTo>
                <a:lnTo>
                  <a:pt x="99" y="32"/>
                </a:lnTo>
                <a:lnTo>
                  <a:pt x="105" y="34"/>
                </a:lnTo>
                <a:lnTo>
                  <a:pt x="110" y="36"/>
                </a:lnTo>
                <a:lnTo>
                  <a:pt x="114" y="40"/>
                </a:lnTo>
                <a:lnTo>
                  <a:pt x="118" y="46"/>
                </a:lnTo>
                <a:lnTo>
                  <a:pt x="121" y="51"/>
                </a:lnTo>
                <a:lnTo>
                  <a:pt x="124" y="57"/>
                </a:lnTo>
                <a:lnTo>
                  <a:pt x="124" y="64"/>
                </a:lnTo>
                <a:lnTo>
                  <a:pt x="124" y="124"/>
                </a:lnTo>
                <a:lnTo>
                  <a:pt x="124" y="125"/>
                </a:lnTo>
                <a:lnTo>
                  <a:pt x="20" y="125"/>
                </a:lnTo>
                <a:lnTo>
                  <a:pt x="16" y="126"/>
                </a:lnTo>
                <a:lnTo>
                  <a:pt x="12" y="126"/>
                </a:lnTo>
                <a:lnTo>
                  <a:pt x="5" y="132"/>
                </a:lnTo>
                <a:lnTo>
                  <a:pt x="1" y="139"/>
                </a:lnTo>
                <a:lnTo>
                  <a:pt x="0" y="143"/>
                </a:lnTo>
                <a:lnTo>
                  <a:pt x="0" y="147"/>
                </a:lnTo>
                <a:lnTo>
                  <a:pt x="0" y="249"/>
                </a:lnTo>
                <a:lnTo>
                  <a:pt x="0" y="253"/>
                </a:lnTo>
                <a:lnTo>
                  <a:pt x="1" y="257"/>
                </a:lnTo>
                <a:lnTo>
                  <a:pt x="5" y="264"/>
                </a:lnTo>
                <a:lnTo>
                  <a:pt x="12" y="268"/>
                </a:lnTo>
                <a:lnTo>
                  <a:pt x="16" y="270"/>
                </a:lnTo>
                <a:lnTo>
                  <a:pt x="20" y="270"/>
                </a:lnTo>
                <a:lnTo>
                  <a:pt x="169" y="270"/>
                </a:lnTo>
                <a:lnTo>
                  <a:pt x="174" y="270"/>
                </a:lnTo>
                <a:lnTo>
                  <a:pt x="177" y="268"/>
                </a:lnTo>
                <a:lnTo>
                  <a:pt x="184" y="264"/>
                </a:lnTo>
                <a:lnTo>
                  <a:pt x="189" y="257"/>
                </a:lnTo>
                <a:lnTo>
                  <a:pt x="191" y="253"/>
                </a:lnTo>
                <a:lnTo>
                  <a:pt x="191" y="249"/>
                </a:lnTo>
                <a:lnTo>
                  <a:pt x="191" y="147"/>
                </a:lnTo>
                <a:lnTo>
                  <a:pt x="191" y="143"/>
                </a:lnTo>
                <a:lnTo>
                  <a:pt x="189" y="139"/>
                </a:lnTo>
                <a:lnTo>
                  <a:pt x="184" y="132"/>
                </a:lnTo>
                <a:lnTo>
                  <a:pt x="177" y="126"/>
                </a:lnTo>
                <a:lnTo>
                  <a:pt x="174" y="126"/>
                </a:lnTo>
                <a:lnTo>
                  <a:pt x="169" y="125"/>
                </a:lnTo>
                <a:close/>
                <a:moveTo>
                  <a:pt x="174" y="249"/>
                </a:moveTo>
                <a:lnTo>
                  <a:pt x="174" y="249"/>
                </a:lnTo>
                <a:lnTo>
                  <a:pt x="173" y="252"/>
                </a:lnTo>
                <a:lnTo>
                  <a:pt x="169" y="253"/>
                </a:lnTo>
                <a:lnTo>
                  <a:pt x="20" y="253"/>
                </a:lnTo>
                <a:lnTo>
                  <a:pt x="17" y="252"/>
                </a:lnTo>
                <a:lnTo>
                  <a:pt x="16" y="249"/>
                </a:lnTo>
                <a:lnTo>
                  <a:pt x="16" y="147"/>
                </a:lnTo>
                <a:lnTo>
                  <a:pt x="17" y="143"/>
                </a:lnTo>
                <a:lnTo>
                  <a:pt x="20" y="141"/>
                </a:lnTo>
                <a:lnTo>
                  <a:pt x="169" y="141"/>
                </a:lnTo>
                <a:lnTo>
                  <a:pt x="173" y="143"/>
                </a:lnTo>
                <a:lnTo>
                  <a:pt x="174" y="147"/>
                </a:lnTo>
                <a:lnTo>
                  <a:pt x="174" y="24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85" name="Freeform 297"/>
          <p:cNvSpPr>
            <a:spLocks/>
          </p:cNvSpPr>
          <p:nvPr/>
        </p:nvSpPr>
        <p:spPr bwMode="auto">
          <a:xfrm>
            <a:off x="4418013" y="3671888"/>
            <a:ext cx="14287" cy="20637"/>
          </a:xfrm>
          <a:custGeom>
            <a:avLst/>
            <a:gdLst>
              <a:gd name="T0" fmla="*/ 2147483647 w 24"/>
              <a:gd name="T1" fmla="*/ 0 h 37"/>
              <a:gd name="T2" fmla="*/ 2147483647 w 24"/>
              <a:gd name="T3" fmla="*/ 0 h 37"/>
              <a:gd name="T4" fmla="*/ 2147483647 w 24"/>
              <a:gd name="T5" fmla="*/ 2147483647 h 37"/>
              <a:gd name="T6" fmla="*/ 2147483647 w 24"/>
              <a:gd name="T7" fmla="*/ 2147483647 h 37"/>
              <a:gd name="T8" fmla="*/ 2147483647 w 24"/>
              <a:gd name="T9" fmla="*/ 2147483647 h 37"/>
              <a:gd name="T10" fmla="*/ 0 w 24"/>
              <a:gd name="T11" fmla="*/ 2147483647 h 37"/>
              <a:gd name="T12" fmla="*/ 0 w 24"/>
              <a:gd name="T13" fmla="*/ 2147483647 h 37"/>
              <a:gd name="T14" fmla="*/ 2147483647 w 24"/>
              <a:gd name="T15" fmla="*/ 2147483647 h 37"/>
              <a:gd name="T16" fmla="*/ 2147483647 w 24"/>
              <a:gd name="T17" fmla="*/ 2147483647 h 37"/>
              <a:gd name="T18" fmla="*/ 2147483647 w 24"/>
              <a:gd name="T19" fmla="*/ 2147483647 h 37"/>
              <a:gd name="T20" fmla="*/ 2147483647 w 24"/>
              <a:gd name="T21" fmla="*/ 2147483647 h 37"/>
              <a:gd name="T22" fmla="*/ 2147483647 w 24"/>
              <a:gd name="T23" fmla="*/ 2147483647 h 37"/>
              <a:gd name="T24" fmla="*/ 2147483647 w 24"/>
              <a:gd name="T25" fmla="*/ 0 h 3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4" h="37">
                <a:moveTo>
                  <a:pt x="12" y="0"/>
                </a:moveTo>
                <a:lnTo>
                  <a:pt x="12" y="0"/>
                </a:lnTo>
                <a:lnTo>
                  <a:pt x="7" y="1"/>
                </a:lnTo>
                <a:lnTo>
                  <a:pt x="4" y="4"/>
                </a:lnTo>
                <a:lnTo>
                  <a:pt x="1" y="8"/>
                </a:lnTo>
                <a:lnTo>
                  <a:pt x="0" y="12"/>
                </a:lnTo>
                <a:lnTo>
                  <a:pt x="0" y="37"/>
                </a:lnTo>
                <a:lnTo>
                  <a:pt x="24" y="37"/>
                </a:lnTo>
                <a:lnTo>
                  <a:pt x="24" y="12"/>
                </a:lnTo>
                <a:lnTo>
                  <a:pt x="23" y="8"/>
                </a:lnTo>
                <a:lnTo>
                  <a:pt x="20" y="4"/>
                </a:lnTo>
                <a:lnTo>
                  <a:pt x="16" y="1"/>
                </a:lnTo>
                <a:lnTo>
                  <a:pt x="12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86" name="Freeform 298"/>
          <p:cNvSpPr>
            <a:spLocks noEditPoints="1"/>
          </p:cNvSpPr>
          <p:nvPr/>
        </p:nvSpPr>
        <p:spPr bwMode="auto">
          <a:xfrm>
            <a:off x="4959350" y="1501775"/>
            <a:ext cx="109538" cy="146050"/>
          </a:xfrm>
          <a:custGeom>
            <a:avLst/>
            <a:gdLst>
              <a:gd name="T0" fmla="*/ 2147483647 w 203"/>
              <a:gd name="T1" fmla="*/ 2147483647 h 273"/>
              <a:gd name="T2" fmla="*/ 2147483647 w 203"/>
              <a:gd name="T3" fmla="*/ 2147483647 h 273"/>
              <a:gd name="T4" fmla="*/ 2147483647 w 203"/>
              <a:gd name="T5" fmla="*/ 2147483647 h 273"/>
              <a:gd name="T6" fmla="*/ 2147483647 w 203"/>
              <a:gd name="T7" fmla="*/ 2147483647 h 273"/>
              <a:gd name="T8" fmla="*/ 2147483647 w 203"/>
              <a:gd name="T9" fmla="*/ 2147483647 h 273"/>
              <a:gd name="T10" fmla="*/ 0 w 203"/>
              <a:gd name="T11" fmla="*/ 2147483647 h 273"/>
              <a:gd name="T12" fmla="*/ 0 w 203"/>
              <a:gd name="T13" fmla="*/ 2147483647 h 273"/>
              <a:gd name="T14" fmla="*/ 2147483647 w 203"/>
              <a:gd name="T15" fmla="*/ 2147483647 h 273"/>
              <a:gd name="T16" fmla="*/ 2147483647 w 203"/>
              <a:gd name="T17" fmla="*/ 2147483647 h 273"/>
              <a:gd name="T18" fmla="*/ 2147483647 w 203"/>
              <a:gd name="T19" fmla="*/ 2147483647 h 273"/>
              <a:gd name="T20" fmla="*/ 2147483647 w 203"/>
              <a:gd name="T21" fmla="*/ 0 h 273"/>
              <a:gd name="T22" fmla="*/ 2147483647 w 203"/>
              <a:gd name="T23" fmla="*/ 0 h 273"/>
              <a:gd name="T24" fmla="*/ 2147483647 w 203"/>
              <a:gd name="T25" fmla="*/ 2147483647 h 273"/>
              <a:gd name="T26" fmla="*/ 2147483647 w 203"/>
              <a:gd name="T27" fmla="*/ 2147483647 h 273"/>
              <a:gd name="T28" fmla="*/ 2147483647 w 203"/>
              <a:gd name="T29" fmla="*/ 2147483647 h 273"/>
              <a:gd name="T30" fmla="*/ 2147483647 w 203"/>
              <a:gd name="T31" fmla="*/ 2147483647 h 273"/>
              <a:gd name="T32" fmla="*/ 2147483647 w 203"/>
              <a:gd name="T33" fmla="*/ 2147483647 h 273"/>
              <a:gd name="T34" fmla="*/ 2147483647 w 203"/>
              <a:gd name="T35" fmla="*/ 2147483647 h 273"/>
              <a:gd name="T36" fmla="*/ 2147483647 w 203"/>
              <a:gd name="T37" fmla="*/ 2147483647 h 273"/>
              <a:gd name="T38" fmla="*/ 2147483647 w 203"/>
              <a:gd name="T39" fmla="*/ 2147483647 h 273"/>
              <a:gd name="T40" fmla="*/ 2147483647 w 203"/>
              <a:gd name="T41" fmla="*/ 2147483647 h 273"/>
              <a:gd name="T42" fmla="*/ 2147483647 w 203"/>
              <a:gd name="T43" fmla="*/ 2147483647 h 273"/>
              <a:gd name="T44" fmla="*/ 2147483647 w 203"/>
              <a:gd name="T45" fmla="*/ 2147483647 h 273"/>
              <a:gd name="T46" fmla="*/ 2147483647 w 203"/>
              <a:gd name="T47" fmla="*/ 2147483647 h 273"/>
              <a:gd name="T48" fmla="*/ 2147483647 w 203"/>
              <a:gd name="T49" fmla="*/ 2147483647 h 273"/>
              <a:gd name="T50" fmla="*/ 2147483647 w 203"/>
              <a:gd name="T51" fmla="*/ 2147483647 h 273"/>
              <a:gd name="T52" fmla="*/ 2147483647 w 203"/>
              <a:gd name="T53" fmla="*/ 2147483647 h 273"/>
              <a:gd name="T54" fmla="*/ 2147483647 w 203"/>
              <a:gd name="T55" fmla="*/ 2147483647 h 273"/>
              <a:gd name="T56" fmla="*/ 2147483647 w 203"/>
              <a:gd name="T57" fmla="*/ 2147483647 h 273"/>
              <a:gd name="T58" fmla="*/ 2147483647 w 203"/>
              <a:gd name="T59" fmla="*/ 2147483647 h 273"/>
              <a:gd name="T60" fmla="*/ 2147483647 w 203"/>
              <a:gd name="T61" fmla="*/ 2147483647 h 273"/>
              <a:gd name="T62" fmla="*/ 2147483647 w 203"/>
              <a:gd name="T63" fmla="*/ 2147483647 h 273"/>
              <a:gd name="T64" fmla="*/ 2147483647 w 203"/>
              <a:gd name="T65" fmla="*/ 2147483647 h 273"/>
              <a:gd name="T66" fmla="*/ 2147483647 w 203"/>
              <a:gd name="T67" fmla="*/ 2147483647 h 273"/>
              <a:gd name="T68" fmla="*/ 2147483647 w 203"/>
              <a:gd name="T69" fmla="*/ 2147483647 h 27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03" h="273">
                <a:moveTo>
                  <a:pt x="186" y="273"/>
                </a:moveTo>
                <a:lnTo>
                  <a:pt x="18" y="273"/>
                </a:lnTo>
                <a:lnTo>
                  <a:pt x="11" y="272"/>
                </a:lnTo>
                <a:lnTo>
                  <a:pt x="5" y="268"/>
                </a:lnTo>
                <a:lnTo>
                  <a:pt x="1" y="262"/>
                </a:lnTo>
                <a:lnTo>
                  <a:pt x="0" y="255"/>
                </a:lnTo>
                <a:lnTo>
                  <a:pt x="0" y="18"/>
                </a:lnTo>
                <a:lnTo>
                  <a:pt x="1" y="11"/>
                </a:lnTo>
                <a:lnTo>
                  <a:pt x="5" y="6"/>
                </a:lnTo>
                <a:lnTo>
                  <a:pt x="11" y="2"/>
                </a:lnTo>
                <a:lnTo>
                  <a:pt x="18" y="0"/>
                </a:lnTo>
                <a:lnTo>
                  <a:pt x="186" y="0"/>
                </a:lnTo>
                <a:lnTo>
                  <a:pt x="192" y="2"/>
                </a:lnTo>
                <a:lnTo>
                  <a:pt x="198" y="6"/>
                </a:lnTo>
                <a:lnTo>
                  <a:pt x="202" y="11"/>
                </a:lnTo>
                <a:lnTo>
                  <a:pt x="203" y="18"/>
                </a:lnTo>
                <a:lnTo>
                  <a:pt x="203" y="255"/>
                </a:lnTo>
                <a:lnTo>
                  <a:pt x="202" y="262"/>
                </a:lnTo>
                <a:lnTo>
                  <a:pt x="198" y="268"/>
                </a:lnTo>
                <a:lnTo>
                  <a:pt x="192" y="272"/>
                </a:lnTo>
                <a:lnTo>
                  <a:pt x="186" y="273"/>
                </a:lnTo>
                <a:close/>
                <a:moveTo>
                  <a:pt x="18" y="15"/>
                </a:moveTo>
                <a:lnTo>
                  <a:pt x="18" y="15"/>
                </a:lnTo>
                <a:lnTo>
                  <a:pt x="16" y="17"/>
                </a:lnTo>
                <a:lnTo>
                  <a:pt x="15" y="18"/>
                </a:lnTo>
                <a:lnTo>
                  <a:pt x="15" y="255"/>
                </a:lnTo>
                <a:lnTo>
                  <a:pt x="16" y="258"/>
                </a:lnTo>
                <a:lnTo>
                  <a:pt x="18" y="258"/>
                </a:lnTo>
                <a:lnTo>
                  <a:pt x="186" y="258"/>
                </a:lnTo>
                <a:lnTo>
                  <a:pt x="188" y="258"/>
                </a:lnTo>
                <a:lnTo>
                  <a:pt x="188" y="255"/>
                </a:lnTo>
                <a:lnTo>
                  <a:pt x="188" y="18"/>
                </a:lnTo>
                <a:lnTo>
                  <a:pt x="188" y="17"/>
                </a:lnTo>
                <a:lnTo>
                  <a:pt x="186" y="15"/>
                </a:lnTo>
                <a:lnTo>
                  <a:pt x="18" y="1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87" name="Freeform 299"/>
          <p:cNvSpPr>
            <a:spLocks/>
          </p:cNvSpPr>
          <p:nvPr/>
        </p:nvSpPr>
        <p:spPr bwMode="auto">
          <a:xfrm>
            <a:off x="4978400" y="1524000"/>
            <a:ext cx="71438" cy="15875"/>
          </a:xfrm>
          <a:custGeom>
            <a:avLst/>
            <a:gdLst>
              <a:gd name="T0" fmla="*/ 2147483647 w 131"/>
              <a:gd name="T1" fmla="*/ 2147483647 h 30"/>
              <a:gd name="T2" fmla="*/ 2147483647 w 131"/>
              <a:gd name="T3" fmla="*/ 2147483647 h 30"/>
              <a:gd name="T4" fmla="*/ 2147483647 w 131"/>
              <a:gd name="T5" fmla="*/ 2147483647 h 30"/>
              <a:gd name="T6" fmla="*/ 0 w 131"/>
              <a:gd name="T7" fmla="*/ 2147483647 h 30"/>
              <a:gd name="T8" fmla="*/ 0 w 131"/>
              <a:gd name="T9" fmla="*/ 2147483647 h 30"/>
              <a:gd name="T10" fmla="*/ 2147483647 w 131"/>
              <a:gd name="T11" fmla="*/ 2147483647 h 30"/>
              <a:gd name="T12" fmla="*/ 2147483647 w 131"/>
              <a:gd name="T13" fmla="*/ 0 h 30"/>
              <a:gd name="T14" fmla="*/ 2147483647 w 131"/>
              <a:gd name="T15" fmla="*/ 0 h 30"/>
              <a:gd name="T16" fmla="*/ 2147483647 w 131"/>
              <a:gd name="T17" fmla="*/ 2147483647 h 30"/>
              <a:gd name="T18" fmla="*/ 2147483647 w 131"/>
              <a:gd name="T19" fmla="*/ 2147483647 h 30"/>
              <a:gd name="T20" fmla="*/ 2147483647 w 131"/>
              <a:gd name="T21" fmla="*/ 2147483647 h 30"/>
              <a:gd name="T22" fmla="*/ 2147483647 w 131"/>
              <a:gd name="T23" fmla="*/ 2147483647 h 30"/>
              <a:gd name="T24" fmla="*/ 2147483647 w 131"/>
              <a:gd name="T25" fmla="*/ 2147483647 h 3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31" h="30">
                <a:moveTo>
                  <a:pt x="127" y="30"/>
                </a:moveTo>
                <a:lnTo>
                  <a:pt x="4" y="30"/>
                </a:lnTo>
                <a:lnTo>
                  <a:pt x="1" y="28"/>
                </a:lnTo>
                <a:lnTo>
                  <a:pt x="0" y="25"/>
                </a:lnTo>
                <a:lnTo>
                  <a:pt x="0" y="4"/>
                </a:lnTo>
                <a:lnTo>
                  <a:pt x="1" y="1"/>
                </a:lnTo>
                <a:lnTo>
                  <a:pt x="4" y="0"/>
                </a:lnTo>
                <a:lnTo>
                  <a:pt x="127" y="0"/>
                </a:lnTo>
                <a:lnTo>
                  <a:pt x="129" y="1"/>
                </a:lnTo>
                <a:lnTo>
                  <a:pt x="131" y="4"/>
                </a:lnTo>
                <a:lnTo>
                  <a:pt x="131" y="25"/>
                </a:lnTo>
                <a:lnTo>
                  <a:pt x="129" y="28"/>
                </a:lnTo>
                <a:lnTo>
                  <a:pt x="127" y="3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88" name="Freeform 300"/>
          <p:cNvSpPr>
            <a:spLocks/>
          </p:cNvSpPr>
          <p:nvPr/>
        </p:nvSpPr>
        <p:spPr bwMode="auto">
          <a:xfrm>
            <a:off x="4979988" y="1555750"/>
            <a:ext cx="15875" cy="17463"/>
          </a:xfrm>
          <a:custGeom>
            <a:avLst/>
            <a:gdLst>
              <a:gd name="T0" fmla="*/ 2147483647 w 30"/>
              <a:gd name="T1" fmla="*/ 2147483647 h 32"/>
              <a:gd name="T2" fmla="*/ 2147483647 w 30"/>
              <a:gd name="T3" fmla="*/ 2147483647 h 32"/>
              <a:gd name="T4" fmla="*/ 2147483647 w 30"/>
              <a:gd name="T5" fmla="*/ 2147483647 h 32"/>
              <a:gd name="T6" fmla="*/ 2147483647 w 30"/>
              <a:gd name="T7" fmla="*/ 2147483647 h 32"/>
              <a:gd name="T8" fmla="*/ 2147483647 w 30"/>
              <a:gd name="T9" fmla="*/ 2147483647 h 32"/>
              <a:gd name="T10" fmla="*/ 2147483647 w 30"/>
              <a:gd name="T11" fmla="*/ 2147483647 h 32"/>
              <a:gd name="T12" fmla="*/ 2147483647 w 30"/>
              <a:gd name="T13" fmla="*/ 2147483647 h 32"/>
              <a:gd name="T14" fmla="*/ 2147483647 w 30"/>
              <a:gd name="T15" fmla="*/ 2147483647 h 32"/>
              <a:gd name="T16" fmla="*/ 0 w 30"/>
              <a:gd name="T17" fmla="*/ 2147483647 h 32"/>
              <a:gd name="T18" fmla="*/ 0 w 30"/>
              <a:gd name="T19" fmla="*/ 2147483647 h 32"/>
              <a:gd name="T20" fmla="*/ 0 w 30"/>
              <a:gd name="T21" fmla="*/ 2147483647 h 32"/>
              <a:gd name="T22" fmla="*/ 2147483647 w 30"/>
              <a:gd name="T23" fmla="*/ 2147483647 h 32"/>
              <a:gd name="T24" fmla="*/ 2147483647 w 30"/>
              <a:gd name="T25" fmla="*/ 2147483647 h 32"/>
              <a:gd name="T26" fmla="*/ 2147483647 w 30"/>
              <a:gd name="T27" fmla="*/ 0 h 32"/>
              <a:gd name="T28" fmla="*/ 2147483647 w 30"/>
              <a:gd name="T29" fmla="*/ 2147483647 h 32"/>
              <a:gd name="T30" fmla="*/ 2147483647 w 30"/>
              <a:gd name="T31" fmla="*/ 2147483647 h 32"/>
              <a:gd name="T32" fmla="*/ 2147483647 w 30"/>
              <a:gd name="T33" fmla="*/ 2147483647 h 32"/>
              <a:gd name="T34" fmla="*/ 2147483647 w 30"/>
              <a:gd name="T35" fmla="*/ 2147483647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0" h="32">
                <a:moveTo>
                  <a:pt x="30" y="17"/>
                </a:moveTo>
                <a:lnTo>
                  <a:pt x="30" y="17"/>
                </a:lnTo>
                <a:lnTo>
                  <a:pt x="29" y="22"/>
                </a:lnTo>
                <a:lnTo>
                  <a:pt x="26" y="27"/>
                </a:lnTo>
                <a:lnTo>
                  <a:pt x="21" y="30"/>
                </a:lnTo>
                <a:lnTo>
                  <a:pt x="15" y="32"/>
                </a:lnTo>
                <a:lnTo>
                  <a:pt x="8" y="30"/>
                </a:lnTo>
                <a:lnTo>
                  <a:pt x="4" y="27"/>
                </a:lnTo>
                <a:lnTo>
                  <a:pt x="0" y="22"/>
                </a:lnTo>
                <a:lnTo>
                  <a:pt x="0" y="17"/>
                </a:lnTo>
                <a:lnTo>
                  <a:pt x="0" y="10"/>
                </a:lnTo>
                <a:lnTo>
                  <a:pt x="4" y="6"/>
                </a:lnTo>
                <a:lnTo>
                  <a:pt x="8" y="2"/>
                </a:lnTo>
                <a:lnTo>
                  <a:pt x="15" y="0"/>
                </a:lnTo>
                <a:lnTo>
                  <a:pt x="21" y="2"/>
                </a:lnTo>
                <a:lnTo>
                  <a:pt x="26" y="6"/>
                </a:lnTo>
                <a:lnTo>
                  <a:pt x="29" y="10"/>
                </a:lnTo>
                <a:lnTo>
                  <a:pt x="30" y="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89" name="Freeform 301"/>
          <p:cNvSpPr>
            <a:spLocks/>
          </p:cNvSpPr>
          <p:nvPr/>
        </p:nvSpPr>
        <p:spPr bwMode="auto">
          <a:xfrm>
            <a:off x="5006975" y="1555750"/>
            <a:ext cx="15875" cy="17463"/>
          </a:xfrm>
          <a:custGeom>
            <a:avLst/>
            <a:gdLst>
              <a:gd name="T0" fmla="*/ 2147483647 w 30"/>
              <a:gd name="T1" fmla="*/ 2147483647 h 32"/>
              <a:gd name="T2" fmla="*/ 2147483647 w 30"/>
              <a:gd name="T3" fmla="*/ 2147483647 h 32"/>
              <a:gd name="T4" fmla="*/ 2147483647 w 30"/>
              <a:gd name="T5" fmla="*/ 2147483647 h 32"/>
              <a:gd name="T6" fmla="*/ 2147483647 w 30"/>
              <a:gd name="T7" fmla="*/ 2147483647 h 32"/>
              <a:gd name="T8" fmla="*/ 2147483647 w 30"/>
              <a:gd name="T9" fmla="*/ 2147483647 h 32"/>
              <a:gd name="T10" fmla="*/ 2147483647 w 30"/>
              <a:gd name="T11" fmla="*/ 2147483647 h 32"/>
              <a:gd name="T12" fmla="*/ 2147483647 w 30"/>
              <a:gd name="T13" fmla="*/ 2147483647 h 32"/>
              <a:gd name="T14" fmla="*/ 2147483647 w 30"/>
              <a:gd name="T15" fmla="*/ 2147483647 h 32"/>
              <a:gd name="T16" fmla="*/ 0 w 30"/>
              <a:gd name="T17" fmla="*/ 2147483647 h 32"/>
              <a:gd name="T18" fmla="*/ 0 w 30"/>
              <a:gd name="T19" fmla="*/ 2147483647 h 32"/>
              <a:gd name="T20" fmla="*/ 0 w 30"/>
              <a:gd name="T21" fmla="*/ 2147483647 h 32"/>
              <a:gd name="T22" fmla="*/ 2147483647 w 30"/>
              <a:gd name="T23" fmla="*/ 2147483647 h 32"/>
              <a:gd name="T24" fmla="*/ 2147483647 w 30"/>
              <a:gd name="T25" fmla="*/ 2147483647 h 32"/>
              <a:gd name="T26" fmla="*/ 2147483647 w 30"/>
              <a:gd name="T27" fmla="*/ 0 h 32"/>
              <a:gd name="T28" fmla="*/ 2147483647 w 30"/>
              <a:gd name="T29" fmla="*/ 2147483647 h 32"/>
              <a:gd name="T30" fmla="*/ 2147483647 w 30"/>
              <a:gd name="T31" fmla="*/ 2147483647 h 32"/>
              <a:gd name="T32" fmla="*/ 2147483647 w 30"/>
              <a:gd name="T33" fmla="*/ 2147483647 h 32"/>
              <a:gd name="T34" fmla="*/ 2147483647 w 30"/>
              <a:gd name="T35" fmla="*/ 2147483647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0" h="32">
                <a:moveTo>
                  <a:pt x="30" y="17"/>
                </a:moveTo>
                <a:lnTo>
                  <a:pt x="30" y="17"/>
                </a:lnTo>
                <a:lnTo>
                  <a:pt x="29" y="22"/>
                </a:lnTo>
                <a:lnTo>
                  <a:pt x="26" y="27"/>
                </a:lnTo>
                <a:lnTo>
                  <a:pt x="21" y="30"/>
                </a:lnTo>
                <a:lnTo>
                  <a:pt x="15" y="32"/>
                </a:lnTo>
                <a:lnTo>
                  <a:pt x="8" y="30"/>
                </a:lnTo>
                <a:lnTo>
                  <a:pt x="4" y="27"/>
                </a:lnTo>
                <a:lnTo>
                  <a:pt x="0" y="22"/>
                </a:lnTo>
                <a:lnTo>
                  <a:pt x="0" y="17"/>
                </a:lnTo>
                <a:lnTo>
                  <a:pt x="0" y="10"/>
                </a:lnTo>
                <a:lnTo>
                  <a:pt x="4" y="6"/>
                </a:lnTo>
                <a:lnTo>
                  <a:pt x="8" y="2"/>
                </a:lnTo>
                <a:lnTo>
                  <a:pt x="15" y="0"/>
                </a:lnTo>
                <a:lnTo>
                  <a:pt x="21" y="2"/>
                </a:lnTo>
                <a:lnTo>
                  <a:pt x="26" y="6"/>
                </a:lnTo>
                <a:lnTo>
                  <a:pt x="29" y="10"/>
                </a:lnTo>
                <a:lnTo>
                  <a:pt x="30" y="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90" name="Freeform 302"/>
          <p:cNvSpPr>
            <a:spLocks/>
          </p:cNvSpPr>
          <p:nvPr/>
        </p:nvSpPr>
        <p:spPr bwMode="auto">
          <a:xfrm>
            <a:off x="5032375" y="1555750"/>
            <a:ext cx="15875" cy="17463"/>
          </a:xfrm>
          <a:custGeom>
            <a:avLst/>
            <a:gdLst>
              <a:gd name="T0" fmla="*/ 2147483647 w 30"/>
              <a:gd name="T1" fmla="*/ 2147483647 h 32"/>
              <a:gd name="T2" fmla="*/ 2147483647 w 30"/>
              <a:gd name="T3" fmla="*/ 2147483647 h 32"/>
              <a:gd name="T4" fmla="*/ 2147483647 w 30"/>
              <a:gd name="T5" fmla="*/ 2147483647 h 32"/>
              <a:gd name="T6" fmla="*/ 2147483647 w 30"/>
              <a:gd name="T7" fmla="*/ 2147483647 h 32"/>
              <a:gd name="T8" fmla="*/ 2147483647 w 30"/>
              <a:gd name="T9" fmla="*/ 2147483647 h 32"/>
              <a:gd name="T10" fmla="*/ 2147483647 w 30"/>
              <a:gd name="T11" fmla="*/ 2147483647 h 32"/>
              <a:gd name="T12" fmla="*/ 2147483647 w 30"/>
              <a:gd name="T13" fmla="*/ 2147483647 h 32"/>
              <a:gd name="T14" fmla="*/ 2147483647 w 30"/>
              <a:gd name="T15" fmla="*/ 2147483647 h 32"/>
              <a:gd name="T16" fmla="*/ 0 w 30"/>
              <a:gd name="T17" fmla="*/ 2147483647 h 32"/>
              <a:gd name="T18" fmla="*/ 0 w 30"/>
              <a:gd name="T19" fmla="*/ 2147483647 h 32"/>
              <a:gd name="T20" fmla="*/ 0 w 30"/>
              <a:gd name="T21" fmla="*/ 2147483647 h 32"/>
              <a:gd name="T22" fmla="*/ 2147483647 w 30"/>
              <a:gd name="T23" fmla="*/ 2147483647 h 32"/>
              <a:gd name="T24" fmla="*/ 2147483647 w 30"/>
              <a:gd name="T25" fmla="*/ 2147483647 h 32"/>
              <a:gd name="T26" fmla="*/ 2147483647 w 30"/>
              <a:gd name="T27" fmla="*/ 0 h 32"/>
              <a:gd name="T28" fmla="*/ 2147483647 w 30"/>
              <a:gd name="T29" fmla="*/ 2147483647 h 32"/>
              <a:gd name="T30" fmla="*/ 2147483647 w 30"/>
              <a:gd name="T31" fmla="*/ 2147483647 h 32"/>
              <a:gd name="T32" fmla="*/ 2147483647 w 30"/>
              <a:gd name="T33" fmla="*/ 2147483647 h 32"/>
              <a:gd name="T34" fmla="*/ 2147483647 w 30"/>
              <a:gd name="T35" fmla="*/ 2147483647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0" h="32">
                <a:moveTo>
                  <a:pt x="30" y="17"/>
                </a:moveTo>
                <a:lnTo>
                  <a:pt x="30" y="17"/>
                </a:lnTo>
                <a:lnTo>
                  <a:pt x="29" y="22"/>
                </a:lnTo>
                <a:lnTo>
                  <a:pt x="26" y="27"/>
                </a:lnTo>
                <a:lnTo>
                  <a:pt x="21" y="30"/>
                </a:lnTo>
                <a:lnTo>
                  <a:pt x="15" y="32"/>
                </a:lnTo>
                <a:lnTo>
                  <a:pt x="9" y="30"/>
                </a:lnTo>
                <a:lnTo>
                  <a:pt x="4" y="27"/>
                </a:lnTo>
                <a:lnTo>
                  <a:pt x="0" y="22"/>
                </a:lnTo>
                <a:lnTo>
                  <a:pt x="0" y="17"/>
                </a:lnTo>
                <a:lnTo>
                  <a:pt x="0" y="10"/>
                </a:lnTo>
                <a:lnTo>
                  <a:pt x="4" y="6"/>
                </a:lnTo>
                <a:lnTo>
                  <a:pt x="9" y="2"/>
                </a:lnTo>
                <a:lnTo>
                  <a:pt x="15" y="0"/>
                </a:lnTo>
                <a:lnTo>
                  <a:pt x="21" y="2"/>
                </a:lnTo>
                <a:lnTo>
                  <a:pt x="26" y="6"/>
                </a:lnTo>
                <a:lnTo>
                  <a:pt x="29" y="10"/>
                </a:lnTo>
                <a:lnTo>
                  <a:pt x="30" y="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91" name="Freeform 303"/>
          <p:cNvSpPr>
            <a:spLocks/>
          </p:cNvSpPr>
          <p:nvPr/>
        </p:nvSpPr>
        <p:spPr bwMode="auto">
          <a:xfrm>
            <a:off x="4979988" y="1582738"/>
            <a:ext cx="15875" cy="15875"/>
          </a:xfrm>
          <a:custGeom>
            <a:avLst/>
            <a:gdLst>
              <a:gd name="T0" fmla="*/ 2147483647 w 30"/>
              <a:gd name="T1" fmla="*/ 2147483647 h 32"/>
              <a:gd name="T2" fmla="*/ 2147483647 w 30"/>
              <a:gd name="T3" fmla="*/ 2147483647 h 32"/>
              <a:gd name="T4" fmla="*/ 2147483647 w 30"/>
              <a:gd name="T5" fmla="*/ 2147483647 h 32"/>
              <a:gd name="T6" fmla="*/ 2147483647 w 30"/>
              <a:gd name="T7" fmla="*/ 2147483647 h 32"/>
              <a:gd name="T8" fmla="*/ 2147483647 w 30"/>
              <a:gd name="T9" fmla="*/ 2147483647 h 32"/>
              <a:gd name="T10" fmla="*/ 2147483647 w 30"/>
              <a:gd name="T11" fmla="*/ 2147483647 h 32"/>
              <a:gd name="T12" fmla="*/ 2147483647 w 30"/>
              <a:gd name="T13" fmla="*/ 2147483647 h 32"/>
              <a:gd name="T14" fmla="*/ 2147483647 w 30"/>
              <a:gd name="T15" fmla="*/ 2147483647 h 32"/>
              <a:gd name="T16" fmla="*/ 0 w 30"/>
              <a:gd name="T17" fmla="*/ 2147483647 h 32"/>
              <a:gd name="T18" fmla="*/ 0 w 30"/>
              <a:gd name="T19" fmla="*/ 2147483647 h 32"/>
              <a:gd name="T20" fmla="*/ 0 w 30"/>
              <a:gd name="T21" fmla="*/ 2147483647 h 32"/>
              <a:gd name="T22" fmla="*/ 2147483647 w 30"/>
              <a:gd name="T23" fmla="*/ 2147483647 h 32"/>
              <a:gd name="T24" fmla="*/ 2147483647 w 30"/>
              <a:gd name="T25" fmla="*/ 2147483647 h 32"/>
              <a:gd name="T26" fmla="*/ 2147483647 w 30"/>
              <a:gd name="T27" fmla="*/ 0 h 32"/>
              <a:gd name="T28" fmla="*/ 2147483647 w 30"/>
              <a:gd name="T29" fmla="*/ 2147483647 h 32"/>
              <a:gd name="T30" fmla="*/ 2147483647 w 30"/>
              <a:gd name="T31" fmla="*/ 2147483647 h 32"/>
              <a:gd name="T32" fmla="*/ 2147483647 w 30"/>
              <a:gd name="T33" fmla="*/ 2147483647 h 32"/>
              <a:gd name="T34" fmla="*/ 2147483647 w 30"/>
              <a:gd name="T35" fmla="*/ 2147483647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0" h="32">
                <a:moveTo>
                  <a:pt x="30" y="17"/>
                </a:moveTo>
                <a:lnTo>
                  <a:pt x="30" y="17"/>
                </a:lnTo>
                <a:lnTo>
                  <a:pt x="29" y="22"/>
                </a:lnTo>
                <a:lnTo>
                  <a:pt x="26" y="28"/>
                </a:lnTo>
                <a:lnTo>
                  <a:pt x="21" y="30"/>
                </a:lnTo>
                <a:lnTo>
                  <a:pt x="15" y="32"/>
                </a:lnTo>
                <a:lnTo>
                  <a:pt x="8" y="30"/>
                </a:lnTo>
                <a:lnTo>
                  <a:pt x="4" y="28"/>
                </a:lnTo>
                <a:lnTo>
                  <a:pt x="0" y="22"/>
                </a:lnTo>
                <a:lnTo>
                  <a:pt x="0" y="17"/>
                </a:lnTo>
                <a:lnTo>
                  <a:pt x="0" y="10"/>
                </a:lnTo>
                <a:lnTo>
                  <a:pt x="4" y="6"/>
                </a:lnTo>
                <a:lnTo>
                  <a:pt x="8" y="2"/>
                </a:lnTo>
                <a:lnTo>
                  <a:pt x="15" y="0"/>
                </a:lnTo>
                <a:lnTo>
                  <a:pt x="21" y="2"/>
                </a:lnTo>
                <a:lnTo>
                  <a:pt x="26" y="6"/>
                </a:lnTo>
                <a:lnTo>
                  <a:pt x="29" y="10"/>
                </a:lnTo>
                <a:lnTo>
                  <a:pt x="30" y="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92" name="Freeform 304"/>
          <p:cNvSpPr>
            <a:spLocks/>
          </p:cNvSpPr>
          <p:nvPr/>
        </p:nvSpPr>
        <p:spPr bwMode="auto">
          <a:xfrm>
            <a:off x="5006975" y="1582738"/>
            <a:ext cx="15875" cy="15875"/>
          </a:xfrm>
          <a:custGeom>
            <a:avLst/>
            <a:gdLst>
              <a:gd name="T0" fmla="*/ 2147483647 w 30"/>
              <a:gd name="T1" fmla="*/ 2147483647 h 32"/>
              <a:gd name="T2" fmla="*/ 2147483647 w 30"/>
              <a:gd name="T3" fmla="*/ 2147483647 h 32"/>
              <a:gd name="T4" fmla="*/ 2147483647 w 30"/>
              <a:gd name="T5" fmla="*/ 2147483647 h 32"/>
              <a:gd name="T6" fmla="*/ 2147483647 w 30"/>
              <a:gd name="T7" fmla="*/ 2147483647 h 32"/>
              <a:gd name="T8" fmla="*/ 2147483647 w 30"/>
              <a:gd name="T9" fmla="*/ 2147483647 h 32"/>
              <a:gd name="T10" fmla="*/ 2147483647 w 30"/>
              <a:gd name="T11" fmla="*/ 2147483647 h 32"/>
              <a:gd name="T12" fmla="*/ 2147483647 w 30"/>
              <a:gd name="T13" fmla="*/ 2147483647 h 32"/>
              <a:gd name="T14" fmla="*/ 2147483647 w 30"/>
              <a:gd name="T15" fmla="*/ 2147483647 h 32"/>
              <a:gd name="T16" fmla="*/ 0 w 30"/>
              <a:gd name="T17" fmla="*/ 2147483647 h 32"/>
              <a:gd name="T18" fmla="*/ 0 w 30"/>
              <a:gd name="T19" fmla="*/ 2147483647 h 32"/>
              <a:gd name="T20" fmla="*/ 0 w 30"/>
              <a:gd name="T21" fmla="*/ 2147483647 h 32"/>
              <a:gd name="T22" fmla="*/ 2147483647 w 30"/>
              <a:gd name="T23" fmla="*/ 2147483647 h 32"/>
              <a:gd name="T24" fmla="*/ 2147483647 w 30"/>
              <a:gd name="T25" fmla="*/ 2147483647 h 32"/>
              <a:gd name="T26" fmla="*/ 2147483647 w 30"/>
              <a:gd name="T27" fmla="*/ 0 h 32"/>
              <a:gd name="T28" fmla="*/ 2147483647 w 30"/>
              <a:gd name="T29" fmla="*/ 2147483647 h 32"/>
              <a:gd name="T30" fmla="*/ 2147483647 w 30"/>
              <a:gd name="T31" fmla="*/ 2147483647 h 32"/>
              <a:gd name="T32" fmla="*/ 2147483647 w 30"/>
              <a:gd name="T33" fmla="*/ 2147483647 h 32"/>
              <a:gd name="T34" fmla="*/ 2147483647 w 30"/>
              <a:gd name="T35" fmla="*/ 2147483647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0" h="32">
                <a:moveTo>
                  <a:pt x="30" y="17"/>
                </a:moveTo>
                <a:lnTo>
                  <a:pt x="30" y="17"/>
                </a:lnTo>
                <a:lnTo>
                  <a:pt x="29" y="22"/>
                </a:lnTo>
                <a:lnTo>
                  <a:pt x="26" y="28"/>
                </a:lnTo>
                <a:lnTo>
                  <a:pt x="21" y="30"/>
                </a:lnTo>
                <a:lnTo>
                  <a:pt x="15" y="32"/>
                </a:lnTo>
                <a:lnTo>
                  <a:pt x="8" y="30"/>
                </a:lnTo>
                <a:lnTo>
                  <a:pt x="4" y="28"/>
                </a:lnTo>
                <a:lnTo>
                  <a:pt x="0" y="22"/>
                </a:lnTo>
                <a:lnTo>
                  <a:pt x="0" y="17"/>
                </a:lnTo>
                <a:lnTo>
                  <a:pt x="0" y="10"/>
                </a:lnTo>
                <a:lnTo>
                  <a:pt x="4" y="6"/>
                </a:lnTo>
                <a:lnTo>
                  <a:pt x="8" y="2"/>
                </a:lnTo>
                <a:lnTo>
                  <a:pt x="15" y="0"/>
                </a:lnTo>
                <a:lnTo>
                  <a:pt x="21" y="2"/>
                </a:lnTo>
                <a:lnTo>
                  <a:pt x="26" y="6"/>
                </a:lnTo>
                <a:lnTo>
                  <a:pt x="29" y="10"/>
                </a:lnTo>
                <a:lnTo>
                  <a:pt x="30" y="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93" name="Freeform 305"/>
          <p:cNvSpPr>
            <a:spLocks/>
          </p:cNvSpPr>
          <p:nvPr/>
        </p:nvSpPr>
        <p:spPr bwMode="auto">
          <a:xfrm>
            <a:off x="5032375" y="1582738"/>
            <a:ext cx="15875" cy="15875"/>
          </a:xfrm>
          <a:custGeom>
            <a:avLst/>
            <a:gdLst>
              <a:gd name="T0" fmla="*/ 2147483647 w 30"/>
              <a:gd name="T1" fmla="*/ 2147483647 h 32"/>
              <a:gd name="T2" fmla="*/ 2147483647 w 30"/>
              <a:gd name="T3" fmla="*/ 2147483647 h 32"/>
              <a:gd name="T4" fmla="*/ 2147483647 w 30"/>
              <a:gd name="T5" fmla="*/ 2147483647 h 32"/>
              <a:gd name="T6" fmla="*/ 2147483647 w 30"/>
              <a:gd name="T7" fmla="*/ 2147483647 h 32"/>
              <a:gd name="T8" fmla="*/ 2147483647 w 30"/>
              <a:gd name="T9" fmla="*/ 2147483647 h 32"/>
              <a:gd name="T10" fmla="*/ 2147483647 w 30"/>
              <a:gd name="T11" fmla="*/ 2147483647 h 32"/>
              <a:gd name="T12" fmla="*/ 2147483647 w 30"/>
              <a:gd name="T13" fmla="*/ 2147483647 h 32"/>
              <a:gd name="T14" fmla="*/ 2147483647 w 30"/>
              <a:gd name="T15" fmla="*/ 2147483647 h 32"/>
              <a:gd name="T16" fmla="*/ 0 w 30"/>
              <a:gd name="T17" fmla="*/ 2147483647 h 32"/>
              <a:gd name="T18" fmla="*/ 0 w 30"/>
              <a:gd name="T19" fmla="*/ 2147483647 h 32"/>
              <a:gd name="T20" fmla="*/ 0 w 30"/>
              <a:gd name="T21" fmla="*/ 2147483647 h 32"/>
              <a:gd name="T22" fmla="*/ 2147483647 w 30"/>
              <a:gd name="T23" fmla="*/ 2147483647 h 32"/>
              <a:gd name="T24" fmla="*/ 2147483647 w 30"/>
              <a:gd name="T25" fmla="*/ 2147483647 h 32"/>
              <a:gd name="T26" fmla="*/ 2147483647 w 30"/>
              <a:gd name="T27" fmla="*/ 0 h 32"/>
              <a:gd name="T28" fmla="*/ 2147483647 w 30"/>
              <a:gd name="T29" fmla="*/ 2147483647 h 32"/>
              <a:gd name="T30" fmla="*/ 2147483647 w 30"/>
              <a:gd name="T31" fmla="*/ 2147483647 h 32"/>
              <a:gd name="T32" fmla="*/ 2147483647 w 30"/>
              <a:gd name="T33" fmla="*/ 2147483647 h 32"/>
              <a:gd name="T34" fmla="*/ 2147483647 w 30"/>
              <a:gd name="T35" fmla="*/ 2147483647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0" h="32">
                <a:moveTo>
                  <a:pt x="30" y="17"/>
                </a:moveTo>
                <a:lnTo>
                  <a:pt x="30" y="17"/>
                </a:lnTo>
                <a:lnTo>
                  <a:pt x="29" y="22"/>
                </a:lnTo>
                <a:lnTo>
                  <a:pt x="26" y="28"/>
                </a:lnTo>
                <a:lnTo>
                  <a:pt x="21" y="30"/>
                </a:lnTo>
                <a:lnTo>
                  <a:pt x="15" y="32"/>
                </a:lnTo>
                <a:lnTo>
                  <a:pt x="9" y="30"/>
                </a:lnTo>
                <a:lnTo>
                  <a:pt x="4" y="28"/>
                </a:lnTo>
                <a:lnTo>
                  <a:pt x="0" y="22"/>
                </a:lnTo>
                <a:lnTo>
                  <a:pt x="0" y="17"/>
                </a:lnTo>
                <a:lnTo>
                  <a:pt x="0" y="10"/>
                </a:lnTo>
                <a:lnTo>
                  <a:pt x="4" y="6"/>
                </a:lnTo>
                <a:lnTo>
                  <a:pt x="9" y="2"/>
                </a:lnTo>
                <a:lnTo>
                  <a:pt x="15" y="0"/>
                </a:lnTo>
                <a:lnTo>
                  <a:pt x="21" y="2"/>
                </a:lnTo>
                <a:lnTo>
                  <a:pt x="26" y="6"/>
                </a:lnTo>
                <a:lnTo>
                  <a:pt x="29" y="10"/>
                </a:lnTo>
                <a:lnTo>
                  <a:pt x="30" y="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94" name="Freeform 306"/>
          <p:cNvSpPr>
            <a:spLocks/>
          </p:cNvSpPr>
          <p:nvPr/>
        </p:nvSpPr>
        <p:spPr bwMode="auto">
          <a:xfrm>
            <a:off x="4979988" y="1608138"/>
            <a:ext cx="15875" cy="17462"/>
          </a:xfrm>
          <a:custGeom>
            <a:avLst/>
            <a:gdLst>
              <a:gd name="T0" fmla="*/ 2147483647 w 30"/>
              <a:gd name="T1" fmla="*/ 2147483647 h 32"/>
              <a:gd name="T2" fmla="*/ 2147483647 w 30"/>
              <a:gd name="T3" fmla="*/ 2147483647 h 32"/>
              <a:gd name="T4" fmla="*/ 2147483647 w 30"/>
              <a:gd name="T5" fmla="*/ 2147483647 h 32"/>
              <a:gd name="T6" fmla="*/ 2147483647 w 30"/>
              <a:gd name="T7" fmla="*/ 2147483647 h 32"/>
              <a:gd name="T8" fmla="*/ 2147483647 w 30"/>
              <a:gd name="T9" fmla="*/ 2147483647 h 32"/>
              <a:gd name="T10" fmla="*/ 2147483647 w 30"/>
              <a:gd name="T11" fmla="*/ 2147483647 h 32"/>
              <a:gd name="T12" fmla="*/ 2147483647 w 30"/>
              <a:gd name="T13" fmla="*/ 2147483647 h 32"/>
              <a:gd name="T14" fmla="*/ 2147483647 w 30"/>
              <a:gd name="T15" fmla="*/ 2147483647 h 32"/>
              <a:gd name="T16" fmla="*/ 0 w 30"/>
              <a:gd name="T17" fmla="*/ 2147483647 h 32"/>
              <a:gd name="T18" fmla="*/ 0 w 30"/>
              <a:gd name="T19" fmla="*/ 2147483647 h 32"/>
              <a:gd name="T20" fmla="*/ 0 w 30"/>
              <a:gd name="T21" fmla="*/ 2147483647 h 32"/>
              <a:gd name="T22" fmla="*/ 2147483647 w 30"/>
              <a:gd name="T23" fmla="*/ 2147483647 h 32"/>
              <a:gd name="T24" fmla="*/ 2147483647 w 30"/>
              <a:gd name="T25" fmla="*/ 2147483647 h 32"/>
              <a:gd name="T26" fmla="*/ 2147483647 w 30"/>
              <a:gd name="T27" fmla="*/ 0 h 32"/>
              <a:gd name="T28" fmla="*/ 2147483647 w 30"/>
              <a:gd name="T29" fmla="*/ 2147483647 h 32"/>
              <a:gd name="T30" fmla="*/ 2147483647 w 30"/>
              <a:gd name="T31" fmla="*/ 2147483647 h 32"/>
              <a:gd name="T32" fmla="*/ 2147483647 w 30"/>
              <a:gd name="T33" fmla="*/ 2147483647 h 32"/>
              <a:gd name="T34" fmla="*/ 2147483647 w 30"/>
              <a:gd name="T35" fmla="*/ 2147483647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0" h="32">
                <a:moveTo>
                  <a:pt x="30" y="17"/>
                </a:moveTo>
                <a:lnTo>
                  <a:pt x="30" y="17"/>
                </a:lnTo>
                <a:lnTo>
                  <a:pt x="29" y="22"/>
                </a:lnTo>
                <a:lnTo>
                  <a:pt x="26" y="28"/>
                </a:lnTo>
                <a:lnTo>
                  <a:pt x="21" y="30"/>
                </a:lnTo>
                <a:lnTo>
                  <a:pt x="15" y="32"/>
                </a:lnTo>
                <a:lnTo>
                  <a:pt x="8" y="30"/>
                </a:lnTo>
                <a:lnTo>
                  <a:pt x="4" y="28"/>
                </a:lnTo>
                <a:lnTo>
                  <a:pt x="0" y="22"/>
                </a:lnTo>
                <a:lnTo>
                  <a:pt x="0" y="17"/>
                </a:lnTo>
                <a:lnTo>
                  <a:pt x="0" y="10"/>
                </a:lnTo>
                <a:lnTo>
                  <a:pt x="4" y="6"/>
                </a:lnTo>
                <a:lnTo>
                  <a:pt x="8" y="2"/>
                </a:lnTo>
                <a:lnTo>
                  <a:pt x="15" y="0"/>
                </a:lnTo>
                <a:lnTo>
                  <a:pt x="21" y="2"/>
                </a:lnTo>
                <a:lnTo>
                  <a:pt x="26" y="6"/>
                </a:lnTo>
                <a:lnTo>
                  <a:pt x="29" y="10"/>
                </a:lnTo>
                <a:lnTo>
                  <a:pt x="30" y="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95" name="Freeform 307"/>
          <p:cNvSpPr>
            <a:spLocks/>
          </p:cNvSpPr>
          <p:nvPr/>
        </p:nvSpPr>
        <p:spPr bwMode="auto">
          <a:xfrm>
            <a:off x="5006975" y="1608138"/>
            <a:ext cx="15875" cy="17462"/>
          </a:xfrm>
          <a:custGeom>
            <a:avLst/>
            <a:gdLst>
              <a:gd name="T0" fmla="*/ 2147483647 w 30"/>
              <a:gd name="T1" fmla="*/ 2147483647 h 32"/>
              <a:gd name="T2" fmla="*/ 2147483647 w 30"/>
              <a:gd name="T3" fmla="*/ 2147483647 h 32"/>
              <a:gd name="T4" fmla="*/ 2147483647 w 30"/>
              <a:gd name="T5" fmla="*/ 2147483647 h 32"/>
              <a:gd name="T6" fmla="*/ 2147483647 w 30"/>
              <a:gd name="T7" fmla="*/ 2147483647 h 32"/>
              <a:gd name="T8" fmla="*/ 2147483647 w 30"/>
              <a:gd name="T9" fmla="*/ 2147483647 h 32"/>
              <a:gd name="T10" fmla="*/ 2147483647 w 30"/>
              <a:gd name="T11" fmla="*/ 2147483647 h 32"/>
              <a:gd name="T12" fmla="*/ 2147483647 w 30"/>
              <a:gd name="T13" fmla="*/ 2147483647 h 32"/>
              <a:gd name="T14" fmla="*/ 2147483647 w 30"/>
              <a:gd name="T15" fmla="*/ 2147483647 h 32"/>
              <a:gd name="T16" fmla="*/ 0 w 30"/>
              <a:gd name="T17" fmla="*/ 2147483647 h 32"/>
              <a:gd name="T18" fmla="*/ 0 w 30"/>
              <a:gd name="T19" fmla="*/ 2147483647 h 32"/>
              <a:gd name="T20" fmla="*/ 0 w 30"/>
              <a:gd name="T21" fmla="*/ 2147483647 h 32"/>
              <a:gd name="T22" fmla="*/ 2147483647 w 30"/>
              <a:gd name="T23" fmla="*/ 2147483647 h 32"/>
              <a:gd name="T24" fmla="*/ 2147483647 w 30"/>
              <a:gd name="T25" fmla="*/ 2147483647 h 32"/>
              <a:gd name="T26" fmla="*/ 2147483647 w 30"/>
              <a:gd name="T27" fmla="*/ 0 h 32"/>
              <a:gd name="T28" fmla="*/ 2147483647 w 30"/>
              <a:gd name="T29" fmla="*/ 2147483647 h 32"/>
              <a:gd name="T30" fmla="*/ 2147483647 w 30"/>
              <a:gd name="T31" fmla="*/ 2147483647 h 32"/>
              <a:gd name="T32" fmla="*/ 2147483647 w 30"/>
              <a:gd name="T33" fmla="*/ 2147483647 h 32"/>
              <a:gd name="T34" fmla="*/ 2147483647 w 30"/>
              <a:gd name="T35" fmla="*/ 2147483647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0" h="32">
                <a:moveTo>
                  <a:pt x="30" y="17"/>
                </a:moveTo>
                <a:lnTo>
                  <a:pt x="30" y="17"/>
                </a:lnTo>
                <a:lnTo>
                  <a:pt x="29" y="22"/>
                </a:lnTo>
                <a:lnTo>
                  <a:pt x="26" y="28"/>
                </a:lnTo>
                <a:lnTo>
                  <a:pt x="21" y="30"/>
                </a:lnTo>
                <a:lnTo>
                  <a:pt x="15" y="32"/>
                </a:lnTo>
                <a:lnTo>
                  <a:pt x="8" y="30"/>
                </a:lnTo>
                <a:lnTo>
                  <a:pt x="4" y="28"/>
                </a:lnTo>
                <a:lnTo>
                  <a:pt x="0" y="22"/>
                </a:lnTo>
                <a:lnTo>
                  <a:pt x="0" y="17"/>
                </a:lnTo>
                <a:lnTo>
                  <a:pt x="0" y="10"/>
                </a:lnTo>
                <a:lnTo>
                  <a:pt x="4" y="6"/>
                </a:lnTo>
                <a:lnTo>
                  <a:pt x="8" y="2"/>
                </a:lnTo>
                <a:lnTo>
                  <a:pt x="15" y="0"/>
                </a:lnTo>
                <a:lnTo>
                  <a:pt x="21" y="2"/>
                </a:lnTo>
                <a:lnTo>
                  <a:pt x="26" y="6"/>
                </a:lnTo>
                <a:lnTo>
                  <a:pt x="29" y="10"/>
                </a:lnTo>
                <a:lnTo>
                  <a:pt x="30" y="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96" name="Freeform 308"/>
          <p:cNvSpPr>
            <a:spLocks/>
          </p:cNvSpPr>
          <p:nvPr/>
        </p:nvSpPr>
        <p:spPr bwMode="auto">
          <a:xfrm>
            <a:off x="5032375" y="1608138"/>
            <a:ext cx="15875" cy="17462"/>
          </a:xfrm>
          <a:custGeom>
            <a:avLst/>
            <a:gdLst>
              <a:gd name="T0" fmla="*/ 2147483647 w 30"/>
              <a:gd name="T1" fmla="*/ 2147483647 h 32"/>
              <a:gd name="T2" fmla="*/ 2147483647 w 30"/>
              <a:gd name="T3" fmla="*/ 2147483647 h 32"/>
              <a:gd name="T4" fmla="*/ 2147483647 w 30"/>
              <a:gd name="T5" fmla="*/ 2147483647 h 32"/>
              <a:gd name="T6" fmla="*/ 2147483647 w 30"/>
              <a:gd name="T7" fmla="*/ 2147483647 h 32"/>
              <a:gd name="T8" fmla="*/ 2147483647 w 30"/>
              <a:gd name="T9" fmla="*/ 2147483647 h 32"/>
              <a:gd name="T10" fmla="*/ 2147483647 w 30"/>
              <a:gd name="T11" fmla="*/ 2147483647 h 32"/>
              <a:gd name="T12" fmla="*/ 2147483647 w 30"/>
              <a:gd name="T13" fmla="*/ 2147483647 h 32"/>
              <a:gd name="T14" fmla="*/ 2147483647 w 30"/>
              <a:gd name="T15" fmla="*/ 2147483647 h 32"/>
              <a:gd name="T16" fmla="*/ 0 w 30"/>
              <a:gd name="T17" fmla="*/ 2147483647 h 32"/>
              <a:gd name="T18" fmla="*/ 0 w 30"/>
              <a:gd name="T19" fmla="*/ 2147483647 h 32"/>
              <a:gd name="T20" fmla="*/ 0 w 30"/>
              <a:gd name="T21" fmla="*/ 2147483647 h 32"/>
              <a:gd name="T22" fmla="*/ 2147483647 w 30"/>
              <a:gd name="T23" fmla="*/ 2147483647 h 32"/>
              <a:gd name="T24" fmla="*/ 2147483647 w 30"/>
              <a:gd name="T25" fmla="*/ 2147483647 h 32"/>
              <a:gd name="T26" fmla="*/ 2147483647 w 30"/>
              <a:gd name="T27" fmla="*/ 0 h 32"/>
              <a:gd name="T28" fmla="*/ 2147483647 w 30"/>
              <a:gd name="T29" fmla="*/ 2147483647 h 32"/>
              <a:gd name="T30" fmla="*/ 2147483647 w 30"/>
              <a:gd name="T31" fmla="*/ 2147483647 h 32"/>
              <a:gd name="T32" fmla="*/ 2147483647 w 30"/>
              <a:gd name="T33" fmla="*/ 2147483647 h 32"/>
              <a:gd name="T34" fmla="*/ 2147483647 w 30"/>
              <a:gd name="T35" fmla="*/ 2147483647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0" h="32">
                <a:moveTo>
                  <a:pt x="30" y="17"/>
                </a:moveTo>
                <a:lnTo>
                  <a:pt x="30" y="17"/>
                </a:lnTo>
                <a:lnTo>
                  <a:pt x="29" y="22"/>
                </a:lnTo>
                <a:lnTo>
                  <a:pt x="26" y="28"/>
                </a:lnTo>
                <a:lnTo>
                  <a:pt x="21" y="30"/>
                </a:lnTo>
                <a:lnTo>
                  <a:pt x="15" y="32"/>
                </a:lnTo>
                <a:lnTo>
                  <a:pt x="9" y="30"/>
                </a:lnTo>
                <a:lnTo>
                  <a:pt x="4" y="28"/>
                </a:lnTo>
                <a:lnTo>
                  <a:pt x="0" y="22"/>
                </a:lnTo>
                <a:lnTo>
                  <a:pt x="0" y="17"/>
                </a:lnTo>
                <a:lnTo>
                  <a:pt x="0" y="10"/>
                </a:lnTo>
                <a:lnTo>
                  <a:pt x="4" y="6"/>
                </a:lnTo>
                <a:lnTo>
                  <a:pt x="9" y="2"/>
                </a:lnTo>
                <a:lnTo>
                  <a:pt x="15" y="0"/>
                </a:lnTo>
                <a:lnTo>
                  <a:pt x="21" y="2"/>
                </a:lnTo>
                <a:lnTo>
                  <a:pt x="26" y="6"/>
                </a:lnTo>
                <a:lnTo>
                  <a:pt x="29" y="10"/>
                </a:lnTo>
                <a:lnTo>
                  <a:pt x="30" y="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97" name="Freeform 309"/>
          <p:cNvSpPr>
            <a:spLocks noEditPoints="1"/>
          </p:cNvSpPr>
          <p:nvPr/>
        </p:nvSpPr>
        <p:spPr bwMode="auto">
          <a:xfrm>
            <a:off x="3168650" y="1819275"/>
            <a:ext cx="147638" cy="100013"/>
          </a:xfrm>
          <a:custGeom>
            <a:avLst/>
            <a:gdLst>
              <a:gd name="T0" fmla="*/ 0 w 273"/>
              <a:gd name="T1" fmla="*/ 2147483647 h 185"/>
              <a:gd name="T2" fmla="*/ 0 w 273"/>
              <a:gd name="T3" fmla="*/ 2147483647 h 185"/>
              <a:gd name="T4" fmla="*/ 2147483647 w 273"/>
              <a:gd name="T5" fmla="*/ 2147483647 h 185"/>
              <a:gd name="T6" fmla="*/ 2147483647 w 273"/>
              <a:gd name="T7" fmla="*/ 2147483647 h 185"/>
              <a:gd name="T8" fmla="*/ 2147483647 w 273"/>
              <a:gd name="T9" fmla="*/ 2147483647 h 185"/>
              <a:gd name="T10" fmla="*/ 2147483647 w 273"/>
              <a:gd name="T11" fmla="*/ 0 h 185"/>
              <a:gd name="T12" fmla="*/ 2147483647 w 273"/>
              <a:gd name="T13" fmla="*/ 0 h 185"/>
              <a:gd name="T14" fmla="*/ 2147483647 w 273"/>
              <a:gd name="T15" fmla="*/ 2147483647 h 185"/>
              <a:gd name="T16" fmla="*/ 2147483647 w 273"/>
              <a:gd name="T17" fmla="*/ 2147483647 h 185"/>
              <a:gd name="T18" fmla="*/ 2147483647 w 273"/>
              <a:gd name="T19" fmla="*/ 2147483647 h 185"/>
              <a:gd name="T20" fmla="*/ 2147483647 w 273"/>
              <a:gd name="T21" fmla="*/ 2147483647 h 185"/>
              <a:gd name="T22" fmla="*/ 2147483647 w 273"/>
              <a:gd name="T23" fmla="*/ 2147483647 h 185"/>
              <a:gd name="T24" fmla="*/ 2147483647 w 273"/>
              <a:gd name="T25" fmla="*/ 2147483647 h 185"/>
              <a:gd name="T26" fmla="*/ 2147483647 w 273"/>
              <a:gd name="T27" fmla="*/ 2147483647 h 185"/>
              <a:gd name="T28" fmla="*/ 2147483647 w 273"/>
              <a:gd name="T29" fmla="*/ 2147483647 h 185"/>
              <a:gd name="T30" fmla="*/ 2147483647 w 273"/>
              <a:gd name="T31" fmla="*/ 2147483647 h 185"/>
              <a:gd name="T32" fmla="*/ 2147483647 w 273"/>
              <a:gd name="T33" fmla="*/ 2147483647 h 185"/>
              <a:gd name="T34" fmla="*/ 2147483647 w 273"/>
              <a:gd name="T35" fmla="*/ 2147483647 h 185"/>
              <a:gd name="T36" fmla="*/ 2147483647 w 273"/>
              <a:gd name="T37" fmla="*/ 2147483647 h 185"/>
              <a:gd name="T38" fmla="*/ 2147483647 w 273"/>
              <a:gd name="T39" fmla="*/ 2147483647 h 185"/>
              <a:gd name="T40" fmla="*/ 0 w 273"/>
              <a:gd name="T41" fmla="*/ 2147483647 h 185"/>
              <a:gd name="T42" fmla="*/ 2147483647 w 273"/>
              <a:gd name="T43" fmla="*/ 2147483647 h 185"/>
              <a:gd name="T44" fmla="*/ 2147483647 w 273"/>
              <a:gd name="T45" fmla="*/ 2147483647 h 185"/>
              <a:gd name="T46" fmla="*/ 2147483647 w 273"/>
              <a:gd name="T47" fmla="*/ 2147483647 h 185"/>
              <a:gd name="T48" fmla="*/ 2147483647 w 273"/>
              <a:gd name="T49" fmla="*/ 2147483647 h 185"/>
              <a:gd name="T50" fmla="*/ 2147483647 w 273"/>
              <a:gd name="T51" fmla="*/ 2147483647 h 185"/>
              <a:gd name="T52" fmla="*/ 2147483647 w 273"/>
              <a:gd name="T53" fmla="*/ 2147483647 h 185"/>
              <a:gd name="T54" fmla="*/ 2147483647 w 273"/>
              <a:gd name="T55" fmla="*/ 2147483647 h 185"/>
              <a:gd name="T56" fmla="*/ 2147483647 w 273"/>
              <a:gd name="T57" fmla="*/ 2147483647 h 185"/>
              <a:gd name="T58" fmla="*/ 2147483647 w 273"/>
              <a:gd name="T59" fmla="*/ 2147483647 h 185"/>
              <a:gd name="T60" fmla="*/ 2147483647 w 273"/>
              <a:gd name="T61" fmla="*/ 2147483647 h 185"/>
              <a:gd name="T62" fmla="*/ 2147483647 w 273"/>
              <a:gd name="T63" fmla="*/ 2147483647 h 185"/>
              <a:gd name="T64" fmla="*/ 2147483647 w 273"/>
              <a:gd name="T65" fmla="*/ 2147483647 h 185"/>
              <a:gd name="T66" fmla="*/ 2147483647 w 273"/>
              <a:gd name="T67" fmla="*/ 2147483647 h 185"/>
              <a:gd name="T68" fmla="*/ 2147483647 w 273"/>
              <a:gd name="T69" fmla="*/ 2147483647 h 18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73" h="185">
                <a:moveTo>
                  <a:pt x="0" y="169"/>
                </a:moveTo>
                <a:lnTo>
                  <a:pt x="0" y="16"/>
                </a:lnTo>
                <a:lnTo>
                  <a:pt x="1" y="9"/>
                </a:lnTo>
                <a:lnTo>
                  <a:pt x="5" y="4"/>
                </a:lnTo>
                <a:lnTo>
                  <a:pt x="11" y="1"/>
                </a:lnTo>
                <a:lnTo>
                  <a:pt x="16" y="0"/>
                </a:lnTo>
                <a:lnTo>
                  <a:pt x="255" y="0"/>
                </a:lnTo>
                <a:lnTo>
                  <a:pt x="262" y="1"/>
                </a:lnTo>
                <a:lnTo>
                  <a:pt x="268" y="4"/>
                </a:lnTo>
                <a:lnTo>
                  <a:pt x="272" y="9"/>
                </a:lnTo>
                <a:lnTo>
                  <a:pt x="273" y="16"/>
                </a:lnTo>
                <a:lnTo>
                  <a:pt x="273" y="169"/>
                </a:lnTo>
                <a:lnTo>
                  <a:pt x="272" y="176"/>
                </a:lnTo>
                <a:lnTo>
                  <a:pt x="268" y="181"/>
                </a:lnTo>
                <a:lnTo>
                  <a:pt x="262" y="184"/>
                </a:lnTo>
                <a:lnTo>
                  <a:pt x="255" y="185"/>
                </a:lnTo>
                <a:lnTo>
                  <a:pt x="16" y="185"/>
                </a:lnTo>
                <a:lnTo>
                  <a:pt x="11" y="184"/>
                </a:lnTo>
                <a:lnTo>
                  <a:pt x="5" y="181"/>
                </a:lnTo>
                <a:lnTo>
                  <a:pt x="1" y="176"/>
                </a:lnTo>
                <a:lnTo>
                  <a:pt x="0" y="169"/>
                </a:lnTo>
                <a:close/>
                <a:moveTo>
                  <a:pt x="258" y="16"/>
                </a:moveTo>
                <a:lnTo>
                  <a:pt x="258" y="16"/>
                </a:lnTo>
                <a:lnTo>
                  <a:pt x="257" y="15"/>
                </a:lnTo>
                <a:lnTo>
                  <a:pt x="255" y="15"/>
                </a:lnTo>
                <a:lnTo>
                  <a:pt x="16" y="15"/>
                </a:lnTo>
                <a:lnTo>
                  <a:pt x="15" y="15"/>
                </a:lnTo>
                <a:lnTo>
                  <a:pt x="15" y="16"/>
                </a:lnTo>
                <a:lnTo>
                  <a:pt x="15" y="169"/>
                </a:lnTo>
                <a:lnTo>
                  <a:pt x="15" y="170"/>
                </a:lnTo>
                <a:lnTo>
                  <a:pt x="16" y="172"/>
                </a:lnTo>
                <a:lnTo>
                  <a:pt x="255" y="172"/>
                </a:lnTo>
                <a:lnTo>
                  <a:pt x="257" y="170"/>
                </a:lnTo>
                <a:lnTo>
                  <a:pt x="258" y="169"/>
                </a:lnTo>
                <a:lnTo>
                  <a:pt x="258" y="1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98" name="Freeform 310"/>
          <p:cNvSpPr>
            <a:spLocks/>
          </p:cNvSpPr>
          <p:nvPr/>
        </p:nvSpPr>
        <p:spPr bwMode="auto">
          <a:xfrm>
            <a:off x="3182938" y="1833563"/>
            <a:ext cx="119062" cy="50800"/>
          </a:xfrm>
          <a:custGeom>
            <a:avLst/>
            <a:gdLst>
              <a:gd name="T0" fmla="*/ 2147483647 w 220"/>
              <a:gd name="T1" fmla="*/ 2147483647 h 95"/>
              <a:gd name="T2" fmla="*/ 2147483647 w 220"/>
              <a:gd name="T3" fmla="*/ 2147483647 h 95"/>
              <a:gd name="T4" fmla="*/ 2147483647 w 220"/>
              <a:gd name="T5" fmla="*/ 2147483647 h 95"/>
              <a:gd name="T6" fmla="*/ 2147483647 w 220"/>
              <a:gd name="T7" fmla="*/ 2147483647 h 95"/>
              <a:gd name="T8" fmla="*/ 2147483647 w 220"/>
              <a:gd name="T9" fmla="*/ 2147483647 h 95"/>
              <a:gd name="T10" fmla="*/ 2147483647 w 220"/>
              <a:gd name="T11" fmla="*/ 2147483647 h 95"/>
              <a:gd name="T12" fmla="*/ 0 w 220"/>
              <a:gd name="T13" fmla="*/ 2147483647 h 95"/>
              <a:gd name="T14" fmla="*/ 0 w 220"/>
              <a:gd name="T15" fmla="*/ 2147483647 h 95"/>
              <a:gd name="T16" fmla="*/ 2147483647 w 220"/>
              <a:gd name="T17" fmla="*/ 2147483647 h 95"/>
              <a:gd name="T18" fmla="*/ 2147483647 w 220"/>
              <a:gd name="T19" fmla="*/ 0 h 95"/>
              <a:gd name="T20" fmla="*/ 2147483647 w 220"/>
              <a:gd name="T21" fmla="*/ 0 h 95"/>
              <a:gd name="T22" fmla="*/ 2147483647 w 220"/>
              <a:gd name="T23" fmla="*/ 0 h 95"/>
              <a:gd name="T24" fmla="*/ 2147483647 w 220"/>
              <a:gd name="T25" fmla="*/ 2147483647 h 95"/>
              <a:gd name="T26" fmla="*/ 2147483647 w 220"/>
              <a:gd name="T27" fmla="*/ 2147483647 h 95"/>
              <a:gd name="T28" fmla="*/ 2147483647 w 220"/>
              <a:gd name="T29" fmla="*/ 2147483647 h 95"/>
              <a:gd name="T30" fmla="*/ 2147483647 w 220"/>
              <a:gd name="T31" fmla="*/ 0 h 95"/>
              <a:gd name="T32" fmla="*/ 2147483647 w 220"/>
              <a:gd name="T33" fmla="*/ 0 h 95"/>
              <a:gd name="T34" fmla="*/ 2147483647 w 220"/>
              <a:gd name="T35" fmla="*/ 2147483647 h 95"/>
              <a:gd name="T36" fmla="*/ 2147483647 w 220"/>
              <a:gd name="T37" fmla="*/ 2147483647 h 95"/>
              <a:gd name="T38" fmla="*/ 2147483647 w 220"/>
              <a:gd name="T39" fmla="*/ 2147483647 h 95"/>
              <a:gd name="T40" fmla="*/ 2147483647 w 220"/>
              <a:gd name="T41" fmla="*/ 2147483647 h 95"/>
              <a:gd name="T42" fmla="*/ 2147483647 w 220"/>
              <a:gd name="T43" fmla="*/ 2147483647 h 95"/>
              <a:gd name="T44" fmla="*/ 2147483647 w 220"/>
              <a:gd name="T45" fmla="*/ 2147483647 h 95"/>
              <a:gd name="T46" fmla="*/ 2147483647 w 220"/>
              <a:gd name="T47" fmla="*/ 2147483647 h 95"/>
              <a:gd name="T48" fmla="*/ 2147483647 w 220"/>
              <a:gd name="T49" fmla="*/ 2147483647 h 95"/>
              <a:gd name="T50" fmla="*/ 2147483647 w 220"/>
              <a:gd name="T51" fmla="*/ 2147483647 h 9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20" h="95">
                <a:moveTo>
                  <a:pt x="109" y="95"/>
                </a:moveTo>
                <a:lnTo>
                  <a:pt x="109" y="95"/>
                </a:lnTo>
                <a:lnTo>
                  <a:pt x="106" y="95"/>
                </a:lnTo>
                <a:lnTo>
                  <a:pt x="104" y="94"/>
                </a:lnTo>
                <a:lnTo>
                  <a:pt x="3" y="13"/>
                </a:lnTo>
                <a:lnTo>
                  <a:pt x="1" y="12"/>
                </a:lnTo>
                <a:lnTo>
                  <a:pt x="0" y="8"/>
                </a:lnTo>
                <a:lnTo>
                  <a:pt x="0" y="5"/>
                </a:lnTo>
                <a:lnTo>
                  <a:pt x="1" y="2"/>
                </a:lnTo>
                <a:lnTo>
                  <a:pt x="4" y="0"/>
                </a:lnTo>
                <a:lnTo>
                  <a:pt x="7" y="0"/>
                </a:lnTo>
                <a:lnTo>
                  <a:pt x="11" y="0"/>
                </a:lnTo>
                <a:lnTo>
                  <a:pt x="14" y="1"/>
                </a:lnTo>
                <a:lnTo>
                  <a:pt x="109" y="77"/>
                </a:lnTo>
                <a:lnTo>
                  <a:pt x="206" y="1"/>
                </a:lnTo>
                <a:lnTo>
                  <a:pt x="210" y="0"/>
                </a:lnTo>
                <a:lnTo>
                  <a:pt x="213" y="0"/>
                </a:lnTo>
                <a:lnTo>
                  <a:pt x="216" y="1"/>
                </a:lnTo>
                <a:lnTo>
                  <a:pt x="218" y="2"/>
                </a:lnTo>
                <a:lnTo>
                  <a:pt x="220" y="5"/>
                </a:lnTo>
                <a:lnTo>
                  <a:pt x="220" y="9"/>
                </a:lnTo>
                <a:lnTo>
                  <a:pt x="218" y="12"/>
                </a:lnTo>
                <a:lnTo>
                  <a:pt x="217" y="15"/>
                </a:lnTo>
                <a:lnTo>
                  <a:pt x="113" y="94"/>
                </a:lnTo>
                <a:lnTo>
                  <a:pt x="112" y="95"/>
                </a:lnTo>
                <a:lnTo>
                  <a:pt x="109" y="9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899" name="Freeform 311"/>
          <p:cNvSpPr>
            <a:spLocks/>
          </p:cNvSpPr>
          <p:nvPr/>
        </p:nvSpPr>
        <p:spPr bwMode="auto">
          <a:xfrm>
            <a:off x="4662488" y="3619500"/>
            <a:ext cx="26987" cy="65088"/>
          </a:xfrm>
          <a:custGeom>
            <a:avLst/>
            <a:gdLst>
              <a:gd name="T0" fmla="*/ 2147483647 w 49"/>
              <a:gd name="T1" fmla="*/ 2147483647 h 117"/>
              <a:gd name="T2" fmla="*/ 2147483647 w 49"/>
              <a:gd name="T3" fmla="*/ 2147483647 h 117"/>
              <a:gd name="T4" fmla="*/ 2147483647 w 49"/>
              <a:gd name="T5" fmla="*/ 2147483647 h 117"/>
              <a:gd name="T6" fmla="*/ 2147483647 w 49"/>
              <a:gd name="T7" fmla="*/ 2147483647 h 117"/>
              <a:gd name="T8" fmla="*/ 2147483647 w 49"/>
              <a:gd name="T9" fmla="*/ 2147483647 h 117"/>
              <a:gd name="T10" fmla="*/ 2147483647 w 49"/>
              <a:gd name="T11" fmla="*/ 2147483647 h 117"/>
              <a:gd name="T12" fmla="*/ 2147483647 w 49"/>
              <a:gd name="T13" fmla="*/ 2147483647 h 117"/>
              <a:gd name="T14" fmla="*/ 2147483647 w 49"/>
              <a:gd name="T15" fmla="*/ 2147483647 h 117"/>
              <a:gd name="T16" fmla="*/ 2147483647 w 49"/>
              <a:gd name="T17" fmla="*/ 2147483647 h 117"/>
              <a:gd name="T18" fmla="*/ 2147483647 w 49"/>
              <a:gd name="T19" fmla="*/ 2147483647 h 117"/>
              <a:gd name="T20" fmla="*/ 2147483647 w 49"/>
              <a:gd name="T21" fmla="*/ 0 h 117"/>
              <a:gd name="T22" fmla="*/ 2147483647 w 49"/>
              <a:gd name="T23" fmla="*/ 0 h 117"/>
              <a:gd name="T24" fmla="*/ 2147483647 w 49"/>
              <a:gd name="T25" fmla="*/ 2147483647 h 117"/>
              <a:gd name="T26" fmla="*/ 2147483647 w 49"/>
              <a:gd name="T27" fmla="*/ 2147483647 h 117"/>
              <a:gd name="T28" fmla="*/ 2147483647 w 49"/>
              <a:gd name="T29" fmla="*/ 2147483647 h 117"/>
              <a:gd name="T30" fmla="*/ 0 w 49"/>
              <a:gd name="T31" fmla="*/ 2147483647 h 117"/>
              <a:gd name="T32" fmla="*/ 0 w 49"/>
              <a:gd name="T33" fmla="*/ 2147483647 h 117"/>
              <a:gd name="T34" fmla="*/ 2147483647 w 49"/>
              <a:gd name="T35" fmla="*/ 2147483647 h 117"/>
              <a:gd name="T36" fmla="*/ 2147483647 w 49"/>
              <a:gd name="T37" fmla="*/ 2147483647 h 117"/>
              <a:gd name="T38" fmla="*/ 2147483647 w 49"/>
              <a:gd name="T39" fmla="*/ 2147483647 h 117"/>
              <a:gd name="T40" fmla="*/ 2147483647 w 49"/>
              <a:gd name="T41" fmla="*/ 2147483647 h 11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" h="117">
                <a:moveTo>
                  <a:pt x="13" y="117"/>
                </a:moveTo>
                <a:lnTo>
                  <a:pt x="35" y="117"/>
                </a:lnTo>
                <a:lnTo>
                  <a:pt x="41" y="117"/>
                </a:lnTo>
                <a:lnTo>
                  <a:pt x="45" y="115"/>
                </a:lnTo>
                <a:lnTo>
                  <a:pt x="47" y="111"/>
                </a:lnTo>
                <a:lnTo>
                  <a:pt x="49" y="105"/>
                </a:lnTo>
                <a:lnTo>
                  <a:pt x="49" y="14"/>
                </a:lnTo>
                <a:lnTo>
                  <a:pt x="47" y="8"/>
                </a:lnTo>
                <a:lnTo>
                  <a:pt x="45" y="4"/>
                </a:lnTo>
                <a:lnTo>
                  <a:pt x="41" y="1"/>
                </a:lnTo>
                <a:lnTo>
                  <a:pt x="35" y="0"/>
                </a:lnTo>
                <a:lnTo>
                  <a:pt x="13" y="0"/>
                </a:lnTo>
                <a:lnTo>
                  <a:pt x="8" y="1"/>
                </a:lnTo>
                <a:lnTo>
                  <a:pt x="4" y="4"/>
                </a:lnTo>
                <a:lnTo>
                  <a:pt x="1" y="8"/>
                </a:lnTo>
                <a:lnTo>
                  <a:pt x="0" y="14"/>
                </a:lnTo>
                <a:lnTo>
                  <a:pt x="0" y="105"/>
                </a:lnTo>
                <a:lnTo>
                  <a:pt x="1" y="111"/>
                </a:lnTo>
                <a:lnTo>
                  <a:pt x="4" y="115"/>
                </a:lnTo>
                <a:lnTo>
                  <a:pt x="8" y="117"/>
                </a:lnTo>
                <a:lnTo>
                  <a:pt x="13" y="11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00" name="Freeform 312"/>
          <p:cNvSpPr>
            <a:spLocks/>
          </p:cNvSpPr>
          <p:nvPr/>
        </p:nvSpPr>
        <p:spPr bwMode="auto">
          <a:xfrm>
            <a:off x="4705350" y="3646488"/>
            <a:ext cx="25400" cy="38100"/>
          </a:xfrm>
          <a:custGeom>
            <a:avLst/>
            <a:gdLst>
              <a:gd name="T0" fmla="*/ 2147483647 w 49"/>
              <a:gd name="T1" fmla="*/ 2147483647 h 68"/>
              <a:gd name="T2" fmla="*/ 2147483647 w 49"/>
              <a:gd name="T3" fmla="*/ 2147483647 h 68"/>
              <a:gd name="T4" fmla="*/ 2147483647 w 49"/>
              <a:gd name="T5" fmla="*/ 2147483647 h 68"/>
              <a:gd name="T6" fmla="*/ 2147483647 w 49"/>
              <a:gd name="T7" fmla="*/ 2147483647 h 68"/>
              <a:gd name="T8" fmla="*/ 2147483647 w 49"/>
              <a:gd name="T9" fmla="*/ 2147483647 h 68"/>
              <a:gd name="T10" fmla="*/ 2147483647 w 49"/>
              <a:gd name="T11" fmla="*/ 2147483647 h 68"/>
              <a:gd name="T12" fmla="*/ 2147483647 w 49"/>
              <a:gd name="T13" fmla="*/ 2147483647 h 68"/>
              <a:gd name="T14" fmla="*/ 2147483647 w 49"/>
              <a:gd name="T15" fmla="*/ 2147483647 h 68"/>
              <a:gd name="T16" fmla="*/ 2147483647 w 49"/>
              <a:gd name="T17" fmla="*/ 2147483647 h 68"/>
              <a:gd name="T18" fmla="*/ 2147483647 w 49"/>
              <a:gd name="T19" fmla="*/ 2147483647 h 68"/>
              <a:gd name="T20" fmla="*/ 2147483647 w 49"/>
              <a:gd name="T21" fmla="*/ 0 h 68"/>
              <a:gd name="T22" fmla="*/ 2147483647 w 49"/>
              <a:gd name="T23" fmla="*/ 0 h 68"/>
              <a:gd name="T24" fmla="*/ 2147483647 w 49"/>
              <a:gd name="T25" fmla="*/ 2147483647 h 68"/>
              <a:gd name="T26" fmla="*/ 2147483647 w 49"/>
              <a:gd name="T27" fmla="*/ 2147483647 h 68"/>
              <a:gd name="T28" fmla="*/ 2147483647 w 49"/>
              <a:gd name="T29" fmla="*/ 2147483647 h 68"/>
              <a:gd name="T30" fmla="*/ 0 w 49"/>
              <a:gd name="T31" fmla="*/ 2147483647 h 68"/>
              <a:gd name="T32" fmla="*/ 0 w 49"/>
              <a:gd name="T33" fmla="*/ 2147483647 h 68"/>
              <a:gd name="T34" fmla="*/ 2147483647 w 49"/>
              <a:gd name="T35" fmla="*/ 2147483647 h 68"/>
              <a:gd name="T36" fmla="*/ 2147483647 w 49"/>
              <a:gd name="T37" fmla="*/ 2147483647 h 68"/>
              <a:gd name="T38" fmla="*/ 2147483647 w 49"/>
              <a:gd name="T39" fmla="*/ 2147483647 h 68"/>
              <a:gd name="T40" fmla="*/ 2147483647 w 49"/>
              <a:gd name="T41" fmla="*/ 2147483647 h 6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49" h="68">
                <a:moveTo>
                  <a:pt x="14" y="68"/>
                </a:moveTo>
                <a:lnTo>
                  <a:pt x="35" y="68"/>
                </a:lnTo>
                <a:lnTo>
                  <a:pt x="41" y="68"/>
                </a:lnTo>
                <a:lnTo>
                  <a:pt x="45" y="66"/>
                </a:lnTo>
                <a:lnTo>
                  <a:pt x="48" y="62"/>
                </a:lnTo>
                <a:lnTo>
                  <a:pt x="49" y="56"/>
                </a:lnTo>
                <a:lnTo>
                  <a:pt x="49" y="14"/>
                </a:lnTo>
                <a:lnTo>
                  <a:pt x="48" y="8"/>
                </a:lnTo>
                <a:lnTo>
                  <a:pt x="45" y="4"/>
                </a:lnTo>
                <a:lnTo>
                  <a:pt x="41" y="2"/>
                </a:lnTo>
                <a:lnTo>
                  <a:pt x="35" y="0"/>
                </a:lnTo>
                <a:lnTo>
                  <a:pt x="14" y="0"/>
                </a:lnTo>
                <a:lnTo>
                  <a:pt x="8" y="2"/>
                </a:lnTo>
                <a:lnTo>
                  <a:pt x="4" y="4"/>
                </a:lnTo>
                <a:lnTo>
                  <a:pt x="1" y="8"/>
                </a:lnTo>
                <a:lnTo>
                  <a:pt x="0" y="14"/>
                </a:lnTo>
                <a:lnTo>
                  <a:pt x="0" y="56"/>
                </a:lnTo>
                <a:lnTo>
                  <a:pt x="1" y="62"/>
                </a:lnTo>
                <a:lnTo>
                  <a:pt x="4" y="66"/>
                </a:lnTo>
                <a:lnTo>
                  <a:pt x="8" y="68"/>
                </a:lnTo>
                <a:lnTo>
                  <a:pt x="14" y="6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01" name="Freeform 313"/>
          <p:cNvSpPr>
            <a:spLocks/>
          </p:cNvSpPr>
          <p:nvPr/>
        </p:nvSpPr>
        <p:spPr bwMode="auto">
          <a:xfrm>
            <a:off x="4746625" y="3587750"/>
            <a:ext cx="25400" cy="96838"/>
          </a:xfrm>
          <a:custGeom>
            <a:avLst/>
            <a:gdLst>
              <a:gd name="T0" fmla="*/ 2147483647 w 50"/>
              <a:gd name="T1" fmla="*/ 2147483647 h 177"/>
              <a:gd name="T2" fmla="*/ 2147483647 w 50"/>
              <a:gd name="T3" fmla="*/ 2147483647 h 177"/>
              <a:gd name="T4" fmla="*/ 2147483647 w 50"/>
              <a:gd name="T5" fmla="*/ 2147483647 h 177"/>
              <a:gd name="T6" fmla="*/ 2147483647 w 50"/>
              <a:gd name="T7" fmla="*/ 2147483647 h 177"/>
              <a:gd name="T8" fmla="*/ 2147483647 w 50"/>
              <a:gd name="T9" fmla="*/ 2147483647 h 177"/>
              <a:gd name="T10" fmla="*/ 2147483647 w 50"/>
              <a:gd name="T11" fmla="*/ 2147483647 h 177"/>
              <a:gd name="T12" fmla="*/ 2147483647 w 50"/>
              <a:gd name="T13" fmla="*/ 2147483647 h 177"/>
              <a:gd name="T14" fmla="*/ 2147483647 w 50"/>
              <a:gd name="T15" fmla="*/ 2147483647 h 177"/>
              <a:gd name="T16" fmla="*/ 2147483647 w 50"/>
              <a:gd name="T17" fmla="*/ 2147483647 h 177"/>
              <a:gd name="T18" fmla="*/ 2147483647 w 50"/>
              <a:gd name="T19" fmla="*/ 2147483647 h 177"/>
              <a:gd name="T20" fmla="*/ 2147483647 w 50"/>
              <a:gd name="T21" fmla="*/ 0 h 177"/>
              <a:gd name="T22" fmla="*/ 2147483647 w 50"/>
              <a:gd name="T23" fmla="*/ 0 h 177"/>
              <a:gd name="T24" fmla="*/ 2147483647 w 50"/>
              <a:gd name="T25" fmla="*/ 2147483647 h 177"/>
              <a:gd name="T26" fmla="*/ 2147483647 w 50"/>
              <a:gd name="T27" fmla="*/ 2147483647 h 177"/>
              <a:gd name="T28" fmla="*/ 2147483647 w 50"/>
              <a:gd name="T29" fmla="*/ 2147483647 h 177"/>
              <a:gd name="T30" fmla="*/ 0 w 50"/>
              <a:gd name="T31" fmla="*/ 2147483647 h 177"/>
              <a:gd name="T32" fmla="*/ 0 w 50"/>
              <a:gd name="T33" fmla="*/ 2147483647 h 177"/>
              <a:gd name="T34" fmla="*/ 2147483647 w 50"/>
              <a:gd name="T35" fmla="*/ 2147483647 h 177"/>
              <a:gd name="T36" fmla="*/ 2147483647 w 50"/>
              <a:gd name="T37" fmla="*/ 2147483647 h 177"/>
              <a:gd name="T38" fmla="*/ 2147483647 w 50"/>
              <a:gd name="T39" fmla="*/ 2147483647 h 177"/>
              <a:gd name="T40" fmla="*/ 2147483647 w 50"/>
              <a:gd name="T41" fmla="*/ 2147483647 h 17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50" h="177">
                <a:moveTo>
                  <a:pt x="14" y="177"/>
                </a:moveTo>
                <a:lnTo>
                  <a:pt x="36" y="177"/>
                </a:lnTo>
                <a:lnTo>
                  <a:pt x="41" y="177"/>
                </a:lnTo>
                <a:lnTo>
                  <a:pt x="45" y="175"/>
                </a:lnTo>
                <a:lnTo>
                  <a:pt x="48" y="171"/>
                </a:lnTo>
                <a:lnTo>
                  <a:pt x="50" y="165"/>
                </a:lnTo>
                <a:lnTo>
                  <a:pt x="50" y="14"/>
                </a:lnTo>
                <a:lnTo>
                  <a:pt x="48" y="8"/>
                </a:lnTo>
                <a:lnTo>
                  <a:pt x="45" y="4"/>
                </a:lnTo>
                <a:lnTo>
                  <a:pt x="41" y="1"/>
                </a:lnTo>
                <a:lnTo>
                  <a:pt x="36" y="0"/>
                </a:lnTo>
                <a:lnTo>
                  <a:pt x="14" y="0"/>
                </a:lnTo>
                <a:lnTo>
                  <a:pt x="9" y="1"/>
                </a:lnTo>
                <a:lnTo>
                  <a:pt x="5" y="4"/>
                </a:lnTo>
                <a:lnTo>
                  <a:pt x="2" y="8"/>
                </a:lnTo>
                <a:lnTo>
                  <a:pt x="0" y="14"/>
                </a:lnTo>
                <a:lnTo>
                  <a:pt x="0" y="165"/>
                </a:lnTo>
                <a:lnTo>
                  <a:pt x="2" y="171"/>
                </a:lnTo>
                <a:lnTo>
                  <a:pt x="5" y="175"/>
                </a:lnTo>
                <a:lnTo>
                  <a:pt x="9" y="177"/>
                </a:lnTo>
                <a:lnTo>
                  <a:pt x="14" y="17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02" name="Freeform 314"/>
          <p:cNvSpPr>
            <a:spLocks/>
          </p:cNvSpPr>
          <p:nvPr/>
        </p:nvSpPr>
        <p:spPr bwMode="auto">
          <a:xfrm>
            <a:off x="4645025" y="3694113"/>
            <a:ext cx="147638" cy="11112"/>
          </a:xfrm>
          <a:custGeom>
            <a:avLst/>
            <a:gdLst>
              <a:gd name="T0" fmla="*/ 2147483647 w 273"/>
              <a:gd name="T1" fmla="*/ 0 h 21"/>
              <a:gd name="T2" fmla="*/ 2147483647 w 273"/>
              <a:gd name="T3" fmla="*/ 0 h 21"/>
              <a:gd name="T4" fmla="*/ 2147483647 w 273"/>
              <a:gd name="T5" fmla="*/ 0 h 21"/>
              <a:gd name="T6" fmla="*/ 2147483647 w 273"/>
              <a:gd name="T7" fmla="*/ 2147483647 h 21"/>
              <a:gd name="T8" fmla="*/ 2147483647 w 273"/>
              <a:gd name="T9" fmla="*/ 2147483647 h 21"/>
              <a:gd name="T10" fmla="*/ 0 w 273"/>
              <a:gd name="T11" fmla="*/ 2147483647 h 21"/>
              <a:gd name="T12" fmla="*/ 2147483647 w 273"/>
              <a:gd name="T13" fmla="*/ 2147483647 h 21"/>
              <a:gd name="T14" fmla="*/ 2147483647 w 273"/>
              <a:gd name="T15" fmla="*/ 2147483647 h 21"/>
              <a:gd name="T16" fmla="*/ 2147483647 w 273"/>
              <a:gd name="T17" fmla="*/ 2147483647 h 21"/>
              <a:gd name="T18" fmla="*/ 2147483647 w 273"/>
              <a:gd name="T19" fmla="*/ 2147483647 h 21"/>
              <a:gd name="T20" fmla="*/ 2147483647 w 273"/>
              <a:gd name="T21" fmla="*/ 2147483647 h 21"/>
              <a:gd name="T22" fmla="*/ 2147483647 w 273"/>
              <a:gd name="T23" fmla="*/ 2147483647 h 21"/>
              <a:gd name="T24" fmla="*/ 2147483647 w 273"/>
              <a:gd name="T25" fmla="*/ 2147483647 h 21"/>
              <a:gd name="T26" fmla="*/ 2147483647 w 273"/>
              <a:gd name="T27" fmla="*/ 2147483647 h 21"/>
              <a:gd name="T28" fmla="*/ 2147483647 w 273"/>
              <a:gd name="T29" fmla="*/ 2147483647 h 21"/>
              <a:gd name="T30" fmla="*/ 2147483647 w 273"/>
              <a:gd name="T31" fmla="*/ 2147483647 h 21"/>
              <a:gd name="T32" fmla="*/ 2147483647 w 273"/>
              <a:gd name="T33" fmla="*/ 2147483647 h 21"/>
              <a:gd name="T34" fmla="*/ 2147483647 w 273"/>
              <a:gd name="T35" fmla="*/ 0 h 21"/>
              <a:gd name="T36" fmla="*/ 2147483647 w 273"/>
              <a:gd name="T37" fmla="*/ 0 h 2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73" h="21">
                <a:moveTo>
                  <a:pt x="262" y="0"/>
                </a:moveTo>
                <a:lnTo>
                  <a:pt x="11" y="0"/>
                </a:lnTo>
                <a:lnTo>
                  <a:pt x="7" y="0"/>
                </a:lnTo>
                <a:lnTo>
                  <a:pt x="3" y="2"/>
                </a:lnTo>
                <a:lnTo>
                  <a:pt x="1" y="5"/>
                </a:lnTo>
                <a:lnTo>
                  <a:pt x="0" y="10"/>
                </a:lnTo>
                <a:lnTo>
                  <a:pt x="1" y="15"/>
                </a:lnTo>
                <a:lnTo>
                  <a:pt x="3" y="19"/>
                </a:lnTo>
                <a:lnTo>
                  <a:pt x="7" y="21"/>
                </a:lnTo>
                <a:lnTo>
                  <a:pt x="11" y="21"/>
                </a:lnTo>
                <a:lnTo>
                  <a:pt x="262" y="21"/>
                </a:lnTo>
                <a:lnTo>
                  <a:pt x="266" y="21"/>
                </a:lnTo>
                <a:lnTo>
                  <a:pt x="269" y="19"/>
                </a:lnTo>
                <a:lnTo>
                  <a:pt x="271" y="15"/>
                </a:lnTo>
                <a:lnTo>
                  <a:pt x="273" y="10"/>
                </a:lnTo>
                <a:lnTo>
                  <a:pt x="271" y="5"/>
                </a:lnTo>
                <a:lnTo>
                  <a:pt x="269" y="2"/>
                </a:lnTo>
                <a:lnTo>
                  <a:pt x="266" y="0"/>
                </a:lnTo>
                <a:lnTo>
                  <a:pt x="262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03" name="Freeform 315"/>
          <p:cNvSpPr>
            <a:spLocks noEditPoints="1"/>
          </p:cNvSpPr>
          <p:nvPr/>
        </p:nvSpPr>
        <p:spPr bwMode="auto">
          <a:xfrm>
            <a:off x="3759200" y="1803400"/>
            <a:ext cx="147638" cy="130175"/>
          </a:xfrm>
          <a:custGeom>
            <a:avLst/>
            <a:gdLst>
              <a:gd name="T0" fmla="*/ 2147483647 w 273"/>
              <a:gd name="T1" fmla="*/ 2147483647 h 241"/>
              <a:gd name="T2" fmla="*/ 2147483647 w 273"/>
              <a:gd name="T3" fmla="*/ 2147483647 h 241"/>
              <a:gd name="T4" fmla="*/ 2147483647 w 273"/>
              <a:gd name="T5" fmla="*/ 2147483647 h 241"/>
              <a:gd name="T6" fmla="*/ 2147483647 w 273"/>
              <a:gd name="T7" fmla="*/ 2147483647 h 241"/>
              <a:gd name="T8" fmla="*/ 2147483647 w 273"/>
              <a:gd name="T9" fmla="*/ 2147483647 h 241"/>
              <a:gd name="T10" fmla="*/ 2147483647 w 273"/>
              <a:gd name="T11" fmla="*/ 2147483647 h 241"/>
              <a:gd name="T12" fmla="*/ 2147483647 w 273"/>
              <a:gd name="T13" fmla="*/ 2147483647 h 241"/>
              <a:gd name="T14" fmla="*/ 2147483647 w 273"/>
              <a:gd name="T15" fmla="*/ 2147483647 h 241"/>
              <a:gd name="T16" fmla="*/ 2147483647 w 273"/>
              <a:gd name="T17" fmla="*/ 2147483647 h 241"/>
              <a:gd name="T18" fmla="*/ 2147483647 w 273"/>
              <a:gd name="T19" fmla="*/ 0 h 241"/>
              <a:gd name="T20" fmla="*/ 2147483647 w 273"/>
              <a:gd name="T21" fmla="*/ 2147483647 h 241"/>
              <a:gd name="T22" fmla="*/ 2147483647 w 273"/>
              <a:gd name="T23" fmla="*/ 2147483647 h 241"/>
              <a:gd name="T24" fmla="*/ 2147483647 w 273"/>
              <a:gd name="T25" fmla="*/ 2147483647 h 241"/>
              <a:gd name="T26" fmla="*/ 2147483647 w 273"/>
              <a:gd name="T27" fmla="*/ 2147483647 h 241"/>
              <a:gd name="T28" fmla="*/ 2147483647 w 273"/>
              <a:gd name="T29" fmla="*/ 2147483647 h 241"/>
              <a:gd name="T30" fmla="*/ 2147483647 w 273"/>
              <a:gd name="T31" fmla="*/ 2147483647 h 241"/>
              <a:gd name="T32" fmla="*/ 2147483647 w 273"/>
              <a:gd name="T33" fmla="*/ 2147483647 h 241"/>
              <a:gd name="T34" fmla="*/ 2147483647 w 273"/>
              <a:gd name="T35" fmla="*/ 2147483647 h 241"/>
              <a:gd name="T36" fmla="*/ 2147483647 w 273"/>
              <a:gd name="T37" fmla="*/ 2147483647 h 241"/>
              <a:gd name="T38" fmla="*/ 2147483647 w 273"/>
              <a:gd name="T39" fmla="*/ 2147483647 h 241"/>
              <a:gd name="T40" fmla="*/ 2147483647 w 273"/>
              <a:gd name="T41" fmla="*/ 2147483647 h 241"/>
              <a:gd name="T42" fmla="*/ 2147483647 w 273"/>
              <a:gd name="T43" fmla="*/ 2147483647 h 241"/>
              <a:gd name="T44" fmla="*/ 0 w 273"/>
              <a:gd name="T45" fmla="*/ 2147483647 h 241"/>
              <a:gd name="T46" fmla="*/ 0 w 273"/>
              <a:gd name="T47" fmla="*/ 2147483647 h 241"/>
              <a:gd name="T48" fmla="*/ 2147483647 w 273"/>
              <a:gd name="T49" fmla="*/ 2147483647 h 241"/>
              <a:gd name="T50" fmla="*/ 2147483647 w 273"/>
              <a:gd name="T51" fmla="*/ 2147483647 h 241"/>
              <a:gd name="T52" fmla="*/ 2147483647 w 273"/>
              <a:gd name="T53" fmla="*/ 2147483647 h 241"/>
              <a:gd name="T54" fmla="*/ 2147483647 w 273"/>
              <a:gd name="T55" fmla="*/ 2147483647 h 241"/>
              <a:gd name="T56" fmla="*/ 2147483647 w 273"/>
              <a:gd name="T57" fmla="*/ 2147483647 h 241"/>
              <a:gd name="T58" fmla="*/ 2147483647 w 273"/>
              <a:gd name="T59" fmla="*/ 2147483647 h 241"/>
              <a:gd name="T60" fmla="*/ 2147483647 w 273"/>
              <a:gd name="T61" fmla="*/ 2147483647 h 241"/>
              <a:gd name="T62" fmla="*/ 2147483647 w 273"/>
              <a:gd name="T63" fmla="*/ 2147483647 h 241"/>
              <a:gd name="T64" fmla="*/ 2147483647 w 273"/>
              <a:gd name="T65" fmla="*/ 2147483647 h 241"/>
              <a:gd name="T66" fmla="*/ 2147483647 w 273"/>
              <a:gd name="T67" fmla="*/ 2147483647 h 241"/>
              <a:gd name="T68" fmla="*/ 2147483647 w 273"/>
              <a:gd name="T69" fmla="*/ 2147483647 h 241"/>
              <a:gd name="T70" fmla="*/ 2147483647 w 273"/>
              <a:gd name="T71" fmla="*/ 2147483647 h 241"/>
              <a:gd name="T72" fmla="*/ 2147483647 w 273"/>
              <a:gd name="T73" fmla="*/ 2147483647 h 241"/>
              <a:gd name="T74" fmla="*/ 2147483647 w 273"/>
              <a:gd name="T75" fmla="*/ 2147483647 h 241"/>
              <a:gd name="T76" fmla="*/ 2147483647 w 273"/>
              <a:gd name="T77" fmla="*/ 2147483647 h 241"/>
              <a:gd name="T78" fmla="*/ 2147483647 w 273"/>
              <a:gd name="T79" fmla="*/ 2147483647 h 241"/>
              <a:gd name="T80" fmla="*/ 2147483647 w 273"/>
              <a:gd name="T81" fmla="*/ 2147483647 h 241"/>
              <a:gd name="T82" fmla="*/ 2147483647 w 273"/>
              <a:gd name="T83" fmla="*/ 2147483647 h 241"/>
              <a:gd name="T84" fmla="*/ 2147483647 w 273"/>
              <a:gd name="T85" fmla="*/ 2147483647 h 241"/>
              <a:gd name="T86" fmla="*/ 2147483647 w 273"/>
              <a:gd name="T87" fmla="*/ 2147483647 h 241"/>
              <a:gd name="T88" fmla="*/ 2147483647 w 273"/>
              <a:gd name="T89" fmla="*/ 2147483647 h 241"/>
              <a:gd name="T90" fmla="*/ 2147483647 w 273"/>
              <a:gd name="T91" fmla="*/ 2147483647 h 241"/>
              <a:gd name="T92" fmla="*/ 2147483647 w 273"/>
              <a:gd name="T93" fmla="*/ 2147483647 h 241"/>
              <a:gd name="T94" fmla="*/ 2147483647 w 273"/>
              <a:gd name="T95" fmla="*/ 2147483647 h 241"/>
              <a:gd name="T96" fmla="*/ 2147483647 w 273"/>
              <a:gd name="T97" fmla="*/ 2147483647 h 241"/>
              <a:gd name="T98" fmla="*/ 2147483647 w 273"/>
              <a:gd name="T99" fmla="*/ 2147483647 h 241"/>
              <a:gd name="T100" fmla="*/ 2147483647 w 273"/>
              <a:gd name="T101" fmla="*/ 2147483647 h 241"/>
              <a:gd name="T102" fmla="*/ 2147483647 w 273"/>
              <a:gd name="T103" fmla="*/ 2147483647 h 24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73" h="241">
                <a:moveTo>
                  <a:pt x="262" y="208"/>
                </a:moveTo>
                <a:lnTo>
                  <a:pt x="177" y="208"/>
                </a:lnTo>
                <a:lnTo>
                  <a:pt x="267" y="117"/>
                </a:lnTo>
                <a:lnTo>
                  <a:pt x="270" y="113"/>
                </a:lnTo>
                <a:lnTo>
                  <a:pt x="272" y="107"/>
                </a:lnTo>
                <a:lnTo>
                  <a:pt x="270" y="102"/>
                </a:lnTo>
                <a:lnTo>
                  <a:pt x="267" y="97"/>
                </a:lnTo>
                <a:lnTo>
                  <a:pt x="175" y="4"/>
                </a:lnTo>
                <a:lnTo>
                  <a:pt x="169" y="1"/>
                </a:lnTo>
                <a:lnTo>
                  <a:pt x="164" y="0"/>
                </a:lnTo>
                <a:lnTo>
                  <a:pt x="158" y="1"/>
                </a:lnTo>
                <a:lnTo>
                  <a:pt x="154" y="4"/>
                </a:lnTo>
                <a:lnTo>
                  <a:pt x="8" y="150"/>
                </a:lnTo>
                <a:lnTo>
                  <a:pt x="5" y="154"/>
                </a:lnTo>
                <a:lnTo>
                  <a:pt x="4" y="159"/>
                </a:lnTo>
                <a:lnTo>
                  <a:pt x="5" y="165"/>
                </a:lnTo>
                <a:lnTo>
                  <a:pt x="8" y="170"/>
                </a:lnTo>
                <a:lnTo>
                  <a:pt x="46" y="208"/>
                </a:lnTo>
                <a:lnTo>
                  <a:pt x="11" y="208"/>
                </a:lnTo>
                <a:lnTo>
                  <a:pt x="7" y="208"/>
                </a:lnTo>
                <a:lnTo>
                  <a:pt x="3" y="211"/>
                </a:lnTo>
                <a:lnTo>
                  <a:pt x="1" y="214"/>
                </a:lnTo>
                <a:lnTo>
                  <a:pt x="0" y="219"/>
                </a:lnTo>
                <a:lnTo>
                  <a:pt x="0" y="230"/>
                </a:lnTo>
                <a:lnTo>
                  <a:pt x="1" y="234"/>
                </a:lnTo>
                <a:lnTo>
                  <a:pt x="3" y="238"/>
                </a:lnTo>
                <a:lnTo>
                  <a:pt x="7" y="240"/>
                </a:lnTo>
                <a:lnTo>
                  <a:pt x="11" y="241"/>
                </a:lnTo>
                <a:lnTo>
                  <a:pt x="262" y="241"/>
                </a:lnTo>
                <a:lnTo>
                  <a:pt x="266" y="240"/>
                </a:lnTo>
                <a:lnTo>
                  <a:pt x="269" y="238"/>
                </a:lnTo>
                <a:lnTo>
                  <a:pt x="272" y="234"/>
                </a:lnTo>
                <a:lnTo>
                  <a:pt x="273" y="230"/>
                </a:lnTo>
                <a:lnTo>
                  <a:pt x="273" y="219"/>
                </a:lnTo>
                <a:lnTo>
                  <a:pt x="272" y="214"/>
                </a:lnTo>
                <a:lnTo>
                  <a:pt x="269" y="211"/>
                </a:lnTo>
                <a:lnTo>
                  <a:pt x="266" y="208"/>
                </a:lnTo>
                <a:lnTo>
                  <a:pt x="262" y="208"/>
                </a:lnTo>
                <a:close/>
                <a:moveTo>
                  <a:pt x="80" y="225"/>
                </a:moveTo>
                <a:lnTo>
                  <a:pt x="64" y="208"/>
                </a:lnTo>
                <a:lnTo>
                  <a:pt x="18" y="161"/>
                </a:lnTo>
                <a:lnTo>
                  <a:pt x="18" y="159"/>
                </a:lnTo>
                <a:lnTo>
                  <a:pt x="18" y="158"/>
                </a:lnTo>
                <a:lnTo>
                  <a:pt x="162" y="13"/>
                </a:lnTo>
                <a:lnTo>
                  <a:pt x="164" y="13"/>
                </a:lnTo>
                <a:lnTo>
                  <a:pt x="165" y="13"/>
                </a:lnTo>
                <a:lnTo>
                  <a:pt x="258" y="106"/>
                </a:lnTo>
                <a:lnTo>
                  <a:pt x="258" y="107"/>
                </a:lnTo>
                <a:lnTo>
                  <a:pt x="258" y="109"/>
                </a:lnTo>
                <a:lnTo>
                  <a:pt x="158" y="208"/>
                </a:lnTo>
                <a:lnTo>
                  <a:pt x="142" y="225"/>
                </a:lnTo>
                <a:lnTo>
                  <a:pt x="80" y="22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04" name="Freeform 316"/>
          <p:cNvSpPr>
            <a:spLocks/>
          </p:cNvSpPr>
          <p:nvPr/>
        </p:nvSpPr>
        <p:spPr bwMode="auto">
          <a:xfrm>
            <a:off x="3776663" y="1819275"/>
            <a:ext cx="74612" cy="74613"/>
          </a:xfrm>
          <a:custGeom>
            <a:avLst/>
            <a:gdLst>
              <a:gd name="T0" fmla="*/ 2147483647 w 138"/>
              <a:gd name="T1" fmla="*/ 0 h 138"/>
              <a:gd name="T2" fmla="*/ 2147483647 w 138"/>
              <a:gd name="T3" fmla="*/ 0 h 138"/>
              <a:gd name="T4" fmla="*/ 2147483647 w 138"/>
              <a:gd name="T5" fmla="*/ 2147483647 h 138"/>
              <a:gd name="T6" fmla="*/ 2147483647 w 138"/>
              <a:gd name="T7" fmla="*/ 2147483647 h 138"/>
              <a:gd name="T8" fmla="*/ 2147483647 w 138"/>
              <a:gd name="T9" fmla="*/ 2147483647 h 138"/>
              <a:gd name="T10" fmla="*/ 2147483647 w 138"/>
              <a:gd name="T11" fmla="*/ 2147483647 h 138"/>
              <a:gd name="T12" fmla="*/ 2147483647 w 138"/>
              <a:gd name="T13" fmla="*/ 2147483647 h 138"/>
              <a:gd name="T14" fmla="*/ 2147483647 w 138"/>
              <a:gd name="T15" fmla="*/ 2147483647 h 138"/>
              <a:gd name="T16" fmla="*/ 2147483647 w 138"/>
              <a:gd name="T17" fmla="*/ 2147483647 h 138"/>
              <a:gd name="T18" fmla="*/ 2147483647 w 138"/>
              <a:gd name="T19" fmla="*/ 2147483647 h 138"/>
              <a:gd name="T20" fmla="*/ 0 w 138"/>
              <a:gd name="T21" fmla="*/ 2147483647 h 138"/>
              <a:gd name="T22" fmla="*/ 0 w 138"/>
              <a:gd name="T23" fmla="*/ 2147483647 h 138"/>
              <a:gd name="T24" fmla="*/ 2147483647 w 138"/>
              <a:gd name="T25" fmla="*/ 2147483647 h 138"/>
              <a:gd name="T26" fmla="*/ 2147483647 w 138"/>
              <a:gd name="T27" fmla="*/ 2147483647 h 138"/>
              <a:gd name="T28" fmla="*/ 2147483647 w 138"/>
              <a:gd name="T29" fmla="*/ 2147483647 h 138"/>
              <a:gd name="T30" fmla="*/ 2147483647 w 138"/>
              <a:gd name="T31" fmla="*/ 2147483647 h 138"/>
              <a:gd name="T32" fmla="*/ 2147483647 w 138"/>
              <a:gd name="T33" fmla="*/ 2147483647 h 138"/>
              <a:gd name="T34" fmla="*/ 2147483647 w 138"/>
              <a:gd name="T35" fmla="*/ 2147483647 h 138"/>
              <a:gd name="T36" fmla="*/ 2147483647 w 138"/>
              <a:gd name="T37" fmla="*/ 2147483647 h 138"/>
              <a:gd name="T38" fmla="*/ 2147483647 w 138"/>
              <a:gd name="T39" fmla="*/ 2147483647 h 138"/>
              <a:gd name="T40" fmla="*/ 2147483647 w 138"/>
              <a:gd name="T41" fmla="*/ 2147483647 h 138"/>
              <a:gd name="T42" fmla="*/ 2147483647 w 138"/>
              <a:gd name="T43" fmla="*/ 2147483647 h 138"/>
              <a:gd name="T44" fmla="*/ 2147483647 w 138"/>
              <a:gd name="T45" fmla="*/ 2147483647 h 138"/>
              <a:gd name="T46" fmla="*/ 2147483647 w 138"/>
              <a:gd name="T47" fmla="*/ 2147483647 h 138"/>
              <a:gd name="T48" fmla="*/ 2147483647 w 138"/>
              <a:gd name="T49" fmla="*/ 0 h 13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38" h="138">
                <a:moveTo>
                  <a:pt x="132" y="0"/>
                </a:moveTo>
                <a:lnTo>
                  <a:pt x="132" y="0"/>
                </a:lnTo>
                <a:lnTo>
                  <a:pt x="129" y="2"/>
                </a:lnTo>
                <a:lnTo>
                  <a:pt x="127" y="2"/>
                </a:lnTo>
                <a:lnTo>
                  <a:pt x="125" y="4"/>
                </a:lnTo>
                <a:lnTo>
                  <a:pt x="124" y="7"/>
                </a:lnTo>
                <a:lnTo>
                  <a:pt x="110" y="112"/>
                </a:lnTo>
                <a:lnTo>
                  <a:pt x="7" y="125"/>
                </a:lnTo>
                <a:lnTo>
                  <a:pt x="4" y="126"/>
                </a:lnTo>
                <a:lnTo>
                  <a:pt x="1" y="127"/>
                </a:lnTo>
                <a:lnTo>
                  <a:pt x="0" y="130"/>
                </a:lnTo>
                <a:lnTo>
                  <a:pt x="0" y="133"/>
                </a:lnTo>
                <a:lnTo>
                  <a:pt x="1" y="134"/>
                </a:lnTo>
                <a:lnTo>
                  <a:pt x="2" y="137"/>
                </a:lnTo>
                <a:lnTo>
                  <a:pt x="4" y="138"/>
                </a:lnTo>
                <a:lnTo>
                  <a:pt x="7" y="138"/>
                </a:lnTo>
                <a:lnTo>
                  <a:pt x="8" y="138"/>
                </a:lnTo>
                <a:lnTo>
                  <a:pt x="117" y="126"/>
                </a:lnTo>
                <a:lnTo>
                  <a:pt x="121" y="125"/>
                </a:lnTo>
                <a:lnTo>
                  <a:pt x="124" y="120"/>
                </a:lnTo>
                <a:lnTo>
                  <a:pt x="138" y="9"/>
                </a:lnTo>
                <a:lnTo>
                  <a:pt x="138" y="6"/>
                </a:lnTo>
                <a:lnTo>
                  <a:pt x="136" y="3"/>
                </a:lnTo>
                <a:lnTo>
                  <a:pt x="135" y="2"/>
                </a:lnTo>
                <a:lnTo>
                  <a:pt x="132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05" name="Freeform 317"/>
          <p:cNvSpPr>
            <a:spLocks noEditPoints="1"/>
          </p:cNvSpPr>
          <p:nvPr/>
        </p:nvSpPr>
        <p:spPr bwMode="auto">
          <a:xfrm>
            <a:off x="3513138" y="1833563"/>
            <a:ext cx="98425" cy="68262"/>
          </a:xfrm>
          <a:custGeom>
            <a:avLst/>
            <a:gdLst>
              <a:gd name="T0" fmla="*/ 2147483647 w 183"/>
              <a:gd name="T1" fmla="*/ 2147483647 h 126"/>
              <a:gd name="T2" fmla="*/ 2147483647 w 183"/>
              <a:gd name="T3" fmla="*/ 2147483647 h 126"/>
              <a:gd name="T4" fmla="*/ 2147483647 w 183"/>
              <a:gd name="T5" fmla="*/ 2147483647 h 126"/>
              <a:gd name="T6" fmla="*/ 2147483647 w 183"/>
              <a:gd name="T7" fmla="*/ 2147483647 h 126"/>
              <a:gd name="T8" fmla="*/ 2147483647 w 183"/>
              <a:gd name="T9" fmla="*/ 2147483647 h 126"/>
              <a:gd name="T10" fmla="*/ 2147483647 w 183"/>
              <a:gd name="T11" fmla="*/ 0 h 126"/>
              <a:gd name="T12" fmla="*/ 2147483647 w 183"/>
              <a:gd name="T13" fmla="*/ 0 h 126"/>
              <a:gd name="T14" fmla="*/ 2147483647 w 183"/>
              <a:gd name="T15" fmla="*/ 2147483647 h 126"/>
              <a:gd name="T16" fmla="*/ 2147483647 w 183"/>
              <a:gd name="T17" fmla="*/ 2147483647 h 126"/>
              <a:gd name="T18" fmla="*/ 2147483647 w 183"/>
              <a:gd name="T19" fmla="*/ 2147483647 h 126"/>
              <a:gd name="T20" fmla="*/ 0 w 183"/>
              <a:gd name="T21" fmla="*/ 2147483647 h 126"/>
              <a:gd name="T22" fmla="*/ 0 w 183"/>
              <a:gd name="T23" fmla="*/ 2147483647 h 126"/>
              <a:gd name="T24" fmla="*/ 2147483647 w 183"/>
              <a:gd name="T25" fmla="*/ 2147483647 h 126"/>
              <a:gd name="T26" fmla="*/ 2147483647 w 183"/>
              <a:gd name="T27" fmla="*/ 2147483647 h 126"/>
              <a:gd name="T28" fmla="*/ 2147483647 w 183"/>
              <a:gd name="T29" fmla="*/ 2147483647 h 126"/>
              <a:gd name="T30" fmla="*/ 2147483647 w 183"/>
              <a:gd name="T31" fmla="*/ 2147483647 h 126"/>
              <a:gd name="T32" fmla="*/ 2147483647 w 183"/>
              <a:gd name="T33" fmla="*/ 2147483647 h 126"/>
              <a:gd name="T34" fmla="*/ 2147483647 w 183"/>
              <a:gd name="T35" fmla="*/ 2147483647 h 126"/>
              <a:gd name="T36" fmla="*/ 2147483647 w 183"/>
              <a:gd name="T37" fmla="*/ 2147483647 h 126"/>
              <a:gd name="T38" fmla="*/ 2147483647 w 183"/>
              <a:gd name="T39" fmla="*/ 2147483647 h 126"/>
              <a:gd name="T40" fmla="*/ 2147483647 w 183"/>
              <a:gd name="T41" fmla="*/ 2147483647 h 126"/>
              <a:gd name="T42" fmla="*/ 2147483647 w 183"/>
              <a:gd name="T43" fmla="*/ 2147483647 h 126"/>
              <a:gd name="T44" fmla="*/ 2147483647 w 183"/>
              <a:gd name="T45" fmla="*/ 2147483647 h 126"/>
              <a:gd name="T46" fmla="*/ 2147483647 w 183"/>
              <a:gd name="T47" fmla="*/ 2147483647 h 126"/>
              <a:gd name="T48" fmla="*/ 2147483647 w 183"/>
              <a:gd name="T49" fmla="*/ 2147483647 h 126"/>
              <a:gd name="T50" fmla="*/ 2147483647 w 183"/>
              <a:gd name="T51" fmla="*/ 2147483647 h 126"/>
              <a:gd name="T52" fmla="*/ 2147483647 w 183"/>
              <a:gd name="T53" fmla="*/ 2147483647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83" h="126">
                <a:moveTo>
                  <a:pt x="183" y="14"/>
                </a:moveTo>
                <a:lnTo>
                  <a:pt x="183" y="14"/>
                </a:lnTo>
                <a:lnTo>
                  <a:pt x="182" y="8"/>
                </a:lnTo>
                <a:lnTo>
                  <a:pt x="179" y="4"/>
                </a:lnTo>
                <a:lnTo>
                  <a:pt x="173" y="1"/>
                </a:lnTo>
                <a:lnTo>
                  <a:pt x="169" y="0"/>
                </a:lnTo>
                <a:lnTo>
                  <a:pt x="14" y="0"/>
                </a:lnTo>
                <a:lnTo>
                  <a:pt x="8" y="1"/>
                </a:lnTo>
                <a:lnTo>
                  <a:pt x="4" y="4"/>
                </a:lnTo>
                <a:lnTo>
                  <a:pt x="1" y="8"/>
                </a:lnTo>
                <a:lnTo>
                  <a:pt x="0" y="14"/>
                </a:lnTo>
                <a:lnTo>
                  <a:pt x="0" y="112"/>
                </a:lnTo>
                <a:lnTo>
                  <a:pt x="1" y="117"/>
                </a:lnTo>
                <a:lnTo>
                  <a:pt x="4" y="123"/>
                </a:lnTo>
                <a:lnTo>
                  <a:pt x="8" y="126"/>
                </a:lnTo>
                <a:lnTo>
                  <a:pt x="14" y="126"/>
                </a:lnTo>
                <a:lnTo>
                  <a:pt x="169" y="126"/>
                </a:lnTo>
                <a:lnTo>
                  <a:pt x="175" y="126"/>
                </a:lnTo>
                <a:lnTo>
                  <a:pt x="179" y="123"/>
                </a:lnTo>
                <a:lnTo>
                  <a:pt x="182" y="117"/>
                </a:lnTo>
                <a:lnTo>
                  <a:pt x="183" y="112"/>
                </a:lnTo>
                <a:lnTo>
                  <a:pt x="183" y="14"/>
                </a:lnTo>
                <a:close/>
                <a:moveTo>
                  <a:pt x="15" y="111"/>
                </a:moveTo>
                <a:lnTo>
                  <a:pt x="15" y="15"/>
                </a:lnTo>
                <a:lnTo>
                  <a:pt x="168" y="15"/>
                </a:lnTo>
                <a:lnTo>
                  <a:pt x="168" y="111"/>
                </a:lnTo>
                <a:lnTo>
                  <a:pt x="15" y="11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06" name="Freeform 318"/>
          <p:cNvSpPr>
            <a:spLocks noEditPoints="1"/>
          </p:cNvSpPr>
          <p:nvPr/>
        </p:nvSpPr>
        <p:spPr bwMode="auto">
          <a:xfrm>
            <a:off x="3529013" y="1849438"/>
            <a:ext cx="66675" cy="31750"/>
          </a:xfrm>
          <a:custGeom>
            <a:avLst/>
            <a:gdLst>
              <a:gd name="T0" fmla="*/ 2147483647 w 123"/>
              <a:gd name="T1" fmla="*/ 2147483647 h 57"/>
              <a:gd name="T2" fmla="*/ 2147483647 w 123"/>
              <a:gd name="T3" fmla="*/ 2147483647 h 57"/>
              <a:gd name="T4" fmla="*/ 2147483647 w 123"/>
              <a:gd name="T5" fmla="*/ 2147483647 h 57"/>
              <a:gd name="T6" fmla="*/ 2147483647 w 123"/>
              <a:gd name="T7" fmla="*/ 0 h 57"/>
              <a:gd name="T8" fmla="*/ 2147483647 w 123"/>
              <a:gd name="T9" fmla="*/ 0 h 57"/>
              <a:gd name="T10" fmla="*/ 2147483647 w 123"/>
              <a:gd name="T11" fmla="*/ 2147483647 h 57"/>
              <a:gd name="T12" fmla="*/ 2147483647 w 123"/>
              <a:gd name="T13" fmla="*/ 2147483647 h 57"/>
              <a:gd name="T14" fmla="*/ 0 w 123"/>
              <a:gd name="T15" fmla="*/ 2147483647 h 57"/>
              <a:gd name="T16" fmla="*/ 0 w 123"/>
              <a:gd name="T17" fmla="*/ 2147483647 h 57"/>
              <a:gd name="T18" fmla="*/ 0 w 123"/>
              <a:gd name="T19" fmla="*/ 2147483647 h 57"/>
              <a:gd name="T20" fmla="*/ 2147483647 w 123"/>
              <a:gd name="T21" fmla="*/ 2147483647 h 57"/>
              <a:gd name="T22" fmla="*/ 2147483647 w 123"/>
              <a:gd name="T23" fmla="*/ 2147483647 h 57"/>
              <a:gd name="T24" fmla="*/ 2147483647 w 123"/>
              <a:gd name="T25" fmla="*/ 2147483647 h 57"/>
              <a:gd name="T26" fmla="*/ 2147483647 w 123"/>
              <a:gd name="T27" fmla="*/ 2147483647 h 57"/>
              <a:gd name="T28" fmla="*/ 2147483647 w 123"/>
              <a:gd name="T29" fmla="*/ 2147483647 h 57"/>
              <a:gd name="T30" fmla="*/ 2147483647 w 123"/>
              <a:gd name="T31" fmla="*/ 2147483647 h 57"/>
              <a:gd name="T32" fmla="*/ 2147483647 w 123"/>
              <a:gd name="T33" fmla="*/ 2147483647 h 57"/>
              <a:gd name="T34" fmla="*/ 2147483647 w 123"/>
              <a:gd name="T35" fmla="*/ 2147483647 h 57"/>
              <a:gd name="T36" fmla="*/ 2147483647 w 123"/>
              <a:gd name="T37" fmla="*/ 2147483647 h 57"/>
              <a:gd name="T38" fmla="*/ 2147483647 w 123"/>
              <a:gd name="T39" fmla="*/ 2147483647 h 57"/>
              <a:gd name="T40" fmla="*/ 2147483647 w 123"/>
              <a:gd name="T41" fmla="*/ 0 h 57"/>
              <a:gd name="T42" fmla="*/ 2147483647 w 123"/>
              <a:gd name="T43" fmla="*/ 0 h 57"/>
              <a:gd name="T44" fmla="*/ 2147483647 w 123"/>
              <a:gd name="T45" fmla="*/ 2147483647 h 57"/>
              <a:gd name="T46" fmla="*/ 2147483647 w 123"/>
              <a:gd name="T47" fmla="*/ 2147483647 h 57"/>
              <a:gd name="T48" fmla="*/ 2147483647 w 123"/>
              <a:gd name="T49" fmla="*/ 2147483647 h 5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23" h="57">
                <a:moveTo>
                  <a:pt x="111" y="1"/>
                </a:moveTo>
                <a:lnTo>
                  <a:pt x="60" y="41"/>
                </a:lnTo>
                <a:lnTo>
                  <a:pt x="11" y="1"/>
                </a:lnTo>
                <a:lnTo>
                  <a:pt x="10" y="0"/>
                </a:lnTo>
                <a:lnTo>
                  <a:pt x="7" y="0"/>
                </a:lnTo>
                <a:lnTo>
                  <a:pt x="4" y="1"/>
                </a:lnTo>
                <a:lnTo>
                  <a:pt x="1" y="2"/>
                </a:lnTo>
                <a:lnTo>
                  <a:pt x="0" y="5"/>
                </a:lnTo>
                <a:lnTo>
                  <a:pt x="0" y="8"/>
                </a:lnTo>
                <a:lnTo>
                  <a:pt x="0" y="9"/>
                </a:lnTo>
                <a:lnTo>
                  <a:pt x="1" y="12"/>
                </a:lnTo>
                <a:lnTo>
                  <a:pt x="56" y="56"/>
                </a:lnTo>
                <a:lnTo>
                  <a:pt x="60" y="57"/>
                </a:lnTo>
                <a:lnTo>
                  <a:pt x="66" y="56"/>
                </a:lnTo>
                <a:lnTo>
                  <a:pt x="120" y="13"/>
                </a:lnTo>
                <a:lnTo>
                  <a:pt x="122" y="11"/>
                </a:lnTo>
                <a:lnTo>
                  <a:pt x="123" y="8"/>
                </a:lnTo>
                <a:lnTo>
                  <a:pt x="123" y="5"/>
                </a:lnTo>
                <a:lnTo>
                  <a:pt x="122" y="2"/>
                </a:lnTo>
                <a:lnTo>
                  <a:pt x="119" y="1"/>
                </a:lnTo>
                <a:lnTo>
                  <a:pt x="116" y="0"/>
                </a:lnTo>
                <a:lnTo>
                  <a:pt x="113" y="0"/>
                </a:lnTo>
                <a:lnTo>
                  <a:pt x="111" y="1"/>
                </a:lnTo>
                <a:close/>
                <a:moveTo>
                  <a:pt x="4" y="11"/>
                </a:moveTo>
                <a:lnTo>
                  <a:pt x="4" y="1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07" name="Freeform 319"/>
          <p:cNvSpPr>
            <a:spLocks/>
          </p:cNvSpPr>
          <p:nvPr/>
        </p:nvSpPr>
        <p:spPr bwMode="auto">
          <a:xfrm>
            <a:off x="3463925" y="1836738"/>
            <a:ext cx="44450" cy="6350"/>
          </a:xfrm>
          <a:custGeom>
            <a:avLst/>
            <a:gdLst>
              <a:gd name="T0" fmla="*/ 2147483647 w 82"/>
              <a:gd name="T1" fmla="*/ 2147483647 h 11"/>
              <a:gd name="T2" fmla="*/ 2147483647 w 82"/>
              <a:gd name="T3" fmla="*/ 2147483647 h 11"/>
              <a:gd name="T4" fmla="*/ 2147483647 w 82"/>
              <a:gd name="T5" fmla="*/ 2147483647 h 11"/>
              <a:gd name="T6" fmla="*/ 2147483647 w 82"/>
              <a:gd name="T7" fmla="*/ 2147483647 h 11"/>
              <a:gd name="T8" fmla="*/ 2147483647 w 82"/>
              <a:gd name="T9" fmla="*/ 0 h 11"/>
              <a:gd name="T10" fmla="*/ 2147483647 w 82"/>
              <a:gd name="T11" fmla="*/ 0 h 11"/>
              <a:gd name="T12" fmla="*/ 2147483647 w 82"/>
              <a:gd name="T13" fmla="*/ 0 h 11"/>
              <a:gd name="T14" fmla="*/ 2147483647 w 82"/>
              <a:gd name="T15" fmla="*/ 0 h 11"/>
              <a:gd name="T16" fmla="*/ 2147483647 w 82"/>
              <a:gd name="T17" fmla="*/ 2147483647 h 11"/>
              <a:gd name="T18" fmla="*/ 0 w 82"/>
              <a:gd name="T19" fmla="*/ 2147483647 h 11"/>
              <a:gd name="T20" fmla="*/ 0 w 82"/>
              <a:gd name="T21" fmla="*/ 2147483647 h 11"/>
              <a:gd name="T22" fmla="*/ 0 w 82"/>
              <a:gd name="T23" fmla="*/ 2147483647 h 11"/>
              <a:gd name="T24" fmla="*/ 2147483647 w 82"/>
              <a:gd name="T25" fmla="*/ 2147483647 h 11"/>
              <a:gd name="T26" fmla="*/ 2147483647 w 82"/>
              <a:gd name="T27" fmla="*/ 2147483647 h 11"/>
              <a:gd name="T28" fmla="*/ 2147483647 w 82"/>
              <a:gd name="T29" fmla="*/ 2147483647 h 11"/>
              <a:gd name="T30" fmla="*/ 2147483647 w 82"/>
              <a:gd name="T31" fmla="*/ 2147483647 h 11"/>
              <a:gd name="T32" fmla="*/ 2147483647 w 82"/>
              <a:gd name="T33" fmla="*/ 2147483647 h 11"/>
              <a:gd name="T34" fmla="*/ 2147483647 w 82"/>
              <a:gd name="T35" fmla="*/ 2147483647 h 11"/>
              <a:gd name="T36" fmla="*/ 2147483647 w 82"/>
              <a:gd name="T37" fmla="*/ 2147483647 h 11"/>
              <a:gd name="T38" fmla="*/ 2147483647 w 82"/>
              <a:gd name="T39" fmla="*/ 2147483647 h 1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82" h="11">
                <a:moveTo>
                  <a:pt x="82" y="6"/>
                </a:moveTo>
                <a:lnTo>
                  <a:pt x="82" y="6"/>
                </a:lnTo>
                <a:lnTo>
                  <a:pt x="80" y="3"/>
                </a:lnTo>
                <a:lnTo>
                  <a:pt x="79" y="2"/>
                </a:lnTo>
                <a:lnTo>
                  <a:pt x="78" y="0"/>
                </a:lnTo>
                <a:lnTo>
                  <a:pt x="76" y="0"/>
                </a:lnTo>
                <a:lnTo>
                  <a:pt x="5" y="0"/>
                </a:lnTo>
                <a:lnTo>
                  <a:pt x="3" y="0"/>
                </a:lnTo>
                <a:lnTo>
                  <a:pt x="1" y="2"/>
                </a:lnTo>
                <a:lnTo>
                  <a:pt x="0" y="3"/>
                </a:lnTo>
                <a:lnTo>
                  <a:pt x="0" y="6"/>
                </a:lnTo>
                <a:lnTo>
                  <a:pt x="0" y="7"/>
                </a:lnTo>
                <a:lnTo>
                  <a:pt x="1" y="10"/>
                </a:lnTo>
                <a:lnTo>
                  <a:pt x="3" y="11"/>
                </a:lnTo>
                <a:lnTo>
                  <a:pt x="5" y="11"/>
                </a:lnTo>
                <a:lnTo>
                  <a:pt x="76" y="11"/>
                </a:lnTo>
                <a:lnTo>
                  <a:pt x="78" y="11"/>
                </a:lnTo>
                <a:lnTo>
                  <a:pt x="79" y="10"/>
                </a:lnTo>
                <a:lnTo>
                  <a:pt x="80" y="7"/>
                </a:lnTo>
                <a:lnTo>
                  <a:pt x="82" y="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08" name="Freeform 320"/>
          <p:cNvSpPr>
            <a:spLocks/>
          </p:cNvSpPr>
          <p:nvPr/>
        </p:nvSpPr>
        <p:spPr bwMode="auto">
          <a:xfrm>
            <a:off x="3479800" y="1854200"/>
            <a:ext cx="28575" cy="6350"/>
          </a:xfrm>
          <a:custGeom>
            <a:avLst/>
            <a:gdLst>
              <a:gd name="T0" fmla="*/ 2147483647 w 53"/>
              <a:gd name="T1" fmla="*/ 2147483647 h 11"/>
              <a:gd name="T2" fmla="*/ 2147483647 w 53"/>
              <a:gd name="T3" fmla="*/ 2147483647 h 11"/>
              <a:gd name="T4" fmla="*/ 2147483647 w 53"/>
              <a:gd name="T5" fmla="*/ 2147483647 h 11"/>
              <a:gd name="T6" fmla="*/ 2147483647 w 53"/>
              <a:gd name="T7" fmla="*/ 2147483647 h 11"/>
              <a:gd name="T8" fmla="*/ 2147483647 w 53"/>
              <a:gd name="T9" fmla="*/ 0 h 11"/>
              <a:gd name="T10" fmla="*/ 2147483647 w 53"/>
              <a:gd name="T11" fmla="*/ 0 h 11"/>
              <a:gd name="T12" fmla="*/ 2147483647 w 53"/>
              <a:gd name="T13" fmla="*/ 0 h 11"/>
              <a:gd name="T14" fmla="*/ 2147483647 w 53"/>
              <a:gd name="T15" fmla="*/ 0 h 11"/>
              <a:gd name="T16" fmla="*/ 2147483647 w 53"/>
              <a:gd name="T17" fmla="*/ 2147483647 h 11"/>
              <a:gd name="T18" fmla="*/ 0 w 53"/>
              <a:gd name="T19" fmla="*/ 2147483647 h 11"/>
              <a:gd name="T20" fmla="*/ 0 w 53"/>
              <a:gd name="T21" fmla="*/ 2147483647 h 11"/>
              <a:gd name="T22" fmla="*/ 0 w 53"/>
              <a:gd name="T23" fmla="*/ 2147483647 h 11"/>
              <a:gd name="T24" fmla="*/ 2147483647 w 53"/>
              <a:gd name="T25" fmla="*/ 2147483647 h 11"/>
              <a:gd name="T26" fmla="*/ 2147483647 w 53"/>
              <a:gd name="T27" fmla="*/ 2147483647 h 11"/>
              <a:gd name="T28" fmla="*/ 2147483647 w 53"/>
              <a:gd name="T29" fmla="*/ 2147483647 h 11"/>
              <a:gd name="T30" fmla="*/ 2147483647 w 53"/>
              <a:gd name="T31" fmla="*/ 2147483647 h 11"/>
              <a:gd name="T32" fmla="*/ 2147483647 w 53"/>
              <a:gd name="T33" fmla="*/ 2147483647 h 11"/>
              <a:gd name="T34" fmla="*/ 2147483647 w 53"/>
              <a:gd name="T35" fmla="*/ 2147483647 h 11"/>
              <a:gd name="T36" fmla="*/ 2147483647 w 53"/>
              <a:gd name="T37" fmla="*/ 2147483647 h 11"/>
              <a:gd name="T38" fmla="*/ 2147483647 w 53"/>
              <a:gd name="T39" fmla="*/ 2147483647 h 1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53" h="11">
                <a:moveTo>
                  <a:pt x="53" y="6"/>
                </a:moveTo>
                <a:lnTo>
                  <a:pt x="53" y="6"/>
                </a:lnTo>
                <a:lnTo>
                  <a:pt x="51" y="3"/>
                </a:lnTo>
                <a:lnTo>
                  <a:pt x="50" y="2"/>
                </a:lnTo>
                <a:lnTo>
                  <a:pt x="49" y="0"/>
                </a:lnTo>
                <a:lnTo>
                  <a:pt x="47" y="0"/>
                </a:lnTo>
                <a:lnTo>
                  <a:pt x="4" y="0"/>
                </a:lnTo>
                <a:lnTo>
                  <a:pt x="2" y="0"/>
                </a:lnTo>
                <a:lnTo>
                  <a:pt x="1" y="2"/>
                </a:lnTo>
                <a:lnTo>
                  <a:pt x="0" y="3"/>
                </a:lnTo>
                <a:lnTo>
                  <a:pt x="0" y="6"/>
                </a:lnTo>
                <a:lnTo>
                  <a:pt x="0" y="7"/>
                </a:lnTo>
                <a:lnTo>
                  <a:pt x="1" y="10"/>
                </a:lnTo>
                <a:lnTo>
                  <a:pt x="2" y="10"/>
                </a:lnTo>
                <a:lnTo>
                  <a:pt x="4" y="11"/>
                </a:lnTo>
                <a:lnTo>
                  <a:pt x="47" y="11"/>
                </a:lnTo>
                <a:lnTo>
                  <a:pt x="49" y="11"/>
                </a:lnTo>
                <a:lnTo>
                  <a:pt x="50" y="10"/>
                </a:lnTo>
                <a:lnTo>
                  <a:pt x="51" y="7"/>
                </a:lnTo>
                <a:lnTo>
                  <a:pt x="53" y="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09" name="Freeform 321"/>
          <p:cNvSpPr>
            <a:spLocks/>
          </p:cNvSpPr>
          <p:nvPr/>
        </p:nvSpPr>
        <p:spPr bwMode="auto">
          <a:xfrm>
            <a:off x="3490913" y="1871663"/>
            <a:ext cx="17462" cy="6350"/>
          </a:xfrm>
          <a:custGeom>
            <a:avLst/>
            <a:gdLst>
              <a:gd name="T0" fmla="*/ 2147483647 w 34"/>
              <a:gd name="T1" fmla="*/ 0 h 11"/>
              <a:gd name="T2" fmla="*/ 2147483647 w 34"/>
              <a:gd name="T3" fmla="*/ 0 h 11"/>
              <a:gd name="T4" fmla="*/ 2147483647 w 34"/>
              <a:gd name="T5" fmla="*/ 0 h 11"/>
              <a:gd name="T6" fmla="*/ 2147483647 w 34"/>
              <a:gd name="T7" fmla="*/ 2147483647 h 11"/>
              <a:gd name="T8" fmla="*/ 2147483647 w 34"/>
              <a:gd name="T9" fmla="*/ 2147483647 h 11"/>
              <a:gd name="T10" fmla="*/ 0 w 34"/>
              <a:gd name="T11" fmla="*/ 2147483647 h 11"/>
              <a:gd name="T12" fmla="*/ 2147483647 w 34"/>
              <a:gd name="T13" fmla="*/ 2147483647 h 11"/>
              <a:gd name="T14" fmla="*/ 2147483647 w 34"/>
              <a:gd name="T15" fmla="*/ 2147483647 h 11"/>
              <a:gd name="T16" fmla="*/ 2147483647 w 34"/>
              <a:gd name="T17" fmla="*/ 2147483647 h 11"/>
              <a:gd name="T18" fmla="*/ 2147483647 w 34"/>
              <a:gd name="T19" fmla="*/ 2147483647 h 11"/>
              <a:gd name="T20" fmla="*/ 2147483647 w 34"/>
              <a:gd name="T21" fmla="*/ 2147483647 h 11"/>
              <a:gd name="T22" fmla="*/ 2147483647 w 34"/>
              <a:gd name="T23" fmla="*/ 2147483647 h 11"/>
              <a:gd name="T24" fmla="*/ 2147483647 w 34"/>
              <a:gd name="T25" fmla="*/ 2147483647 h 11"/>
              <a:gd name="T26" fmla="*/ 2147483647 w 34"/>
              <a:gd name="T27" fmla="*/ 2147483647 h 11"/>
              <a:gd name="T28" fmla="*/ 2147483647 w 34"/>
              <a:gd name="T29" fmla="*/ 2147483647 h 11"/>
              <a:gd name="T30" fmla="*/ 2147483647 w 34"/>
              <a:gd name="T31" fmla="*/ 2147483647 h 11"/>
              <a:gd name="T32" fmla="*/ 2147483647 w 34"/>
              <a:gd name="T33" fmla="*/ 2147483647 h 11"/>
              <a:gd name="T34" fmla="*/ 2147483647 w 34"/>
              <a:gd name="T35" fmla="*/ 0 h 11"/>
              <a:gd name="T36" fmla="*/ 2147483647 w 34"/>
              <a:gd name="T37" fmla="*/ 0 h 1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4" h="11">
                <a:moveTo>
                  <a:pt x="28" y="0"/>
                </a:moveTo>
                <a:lnTo>
                  <a:pt x="5" y="0"/>
                </a:lnTo>
                <a:lnTo>
                  <a:pt x="4" y="0"/>
                </a:lnTo>
                <a:lnTo>
                  <a:pt x="1" y="1"/>
                </a:lnTo>
                <a:lnTo>
                  <a:pt x="1" y="3"/>
                </a:lnTo>
                <a:lnTo>
                  <a:pt x="0" y="5"/>
                </a:lnTo>
                <a:lnTo>
                  <a:pt x="1" y="7"/>
                </a:lnTo>
                <a:lnTo>
                  <a:pt x="1" y="9"/>
                </a:lnTo>
                <a:lnTo>
                  <a:pt x="4" y="9"/>
                </a:lnTo>
                <a:lnTo>
                  <a:pt x="5" y="11"/>
                </a:lnTo>
                <a:lnTo>
                  <a:pt x="28" y="11"/>
                </a:lnTo>
                <a:lnTo>
                  <a:pt x="30" y="9"/>
                </a:lnTo>
                <a:lnTo>
                  <a:pt x="31" y="9"/>
                </a:lnTo>
                <a:lnTo>
                  <a:pt x="32" y="7"/>
                </a:lnTo>
                <a:lnTo>
                  <a:pt x="34" y="5"/>
                </a:lnTo>
                <a:lnTo>
                  <a:pt x="32" y="3"/>
                </a:lnTo>
                <a:lnTo>
                  <a:pt x="31" y="1"/>
                </a:lnTo>
                <a:lnTo>
                  <a:pt x="30" y="0"/>
                </a:lnTo>
                <a:lnTo>
                  <a:pt x="2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5910" name="组合 32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75" y="3571875"/>
            <a:ext cx="146050" cy="14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911" name="Freeform 327"/>
          <p:cNvSpPr>
            <a:spLocks/>
          </p:cNvSpPr>
          <p:nvPr/>
        </p:nvSpPr>
        <p:spPr bwMode="auto">
          <a:xfrm>
            <a:off x="5337175" y="3659188"/>
            <a:ext cx="26988" cy="30162"/>
          </a:xfrm>
          <a:custGeom>
            <a:avLst/>
            <a:gdLst>
              <a:gd name="T0" fmla="*/ 2147483647 w 51"/>
              <a:gd name="T1" fmla="*/ 0 h 57"/>
              <a:gd name="T2" fmla="*/ 2147483647 w 51"/>
              <a:gd name="T3" fmla="*/ 0 h 57"/>
              <a:gd name="T4" fmla="*/ 2147483647 w 51"/>
              <a:gd name="T5" fmla="*/ 2147483647 h 57"/>
              <a:gd name="T6" fmla="*/ 2147483647 w 51"/>
              <a:gd name="T7" fmla="*/ 2147483647 h 57"/>
              <a:gd name="T8" fmla="*/ 2147483647 w 51"/>
              <a:gd name="T9" fmla="*/ 2147483647 h 57"/>
              <a:gd name="T10" fmla="*/ 0 w 51"/>
              <a:gd name="T11" fmla="*/ 2147483647 h 57"/>
              <a:gd name="T12" fmla="*/ 0 w 51"/>
              <a:gd name="T13" fmla="*/ 2147483647 h 57"/>
              <a:gd name="T14" fmla="*/ 2147483647 w 51"/>
              <a:gd name="T15" fmla="*/ 2147483647 h 57"/>
              <a:gd name="T16" fmla="*/ 2147483647 w 51"/>
              <a:gd name="T17" fmla="*/ 2147483647 h 57"/>
              <a:gd name="T18" fmla="*/ 2147483647 w 51"/>
              <a:gd name="T19" fmla="*/ 2147483647 h 57"/>
              <a:gd name="T20" fmla="*/ 2147483647 w 51"/>
              <a:gd name="T21" fmla="*/ 2147483647 h 57"/>
              <a:gd name="T22" fmla="*/ 2147483647 w 51"/>
              <a:gd name="T23" fmla="*/ 2147483647 h 57"/>
              <a:gd name="T24" fmla="*/ 2147483647 w 51"/>
              <a:gd name="T25" fmla="*/ 2147483647 h 57"/>
              <a:gd name="T26" fmla="*/ 2147483647 w 51"/>
              <a:gd name="T27" fmla="*/ 2147483647 h 57"/>
              <a:gd name="T28" fmla="*/ 2147483647 w 51"/>
              <a:gd name="T29" fmla="*/ 2147483647 h 57"/>
              <a:gd name="T30" fmla="*/ 2147483647 w 51"/>
              <a:gd name="T31" fmla="*/ 2147483647 h 57"/>
              <a:gd name="T32" fmla="*/ 2147483647 w 51"/>
              <a:gd name="T33" fmla="*/ 2147483647 h 57"/>
              <a:gd name="T34" fmla="*/ 2147483647 w 51"/>
              <a:gd name="T35" fmla="*/ 2147483647 h 57"/>
              <a:gd name="T36" fmla="*/ 2147483647 w 51"/>
              <a:gd name="T37" fmla="*/ 2147483647 h 57"/>
              <a:gd name="T38" fmla="*/ 2147483647 w 51"/>
              <a:gd name="T39" fmla="*/ 2147483647 h 57"/>
              <a:gd name="T40" fmla="*/ 2147483647 w 51"/>
              <a:gd name="T41" fmla="*/ 0 h 57"/>
              <a:gd name="T42" fmla="*/ 2147483647 w 51"/>
              <a:gd name="T43" fmla="*/ 0 h 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1" h="57">
                <a:moveTo>
                  <a:pt x="14" y="0"/>
                </a:moveTo>
                <a:lnTo>
                  <a:pt x="14" y="0"/>
                </a:lnTo>
                <a:lnTo>
                  <a:pt x="9" y="1"/>
                </a:lnTo>
                <a:lnTo>
                  <a:pt x="4" y="4"/>
                </a:lnTo>
                <a:lnTo>
                  <a:pt x="2" y="8"/>
                </a:lnTo>
                <a:lnTo>
                  <a:pt x="0" y="14"/>
                </a:lnTo>
                <a:lnTo>
                  <a:pt x="0" y="45"/>
                </a:lnTo>
                <a:lnTo>
                  <a:pt x="2" y="51"/>
                </a:lnTo>
                <a:lnTo>
                  <a:pt x="4" y="55"/>
                </a:lnTo>
                <a:lnTo>
                  <a:pt x="9" y="57"/>
                </a:lnTo>
                <a:lnTo>
                  <a:pt x="14" y="57"/>
                </a:lnTo>
                <a:lnTo>
                  <a:pt x="37" y="57"/>
                </a:lnTo>
                <a:lnTo>
                  <a:pt x="43" y="57"/>
                </a:lnTo>
                <a:lnTo>
                  <a:pt x="47" y="55"/>
                </a:lnTo>
                <a:lnTo>
                  <a:pt x="49" y="51"/>
                </a:lnTo>
                <a:lnTo>
                  <a:pt x="51" y="45"/>
                </a:lnTo>
                <a:lnTo>
                  <a:pt x="51" y="14"/>
                </a:lnTo>
                <a:lnTo>
                  <a:pt x="49" y="8"/>
                </a:lnTo>
                <a:lnTo>
                  <a:pt x="47" y="4"/>
                </a:lnTo>
                <a:lnTo>
                  <a:pt x="43" y="1"/>
                </a:lnTo>
                <a:lnTo>
                  <a:pt x="37" y="0"/>
                </a:lnTo>
                <a:lnTo>
                  <a:pt x="14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12" name="Freeform 328"/>
          <p:cNvSpPr>
            <a:spLocks/>
          </p:cNvSpPr>
          <p:nvPr/>
        </p:nvSpPr>
        <p:spPr bwMode="auto">
          <a:xfrm>
            <a:off x="5294313" y="3614738"/>
            <a:ext cx="28575" cy="74612"/>
          </a:xfrm>
          <a:custGeom>
            <a:avLst/>
            <a:gdLst>
              <a:gd name="T0" fmla="*/ 2147483647 w 50"/>
              <a:gd name="T1" fmla="*/ 0 h 139"/>
              <a:gd name="T2" fmla="*/ 2147483647 w 50"/>
              <a:gd name="T3" fmla="*/ 0 h 139"/>
              <a:gd name="T4" fmla="*/ 2147483647 w 50"/>
              <a:gd name="T5" fmla="*/ 2147483647 h 139"/>
              <a:gd name="T6" fmla="*/ 2147483647 w 50"/>
              <a:gd name="T7" fmla="*/ 2147483647 h 139"/>
              <a:gd name="T8" fmla="*/ 2147483647 w 50"/>
              <a:gd name="T9" fmla="*/ 2147483647 h 139"/>
              <a:gd name="T10" fmla="*/ 0 w 50"/>
              <a:gd name="T11" fmla="*/ 2147483647 h 139"/>
              <a:gd name="T12" fmla="*/ 0 w 50"/>
              <a:gd name="T13" fmla="*/ 2147483647 h 139"/>
              <a:gd name="T14" fmla="*/ 2147483647 w 50"/>
              <a:gd name="T15" fmla="*/ 2147483647 h 139"/>
              <a:gd name="T16" fmla="*/ 2147483647 w 50"/>
              <a:gd name="T17" fmla="*/ 2147483647 h 139"/>
              <a:gd name="T18" fmla="*/ 2147483647 w 50"/>
              <a:gd name="T19" fmla="*/ 2147483647 h 139"/>
              <a:gd name="T20" fmla="*/ 2147483647 w 50"/>
              <a:gd name="T21" fmla="*/ 2147483647 h 139"/>
              <a:gd name="T22" fmla="*/ 2147483647 w 50"/>
              <a:gd name="T23" fmla="*/ 2147483647 h 139"/>
              <a:gd name="T24" fmla="*/ 2147483647 w 50"/>
              <a:gd name="T25" fmla="*/ 2147483647 h 139"/>
              <a:gd name="T26" fmla="*/ 2147483647 w 50"/>
              <a:gd name="T27" fmla="*/ 2147483647 h 139"/>
              <a:gd name="T28" fmla="*/ 2147483647 w 50"/>
              <a:gd name="T29" fmla="*/ 2147483647 h 139"/>
              <a:gd name="T30" fmla="*/ 2147483647 w 50"/>
              <a:gd name="T31" fmla="*/ 2147483647 h 139"/>
              <a:gd name="T32" fmla="*/ 2147483647 w 50"/>
              <a:gd name="T33" fmla="*/ 2147483647 h 139"/>
              <a:gd name="T34" fmla="*/ 2147483647 w 50"/>
              <a:gd name="T35" fmla="*/ 2147483647 h 139"/>
              <a:gd name="T36" fmla="*/ 2147483647 w 50"/>
              <a:gd name="T37" fmla="*/ 2147483647 h 139"/>
              <a:gd name="T38" fmla="*/ 2147483647 w 50"/>
              <a:gd name="T39" fmla="*/ 2147483647 h 139"/>
              <a:gd name="T40" fmla="*/ 2147483647 w 50"/>
              <a:gd name="T41" fmla="*/ 0 h 139"/>
              <a:gd name="T42" fmla="*/ 2147483647 w 50"/>
              <a:gd name="T43" fmla="*/ 0 h 13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0" h="139">
                <a:moveTo>
                  <a:pt x="14" y="0"/>
                </a:moveTo>
                <a:lnTo>
                  <a:pt x="14" y="0"/>
                </a:lnTo>
                <a:lnTo>
                  <a:pt x="8" y="2"/>
                </a:lnTo>
                <a:lnTo>
                  <a:pt x="4" y="4"/>
                </a:lnTo>
                <a:lnTo>
                  <a:pt x="1" y="8"/>
                </a:lnTo>
                <a:lnTo>
                  <a:pt x="0" y="14"/>
                </a:lnTo>
                <a:lnTo>
                  <a:pt x="0" y="127"/>
                </a:lnTo>
                <a:lnTo>
                  <a:pt x="1" y="133"/>
                </a:lnTo>
                <a:lnTo>
                  <a:pt x="4" y="137"/>
                </a:lnTo>
                <a:lnTo>
                  <a:pt x="8" y="139"/>
                </a:lnTo>
                <a:lnTo>
                  <a:pt x="14" y="139"/>
                </a:lnTo>
                <a:lnTo>
                  <a:pt x="37" y="139"/>
                </a:lnTo>
                <a:lnTo>
                  <a:pt x="42" y="139"/>
                </a:lnTo>
                <a:lnTo>
                  <a:pt x="46" y="137"/>
                </a:lnTo>
                <a:lnTo>
                  <a:pt x="49" y="133"/>
                </a:lnTo>
                <a:lnTo>
                  <a:pt x="50" y="127"/>
                </a:lnTo>
                <a:lnTo>
                  <a:pt x="50" y="14"/>
                </a:lnTo>
                <a:lnTo>
                  <a:pt x="49" y="8"/>
                </a:lnTo>
                <a:lnTo>
                  <a:pt x="46" y="4"/>
                </a:lnTo>
                <a:lnTo>
                  <a:pt x="42" y="2"/>
                </a:lnTo>
                <a:lnTo>
                  <a:pt x="37" y="0"/>
                </a:lnTo>
                <a:lnTo>
                  <a:pt x="14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13" name="Freeform 329"/>
          <p:cNvSpPr>
            <a:spLocks/>
          </p:cNvSpPr>
          <p:nvPr/>
        </p:nvSpPr>
        <p:spPr bwMode="auto">
          <a:xfrm>
            <a:off x="5253038" y="3625850"/>
            <a:ext cx="26987" cy="63500"/>
          </a:xfrm>
          <a:custGeom>
            <a:avLst/>
            <a:gdLst>
              <a:gd name="T0" fmla="*/ 2147483647 w 51"/>
              <a:gd name="T1" fmla="*/ 0 h 117"/>
              <a:gd name="T2" fmla="*/ 2147483647 w 51"/>
              <a:gd name="T3" fmla="*/ 0 h 117"/>
              <a:gd name="T4" fmla="*/ 2147483647 w 51"/>
              <a:gd name="T5" fmla="*/ 2147483647 h 117"/>
              <a:gd name="T6" fmla="*/ 2147483647 w 51"/>
              <a:gd name="T7" fmla="*/ 2147483647 h 117"/>
              <a:gd name="T8" fmla="*/ 2147483647 w 51"/>
              <a:gd name="T9" fmla="*/ 2147483647 h 117"/>
              <a:gd name="T10" fmla="*/ 0 w 51"/>
              <a:gd name="T11" fmla="*/ 2147483647 h 117"/>
              <a:gd name="T12" fmla="*/ 0 w 51"/>
              <a:gd name="T13" fmla="*/ 2147483647 h 117"/>
              <a:gd name="T14" fmla="*/ 2147483647 w 51"/>
              <a:gd name="T15" fmla="*/ 2147483647 h 117"/>
              <a:gd name="T16" fmla="*/ 2147483647 w 51"/>
              <a:gd name="T17" fmla="*/ 2147483647 h 117"/>
              <a:gd name="T18" fmla="*/ 2147483647 w 51"/>
              <a:gd name="T19" fmla="*/ 2147483647 h 117"/>
              <a:gd name="T20" fmla="*/ 2147483647 w 51"/>
              <a:gd name="T21" fmla="*/ 2147483647 h 117"/>
              <a:gd name="T22" fmla="*/ 2147483647 w 51"/>
              <a:gd name="T23" fmla="*/ 2147483647 h 117"/>
              <a:gd name="T24" fmla="*/ 2147483647 w 51"/>
              <a:gd name="T25" fmla="*/ 2147483647 h 117"/>
              <a:gd name="T26" fmla="*/ 2147483647 w 51"/>
              <a:gd name="T27" fmla="*/ 2147483647 h 117"/>
              <a:gd name="T28" fmla="*/ 2147483647 w 51"/>
              <a:gd name="T29" fmla="*/ 2147483647 h 117"/>
              <a:gd name="T30" fmla="*/ 2147483647 w 51"/>
              <a:gd name="T31" fmla="*/ 2147483647 h 117"/>
              <a:gd name="T32" fmla="*/ 2147483647 w 51"/>
              <a:gd name="T33" fmla="*/ 2147483647 h 117"/>
              <a:gd name="T34" fmla="*/ 2147483647 w 51"/>
              <a:gd name="T35" fmla="*/ 2147483647 h 117"/>
              <a:gd name="T36" fmla="*/ 2147483647 w 51"/>
              <a:gd name="T37" fmla="*/ 2147483647 h 117"/>
              <a:gd name="T38" fmla="*/ 2147483647 w 51"/>
              <a:gd name="T39" fmla="*/ 2147483647 h 117"/>
              <a:gd name="T40" fmla="*/ 2147483647 w 51"/>
              <a:gd name="T41" fmla="*/ 0 h 117"/>
              <a:gd name="T42" fmla="*/ 2147483647 w 51"/>
              <a:gd name="T43" fmla="*/ 0 h 11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1" h="117">
                <a:moveTo>
                  <a:pt x="14" y="0"/>
                </a:moveTo>
                <a:lnTo>
                  <a:pt x="14" y="0"/>
                </a:lnTo>
                <a:lnTo>
                  <a:pt x="9" y="1"/>
                </a:lnTo>
                <a:lnTo>
                  <a:pt x="5" y="4"/>
                </a:lnTo>
                <a:lnTo>
                  <a:pt x="2" y="8"/>
                </a:lnTo>
                <a:lnTo>
                  <a:pt x="0" y="14"/>
                </a:lnTo>
                <a:lnTo>
                  <a:pt x="0" y="105"/>
                </a:lnTo>
                <a:lnTo>
                  <a:pt x="2" y="111"/>
                </a:lnTo>
                <a:lnTo>
                  <a:pt x="5" y="115"/>
                </a:lnTo>
                <a:lnTo>
                  <a:pt x="9" y="117"/>
                </a:lnTo>
                <a:lnTo>
                  <a:pt x="14" y="117"/>
                </a:lnTo>
                <a:lnTo>
                  <a:pt x="37" y="117"/>
                </a:lnTo>
                <a:lnTo>
                  <a:pt x="43" y="117"/>
                </a:lnTo>
                <a:lnTo>
                  <a:pt x="47" y="115"/>
                </a:lnTo>
                <a:lnTo>
                  <a:pt x="50" y="111"/>
                </a:lnTo>
                <a:lnTo>
                  <a:pt x="51" y="105"/>
                </a:lnTo>
                <a:lnTo>
                  <a:pt x="51" y="14"/>
                </a:lnTo>
                <a:lnTo>
                  <a:pt x="50" y="8"/>
                </a:lnTo>
                <a:lnTo>
                  <a:pt x="47" y="4"/>
                </a:lnTo>
                <a:lnTo>
                  <a:pt x="43" y="1"/>
                </a:lnTo>
                <a:lnTo>
                  <a:pt x="37" y="0"/>
                </a:lnTo>
                <a:lnTo>
                  <a:pt x="14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14" name="Freeform 330"/>
          <p:cNvSpPr>
            <a:spLocks/>
          </p:cNvSpPr>
          <p:nvPr/>
        </p:nvSpPr>
        <p:spPr bwMode="auto">
          <a:xfrm>
            <a:off x="5237163" y="3700463"/>
            <a:ext cx="146050" cy="11112"/>
          </a:xfrm>
          <a:custGeom>
            <a:avLst/>
            <a:gdLst>
              <a:gd name="T0" fmla="*/ 2147483647 w 272"/>
              <a:gd name="T1" fmla="*/ 0 h 22"/>
              <a:gd name="T2" fmla="*/ 2147483647 w 272"/>
              <a:gd name="T3" fmla="*/ 0 h 22"/>
              <a:gd name="T4" fmla="*/ 2147483647 w 272"/>
              <a:gd name="T5" fmla="*/ 0 h 22"/>
              <a:gd name="T6" fmla="*/ 2147483647 w 272"/>
              <a:gd name="T7" fmla="*/ 2147483647 h 22"/>
              <a:gd name="T8" fmla="*/ 0 w 272"/>
              <a:gd name="T9" fmla="*/ 2147483647 h 22"/>
              <a:gd name="T10" fmla="*/ 0 w 272"/>
              <a:gd name="T11" fmla="*/ 2147483647 h 22"/>
              <a:gd name="T12" fmla="*/ 0 w 272"/>
              <a:gd name="T13" fmla="*/ 2147483647 h 22"/>
              <a:gd name="T14" fmla="*/ 2147483647 w 272"/>
              <a:gd name="T15" fmla="*/ 2147483647 h 22"/>
              <a:gd name="T16" fmla="*/ 2147483647 w 272"/>
              <a:gd name="T17" fmla="*/ 2147483647 h 22"/>
              <a:gd name="T18" fmla="*/ 2147483647 w 272"/>
              <a:gd name="T19" fmla="*/ 2147483647 h 22"/>
              <a:gd name="T20" fmla="*/ 2147483647 w 272"/>
              <a:gd name="T21" fmla="*/ 2147483647 h 22"/>
              <a:gd name="T22" fmla="*/ 2147483647 w 272"/>
              <a:gd name="T23" fmla="*/ 2147483647 h 22"/>
              <a:gd name="T24" fmla="*/ 2147483647 w 272"/>
              <a:gd name="T25" fmla="*/ 2147483647 h 22"/>
              <a:gd name="T26" fmla="*/ 2147483647 w 272"/>
              <a:gd name="T27" fmla="*/ 2147483647 h 22"/>
              <a:gd name="T28" fmla="*/ 2147483647 w 272"/>
              <a:gd name="T29" fmla="*/ 2147483647 h 22"/>
              <a:gd name="T30" fmla="*/ 2147483647 w 272"/>
              <a:gd name="T31" fmla="*/ 2147483647 h 22"/>
              <a:gd name="T32" fmla="*/ 2147483647 w 272"/>
              <a:gd name="T33" fmla="*/ 2147483647 h 22"/>
              <a:gd name="T34" fmla="*/ 2147483647 w 272"/>
              <a:gd name="T35" fmla="*/ 0 h 22"/>
              <a:gd name="T36" fmla="*/ 2147483647 w 272"/>
              <a:gd name="T37" fmla="*/ 0 h 2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72" h="22">
                <a:moveTo>
                  <a:pt x="261" y="0"/>
                </a:moveTo>
                <a:lnTo>
                  <a:pt x="11" y="0"/>
                </a:lnTo>
                <a:lnTo>
                  <a:pt x="6" y="0"/>
                </a:lnTo>
                <a:lnTo>
                  <a:pt x="3" y="3"/>
                </a:lnTo>
                <a:lnTo>
                  <a:pt x="0" y="6"/>
                </a:lnTo>
                <a:lnTo>
                  <a:pt x="0" y="11"/>
                </a:lnTo>
                <a:lnTo>
                  <a:pt x="0" y="15"/>
                </a:lnTo>
                <a:lnTo>
                  <a:pt x="3" y="20"/>
                </a:lnTo>
                <a:lnTo>
                  <a:pt x="6" y="22"/>
                </a:lnTo>
                <a:lnTo>
                  <a:pt x="11" y="22"/>
                </a:lnTo>
                <a:lnTo>
                  <a:pt x="261" y="22"/>
                </a:lnTo>
                <a:lnTo>
                  <a:pt x="265" y="22"/>
                </a:lnTo>
                <a:lnTo>
                  <a:pt x="269" y="20"/>
                </a:lnTo>
                <a:lnTo>
                  <a:pt x="272" y="15"/>
                </a:lnTo>
                <a:lnTo>
                  <a:pt x="272" y="11"/>
                </a:lnTo>
                <a:lnTo>
                  <a:pt x="272" y="6"/>
                </a:lnTo>
                <a:lnTo>
                  <a:pt x="269" y="3"/>
                </a:lnTo>
                <a:lnTo>
                  <a:pt x="265" y="0"/>
                </a:lnTo>
                <a:lnTo>
                  <a:pt x="261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15" name="Freeform 331"/>
          <p:cNvSpPr>
            <a:spLocks/>
          </p:cNvSpPr>
          <p:nvPr/>
        </p:nvSpPr>
        <p:spPr bwMode="auto">
          <a:xfrm>
            <a:off x="5246688" y="3575050"/>
            <a:ext cx="122237" cy="53975"/>
          </a:xfrm>
          <a:custGeom>
            <a:avLst/>
            <a:gdLst>
              <a:gd name="T0" fmla="*/ 2147483647 w 225"/>
              <a:gd name="T1" fmla="*/ 2147483647 h 101"/>
              <a:gd name="T2" fmla="*/ 2147483647 w 225"/>
              <a:gd name="T3" fmla="*/ 2147483647 h 101"/>
              <a:gd name="T4" fmla="*/ 2147483647 w 225"/>
              <a:gd name="T5" fmla="*/ 2147483647 h 101"/>
              <a:gd name="T6" fmla="*/ 2147483647 w 225"/>
              <a:gd name="T7" fmla="*/ 2147483647 h 101"/>
              <a:gd name="T8" fmla="*/ 2147483647 w 225"/>
              <a:gd name="T9" fmla="*/ 2147483647 h 101"/>
              <a:gd name="T10" fmla="*/ 2147483647 w 225"/>
              <a:gd name="T11" fmla="*/ 2147483647 h 101"/>
              <a:gd name="T12" fmla="*/ 2147483647 w 225"/>
              <a:gd name="T13" fmla="*/ 2147483647 h 101"/>
              <a:gd name="T14" fmla="*/ 2147483647 w 225"/>
              <a:gd name="T15" fmla="*/ 2147483647 h 101"/>
              <a:gd name="T16" fmla="*/ 2147483647 w 225"/>
              <a:gd name="T17" fmla="*/ 2147483647 h 101"/>
              <a:gd name="T18" fmla="*/ 2147483647 w 225"/>
              <a:gd name="T19" fmla="*/ 2147483647 h 101"/>
              <a:gd name="T20" fmla="*/ 2147483647 w 225"/>
              <a:gd name="T21" fmla="*/ 2147483647 h 101"/>
              <a:gd name="T22" fmla="*/ 2147483647 w 225"/>
              <a:gd name="T23" fmla="*/ 2147483647 h 101"/>
              <a:gd name="T24" fmla="*/ 2147483647 w 225"/>
              <a:gd name="T25" fmla="*/ 2147483647 h 101"/>
              <a:gd name="T26" fmla="*/ 2147483647 w 225"/>
              <a:gd name="T27" fmla="*/ 2147483647 h 101"/>
              <a:gd name="T28" fmla="*/ 2147483647 w 225"/>
              <a:gd name="T29" fmla="*/ 2147483647 h 101"/>
              <a:gd name="T30" fmla="*/ 2147483647 w 225"/>
              <a:gd name="T31" fmla="*/ 2147483647 h 101"/>
              <a:gd name="T32" fmla="*/ 2147483647 w 225"/>
              <a:gd name="T33" fmla="*/ 2147483647 h 101"/>
              <a:gd name="T34" fmla="*/ 2147483647 w 225"/>
              <a:gd name="T35" fmla="*/ 2147483647 h 101"/>
              <a:gd name="T36" fmla="*/ 2147483647 w 225"/>
              <a:gd name="T37" fmla="*/ 2147483647 h 101"/>
              <a:gd name="T38" fmla="*/ 2147483647 w 225"/>
              <a:gd name="T39" fmla="*/ 2147483647 h 101"/>
              <a:gd name="T40" fmla="*/ 2147483647 w 225"/>
              <a:gd name="T41" fmla="*/ 2147483647 h 101"/>
              <a:gd name="T42" fmla="*/ 2147483647 w 225"/>
              <a:gd name="T43" fmla="*/ 2147483647 h 101"/>
              <a:gd name="T44" fmla="*/ 2147483647 w 225"/>
              <a:gd name="T45" fmla="*/ 0 h 101"/>
              <a:gd name="T46" fmla="*/ 2147483647 w 225"/>
              <a:gd name="T47" fmla="*/ 2147483647 h 101"/>
              <a:gd name="T48" fmla="*/ 2147483647 w 225"/>
              <a:gd name="T49" fmla="*/ 2147483647 h 101"/>
              <a:gd name="T50" fmla="*/ 2147483647 w 225"/>
              <a:gd name="T51" fmla="*/ 2147483647 h 101"/>
              <a:gd name="T52" fmla="*/ 2147483647 w 225"/>
              <a:gd name="T53" fmla="*/ 2147483647 h 101"/>
              <a:gd name="T54" fmla="*/ 2147483647 w 225"/>
              <a:gd name="T55" fmla="*/ 2147483647 h 101"/>
              <a:gd name="T56" fmla="*/ 2147483647 w 225"/>
              <a:gd name="T57" fmla="*/ 2147483647 h 101"/>
              <a:gd name="T58" fmla="*/ 2147483647 w 225"/>
              <a:gd name="T59" fmla="*/ 2147483647 h 101"/>
              <a:gd name="T60" fmla="*/ 2147483647 w 225"/>
              <a:gd name="T61" fmla="*/ 2147483647 h 101"/>
              <a:gd name="T62" fmla="*/ 0 w 225"/>
              <a:gd name="T63" fmla="*/ 2147483647 h 101"/>
              <a:gd name="T64" fmla="*/ 0 w 225"/>
              <a:gd name="T65" fmla="*/ 2147483647 h 101"/>
              <a:gd name="T66" fmla="*/ 0 w 225"/>
              <a:gd name="T67" fmla="*/ 2147483647 h 101"/>
              <a:gd name="T68" fmla="*/ 2147483647 w 225"/>
              <a:gd name="T69" fmla="*/ 2147483647 h 1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25" h="101">
                <a:moveTo>
                  <a:pt x="32" y="66"/>
                </a:moveTo>
                <a:lnTo>
                  <a:pt x="32" y="66"/>
                </a:lnTo>
                <a:lnTo>
                  <a:pt x="33" y="67"/>
                </a:lnTo>
                <a:lnTo>
                  <a:pt x="36" y="69"/>
                </a:lnTo>
                <a:lnTo>
                  <a:pt x="37" y="69"/>
                </a:lnTo>
                <a:lnTo>
                  <a:pt x="40" y="67"/>
                </a:lnTo>
                <a:lnTo>
                  <a:pt x="113" y="13"/>
                </a:lnTo>
                <a:lnTo>
                  <a:pt x="193" y="78"/>
                </a:lnTo>
                <a:lnTo>
                  <a:pt x="187" y="84"/>
                </a:lnTo>
                <a:lnTo>
                  <a:pt x="187" y="85"/>
                </a:lnTo>
                <a:lnTo>
                  <a:pt x="187" y="86"/>
                </a:lnTo>
                <a:lnTo>
                  <a:pt x="189" y="88"/>
                </a:lnTo>
                <a:lnTo>
                  <a:pt x="190" y="89"/>
                </a:lnTo>
                <a:lnTo>
                  <a:pt x="223" y="101"/>
                </a:lnTo>
                <a:lnTo>
                  <a:pt x="225" y="100"/>
                </a:lnTo>
                <a:lnTo>
                  <a:pt x="225" y="99"/>
                </a:lnTo>
                <a:lnTo>
                  <a:pt x="213" y="66"/>
                </a:lnTo>
                <a:lnTo>
                  <a:pt x="212" y="63"/>
                </a:lnTo>
                <a:lnTo>
                  <a:pt x="210" y="62"/>
                </a:lnTo>
                <a:lnTo>
                  <a:pt x="209" y="62"/>
                </a:lnTo>
                <a:lnTo>
                  <a:pt x="201" y="70"/>
                </a:lnTo>
                <a:lnTo>
                  <a:pt x="116" y="2"/>
                </a:lnTo>
                <a:lnTo>
                  <a:pt x="113" y="0"/>
                </a:lnTo>
                <a:lnTo>
                  <a:pt x="109" y="2"/>
                </a:lnTo>
                <a:lnTo>
                  <a:pt x="38" y="55"/>
                </a:lnTo>
                <a:lnTo>
                  <a:pt x="10" y="9"/>
                </a:lnTo>
                <a:lnTo>
                  <a:pt x="8" y="7"/>
                </a:lnTo>
                <a:lnTo>
                  <a:pt x="7" y="6"/>
                </a:lnTo>
                <a:lnTo>
                  <a:pt x="4" y="6"/>
                </a:lnTo>
                <a:lnTo>
                  <a:pt x="3" y="7"/>
                </a:lnTo>
                <a:lnTo>
                  <a:pt x="2" y="9"/>
                </a:lnTo>
                <a:lnTo>
                  <a:pt x="0" y="10"/>
                </a:lnTo>
                <a:lnTo>
                  <a:pt x="0" y="13"/>
                </a:lnTo>
                <a:lnTo>
                  <a:pt x="0" y="14"/>
                </a:lnTo>
                <a:lnTo>
                  <a:pt x="32" y="6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16" name="Freeform 332"/>
          <p:cNvSpPr>
            <a:spLocks noEditPoints="1"/>
          </p:cNvSpPr>
          <p:nvPr/>
        </p:nvSpPr>
        <p:spPr bwMode="auto">
          <a:xfrm>
            <a:off x="5238750" y="1501775"/>
            <a:ext cx="142875" cy="146050"/>
          </a:xfrm>
          <a:custGeom>
            <a:avLst/>
            <a:gdLst>
              <a:gd name="T0" fmla="*/ 2147483647 w 263"/>
              <a:gd name="T1" fmla="*/ 0 h 273"/>
              <a:gd name="T2" fmla="*/ 2147483647 w 263"/>
              <a:gd name="T3" fmla="*/ 0 h 273"/>
              <a:gd name="T4" fmla="*/ 2147483647 w 263"/>
              <a:gd name="T5" fmla="*/ 0 h 273"/>
              <a:gd name="T6" fmla="*/ 2147483647 w 263"/>
              <a:gd name="T7" fmla="*/ 2147483647 h 273"/>
              <a:gd name="T8" fmla="*/ 0 w 263"/>
              <a:gd name="T9" fmla="*/ 2147483647 h 273"/>
              <a:gd name="T10" fmla="*/ 2147483647 w 263"/>
              <a:gd name="T11" fmla="*/ 2147483647 h 273"/>
              <a:gd name="T12" fmla="*/ 2147483647 w 263"/>
              <a:gd name="T13" fmla="*/ 2147483647 h 273"/>
              <a:gd name="T14" fmla="*/ 2147483647 w 263"/>
              <a:gd name="T15" fmla="*/ 2147483647 h 273"/>
              <a:gd name="T16" fmla="*/ 2147483647 w 263"/>
              <a:gd name="T17" fmla="*/ 2147483647 h 273"/>
              <a:gd name="T18" fmla="*/ 2147483647 w 263"/>
              <a:gd name="T19" fmla="*/ 2147483647 h 273"/>
              <a:gd name="T20" fmla="*/ 2147483647 w 263"/>
              <a:gd name="T21" fmla="*/ 2147483647 h 273"/>
              <a:gd name="T22" fmla="*/ 2147483647 w 263"/>
              <a:gd name="T23" fmla="*/ 2147483647 h 273"/>
              <a:gd name="T24" fmla="*/ 2147483647 w 263"/>
              <a:gd name="T25" fmla="*/ 2147483647 h 273"/>
              <a:gd name="T26" fmla="*/ 2147483647 w 263"/>
              <a:gd name="T27" fmla="*/ 2147483647 h 273"/>
              <a:gd name="T28" fmla="*/ 2147483647 w 263"/>
              <a:gd name="T29" fmla="*/ 2147483647 h 273"/>
              <a:gd name="T30" fmla="*/ 2147483647 w 263"/>
              <a:gd name="T31" fmla="*/ 2147483647 h 273"/>
              <a:gd name="T32" fmla="*/ 2147483647 w 263"/>
              <a:gd name="T33" fmla="*/ 2147483647 h 273"/>
              <a:gd name="T34" fmla="*/ 2147483647 w 263"/>
              <a:gd name="T35" fmla="*/ 2147483647 h 273"/>
              <a:gd name="T36" fmla="*/ 2147483647 w 263"/>
              <a:gd name="T37" fmla="*/ 2147483647 h 273"/>
              <a:gd name="T38" fmla="*/ 2147483647 w 263"/>
              <a:gd name="T39" fmla="*/ 2147483647 h 273"/>
              <a:gd name="T40" fmla="*/ 2147483647 w 263"/>
              <a:gd name="T41" fmla="*/ 2147483647 h 273"/>
              <a:gd name="T42" fmla="*/ 2147483647 w 263"/>
              <a:gd name="T43" fmla="*/ 2147483647 h 273"/>
              <a:gd name="T44" fmla="*/ 2147483647 w 263"/>
              <a:gd name="T45" fmla="*/ 2147483647 h 273"/>
              <a:gd name="T46" fmla="*/ 2147483647 w 263"/>
              <a:gd name="T47" fmla="*/ 2147483647 h 273"/>
              <a:gd name="T48" fmla="*/ 2147483647 w 263"/>
              <a:gd name="T49" fmla="*/ 2147483647 h 273"/>
              <a:gd name="T50" fmla="*/ 2147483647 w 263"/>
              <a:gd name="T51" fmla="*/ 2147483647 h 273"/>
              <a:gd name="T52" fmla="*/ 2147483647 w 263"/>
              <a:gd name="T53" fmla="*/ 2147483647 h 273"/>
              <a:gd name="T54" fmla="*/ 2147483647 w 263"/>
              <a:gd name="T55" fmla="*/ 2147483647 h 273"/>
              <a:gd name="T56" fmla="*/ 2147483647 w 263"/>
              <a:gd name="T57" fmla="*/ 2147483647 h 273"/>
              <a:gd name="T58" fmla="*/ 2147483647 w 263"/>
              <a:gd name="T59" fmla="*/ 2147483647 h 273"/>
              <a:gd name="T60" fmla="*/ 2147483647 w 263"/>
              <a:gd name="T61" fmla="*/ 2147483647 h 273"/>
              <a:gd name="T62" fmla="*/ 2147483647 w 263"/>
              <a:gd name="T63" fmla="*/ 2147483647 h 2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63" h="273">
                <a:moveTo>
                  <a:pt x="262" y="30"/>
                </a:moveTo>
                <a:lnTo>
                  <a:pt x="235" y="0"/>
                </a:lnTo>
                <a:lnTo>
                  <a:pt x="233" y="0"/>
                </a:lnTo>
                <a:lnTo>
                  <a:pt x="44" y="0"/>
                </a:lnTo>
                <a:lnTo>
                  <a:pt x="42" y="0"/>
                </a:lnTo>
                <a:lnTo>
                  <a:pt x="16" y="0"/>
                </a:lnTo>
                <a:lnTo>
                  <a:pt x="9" y="2"/>
                </a:lnTo>
                <a:lnTo>
                  <a:pt x="4" y="4"/>
                </a:lnTo>
                <a:lnTo>
                  <a:pt x="1" y="10"/>
                </a:lnTo>
                <a:lnTo>
                  <a:pt x="0" y="17"/>
                </a:lnTo>
                <a:lnTo>
                  <a:pt x="0" y="257"/>
                </a:lnTo>
                <a:lnTo>
                  <a:pt x="1" y="264"/>
                </a:lnTo>
                <a:lnTo>
                  <a:pt x="4" y="269"/>
                </a:lnTo>
                <a:lnTo>
                  <a:pt x="9" y="272"/>
                </a:lnTo>
                <a:lnTo>
                  <a:pt x="16" y="273"/>
                </a:lnTo>
                <a:lnTo>
                  <a:pt x="247" y="273"/>
                </a:lnTo>
                <a:lnTo>
                  <a:pt x="254" y="272"/>
                </a:lnTo>
                <a:lnTo>
                  <a:pt x="258" y="269"/>
                </a:lnTo>
                <a:lnTo>
                  <a:pt x="262" y="264"/>
                </a:lnTo>
                <a:lnTo>
                  <a:pt x="263" y="257"/>
                </a:lnTo>
                <a:lnTo>
                  <a:pt x="263" y="32"/>
                </a:lnTo>
                <a:lnTo>
                  <a:pt x="262" y="30"/>
                </a:lnTo>
                <a:close/>
                <a:moveTo>
                  <a:pt x="56" y="137"/>
                </a:moveTo>
                <a:lnTo>
                  <a:pt x="59" y="134"/>
                </a:lnTo>
                <a:lnTo>
                  <a:pt x="207" y="134"/>
                </a:lnTo>
                <a:lnTo>
                  <a:pt x="209" y="134"/>
                </a:lnTo>
                <a:lnTo>
                  <a:pt x="209" y="257"/>
                </a:lnTo>
                <a:lnTo>
                  <a:pt x="56" y="257"/>
                </a:lnTo>
                <a:lnTo>
                  <a:pt x="56" y="137"/>
                </a:lnTo>
                <a:close/>
                <a:moveTo>
                  <a:pt x="224" y="123"/>
                </a:moveTo>
                <a:lnTo>
                  <a:pt x="211" y="118"/>
                </a:lnTo>
                <a:lnTo>
                  <a:pt x="210" y="118"/>
                </a:lnTo>
                <a:lnTo>
                  <a:pt x="53" y="118"/>
                </a:lnTo>
                <a:lnTo>
                  <a:pt x="50" y="118"/>
                </a:lnTo>
                <a:lnTo>
                  <a:pt x="41" y="128"/>
                </a:lnTo>
                <a:lnTo>
                  <a:pt x="39" y="130"/>
                </a:lnTo>
                <a:lnTo>
                  <a:pt x="39" y="257"/>
                </a:lnTo>
                <a:lnTo>
                  <a:pt x="16" y="257"/>
                </a:lnTo>
                <a:lnTo>
                  <a:pt x="16" y="17"/>
                </a:lnTo>
                <a:lnTo>
                  <a:pt x="30" y="17"/>
                </a:lnTo>
                <a:lnTo>
                  <a:pt x="31" y="25"/>
                </a:lnTo>
                <a:lnTo>
                  <a:pt x="33" y="28"/>
                </a:lnTo>
                <a:lnTo>
                  <a:pt x="35" y="28"/>
                </a:lnTo>
                <a:lnTo>
                  <a:pt x="48" y="17"/>
                </a:lnTo>
                <a:lnTo>
                  <a:pt x="71" y="17"/>
                </a:lnTo>
                <a:lnTo>
                  <a:pt x="71" y="90"/>
                </a:lnTo>
                <a:lnTo>
                  <a:pt x="72" y="92"/>
                </a:lnTo>
                <a:lnTo>
                  <a:pt x="75" y="94"/>
                </a:lnTo>
                <a:lnTo>
                  <a:pt x="76" y="96"/>
                </a:lnTo>
                <a:lnTo>
                  <a:pt x="190" y="96"/>
                </a:lnTo>
                <a:lnTo>
                  <a:pt x="196" y="93"/>
                </a:lnTo>
                <a:lnTo>
                  <a:pt x="198" y="92"/>
                </a:lnTo>
                <a:lnTo>
                  <a:pt x="198" y="90"/>
                </a:lnTo>
                <a:lnTo>
                  <a:pt x="198" y="17"/>
                </a:lnTo>
                <a:lnTo>
                  <a:pt x="232" y="17"/>
                </a:lnTo>
                <a:lnTo>
                  <a:pt x="246" y="33"/>
                </a:lnTo>
                <a:lnTo>
                  <a:pt x="246" y="257"/>
                </a:lnTo>
                <a:lnTo>
                  <a:pt x="225" y="257"/>
                </a:lnTo>
                <a:lnTo>
                  <a:pt x="225" y="126"/>
                </a:lnTo>
                <a:lnTo>
                  <a:pt x="224" y="123"/>
                </a:lnTo>
                <a:close/>
                <a:moveTo>
                  <a:pt x="150" y="78"/>
                </a:moveTo>
                <a:lnTo>
                  <a:pt x="150" y="21"/>
                </a:lnTo>
                <a:lnTo>
                  <a:pt x="169" y="21"/>
                </a:lnTo>
                <a:lnTo>
                  <a:pt x="169" y="78"/>
                </a:lnTo>
                <a:lnTo>
                  <a:pt x="150" y="7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17" name="Freeform 333"/>
          <p:cNvSpPr>
            <a:spLocks/>
          </p:cNvSpPr>
          <p:nvPr/>
        </p:nvSpPr>
        <p:spPr bwMode="auto">
          <a:xfrm>
            <a:off x="4649788" y="4498975"/>
            <a:ext cx="103187" cy="101600"/>
          </a:xfrm>
          <a:custGeom>
            <a:avLst/>
            <a:gdLst>
              <a:gd name="T0" fmla="*/ 2147483647 w 191"/>
              <a:gd name="T1" fmla="*/ 2147483647 h 186"/>
              <a:gd name="T2" fmla="*/ 2147483647 w 191"/>
              <a:gd name="T3" fmla="*/ 2147483647 h 186"/>
              <a:gd name="T4" fmla="*/ 2147483647 w 191"/>
              <a:gd name="T5" fmla="*/ 2147483647 h 186"/>
              <a:gd name="T6" fmla="*/ 2147483647 w 191"/>
              <a:gd name="T7" fmla="*/ 2147483647 h 186"/>
              <a:gd name="T8" fmla="*/ 2147483647 w 191"/>
              <a:gd name="T9" fmla="*/ 2147483647 h 186"/>
              <a:gd name="T10" fmla="*/ 2147483647 w 191"/>
              <a:gd name="T11" fmla="*/ 2147483647 h 186"/>
              <a:gd name="T12" fmla="*/ 2147483647 w 191"/>
              <a:gd name="T13" fmla="*/ 2147483647 h 186"/>
              <a:gd name="T14" fmla="*/ 2147483647 w 191"/>
              <a:gd name="T15" fmla="*/ 2147483647 h 186"/>
              <a:gd name="T16" fmla="*/ 2147483647 w 191"/>
              <a:gd name="T17" fmla="*/ 2147483647 h 186"/>
              <a:gd name="T18" fmla="*/ 2147483647 w 191"/>
              <a:gd name="T19" fmla="*/ 2147483647 h 186"/>
              <a:gd name="T20" fmla="*/ 2147483647 w 191"/>
              <a:gd name="T21" fmla="*/ 2147483647 h 186"/>
              <a:gd name="T22" fmla="*/ 2147483647 w 191"/>
              <a:gd name="T23" fmla="*/ 0 h 186"/>
              <a:gd name="T24" fmla="*/ 2147483647 w 191"/>
              <a:gd name="T25" fmla="*/ 0 h 186"/>
              <a:gd name="T26" fmla="*/ 2147483647 w 191"/>
              <a:gd name="T27" fmla="*/ 2147483647 h 186"/>
              <a:gd name="T28" fmla="*/ 2147483647 w 191"/>
              <a:gd name="T29" fmla="*/ 2147483647 h 186"/>
              <a:gd name="T30" fmla="*/ 2147483647 w 191"/>
              <a:gd name="T31" fmla="*/ 2147483647 h 186"/>
              <a:gd name="T32" fmla="*/ 0 w 191"/>
              <a:gd name="T33" fmla="*/ 2147483647 h 186"/>
              <a:gd name="T34" fmla="*/ 0 w 191"/>
              <a:gd name="T35" fmla="*/ 2147483647 h 186"/>
              <a:gd name="T36" fmla="*/ 2147483647 w 191"/>
              <a:gd name="T37" fmla="*/ 2147483647 h 186"/>
              <a:gd name="T38" fmla="*/ 2147483647 w 191"/>
              <a:gd name="T39" fmla="*/ 2147483647 h 186"/>
              <a:gd name="T40" fmla="*/ 2147483647 w 191"/>
              <a:gd name="T41" fmla="*/ 2147483647 h 186"/>
              <a:gd name="T42" fmla="*/ 2147483647 w 191"/>
              <a:gd name="T43" fmla="*/ 2147483647 h 186"/>
              <a:gd name="T44" fmla="*/ 2147483647 w 191"/>
              <a:gd name="T45" fmla="*/ 2147483647 h 186"/>
              <a:gd name="T46" fmla="*/ 2147483647 w 191"/>
              <a:gd name="T47" fmla="*/ 2147483647 h 186"/>
              <a:gd name="T48" fmla="*/ 2147483647 w 191"/>
              <a:gd name="T49" fmla="*/ 2147483647 h 186"/>
              <a:gd name="T50" fmla="*/ 2147483647 w 191"/>
              <a:gd name="T51" fmla="*/ 2147483647 h 186"/>
              <a:gd name="T52" fmla="*/ 2147483647 w 191"/>
              <a:gd name="T53" fmla="*/ 2147483647 h 186"/>
              <a:gd name="T54" fmla="*/ 2147483647 w 191"/>
              <a:gd name="T55" fmla="*/ 2147483647 h 186"/>
              <a:gd name="T56" fmla="*/ 2147483647 w 191"/>
              <a:gd name="T57" fmla="*/ 2147483647 h 186"/>
              <a:gd name="T58" fmla="*/ 2147483647 w 191"/>
              <a:gd name="T59" fmla="*/ 2147483647 h 18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91" h="186">
                <a:moveTo>
                  <a:pt x="176" y="169"/>
                </a:moveTo>
                <a:lnTo>
                  <a:pt x="176" y="169"/>
                </a:lnTo>
                <a:lnTo>
                  <a:pt x="175" y="170"/>
                </a:lnTo>
                <a:lnTo>
                  <a:pt x="173" y="171"/>
                </a:lnTo>
                <a:lnTo>
                  <a:pt x="18" y="171"/>
                </a:lnTo>
                <a:lnTo>
                  <a:pt x="15" y="170"/>
                </a:lnTo>
                <a:lnTo>
                  <a:pt x="15" y="169"/>
                </a:lnTo>
                <a:lnTo>
                  <a:pt x="15" y="16"/>
                </a:lnTo>
                <a:lnTo>
                  <a:pt x="15" y="15"/>
                </a:lnTo>
                <a:lnTo>
                  <a:pt x="18" y="15"/>
                </a:lnTo>
                <a:lnTo>
                  <a:pt x="139" y="15"/>
                </a:lnTo>
                <a:lnTo>
                  <a:pt x="149" y="0"/>
                </a:lnTo>
                <a:lnTo>
                  <a:pt x="18" y="0"/>
                </a:lnTo>
                <a:lnTo>
                  <a:pt x="11" y="1"/>
                </a:lnTo>
                <a:lnTo>
                  <a:pt x="5" y="5"/>
                </a:lnTo>
                <a:lnTo>
                  <a:pt x="1" y="10"/>
                </a:lnTo>
                <a:lnTo>
                  <a:pt x="0" y="16"/>
                </a:lnTo>
                <a:lnTo>
                  <a:pt x="0" y="169"/>
                </a:lnTo>
                <a:lnTo>
                  <a:pt x="1" y="176"/>
                </a:lnTo>
                <a:lnTo>
                  <a:pt x="5" y="181"/>
                </a:lnTo>
                <a:lnTo>
                  <a:pt x="11" y="185"/>
                </a:lnTo>
                <a:lnTo>
                  <a:pt x="18" y="186"/>
                </a:lnTo>
                <a:lnTo>
                  <a:pt x="173" y="186"/>
                </a:lnTo>
                <a:lnTo>
                  <a:pt x="180" y="185"/>
                </a:lnTo>
                <a:lnTo>
                  <a:pt x="186" y="181"/>
                </a:lnTo>
                <a:lnTo>
                  <a:pt x="190" y="176"/>
                </a:lnTo>
                <a:lnTo>
                  <a:pt x="191" y="169"/>
                </a:lnTo>
                <a:lnTo>
                  <a:pt x="191" y="31"/>
                </a:lnTo>
                <a:lnTo>
                  <a:pt x="176" y="55"/>
                </a:lnTo>
                <a:lnTo>
                  <a:pt x="176" y="16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18" name="Freeform 334"/>
          <p:cNvSpPr>
            <a:spLocks/>
          </p:cNvSpPr>
          <p:nvPr/>
        </p:nvSpPr>
        <p:spPr bwMode="auto">
          <a:xfrm>
            <a:off x="4668838" y="4459288"/>
            <a:ext cx="122237" cy="117475"/>
          </a:xfrm>
          <a:custGeom>
            <a:avLst/>
            <a:gdLst>
              <a:gd name="T0" fmla="*/ 2147483647 w 227"/>
              <a:gd name="T1" fmla="*/ 0 h 215"/>
              <a:gd name="T2" fmla="*/ 2147483647 w 227"/>
              <a:gd name="T3" fmla="*/ 0 h 215"/>
              <a:gd name="T4" fmla="*/ 2147483647 w 227"/>
              <a:gd name="T5" fmla="*/ 2147483647 h 215"/>
              <a:gd name="T6" fmla="*/ 2147483647 w 227"/>
              <a:gd name="T7" fmla="*/ 2147483647 h 215"/>
              <a:gd name="T8" fmla="*/ 2147483647 w 227"/>
              <a:gd name="T9" fmla="*/ 2147483647 h 215"/>
              <a:gd name="T10" fmla="*/ 2147483647 w 227"/>
              <a:gd name="T11" fmla="*/ 2147483647 h 215"/>
              <a:gd name="T12" fmla="*/ 2147483647 w 227"/>
              <a:gd name="T13" fmla="*/ 2147483647 h 215"/>
              <a:gd name="T14" fmla="*/ 2147483647 w 227"/>
              <a:gd name="T15" fmla="*/ 2147483647 h 215"/>
              <a:gd name="T16" fmla="*/ 2147483647 w 227"/>
              <a:gd name="T17" fmla="*/ 2147483647 h 215"/>
              <a:gd name="T18" fmla="*/ 2147483647 w 227"/>
              <a:gd name="T19" fmla="*/ 2147483647 h 215"/>
              <a:gd name="T20" fmla="*/ 2147483647 w 227"/>
              <a:gd name="T21" fmla="*/ 2147483647 h 215"/>
              <a:gd name="T22" fmla="*/ 2147483647 w 227"/>
              <a:gd name="T23" fmla="*/ 2147483647 h 215"/>
              <a:gd name="T24" fmla="*/ 2147483647 w 227"/>
              <a:gd name="T25" fmla="*/ 2147483647 h 215"/>
              <a:gd name="T26" fmla="*/ 2147483647 w 227"/>
              <a:gd name="T27" fmla="*/ 2147483647 h 215"/>
              <a:gd name="T28" fmla="*/ 2147483647 w 227"/>
              <a:gd name="T29" fmla="*/ 2147483647 h 215"/>
              <a:gd name="T30" fmla="*/ 2147483647 w 227"/>
              <a:gd name="T31" fmla="*/ 2147483647 h 215"/>
              <a:gd name="T32" fmla="*/ 2147483647 w 227"/>
              <a:gd name="T33" fmla="*/ 2147483647 h 215"/>
              <a:gd name="T34" fmla="*/ 2147483647 w 227"/>
              <a:gd name="T35" fmla="*/ 2147483647 h 215"/>
              <a:gd name="T36" fmla="*/ 2147483647 w 227"/>
              <a:gd name="T37" fmla="*/ 2147483647 h 215"/>
              <a:gd name="T38" fmla="*/ 2147483647 w 227"/>
              <a:gd name="T39" fmla="*/ 2147483647 h 215"/>
              <a:gd name="T40" fmla="*/ 2147483647 w 227"/>
              <a:gd name="T41" fmla="*/ 2147483647 h 215"/>
              <a:gd name="T42" fmla="*/ 2147483647 w 227"/>
              <a:gd name="T43" fmla="*/ 2147483647 h 215"/>
              <a:gd name="T44" fmla="*/ 0 w 227"/>
              <a:gd name="T45" fmla="*/ 2147483647 h 215"/>
              <a:gd name="T46" fmla="*/ 0 w 227"/>
              <a:gd name="T47" fmla="*/ 2147483647 h 215"/>
              <a:gd name="T48" fmla="*/ 2147483647 w 227"/>
              <a:gd name="T49" fmla="*/ 2147483647 h 215"/>
              <a:gd name="T50" fmla="*/ 2147483647 w 227"/>
              <a:gd name="T51" fmla="*/ 2147483647 h 215"/>
              <a:gd name="T52" fmla="*/ 2147483647 w 227"/>
              <a:gd name="T53" fmla="*/ 2147483647 h 215"/>
              <a:gd name="T54" fmla="*/ 2147483647 w 227"/>
              <a:gd name="T55" fmla="*/ 2147483647 h 215"/>
              <a:gd name="T56" fmla="*/ 2147483647 w 227"/>
              <a:gd name="T57" fmla="*/ 2147483647 h 215"/>
              <a:gd name="T58" fmla="*/ 2147483647 w 227"/>
              <a:gd name="T59" fmla="*/ 2147483647 h 215"/>
              <a:gd name="T60" fmla="*/ 2147483647 w 227"/>
              <a:gd name="T61" fmla="*/ 2147483647 h 215"/>
              <a:gd name="T62" fmla="*/ 2147483647 w 227"/>
              <a:gd name="T63" fmla="*/ 2147483647 h 215"/>
              <a:gd name="T64" fmla="*/ 2147483647 w 227"/>
              <a:gd name="T65" fmla="*/ 2147483647 h 215"/>
              <a:gd name="T66" fmla="*/ 2147483647 w 227"/>
              <a:gd name="T67" fmla="*/ 2147483647 h 215"/>
              <a:gd name="T68" fmla="*/ 2147483647 w 227"/>
              <a:gd name="T69" fmla="*/ 2147483647 h 215"/>
              <a:gd name="T70" fmla="*/ 2147483647 w 227"/>
              <a:gd name="T71" fmla="*/ 2147483647 h 215"/>
              <a:gd name="T72" fmla="*/ 2147483647 w 227"/>
              <a:gd name="T73" fmla="*/ 2147483647 h 215"/>
              <a:gd name="T74" fmla="*/ 2147483647 w 227"/>
              <a:gd name="T75" fmla="*/ 2147483647 h 215"/>
              <a:gd name="T76" fmla="*/ 2147483647 w 227"/>
              <a:gd name="T77" fmla="*/ 2147483647 h 215"/>
              <a:gd name="T78" fmla="*/ 2147483647 w 227"/>
              <a:gd name="T79" fmla="*/ 2147483647 h 215"/>
              <a:gd name="T80" fmla="*/ 2147483647 w 227"/>
              <a:gd name="T81" fmla="*/ 2147483647 h 215"/>
              <a:gd name="T82" fmla="*/ 2147483647 w 227"/>
              <a:gd name="T83" fmla="*/ 2147483647 h 215"/>
              <a:gd name="T84" fmla="*/ 2147483647 w 227"/>
              <a:gd name="T85" fmla="*/ 2147483647 h 215"/>
              <a:gd name="T86" fmla="*/ 2147483647 w 227"/>
              <a:gd name="T87" fmla="*/ 2147483647 h 215"/>
              <a:gd name="T88" fmla="*/ 2147483647 w 227"/>
              <a:gd name="T89" fmla="*/ 2147483647 h 215"/>
              <a:gd name="T90" fmla="*/ 2147483647 w 227"/>
              <a:gd name="T91" fmla="*/ 2147483647 h 215"/>
              <a:gd name="T92" fmla="*/ 2147483647 w 227"/>
              <a:gd name="T93" fmla="*/ 2147483647 h 215"/>
              <a:gd name="T94" fmla="*/ 2147483647 w 227"/>
              <a:gd name="T95" fmla="*/ 0 h 21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27" h="215">
                <a:moveTo>
                  <a:pt x="224" y="0"/>
                </a:moveTo>
                <a:lnTo>
                  <a:pt x="224" y="0"/>
                </a:lnTo>
                <a:lnTo>
                  <a:pt x="205" y="1"/>
                </a:lnTo>
                <a:lnTo>
                  <a:pt x="193" y="4"/>
                </a:lnTo>
                <a:lnTo>
                  <a:pt x="186" y="5"/>
                </a:lnTo>
                <a:lnTo>
                  <a:pt x="181" y="9"/>
                </a:lnTo>
                <a:lnTo>
                  <a:pt x="172" y="18"/>
                </a:lnTo>
                <a:lnTo>
                  <a:pt x="159" y="31"/>
                </a:lnTo>
                <a:lnTo>
                  <a:pt x="141" y="54"/>
                </a:lnTo>
                <a:lnTo>
                  <a:pt x="121" y="82"/>
                </a:lnTo>
                <a:lnTo>
                  <a:pt x="103" y="110"/>
                </a:lnTo>
                <a:lnTo>
                  <a:pt x="85" y="140"/>
                </a:lnTo>
                <a:lnTo>
                  <a:pt x="70" y="173"/>
                </a:lnTo>
                <a:lnTo>
                  <a:pt x="56" y="154"/>
                </a:lnTo>
                <a:lnTo>
                  <a:pt x="50" y="147"/>
                </a:lnTo>
                <a:lnTo>
                  <a:pt x="44" y="142"/>
                </a:lnTo>
                <a:lnTo>
                  <a:pt x="33" y="136"/>
                </a:lnTo>
                <a:lnTo>
                  <a:pt x="29" y="135"/>
                </a:lnTo>
                <a:lnTo>
                  <a:pt x="25" y="134"/>
                </a:lnTo>
                <a:lnTo>
                  <a:pt x="18" y="135"/>
                </a:lnTo>
                <a:lnTo>
                  <a:pt x="10" y="140"/>
                </a:lnTo>
                <a:lnTo>
                  <a:pt x="3" y="146"/>
                </a:lnTo>
                <a:lnTo>
                  <a:pt x="0" y="149"/>
                </a:lnTo>
                <a:lnTo>
                  <a:pt x="0" y="151"/>
                </a:lnTo>
                <a:lnTo>
                  <a:pt x="2" y="157"/>
                </a:lnTo>
                <a:lnTo>
                  <a:pt x="9" y="165"/>
                </a:lnTo>
                <a:lnTo>
                  <a:pt x="25" y="181"/>
                </a:lnTo>
                <a:lnTo>
                  <a:pt x="39" y="200"/>
                </a:lnTo>
                <a:lnTo>
                  <a:pt x="50" y="214"/>
                </a:lnTo>
                <a:lnTo>
                  <a:pt x="54" y="215"/>
                </a:lnTo>
                <a:lnTo>
                  <a:pt x="65" y="215"/>
                </a:lnTo>
                <a:lnTo>
                  <a:pt x="80" y="215"/>
                </a:lnTo>
                <a:lnTo>
                  <a:pt x="84" y="214"/>
                </a:lnTo>
                <a:lnTo>
                  <a:pt x="86" y="211"/>
                </a:lnTo>
                <a:lnTo>
                  <a:pt x="92" y="203"/>
                </a:lnTo>
                <a:lnTo>
                  <a:pt x="99" y="185"/>
                </a:lnTo>
                <a:lnTo>
                  <a:pt x="111" y="160"/>
                </a:lnTo>
                <a:lnTo>
                  <a:pt x="125" y="134"/>
                </a:lnTo>
                <a:lnTo>
                  <a:pt x="140" y="109"/>
                </a:lnTo>
                <a:lnTo>
                  <a:pt x="156" y="84"/>
                </a:lnTo>
                <a:lnTo>
                  <a:pt x="174" y="61"/>
                </a:lnTo>
                <a:lnTo>
                  <a:pt x="189" y="42"/>
                </a:lnTo>
                <a:lnTo>
                  <a:pt x="205" y="26"/>
                </a:lnTo>
                <a:lnTo>
                  <a:pt x="219" y="11"/>
                </a:lnTo>
                <a:lnTo>
                  <a:pt x="226" y="5"/>
                </a:lnTo>
                <a:lnTo>
                  <a:pt x="227" y="3"/>
                </a:lnTo>
                <a:lnTo>
                  <a:pt x="227" y="1"/>
                </a:lnTo>
                <a:lnTo>
                  <a:pt x="224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19" name="Freeform 335"/>
          <p:cNvSpPr>
            <a:spLocks/>
          </p:cNvSpPr>
          <p:nvPr/>
        </p:nvSpPr>
        <p:spPr bwMode="auto">
          <a:xfrm>
            <a:off x="4940300" y="4498975"/>
            <a:ext cx="103188" cy="101600"/>
          </a:xfrm>
          <a:custGeom>
            <a:avLst/>
            <a:gdLst>
              <a:gd name="T0" fmla="*/ 2147483647 w 191"/>
              <a:gd name="T1" fmla="*/ 2147483647 h 186"/>
              <a:gd name="T2" fmla="*/ 2147483647 w 191"/>
              <a:gd name="T3" fmla="*/ 2147483647 h 186"/>
              <a:gd name="T4" fmla="*/ 2147483647 w 191"/>
              <a:gd name="T5" fmla="*/ 2147483647 h 186"/>
              <a:gd name="T6" fmla="*/ 2147483647 w 191"/>
              <a:gd name="T7" fmla="*/ 2147483647 h 186"/>
              <a:gd name="T8" fmla="*/ 2147483647 w 191"/>
              <a:gd name="T9" fmla="*/ 2147483647 h 186"/>
              <a:gd name="T10" fmla="*/ 2147483647 w 191"/>
              <a:gd name="T11" fmla="*/ 2147483647 h 186"/>
              <a:gd name="T12" fmla="*/ 2147483647 w 191"/>
              <a:gd name="T13" fmla="*/ 2147483647 h 186"/>
              <a:gd name="T14" fmla="*/ 2147483647 w 191"/>
              <a:gd name="T15" fmla="*/ 2147483647 h 186"/>
              <a:gd name="T16" fmla="*/ 2147483647 w 191"/>
              <a:gd name="T17" fmla="*/ 2147483647 h 186"/>
              <a:gd name="T18" fmla="*/ 2147483647 w 191"/>
              <a:gd name="T19" fmla="*/ 2147483647 h 186"/>
              <a:gd name="T20" fmla="*/ 2147483647 w 191"/>
              <a:gd name="T21" fmla="*/ 2147483647 h 186"/>
              <a:gd name="T22" fmla="*/ 2147483647 w 191"/>
              <a:gd name="T23" fmla="*/ 2147483647 h 186"/>
              <a:gd name="T24" fmla="*/ 2147483647 w 191"/>
              <a:gd name="T25" fmla="*/ 0 h 186"/>
              <a:gd name="T26" fmla="*/ 2147483647 w 191"/>
              <a:gd name="T27" fmla="*/ 0 h 186"/>
              <a:gd name="T28" fmla="*/ 2147483647 w 191"/>
              <a:gd name="T29" fmla="*/ 2147483647 h 186"/>
              <a:gd name="T30" fmla="*/ 2147483647 w 191"/>
              <a:gd name="T31" fmla="*/ 2147483647 h 186"/>
              <a:gd name="T32" fmla="*/ 2147483647 w 191"/>
              <a:gd name="T33" fmla="*/ 2147483647 h 186"/>
              <a:gd name="T34" fmla="*/ 0 w 191"/>
              <a:gd name="T35" fmla="*/ 2147483647 h 186"/>
              <a:gd name="T36" fmla="*/ 0 w 191"/>
              <a:gd name="T37" fmla="*/ 2147483647 h 186"/>
              <a:gd name="T38" fmla="*/ 2147483647 w 191"/>
              <a:gd name="T39" fmla="*/ 2147483647 h 186"/>
              <a:gd name="T40" fmla="*/ 2147483647 w 191"/>
              <a:gd name="T41" fmla="*/ 2147483647 h 186"/>
              <a:gd name="T42" fmla="*/ 2147483647 w 191"/>
              <a:gd name="T43" fmla="*/ 2147483647 h 186"/>
              <a:gd name="T44" fmla="*/ 2147483647 w 191"/>
              <a:gd name="T45" fmla="*/ 2147483647 h 186"/>
              <a:gd name="T46" fmla="*/ 2147483647 w 191"/>
              <a:gd name="T47" fmla="*/ 2147483647 h 186"/>
              <a:gd name="T48" fmla="*/ 2147483647 w 191"/>
              <a:gd name="T49" fmla="*/ 2147483647 h 186"/>
              <a:gd name="T50" fmla="*/ 2147483647 w 191"/>
              <a:gd name="T51" fmla="*/ 2147483647 h 186"/>
              <a:gd name="T52" fmla="*/ 2147483647 w 191"/>
              <a:gd name="T53" fmla="*/ 2147483647 h 186"/>
              <a:gd name="T54" fmla="*/ 2147483647 w 191"/>
              <a:gd name="T55" fmla="*/ 2147483647 h 186"/>
              <a:gd name="T56" fmla="*/ 2147483647 w 191"/>
              <a:gd name="T57" fmla="*/ 2147483647 h 186"/>
              <a:gd name="T58" fmla="*/ 2147483647 w 191"/>
              <a:gd name="T59" fmla="*/ 2147483647 h 186"/>
              <a:gd name="T60" fmla="*/ 2147483647 w 191"/>
              <a:gd name="T61" fmla="*/ 2147483647 h 18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91" h="186">
                <a:moveTo>
                  <a:pt x="176" y="169"/>
                </a:moveTo>
                <a:lnTo>
                  <a:pt x="176" y="169"/>
                </a:lnTo>
                <a:lnTo>
                  <a:pt x="174" y="170"/>
                </a:lnTo>
                <a:lnTo>
                  <a:pt x="173" y="171"/>
                </a:lnTo>
                <a:lnTo>
                  <a:pt x="18" y="171"/>
                </a:lnTo>
                <a:lnTo>
                  <a:pt x="15" y="170"/>
                </a:lnTo>
                <a:lnTo>
                  <a:pt x="15" y="169"/>
                </a:lnTo>
                <a:lnTo>
                  <a:pt x="15" y="16"/>
                </a:lnTo>
                <a:lnTo>
                  <a:pt x="15" y="15"/>
                </a:lnTo>
                <a:lnTo>
                  <a:pt x="18" y="15"/>
                </a:lnTo>
                <a:lnTo>
                  <a:pt x="83" y="15"/>
                </a:lnTo>
                <a:lnTo>
                  <a:pt x="72" y="8"/>
                </a:lnTo>
                <a:lnTo>
                  <a:pt x="60" y="0"/>
                </a:lnTo>
                <a:lnTo>
                  <a:pt x="18" y="0"/>
                </a:lnTo>
                <a:lnTo>
                  <a:pt x="11" y="1"/>
                </a:lnTo>
                <a:lnTo>
                  <a:pt x="5" y="5"/>
                </a:lnTo>
                <a:lnTo>
                  <a:pt x="1" y="10"/>
                </a:lnTo>
                <a:lnTo>
                  <a:pt x="0" y="16"/>
                </a:lnTo>
                <a:lnTo>
                  <a:pt x="0" y="169"/>
                </a:lnTo>
                <a:lnTo>
                  <a:pt x="1" y="176"/>
                </a:lnTo>
                <a:lnTo>
                  <a:pt x="5" y="181"/>
                </a:lnTo>
                <a:lnTo>
                  <a:pt x="11" y="185"/>
                </a:lnTo>
                <a:lnTo>
                  <a:pt x="18" y="186"/>
                </a:lnTo>
                <a:lnTo>
                  <a:pt x="173" y="186"/>
                </a:lnTo>
                <a:lnTo>
                  <a:pt x="180" y="185"/>
                </a:lnTo>
                <a:lnTo>
                  <a:pt x="185" y="181"/>
                </a:lnTo>
                <a:lnTo>
                  <a:pt x="189" y="176"/>
                </a:lnTo>
                <a:lnTo>
                  <a:pt x="191" y="169"/>
                </a:lnTo>
                <a:lnTo>
                  <a:pt x="191" y="106"/>
                </a:lnTo>
                <a:lnTo>
                  <a:pt x="176" y="90"/>
                </a:lnTo>
                <a:lnTo>
                  <a:pt x="176" y="16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20" name="Freeform 336"/>
          <p:cNvSpPr>
            <a:spLocks/>
          </p:cNvSpPr>
          <p:nvPr/>
        </p:nvSpPr>
        <p:spPr bwMode="auto">
          <a:xfrm>
            <a:off x="4967288" y="4478338"/>
            <a:ext cx="119062" cy="100012"/>
          </a:xfrm>
          <a:custGeom>
            <a:avLst/>
            <a:gdLst>
              <a:gd name="T0" fmla="*/ 2147483647 w 220"/>
              <a:gd name="T1" fmla="*/ 2147483647 h 184"/>
              <a:gd name="T2" fmla="*/ 2147483647 w 220"/>
              <a:gd name="T3" fmla="*/ 2147483647 h 184"/>
              <a:gd name="T4" fmla="*/ 2147483647 w 220"/>
              <a:gd name="T5" fmla="*/ 2147483647 h 184"/>
              <a:gd name="T6" fmla="*/ 2147483647 w 220"/>
              <a:gd name="T7" fmla="*/ 2147483647 h 184"/>
              <a:gd name="T8" fmla="*/ 2147483647 w 220"/>
              <a:gd name="T9" fmla="*/ 2147483647 h 184"/>
              <a:gd name="T10" fmla="*/ 2147483647 w 220"/>
              <a:gd name="T11" fmla="*/ 2147483647 h 184"/>
              <a:gd name="T12" fmla="*/ 2147483647 w 220"/>
              <a:gd name="T13" fmla="*/ 2147483647 h 184"/>
              <a:gd name="T14" fmla="*/ 2147483647 w 220"/>
              <a:gd name="T15" fmla="*/ 0 h 184"/>
              <a:gd name="T16" fmla="*/ 2147483647 w 220"/>
              <a:gd name="T17" fmla="*/ 2147483647 h 184"/>
              <a:gd name="T18" fmla="*/ 2147483647 w 220"/>
              <a:gd name="T19" fmla="*/ 2147483647 h 184"/>
              <a:gd name="T20" fmla="*/ 2147483647 w 220"/>
              <a:gd name="T21" fmla="*/ 2147483647 h 184"/>
              <a:gd name="T22" fmla="*/ 2147483647 w 220"/>
              <a:gd name="T23" fmla="*/ 2147483647 h 184"/>
              <a:gd name="T24" fmla="*/ 2147483647 w 220"/>
              <a:gd name="T25" fmla="*/ 2147483647 h 184"/>
              <a:gd name="T26" fmla="*/ 2147483647 w 220"/>
              <a:gd name="T27" fmla="*/ 2147483647 h 184"/>
              <a:gd name="T28" fmla="*/ 2147483647 w 220"/>
              <a:gd name="T29" fmla="*/ 2147483647 h 184"/>
              <a:gd name="T30" fmla="*/ 0 w 220"/>
              <a:gd name="T31" fmla="*/ 2147483647 h 184"/>
              <a:gd name="T32" fmla="*/ 2147483647 w 220"/>
              <a:gd name="T33" fmla="*/ 2147483647 h 184"/>
              <a:gd name="T34" fmla="*/ 2147483647 w 220"/>
              <a:gd name="T35" fmla="*/ 2147483647 h 184"/>
              <a:gd name="T36" fmla="*/ 2147483647 w 220"/>
              <a:gd name="T37" fmla="*/ 2147483647 h 184"/>
              <a:gd name="T38" fmla="*/ 2147483647 w 220"/>
              <a:gd name="T39" fmla="*/ 2147483647 h 184"/>
              <a:gd name="T40" fmla="*/ 2147483647 w 220"/>
              <a:gd name="T41" fmla="*/ 2147483647 h 184"/>
              <a:gd name="T42" fmla="*/ 2147483647 w 220"/>
              <a:gd name="T43" fmla="*/ 2147483647 h 184"/>
              <a:gd name="T44" fmla="*/ 2147483647 w 220"/>
              <a:gd name="T45" fmla="*/ 2147483647 h 184"/>
              <a:gd name="T46" fmla="*/ 2147483647 w 220"/>
              <a:gd name="T47" fmla="*/ 2147483647 h 184"/>
              <a:gd name="T48" fmla="*/ 2147483647 w 220"/>
              <a:gd name="T49" fmla="*/ 2147483647 h 184"/>
              <a:gd name="T50" fmla="*/ 2147483647 w 220"/>
              <a:gd name="T51" fmla="*/ 2147483647 h 184"/>
              <a:gd name="T52" fmla="*/ 2147483647 w 220"/>
              <a:gd name="T53" fmla="*/ 2147483647 h 184"/>
              <a:gd name="T54" fmla="*/ 2147483647 w 220"/>
              <a:gd name="T55" fmla="*/ 2147483647 h 184"/>
              <a:gd name="T56" fmla="*/ 2147483647 w 220"/>
              <a:gd name="T57" fmla="*/ 2147483647 h 184"/>
              <a:gd name="T58" fmla="*/ 2147483647 w 220"/>
              <a:gd name="T59" fmla="*/ 2147483647 h 184"/>
              <a:gd name="T60" fmla="*/ 2147483647 w 220"/>
              <a:gd name="T61" fmla="*/ 2147483647 h 184"/>
              <a:gd name="T62" fmla="*/ 2147483647 w 220"/>
              <a:gd name="T63" fmla="*/ 2147483647 h 184"/>
              <a:gd name="T64" fmla="*/ 2147483647 w 220"/>
              <a:gd name="T65" fmla="*/ 2147483647 h 18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20" h="184">
                <a:moveTo>
                  <a:pt x="219" y="16"/>
                </a:moveTo>
                <a:lnTo>
                  <a:pt x="219" y="16"/>
                </a:lnTo>
                <a:lnTo>
                  <a:pt x="201" y="11"/>
                </a:lnTo>
                <a:lnTo>
                  <a:pt x="190" y="8"/>
                </a:lnTo>
                <a:lnTo>
                  <a:pt x="183" y="8"/>
                </a:lnTo>
                <a:lnTo>
                  <a:pt x="176" y="10"/>
                </a:lnTo>
                <a:lnTo>
                  <a:pt x="165" y="14"/>
                </a:lnTo>
                <a:lnTo>
                  <a:pt x="149" y="20"/>
                </a:lnTo>
                <a:lnTo>
                  <a:pt x="126" y="35"/>
                </a:lnTo>
                <a:lnTo>
                  <a:pt x="100" y="52"/>
                </a:lnTo>
                <a:lnTo>
                  <a:pt x="99" y="52"/>
                </a:lnTo>
                <a:lnTo>
                  <a:pt x="73" y="31"/>
                </a:lnTo>
                <a:lnTo>
                  <a:pt x="45" y="12"/>
                </a:lnTo>
                <a:lnTo>
                  <a:pt x="25" y="4"/>
                </a:lnTo>
                <a:lnTo>
                  <a:pt x="11" y="0"/>
                </a:lnTo>
                <a:lnTo>
                  <a:pt x="7" y="0"/>
                </a:lnTo>
                <a:lnTo>
                  <a:pt x="6" y="0"/>
                </a:lnTo>
                <a:lnTo>
                  <a:pt x="4" y="1"/>
                </a:lnTo>
                <a:lnTo>
                  <a:pt x="3" y="16"/>
                </a:lnTo>
                <a:lnTo>
                  <a:pt x="4" y="20"/>
                </a:lnTo>
                <a:lnTo>
                  <a:pt x="6" y="23"/>
                </a:lnTo>
                <a:lnTo>
                  <a:pt x="13" y="29"/>
                </a:lnTo>
                <a:lnTo>
                  <a:pt x="28" y="38"/>
                </a:lnTo>
                <a:lnTo>
                  <a:pt x="52" y="53"/>
                </a:lnTo>
                <a:lnTo>
                  <a:pt x="74" y="71"/>
                </a:lnTo>
                <a:lnTo>
                  <a:pt x="73" y="72"/>
                </a:lnTo>
                <a:lnTo>
                  <a:pt x="47" y="93"/>
                </a:lnTo>
                <a:lnTo>
                  <a:pt x="21" y="116"/>
                </a:lnTo>
                <a:lnTo>
                  <a:pt x="8" y="132"/>
                </a:lnTo>
                <a:lnTo>
                  <a:pt x="2" y="145"/>
                </a:lnTo>
                <a:lnTo>
                  <a:pt x="0" y="150"/>
                </a:lnTo>
                <a:lnTo>
                  <a:pt x="0" y="151"/>
                </a:lnTo>
                <a:lnTo>
                  <a:pt x="2" y="153"/>
                </a:lnTo>
                <a:lnTo>
                  <a:pt x="15" y="157"/>
                </a:lnTo>
                <a:lnTo>
                  <a:pt x="19" y="157"/>
                </a:lnTo>
                <a:lnTo>
                  <a:pt x="22" y="156"/>
                </a:lnTo>
                <a:lnTo>
                  <a:pt x="30" y="150"/>
                </a:lnTo>
                <a:lnTo>
                  <a:pt x="43" y="138"/>
                </a:lnTo>
                <a:lnTo>
                  <a:pt x="70" y="113"/>
                </a:lnTo>
                <a:lnTo>
                  <a:pt x="99" y="90"/>
                </a:lnTo>
                <a:lnTo>
                  <a:pt x="116" y="106"/>
                </a:lnTo>
                <a:lnTo>
                  <a:pt x="135" y="124"/>
                </a:lnTo>
                <a:lnTo>
                  <a:pt x="152" y="142"/>
                </a:lnTo>
                <a:lnTo>
                  <a:pt x="165" y="160"/>
                </a:lnTo>
                <a:lnTo>
                  <a:pt x="178" y="175"/>
                </a:lnTo>
                <a:lnTo>
                  <a:pt x="182" y="181"/>
                </a:lnTo>
                <a:lnTo>
                  <a:pt x="185" y="184"/>
                </a:lnTo>
                <a:lnTo>
                  <a:pt x="186" y="183"/>
                </a:lnTo>
                <a:lnTo>
                  <a:pt x="187" y="180"/>
                </a:lnTo>
                <a:lnTo>
                  <a:pt x="189" y="162"/>
                </a:lnTo>
                <a:lnTo>
                  <a:pt x="187" y="151"/>
                </a:lnTo>
                <a:lnTo>
                  <a:pt x="187" y="145"/>
                </a:lnTo>
                <a:lnTo>
                  <a:pt x="185" y="139"/>
                </a:lnTo>
                <a:lnTo>
                  <a:pt x="178" y="130"/>
                </a:lnTo>
                <a:lnTo>
                  <a:pt x="167" y="115"/>
                </a:lnTo>
                <a:lnTo>
                  <a:pt x="148" y="95"/>
                </a:lnTo>
                <a:lnTo>
                  <a:pt x="123" y="72"/>
                </a:lnTo>
                <a:lnTo>
                  <a:pt x="129" y="68"/>
                </a:lnTo>
                <a:lnTo>
                  <a:pt x="152" y="53"/>
                </a:lnTo>
                <a:lnTo>
                  <a:pt x="172" y="41"/>
                </a:lnTo>
                <a:lnTo>
                  <a:pt x="193" y="31"/>
                </a:lnTo>
                <a:lnTo>
                  <a:pt x="210" y="25"/>
                </a:lnTo>
                <a:lnTo>
                  <a:pt x="219" y="22"/>
                </a:lnTo>
                <a:lnTo>
                  <a:pt x="220" y="19"/>
                </a:lnTo>
                <a:lnTo>
                  <a:pt x="220" y="18"/>
                </a:lnTo>
                <a:lnTo>
                  <a:pt x="219" y="1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21" name="Freeform 337"/>
          <p:cNvSpPr>
            <a:spLocks noEditPoints="1"/>
          </p:cNvSpPr>
          <p:nvPr/>
        </p:nvSpPr>
        <p:spPr bwMode="auto">
          <a:xfrm>
            <a:off x="5532438" y="4454525"/>
            <a:ext cx="146050" cy="142875"/>
          </a:xfrm>
          <a:custGeom>
            <a:avLst/>
            <a:gdLst>
              <a:gd name="T0" fmla="*/ 2147483647 w 272"/>
              <a:gd name="T1" fmla="*/ 0 h 265"/>
              <a:gd name="T2" fmla="*/ 2147483647 w 272"/>
              <a:gd name="T3" fmla="*/ 0 h 265"/>
              <a:gd name="T4" fmla="*/ 2147483647 w 272"/>
              <a:gd name="T5" fmla="*/ 0 h 265"/>
              <a:gd name="T6" fmla="*/ 2147483647 w 272"/>
              <a:gd name="T7" fmla="*/ 2147483647 h 265"/>
              <a:gd name="T8" fmla="*/ 2147483647 w 272"/>
              <a:gd name="T9" fmla="*/ 2147483647 h 265"/>
              <a:gd name="T10" fmla="*/ 2147483647 w 272"/>
              <a:gd name="T11" fmla="*/ 2147483647 h 265"/>
              <a:gd name="T12" fmla="*/ 2147483647 w 272"/>
              <a:gd name="T13" fmla="*/ 2147483647 h 265"/>
              <a:gd name="T14" fmla="*/ 2147483647 w 272"/>
              <a:gd name="T15" fmla="*/ 2147483647 h 265"/>
              <a:gd name="T16" fmla="*/ 0 w 272"/>
              <a:gd name="T17" fmla="*/ 2147483647 h 265"/>
              <a:gd name="T18" fmla="*/ 0 w 272"/>
              <a:gd name="T19" fmla="*/ 2147483647 h 265"/>
              <a:gd name="T20" fmla="*/ 0 w 272"/>
              <a:gd name="T21" fmla="*/ 2147483647 h 265"/>
              <a:gd name="T22" fmla="*/ 0 w 272"/>
              <a:gd name="T23" fmla="*/ 2147483647 h 265"/>
              <a:gd name="T24" fmla="*/ 2147483647 w 272"/>
              <a:gd name="T25" fmla="*/ 2147483647 h 265"/>
              <a:gd name="T26" fmla="*/ 2147483647 w 272"/>
              <a:gd name="T27" fmla="*/ 2147483647 h 265"/>
              <a:gd name="T28" fmla="*/ 2147483647 w 272"/>
              <a:gd name="T29" fmla="*/ 2147483647 h 265"/>
              <a:gd name="T30" fmla="*/ 2147483647 w 272"/>
              <a:gd name="T31" fmla="*/ 2147483647 h 265"/>
              <a:gd name="T32" fmla="*/ 2147483647 w 272"/>
              <a:gd name="T33" fmla="*/ 2147483647 h 265"/>
              <a:gd name="T34" fmla="*/ 2147483647 w 272"/>
              <a:gd name="T35" fmla="*/ 2147483647 h 265"/>
              <a:gd name="T36" fmla="*/ 2147483647 w 272"/>
              <a:gd name="T37" fmla="*/ 2147483647 h 265"/>
              <a:gd name="T38" fmla="*/ 2147483647 w 272"/>
              <a:gd name="T39" fmla="*/ 2147483647 h 265"/>
              <a:gd name="T40" fmla="*/ 2147483647 w 272"/>
              <a:gd name="T41" fmla="*/ 2147483647 h 265"/>
              <a:gd name="T42" fmla="*/ 2147483647 w 272"/>
              <a:gd name="T43" fmla="*/ 2147483647 h 265"/>
              <a:gd name="T44" fmla="*/ 2147483647 w 272"/>
              <a:gd name="T45" fmla="*/ 2147483647 h 265"/>
              <a:gd name="T46" fmla="*/ 2147483647 w 272"/>
              <a:gd name="T47" fmla="*/ 2147483647 h 265"/>
              <a:gd name="T48" fmla="*/ 2147483647 w 272"/>
              <a:gd name="T49" fmla="*/ 2147483647 h 265"/>
              <a:gd name="T50" fmla="*/ 2147483647 w 272"/>
              <a:gd name="T51" fmla="*/ 2147483647 h 265"/>
              <a:gd name="T52" fmla="*/ 2147483647 w 272"/>
              <a:gd name="T53" fmla="*/ 2147483647 h 265"/>
              <a:gd name="T54" fmla="*/ 2147483647 w 272"/>
              <a:gd name="T55" fmla="*/ 2147483647 h 265"/>
              <a:gd name="T56" fmla="*/ 2147483647 w 272"/>
              <a:gd name="T57" fmla="*/ 2147483647 h 265"/>
              <a:gd name="T58" fmla="*/ 2147483647 w 272"/>
              <a:gd name="T59" fmla="*/ 2147483647 h 265"/>
              <a:gd name="T60" fmla="*/ 2147483647 w 272"/>
              <a:gd name="T61" fmla="*/ 2147483647 h 265"/>
              <a:gd name="T62" fmla="*/ 2147483647 w 272"/>
              <a:gd name="T63" fmla="*/ 2147483647 h 265"/>
              <a:gd name="T64" fmla="*/ 2147483647 w 272"/>
              <a:gd name="T65" fmla="*/ 2147483647 h 265"/>
              <a:gd name="T66" fmla="*/ 2147483647 w 272"/>
              <a:gd name="T67" fmla="*/ 2147483647 h 265"/>
              <a:gd name="T68" fmla="*/ 2147483647 w 272"/>
              <a:gd name="T69" fmla="*/ 2147483647 h 265"/>
              <a:gd name="T70" fmla="*/ 2147483647 w 272"/>
              <a:gd name="T71" fmla="*/ 0 h 265"/>
              <a:gd name="T72" fmla="*/ 2147483647 w 272"/>
              <a:gd name="T73" fmla="*/ 0 h 265"/>
              <a:gd name="T74" fmla="*/ 2147483647 w 272"/>
              <a:gd name="T75" fmla="*/ 2147483647 h 265"/>
              <a:gd name="T76" fmla="*/ 2147483647 w 272"/>
              <a:gd name="T77" fmla="*/ 2147483647 h 265"/>
              <a:gd name="T78" fmla="*/ 2147483647 w 272"/>
              <a:gd name="T79" fmla="*/ 2147483647 h 265"/>
              <a:gd name="T80" fmla="*/ 2147483647 w 272"/>
              <a:gd name="T81" fmla="*/ 2147483647 h 265"/>
              <a:gd name="T82" fmla="*/ 2147483647 w 272"/>
              <a:gd name="T83" fmla="*/ 2147483647 h 265"/>
              <a:gd name="T84" fmla="*/ 2147483647 w 272"/>
              <a:gd name="T85" fmla="*/ 2147483647 h 265"/>
              <a:gd name="T86" fmla="*/ 2147483647 w 272"/>
              <a:gd name="T87" fmla="*/ 2147483647 h 265"/>
              <a:gd name="T88" fmla="*/ 2147483647 w 272"/>
              <a:gd name="T89" fmla="*/ 2147483647 h 265"/>
              <a:gd name="T90" fmla="*/ 2147483647 w 272"/>
              <a:gd name="T91" fmla="*/ 2147483647 h 265"/>
              <a:gd name="T92" fmla="*/ 2147483647 w 272"/>
              <a:gd name="T93" fmla="*/ 2147483647 h 265"/>
              <a:gd name="T94" fmla="*/ 2147483647 w 272"/>
              <a:gd name="T95" fmla="*/ 2147483647 h 265"/>
              <a:gd name="T96" fmla="*/ 2147483647 w 272"/>
              <a:gd name="T97" fmla="*/ 2147483647 h 265"/>
              <a:gd name="T98" fmla="*/ 2147483647 w 272"/>
              <a:gd name="T99" fmla="*/ 2147483647 h 265"/>
              <a:gd name="T100" fmla="*/ 2147483647 w 272"/>
              <a:gd name="T101" fmla="*/ 2147483647 h 26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72" h="265">
                <a:moveTo>
                  <a:pt x="247" y="0"/>
                </a:moveTo>
                <a:lnTo>
                  <a:pt x="25" y="0"/>
                </a:lnTo>
                <a:lnTo>
                  <a:pt x="19" y="0"/>
                </a:lnTo>
                <a:lnTo>
                  <a:pt x="15" y="1"/>
                </a:lnTo>
                <a:lnTo>
                  <a:pt x="11" y="4"/>
                </a:lnTo>
                <a:lnTo>
                  <a:pt x="7" y="7"/>
                </a:lnTo>
                <a:lnTo>
                  <a:pt x="4" y="11"/>
                </a:lnTo>
                <a:lnTo>
                  <a:pt x="1" y="15"/>
                </a:lnTo>
                <a:lnTo>
                  <a:pt x="0" y="19"/>
                </a:lnTo>
                <a:lnTo>
                  <a:pt x="0" y="25"/>
                </a:lnTo>
                <a:lnTo>
                  <a:pt x="0" y="240"/>
                </a:lnTo>
                <a:lnTo>
                  <a:pt x="0" y="246"/>
                </a:lnTo>
                <a:lnTo>
                  <a:pt x="1" y="250"/>
                </a:lnTo>
                <a:lnTo>
                  <a:pt x="4" y="254"/>
                </a:lnTo>
                <a:lnTo>
                  <a:pt x="7" y="258"/>
                </a:lnTo>
                <a:lnTo>
                  <a:pt x="11" y="261"/>
                </a:lnTo>
                <a:lnTo>
                  <a:pt x="15" y="263"/>
                </a:lnTo>
                <a:lnTo>
                  <a:pt x="19" y="265"/>
                </a:lnTo>
                <a:lnTo>
                  <a:pt x="25" y="265"/>
                </a:lnTo>
                <a:lnTo>
                  <a:pt x="247" y="265"/>
                </a:lnTo>
                <a:lnTo>
                  <a:pt x="251" y="265"/>
                </a:lnTo>
                <a:lnTo>
                  <a:pt x="257" y="263"/>
                </a:lnTo>
                <a:lnTo>
                  <a:pt x="261" y="261"/>
                </a:lnTo>
                <a:lnTo>
                  <a:pt x="263" y="258"/>
                </a:lnTo>
                <a:lnTo>
                  <a:pt x="268" y="254"/>
                </a:lnTo>
                <a:lnTo>
                  <a:pt x="269" y="250"/>
                </a:lnTo>
                <a:lnTo>
                  <a:pt x="270" y="246"/>
                </a:lnTo>
                <a:lnTo>
                  <a:pt x="272" y="240"/>
                </a:lnTo>
                <a:lnTo>
                  <a:pt x="272" y="25"/>
                </a:lnTo>
                <a:lnTo>
                  <a:pt x="270" y="19"/>
                </a:lnTo>
                <a:lnTo>
                  <a:pt x="269" y="15"/>
                </a:lnTo>
                <a:lnTo>
                  <a:pt x="268" y="11"/>
                </a:lnTo>
                <a:lnTo>
                  <a:pt x="263" y="7"/>
                </a:lnTo>
                <a:lnTo>
                  <a:pt x="261" y="4"/>
                </a:lnTo>
                <a:lnTo>
                  <a:pt x="257" y="1"/>
                </a:lnTo>
                <a:lnTo>
                  <a:pt x="251" y="0"/>
                </a:lnTo>
                <a:lnTo>
                  <a:pt x="247" y="0"/>
                </a:lnTo>
                <a:close/>
                <a:moveTo>
                  <a:pt x="250" y="240"/>
                </a:moveTo>
                <a:lnTo>
                  <a:pt x="250" y="240"/>
                </a:lnTo>
                <a:lnTo>
                  <a:pt x="248" y="243"/>
                </a:lnTo>
                <a:lnTo>
                  <a:pt x="247" y="244"/>
                </a:lnTo>
                <a:lnTo>
                  <a:pt x="25" y="244"/>
                </a:lnTo>
                <a:lnTo>
                  <a:pt x="22" y="243"/>
                </a:lnTo>
                <a:lnTo>
                  <a:pt x="22" y="240"/>
                </a:lnTo>
                <a:lnTo>
                  <a:pt x="22" y="25"/>
                </a:lnTo>
                <a:lnTo>
                  <a:pt x="22" y="22"/>
                </a:lnTo>
                <a:lnTo>
                  <a:pt x="25" y="20"/>
                </a:lnTo>
                <a:lnTo>
                  <a:pt x="247" y="20"/>
                </a:lnTo>
                <a:lnTo>
                  <a:pt x="248" y="22"/>
                </a:lnTo>
                <a:lnTo>
                  <a:pt x="250" y="25"/>
                </a:lnTo>
                <a:lnTo>
                  <a:pt x="250" y="24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22" name="Freeform 338"/>
          <p:cNvSpPr>
            <a:spLocks/>
          </p:cNvSpPr>
          <p:nvPr/>
        </p:nvSpPr>
        <p:spPr bwMode="auto">
          <a:xfrm>
            <a:off x="5562600" y="4484688"/>
            <a:ext cx="85725" cy="85725"/>
          </a:xfrm>
          <a:custGeom>
            <a:avLst/>
            <a:gdLst>
              <a:gd name="T0" fmla="*/ 2147483647 w 158"/>
              <a:gd name="T1" fmla="*/ 2147483647 h 160"/>
              <a:gd name="T2" fmla="*/ 2147483647 w 158"/>
              <a:gd name="T3" fmla="*/ 2147483647 h 160"/>
              <a:gd name="T4" fmla="*/ 2147483647 w 158"/>
              <a:gd name="T5" fmla="*/ 2147483647 h 160"/>
              <a:gd name="T6" fmla="*/ 2147483647 w 158"/>
              <a:gd name="T7" fmla="*/ 0 h 160"/>
              <a:gd name="T8" fmla="*/ 2147483647 w 158"/>
              <a:gd name="T9" fmla="*/ 2147483647 h 160"/>
              <a:gd name="T10" fmla="*/ 2147483647 w 158"/>
              <a:gd name="T11" fmla="*/ 2147483647 h 160"/>
              <a:gd name="T12" fmla="*/ 2147483647 w 158"/>
              <a:gd name="T13" fmla="*/ 2147483647 h 160"/>
              <a:gd name="T14" fmla="*/ 2147483647 w 158"/>
              <a:gd name="T15" fmla="*/ 2147483647 h 160"/>
              <a:gd name="T16" fmla="*/ 2147483647 w 158"/>
              <a:gd name="T17" fmla="*/ 2147483647 h 160"/>
              <a:gd name="T18" fmla="*/ 2147483647 w 158"/>
              <a:gd name="T19" fmla="*/ 0 h 160"/>
              <a:gd name="T20" fmla="*/ 2147483647 w 158"/>
              <a:gd name="T21" fmla="*/ 2147483647 h 160"/>
              <a:gd name="T22" fmla="*/ 2147483647 w 158"/>
              <a:gd name="T23" fmla="*/ 2147483647 h 160"/>
              <a:gd name="T24" fmla="*/ 2147483647 w 158"/>
              <a:gd name="T25" fmla="*/ 2147483647 h 160"/>
              <a:gd name="T26" fmla="*/ 0 w 158"/>
              <a:gd name="T27" fmla="*/ 2147483647 h 160"/>
              <a:gd name="T28" fmla="*/ 2147483647 w 158"/>
              <a:gd name="T29" fmla="*/ 2147483647 h 160"/>
              <a:gd name="T30" fmla="*/ 2147483647 w 158"/>
              <a:gd name="T31" fmla="*/ 2147483647 h 160"/>
              <a:gd name="T32" fmla="*/ 2147483647 w 158"/>
              <a:gd name="T33" fmla="*/ 2147483647 h 160"/>
              <a:gd name="T34" fmla="*/ 2147483647 w 158"/>
              <a:gd name="T35" fmla="*/ 2147483647 h 160"/>
              <a:gd name="T36" fmla="*/ 2147483647 w 158"/>
              <a:gd name="T37" fmla="*/ 2147483647 h 160"/>
              <a:gd name="T38" fmla="*/ 0 w 158"/>
              <a:gd name="T39" fmla="*/ 2147483647 h 160"/>
              <a:gd name="T40" fmla="*/ 2147483647 w 158"/>
              <a:gd name="T41" fmla="*/ 2147483647 h 160"/>
              <a:gd name="T42" fmla="*/ 2147483647 w 158"/>
              <a:gd name="T43" fmla="*/ 2147483647 h 160"/>
              <a:gd name="T44" fmla="*/ 2147483647 w 158"/>
              <a:gd name="T45" fmla="*/ 2147483647 h 160"/>
              <a:gd name="T46" fmla="*/ 2147483647 w 158"/>
              <a:gd name="T47" fmla="*/ 2147483647 h 160"/>
              <a:gd name="T48" fmla="*/ 2147483647 w 158"/>
              <a:gd name="T49" fmla="*/ 2147483647 h 160"/>
              <a:gd name="T50" fmla="*/ 2147483647 w 158"/>
              <a:gd name="T51" fmla="*/ 2147483647 h 160"/>
              <a:gd name="T52" fmla="*/ 2147483647 w 158"/>
              <a:gd name="T53" fmla="*/ 2147483647 h 160"/>
              <a:gd name="T54" fmla="*/ 2147483647 w 158"/>
              <a:gd name="T55" fmla="*/ 2147483647 h 160"/>
              <a:gd name="T56" fmla="*/ 2147483647 w 158"/>
              <a:gd name="T57" fmla="*/ 2147483647 h 160"/>
              <a:gd name="T58" fmla="*/ 2147483647 w 158"/>
              <a:gd name="T59" fmla="*/ 2147483647 h 160"/>
              <a:gd name="T60" fmla="*/ 2147483647 w 158"/>
              <a:gd name="T61" fmla="*/ 2147483647 h 160"/>
              <a:gd name="T62" fmla="*/ 2147483647 w 158"/>
              <a:gd name="T63" fmla="*/ 2147483647 h 160"/>
              <a:gd name="T64" fmla="*/ 2147483647 w 158"/>
              <a:gd name="T65" fmla="*/ 2147483647 h 160"/>
              <a:gd name="T66" fmla="*/ 2147483647 w 158"/>
              <a:gd name="T67" fmla="*/ 2147483647 h 160"/>
              <a:gd name="T68" fmla="*/ 2147483647 w 158"/>
              <a:gd name="T69" fmla="*/ 2147483647 h 160"/>
              <a:gd name="T70" fmla="*/ 2147483647 w 158"/>
              <a:gd name="T71" fmla="*/ 2147483647 h 160"/>
              <a:gd name="T72" fmla="*/ 2147483647 w 158"/>
              <a:gd name="T73" fmla="*/ 2147483647 h 160"/>
              <a:gd name="T74" fmla="*/ 2147483647 w 158"/>
              <a:gd name="T75" fmla="*/ 2147483647 h 160"/>
              <a:gd name="T76" fmla="*/ 2147483647 w 158"/>
              <a:gd name="T77" fmla="*/ 2147483647 h 160"/>
              <a:gd name="T78" fmla="*/ 2147483647 w 158"/>
              <a:gd name="T79" fmla="*/ 2147483647 h 160"/>
              <a:gd name="T80" fmla="*/ 2147483647 w 158"/>
              <a:gd name="T81" fmla="*/ 2147483647 h 160"/>
              <a:gd name="T82" fmla="*/ 2147483647 w 158"/>
              <a:gd name="T83" fmla="*/ 2147483647 h 16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58" h="160">
                <a:moveTo>
                  <a:pt x="156" y="4"/>
                </a:moveTo>
                <a:lnTo>
                  <a:pt x="156" y="4"/>
                </a:lnTo>
                <a:lnTo>
                  <a:pt x="152" y="1"/>
                </a:lnTo>
                <a:lnTo>
                  <a:pt x="147" y="0"/>
                </a:lnTo>
                <a:lnTo>
                  <a:pt x="143" y="1"/>
                </a:lnTo>
                <a:lnTo>
                  <a:pt x="141" y="4"/>
                </a:lnTo>
                <a:lnTo>
                  <a:pt x="79" y="64"/>
                </a:lnTo>
                <a:lnTo>
                  <a:pt x="19" y="4"/>
                </a:lnTo>
                <a:lnTo>
                  <a:pt x="15" y="1"/>
                </a:lnTo>
                <a:lnTo>
                  <a:pt x="11" y="0"/>
                </a:lnTo>
                <a:lnTo>
                  <a:pt x="7" y="1"/>
                </a:lnTo>
                <a:lnTo>
                  <a:pt x="4" y="4"/>
                </a:lnTo>
                <a:lnTo>
                  <a:pt x="1" y="7"/>
                </a:lnTo>
                <a:lnTo>
                  <a:pt x="0" y="11"/>
                </a:lnTo>
                <a:lnTo>
                  <a:pt x="1" y="15"/>
                </a:lnTo>
                <a:lnTo>
                  <a:pt x="4" y="19"/>
                </a:lnTo>
                <a:lnTo>
                  <a:pt x="64" y="79"/>
                </a:lnTo>
                <a:lnTo>
                  <a:pt x="4" y="140"/>
                </a:lnTo>
                <a:lnTo>
                  <a:pt x="1" y="145"/>
                </a:lnTo>
                <a:lnTo>
                  <a:pt x="0" y="149"/>
                </a:lnTo>
                <a:lnTo>
                  <a:pt x="1" y="153"/>
                </a:lnTo>
                <a:lnTo>
                  <a:pt x="4" y="155"/>
                </a:lnTo>
                <a:lnTo>
                  <a:pt x="7" y="158"/>
                </a:lnTo>
                <a:lnTo>
                  <a:pt x="11" y="160"/>
                </a:lnTo>
                <a:lnTo>
                  <a:pt x="15" y="158"/>
                </a:lnTo>
                <a:lnTo>
                  <a:pt x="19" y="155"/>
                </a:lnTo>
                <a:lnTo>
                  <a:pt x="79" y="95"/>
                </a:lnTo>
                <a:lnTo>
                  <a:pt x="141" y="155"/>
                </a:lnTo>
                <a:lnTo>
                  <a:pt x="143" y="158"/>
                </a:lnTo>
                <a:lnTo>
                  <a:pt x="147" y="160"/>
                </a:lnTo>
                <a:lnTo>
                  <a:pt x="152" y="158"/>
                </a:lnTo>
                <a:lnTo>
                  <a:pt x="156" y="155"/>
                </a:lnTo>
                <a:lnTo>
                  <a:pt x="158" y="153"/>
                </a:lnTo>
                <a:lnTo>
                  <a:pt x="158" y="149"/>
                </a:lnTo>
                <a:lnTo>
                  <a:pt x="158" y="145"/>
                </a:lnTo>
                <a:lnTo>
                  <a:pt x="156" y="140"/>
                </a:lnTo>
                <a:lnTo>
                  <a:pt x="96" y="79"/>
                </a:lnTo>
                <a:lnTo>
                  <a:pt x="156" y="19"/>
                </a:lnTo>
                <a:lnTo>
                  <a:pt x="158" y="15"/>
                </a:lnTo>
                <a:lnTo>
                  <a:pt x="158" y="11"/>
                </a:lnTo>
                <a:lnTo>
                  <a:pt x="158" y="7"/>
                </a:lnTo>
                <a:lnTo>
                  <a:pt x="156" y="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23" name="Freeform 339"/>
          <p:cNvSpPr>
            <a:spLocks noEditPoints="1"/>
          </p:cNvSpPr>
          <p:nvPr/>
        </p:nvSpPr>
        <p:spPr bwMode="auto">
          <a:xfrm>
            <a:off x="5827713" y="4454525"/>
            <a:ext cx="146050" cy="142875"/>
          </a:xfrm>
          <a:custGeom>
            <a:avLst/>
            <a:gdLst>
              <a:gd name="T0" fmla="*/ 2147483647 w 272"/>
              <a:gd name="T1" fmla="*/ 0 h 265"/>
              <a:gd name="T2" fmla="*/ 2147483647 w 272"/>
              <a:gd name="T3" fmla="*/ 0 h 265"/>
              <a:gd name="T4" fmla="*/ 2147483647 w 272"/>
              <a:gd name="T5" fmla="*/ 0 h 265"/>
              <a:gd name="T6" fmla="*/ 2147483647 w 272"/>
              <a:gd name="T7" fmla="*/ 2147483647 h 265"/>
              <a:gd name="T8" fmla="*/ 2147483647 w 272"/>
              <a:gd name="T9" fmla="*/ 2147483647 h 265"/>
              <a:gd name="T10" fmla="*/ 2147483647 w 272"/>
              <a:gd name="T11" fmla="*/ 2147483647 h 265"/>
              <a:gd name="T12" fmla="*/ 2147483647 w 272"/>
              <a:gd name="T13" fmla="*/ 2147483647 h 265"/>
              <a:gd name="T14" fmla="*/ 2147483647 w 272"/>
              <a:gd name="T15" fmla="*/ 2147483647 h 265"/>
              <a:gd name="T16" fmla="*/ 2147483647 w 272"/>
              <a:gd name="T17" fmla="*/ 2147483647 h 265"/>
              <a:gd name="T18" fmla="*/ 0 w 272"/>
              <a:gd name="T19" fmla="*/ 2147483647 h 265"/>
              <a:gd name="T20" fmla="*/ 0 w 272"/>
              <a:gd name="T21" fmla="*/ 2147483647 h 265"/>
              <a:gd name="T22" fmla="*/ 2147483647 w 272"/>
              <a:gd name="T23" fmla="*/ 2147483647 h 265"/>
              <a:gd name="T24" fmla="*/ 2147483647 w 272"/>
              <a:gd name="T25" fmla="*/ 2147483647 h 265"/>
              <a:gd name="T26" fmla="*/ 2147483647 w 272"/>
              <a:gd name="T27" fmla="*/ 2147483647 h 265"/>
              <a:gd name="T28" fmla="*/ 2147483647 w 272"/>
              <a:gd name="T29" fmla="*/ 2147483647 h 265"/>
              <a:gd name="T30" fmla="*/ 2147483647 w 272"/>
              <a:gd name="T31" fmla="*/ 2147483647 h 265"/>
              <a:gd name="T32" fmla="*/ 2147483647 w 272"/>
              <a:gd name="T33" fmla="*/ 2147483647 h 265"/>
              <a:gd name="T34" fmla="*/ 2147483647 w 272"/>
              <a:gd name="T35" fmla="*/ 2147483647 h 265"/>
              <a:gd name="T36" fmla="*/ 2147483647 w 272"/>
              <a:gd name="T37" fmla="*/ 2147483647 h 265"/>
              <a:gd name="T38" fmla="*/ 2147483647 w 272"/>
              <a:gd name="T39" fmla="*/ 2147483647 h 265"/>
              <a:gd name="T40" fmla="*/ 2147483647 w 272"/>
              <a:gd name="T41" fmla="*/ 2147483647 h 265"/>
              <a:gd name="T42" fmla="*/ 2147483647 w 272"/>
              <a:gd name="T43" fmla="*/ 2147483647 h 265"/>
              <a:gd name="T44" fmla="*/ 2147483647 w 272"/>
              <a:gd name="T45" fmla="*/ 2147483647 h 265"/>
              <a:gd name="T46" fmla="*/ 2147483647 w 272"/>
              <a:gd name="T47" fmla="*/ 2147483647 h 265"/>
              <a:gd name="T48" fmla="*/ 2147483647 w 272"/>
              <a:gd name="T49" fmla="*/ 2147483647 h 265"/>
              <a:gd name="T50" fmla="*/ 2147483647 w 272"/>
              <a:gd name="T51" fmla="*/ 2147483647 h 265"/>
              <a:gd name="T52" fmla="*/ 2147483647 w 272"/>
              <a:gd name="T53" fmla="*/ 2147483647 h 265"/>
              <a:gd name="T54" fmla="*/ 2147483647 w 272"/>
              <a:gd name="T55" fmla="*/ 2147483647 h 265"/>
              <a:gd name="T56" fmla="*/ 2147483647 w 272"/>
              <a:gd name="T57" fmla="*/ 2147483647 h 265"/>
              <a:gd name="T58" fmla="*/ 2147483647 w 272"/>
              <a:gd name="T59" fmla="*/ 2147483647 h 265"/>
              <a:gd name="T60" fmla="*/ 2147483647 w 272"/>
              <a:gd name="T61" fmla="*/ 2147483647 h 265"/>
              <a:gd name="T62" fmla="*/ 2147483647 w 272"/>
              <a:gd name="T63" fmla="*/ 2147483647 h 265"/>
              <a:gd name="T64" fmla="*/ 2147483647 w 272"/>
              <a:gd name="T65" fmla="*/ 2147483647 h 265"/>
              <a:gd name="T66" fmla="*/ 2147483647 w 272"/>
              <a:gd name="T67" fmla="*/ 2147483647 h 265"/>
              <a:gd name="T68" fmla="*/ 2147483647 w 272"/>
              <a:gd name="T69" fmla="*/ 2147483647 h 265"/>
              <a:gd name="T70" fmla="*/ 2147483647 w 272"/>
              <a:gd name="T71" fmla="*/ 0 h 265"/>
              <a:gd name="T72" fmla="*/ 2147483647 w 272"/>
              <a:gd name="T73" fmla="*/ 0 h 265"/>
              <a:gd name="T74" fmla="*/ 2147483647 w 272"/>
              <a:gd name="T75" fmla="*/ 2147483647 h 265"/>
              <a:gd name="T76" fmla="*/ 2147483647 w 272"/>
              <a:gd name="T77" fmla="*/ 2147483647 h 265"/>
              <a:gd name="T78" fmla="*/ 2147483647 w 272"/>
              <a:gd name="T79" fmla="*/ 2147483647 h 265"/>
              <a:gd name="T80" fmla="*/ 2147483647 w 272"/>
              <a:gd name="T81" fmla="*/ 2147483647 h 265"/>
              <a:gd name="T82" fmla="*/ 2147483647 w 272"/>
              <a:gd name="T83" fmla="*/ 2147483647 h 265"/>
              <a:gd name="T84" fmla="*/ 2147483647 w 272"/>
              <a:gd name="T85" fmla="*/ 2147483647 h 265"/>
              <a:gd name="T86" fmla="*/ 2147483647 w 272"/>
              <a:gd name="T87" fmla="*/ 2147483647 h 265"/>
              <a:gd name="T88" fmla="*/ 2147483647 w 272"/>
              <a:gd name="T89" fmla="*/ 2147483647 h 265"/>
              <a:gd name="T90" fmla="*/ 2147483647 w 272"/>
              <a:gd name="T91" fmla="*/ 2147483647 h 265"/>
              <a:gd name="T92" fmla="*/ 2147483647 w 272"/>
              <a:gd name="T93" fmla="*/ 2147483647 h 265"/>
              <a:gd name="T94" fmla="*/ 2147483647 w 272"/>
              <a:gd name="T95" fmla="*/ 2147483647 h 265"/>
              <a:gd name="T96" fmla="*/ 2147483647 w 272"/>
              <a:gd name="T97" fmla="*/ 2147483647 h 265"/>
              <a:gd name="T98" fmla="*/ 2147483647 w 272"/>
              <a:gd name="T99" fmla="*/ 2147483647 h 265"/>
              <a:gd name="T100" fmla="*/ 2147483647 w 272"/>
              <a:gd name="T101" fmla="*/ 2147483647 h 26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72" h="265">
                <a:moveTo>
                  <a:pt x="247" y="0"/>
                </a:moveTo>
                <a:lnTo>
                  <a:pt x="25" y="0"/>
                </a:lnTo>
                <a:lnTo>
                  <a:pt x="20" y="0"/>
                </a:lnTo>
                <a:lnTo>
                  <a:pt x="15" y="1"/>
                </a:lnTo>
                <a:lnTo>
                  <a:pt x="11" y="4"/>
                </a:lnTo>
                <a:lnTo>
                  <a:pt x="8" y="7"/>
                </a:lnTo>
                <a:lnTo>
                  <a:pt x="5" y="11"/>
                </a:lnTo>
                <a:lnTo>
                  <a:pt x="3" y="15"/>
                </a:lnTo>
                <a:lnTo>
                  <a:pt x="1" y="19"/>
                </a:lnTo>
                <a:lnTo>
                  <a:pt x="0" y="25"/>
                </a:lnTo>
                <a:lnTo>
                  <a:pt x="0" y="240"/>
                </a:lnTo>
                <a:lnTo>
                  <a:pt x="1" y="246"/>
                </a:lnTo>
                <a:lnTo>
                  <a:pt x="3" y="250"/>
                </a:lnTo>
                <a:lnTo>
                  <a:pt x="5" y="254"/>
                </a:lnTo>
                <a:lnTo>
                  <a:pt x="8" y="258"/>
                </a:lnTo>
                <a:lnTo>
                  <a:pt x="11" y="261"/>
                </a:lnTo>
                <a:lnTo>
                  <a:pt x="15" y="263"/>
                </a:lnTo>
                <a:lnTo>
                  <a:pt x="20" y="265"/>
                </a:lnTo>
                <a:lnTo>
                  <a:pt x="25" y="265"/>
                </a:lnTo>
                <a:lnTo>
                  <a:pt x="247" y="265"/>
                </a:lnTo>
                <a:lnTo>
                  <a:pt x="253" y="265"/>
                </a:lnTo>
                <a:lnTo>
                  <a:pt x="257" y="263"/>
                </a:lnTo>
                <a:lnTo>
                  <a:pt x="261" y="261"/>
                </a:lnTo>
                <a:lnTo>
                  <a:pt x="265" y="258"/>
                </a:lnTo>
                <a:lnTo>
                  <a:pt x="268" y="254"/>
                </a:lnTo>
                <a:lnTo>
                  <a:pt x="270" y="250"/>
                </a:lnTo>
                <a:lnTo>
                  <a:pt x="272" y="246"/>
                </a:lnTo>
                <a:lnTo>
                  <a:pt x="272" y="240"/>
                </a:lnTo>
                <a:lnTo>
                  <a:pt x="272" y="25"/>
                </a:lnTo>
                <a:lnTo>
                  <a:pt x="272" y="19"/>
                </a:lnTo>
                <a:lnTo>
                  <a:pt x="270" y="15"/>
                </a:lnTo>
                <a:lnTo>
                  <a:pt x="268" y="11"/>
                </a:lnTo>
                <a:lnTo>
                  <a:pt x="265" y="7"/>
                </a:lnTo>
                <a:lnTo>
                  <a:pt x="261" y="4"/>
                </a:lnTo>
                <a:lnTo>
                  <a:pt x="257" y="1"/>
                </a:lnTo>
                <a:lnTo>
                  <a:pt x="253" y="0"/>
                </a:lnTo>
                <a:lnTo>
                  <a:pt x="247" y="0"/>
                </a:lnTo>
                <a:close/>
                <a:moveTo>
                  <a:pt x="251" y="240"/>
                </a:moveTo>
                <a:lnTo>
                  <a:pt x="251" y="240"/>
                </a:lnTo>
                <a:lnTo>
                  <a:pt x="250" y="243"/>
                </a:lnTo>
                <a:lnTo>
                  <a:pt x="247" y="244"/>
                </a:lnTo>
                <a:lnTo>
                  <a:pt x="25" y="244"/>
                </a:lnTo>
                <a:lnTo>
                  <a:pt x="23" y="243"/>
                </a:lnTo>
                <a:lnTo>
                  <a:pt x="22" y="240"/>
                </a:lnTo>
                <a:lnTo>
                  <a:pt x="22" y="25"/>
                </a:lnTo>
                <a:lnTo>
                  <a:pt x="23" y="22"/>
                </a:lnTo>
                <a:lnTo>
                  <a:pt x="25" y="20"/>
                </a:lnTo>
                <a:lnTo>
                  <a:pt x="247" y="20"/>
                </a:lnTo>
                <a:lnTo>
                  <a:pt x="250" y="22"/>
                </a:lnTo>
                <a:lnTo>
                  <a:pt x="251" y="25"/>
                </a:lnTo>
                <a:lnTo>
                  <a:pt x="251" y="24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24" name="Freeform 340"/>
          <p:cNvSpPr>
            <a:spLocks/>
          </p:cNvSpPr>
          <p:nvPr/>
        </p:nvSpPr>
        <p:spPr bwMode="auto">
          <a:xfrm>
            <a:off x="5854700" y="4483100"/>
            <a:ext cx="90488" cy="84138"/>
          </a:xfrm>
          <a:custGeom>
            <a:avLst/>
            <a:gdLst>
              <a:gd name="T0" fmla="*/ 2147483647 w 166"/>
              <a:gd name="T1" fmla="*/ 2147483647 h 156"/>
              <a:gd name="T2" fmla="*/ 2147483647 w 166"/>
              <a:gd name="T3" fmla="*/ 2147483647 h 156"/>
              <a:gd name="T4" fmla="*/ 2147483647 w 166"/>
              <a:gd name="T5" fmla="*/ 2147483647 h 156"/>
              <a:gd name="T6" fmla="*/ 2147483647 w 166"/>
              <a:gd name="T7" fmla="*/ 0 h 156"/>
              <a:gd name="T8" fmla="*/ 2147483647 w 166"/>
              <a:gd name="T9" fmla="*/ 2147483647 h 156"/>
              <a:gd name="T10" fmla="*/ 2147483647 w 166"/>
              <a:gd name="T11" fmla="*/ 2147483647 h 156"/>
              <a:gd name="T12" fmla="*/ 2147483647 w 166"/>
              <a:gd name="T13" fmla="*/ 2147483647 h 156"/>
              <a:gd name="T14" fmla="*/ 2147483647 w 166"/>
              <a:gd name="T15" fmla="*/ 2147483647 h 156"/>
              <a:gd name="T16" fmla="*/ 2147483647 w 166"/>
              <a:gd name="T17" fmla="*/ 2147483647 h 156"/>
              <a:gd name="T18" fmla="*/ 2147483647 w 166"/>
              <a:gd name="T19" fmla="*/ 2147483647 h 156"/>
              <a:gd name="T20" fmla="*/ 2147483647 w 166"/>
              <a:gd name="T21" fmla="*/ 2147483647 h 156"/>
              <a:gd name="T22" fmla="*/ 2147483647 w 166"/>
              <a:gd name="T23" fmla="*/ 2147483647 h 156"/>
              <a:gd name="T24" fmla="*/ 2147483647 w 166"/>
              <a:gd name="T25" fmla="*/ 2147483647 h 156"/>
              <a:gd name="T26" fmla="*/ 0 w 166"/>
              <a:gd name="T27" fmla="*/ 2147483647 h 156"/>
              <a:gd name="T28" fmla="*/ 0 w 166"/>
              <a:gd name="T29" fmla="*/ 2147483647 h 156"/>
              <a:gd name="T30" fmla="*/ 2147483647 w 166"/>
              <a:gd name="T31" fmla="*/ 2147483647 h 156"/>
              <a:gd name="T32" fmla="*/ 2147483647 w 166"/>
              <a:gd name="T33" fmla="*/ 2147483647 h 156"/>
              <a:gd name="T34" fmla="*/ 2147483647 w 166"/>
              <a:gd name="T35" fmla="*/ 2147483647 h 156"/>
              <a:gd name="T36" fmla="*/ 2147483647 w 166"/>
              <a:gd name="T37" fmla="*/ 2147483647 h 156"/>
              <a:gd name="T38" fmla="*/ 2147483647 w 166"/>
              <a:gd name="T39" fmla="*/ 2147483647 h 156"/>
              <a:gd name="T40" fmla="*/ 2147483647 w 166"/>
              <a:gd name="T41" fmla="*/ 2147483647 h 156"/>
              <a:gd name="T42" fmla="*/ 2147483647 w 166"/>
              <a:gd name="T43" fmla="*/ 2147483647 h 156"/>
              <a:gd name="T44" fmla="*/ 2147483647 w 166"/>
              <a:gd name="T45" fmla="*/ 2147483647 h 156"/>
              <a:gd name="T46" fmla="*/ 2147483647 w 166"/>
              <a:gd name="T47" fmla="*/ 2147483647 h 156"/>
              <a:gd name="T48" fmla="*/ 2147483647 w 166"/>
              <a:gd name="T49" fmla="*/ 2147483647 h 156"/>
              <a:gd name="T50" fmla="*/ 2147483647 w 166"/>
              <a:gd name="T51" fmla="*/ 2147483647 h 1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6" h="156">
                <a:moveTo>
                  <a:pt x="162" y="3"/>
                </a:moveTo>
                <a:lnTo>
                  <a:pt x="162" y="3"/>
                </a:lnTo>
                <a:lnTo>
                  <a:pt x="158" y="2"/>
                </a:lnTo>
                <a:lnTo>
                  <a:pt x="154" y="0"/>
                </a:lnTo>
                <a:lnTo>
                  <a:pt x="150" y="2"/>
                </a:lnTo>
                <a:lnTo>
                  <a:pt x="147" y="4"/>
                </a:lnTo>
                <a:lnTo>
                  <a:pt x="54" y="127"/>
                </a:lnTo>
                <a:lnTo>
                  <a:pt x="19" y="86"/>
                </a:lnTo>
                <a:lnTo>
                  <a:pt x="16" y="83"/>
                </a:lnTo>
                <a:lnTo>
                  <a:pt x="12" y="82"/>
                </a:lnTo>
                <a:lnTo>
                  <a:pt x="8" y="83"/>
                </a:lnTo>
                <a:lnTo>
                  <a:pt x="4" y="85"/>
                </a:lnTo>
                <a:lnTo>
                  <a:pt x="1" y="89"/>
                </a:lnTo>
                <a:lnTo>
                  <a:pt x="0" y="93"/>
                </a:lnTo>
                <a:lnTo>
                  <a:pt x="0" y="97"/>
                </a:lnTo>
                <a:lnTo>
                  <a:pt x="3" y="100"/>
                </a:lnTo>
                <a:lnTo>
                  <a:pt x="46" y="152"/>
                </a:lnTo>
                <a:lnTo>
                  <a:pt x="49" y="154"/>
                </a:lnTo>
                <a:lnTo>
                  <a:pt x="54" y="156"/>
                </a:lnTo>
                <a:lnTo>
                  <a:pt x="59" y="154"/>
                </a:lnTo>
                <a:lnTo>
                  <a:pt x="63" y="152"/>
                </a:lnTo>
                <a:lnTo>
                  <a:pt x="165" y="18"/>
                </a:lnTo>
                <a:lnTo>
                  <a:pt x="166" y="14"/>
                </a:lnTo>
                <a:lnTo>
                  <a:pt x="166" y="10"/>
                </a:lnTo>
                <a:lnTo>
                  <a:pt x="165" y="6"/>
                </a:lnTo>
                <a:lnTo>
                  <a:pt x="162" y="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5925" name="组合 341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3870325"/>
            <a:ext cx="115888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926" name="Freeform 344"/>
          <p:cNvSpPr>
            <a:spLocks noEditPoints="1"/>
          </p:cNvSpPr>
          <p:nvPr/>
        </p:nvSpPr>
        <p:spPr bwMode="auto">
          <a:xfrm>
            <a:off x="3479800" y="3937000"/>
            <a:ext cx="115888" cy="66675"/>
          </a:xfrm>
          <a:custGeom>
            <a:avLst/>
            <a:gdLst>
              <a:gd name="T0" fmla="*/ 2147483647 w 216"/>
              <a:gd name="T1" fmla="*/ 0 h 123"/>
              <a:gd name="T2" fmla="*/ 2147483647 w 216"/>
              <a:gd name="T3" fmla="*/ 0 h 123"/>
              <a:gd name="T4" fmla="*/ 2147483647 w 216"/>
              <a:gd name="T5" fmla="*/ 2147483647 h 123"/>
              <a:gd name="T6" fmla="*/ 2147483647 w 216"/>
              <a:gd name="T7" fmla="*/ 2147483647 h 123"/>
              <a:gd name="T8" fmla="*/ 2147483647 w 216"/>
              <a:gd name="T9" fmla="*/ 2147483647 h 123"/>
              <a:gd name="T10" fmla="*/ 2147483647 w 216"/>
              <a:gd name="T11" fmla="*/ 2147483647 h 123"/>
              <a:gd name="T12" fmla="*/ 2147483647 w 216"/>
              <a:gd name="T13" fmla="*/ 2147483647 h 123"/>
              <a:gd name="T14" fmla="*/ 2147483647 w 216"/>
              <a:gd name="T15" fmla="*/ 2147483647 h 123"/>
              <a:gd name="T16" fmla="*/ 2147483647 w 216"/>
              <a:gd name="T17" fmla="*/ 2147483647 h 123"/>
              <a:gd name="T18" fmla="*/ 2147483647 w 216"/>
              <a:gd name="T19" fmla="*/ 2147483647 h 123"/>
              <a:gd name="T20" fmla="*/ 2147483647 w 216"/>
              <a:gd name="T21" fmla="*/ 2147483647 h 123"/>
              <a:gd name="T22" fmla="*/ 2147483647 w 216"/>
              <a:gd name="T23" fmla="*/ 0 h 123"/>
              <a:gd name="T24" fmla="*/ 2147483647 w 216"/>
              <a:gd name="T25" fmla="*/ 0 h 123"/>
              <a:gd name="T26" fmla="*/ 2147483647 w 216"/>
              <a:gd name="T27" fmla="*/ 2147483647 h 123"/>
              <a:gd name="T28" fmla="*/ 2147483647 w 216"/>
              <a:gd name="T29" fmla="*/ 2147483647 h 123"/>
              <a:gd name="T30" fmla="*/ 2147483647 w 216"/>
              <a:gd name="T31" fmla="*/ 2147483647 h 123"/>
              <a:gd name="T32" fmla="*/ 0 w 216"/>
              <a:gd name="T33" fmla="*/ 2147483647 h 123"/>
              <a:gd name="T34" fmla="*/ 2147483647 w 216"/>
              <a:gd name="T35" fmla="*/ 2147483647 h 123"/>
              <a:gd name="T36" fmla="*/ 2147483647 w 216"/>
              <a:gd name="T37" fmla="*/ 2147483647 h 123"/>
              <a:gd name="T38" fmla="*/ 2147483647 w 216"/>
              <a:gd name="T39" fmla="*/ 2147483647 h 123"/>
              <a:gd name="T40" fmla="*/ 2147483647 w 216"/>
              <a:gd name="T41" fmla="*/ 2147483647 h 123"/>
              <a:gd name="T42" fmla="*/ 2147483647 w 216"/>
              <a:gd name="T43" fmla="*/ 2147483647 h 123"/>
              <a:gd name="T44" fmla="*/ 2147483647 w 216"/>
              <a:gd name="T45" fmla="*/ 2147483647 h 123"/>
              <a:gd name="T46" fmla="*/ 2147483647 w 216"/>
              <a:gd name="T47" fmla="*/ 2147483647 h 123"/>
              <a:gd name="T48" fmla="*/ 2147483647 w 216"/>
              <a:gd name="T49" fmla="*/ 2147483647 h 123"/>
              <a:gd name="T50" fmla="*/ 2147483647 w 216"/>
              <a:gd name="T51" fmla="*/ 2147483647 h 123"/>
              <a:gd name="T52" fmla="*/ 2147483647 w 216"/>
              <a:gd name="T53" fmla="*/ 2147483647 h 123"/>
              <a:gd name="T54" fmla="*/ 2147483647 w 216"/>
              <a:gd name="T55" fmla="*/ 2147483647 h 123"/>
              <a:gd name="T56" fmla="*/ 2147483647 w 216"/>
              <a:gd name="T57" fmla="*/ 2147483647 h 123"/>
              <a:gd name="T58" fmla="*/ 2147483647 w 216"/>
              <a:gd name="T59" fmla="*/ 2147483647 h 123"/>
              <a:gd name="T60" fmla="*/ 2147483647 w 216"/>
              <a:gd name="T61" fmla="*/ 2147483647 h 123"/>
              <a:gd name="T62" fmla="*/ 2147483647 w 216"/>
              <a:gd name="T63" fmla="*/ 2147483647 h 123"/>
              <a:gd name="T64" fmla="*/ 2147483647 w 216"/>
              <a:gd name="T65" fmla="*/ 2147483647 h 123"/>
              <a:gd name="T66" fmla="*/ 2147483647 w 216"/>
              <a:gd name="T67" fmla="*/ 2147483647 h 123"/>
              <a:gd name="T68" fmla="*/ 2147483647 w 216"/>
              <a:gd name="T69" fmla="*/ 2147483647 h 123"/>
              <a:gd name="T70" fmla="*/ 2147483647 w 216"/>
              <a:gd name="T71" fmla="*/ 2147483647 h 123"/>
              <a:gd name="T72" fmla="*/ 2147483647 w 216"/>
              <a:gd name="T73" fmla="*/ 2147483647 h 123"/>
              <a:gd name="T74" fmla="*/ 2147483647 w 216"/>
              <a:gd name="T75" fmla="*/ 2147483647 h 123"/>
              <a:gd name="T76" fmla="*/ 2147483647 w 216"/>
              <a:gd name="T77" fmla="*/ 2147483647 h 123"/>
              <a:gd name="T78" fmla="*/ 2147483647 w 216"/>
              <a:gd name="T79" fmla="*/ 2147483647 h 12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" h="123">
                <a:moveTo>
                  <a:pt x="153" y="0"/>
                </a:moveTo>
                <a:lnTo>
                  <a:pt x="153" y="0"/>
                </a:lnTo>
                <a:lnTo>
                  <a:pt x="152" y="0"/>
                </a:lnTo>
                <a:lnTo>
                  <a:pt x="150" y="0"/>
                </a:lnTo>
                <a:lnTo>
                  <a:pt x="144" y="5"/>
                </a:lnTo>
                <a:lnTo>
                  <a:pt x="137" y="9"/>
                </a:lnTo>
                <a:lnTo>
                  <a:pt x="130" y="12"/>
                </a:lnTo>
                <a:lnTo>
                  <a:pt x="122" y="15"/>
                </a:lnTo>
                <a:lnTo>
                  <a:pt x="114" y="15"/>
                </a:lnTo>
                <a:lnTo>
                  <a:pt x="114" y="105"/>
                </a:lnTo>
                <a:lnTo>
                  <a:pt x="114" y="108"/>
                </a:lnTo>
                <a:lnTo>
                  <a:pt x="112" y="109"/>
                </a:lnTo>
                <a:lnTo>
                  <a:pt x="111" y="110"/>
                </a:lnTo>
                <a:lnTo>
                  <a:pt x="108" y="110"/>
                </a:lnTo>
                <a:lnTo>
                  <a:pt x="105" y="110"/>
                </a:lnTo>
                <a:lnTo>
                  <a:pt x="104" y="109"/>
                </a:lnTo>
                <a:lnTo>
                  <a:pt x="103" y="108"/>
                </a:lnTo>
                <a:lnTo>
                  <a:pt x="103" y="105"/>
                </a:lnTo>
                <a:lnTo>
                  <a:pt x="103" y="15"/>
                </a:lnTo>
                <a:lnTo>
                  <a:pt x="94" y="15"/>
                </a:lnTo>
                <a:lnTo>
                  <a:pt x="88" y="12"/>
                </a:lnTo>
                <a:lnTo>
                  <a:pt x="79" y="9"/>
                </a:lnTo>
                <a:lnTo>
                  <a:pt x="73" y="5"/>
                </a:lnTo>
                <a:lnTo>
                  <a:pt x="66" y="0"/>
                </a:lnTo>
                <a:lnTo>
                  <a:pt x="64" y="0"/>
                </a:lnTo>
                <a:lnTo>
                  <a:pt x="63" y="0"/>
                </a:lnTo>
                <a:lnTo>
                  <a:pt x="49" y="8"/>
                </a:lnTo>
                <a:lnTo>
                  <a:pt x="37" y="19"/>
                </a:lnTo>
                <a:lnTo>
                  <a:pt x="26" y="31"/>
                </a:lnTo>
                <a:lnTo>
                  <a:pt x="18" y="46"/>
                </a:lnTo>
                <a:lnTo>
                  <a:pt x="11" y="63"/>
                </a:lnTo>
                <a:lnTo>
                  <a:pt x="6" y="80"/>
                </a:lnTo>
                <a:lnTo>
                  <a:pt x="2" y="99"/>
                </a:lnTo>
                <a:lnTo>
                  <a:pt x="0" y="120"/>
                </a:lnTo>
                <a:lnTo>
                  <a:pt x="2" y="121"/>
                </a:lnTo>
                <a:lnTo>
                  <a:pt x="3" y="123"/>
                </a:lnTo>
                <a:lnTo>
                  <a:pt x="84" y="123"/>
                </a:lnTo>
                <a:lnTo>
                  <a:pt x="85" y="121"/>
                </a:lnTo>
                <a:lnTo>
                  <a:pt x="131" y="121"/>
                </a:lnTo>
                <a:lnTo>
                  <a:pt x="133" y="123"/>
                </a:lnTo>
                <a:lnTo>
                  <a:pt x="213" y="123"/>
                </a:lnTo>
                <a:lnTo>
                  <a:pt x="215" y="121"/>
                </a:lnTo>
                <a:lnTo>
                  <a:pt x="216" y="120"/>
                </a:lnTo>
                <a:lnTo>
                  <a:pt x="215" y="99"/>
                </a:lnTo>
                <a:lnTo>
                  <a:pt x="210" y="80"/>
                </a:lnTo>
                <a:lnTo>
                  <a:pt x="206" y="63"/>
                </a:lnTo>
                <a:lnTo>
                  <a:pt x="198" y="46"/>
                </a:lnTo>
                <a:lnTo>
                  <a:pt x="190" y="31"/>
                </a:lnTo>
                <a:lnTo>
                  <a:pt x="179" y="19"/>
                </a:lnTo>
                <a:lnTo>
                  <a:pt x="167" y="8"/>
                </a:lnTo>
                <a:lnTo>
                  <a:pt x="153" y="0"/>
                </a:lnTo>
                <a:close/>
                <a:moveTo>
                  <a:pt x="127" y="102"/>
                </a:moveTo>
                <a:lnTo>
                  <a:pt x="127" y="102"/>
                </a:lnTo>
                <a:lnTo>
                  <a:pt x="124" y="101"/>
                </a:lnTo>
                <a:lnTo>
                  <a:pt x="123" y="97"/>
                </a:lnTo>
                <a:lnTo>
                  <a:pt x="124" y="94"/>
                </a:lnTo>
                <a:lnTo>
                  <a:pt x="127" y="93"/>
                </a:lnTo>
                <a:lnTo>
                  <a:pt x="131" y="94"/>
                </a:lnTo>
                <a:lnTo>
                  <a:pt x="133" y="97"/>
                </a:lnTo>
                <a:lnTo>
                  <a:pt x="131" y="101"/>
                </a:lnTo>
                <a:lnTo>
                  <a:pt x="127" y="102"/>
                </a:lnTo>
                <a:close/>
                <a:moveTo>
                  <a:pt x="127" y="75"/>
                </a:moveTo>
                <a:lnTo>
                  <a:pt x="127" y="75"/>
                </a:lnTo>
                <a:lnTo>
                  <a:pt x="124" y="73"/>
                </a:lnTo>
                <a:lnTo>
                  <a:pt x="123" y="69"/>
                </a:lnTo>
                <a:lnTo>
                  <a:pt x="124" y="67"/>
                </a:lnTo>
                <a:lnTo>
                  <a:pt x="127" y="65"/>
                </a:lnTo>
                <a:lnTo>
                  <a:pt x="131" y="67"/>
                </a:lnTo>
                <a:lnTo>
                  <a:pt x="133" y="69"/>
                </a:lnTo>
                <a:lnTo>
                  <a:pt x="131" y="73"/>
                </a:lnTo>
                <a:lnTo>
                  <a:pt x="127" y="75"/>
                </a:lnTo>
                <a:close/>
                <a:moveTo>
                  <a:pt x="127" y="48"/>
                </a:moveTo>
                <a:lnTo>
                  <a:pt x="127" y="48"/>
                </a:lnTo>
                <a:lnTo>
                  <a:pt x="124" y="46"/>
                </a:lnTo>
                <a:lnTo>
                  <a:pt x="123" y="42"/>
                </a:lnTo>
                <a:lnTo>
                  <a:pt x="124" y="39"/>
                </a:lnTo>
                <a:lnTo>
                  <a:pt x="127" y="38"/>
                </a:lnTo>
                <a:lnTo>
                  <a:pt x="131" y="39"/>
                </a:lnTo>
                <a:lnTo>
                  <a:pt x="133" y="42"/>
                </a:lnTo>
                <a:lnTo>
                  <a:pt x="131" y="46"/>
                </a:lnTo>
                <a:lnTo>
                  <a:pt x="127" y="4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27" name="Freeform 345"/>
          <p:cNvSpPr>
            <a:spLocks noEditPoints="1"/>
          </p:cNvSpPr>
          <p:nvPr/>
        </p:nvSpPr>
        <p:spPr bwMode="auto">
          <a:xfrm>
            <a:off x="3479800" y="3868738"/>
            <a:ext cx="115888" cy="74612"/>
          </a:xfrm>
          <a:custGeom>
            <a:avLst/>
            <a:gdLst>
              <a:gd name="T0" fmla="*/ 2147483647 w 212"/>
              <a:gd name="T1" fmla="*/ 2147483647 h 137"/>
              <a:gd name="T2" fmla="*/ 2147483647 w 212"/>
              <a:gd name="T3" fmla="*/ 2147483647 h 137"/>
              <a:gd name="T4" fmla="*/ 2147483647 w 212"/>
              <a:gd name="T5" fmla="*/ 2147483647 h 137"/>
              <a:gd name="T6" fmla="*/ 2147483647 w 212"/>
              <a:gd name="T7" fmla="*/ 2147483647 h 137"/>
              <a:gd name="T8" fmla="*/ 2147483647 w 212"/>
              <a:gd name="T9" fmla="*/ 2147483647 h 137"/>
              <a:gd name="T10" fmla="*/ 2147483647 w 212"/>
              <a:gd name="T11" fmla="*/ 2147483647 h 137"/>
              <a:gd name="T12" fmla="*/ 2147483647 w 212"/>
              <a:gd name="T13" fmla="*/ 2147483647 h 137"/>
              <a:gd name="T14" fmla="*/ 2147483647 w 212"/>
              <a:gd name="T15" fmla="*/ 2147483647 h 137"/>
              <a:gd name="T16" fmla="*/ 2147483647 w 212"/>
              <a:gd name="T17" fmla="*/ 2147483647 h 137"/>
              <a:gd name="T18" fmla="*/ 2147483647 w 212"/>
              <a:gd name="T19" fmla="*/ 2147483647 h 137"/>
              <a:gd name="T20" fmla="*/ 2147483647 w 212"/>
              <a:gd name="T21" fmla="*/ 2147483647 h 137"/>
              <a:gd name="T22" fmla="*/ 2147483647 w 212"/>
              <a:gd name="T23" fmla="*/ 2147483647 h 137"/>
              <a:gd name="T24" fmla="*/ 2147483647 w 212"/>
              <a:gd name="T25" fmla="*/ 2147483647 h 137"/>
              <a:gd name="T26" fmla="*/ 2147483647 w 212"/>
              <a:gd name="T27" fmla="*/ 2147483647 h 137"/>
              <a:gd name="T28" fmla="*/ 2147483647 w 212"/>
              <a:gd name="T29" fmla="*/ 2147483647 h 137"/>
              <a:gd name="T30" fmla="*/ 2147483647 w 212"/>
              <a:gd name="T31" fmla="*/ 2147483647 h 137"/>
              <a:gd name="T32" fmla="*/ 2147483647 w 212"/>
              <a:gd name="T33" fmla="*/ 2147483647 h 137"/>
              <a:gd name="T34" fmla="*/ 2147483647 w 212"/>
              <a:gd name="T35" fmla="*/ 2147483647 h 137"/>
              <a:gd name="T36" fmla="*/ 2147483647 w 212"/>
              <a:gd name="T37" fmla="*/ 2147483647 h 137"/>
              <a:gd name="T38" fmla="*/ 2147483647 w 212"/>
              <a:gd name="T39" fmla="*/ 2147483647 h 137"/>
              <a:gd name="T40" fmla="*/ 2147483647 w 212"/>
              <a:gd name="T41" fmla="*/ 2147483647 h 137"/>
              <a:gd name="T42" fmla="*/ 2147483647 w 212"/>
              <a:gd name="T43" fmla="*/ 2147483647 h 137"/>
              <a:gd name="T44" fmla="*/ 2147483647 w 212"/>
              <a:gd name="T45" fmla="*/ 2147483647 h 137"/>
              <a:gd name="T46" fmla="*/ 2147483647 w 212"/>
              <a:gd name="T47" fmla="*/ 2147483647 h 137"/>
              <a:gd name="T48" fmla="*/ 2147483647 w 212"/>
              <a:gd name="T49" fmla="*/ 2147483647 h 137"/>
              <a:gd name="T50" fmla="*/ 2147483647 w 212"/>
              <a:gd name="T51" fmla="*/ 2147483647 h 137"/>
              <a:gd name="T52" fmla="*/ 2147483647 w 212"/>
              <a:gd name="T53" fmla="*/ 2147483647 h 137"/>
              <a:gd name="T54" fmla="*/ 2147483647 w 212"/>
              <a:gd name="T55" fmla="*/ 2147483647 h 137"/>
              <a:gd name="T56" fmla="*/ 2147483647 w 212"/>
              <a:gd name="T57" fmla="*/ 2147483647 h 137"/>
              <a:gd name="T58" fmla="*/ 2147483647 w 212"/>
              <a:gd name="T59" fmla="*/ 2147483647 h 137"/>
              <a:gd name="T60" fmla="*/ 2147483647 w 212"/>
              <a:gd name="T61" fmla="*/ 2147483647 h 137"/>
              <a:gd name="T62" fmla="*/ 2147483647 w 212"/>
              <a:gd name="T63" fmla="*/ 2147483647 h 137"/>
              <a:gd name="T64" fmla="*/ 2147483647 w 212"/>
              <a:gd name="T65" fmla="*/ 2147483647 h 137"/>
              <a:gd name="T66" fmla="*/ 2147483647 w 212"/>
              <a:gd name="T67" fmla="*/ 2147483647 h 137"/>
              <a:gd name="T68" fmla="*/ 2147483647 w 212"/>
              <a:gd name="T69" fmla="*/ 2147483647 h 137"/>
              <a:gd name="T70" fmla="*/ 2147483647 w 212"/>
              <a:gd name="T71" fmla="*/ 2147483647 h 137"/>
              <a:gd name="T72" fmla="*/ 2147483647 w 212"/>
              <a:gd name="T73" fmla="*/ 2147483647 h 137"/>
              <a:gd name="T74" fmla="*/ 2147483647 w 212"/>
              <a:gd name="T75" fmla="*/ 2147483647 h 137"/>
              <a:gd name="T76" fmla="*/ 2147483647 w 212"/>
              <a:gd name="T77" fmla="*/ 2147483647 h 137"/>
              <a:gd name="T78" fmla="*/ 2147483647 w 212"/>
              <a:gd name="T79" fmla="*/ 2147483647 h 137"/>
              <a:gd name="T80" fmla="*/ 2147483647 w 212"/>
              <a:gd name="T81" fmla="*/ 2147483647 h 137"/>
              <a:gd name="T82" fmla="*/ 2147483647 w 212"/>
              <a:gd name="T83" fmla="*/ 2147483647 h 137"/>
              <a:gd name="T84" fmla="*/ 2147483647 w 212"/>
              <a:gd name="T85" fmla="*/ 2147483647 h 137"/>
              <a:gd name="T86" fmla="*/ 2147483647 w 212"/>
              <a:gd name="T87" fmla="*/ 2147483647 h 13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2" h="137">
                <a:moveTo>
                  <a:pt x="52" y="96"/>
                </a:moveTo>
                <a:lnTo>
                  <a:pt x="52" y="96"/>
                </a:lnTo>
                <a:lnTo>
                  <a:pt x="56" y="103"/>
                </a:lnTo>
                <a:lnTo>
                  <a:pt x="61" y="109"/>
                </a:lnTo>
                <a:lnTo>
                  <a:pt x="67" y="114"/>
                </a:lnTo>
                <a:lnTo>
                  <a:pt x="74" y="120"/>
                </a:lnTo>
                <a:lnTo>
                  <a:pt x="81" y="122"/>
                </a:lnTo>
                <a:lnTo>
                  <a:pt x="89" y="125"/>
                </a:lnTo>
                <a:lnTo>
                  <a:pt x="97" y="126"/>
                </a:lnTo>
                <a:lnTo>
                  <a:pt x="105" y="128"/>
                </a:lnTo>
                <a:lnTo>
                  <a:pt x="113" y="126"/>
                </a:lnTo>
                <a:lnTo>
                  <a:pt x="123" y="125"/>
                </a:lnTo>
                <a:lnTo>
                  <a:pt x="130" y="122"/>
                </a:lnTo>
                <a:lnTo>
                  <a:pt x="138" y="118"/>
                </a:lnTo>
                <a:lnTo>
                  <a:pt x="145" y="113"/>
                </a:lnTo>
                <a:lnTo>
                  <a:pt x="150" y="107"/>
                </a:lnTo>
                <a:lnTo>
                  <a:pt x="156" y="102"/>
                </a:lnTo>
                <a:lnTo>
                  <a:pt x="160" y="94"/>
                </a:lnTo>
                <a:lnTo>
                  <a:pt x="161" y="101"/>
                </a:lnTo>
                <a:lnTo>
                  <a:pt x="164" y="106"/>
                </a:lnTo>
                <a:lnTo>
                  <a:pt x="171" y="116"/>
                </a:lnTo>
                <a:lnTo>
                  <a:pt x="177" y="124"/>
                </a:lnTo>
                <a:lnTo>
                  <a:pt x="187" y="129"/>
                </a:lnTo>
                <a:lnTo>
                  <a:pt x="194" y="133"/>
                </a:lnTo>
                <a:lnTo>
                  <a:pt x="202" y="136"/>
                </a:lnTo>
                <a:lnTo>
                  <a:pt x="207" y="137"/>
                </a:lnTo>
                <a:lnTo>
                  <a:pt x="210" y="129"/>
                </a:lnTo>
                <a:lnTo>
                  <a:pt x="212" y="121"/>
                </a:lnTo>
                <a:lnTo>
                  <a:pt x="212" y="114"/>
                </a:lnTo>
                <a:lnTo>
                  <a:pt x="212" y="109"/>
                </a:lnTo>
                <a:lnTo>
                  <a:pt x="209" y="102"/>
                </a:lnTo>
                <a:lnTo>
                  <a:pt x="207" y="96"/>
                </a:lnTo>
                <a:lnTo>
                  <a:pt x="201" y="87"/>
                </a:lnTo>
                <a:lnTo>
                  <a:pt x="192" y="80"/>
                </a:lnTo>
                <a:lnTo>
                  <a:pt x="183" y="73"/>
                </a:lnTo>
                <a:lnTo>
                  <a:pt x="175" y="69"/>
                </a:lnTo>
                <a:lnTo>
                  <a:pt x="168" y="66"/>
                </a:lnTo>
                <a:lnTo>
                  <a:pt x="168" y="64"/>
                </a:lnTo>
                <a:lnTo>
                  <a:pt x="167" y="50"/>
                </a:lnTo>
                <a:lnTo>
                  <a:pt x="162" y="38"/>
                </a:lnTo>
                <a:lnTo>
                  <a:pt x="157" y="27"/>
                </a:lnTo>
                <a:lnTo>
                  <a:pt x="150" y="17"/>
                </a:lnTo>
                <a:lnTo>
                  <a:pt x="141" y="10"/>
                </a:lnTo>
                <a:lnTo>
                  <a:pt x="130" y="4"/>
                </a:lnTo>
                <a:lnTo>
                  <a:pt x="117" y="1"/>
                </a:lnTo>
                <a:lnTo>
                  <a:pt x="105" y="0"/>
                </a:lnTo>
                <a:lnTo>
                  <a:pt x="98" y="0"/>
                </a:lnTo>
                <a:lnTo>
                  <a:pt x="90" y="1"/>
                </a:lnTo>
                <a:lnTo>
                  <a:pt x="83" y="2"/>
                </a:lnTo>
                <a:lnTo>
                  <a:pt x="76" y="6"/>
                </a:lnTo>
                <a:lnTo>
                  <a:pt x="66" y="13"/>
                </a:lnTo>
                <a:lnTo>
                  <a:pt x="56" y="24"/>
                </a:lnTo>
                <a:lnTo>
                  <a:pt x="55" y="24"/>
                </a:lnTo>
                <a:lnTo>
                  <a:pt x="53" y="27"/>
                </a:lnTo>
                <a:lnTo>
                  <a:pt x="49" y="35"/>
                </a:lnTo>
                <a:lnTo>
                  <a:pt x="45" y="43"/>
                </a:lnTo>
                <a:lnTo>
                  <a:pt x="44" y="53"/>
                </a:lnTo>
                <a:lnTo>
                  <a:pt x="42" y="64"/>
                </a:lnTo>
                <a:lnTo>
                  <a:pt x="42" y="68"/>
                </a:lnTo>
                <a:lnTo>
                  <a:pt x="35" y="70"/>
                </a:lnTo>
                <a:lnTo>
                  <a:pt x="27" y="75"/>
                </a:lnTo>
                <a:lnTo>
                  <a:pt x="19" y="81"/>
                </a:lnTo>
                <a:lnTo>
                  <a:pt x="11" y="88"/>
                </a:lnTo>
                <a:lnTo>
                  <a:pt x="4" y="98"/>
                </a:lnTo>
                <a:lnTo>
                  <a:pt x="3" y="103"/>
                </a:lnTo>
                <a:lnTo>
                  <a:pt x="1" y="109"/>
                </a:lnTo>
                <a:lnTo>
                  <a:pt x="0" y="116"/>
                </a:lnTo>
                <a:lnTo>
                  <a:pt x="0" y="122"/>
                </a:lnTo>
                <a:lnTo>
                  <a:pt x="1" y="129"/>
                </a:lnTo>
                <a:lnTo>
                  <a:pt x="4" y="137"/>
                </a:lnTo>
                <a:lnTo>
                  <a:pt x="11" y="136"/>
                </a:lnTo>
                <a:lnTo>
                  <a:pt x="18" y="133"/>
                </a:lnTo>
                <a:lnTo>
                  <a:pt x="25" y="129"/>
                </a:lnTo>
                <a:lnTo>
                  <a:pt x="33" y="124"/>
                </a:lnTo>
                <a:lnTo>
                  <a:pt x="41" y="117"/>
                </a:lnTo>
                <a:lnTo>
                  <a:pt x="48" y="107"/>
                </a:lnTo>
                <a:lnTo>
                  <a:pt x="50" y="103"/>
                </a:lnTo>
                <a:lnTo>
                  <a:pt x="52" y="96"/>
                </a:lnTo>
                <a:close/>
                <a:moveTo>
                  <a:pt x="105" y="114"/>
                </a:moveTo>
                <a:lnTo>
                  <a:pt x="105" y="114"/>
                </a:lnTo>
                <a:lnTo>
                  <a:pt x="96" y="113"/>
                </a:lnTo>
                <a:lnTo>
                  <a:pt x="86" y="110"/>
                </a:lnTo>
                <a:lnTo>
                  <a:pt x="78" y="105"/>
                </a:lnTo>
                <a:lnTo>
                  <a:pt x="71" y="99"/>
                </a:lnTo>
                <a:lnTo>
                  <a:pt x="64" y="91"/>
                </a:lnTo>
                <a:lnTo>
                  <a:pt x="60" y="83"/>
                </a:lnTo>
                <a:lnTo>
                  <a:pt x="57" y="73"/>
                </a:lnTo>
                <a:lnTo>
                  <a:pt x="56" y="64"/>
                </a:lnTo>
                <a:lnTo>
                  <a:pt x="56" y="57"/>
                </a:lnTo>
                <a:lnTo>
                  <a:pt x="57" y="50"/>
                </a:lnTo>
                <a:lnTo>
                  <a:pt x="60" y="43"/>
                </a:lnTo>
                <a:lnTo>
                  <a:pt x="63" y="38"/>
                </a:lnTo>
                <a:lnTo>
                  <a:pt x="75" y="43"/>
                </a:lnTo>
                <a:lnTo>
                  <a:pt x="82" y="46"/>
                </a:lnTo>
                <a:lnTo>
                  <a:pt x="90" y="46"/>
                </a:lnTo>
                <a:lnTo>
                  <a:pt x="100" y="46"/>
                </a:lnTo>
                <a:lnTo>
                  <a:pt x="108" y="42"/>
                </a:lnTo>
                <a:lnTo>
                  <a:pt x="121" y="35"/>
                </a:lnTo>
                <a:lnTo>
                  <a:pt x="131" y="32"/>
                </a:lnTo>
                <a:lnTo>
                  <a:pt x="138" y="32"/>
                </a:lnTo>
                <a:lnTo>
                  <a:pt x="145" y="34"/>
                </a:lnTo>
                <a:lnTo>
                  <a:pt x="146" y="35"/>
                </a:lnTo>
                <a:lnTo>
                  <a:pt x="149" y="40"/>
                </a:lnTo>
                <a:lnTo>
                  <a:pt x="151" y="47"/>
                </a:lnTo>
                <a:lnTo>
                  <a:pt x="154" y="55"/>
                </a:lnTo>
                <a:lnTo>
                  <a:pt x="154" y="64"/>
                </a:lnTo>
                <a:lnTo>
                  <a:pt x="153" y="73"/>
                </a:lnTo>
                <a:lnTo>
                  <a:pt x="150" y="83"/>
                </a:lnTo>
                <a:lnTo>
                  <a:pt x="146" y="91"/>
                </a:lnTo>
                <a:lnTo>
                  <a:pt x="139" y="99"/>
                </a:lnTo>
                <a:lnTo>
                  <a:pt x="132" y="105"/>
                </a:lnTo>
                <a:lnTo>
                  <a:pt x="124" y="110"/>
                </a:lnTo>
                <a:lnTo>
                  <a:pt x="115" y="113"/>
                </a:lnTo>
                <a:lnTo>
                  <a:pt x="105" y="114"/>
                </a:lnTo>
                <a:close/>
                <a:moveTo>
                  <a:pt x="105" y="13"/>
                </a:moveTo>
                <a:lnTo>
                  <a:pt x="105" y="13"/>
                </a:lnTo>
                <a:lnTo>
                  <a:pt x="112" y="13"/>
                </a:lnTo>
                <a:lnTo>
                  <a:pt x="119" y="15"/>
                </a:lnTo>
                <a:lnTo>
                  <a:pt x="126" y="17"/>
                </a:lnTo>
                <a:lnTo>
                  <a:pt x="132" y="21"/>
                </a:lnTo>
                <a:lnTo>
                  <a:pt x="126" y="21"/>
                </a:lnTo>
                <a:lnTo>
                  <a:pt x="120" y="24"/>
                </a:lnTo>
                <a:lnTo>
                  <a:pt x="104" y="32"/>
                </a:lnTo>
                <a:lnTo>
                  <a:pt x="98" y="34"/>
                </a:lnTo>
                <a:lnTo>
                  <a:pt x="94" y="35"/>
                </a:lnTo>
                <a:lnTo>
                  <a:pt x="85" y="35"/>
                </a:lnTo>
                <a:lnTo>
                  <a:pt x="76" y="32"/>
                </a:lnTo>
                <a:lnTo>
                  <a:pt x="70" y="30"/>
                </a:lnTo>
                <a:lnTo>
                  <a:pt x="76" y="23"/>
                </a:lnTo>
                <a:lnTo>
                  <a:pt x="85" y="17"/>
                </a:lnTo>
                <a:lnTo>
                  <a:pt x="94" y="13"/>
                </a:lnTo>
                <a:lnTo>
                  <a:pt x="105" y="1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28" name="Freeform 346"/>
          <p:cNvSpPr>
            <a:spLocks noEditPoints="1"/>
          </p:cNvSpPr>
          <p:nvPr/>
        </p:nvSpPr>
        <p:spPr bwMode="auto">
          <a:xfrm>
            <a:off x="4697413" y="3898900"/>
            <a:ext cx="39687" cy="39688"/>
          </a:xfrm>
          <a:custGeom>
            <a:avLst/>
            <a:gdLst>
              <a:gd name="T0" fmla="*/ 2147483647 w 73"/>
              <a:gd name="T1" fmla="*/ 2147483647 h 75"/>
              <a:gd name="T2" fmla="*/ 2147483647 w 73"/>
              <a:gd name="T3" fmla="*/ 2147483647 h 75"/>
              <a:gd name="T4" fmla="*/ 2147483647 w 73"/>
              <a:gd name="T5" fmla="*/ 2147483647 h 75"/>
              <a:gd name="T6" fmla="*/ 2147483647 w 73"/>
              <a:gd name="T7" fmla="*/ 2147483647 h 75"/>
              <a:gd name="T8" fmla="*/ 2147483647 w 73"/>
              <a:gd name="T9" fmla="*/ 0 h 75"/>
              <a:gd name="T10" fmla="*/ 2147483647 w 73"/>
              <a:gd name="T11" fmla="*/ 2147483647 h 75"/>
              <a:gd name="T12" fmla="*/ 2147483647 w 73"/>
              <a:gd name="T13" fmla="*/ 2147483647 h 75"/>
              <a:gd name="T14" fmla="*/ 2147483647 w 73"/>
              <a:gd name="T15" fmla="*/ 2147483647 h 75"/>
              <a:gd name="T16" fmla="*/ 2147483647 w 73"/>
              <a:gd name="T17" fmla="*/ 2147483647 h 75"/>
              <a:gd name="T18" fmla="*/ 0 w 73"/>
              <a:gd name="T19" fmla="*/ 2147483647 h 75"/>
              <a:gd name="T20" fmla="*/ 2147483647 w 73"/>
              <a:gd name="T21" fmla="*/ 2147483647 h 75"/>
              <a:gd name="T22" fmla="*/ 2147483647 w 73"/>
              <a:gd name="T23" fmla="*/ 2147483647 h 75"/>
              <a:gd name="T24" fmla="*/ 2147483647 w 73"/>
              <a:gd name="T25" fmla="*/ 2147483647 h 75"/>
              <a:gd name="T26" fmla="*/ 2147483647 w 73"/>
              <a:gd name="T27" fmla="*/ 2147483647 h 75"/>
              <a:gd name="T28" fmla="*/ 2147483647 w 73"/>
              <a:gd name="T29" fmla="*/ 2147483647 h 75"/>
              <a:gd name="T30" fmla="*/ 2147483647 w 73"/>
              <a:gd name="T31" fmla="*/ 2147483647 h 75"/>
              <a:gd name="T32" fmla="*/ 2147483647 w 73"/>
              <a:gd name="T33" fmla="*/ 2147483647 h 75"/>
              <a:gd name="T34" fmla="*/ 2147483647 w 73"/>
              <a:gd name="T35" fmla="*/ 2147483647 h 75"/>
              <a:gd name="T36" fmla="*/ 2147483647 w 73"/>
              <a:gd name="T37" fmla="*/ 2147483647 h 75"/>
              <a:gd name="T38" fmla="*/ 2147483647 w 73"/>
              <a:gd name="T39" fmla="*/ 2147483647 h 75"/>
              <a:gd name="T40" fmla="*/ 2147483647 w 73"/>
              <a:gd name="T41" fmla="*/ 2147483647 h 75"/>
              <a:gd name="T42" fmla="*/ 2147483647 w 73"/>
              <a:gd name="T43" fmla="*/ 2147483647 h 75"/>
              <a:gd name="T44" fmla="*/ 2147483647 w 73"/>
              <a:gd name="T45" fmla="*/ 2147483647 h 75"/>
              <a:gd name="T46" fmla="*/ 2147483647 w 73"/>
              <a:gd name="T47" fmla="*/ 2147483647 h 75"/>
              <a:gd name="T48" fmla="*/ 2147483647 w 73"/>
              <a:gd name="T49" fmla="*/ 2147483647 h 75"/>
              <a:gd name="T50" fmla="*/ 2147483647 w 73"/>
              <a:gd name="T51" fmla="*/ 2147483647 h 75"/>
              <a:gd name="T52" fmla="*/ 2147483647 w 73"/>
              <a:gd name="T53" fmla="*/ 2147483647 h 75"/>
              <a:gd name="T54" fmla="*/ 2147483647 w 73"/>
              <a:gd name="T55" fmla="*/ 2147483647 h 75"/>
              <a:gd name="T56" fmla="*/ 2147483647 w 73"/>
              <a:gd name="T57" fmla="*/ 2147483647 h 75"/>
              <a:gd name="T58" fmla="*/ 2147483647 w 73"/>
              <a:gd name="T59" fmla="*/ 2147483647 h 75"/>
              <a:gd name="T60" fmla="*/ 2147483647 w 73"/>
              <a:gd name="T61" fmla="*/ 2147483647 h 75"/>
              <a:gd name="T62" fmla="*/ 2147483647 w 73"/>
              <a:gd name="T63" fmla="*/ 2147483647 h 75"/>
              <a:gd name="T64" fmla="*/ 2147483647 w 73"/>
              <a:gd name="T65" fmla="*/ 2147483647 h 75"/>
              <a:gd name="T66" fmla="*/ 2147483647 w 73"/>
              <a:gd name="T67" fmla="*/ 2147483647 h 75"/>
              <a:gd name="T68" fmla="*/ 2147483647 w 73"/>
              <a:gd name="T69" fmla="*/ 2147483647 h 75"/>
              <a:gd name="T70" fmla="*/ 2147483647 w 73"/>
              <a:gd name="T71" fmla="*/ 2147483647 h 75"/>
              <a:gd name="T72" fmla="*/ 2147483647 w 73"/>
              <a:gd name="T73" fmla="*/ 2147483647 h 75"/>
              <a:gd name="T74" fmla="*/ 2147483647 w 73"/>
              <a:gd name="T75" fmla="*/ 2147483647 h 75"/>
              <a:gd name="T76" fmla="*/ 2147483647 w 73"/>
              <a:gd name="T77" fmla="*/ 2147483647 h 75"/>
              <a:gd name="T78" fmla="*/ 2147483647 w 73"/>
              <a:gd name="T79" fmla="*/ 2147483647 h 7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3" h="75">
                <a:moveTo>
                  <a:pt x="73" y="38"/>
                </a:moveTo>
                <a:lnTo>
                  <a:pt x="73" y="38"/>
                </a:lnTo>
                <a:lnTo>
                  <a:pt x="72" y="30"/>
                </a:lnTo>
                <a:lnTo>
                  <a:pt x="71" y="23"/>
                </a:lnTo>
                <a:lnTo>
                  <a:pt x="67" y="16"/>
                </a:lnTo>
                <a:lnTo>
                  <a:pt x="63" y="11"/>
                </a:lnTo>
                <a:lnTo>
                  <a:pt x="57" y="7"/>
                </a:lnTo>
                <a:lnTo>
                  <a:pt x="50" y="3"/>
                </a:lnTo>
                <a:lnTo>
                  <a:pt x="43" y="1"/>
                </a:lnTo>
                <a:lnTo>
                  <a:pt x="37" y="0"/>
                </a:lnTo>
                <a:lnTo>
                  <a:pt x="28" y="1"/>
                </a:lnTo>
                <a:lnTo>
                  <a:pt x="20" y="4"/>
                </a:lnTo>
                <a:lnTo>
                  <a:pt x="13" y="10"/>
                </a:lnTo>
                <a:lnTo>
                  <a:pt x="8" y="15"/>
                </a:lnTo>
                <a:lnTo>
                  <a:pt x="7" y="15"/>
                </a:lnTo>
                <a:lnTo>
                  <a:pt x="7" y="16"/>
                </a:lnTo>
                <a:lnTo>
                  <a:pt x="4" y="22"/>
                </a:lnTo>
                <a:lnTo>
                  <a:pt x="1" y="26"/>
                </a:lnTo>
                <a:lnTo>
                  <a:pt x="0" y="32"/>
                </a:lnTo>
                <a:lnTo>
                  <a:pt x="0" y="38"/>
                </a:lnTo>
                <a:lnTo>
                  <a:pt x="1" y="45"/>
                </a:lnTo>
                <a:lnTo>
                  <a:pt x="2" y="52"/>
                </a:lnTo>
                <a:lnTo>
                  <a:pt x="7" y="59"/>
                </a:lnTo>
                <a:lnTo>
                  <a:pt x="11" y="64"/>
                </a:lnTo>
                <a:lnTo>
                  <a:pt x="16" y="68"/>
                </a:lnTo>
                <a:lnTo>
                  <a:pt x="22" y="72"/>
                </a:lnTo>
                <a:lnTo>
                  <a:pt x="30" y="75"/>
                </a:lnTo>
                <a:lnTo>
                  <a:pt x="37" y="75"/>
                </a:lnTo>
                <a:lnTo>
                  <a:pt x="43" y="75"/>
                </a:lnTo>
                <a:lnTo>
                  <a:pt x="50" y="72"/>
                </a:lnTo>
                <a:lnTo>
                  <a:pt x="57" y="68"/>
                </a:lnTo>
                <a:lnTo>
                  <a:pt x="63" y="64"/>
                </a:lnTo>
                <a:lnTo>
                  <a:pt x="67" y="59"/>
                </a:lnTo>
                <a:lnTo>
                  <a:pt x="71" y="52"/>
                </a:lnTo>
                <a:lnTo>
                  <a:pt x="72" y="45"/>
                </a:lnTo>
                <a:lnTo>
                  <a:pt x="73" y="38"/>
                </a:lnTo>
                <a:close/>
                <a:moveTo>
                  <a:pt x="37" y="8"/>
                </a:moveTo>
                <a:lnTo>
                  <a:pt x="37" y="8"/>
                </a:lnTo>
                <a:lnTo>
                  <a:pt x="45" y="10"/>
                </a:lnTo>
                <a:lnTo>
                  <a:pt x="52" y="14"/>
                </a:lnTo>
                <a:lnTo>
                  <a:pt x="45" y="15"/>
                </a:lnTo>
                <a:lnTo>
                  <a:pt x="35" y="19"/>
                </a:lnTo>
                <a:lnTo>
                  <a:pt x="30" y="22"/>
                </a:lnTo>
                <a:lnTo>
                  <a:pt x="24" y="22"/>
                </a:lnTo>
                <a:lnTo>
                  <a:pt x="19" y="21"/>
                </a:lnTo>
                <a:lnTo>
                  <a:pt x="16" y="18"/>
                </a:lnTo>
                <a:lnTo>
                  <a:pt x="20" y="14"/>
                </a:lnTo>
                <a:lnTo>
                  <a:pt x="24" y="11"/>
                </a:lnTo>
                <a:lnTo>
                  <a:pt x="30" y="10"/>
                </a:lnTo>
                <a:lnTo>
                  <a:pt x="37" y="8"/>
                </a:lnTo>
                <a:close/>
                <a:moveTo>
                  <a:pt x="37" y="67"/>
                </a:moveTo>
                <a:lnTo>
                  <a:pt x="37" y="67"/>
                </a:lnTo>
                <a:lnTo>
                  <a:pt x="31" y="67"/>
                </a:lnTo>
                <a:lnTo>
                  <a:pt x="26" y="66"/>
                </a:lnTo>
                <a:lnTo>
                  <a:pt x="20" y="63"/>
                </a:lnTo>
                <a:lnTo>
                  <a:pt x="16" y="59"/>
                </a:lnTo>
                <a:lnTo>
                  <a:pt x="13" y="55"/>
                </a:lnTo>
                <a:lnTo>
                  <a:pt x="11" y="49"/>
                </a:lnTo>
                <a:lnTo>
                  <a:pt x="8" y="44"/>
                </a:lnTo>
                <a:lnTo>
                  <a:pt x="8" y="38"/>
                </a:lnTo>
                <a:lnTo>
                  <a:pt x="9" y="30"/>
                </a:lnTo>
                <a:lnTo>
                  <a:pt x="12" y="23"/>
                </a:lnTo>
                <a:lnTo>
                  <a:pt x="19" y="26"/>
                </a:lnTo>
                <a:lnTo>
                  <a:pt x="23" y="27"/>
                </a:lnTo>
                <a:lnTo>
                  <a:pt x="28" y="29"/>
                </a:lnTo>
                <a:lnTo>
                  <a:pt x="32" y="27"/>
                </a:lnTo>
                <a:lnTo>
                  <a:pt x="38" y="26"/>
                </a:lnTo>
                <a:lnTo>
                  <a:pt x="46" y="22"/>
                </a:lnTo>
                <a:lnTo>
                  <a:pt x="52" y="19"/>
                </a:lnTo>
                <a:lnTo>
                  <a:pt x="56" y="19"/>
                </a:lnTo>
                <a:lnTo>
                  <a:pt x="60" y="21"/>
                </a:lnTo>
                <a:lnTo>
                  <a:pt x="64" y="29"/>
                </a:lnTo>
                <a:lnTo>
                  <a:pt x="65" y="38"/>
                </a:lnTo>
                <a:lnTo>
                  <a:pt x="64" y="44"/>
                </a:lnTo>
                <a:lnTo>
                  <a:pt x="63" y="49"/>
                </a:lnTo>
                <a:lnTo>
                  <a:pt x="60" y="55"/>
                </a:lnTo>
                <a:lnTo>
                  <a:pt x="57" y="59"/>
                </a:lnTo>
                <a:lnTo>
                  <a:pt x="53" y="63"/>
                </a:lnTo>
                <a:lnTo>
                  <a:pt x="47" y="66"/>
                </a:lnTo>
                <a:lnTo>
                  <a:pt x="42" y="67"/>
                </a:lnTo>
                <a:lnTo>
                  <a:pt x="37" y="6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29" name="Freeform 347"/>
          <p:cNvSpPr>
            <a:spLocks/>
          </p:cNvSpPr>
          <p:nvPr/>
        </p:nvSpPr>
        <p:spPr bwMode="auto">
          <a:xfrm>
            <a:off x="4743450" y="3925888"/>
            <a:ext cx="20638" cy="30162"/>
          </a:xfrm>
          <a:custGeom>
            <a:avLst/>
            <a:gdLst>
              <a:gd name="T0" fmla="*/ 2147483647 w 39"/>
              <a:gd name="T1" fmla="*/ 2147483647 h 56"/>
              <a:gd name="T2" fmla="*/ 2147483647 w 39"/>
              <a:gd name="T3" fmla="*/ 2147483647 h 56"/>
              <a:gd name="T4" fmla="*/ 2147483647 w 39"/>
              <a:gd name="T5" fmla="*/ 2147483647 h 56"/>
              <a:gd name="T6" fmla="*/ 2147483647 w 39"/>
              <a:gd name="T7" fmla="*/ 2147483647 h 56"/>
              <a:gd name="T8" fmla="*/ 2147483647 w 39"/>
              <a:gd name="T9" fmla="*/ 2147483647 h 56"/>
              <a:gd name="T10" fmla="*/ 2147483647 w 39"/>
              <a:gd name="T11" fmla="*/ 2147483647 h 56"/>
              <a:gd name="T12" fmla="*/ 2147483647 w 39"/>
              <a:gd name="T13" fmla="*/ 2147483647 h 56"/>
              <a:gd name="T14" fmla="*/ 2147483647 w 39"/>
              <a:gd name="T15" fmla="*/ 0 h 56"/>
              <a:gd name="T16" fmla="*/ 2147483647 w 39"/>
              <a:gd name="T17" fmla="*/ 0 h 56"/>
              <a:gd name="T18" fmla="*/ 2147483647 w 39"/>
              <a:gd name="T19" fmla="*/ 2147483647 h 56"/>
              <a:gd name="T20" fmla="*/ 2147483647 w 39"/>
              <a:gd name="T21" fmla="*/ 2147483647 h 56"/>
              <a:gd name="T22" fmla="*/ 2147483647 w 39"/>
              <a:gd name="T23" fmla="*/ 2147483647 h 56"/>
              <a:gd name="T24" fmla="*/ 0 w 39"/>
              <a:gd name="T25" fmla="*/ 2147483647 h 56"/>
              <a:gd name="T26" fmla="*/ 2147483647 w 39"/>
              <a:gd name="T27" fmla="*/ 2147483647 h 56"/>
              <a:gd name="T28" fmla="*/ 2147483647 w 39"/>
              <a:gd name="T29" fmla="*/ 2147483647 h 56"/>
              <a:gd name="T30" fmla="*/ 2147483647 w 39"/>
              <a:gd name="T31" fmla="*/ 2147483647 h 56"/>
              <a:gd name="T32" fmla="*/ 2147483647 w 39"/>
              <a:gd name="T33" fmla="*/ 2147483647 h 56"/>
              <a:gd name="T34" fmla="*/ 2147483647 w 39"/>
              <a:gd name="T35" fmla="*/ 2147483647 h 56"/>
              <a:gd name="T36" fmla="*/ 2147483647 w 39"/>
              <a:gd name="T37" fmla="*/ 2147483647 h 56"/>
              <a:gd name="T38" fmla="*/ 2147483647 w 39"/>
              <a:gd name="T39" fmla="*/ 2147483647 h 56"/>
              <a:gd name="T40" fmla="*/ 2147483647 w 39"/>
              <a:gd name="T41" fmla="*/ 2147483647 h 56"/>
              <a:gd name="T42" fmla="*/ 2147483647 w 39"/>
              <a:gd name="T43" fmla="*/ 2147483647 h 56"/>
              <a:gd name="T44" fmla="*/ 2147483647 w 39"/>
              <a:gd name="T45" fmla="*/ 2147483647 h 5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9" h="56">
                <a:moveTo>
                  <a:pt x="33" y="16"/>
                </a:moveTo>
                <a:lnTo>
                  <a:pt x="33" y="16"/>
                </a:lnTo>
                <a:lnTo>
                  <a:pt x="34" y="12"/>
                </a:lnTo>
                <a:lnTo>
                  <a:pt x="37" y="9"/>
                </a:lnTo>
                <a:lnTo>
                  <a:pt x="37" y="8"/>
                </a:lnTo>
                <a:lnTo>
                  <a:pt x="37" y="6"/>
                </a:lnTo>
                <a:lnTo>
                  <a:pt x="29" y="4"/>
                </a:lnTo>
                <a:lnTo>
                  <a:pt x="24" y="0"/>
                </a:lnTo>
                <a:lnTo>
                  <a:pt x="22" y="0"/>
                </a:lnTo>
                <a:lnTo>
                  <a:pt x="15" y="4"/>
                </a:lnTo>
                <a:lnTo>
                  <a:pt x="10" y="11"/>
                </a:lnTo>
                <a:lnTo>
                  <a:pt x="4" y="16"/>
                </a:lnTo>
                <a:lnTo>
                  <a:pt x="0" y="24"/>
                </a:lnTo>
                <a:lnTo>
                  <a:pt x="7" y="31"/>
                </a:lnTo>
                <a:lnTo>
                  <a:pt x="13" y="38"/>
                </a:lnTo>
                <a:lnTo>
                  <a:pt x="17" y="46"/>
                </a:lnTo>
                <a:lnTo>
                  <a:pt x="21" y="56"/>
                </a:lnTo>
                <a:lnTo>
                  <a:pt x="32" y="56"/>
                </a:lnTo>
                <a:lnTo>
                  <a:pt x="33" y="54"/>
                </a:lnTo>
                <a:lnTo>
                  <a:pt x="39" y="24"/>
                </a:lnTo>
                <a:lnTo>
                  <a:pt x="37" y="23"/>
                </a:lnTo>
                <a:lnTo>
                  <a:pt x="34" y="20"/>
                </a:lnTo>
                <a:lnTo>
                  <a:pt x="33" y="1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30" name="Freeform 348"/>
          <p:cNvSpPr>
            <a:spLocks/>
          </p:cNvSpPr>
          <p:nvPr/>
        </p:nvSpPr>
        <p:spPr bwMode="auto">
          <a:xfrm>
            <a:off x="4768850" y="3925888"/>
            <a:ext cx="23813" cy="30162"/>
          </a:xfrm>
          <a:custGeom>
            <a:avLst/>
            <a:gdLst>
              <a:gd name="T0" fmla="*/ 2147483647 w 45"/>
              <a:gd name="T1" fmla="*/ 0 h 56"/>
              <a:gd name="T2" fmla="*/ 2147483647 w 45"/>
              <a:gd name="T3" fmla="*/ 0 h 56"/>
              <a:gd name="T4" fmla="*/ 2147483647 w 45"/>
              <a:gd name="T5" fmla="*/ 0 h 56"/>
              <a:gd name="T6" fmla="*/ 2147483647 w 45"/>
              <a:gd name="T7" fmla="*/ 2147483647 h 56"/>
              <a:gd name="T8" fmla="*/ 2147483647 w 45"/>
              <a:gd name="T9" fmla="*/ 2147483647 h 56"/>
              <a:gd name="T10" fmla="*/ 2147483647 w 45"/>
              <a:gd name="T11" fmla="*/ 2147483647 h 56"/>
              <a:gd name="T12" fmla="*/ 2147483647 w 45"/>
              <a:gd name="T13" fmla="*/ 2147483647 h 56"/>
              <a:gd name="T14" fmla="*/ 2147483647 w 45"/>
              <a:gd name="T15" fmla="*/ 2147483647 h 56"/>
              <a:gd name="T16" fmla="*/ 2147483647 w 45"/>
              <a:gd name="T17" fmla="*/ 2147483647 h 56"/>
              <a:gd name="T18" fmla="*/ 2147483647 w 45"/>
              <a:gd name="T19" fmla="*/ 2147483647 h 56"/>
              <a:gd name="T20" fmla="*/ 2147483647 w 45"/>
              <a:gd name="T21" fmla="*/ 2147483647 h 56"/>
              <a:gd name="T22" fmla="*/ 0 w 45"/>
              <a:gd name="T23" fmla="*/ 2147483647 h 56"/>
              <a:gd name="T24" fmla="*/ 2147483647 w 45"/>
              <a:gd name="T25" fmla="*/ 2147483647 h 56"/>
              <a:gd name="T26" fmla="*/ 2147483647 w 45"/>
              <a:gd name="T27" fmla="*/ 2147483647 h 56"/>
              <a:gd name="T28" fmla="*/ 2147483647 w 45"/>
              <a:gd name="T29" fmla="*/ 2147483647 h 56"/>
              <a:gd name="T30" fmla="*/ 2147483647 w 45"/>
              <a:gd name="T31" fmla="*/ 2147483647 h 56"/>
              <a:gd name="T32" fmla="*/ 2147483647 w 45"/>
              <a:gd name="T33" fmla="*/ 2147483647 h 56"/>
              <a:gd name="T34" fmla="*/ 2147483647 w 45"/>
              <a:gd name="T35" fmla="*/ 2147483647 h 56"/>
              <a:gd name="T36" fmla="*/ 2147483647 w 45"/>
              <a:gd name="T37" fmla="*/ 2147483647 h 56"/>
              <a:gd name="T38" fmla="*/ 2147483647 w 45"/>
              <a:gd name="T39" fmla="*/ 2147483647 h 56"/>
              <a:gd name="T40" fmla="*/ 2147483647 w 45"/>
              <a:gd name="T41" fmla="*/ 2147483647 h 56"/>
              <a:gd name="T42" fmla="*/ 2147483647 w 45"/>
              <a:gd name="T43" fmla="*/ 2147483647 h 56"/>
              <a:gd name="T44" fmla="*/ 2147483647 w 45"/>
              <a:gd name="T45" fmla="*/ 2147483647 h 56"/>
              <a:gd name="T46" fmla="*/ 2147483647 w 45"/>
              <a:gd name="T47" fmla="*/ 2147483647 h 56"/>
              <a:gd name="T48" fmla="*/ 2147483647 w 45"/>
              <a:gd name="T49" fmla="*/ 0 h 5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45" h="56">
                <a:moveTo>
                  <a:pt x="16" y="0"/>
                </a:moveTo>
                <a:lnTo>
                  <a:pt x="16" y="0"/>
                </a:lnTo>
                <a:lnTo>
                  <a:pt x="15" y="0"/>
                </a:lnTo>
                <a:lnTo>
                  <a:pt x="9" y="4"/>
                </a:lnTo>
                <a:lnTo>
                  <a:pt x="1" y="6"/>
                </a:lnTo>
                <a:lnTo>
                  <a:pt x="1" y="8"/>
                </a:lnTo>
                <a:lnTo>
                  <a:pt x="1" y="9"/>
                </a:lnTo>
                <a:lnTo>
                  <a:pt x="4" y="12"/>
                </a:lnTo>
                <a:lnTo>
                  <a:pt x="5" y="16"/>
                </a:lnTo>
                <a:lnTo>
                  <a:pt x="4" y="20"/>
                </a:lnTo>
                <a:lnTo>
                  <a:pt x="1" y="23"/>
                </a:lnTo>
                <a:lnTo>
                  <a:pt x="0" y="24"/>
                </a:lnTo>
                <a:lnTo>
                  <a:pt x="5" y="54"/>
                </a:lnTo>
                <a:lnTo>
                  <a:pt x="7" y="56"/>
                </a:lnTo>
                <a:lnTo>
                  <a:pt x="43" y="56"/>
                </a:lnTo>
                <a:lnTo>
                  <a:pt x="45" y="56"/>
                </a:lnTo>
                <a:lnTo>
                  <a:pt x="45" y="54"/>
                </a:lnTo>
                <a:lnTo>
                  <a:pt x="43" y="45"/>
                </a:lnTo>
                <a:lnTo>
                  <a:pt x="42" y="36"/>
                </a:lnTo>
                <a:lnTo>
                  <a:pt x="41" y="28"/>
                </a:lnTo>
                <a:lnTo>
                  <a:pt x="37" y="21"/>
                </a:lnTo>
                <a:lnTo>
                  <a:pt x="33" y="15"/>
                </a:lnTo>
                <a:lnTo>
                  <a:pt x="28" y="9"/>
                </a:lnTo>
                <a:lnTo>
                  <a:pt x="23" y="4"/>
                </a:lnTo>
                <a:lnTo>
                  <a:pt x="1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31" name="Freeform 349"/>
          <p:cNvSpPr>
            <a:spLocks noEditPoints="1"/>
          </p:cNvSpPr>
          <p:nvPr/>
        </p:nvSpPr>
        <p:spPr bwMode="auto">
          <a:xfrm>
            <a:off x="4749800" y="3892550"/>
            <a:ext cx="31750" cy="33338"/>
          </a:xfrm>
          <a:custGeom>
            <a:avLst/>
            <a:gdLst>
              <a:gd name="T0" fmla="*/ 2147483647 w 57"/>
              <a:gd name="T1" fmla="*/ 2147483647 h 59"/>
              <a:gd name="T2" fmla="*/ 2147483647 w 57"/>
              <a:gd name="T3" fmla="*/ 2147483647 h 59"/>
              <a:gd name="T4" fmla="*/ 2147483647 w 57"/>
              <a:gd name="T5" fmla="*/ 2147483647 h 59"/>
              <a:gd name="T6" fmla="*/ 2147483647 w 57"/>
              <a:gd name="T7" fmla="*/ 2147483647 h 59"/>
              <a:gd name="T8" fmla="*/ 2147483647 w 57"/>
              <a:gd name="T9" fmla="*/ 0 h 59"/>
              <a:gd name="T10" fmla="*/ 2147483647 w 57"/>
              <a:gd name="T11" fmla="*/ 2147483647 h 59"/>
              <a:gd name="T12" fmla="*/ 2147483647 w 57"/>
              <a:gd name="T13" fmla="*/ 2147483647 h 59"/>
              <a:gd name="T14" fmla="*/ 2147483647 w 57"/>
              <a:gd name="T15" fmla="*/ 2147483647 h 59"/>
              <a:gd name="T16" fmla="*/ 0 w 57"/>
              <a:gd name="T17" fmla="*/ 2147483647 h 59"/>
              <a:gd name="T18" fmla="*/ 2147483647 w 57"/>
              <a:gd name="T19" fmla="*/ 2147483647 h 59"/>
              <a:gd name="T20" fmla="*/ 2147483647 w 57"/>
              <a:gd name="T21" fmla="*/ 2147483647 h 59"/>
              <a:gd name="T22" fmla="*/ 2147483647 w 57"/>
              <a:gd name="T23" fmla="*/ 2147483647 h 59"/>
              <a:gd name="T24" fmla="*/ 2147483647 w 57"/>
              <a:gd name="T25" fmla="*/ 2147483647 h 59"/>
              <a:gd name="T26" fmla="*/ 2147483647 w 57"/>
              <a:gd name="T27" fmla="*/ 2147483647 h 59"/>
              <a:gd name="T28" fmla="*/ 2147483647 w 57"/>
              <a:gd name="T29" fmla="*/ 2147483647 h 59"/>
              <a:gd name="T30" fmla="*/ 2147483647 w 57"/>
              <a:gd name="T31" fmla="*/ 2147483647 h 59"/>
              <a:gd name="T32" fmla="*/ 2147483647 w 57"/>
              <a:gd name="T33" fmla="*/ 2147483647 h 59"/>
              <a:gd name="T34" fmla="*/ 2147483647 w 57"/>
              <a:gd name="T35" fmla="*/ 2147483647 h 59"/>
              <a:gd name="T36" fmla="*/ 2147483647 w 57"/>
              <a:gd name="T37" fmla="*/ 2147483647 h 59"/>
              <a:gd name="T38" fmla="*/ 2147483647 w 57"/>
              <a:gd name="T39" fmla="*/ 2147483647 h 59"/>
              <a:gd name="T40" fmla="*/ 2147483647 w 57"/>
              <a:gd name="T41" fmla="*/ 2147483647 h 59"/>
              <a:gd name="T42" fmla="*/ 2147483647 w 57"/>
              <a:gd name="T43" fmla="*/ 2147483647 h 59"/>
              <a:gd name="T44" fmla="*/ 2147483647 w 57"/>
              <a:gd name="T45" fmla="*/ 2147483647 h 59"/>
              <a:gd name="T46" fmla="*/ 2147483647 w 57"/>
              <a:gd name="T47" fmla="*/ 2147483647 h 59"/>
              <a:gd name="T48" fmla="*/ 2147483647 w 57"/>
              <a:gd name="T49" fmla="*/ 2147483647 h 59"/>
              <a:gd name="T50" fmla="*/ 2147483647 w 57"/>
              <a:gd name="T51" fmla="*/ 2147483647 h 59"/>
              <a:gd name="T52" fmla="*/ 2147483647 w 57"/>
              <a:gd name="T53" fmla="*/ 2147483647 h 59"/>
              <a:gd name="T54" fmla="*/ 2147483647 w 57"/>
              <a:gd name="T55" fmla="*/ 2147483647 h 59"/>
              <a:gd name="T56" fmla="*/ 2147483647 w 57"/>
              <a:gd name="T57" fmla="*/ 2147483647 h 59"/>
              <a:gd name="T58" fmla="*/ 2147483647 w 57"/>
              <a:gd name="T59" fmla="*/ 2147483647 h 59"/>
              <a:gd name="T60" fmla="*/ 2147483647 w 57"/>
              <a:gd name="T61" fmla="*/ 2147483647 h 59"/>
              <a:gd name="T62" fmla="*/ 2147483647 w 57"/>
              <a:gd name="T63" fmla="*/ 2147483647 h 59"/>
              <a:gd name="T64" fmla="*/ 2147483647 w 57"/>
              <a:gd name="T65" fmla="*/ 2147483647 h 59"/>
              <a:gd name="T66" fmla="*/ 2147483647 w 57"/>
              <a:gd name="T67" fmla="*/ 2147483647 h 59"/>
              <a:gd name="T68" fmla="*/ 2147483647 w 57"/>
              <a:gd name="T69" fmla="*/ 2147483647 h 59"/>
              <a:gd name="T70" fmla="*/ 2147483647 w 57"/>
              <a:gd name="T71" fmla="*/ 2147483647 h 59"/>
              <a:gd name="T72" fmla="*/ 2147483647 w 57"/>
              <a:gd name="T73" fmla="*/ 2147483647 h 5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7" h="59">
                <a:moveTo>
                  <a:pt x="57" y="30"/>
                </a:moveTo>
                <a:lnTo>
                  <a:pt x="57" y="30"/>
                </a:lnTo>
                <a:lnTo>
                  <a:pt x="57" y="24"/>
                </a:lnTo>
                <a:lnTo>
                  <a:pt x="55" y="19"/>
                </a:lnTo>
                <a:lnTo>
                  <a:pt x="52" y="14"/>
                </a:lnTo>
                <a:lnTo>
                  <a:pt x="49" y="9"/>
                </a:lnTo>
                <a:lnTo>
                  <a:pt x="45" y="5"/>
                </a:lnTo>
                <a:lnTo>
                  <a:pt x="40" y="3"/>
                </a:lnTo>
                <a:lnTo>
                  <a:pt x="34" y="1"/>
                </a:lnTo>
                <a:lnTo>
                  <a:pt x="29" y="0"/>
                </a:lnTo>
                <a:lnTo>
                  <a:pt x="22" y="1"/>
                </a:lnTo>
                <a:lnTo>
                  <a:pt x="16" y="4"/>
                </a:lnTo>
                <a:lnTo>
                  <a:pt x="11" y="7"/>
                </a:lnTo>
                <a:lnTo>
                  <a:pt x="5" y="12"/>
                </a:lnTo>
                <a:lnTo>
                  <a:pt x="5" y="14"/>
                </a:lnTo>
                <a:lnTo>
                  <a:pt x="1" y="20"/>
                </a:lnTo>
                <a:lnTo>
                  <a:pt x="0" y="30"/>
                </a:lnTo>
                <a:lnTo>
                  <a:pt x="0" y="35"/>
                </a:lnTo>
                <a:lnTo>
                  <a:pt x="3" y="41"/>
                </a:lnTo>
                <a:lnTo>
                  <a:pt x="5" y="46"/>
                </a:lnTo>
                <a:lnTo>
                  <a:pt x="8" y="50"/>
                </a:lnTo>
                <a:lnTo>
                  <a:pt x="12" y="55"/>
                </a:lnTo>
                <a:lnTo>
                  <a:pt x="18" y="57"/>
                </a:lnTo>
                <a:lnTo>
                  <a:pt x="23" y="59"/>
                </a:lnTo>
                <a:lnTo>
                  <a:pt x="29" y="59"/>
                </a:lnTo>
                <a:lnTo>
                  <a:pt x="34" y="59"/>
                </a:lnTo>
                <a:lnTo>
                  <a:pt x="40" y="57"/>
                </a:lnTo>
                <a:lnTo>
                  <a:pt x="45" y="55"/>
                </a:lnTo>
                <a:lnTo>
                  <a:pt x="49" y="50"/>
                </a:lnTo>
                <a:lnTo>
                  <a:pt x="52" y="46"/>
                </a:lnTo>
                <a:lnTo>
                  <a:pt x="55" y="41"/>
                </a:lnTo>
                <a:lnTo>
                  <a:pt x="57" y="35"/>
                </a:lnTo>
                <a:lnTo>
                  <a:pt x="57" y="30"/>
                </a:lnTo>
                <a:close/>
                <a:moveTo>
                  <a:pt x="29" y="7"/>
                </a:moveTo>
                <a:lnTo>
                  <a:pt x="29" y="7"/>
                </a:lnTo>
                <a:lnTo>
                  <a:pt x="35" y="8"/>
                </a:lnTo>
                <a:lnTo>
                  <a:pt x="41" y="11"/>
                </a:lnTo>
                <a:lnTo>
                  <a:pt x="35" y="12"/>
                </a:lnTo>
                <a:lnTo>
                  <a:pt x="27" y="15"/>
                </a:lnTo>
                <a:lnTo>
                  <a:pt x="23" y="16"/>
                </a:lnTo>
                <a:lnTo>
                  <a:pt x="19" y="16"/>
                </a:lnTo>
                <a:lnTo>
                  <a:pt x="12" y="14"/>
                </a:lnTo>
                <a:lnTo>
                  <a:pt x="16" y="11"/>
                </a:lnTo>
                <a:lnTo>
                  <a:pt x="19" y="8"/>
                </a:lnTo>
                <a:lnTo>
                  <a:pt x="25" y="7"/>
                </a:lnTo>
                <a:lnTo>
                  <a:pt x="29" y="7"/>
                </a:lnTo>
                <a:close/>
                <a:moveTo>
                  <a:pt x="29" y="53"/>
                </a:moveTo>
                <a:lnTo>
                  <a:pt x="29" y="53"/>
                </a:lnTo>
                <a:lnTo>
                  <a:pt x="25" y="52"/>
                </a:lnTo>
                <a:lnTo>
                  <a:pt x="20" y="50"/>
                </a:lnTo>
                <a:lnTo>
                  <a:pt x="16" y="49"/>
                </a:lnTo>
                <a:lnTo>
                  <a:pt x="12" y="46"/>
                </a:lnTo>
                <a:lnTo>
                  <a:pt x="10" y="42"/>
                </a:lnTo>
                <a:lnTo>
                  <a:pt x="8" y="38"/>
                </a:lnTo>
                <a:lnTo>
                  <a:pt x="7" y="34"/>
                </a:lnTo>
                <a:lnTo>
                  <a:pt x="7" y="30"/>
                </a:lnTo>
                <a:lnTo>
                  <a:pt x="7" y="23"/>
                </a:lnTo>
                <a:lnTo>
                  <a:pt x="10" y="18"/>
                </a:lnTo>
                <a:lnTo>
                  <a:pt x="15" y="20"/>
                </a:lnTo>
                <a:lnTo>
                  <a:pt x="22" y="22"/>
                </a:lnTo>
                <a:lnTo>
                  <a:pt x="26" y="22"/>
                </a:lnTo>
                <a:lnTo>
                  <a:pt x="30" y="20"/>
                </a:lnTo>
                <a:lnTo>
                  <a:pt x="41" y="15"/>
                </a:lnTo>
                <a:lnTo>
                  <a:pt x="44" y="15"/>
                </a:lnTo>
                <a:lnTo>
                  <a:pt x="46" y="16"/>
                </a:lnTo>
                <a:lnTo>
                  <a:pt x="50" y="23"/>
                </a:lnTo>
                <a:lnTo>
                  <a:pt x="50" y="30"/>
                </a:lnTo>
                <a:lnTo>
                  <a:pt x="50" y="34"/>
                </a:lnTo>
                <a:lnTo>
                  <a:pt x="49" y="38"/>
                </a:lnTo>
                <a:lnTo>
                  <a:pt x="48" y="42"/>
                </a:lnTo>
                <a:lnTo>
                  <a:pt x="45" y="46"/>
                </a:lnTo>
                <a:lnTo>
                  <a:pt x="41" y="49"/>
                </a:lnTo>
                <a:lnTo>
                  <a:pt x="37" y="50"/>
                </a:lnTo>
                <a:lnTo>
                  <a:pt x="33" y="52"/>
                </a:lnTo>
                <a:lnTo>
                  <a:pt x="29" y="5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32" name="Freeform 350"/>
          <p:cNvSpPr>
            <a:spLocks/>
          </p:cNvSpPr>
          <p:nvPr/>
        </p:nvSpPr>
        <p:spPr bwMode="auto">
          <a:xfrm>
            <a:off x="4645025" y="3925888"/>
            <a:ext cx="23813" cy="30162"/>
          </a:xfrm>
          <a:custGeom>
            <a:avLst/>
            <a:gdLst>
              <a:gd name="T0" fmla="*/ 2147483647 w 45"/>
              <a:gd name="T1" fmla="*/ 2147483647 h 56"/>
              <a:gd name="T2" fmla="*/ 2147483647 w 45"/>
              <a:gd name="T3" fmla="*/ 2147483647 h 56"/>
              <a:gd name="T4" fmla="*/ 2147483647 w 45"/>
              <a:gd name="T5" fmla="*/ 2147483647 h 56"/>
              <a:gd name="T6" fmla="*/ 2147483647 w 45"/>
              <a:gd name="T7" fmla="*/ 2147483647 h 56"/>
              <a:gd name="T8" fmla="*/ 2147483647 w 45"/>
              <a:gd name="T9" fmla="*/ 2147483647 h 56"/>
              <a:gd name="T10" fmla="*/ 2147483647 w 45"/>
              <a:gd name="T11" fmla="*/ 2147483647 h 56"/>
              <a:gd name="T12" fmla="*/ 2147483647 w 45"/>
              <a:gd name="T13" fmla="*/ 2147483647 h 56"/>
              <a:gd name="T14" fmla="*/ 2147483647 w 45"/>
              <a:gd name="T15" fmla="*/ 0 h 56"/>
              <a:gd name="T16" fmla="*/ 2147483647 w 45"/>
              <a:gd name="T17" fmla="*/ 0 h 56"/>
              <a:gd name="T18" fmla="*/ 2147483647 w 45"/>
              <a:gd name="T19" fmla="*/ 2147483647 h 56"/>
              <a:gd name="T20" fmla="*/ 2147483647 w 45"/>
              <a:gd name="T21" fmla="*/ 2147483647 h 56"/>
              <a:gd name="T22" fmla="*/ 2147483647 w 45"/>
              <a:gd name="T23" fmla="*/ 2147483647 h 56"/>
              <a:gd name="T24" fmla="*/ 2147483647 w 45"/>
              <a:gd name="T25" fmla="*/ 2147483647 h 56"/>
              <a:gd name="T26" fmla="*/ 2147483647 w 45"/>
              <a:gd name="T27" fmla="*/ 2147483647 h 56"/>
              <a:gd name="T28" fmla="*/ 2147483647 w 45"/>
              <a:gd name="T29" fmla="*/ 2147483647 h 56"/>
              <a:gd name="T30" fmla="*/ 0 w 45"/>
              <a:gd name="T31" fmla="*/ 2147483647 h 56"/>
              <a:gd name="T32" fmla="*/ 0 w 45"/>
              <a:gd name="T33" fmla="*/ 2147483647 h 56"/>
              <a:gd name="T34" fmla="*/ 0 w 45"/>
              <a:gd name="T35" fmla="*/ 2147483647 h 56"/>
              <a:gd name="T36" fmla="*/ 2147483647 w 45"/>
              <a:gd name="T37" fmla="*/ 2147483647 h 56"/>
              <a:gd name="T38" fmla="*/ 2147483647 w 45"/>
              <a:gd name="T39" fmla="*/ 2147483647 h 56"/>
              <a:gd name="T40" fmla="*/ 2147483647 w 45"/>
              <a:gd name="T41" fmla="*/ 2147483647 h 56"/>
              <a:gd name="T42" fmla="*/ 2147483647 w 45"/>
              <a:gd name="T43" fmla="*/ 2147483647 h 56"/>
              <a:gd name="T44" fmla="*/ 2147483647 w 45"/>
              <a:gd name="T45" fmla="*/ 2147483647 h 56"/>
              <a:gd name="T46" fmla="*/ 2147483647 w 45"/>
              <a:gd name="T47" fmla="*/ 2147483647 h 56"/>
              <a:gd name="T48" fmla="*/ 2147483647 w 45"/>
              <a:gd name="T49" fmla="*/ 2147483647 h 5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45" h="56">
                <a:moveTo>
                  <a:pt x="39" y="16"/>
                </a:moveTo>
                <a:lnTo>
                  <a:pt x="39" y="16"/>
                </a:lnTo>
                <a:lnTo>
                  <a:pt x="41" y="12"/>
                </a:lnTo>
                <a:lnTo>
                  <a:pt x="43" y="9"/>
                </a:lnTo>
                <a:lnTo>
                  <a:pt x="43" y="8"/>
                </a:lnTo>
                <a:lnTo>
                  <a:pt x="42" y="6"/>
                </a:lnTo>
                <a:lnTo>
                  <a:pt x="35" y="4"/>
                </a:lnTo>
                <a:lnTo>
                  <a:pt x="30" y="0"/>
                </a:lnTo>
                <a:lnTo>
                  <a:pt x="28" y="0"/>
                </a:lnTo>
                <a:lnTo>
                  <a:pt x="22" y="4"/>
                </a:lnTo>
                <a:lnTo>
                  <a:pt x="16" y="9"/>
                </a:lnTo>
                <a:lnTo>
                  <a:pt x="12" y="15"/>
                </a:lnTo>
                <a:lnTo>
                  <a:pt x="8" y="21"/>
                </a:lnTo>
                <a:lnTo>
                  <a:pt x="4" y="28"/>
                </a:lnTo>
                <a:lnTo>
                  <a:pt x="3" y="36"/>
                </a:lnTo>
                <a:lnTo>
                  <a:pt x="0" y="45"/>
                </a:lnTo>
                <a:lnTo>
                  <a:pt x="0" y="54"/>
                </a:lnTo>
                <a:lnTo>
                  <a:pt x="0" y="56"/>
                </a:lnTo>
                <a:lnTo>
                  <a:pt x="1" y="56"/>
                </a:lnTo>
                <a:lnTo>
                  <a:pt x="38" y="56"/>
                </a:lnTo>
                <a:lnTo>
                  <a:pt x="39" y="54"/>
                </a:lnTo>
                <a:lnTo>
                  <a:pt x="45" y="24"/>
                </a:lnTo>
                <a:lnTo>
                  <a:pt x="43" y="23"/>
                </a:lnTo>
                <a:lnTo>
                  <a:pt x="41" y="20"/>
                </a:lnTo>
                <a:lnTo>
                  <a:pt x="39" y="1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33" name="Freeform 351"/>
          <p:cNvSpPr>
            <a:spLocks/>
          </p:cNvSpPr>
          <p:nvPr/>
        </p:nvSpPr>
        <p:spPr bwMode="auto">
          <a:xfrm>
            <a:off x="4675188" y="3925888"/>
            <a:ext cx="19050" cy="30162"/>
          </a:xfrm>
          <a:custGeom>
            <a:avLst/>
            <a:gdLst>
              <a:gd name="T0" fmla="*/ 2147483647 w 37"/>
              <a:gd name="T1" fmla="*/ 2147483647 h 56"/>
              <a:gd name="T2" fmla="*/ 2147483647 w 37"/>
              <a:gd name="T3" fmla="*/ 2147483647 h 56"/>
              <a:gd name="T4" fmla="*/ 2147483647 w 37"/>
              <a:gd name="T5" fmla="*/ 2147483647 h 56"/>
              <a:gd name="T6" fmla="*/ 2147483647 w 37"/>
              <a:gd name="T7" fmla="*/ 2147483647 h 56"/>
              <a:gd name="T8" fmla="*/ 2147483647 w 37"/>
              <a:gd name="T9" fmla="*/ 2147483647 h 56"/>
              <a:gd name="T10" fmla="*/ 2147483647 w 37"/>
              <a:gd name="T11" fmla="*/ 0 h 56"/>
              <a:gd name="T12" fmla="*/ 2147483647 w 37"/>
              <a:gd name="T13" fmla="*/ 0 h 56"/>
              <a:gd name="T14" fmla="*/ 2147483647 w 37"/>
              <a:gd name="T15" fmla="*/ 2147483647 h 56"/>
              <a:gd name="T16" fmla="*/ 2147483647 w 37"/>
              <a:gd name="T17" fmla="*/ 2147483647 h 56"/>
              <a:gd name="T18" fmla="*/ 2147483647 w 37"/>
              <a:gd name="T19" fmla="*/ 2147483647 h 56"/>
              <a:gd name="T20" fmla="*/ 2147483647 w 37"/>
              <a:gd name="T21" fmla="*/ 2147483647 h 56"/>
              <a:gd name="T22" fmla="*/ 2147483647 w 37"/>
              <a:gd name="T23" fmla="*/ 2147483647 h 56"/>
              <a:gd name="T24" fmla="*/ 2147483647 w 37"/>
              <a:gd name="T25" fmla="*/ 2147483647 h 56"/>
              <a:gd name="T26" fmla="*/ 2147483647 w 37"/>
              <a:gd name="T27" fmla="*/ 2147483647 h 56"/>
              <a:gd name="T28" fmla="*/ 2147483647 w 37"/>
              <a:gd name="T29" fmla="*/ 2147483647 h 56"/>
              <a:gd name="T30" fmla="*/ 0 w 37"/>
              <a:gd name="T31" fmla="*/ 2147483647 h 56"/>
              <a:gd name="T32" fmla="*/ 2147483647 w 37"/>
              <a:gd name="T33" fmla="*/ 2147483647 h 56"/>
              <a:gd name="T34" fmla="*/ 2147483647 w 37"/>
              <a:gd name="T35" fmla="*/ 2147483647 h 56"/>
              <a:gd name="T36" fmla="*/ 2147483647 w 37"/>
              <a:gd name="T37" fmla="*/ 2147483647 h 56"/>
              <a:gd name="T38" fmla="*/ 2147483647 w 37"/>
              <a:gd name="T39" fmla="*/ 2147483647 h 56"/>
              <a:gd name="T40" fmla="*/ 2147483647 w 37"/>
              <a:gd name="T41" fmla="*/ 2147483647 h 56"/>
              <a:gd name="T42" fmla="*/ 2147483647 w 37"/>
              <a:gd name="T43" fmla="*/ 2147483647 h 56"/>
              <a:gd name="T44" fmla="*/ 2147483647 w 37"/>
              <a:gd name="T45" fmla="*/ 2147483647 h 5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7" h="56">
                <a:moveTo>
                  <a:pt x="37" y="20"/>
                </a:moveTo>
                <a:lnTo>
                  <a:pt x="37" y="20"/>
                </a:lnTo>
                <a:lnTo>
                  <a:pt x="33" y="15"/>
                </a:lnTo>
                <a:lnTo>
                  <a:pt x="27" y="9"/>
                </a:lnTo>
                <a:lnTo>
                  <a:pt x="22" y="4"/>
                </a:lnTo>
                <a:lnTo>
                  <a:pt x="16" y="0"/>
                </a:lnTo>
                <a:lnTo>
                  <a:pt x="15" y="0"/>
                </a:lnTo>
                <a:lnTo>
                  <a:pt x="8" y="4"/>
                </a:lnTo>
                <a:lnTo>
                  <a:pt x="1" y="6"/>
                </a:lnTo>
                <a:lnTo>
                  <a:pt x="1" y="8"/>
                </a:lnTo>
                <a:lnTo>
                  <a:pt x="1" y="9"/>
                </a:lnTo>
                <a:lnTo>
                  <a:pt x="4" y="12"/>
                </a:lnTo>
                <a:lnTo>
                  <a:pt x="4" y="16"/>
                </a:lnTo>
                <a:lnTo>
                  <a:pt x="4" y="20"/>
                </a:lnTo>
                <a:lnTo>
                  <a:pt x="1" y="23"/>
                </a:lnTo>
                <a:lnTo>
                  <a:pt x="0" y="24"/>
                </a:lnTo>
                <a:lnTo>
                  <a:pt x="5" y="54"/>
                </a:lnTo>
                <a:lnTo>
                  <a:pt x="7" y="56"/>
                </a:lnTo>
                <a:lnTo>
                  <a:pt x="12" y="56"/>
                </a:lnTo>
                <a:lnTo>
                  <a:pt x="16" y="45"/>
                </a:lnTo>
                <a:lnTo>
                  <a:pt x="22" y="36"/>
                </a:lnTo>
                <a:lnTo>
                  <a:pt x="29" y="28"/>
                </a:lnTo>
                <a:lnTo>
                  <a:pt x="37" y="2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34" name="Freeform 352"/>
          <p:cNvSpPr>
            <a:spLocks noEditPoints="1"/>
          </p:cNvSpPr>
          <p:nvPr/>
        </p:nvSpPr>
        <p:spPr bwMode="auto">
          <a:xfrm>
            <a:off x="4656138" y="3892550"/>
            <a:ext cx="31750" cy="33338"/>
          </a:xfrm>
          <a:custGeom>
            <a:avLst/>
            <a:gdLst>
              <a:gd name="T0" fmla="*/ 2147483647 w 58"/>
              <a:gd name="T1" fmla="*/ 2147483647 h 59"/>
              <a:gd name="T2" fmla="*/ 2147483647 w 58"/>
              <a:gd name="T3" fmla="*/ 2147483647 h 59"/>
              <a:gd name="T4" fmla="*/ 2147483647 w 58"/>
              <a:gd name="T5" fmla="*/ 2147483647 h 59"/>
              <a:gd name="T6" fmla="*/ 2147483647 w 58"/>
              <a:gd name="T7" fmla="*/ 2147483647 h 59"/>
              <a:gd name="T8" fmla="*/ 2147483647 w 58"/>
              <a:gd name="T9" fmla="*/ 0 h 59"/>
              <a:gd name="T10" fmla="*/ 2147483647 w 58"/>
              <a:gd name="T11" fmla="*/ 2147483647 h 59"/>
              <a:gd name="T12" fmla="*/ 2147483647 w 58"/>
              <a:gd name="T13" fmla="*/ 2147483647 h 59"/>
              <a:gd name="T14" fmla="*/ 2147483647 w 58"/>
              <a:gd name="T15" fmla="*/ 2147483647 h 59"/>
              <a:gd name="T16" fmla="*/ 0 w 58"/>
              <a:gd name="T17" fmla="*/ 2147483647 h 59"/>
              <a:gd name="T18" fmla="*/ 2147483647 w 58"/>
              <a:gd name="T19" fmla="*/ 2147483647 h 59"/>
              <a:gd name="T20" fmla="*/ 2147483647 w 58"/>
              <a:gd name="T21" fmla="*/ 2147483647 h 59"/>
              <a:gd name="T22" fmla="*/ 2147483647 w 58"/>
              <a:gd name="T23" fmla="*/ 2147483647 h 59"/>
              <a:gd name="T24" fmla="*/ 2147483647 w 58"/>
              <a:gd name="T25" fmla="*/ 2147483647 h 59"/>
              <a:gd name="T26" fmla="*/ 2147483647 w 58"/>
              <a:gd name="T27" fmla="*/ 2147483647 h 59"/>
              <a:gd name="T28" fmla="*/ 2147483647 w 58"/>
              <a:gd name="T29" fmla="*/ 2147483647 h 59"/>
              <a:gd name="T30" fmla="*/ 2147483647 w 58"/>
              <a:gd name="T31" fmla="*/ 2147483647 h 59"/>
              <a:gd name="T32" fmla="*/ 2147483647 w 58"/>
              <a:gd name="T33" fmla="*/ 2147483647 h 59"/>
              <a:gd name="T34" fmla="*/ 2147483647 w 58"/>
              <a:gd name="T35" fmla="*/ 2147483647 h 59"/>
              <a:gd name="T36" fmla="*/ 2147483647 w 58"/>
              <a:gd name="T37" fmla="*/ 2147483647 h 59"/>
              <a:gd name="T38" fmla="*/ 2147483647 w 58"/>
              <a:gd name="T39" fmla="*/ 2147483647 h 59"/>
              <a:gd name="T40" fmla="*/ 2147483647 w 58"/>
              <a:gd name="T41" fmla="*/ 2147483647 h 59"/>
              <a:gd name="T42" fmla="*/ 2147483647 w 58"/>
              <a:gd name="T43" fmla="*/ 2147483647 h 59"/>
              <a:gd name="T44" fmla="*/ 2147483647 w 58"/>
              <a:gd name="T45" fmla="*/ 2147483647 h 59"/>
              <a:gd name="T46" fmla="*/ 2147483647 w 58"/>
              <a:gd name="T47" fmla="*/ 2147483647 h 59"/>
              <a:gd name="T48" fmla="*/ 2147483647 w 58"/>
              <a:gd name="T49" fmla="*/ 2147483647 h 59"/>
              <a:gd name="T50" fmla="*/ 2147483647 w 58"/>
              <a:gd name="T51" fmla="*/ 2147483647 h 59"/>
              <a:gd name="T52" fmla="*/ 2147483647 w 58"/>
              <a:gd name="T53" fmla="*/ 2147483647 h 59"/>
              <a:gd name="T54" fmla="*/ 2147483647 w 58"/>
              <a:gd name="T55" fmla="*/ 2147483647 h 59"/>
              <a:gd name="T56" fmla="*/ 2147483647 w 58"/>
              <a:gd name="T57" fmla="*/ 2147483647 h 59"/>
              <a:gd name="T58" fmla="*/ 2147483647 w 58"/>
              <a:gd name="T59" fmla="*/ 2147483647 h 59"/>
              <a:gd name="T60" fmla="*/ 2147483647 w 58"/>
              <a:gd name="T61" fmla="*/ 2147483647 h 59"/>
              <a:gd name="T62" fmla="*/ 2147483647 w 58"/>
              <a:gd name="T63" fmla="*/ 2147483647 h 59"/>
              <a:gd name="T64" fmla="*/ 2147483647 w 58"/>
              <a:gd name="T65" fmla="*/ 2147483647 h 59"/>
              <a:gd name="T66" fmla="*/ 2147483647 w 58"/>
              <a:gd name="T67" fmla="*/ 2147483647 h 59"/>
              <a:gd name="T68" fmla="*/ 2147483647 w 58"/>
              <a:gd name="T69" fmla="*/ 2147483647 h 59"/>
              <a:gd name="T70" fmla="*/ 2147483647 w 58"/>
              <a:gd name="T71" fmla="*/ 2147483647 h 59"/>
              <a:gd name="T72" fmla="*/ 2147483647 w 58"/>
              <a:gd name="T73" fmla="*/ 2147483647 h 5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8" h="59">
                <a:moveTo>
                  <a:pt x="58" y="30"/>
                </a:moveTo>
                <a:lnTo>
                  <a:pt x="58" y="30"/>
                </a:lnTo>
                <a:lnTo>
                  <a:pt x="56" y="24"/>
                </a:lnTo>
                <a:lnTo>
                  <a:pt x="55" y="19"/>
                </a:lnTo>
                <a:lnTo>
                  <a:pt x="52" y="14"/>
                </a:lnTo>
                <a:lnTo>
                  <a:pt x="49" y="9"/>
                </a:lnTo>
                <a:lnTo>
                  <a:pt x="45" y="5"/>
                </a:lnTo>
                <a:lnTo>
                  <a:pt x="40" y="3"/>
                </a:lnTo>
                <a:lnTo>
                  <a:pt x="34" y="1"/>
                </a:lnTo>
                <a:lnTo>
                  <a:pt x="29" y="0"/>
                </a:lnTo>
                <a:lnTo>
                  <a:pt x="22" y="1"/>
                </a:lnTo>
                <a:lnTo>
                  <a:pt x="17" y="4"/>
                </a:lnTo>
                <a:lnTo>
                  <a:pt x="11" y="7"/>
                </a:lnTo>
                <a:lnTo>
                  <a:pt x="6" y="12"/>
                </a:lnTo>
                <a:lnTo>
                  <a:pt x="6" y="14"/>
                </a:lnTo>
                <a:lnTo>
                  <a:pt x="2" y="20"/>
                </a:lnTo>
                <a:lnTo>
                  <a:pt x="0" y="30"/>
                </a:lnTo>
                <a:lnTo>
                  <a:pt x="0" y="35"/>
                </a:lnTo>
                <a:lnTo>
                  <a:pt x="3" y="41"/>
                </a:lnTo>
                <a:lnTo>
                  <a:pt x="6" y="46"/>
                </a:lnTo>
                <a:lnTo>
                  <a:pt x="8" y="50"/>
                </a:lnTo>
                <a:lnTo>
                  <a:pt x="13" y="55"/>
                </a:lnTo>
                <a:lnTo>
                  <a:pt x="18" y="57"/>
                </a:lnTo>
                <a:lnTo>
                  <a:pt x="23" y="59"/>
                </a:lnTo>
                <a:lnTo>
                  <a:pt x="29" y="59"/>
                </a:lnTo>
                <a:lnTo>
                  <a:pt x="34" y="59"/>
                </a:lnTo>
                <a:lnTo>
                  <a:pt x="40" y="57"/>
                </a:lnTo>
                <a:lnTo>
                  <a:pt x="45" y="55"/>
                </a:lnTo>
                <a:lnTo>
                  <a:pt x="49" y="50"/>
                </a:lnTo>
                <a:lnTo>
                  <a:pt x="52" y="46"/>
                </a:lnTo>
                <a:lnTo>
                  <a:pt x="55" y="41"/>
                </a:lnTo>
                <a:lnTo>
                  <a:pt x="56" y="35"/>
                </a:lnTo>
                <a:lnTo>
                  <a:pt x="58" y="30"/>
                </a:lnTo>
                <a:close/>
                <a:moveTo>
                  <a:pt x="29" y="7"/>
                </a:moveTo>
                <a:lnTo>
                  <a:pt x="29" y="7"/>
                </a:lnTo>
                <a:lnTo>
                  <a:pt x="36" y="8"/>
                </a:lnTo>
                <a:lnTo>
                  <a:pt x="41" y="11"/>
                </a:lnTo>
                <a:lnTo>
                  <a:pt x="36" y="12"/>
                </a:lnTo>
                <a:lnTo>
                  <a:pt x="28" y="15"/>
                </a:lnTo>
                <a:lnTo>
                  <a:pt x="23" y="16"/>
                </a:lnTo>
                <a:lnTo>
                  <a:pt x="19" y="16"/>
                </a:lnTo>
                <a:lnTo>
                  <a:pt x="13" y="14"/>
                </a:lnTo>
                <a:lnTo>
                  <a:pt x="15" y="11"/>
                </a:lnTo>
                <a:lnTo>
                  <a:pt x="19" y="8"/>
                </a:lnTo>
                <a:lnTo>
                  <a:pt x="23" y="7"/>
                </a:lnTo>
                <a:lnTo>
                  <a:pt x="29" y="7"/>
                </a:lnTo>
                <a:close/>
                <a:moveTo>
                  <a:pt x="29" y="53"/>
                </a:moveTo>
                <a:lnTo>
                  <a:pt x="29" y="53"/>
                </a:lnTo>
                <a:lnTo>
                  <a:pt x="25" y="52"/>
                </a:lnTo>
                <a:lnTo>
                  <a:pt x="21" y="50"/>
                </a:lnTo>
                <a:lnTo>
                  <a:pt x="17" y="49"/>
                </a:lnTo>
                <a:lnTo>
                  <a:pt x="13" y="46"/>
                </a:lnTo>
                <a:lnTo>
                  <a:pt x="10" y="42"/>
                </a:lnTo>
                <a:lnTo>
                  <a:pt x="8" y="38"/>
                </a:lnTo>
                <a:lnTo>
                  <a:pt x="7" y="34"/>
                </a:lnTo>
                <a:lnTo>
                  <a:pt x="6" y="30"/>
                </a:lnTo>
                <a:lnTo>
                  <a:pt x="7" y="23"/>
                </a:lnTo>
                <a:lnTo>
                  <a:pt x="10" y="18"/>
                </a:lnTo>
                <a:lnTo>
                  <a:pt x="15" y="20"/>
                </a:lnTo>
                <a:lnTo>
                  <a:pt x="22" y="22"/>
                </a:lnTo>
                <a:lnTo>
                  <a:pt x="26" y="22"/>
                </a:lnTo>
                <a:lnTo>
                  <a:pt x="30" y="20"/>
                </a:lnTo>
                <a:lnTo>
                  <a:pt x="41" y="15"/>
                </a:lnTo>
                <a:lnTo>
                  <a:pt x="44" y="15"/>
                </a:lnTo>
                <a:lnTo>
                  <a:pt x="47" y="16"/>
                </a:lnTo>
                <a:lnTo>
                  <a:pt x="49" y="23"/>
                </a:lnTo>
                <a:lnTo>
                  <a:pt x="51" y="30"/>
                </a:lnTo>
                <a:lnTo>
                  <a:pt x="51" y="34"/>
                </a:lnTo>
                <a:lnTo>
                  <a:pt x="49" y="38"/>
                </a:lnTo>
                <a:lnTo>
                  <a:pt x="47" y="42"/>
                </a:lnTo>
                <a:lnTo>
                  <a:pt x="44" y="46"/>
                </a:lnTo>
                <a:lnTo>
                  <a:pt x="41" y="49"/>
                </a:lnTo>
                <a:lnTo>
                  <a:pt x="37" y="50"/>
                </a:lnTo>
                <a:lnTo>
                  <a:pt x="33" y="52"/>
                </a:lnTo>
                <a:lnTo>
                  <a:pt x="29" y="5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35" name="Freeform 353"/>
          <p:cNvSpPr>
            <a:spLocks/>
          </p:cNvSpPr>
          <p:nvPr/>
        </p:nvSpPr>
        <p:spPr bwMode="auto">
          <a:xfrm>
            <a:off x="4683125" y="3938588"/>
            <a:ext cx="31750" cy="38100"/>
          </a:xfrm>
          <a:custGeom>
            <a:avLst/>
            <a:gdLst>
              <a:gd name="T0" fmla="*/ 2147483647 w 57"/>
              <a:gd name="T1" fmla="*/ 2147483647 h 72"/>
              <a:gd name="T2" fmla="*/ 2147483647 w 57"/>
              <a:gd name="T3" fmla="*/ 2147483647 h 72"/>
              <a:gd name="T4" fmla="*/ 2147483647 w 57"/>
              <a:gd name="T5" fmla="*/ 2147483647 h 72"/>
              <a:gd name="T6" fmla="*/ 2147483647 w 57"/>
              <a:gd name="T7" fmla="*/ 2147483647 h 72"/>
              <a:gd name="T8" fmla="*/ 2147483647 w 57"/>
              <a:gd name="T9" fmla="*/ 2147483647 h 72"/>
              <a:gd name="T10" fmla="*/ 2147483647 w 57"/>
              <a:gd name="T11" fmla="*/ 2147483647 h 72"/>
              <a:gd name="T12" fmla="*/ 2147483647 w 57"/>
              <a:gd name="T13" fmla="*/ 2147483647 h 72"/>
              <a:gd name="T14" fmla="*/ 2147483647 w 57"/>
              <a:gd name="T15" fmla="*/ 0 h 72"/>
              <a:gd name="T16" fmla="*/ 2147483647 w 57"/>
              <a:gd name="T17" fmla="*/ 0 h 72"/>
              <a:gd name="T18" fmla="*/ 2147483647 w 57"/>
              <a:gd name="T19" fmla="*/ 2147483647 h 72"/>
              <a:gd name="T20" fmla="*/ 2147483647 w 57"/>
              <a:gd name="T21" fmla="*/ 2147483647 h 72"/>
              <a:gd name="T22" fmla="*/ 2147483647 w 57"/>
              <a:gd name="T23" fmla="*/ 2147483647 h 72"/>
              <a:gd name="T24" fmla="*/ 2147483647 w 57"/>
              <a:gd name="T25" fmla="*/ 2147483647 h 72"/>
              <a:gd name="T26" fmla="*/ 2147483647 w 57"/>
              <a:gd name="T27" fmla="*/ 2147483647 h 72"/>
              <a:gd name="T28" fmla="*/ 2147483647 w 57"/>
              <a:gd name="T29" fmla="*/ 2147483647 h 72"/>
              <a:gd name="T30" fmla="*/ 0 w 57"/>
              <a:gd name="T31" fmla="*/ 2147483647 h 72"/>
              <a:gd name="T32" fmla="*/ 0 w 57"/>
              <a:gd name="T33" fmla="*/ 2147483647 h 72"/>
              <a:gd name="T34" fmla="*/ 0 w 57"/>
              <a:gd name="T35" fmla="*/ 2147483647 h 72"/>
              <a:gd name="T36" fmla="*/ 2147483647 w 57"/>
              <a:gd name="T37" fmla="*/ 2147483647 h 72"/>
              <a:gd name="T38" fmla="*/ 2147483647 w 57"/>
              <a:gd name="T39" fmla="*/ 2147483647 h 72"/>
              <a:gd name="T40" fmla="*/ 2147483647 w 57"/>
              <a:gd name="T41" fmla="*/ 2147483647 h 72"/>
              <a:gd name="T42" fmla="*/ 2147483647 w 57"/>
              <a:gd name="T43" fmla="*/ 2147483647 h 72"/>
              <a:gd name="T44" fmla="*/ 2147483647 w 57"/>
              <a:gd name="T45" fmla="*/ 2147483647 h 72"/>
              <a:gd name="T46" fmla="*/ 2147483647 w 57"/>
              <a:gd name="T47" fmla="*/ 2147483647 h 72"/>
              <a:gd name="T48" fmla="*/ 2147483647 w 57"/>
              <a:gd name="T49" fmla="*/ 2147483647 h 7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7" h="72">
                <a:moveTo>
                  <a:pt x="52" y="21"/>
                </a:moveTo>
                <a:lnTo>
                  <a:pt x="52" y="21"/>
                </a:lnTo>
                <a:lnTo>
                  <a:pt x="52" y="17"/>
                </a:lnTo>
                <a:lnTo>
                  <a:pt x="56" y="12"/>
                </a:lnTo>
                <a:lnTo>
                  <a:pt x="56" y="10"/>
                </a:lnTo>
                <a:lnTo>
                  <a:pt x="54" y="10"/>
                </a:lnTo>
                <a:lnTo>
                  <a:pt x="46" y="6"/>
                </a:lnTo>
                <a:lnTo>
                  <a:pt x="38" y="0"/>
                </a:lnTo>
                <a:lnTo>
                  <a:pt x="35" y="0"/>
                </a:lnTo>
                <a:lnTo>
                  <a:pt x="28" y="6"/>
                </a:lnTo>
                <a:lnTo>
                  <a:pt x="22" y="11"/>
                </a:lnTo>
                <a:lnTo>
                  <a:pt x="15" y="19"/>
                </a:lnTo>
                <a:lnTo>
                  <a:pt x="9" y="27"/>
                </a:lnTo>
                <a:lnTo>
                  <a:pt x="5" y="37"/>
                </a:lnTo>
                <a:lnTo>
                  <a:pt x="3" y="48"/>
                </a:lnTo>
                <a:lnTo>
                  <a:pt x="0" y="59"/>
                </a:lnTo>
                <a:lnTo>
                  <a:pt x="0" y="70"/>
                </a:lnTo>
                <a:lnTo>
                  <a:pt x="0" y="71"/>
                </a:lnTo>
                <a:lnTo>
                  <a:pt x="1" y="72"/>
                </a:lnTo>
                <a:lnTo>
                  <a:pt x="49" y="72"/>
                </a:lnTo>
                <a:lnTo>
                  <a:pt x="50" y="71"/>
                </a:lnTo>
                <a:lnTo>
                  <a:pt x="57" y="32"/>
                </a:lnTo>
                <a:lnTo>
                  <a:pt x="56" y="30"/>
                </a:lnTo>
                <a:lnTo>
                  <a:pt x="53" y="26"/>
                </a:lnTo>
                <a:lnTo>
                  <a:pt x="52" y="2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36" name="Freeform 354"/>
          <p:cNvSpPr>
            <a:spLocks/>
          </p:cNvSpPr>
          <p:nvPr/>
        </p:nvSpPr>
        <p:spPr bwMode="auto">
          <a:xfrm>
            <a:off x="4721225" y="3938588"/>
            <a:ext cx="30163" cy="38100"/>
          </a:xfrm>
          <a:custGeom>
            <a:avLst/>
            <a:gdLst>
              <a:gd name="T0" fmla="*/ 2147483647 w 57"/>
              <a:gd name="T1" fmla="*/ 0 h 72"/>
              <a:gd name="T2" fmla="*/ 2147483647 w 57"/>
              <a:gd name="T3" fmla="*/ 0 h 72"/>
              <a:gd name="T4" fmla="*/ 2147483647 w 57"/>
              <a:gd name="T5" fmla="*/ 0 h 72"/>
              <a:gd name="T6" fmla="*/ 2147483647 w 57"/>
              <a:gd name="T7" fmla="*/ 2147483647 h 72"/>
              <a:gd name="T8" fmla="*/ 2147483647 w 57"/>
              <a:gd name="T9" fmla="*/ 2147483647 h 72"/>
              <a:gd name="T10" fmla="*/ 2147483647 w 57"/>
              <a:gd name="T11" fmla="*/ 2147483647 h 72"/>
              <a:gd name="T12" fmla="*/ 2147483647 w 57"/>
              <a:gd name="T13" fmla="*/ 2147483647 h 72"/>
              <a:gd name="T14" fmla="*/ 2147483647 w 57"/>
              <a:gd name="T15" fmla="*/ 2147483647 h 72"/>
              <a:gd name="T16" fmla="*/ 2147483647 w 57"/>
              <a:gd name="T17" fmla="*/ 2147483647 h 72"/>
              <a:gd name="T18" fmla="*/ 2147483647 w 57"/>
              <a:gd name="T19" fmla="*/ 2147483647 h 72"/>
              <a:gd name="T20" fmla="*/ 2147483647 w 57"/>
              <a:gd name="T21" fmla="*/ 2147483647 h 72"/>
              <a:gd name="T22" fmla="*/ 0 w 57"/>
              <a:gd name="T23" fmla="*/ 2147483647 h 72"/>
              <a:gd name="T24" fmla="*/ 2147483647 w 57"/>
              <a:gd name="T25" fmla="*/ 2147483647 h 72"/>
              <a:gd name="T26" fmla="*/ 2147483647 w 57"/>
              <a:gd name="T27" fmla="*/ 2147483647 h 72"/>
              <a:gd name="T28" fmla="*/ 2147483647 w 57"/>
              <a:gd name="T29" fmla="*/ 2147483647 h 72"/>
              <a:gd name="T30" fmla="*/ 2147483647 w 57"/>
              <a:gd name="T31" fmla="*/ 2147483647 h 72"/>
              <a:gd name="T32" fmla="*/ 2147483647 w 57"/>
              <a:gd name="T33" fmla="*/ 2147483647 h 72"/>
              <a:gd name="T34" fmla="*/ 2147483647 w 57"/>
              <a:gd name="T35" fmla="*/ 2147483647 h 72"/>
              <a:gd name="T36" fmla="*/ 2147483647 w 57"/>
              <a:gd name="T37" fmla="*/ 2147483647 h 72"/>
              <a:gd name="T38" fmla="*/ 2147483647 w 57"/>
              <a:gd name="T39" fmla="*/ 2147483647 h 72"/>
              <a:gd name="T40" fmla="*/ 2147483647 w 57"/>
              <a:gd name="T41" fmla="*/ 2147483647 h 72"/>
              <a:gd name="T42" fmla="*/ 2147483647 w 57"/>
              <a:gd name="T43" fmla="*/ 2147483647 h 72"/>
              <a:gd name="T44" fmla="*/ 2147483647 w 57"/>
              <a:gd name="T45" fmla="*/ 2147483647 h 72"/>
              <a:gd name="T46" fmla="*/ 2147483647 w 57"/>
              <a:gd name="T47" fmla="*/ 2147483647 h 72"/>
              <a:gd name="T48" fmla="*/ 2147483647 w 57"/>
              <a:gd name="T49" fmla="*/ 0 h 7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57" h="72">
                <a:moveTo>
                  <a:pt x="21" y="0"/>
                </a:moveTo>
                <a:lnTo>
                  <a:pt x="21" y="0"/>
                </a:lnTo>
                <a:lnTo>
                  <a:pt x="19" y="0"/>
                </a:lnTo>
                <a:lnTo>
                  <a:pt x="11" y="6"/>
                </a:lnTo>
                <a:lnTo>
                  <a:pt x="3" y="10"/>
                </a:lnTo>
                <a:lnTo>
                  <a:pt x="1" y="10"/>
                </a:lnTo>
                <a:lnTo>
                  <a:pt x="1" y="12"/>
                </a:lnTo>
                <a:lnTo>
                  <a:pt x="4" y="17"/>
                </a:lnTo>
                <a:lnTo>
                  <a:pt x="5" y="21"/>
                </a:lnTo>
                <a:lnTo>
                  <a:pt x="4" y="26"/>
                </a:lnTo>
                <a:lnTo>
                  <a:pt x="1" y="30"/>
                </a:lnTo>
                <a:lnTo>
                  <a:pt x="0" y="32"/>
                </a:lnTo>
                <a:lnTo>
                  <a:pt x="7" y="71"/>
                </a:lnTo>
                <a:lnTo>
                  <a:pt x="8" y="72"/>
                </a:lnTo>
                <a:lnTo>
                  <a:pt x="56" y="72"/>
                </a:lnTo>
                <a:lnTo>
                  <a:pt x="57" y="71"/>
                </a:lnTo>
                <a:lnTo>
                  <a:pt x="57" y="70"/>
                </a:lnTo>
                <a:lnTo>
                  <a:pt x="56" y="59"/>
                </a:lnTo>
                <a:lnTo>
                  <a:pt x="55" y="48"/>
                </a:lnTo>
                <a:lnTo>
                  <a:pt x="52" y="37"/>
                </a:lnTo>
                <a:lnTo>
                  <a:pt x="48" y="27"/>
                </a:lnTo>
                <a:lnTo>
                  <a:pt x="42" y="19"/>
                </a:lnTo>
                <a:lnTo>
                  <a:pt x="36" y="11"/>
                </a:lnTo>
                <a:lnTo>
                  <a:pt x="29" y="6"/>
                </a:lnTo>
                <a:lnTo>
                  <a:pt x="21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37" name="Freeform 355"/>
          <p:cNvSpPr>
            <a:spLocks/>
          </p:cNvSpPr>
          <p:nvPr/>
        </p:nvSpPr>
        <p:spPr bwMode="auto">
          <a:xfrm>
            <a:off x="3516313" y="1333500"/>
            <a:ext cx="44450" cy="19050"/>
          </a:xfrm>
          <a:custGeom>
            <a:avLst/>
            <a:gdLst>
              <a:gd name="T0" fmla="*/ 2147483647 w 81"/>
              <a:gd name="T1" fmla="*/ 0 h 37"/>
              <a:gd name="T2" fmla="*/ 0 w 81"/>
              <a:gd name="T3" fmla="*/ 2147483647 h 37"/>
              <a:gd name="T4" fmla="*/ 2147483647 w 81"/>
              <a:gd name="T5" fmla="*/ 2147483647 h 37"/>
              <a:gd name="T6" fmla="*/ 2147483647 w 81"/>
              <a:gd name="T7" fmla="*/ 2147483647 h 37"/>
              <a:gd name="T8" fmla="*/ 2147483647 w 81"/>
              <a:gd name="T9" fmla="*/ 2147483647 h 37"/>
              <a:gd name="T10" fmla="*/ 2147483647 w 81"/>
              <a:gd name="T11" fmla="*/ 2147483647 h 37"/>
              <a:gd name="T12" fmla="*/ 2147483647 w 81"/>
              <a:gd name="T13" fmla="*/ 2147483647 h 37"/>
              <a:gd name="T14" fmla="*/ 2147483647 w 81"/>
              <a:gd name="T15" fmla="*/ 0 h 37"/>
              <a:gd name="T16" fmla="*/ 2147483647 w 81"/>
              <a:gd name="T17" fmla="*/ 0 h 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1" h="37">
                <a:moveTo>
                  <a:pt x="10" y="0"/>
                </a:moveTo>
                <a:lnTo>
                  <a:pt x="0" y="33"/>
                </a:lnTo>
                <a:lnTo>
                  <a:pt x="1" y="36"/>
                </a:lnTo>
                <a:lnTo>
                  <a:pt x="5" y="37"/>
                </a:lnTo>
                <a:lnTo>
                  <a:pt x="76" y="37"/>
                </a:lnTo>
                <a:lnTo>
                  <a:pt x="79" y="36"/>
                </a:lnTo>
                <a:lnTo>
                  <a:pt x="81" y="33"/>
                </a:lnTo>
                <a:lnTo>
                  <a:pt x="70" y="0"/>
                </a:lnTo>
                <a:lnTo>
                  <a:pt x="10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38" name="Freeform 356"/>
          <p:cNvSpPr>
            <a:spLocks noEditPoints="1"/>
          </p:cNvSpPr>
          <p:nvPr/>
        </p:nvSpPr>
        <p:spPr bwMode="auto">
          <a:xfrm>
            <a:off x="3463925" y="1217613"/>
            <a:ext cx="147638" cy="111125"/>
          </a:xfrm>
          <a:custGeom>
            <a:avLst/>
            <a:gdLst>
              <a:gd name="T0" fmla="*/ 2147483647 w 272"/>
              <a:gd name="T1" fmla="*/ 0 h 206"/>
              <a:gd name="T2" fmla="*/ 2147483647 w 272"/>
              <a:gd name="T3" fmla="*/ 0 h 206"/>
              <a:gd name="T4" fmla="*/ 2147483647 w 272"/>
              <a:gd name="T5" fmla="*/ 2147483647 h 206"/>
              <a:gd name="T6" fmla="*/ 2147483647 w 272"/>
              <a:gd name="T7" fmla="*/ 2147483647 h 206"/>
              <a:gd name="T8" fmla="*/ 2147483647 w 272"/>
              <a:gd name="T9" fmla="*/ 2147483647 h 206"/>
              <a:gd name="T10" fmla="*/ 0 w 272"/>
              <a:gd name="T11" fmla="*/ 2147483647 h 206"/>
              <a:gd name="T12" fmla="*/ 0 w 272"/>
              <a:gd name="T13" fmla="*/ 2147483647 h 206"/>
              <a:gd name="T14" fmla="*/ 2147483647 w 272"/>
              <a:gd name="T15" fmla="*/ 2147483647 h 206"/>
              <a:gd name="T16" fmla="*/ 2147483647 w 272"/>
              <a:gd name="T17" fmla="*/ 2147483647 h 206"/>
              <a:gd name="T18" fmla="*/ 2147483647 w 272"/>
              <a:gd name="T19" fmla="*/ 2147483647 h 206"/>
              <a:gd name="T20" fmla="*/ 2147483647 w 272"/>
              <a:gd name="T21" fmla="*/ 2147483647 h 206"/>
              <a:gd name="T22" fmla="*/ 2147483647 w 272"/>
              <a:gd name="T23" fmla="*/ 2147483647 h 206"/>
              <a:gd name="T24" fmla="*/ 2147483647 w 272"/>
              <a:gd name="T25" fmla="*/ 2147483647 h 206"/>
              <a:gd name="T26" fmla="*/ 2147483647 w 272"/>
              <a:gd name="T27" fmla="*/ 2147483647 h 206"/>
              <a:gd name="T28" fmla="*/ 2147483647 w 272"/>
              <a:gd name="T29" fmla="*/ 2147483647 h 206"/>
              <a:gd name="T30" fmla="*/ 2147483647 w 272"/>
              <a:gd name="T31" fmla="*/ 2147483647 h 206"/>
              <a:gd name="T32" fmla="*/ 2147483647 w 272"/>
              <a:gd name="T33" fmla="*/ 2147483647 h 206"/>
              <a:gd name="T34" fmla="*/ 2147483647 w 272"/>
              <a:gd name="T35" fmla="*/ 2147483647 h 206"/>
              <a:gd name="T36" fmla="*/ 2147483647 w 272"/>
              <a:gd name="T37" fmla="*/ 2147483647 h 206"/>
              <a:gd name="T38" fmla="*/ 2147483647 w 272"/>
              <a:gd name="T39" fmla="*/ 2147483647 h 206"/>
              <a:gd name="T40" fmla="*/ 2147483647 w 272"/>
              <a:gd name="T41" fmla="*/ 0 h 206"/>
              <a:gd name="T42" fmla="*/ 2147483647 w 272"/>
              <a:gd name="T43" fmla="*/ 2147483647 h 206"/>
              <a:gd name="T44" fmla="*/ 2147483647 w 272"/>
              <a:gd name="T45" fmla="*/ 2147483647 h 206"/>
              <a:gd name="T46" fmla="*/ 2147483647 w 272"/>
              <a:gd name="T47" fmla="*/ 2147483647 h 206"/>
              <a:gd name="T48" fmla="*/ 2147483647 w 272"/>
              <a:gd name="T49" fmla="*/ 2147483647 h 206"/>
              <a:gd name="T50" fmla="*/ 2147483647 w 272"/>
              <a:gd name="T51" fmla="*/ 2147483647 h 20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72" h="206">
                <a:moveTo>
                  <a:pt x="252" y="0"/>
                </a:moveTo>
                <a:lnTo>
                  <a:pt x="19" y="0"/>
                </a:lnTo>
                <a:lnTo>
                  <a:pt x="12" y="2"/>
                </a:lnTo>
                <a:lnTo>
                  <a:pt x="5" y="6"/>
                </a:lnTo>
                <a:lnTo>
                  <a:pt x="1" y="13"/>
                </a:lnTo>
                <a:lnTo>
                  <a:pt x="0" y="21"/>
                </a:lnTo>
                <a:lnTo>
                  <a:pt x="0" y="187"/>
                </a:lnTo>
                <a:lnTo>
                  <a:pt x="1" y="195"/>
                </a:lnTo>
                <a:lnTo>
                  <a:pt x="5" y="201"/>
                </a:lnTo>
                <a:lnTo>
                  <a:pt x="12" y="205"/>
                </a:lnTo>
                <a:lnTo>
                  <a:pt x="19" y="206"/>
                </a:lnTo>
                <a:lnTo>
                  <a:pt x="252" y="206"/>
                </a:lnTo>
                <a:lnTo>
                  <a:pt x="259" y="205"/>
                </a:lnTo>
                <a:lnTo>
                  <a:pt x="266" y="201"/>
                </a:lnTo>
                <a:lnTo>
                  <a:pt x="270" y="195"/>
                </a:lnTo>
                <a:lnTo>
                  <a:pt x="272" y="187"/>
                </a:lnTo>
                <a:lnTo>
                  <a:pt x="272" y="21"/>
                </a:lnTo>
                <a:lnTo>
                  <a:pt x="270" y="13"/>
                </a:lnTo>
                <a:lnTo>
                  <a:pt x="266" y="6"/>
                </a:lnTo>
                <a:lnTo>
                  <a:pt x="259" y="2"/>
                </a:lnTo>
                <a:lnTo>
                  <a:pt x="252" y="0"/>
                </a:lnTo>
                <a:close/>
                <a:moveTo>
                  <a:pt x="257" y="189"/>
                </a:moveTo>
                <a:lnTo>
                  <a:pt x="15" y="189"/>
                </a:lnTo>
                <a:lnTo>
                  <a:pt x="15" y="14"/>
                </a:lnTo>
                <a:lnTo>
                  <a:pt x="257" y="14"/>
                </a:lnTo>
                <a:lnTo>
                  <a:pt x="257" y="18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39" name="Freeform 357"/>
          <p:cNvSpPr>
            <a:spLocks noEditPoints="1"/>
          </p:cNvSpPr>
          <p:nvPr/>
        </p:nvSpPr>
        <p:spPr bwMode="auto">
          <a:xfrm>
            <a:off x="3521075" y="1243013"/>
            <a:ext cx="30163" cy="31750"/>
          </a:xfrm>
          <a:custGeom>
            <a:avLst/>
            <a:gdLst>
              <a:gd name="T0" fmla="*/ 2147483647 w 57"/>
              <a:gd name="T1" fmla="*/ 2147483647 h 59"/>
              <a:gd name="T2" fmla="*/ 2147483647 w 57"/>
              <a:gd name="T3" fmla="*/ 2147483647 h 59"/>
              <a:gd name="T4" fmla="*/ 2147483647 w 57"/>
              <a:gd name="T5" fmla="*/ 2147483647 h 59"/>
              <a:gd name="T6" fmla="*/ 2147483647 w 57"/>
              <a:gd name="T7" fmla="*/ 2147483647 h 59"/>
              <a:gd name="T8" fmla="*/ 2147483647 w 57"/>
              <a:gd name="T9" fmla="*/ 2147483647 h 59"/>
              <a:gd name="T10" fmla="*/ 2147483647 w 57"/>
              <a:gd name="T11" fmla="*/ 2147483647 h 59"/>
              <a:gd name="T12" fmla="*/ 2147483647 w 57"/>
              <a:gd name="T13" fmla="*/ 2147483647 h 59"/>
              <a:gd name="T14" fmla="*/ 2147483647 w 57"/>
              <a:gd name="T15" fmla="*/ 2147483647 h 59"/>
              <a:gd name="T16" fmla="*/ 2147483647 w 57"/>
              <a:gd name="T17" fmla="*/ 0 h 59"/>
              <a:gd name="T18" fmla="*/ 2147483647 w 57"/>
              <a:gd name="T19" fmla="*/ 2147483647 h 59"/>
              <a:gd name="T20" fmla="*/ 2147483647 w 57"/>
              <a:gd name="T21" fmla="*/ 2147483647 h 59"/>
              <a:gd name="T22" fmla="*/ 2147483647 w 57"/>
              <a:gd name="T23" fmla="*/ 2147483647 h 59"/>
              <a:gd name="T24" fmla="*/ 0 w 57"/>
              <a:gd name="T25" fmla="*/ 2147483647 h 59"/>
              <a:gd name="T26" fmla="*/ 2147483647 w 57"/>
              <a:gd name="T27" fmla="*/ 2147483647 h 59"/>
              <a:gd name="T28" fmla="*/ 2147483647 w 57"/>
              <a:gd name="T29" fmla="*/ 2147483647 h 59"/>
              <a:gd name="T30" fmla="*/ 2147483647 w 57"/>
              <a:gd name="T31" fmla="*/ 2147483647 h 59"/>
              <a:gd name="T32" fmla="*/ 2147483647 w 57"/>
              <a:gd name="T33" fmla="*/ 2147483647 h 59"/>
              <a:gd name="T34" fmla="*/ 2147483647 w 57"/>
              <a:gd name="T35" fmla="*/ 2147483647 h 59"/>
              <a:gd name="T36" fmla="*/ 2147483647 w 57"/>
              <a:gd name="T37" fmla="*/ 2147483647 h 59"/>
              <a:gd name="T38" fmla="*/ 2147483647 w 57"/>
              <a:gd name="T39" fmla="*/ 2147483647 h 59"/>
              <a:gd name="T40" fmla="*/ 2147483647 w 57"/>
              <a:gd name="T41" fmla="*/ 2147483647 h 59"/>
              <a:gd name="T42" fmla="*/ 2147483647 w 57"/>
              <a:gd name="T43" fmla="*/ 2147483647 h 59"/>
              <a:gd name="T44" fmla="*/ 2147483647 w 57"/>
              <a:gd name="T45" fmla="*/ 2147483647 h 59"/>
              <a:gd name="T46" fmla="*/ 2147483647 w 57"/>
              <a:gd name="T47" fmla="*/ 2147483647 h 59"/>
              <a:gd name="T48" fmla="*/ 2147483647 w 57"/>
              <a:gd name="T49" fmla="*/ 2147483647 h 59"/>
              <a:gd name="T50" fmla="*/ 2147483647 w 57"/>
              <a:gd name="T51" fmla="*/ 2147483647 h 59"/>
              <a:gd name="T52" fmla="*/ 2147483647 w 57"/>
              <a:gd name="T53" fmla="*/ 2147483647 h 59"/>
              <a:gd name="T54" fmla="*/ 2147483647 w 57"/>
              <a:gd name="T55" fmla="*/ 2147483647 h 59"/>
              <a:gd name="T56" fmla="*/ 2147483647 w 57"/>
              <a:gd name="T57" fmla="*/ 2147483647 h 59"/>
              <a:gd name="T58" fmla="*/ 2147483647 w 57"/>
              <a:gd name="T59" fmla="*/ 2147483647 h 59"/>
              <a:gd name="T60" fmla="*/ 2147483647 w 57"/>
              <a:gd name="T61" fmla="*/ 2147483647 h 59"/>
              <a:gd name="T62" fmla="*/ 2147483647 w 57"/>
              <a:gd name="T63" fmla="*/ 2147483647 h 59"/>
              <a:gd name="T64" fmla="*/ 2147483647 w 57"/>
              <a:gd name="T65" fmla="*/ 2147483647 h 59"/>
              <a:gd name="T66" fmla="*/ 2147483647 w 57"/>
              <a:gd name="T67" fmla="*/ 2147483647 h 59"/>
              <a:gd name="T68" fmla="*/ 2147483647 w 57"/>
              <a:gd name="T69" fmla="*/ 2147483647 h 59"/>
              <a:gd name="T70" fmla="*/ 2147483647 w 57"/>
              <a:gd name="T71" fmla="*/ 2147483647 h 59"/>
              <a:gd name="T72" fmla="*/ 2147483647 w 57"/>
              <a:gd name="T73" fmla="*/ 2147483647 h 59"/>
              <a:gd name="T74" fmla="*/ 2147483647 w 57"/>
              <a:gd name="T75" fmla="*/ 2147483647 h 5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7" h="59">
                <a:moveTo>
                  <a:pt x="29" y="59"/>
                </a:moveTo>
                <a:lnTo>
                  <a:pt x="29" y="59"/>
                </a:lnTo>
                <a:lnTo>
                  <a:pt x="36" y="57"/>
                </a:lnTo>
                <a:lnTo>
                  <a:pt x="40" y="56"/>
                </a:lnTo>
                <a:lnTo>
                  <a:pt x="45" y="53"/>
                </a:lnTo>
                <a:lnTo>
                  <a:pt x="49" y="51"/>
                </a:lnTo>
                <a:lnTo>
                  <a:pt x="53" y="45"/>
                </a:lnTo>
                <a:lnTo>
                  <a:pt x="56" y="41"/>
                </a:lnTo>
                <a:lnTo>
                  <a:pt x="57" y="36"/>
                </a:lnTo>
                <a:lnTo>
                  <a:pt x="57" y="29"/>
                </a:lnTo>
                <a:lnTo>
                  <a:pt x="57" y="23"/>
                </a:lnTo>
                <a:lnTo>
                  <a:pt x="56" y="18"/>
                </a:lnTo>
                <a:lnTo>
                  <a:pt x="53" y="12"/>
                </a:lnTo>
                <a:lnTo>
                  <a:pt x="49" y="8"/>
                </a:lnTo>
                <a:lnTo>
                  <a:pt x="45" y="4"/>
                </a:lnTo>
                <a:lnTo>
                  <a:pt x="40" y="1"/>
                </a:lnTo>
                <a:lnTo>
                  <a:pt x="36" y="0"/>
                </a:lnTo>
                <a:lnTo>
                  <a:pt x="29" y="0"/>
                </a:lnTo>
                <a:lnTo>
                  <a:pt x="22" y="0"/>
                </a:lnTo>
                <a:lnTo>
                  <a:pt x="16" y="3"/>
                </a:lnTo>
                <a:lnTo>
                  <a:pt x="11" y="7"/>
                </a:lnTo>
                <a:lnTo>
                  <a:pt x="7" y="11"/>
                </a:lnTo>
                <a:lnTo>
                  <a:pt x="6" y="11"/>
                </a:lnTo>
                <a:lnTo>
                  <a:pt x="6" y="12"/>
                </a:lnTo>
                <a:lnTo>
                  <a:pt x="1" y="20"/>
                </a:lnTo>
                <a:lnTo>
                  <a:pt x="0" y="29"/>
                </a:lnTo>
                <a:lnTo>
                  <a:pt x="1" y="36"/>
                </a:lnTo>
                <a:lnTo>
                  <a:pt x="3" y="41"/>
                </a:lnTo>
                <a:lnTo>
                  <a:pt x="6" y="45"/>
                </a:lnTo>
                <a:lnTo>
                  <a:pt x="8" y="51"/>
                </a:lnTo>
                <a:lnTo>
                  <a:pt x="14" y="53"/>
                </a:lnTo>
                <a:lnTo>
                  <a:pt x="18" y="56"/>
                </a:lnTo>
                <a:lnTo>
                  <a:pt x="23" y="57"/>
                </a:lnTo>
                <a:lnTo>
                  <a:pt x="29" y="59"/>
                </a:lnTo>
                <a:close/>
                <a:moveTo>
                  <a:pt x="29" y="5"/>
                </a:moveTo>
                <a:lnTo>
                  <a:pt x="29" y="5"/>
                </a:lnTo>
                <a:lnTo>
                  <a:pt x="36" y="7"/>
                </a:lnTo>
                <a:lnTo>
                  <a:pt x="41" y="10"/>
                </a:lnTo>
                <a:lnTo>
                  <a:pt x="36" y="11"/>
                </a:lnTo>
                <a:lnTo>
                  <a:pt x="29" y="15"/>
                </a:lnTo>
                <a:lnTo>
                  <a:pt x="23" y="16"/>
                </a:lnTo>
                <a:lnTo>
                  <a:pt x="19" y="16"/>
                </a:lnTo>
                <a:lnTo>
                  <a:pt x="12" y="14"/>
                </a:lnTo>
                <a:lnTo>
                  <a:pt x="16" y="11"/>
                </a:lnTo>
                <a:lnTo>
                  <a:pt x="21" y="8"/>
                </a:lnTo>
                <a:lnTo>
                  <a:pt x="25" y="7"/>
                </a:lnTo>
                <a:lnTo>
                  <a:pt x="29" y="5"/>
                </a:lnTo>
                <a:close/>
                <a:moveTo>
                  <a:pt x="10" y="18"/>
                </a:moveTo>
                <a:lnTo>
                  <a:pt x="10" y="18"/>
                </a:lnTo>
                <a:lnTo>
                  <a:pt x="15" y="20"/>
                </a:lnTo>
                <a:lnTo>
                  <a:pt x="22" y="22"/>
                </a:lnTo>
                <a:lnTo>
                  <a:pt x="26" y="20"/>
                </a:lnTo>
                <a:lnTo>
                  <a:pt x="30" y="19"/>
                </a:lnTo>
                <a:lnTo>
                  <a:pt x="41" y="15"/>
                </a:lnTo>
                <a:lnTo>
                  <a:pt x="44" y="15"/>
                </a:lnTo>
                <a:lnTo>
                  <a:pt x="46" y="16"/>
                </a:lnTo>
                <a:lnTo>
                  <a:pt x="48" y="16"/>
                </a:lnTo>
                <a:lnTo>
                  <a:pt x="51" y="22"/>
                </a:lnTo>
                <a:lnTo>
                  <a:pt x="52" y="29"/>
                </a:lnTo>
                <a:lnTo>
                  <a:pt x="51" y="34"/>
                </a:lnTo>
                <a:lnTo>
                  <a:pt x="49" y="38"/>
                </a:lnTo>
                <a:lnTo>
                  <a:pt x="48" y="42"/>
                </a:lnTo>
                <a:lnTo>
                  <a:pt x="45" y="45"/>
                </a:lnTo>
                <a:lnTo>
                  <a:pt x="41" y="48"/>
                </a:lnTo>
                <a:lnTo>
                  <a:pt x="38" y="51"/>
                </a:lnTo>
                <a:lnTo>
                  <a:pt x="34" y="52"/>
                </a:lnTo>
                <a:lnTo>
                  <a:pt x="29" y="52"/>
                </a:lnTo>
                <a:lnTo>
                  <a:pt x="25" y="52"/>
                </a:lnTo>
                <a:lnTo>
                  <a:pt x="21" y="51"/>
                </a:lnTo>
                <a:lnTo>
                  <a:pt x="16" y="48"/>
                </a:lnTo>
                <a:lnTo>
                  <a:pt x="14" y="45"/>
                </a:lnTo>
                <a:lnTo>
                  <a:pt x="11" y="42"/>
                </a:lnTo>
                <a:lnTo>
                  <a:pt x="8" y="38"/>
                </a:lnTo>
                <a:lnTo>
                  <a:pt x="7" y="34"/>
                </a:lnTo>
                <a:lnTo>
                  <a:pt x="7" y="29"/>
                </a:lnTo>
                <a:lnTo>
                  <a:pt x="7" y="23"/>
                </a:lnTo>
                <a:lnTo>
                  <a:pt x="10" y="1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40" name="Freeform 358"/>
          <p:cNvSpPr>
            <a:spLocks/>
          </p:cNvSpPr>
          <p:nvPr/>
        </p:nvSpPr>
        <p:spPr bwMode="auto">
          <a:xfrm>
            <a:off x="3554413" y="1266825"/>
            <a:ext cx="15875" cy="23813"/>
          </a:xfrm>
          <a:custGeom>
            <a:avLst/>
            <a:gdLst>
              <a:gd name="T0" fmla="*/ 2147483647 w 29"/>
              <a:gd name="T1" fmla="*/ 2147483647 h 43"/>
              <a:gd name="T2" fmla="*/ 2147483647 w 29"/>
              <a:gd name="T3" fmla="*/ 2147483647 h 43"/>
              <a:gd name="T4" fmla="*/ 2147483647 w 29"/>
              <a:gd name="T5" fmla="*/ 2147483647 h 43"/>
              <a:gd name="T6" fmla="*/ 2147483647 w 29"/>
              <a:gd name="T7" fmla="*/ 2147483647 h 43"/>
              <a:gd name="T8" fmla="*/ 2147483647 w 29"/>
              <a:gd name="T9" fmla="*/ 2147483647 h 43"/>
              <a:gd name="T10" fmla="*/ 2147483647 w 29"/>
              <a:gd name="T11" fmla="*/ 2147483647 h 43"/>
              <a:gd name="T12" fmla="*/ 2147483647 w 29"/>
              <a:gd name="T13" fmla="*/ 2147483647 h 43"/>
              <a:gd name="T14" fmla="*/ 2147483647 w 29"/>
              <a:gd name="T15" fmla="*/ 2147483647 h 43"/>
              <a:gd name="T16" fmla="*/ 2147483647 w 29"/>
              <a:gd name="T17" fmla="*/ 2147483647 h 43"/>
              <a:gd name="T18" fmla="*/ 2147483647 w 29"/>
              <a:gd name="T19" fmla="*/ 2147483647 h 43"/>
              <a:gd name="T20" fmla="*/ 2147483647 w 29"/>
              <a:gd name="T21" fmla="*/ 2147483647 h 43"/>
              <a:gd name="T22" fmla="*/ 2147483647 w 29"/>
              <a:gd name="T23" fmla="*/ 0 h 43"/>
              <a:gd name="T24" fmla="*/ 2147483647 w 29"/>
              <a:gd name="T25" fmla="*/ 0 h 43"/>
              <a:gd name="T26" fmla="*/ 2147483647 w 29"/>
              <a:gd name="T27" fmla="*/ 2147483647 h 43"/>
              <a:gd name="T28" fmla="*/ 2147483647 w 29"/>
              <a:gd name="T29" fmla="*/ 2147483647 h 43"/>
              <a:gd name="T30" fmla="*/ 2147483647 w 29"/>
              <a:gd name="T31" fmla="*/ 2147483647 h 43"/>
              <a:gd name="T32" fmla="*/ 0 w 29"/>
              <a:gd name="T33" fmla="*/ 2147483647 h 43"/>
              <a:gd name="T34" fmla="*/ 2147483647 w 29"/>
              <a:gd name="T35" fmla="*/ 2147483647 h 43"/>
              <a:gd name="T36" fmla="*/ 2147483647 w 29"/>
              <a:gd name="T37" fmla="*/ 2147483647 h 43"/>
              <a:gd name="T38" fmla="*/ 2147483647 w 29"/>
              <a:gd name="T39" fmla="*/ 2147483647 h 43"/>
              <a:gd name="T40" fmla="*/ 2147483647 w 29"/>
              <a:gd name="T41" fmla="*/ 2147483647 h 43"/>
              <a:gd name="T42" fmla="*/ 2147483647 w 29"/>
              <a:gd name="T43" fmla="*/ 2147483647 h 4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9" h="43">
                <a:moveTo>
                  <a:pt x="24" y="43"/>
                </a:moveTo>
                <a:lnTo>
                  <a:pt x="24" y="43"/>
                </a:lnTo>
                <a:lnTo>
                  <a:pt x="24" y="42"/>
                </a:lnTo>
                <a:lnTo>
                  <a:pt x="29" y="19"/>
                </a:lnTo>
                <a:lnTo>
                  <a:pt x="29" y="17"/>
                </a:lnTo>
                <a:lnTo>
                  <a:pt x="27" y="15"/>
                </a:lnTo>
                <a:lnTo>
                  <a:pt x="26" y="12"/>
                </a:lnTo>
                <a:lnTo>
                  <a:pt x="26" y="9"/>
                </a:lnTo>
                <a:lnTo>
                  <a:pt x="29" y="7"/>
                </a:lnTo>
                <a:lnTo>
                  <a:pt x="29" y="5"/>
                </a:lnTo>
                <a:lnTo>
                  <a:pt x="23" y="2"/>
                </a:lnTo>
                <a:lnTo>
                  <a:pt x="18" y="0"/>
                </a:lnTo>
                <a:lnTo>
                  <a:pt x="16" y="0"/>
                </a:lnTo>
                <a:lnTo>
                  <a:pt x="11" y="2"/>
                </a:lnTo>
                <a:lnTo>
                  <a:pt x="7" y="7"/>
                </a:lnTo>
                <a:lnTo>
                  <a:pt x="3" y="12"/>
                </a:lnTo>
                <a:lnTo>
                  <a:pt x="0" y="17"/>
                </a:lnTo>
                <a:lnTo>
                  <a:pt x="5" y="23"/>
                </a:lnTo>
                <a:lnTo>
                  <a:pt x="9" y="28"/>
                </a:lnTo>
                <a:lnTo>
                  <a:pt x="13" y="35"/>
                </a:lnTo>
                <a:lnTo>
                  <a:pt x="16" y="43"/>
                </a:lnTo>
                <a:lnTo>
                  <a:pt x="24" y="4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41" name="Freeform 359"/>
          <p:cNvSpPr>
            <a:spLocks/>
          </p:cNvSpPr>
          <p:nvPr/>
        </p:nvSpPr>
        <p:spPr bwMode="auto">
          <a:xfrm>
            <a:off x="3575050" y="1266825"/>
            <a:ext cx="17463" cy="23813"/>
          </a:xfrm>
          <a:custGeom>
            <a:avLst/>
            <a:gdLst>
              <a:gd name="T0" fmla="*/ 2147483647 w 34"/>
              <a:gd name="T1" fmla="*/ 0 h 43"/>
              <a:gd name="T2" fmla="*/ 2147483647 w 34"/>
              <a:gd name="T3" fmla="*/ 0 h 43"/>
              <a:gd name="T4" fmla="*/ 2147483647 w 34"/>
              <a:gd name="T5" fmla="*/ 2147483647 h 43"/>
              <a:gd name="T6" fmla="*/ 2147483647 w 34"/>
              <a:gd name="T7" fmla="*/ 2147483647 h 43"/>
              <a:gd name="T8" fmla="*/ 0 w 34"/>
              <a:gd name="T9" fmla="*/ 2147483647 h 43"/>
              <a:gd name="T10" fmla="*/ 0 w 34"/>
              <a:gd name="T11" fmla="*/ 2147483647 h 43"/>
              <a:gd name="T12" fmla="*/ 2147483647 w 34"/>
              <a:gd name="T13" fmla="*/ 2147483647 h 43"/>
              <a:gd name="T14" fmla="*/ 2147483647 w 34"/>
              <a:gd name="T15" fmla="*/ 2147483647 h 43"/>
              <a:gd name="T16" fmla="*/ 2147483647 w 34"/>
              <a:gd name="T17" fmla="*/ 2147483647 h 43"/>
              <a:gd name="T18" fmla="*/ 0 w 34"/>
              <a:gd name="T19" fmla="*/ 2147483647 h 43"/>
              <a:gd name="T20" fmla="*/ 0 w 34"/>
              <a:gd name="T21" fmla="*/ 2147483647 h 43"/>
              <a:gd name="T22" fmla="*/ 2147483647 w 34"/>
              <a:gd name="T23" fmla="*/ 2147483647 h 43"/>
              <a:gd name="T24" fmla="*/ 2147483647 w 34"/>
              <a:gd name="T25" fmla="*/ 2147483647 h 43"/>
              <a:gd name="T26" fmla="*/ 2147483647 w 34"/>
              <a:gd name="T27" fmla="*/ 2147483647 h 43"/>
              <a:gd name="T28" fmla="*/ 2147483647 w 34"/>
              <a:gd name="T29" fmla="*/ 2147483647 h 43"/>
              <a:gd name="T30" fmla="*/ 2147483647 w 34"/>
              <a:gd name="T31" fmla="*/ 2147483647 h 43"/>
              <a:gd name="T32" fmla="*/ 2147483647 w 34"/>
              <a:gd name="T33" fmla="*/ 2147483647 h 43"/>
              <a:gd name="T34" fmla="*/ 2147483647 w 34"/>
              <a:gd name="T35" fmla="*/ 2147483647 h 43"/>
              <a:gd name="T36" fmla="*/ 2147483647 w 34"/>
              <a:gd name="T37" fmla="*/ 2147483647 h 43"/>
              <a:gd name="T38" fmla="*/ 2147483647 w 34"/>
              <a:gd name="T39" fmla="*/ 2147483647 h 43"/>
              <a:gd name="T40" fmla="*/ 2147483647 w 34"/>
              <a:gd name="T41" fmla="*/ 0 h 43"/>
              <a:gd name="T42" fmla="*/ 2147483647 w 34"/>
              <a:gd name="T43" fmla="*/ 0 h 43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34" h="43">
                <a:moveTo>
                  <a:pt x="11" y="0"/>
                </a:moveTo>
                <a:lnTo>
                  <a:pt x="11" y="0"/>
                </a:lnTo>
                <a:lnTo>
                  <a:pt x="7" y="2"/>
                </a:lnTo>
                <a:lnTo>
                  <a:pt x="1" y="5"/>
                </a:lnTo>
                <a:lnTo>
                  <a:pt x="0" y="5"/>
                </a:lnTo>
                <a:lnTo>
                  <a:pt x="0" y="7"/>
                </a:lnTo>
                <a:lnTo>
                  <a:pt x="2" y="9"/>
                </a:lnTo>
                <a:lnTo>
                  <a:pt x="2" y="12"/>
                </a:lnTo>
                <a:lnTo>
                  <a:pt x="2" y="15"/>
                </a:lnTo>
                <a:lnTo>
                  <a:pt x="0" y="17"/>
                </a:lnTo>
                <a:lnTo>
                  <a:pt x="0" y="19"/>
                </a:lnTo>
                <a:lnTo>
                  <a:pt x="4" y="42"/>
                </a:lnTo>
                <a:lnTo>
                  <a:pt x="4" y="43"/>
                </a:lnTo>
                <a:lnTo>
                  <a:pt x="34" y="43"/>
                </a:lnTo>
                <a:lnTo>
                  <a:pt x="34" y="42"/>
                </a:lnTo>
                <a:lnTo>
                  <a:pt x="32" y="28"/>
                </a:lnTo>
                <a:lnTo>
                  <a:pt x="28" y="16"/>
                </a:lnTo>
                <a:lnTo>
                  <a:pt x="24" y="11"/>
                </a:lnTo>
                <a:lnTo>
                  <a:pt x="22" y="7"/>
                </a:lnTo>
                <a:lnTo>
                  <a:pt x="17" y="2"/>
                </a:lnTo>
                <a:lnTo>
                  <a:pt x="12" y="0"/>
                </a:lnTo>
                <a:lnTo>
                  <a:pt x="11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42" name="Freeform 360"/>
          <p:cNvSpPr>
            <a:spLocks noEditPoints="1"/>
          </p:cNvSpPr>
          <p:nvPr/>
        </p:nvSpPr>
        <p:spPr bwMode="auto">
          <a:xfrm>
            <a:off x="3560763" y="1241425"/>
            <a:ext cx="25400" cy="25400"/>
          </a:xfrm>
          <a:custGeom>
            <a:avLst/>
            <a:gdLst>
              <a:gd name="T0" fmla="*/ 2147483647 w 45"/>
              <a:gd name="T1" fmla="*/ 2147483647 h 47"/>
              <a:gd name="T2" fmla="*/ 2147483647 w 45"/>
              <a:gd name="T3" fmla="*/ 2147483647 h 47"/>
              <a:gd name="T4" fmla="*/ 2147483647 w 45"/>
              <a:gd name="T5" fmla="*/ 2147483647 h 47"/>
              <a:gd name="T6" fmla="*/ 2147483647 w 45"/>
              <a:gd name="T7" fmla="*/ 2147483647 h 47"/>
              <a:gd name="T8" fmla="*/ 2147483647 w 45"/>
              <a:gd name="T9" fmla="*/ 2147483647 h 47"/>
              <a:gd name="T10" fmla="*/ 2147483647 w 45"/>
              <a:gd name="T11" fmla="*/ 2147483647 h 47"/>
              <a:gd name="T12" fmla="*/ 2147483647 w 45"/>
              <a:gd name="T13" fmla="*/ 2147483647 h 47"/>
              <a:gd name="T14" fmla="*/ 2147483647 w 45"/>
              <a:gd name="T15" fmla="*/ 2147483647 h 47"/>
              <a:gd name="T16" fmla="*/ 2147483647 w 45"/>
              <a:gd name="T17" fmla="*/ 0 h 47"/>
              <a:gd name="T18" fmla="*/ 2147483647 w 45"/>
              <a:gd name="T19" fmla="*/ 2147483647 h 47"/>
              <a:gd name="T20" fmla="*/ 2147483647 w 45"/>
              <a:gd name="T21" fmla="*/ 2147483647 h 47"/>
              <a:gd name="T22" fmla="*/ 0 w 45"/>
              <a:gd name="T23" fmla="*/ 2147483647 h 47"/>
              <a:gd name="T24" fmla="*/ 2147483647 w 45"/>
              <a:gd name="T25" fmla="*/ 2147483647 h 47"/>
              <a:gd name="T26" fmla="*/ 2147483647 w 45"/>
              <a:gd name="T27" fmla="*/ 2147483647 h 47"/>
              <a:gd name="T28" fmla="*/ 2147483647 w 45"/>
              <a:gd name="T29" fmla="*/ 2147483647 h 47"/>
              <a:gd name="T30" fmla="*/ 2147483647 w 45"/>
              <a:gd name="T31" fmla="*/ 2147483647 h 47"/>
              <a:gd name="T32" fmla="*/ 2147483647 w 45"/>
              <a:gd name="T33" fmla="*/ 2147483647 h 47"/>
              <a:gd name="T34" fmla="*/ 2147483647 w 45"/>
              <a:gd name="T35" fmla="*/ 2147483647 h 47"/>
              <a:gd name="T36" fmla="*/ 2147483647 w 45"/>
              <a:gd name="T37" fmla="*/ 2147483647 h 47"/>
              <a:gd name="T38" fmla="*/ 2147483647 w 45"/>
              <a:gd name="T39" fmla="*/ 2147483647 h 47"/>
              <a:gd name="T40" fmla="*/ 2147483647 w 45"/>
              <a:gd name="T41" fmla="*/ 2147483647 h 47"/>
              <a:gd name="T42" fmla="*/ 2147483647 w 45"/>
              <a:gd name="T43" fmla="*/ 2147483647 h 47"/>
              <a:gd name="T44" fmla="*/ 2147483647 w 45"/>
              <a:gd name="T45" fmla="*/ 2147483647 h 47"/>
              <a:gd name="T46" fmla="*/ 2147483647 w 45"/>
              <a:gd name="T47" fmla="*/ 2147483647 h 47"/>
              <a:gd name="T48" fmla="*/ 2147483647 w 45"/>
              <a:gd name="T49" fmla="*/ 2147483647 h 47"/>
              <a:gd name="T50" fmla="*/ 2147483647 w 45"/>
              <a:gd name="T51" fmla="*/ 2147483647 h 47"/>
              <a:gd name="T52" fmla="*/ 2147483647 w 45"/>
              <a:gd name="T53" fmla="*/ 2147483647 h 47"/>
              <a:gd name="T54" fmla="*/ 2147483647 w 45"/>
              <a:gd name="T55" fmla="*/ 2147483647 h 47"/>
              <a:gd name="T56" fmla="*/ 2147483647 w 45"/>
              <a:gd name="T57" fmla="*/ 2147483647 h 47"/>
              <a:gd name="T58" fmla="*/ 2147483647 w 45"/>
              <a:gd name="T59" fmla="*/ 2147483647 h 47"/>
              <a:gd name="T60" fmla="*/ 2147483647 w 45"/>
              <a:gd name="T61" fmla="*/ 2147483647 h 47"/>
              <a:gd name="T62" fmla="*/ 2147483647 w 45"/>
              <a:gd name="T63" fmla="*/ 2147483647 h 47"/>
              <a:gd name="T64" fmla="*/ 2147483647 w 45"/>
              <a:gd name="T65" fmla="*/ 2147483647 h 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5" h="47">
                <a:moveTo>
                  <a:pt x="22" y="47"/>
                </a:moveTo>
                <a:lnTo>
                  <a:pt x="22" y="47"/>
                </a:lnTo>
                <a:lnTo>
                  <a:pt x="26" y="47"/>
                </a:lnTo>
                <a:lnTo>
                  <a:pt x="30" y="45"/>
                </a:lnTo>
                <a:lnTo>
                  <a:pt x="34" y="43"/>
                </a:lnTo>
                <a:lnTo>
                  <a:pt x="38" y="40"/>
                </a:lnTo>
                <a:lnTo>
                  <a:pt x="41" y="36"/>
                </a:lnTo>
                <a:lnTo>
                  <a:pt x="42" y="33"/>
                </a:lnTo>
                <a:lnTo>
                  <a:pt x="43" y="28"/>
                </a:lnTo>
                <a:lnTo>
                  <a:pt x="45" y="23"/>
                </a:lnTo>
                <a:lnTo>
                  <a:pt x="43" y="19"/>
                </a:lnTo>
                <a:lnTo>
                  <a:pt x="42" y="14"/>
                </a:lnTo>
                <a:lnTo>
                  <a:pt x="41" y="11"/>
                </a:lnTo>
                <a:lnTo>
                  <a:pt x="38" y="7"/>
                </a:lnTo>
                <a:lnTo>
                  <a:pt x="34" y="4"/>
                </a:lnTo>
                <a:lnTo>
                  <a:pt x="30" y="3"/>
                </a:lnTo>
                <a:lnTo>
                  <a:pt x="26" y="2"/>
                </a:lnTo>
                <a:lnTo>
                  <a:pt x="22" y="0"/>
                </a:lnTo>
                <a:lnTo>
                  <a:pt x="16" y="2"/>
                </a:lnTo>
                <a:lnTo>
                  <a:pt x="12" y="3"/>
                </a:lnTo>
                <a:lnTo>
                  <a:pt x="8" y="6"/>
                </a:lnTo>
                <a:lnTo>
                  <a:pt x="4" y="10"/>
                </a:lnTo>
                <a:lnTo>
                  <a:pt x="0" y="17"/>
                </a:lnTo>
                <a:lnTo>
                  <a:pt x="0" y="23"/>
                </a:lnTo>
                <a:lnTo>
                  <a:pt x="0" y="28"/>
                </a:lnTo>
                <a:lnTo>
                  <a:pt x="1" y="33"/>
                </a:lnTo>
                <a:lnTo>
                  <a:pt x="2" y="36"/>
                </a:lnTo>
                <a:lnTo>
                  <a:pt x="5" y="40"/>
                </a:lnTo>
                <a:lnTo>
                  <a:pt x="9" y="43"/>
                </a:lnTo>
                <a:lnTo>
                  <a:pt x="13" y="45"/>
                </a:lnTo>
                <a:lnTo>
                  <a:pt x="18" y="47"/>
                </a:lnTo>
                <a:lnTo>
                  <a:pt x="22" y="47"/>
                </a:lnTo>
                <a:close/>
                <a:moveTo>
                  <a:pt x="22" y="6"/>
                </a:moveTo>
                <a:lnTo>
                  <a:pt x="22" y="6"/>
                </a:lnTo>
                <a:lnTo>
                  <a:pt x="27" y="6"/>
                </a:lnTo>
                <a:lnTo>
                  <a:pt x="31" y="8"/>
                </a:lnTo>
                <a:lnTo>
                  <a:pt x="27" y="10"/>
                </a:lnTo>
                <a:lnTo>
                  <a:pt x="22" y="13"/>
                </a:lnTo>
                <a:lnTo>
                  <a:pt x="18" y="14"/>
                </a:lnTo>
                <a:lnTo>
                  <a:pt x="15" y="14"/>
                </a:lnTo>
                <a:lnTo>
                  <a:pt x="9" y="11"/>
                </a:lnTo>
                <a:lnTo>
                  <a:pt x="15" y="7"/>
                </a:lnTo>
                <a:lnTo>
                  <a:pt x="18" y="6"/>
                </a:lnTo>
                <a:lnTo>
                  <a:pt x="22" y="6"/>
                </a:lnTo>
                <a:close/>
                <a:moveTo>
                  <a:pt x="7" y="14"/>
                </a:moveTo>
                <a:lnTo>
                  <a:pt x="7" y="14"/>
                </a:lnTo>
                <a:lnTo>
                  <a:pt x="11" y="17"/>
                </a:lnTo>
                <a:lnTo>
                  <a:pt x="16" y="18"/>
                </a:lnTo>
                <a:lnTo>
                  <a:pt x="20" y="17"/>
                </a:lnTo>
                <a:lnTo>
                  <a:pt x="23" y="15"/>
                </a:lnTo>
                <a:lnTo>
                  <a:pt x="31" y="13"/>
                </a:lnTo>
                <a:lnTo>
                  <a:pt x="34" y="13"/>
                </a:lnTo>
                <a:lnTo>
                  <a:pt x="35" y="13"/>
                </a:lnTo>
                <a:lnTo>
                  <a:pt x="37" y="13"/>
                </a:lnTo>
                <a:lnTo>
                  <a:pt x="38" y="18"/>
                </a:lnTo>
                <a:lnTo>
                  <a:pt x="39" y="23"/>
                </a:lnTo>
                <a:lnTo>
                  <a:pt x="38" y="30"/>
                </a:lnTo>
                <a:lnTo>
                  <a:pt x="34" y="36"/>
                </a:lnTo>
                <a:lnTo>
                  <a:pt x="28" y="40"/>
                </a:lnTo>
                <a:lnTo>
                  <a:pt x="22" y="41"/>
                </a:lnTo>
                <a:lnTo>
                  <a:pt x="15" y="40"/>
                </a:lnTo>
                <a:lnTo>
                  <a:pt x="9" y="36"/>
                </a:lnTo>
                <a:lnTo>
                  <a:pt x="5" y="30"/>
                </a:lnTo>
                <a:lnTo>
                  <a:pt x="4" y="23"/>
                </a:lnTo>
                <a:lnTo>
                  <a:pt x="5" y="19"/>
                </a:lnTo>
                <a:lnTo>
                  <a:pt x="7" y="1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43" name="Freeform 361"/>
          <p:cNvSpPr>
            <a:spLocks/>
          </p:cNvSpPr>
          <p:nvPr/>
        </p:nvSpPr>
        <p:spPr bwMode="auto">
          <a:xfrm>
            <a:off x="3481388" y="1266825"/>
            <a:ext cx="19050" cy="23813"/>
          </a:xfrm>
          <a:custGeom>
            <a:avLst/>
            <a:gdLst>
              <a:gd name="T0" fmla="*/ 2147483647 w 35"/>
              <a:gd name="T1" fmla="*/ 2147483647 h 43"/>
              <a:gd name="T2" fmla="*/ 2147483647 w 35"/>
              <a:gd name="T3" fmla="*/ 2147483647 h 43"/>
              <a:gd name="T4" fmla="*/ 2147483647 w 35"/>
              <a:gd name="T5" fmla="*/ 2147483647 h 43"/>
              <a:gd name="T6" fmla="*/ 2147483647 w 35"/>
              <a:gd name="T7" fmla="*/ 2147483647 h 43"/>
              <a:gd name="T8" fmla="*/ 2147483647 w 35"/>
              <a:gd name="T9" fmla="*/ 2147483647 h 43"/>
              <a:gd name="T10" fmla="*/ 2147483647 w 35"/>
              <a:gd name="T11" fmla="*/ 2147483647 h 43"/>
              <a:gd name="T12" fmla="*/ 2147483647 w 35"/>
              <a:gd name="T13" fmla="*/ 2147483647 h 43"/>
              <a:gd name="T14" fmla="*/ 2147483647 w 35"/>
              <a:gd name="T15" fmla="*/ 2147483647 h 43"/>
              <a:gd name="T16" fmla="*/ 2147483647 w 35"/>
              <a:gd name="T17" fmla="*/ 2147483647 h 43"/>
              <a:gd name="T18" fmla="*/ 2147483647 w 35"/>
              <a:gd name="T19" fmla="*/ 2147483647 h 43"/>
              <a:gd name="T20" fmla="*/ 2147483647 w 35"/>
              <a:gd name="T21" fmla="*/ 2147483647 h 43"/>
              <a:gd name="T22" fmla="*/ 2147483647 w 35"/>
              <a:gd name="T23" fmla="*/ 2147483647 h 43"/>
              <a:gd name="T24" fmla="*/ 2147483647 w 35"/>
              <a:gd name="T25" fmla="*/ 0 h 43"/>
              <a:gd name="T26" fmla="*/ 2147483647 w 35"/>
              <a:gd name="T27" fmla="*/ 2147483647 h 43"/>
              <a:gd name="T28" fmla="*/ 2147483647 w 35"/>
              <a:gd name="T29" fmla="*/ 2147483647 h 43"/>
              <a:gd name="T30" fmla="*/ 2147483647 w 35"/>
              <a:gd name="T31" fmla="*/ 2147483647 h 43"/>
              <a:gd name="T32" fmla="*/ 2147483647 w 35"/>
              <a:gd name="T33" fmla="*/ 2147483647 h 43"/>
              <a:gd name="T34" fmla="*/ 2147483647 w 35"/>
              <a:gd name="T35" fmla="*/ 2147483647 h 43"/>
              <a:gd name="T36" fmla="*/ 0 w 35"/>
              <a:gd name="T37" fmla="*/ 2147483647 h 43"/>
              <a:gd name="T38" fmla="*/ 2147483647 w 35"/>
              <a:gd name="T39" fmla="*/ 2147483647 h 4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5" h="43">
                <a:moveTo>
                  <a:pt x="1" y="43"/>
                </a:moveTo>
                <a:lnTo>
                  <a:pt x="30" y="43"/>
                </a:lnTo>
                <a:lnTo>
                  <a:pt x="31" y="42"/>
                </a:lnTo>
                <a:lnTo>
                  <a:pt x="35" y="19"/>
                </a:lnTo>
                <a:lnTo>
                  <a:pt x="35" y="17"/>
                </a:lnTo>
                <a:lnTo>
                  <a:pt x="32" y="15"/>
                </a:lnTo>
                <a:lnTo>
                  <a:pt x="32" y="12"/>
                </a:lnTo>
                <a:lnTo>
                  <a:pt x="32" y="9"/>
                </a:lnTo>
                <a:lnTo>
                  <a:pt x="34" y="7"/>
                </a:lnTo>
                <a:lnTo>
                  <a:pt x="35" y="5"/>
                </a:lnTo>
                <a:lnTo>
                  <a:pt x="34" y="5"/>
                </a:lnTo>
                <a:lnTo>
                  <a:pt x="28" y="2"/>
                </a:lnTo>
                <a:lnTo>
                  <a:pt x="23" y="0"/>
                </a:lnTo>
                <a:lnTo>
                  <a:pt x="17" y="2"/>
                </a:lnTo>
                <a:lnTo>
                  <a:pt x="13" y="7"/>
                </a:lnTo>
                <a:lnTo>
                  <a:pt x="9" y="11"/>
                </a:lnTo>
                <a:lnTo>
                  <a:pt x="7" y="16"/>
                </a:lnTo>
                <a:lnTo>
                  <a:pt x="2" y="28"/>
                </a:lnTo>
                <a:lnTo>
                  <a:pt x="0" y="42"/>
                </a:lnTo>
                <a:lnTo>
                  <a:pt x="1" y="4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44" name="Freeform 362"/>
          <p:cNvSpPr>
            <a:spLocks/>
          </p:cNvSpPr>
          <p:nvPr/>
        </p:nvSpPr>
        <p:spPr bwMode="auto">
          <a:xfrm>
            <a:off x="3505200" y="1266825"/>
            <a:ext cx="15875" cy="23813"/>
          </a:xfrm>
          <a:custGeom>
            <a:avLst/>
            <a:gdLst>
              <a:gd name="T0" fmla="*/ 2147483647 w 29"/>
              <a:gd name="T1" fmla="*/ 0 h 43"/>
              <a:gd name="T2" fmla="*/ 2147483647 w 29"/>
              <a:gd name="T3" fmla="*/ 0 h 43"/>
              <a:gd name="T4" fmla="*/ 2147483647 w 29"/>
              <a:gd name="T5" fmla="*/ 2147483647 h 43"/>
              <a:gd name="T6" fmla="*/ 2147483647 w 29"/>
              <a:gd name="T7" fmla="*/ 2147483647 h 43"/>
              <a:gd name="T8" fmla="*/ 2147483647 w 29"/>
              <a:gd name="T9" fmla="*/ 2147483647 h 43"/>
              <a:gd name="T10" fmla="*/ 2147483647 w 29"/>
              <a:gd name="T11" fmla="*/ 2147483647 h 43"/>
              <a:gd name="T12" fmla="*/ 2147483647 w 29"/>
              <a:gd name="T13" fmla="*/ 2147483647 h 43"/>
              <a:gd name="T14" fmla="*/ 2147483647 w 29"/>
              <a:gd name="T15" fmla="*/ 2147483647 h 43"/>
              <a:gd name="T16" fmla="*/ 2147483647 w 29"/>
              <a:gd name="T17" fmla="*/ 2147483647 h 43"/>
              <a:gd name="T18" fmla="*/ 0 w 29"/>
              <a:gd name="T19" fmla="*/ 2147483647 h 43"/>
              <a:gd name="T20" fmla="*/ 2147483647 w 29"/>
              <a:gd name="T21" fmla="*/ 2147483647 h 43"/>
              <a:gd name="T22" fmla="*/ 2147483647 w 29"/>
              <a:gd name="T23" fmla="*/ 2147483647 h 43"/>
              <a:gd name="T24" fmla="*/ 2147483647 w 29"/>
              <a:gd name="T25" fmla="*/ 2147483647 h 43"/>
              <a:gd name="T26" fmla="*/ 2147483647 w 29"/>
              <a:gd name="T27" fmla="*/ 2147483647 h 43"/>
              <a:gd name="T28" fmla="*/ 2147483647 w 29"/>
              <a:gd name="T29" fmla="*/ 2147483647 h 43"/>
              <a:gd name="T30" fmla="*/ 2147483647 w 29"/>
              <a:gd name="T31" fmla="*/ 2147483647 h 43"/>
              <a:gd name="T32" fmla="*/ 2147483647 w 29"/>
              <a:gd name="T33" fmla="*/ 2147483647 h 43"/>
              <a:gd name="T34" fmla="*/ 2147483647 w 29"/>
              <a:gd name="T35" fmla="*/ 2147483647 h 43"/>
              <a:gd name="T36" fmla="*/ 2147483647 w 29"/>
              <a:gd name="T37" fmla="*/ 2147483647 h 43"/>
              <a:gd name="T38" fmla="*/ 2147483647 w 29"/>
              <a:gd name="T39" fmla="*/ 0 h 43"/>
              <a:gd name="T40" fmla="*/ 2147483647 w 29"/>
              <a:gd name="T41" fmla="*/ 0 h 4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9" h="43">
                <a:moveTo>
                  <a:pt x="12" y="0"/>
                </a:moveTo>
                <a:lnTo>
                  <a:pt x="12" y="0"/>
                </a:lnTo>
                <a:lnTo>
                  <a:pt x="7" y="2"/>
                </a:lnTo>
                <a:lnTo>
                  <a:pt x="1" y="5"/>
                </a:lnTo>
                <a:lnTo>
                  <a:pt x="1" y="7"/>
                </a:lnTo>
                <a:lnTo>
                  <a:pt x="3" y="9"/>
                </a:lnTo>
                <a:lnTo>
                  <a:pt x="4" y="12"/>
                </a:lnTo>
                <a:lnTo>
                  <a:pt x="3" y="15"/>
                </a:lnTo>
                <a:lnTo>
                  <a:pt x="1" y="17"/>
                </a:lnTo>
                <a:lnTo>
                  <a:pt x="0" y="19"/>
                </a:lnTo>
                <a:lnTo>
                  <a:pt x="4" y="42"/>
                </a:lnTo>
                <a:lnTo>
                  <a:pt x="5" y="43"/>
                </a:lnTo>
                <a:lnTo>
                  <a:pt x="8" y="43"/>
                </a:lnTo>
                <a:lnTo>
                  <a:pt x="12" y="35"/>
                </a:lnTo>
                <a:lnTo>
                  <a:pt x="16" y="27"/>
                </a:lnTo>
                <a:lnTo>
                  <a:pt x="22" y="20"/>
                </a:lnTo>
                <a:lnTo>
                  <a:pt x="29" y="15"/>
                </a:lnTo>
                <a:lnTo>
                  <a:pt x="22" y="7"/>
                </a:lnTo>
                <a:lnTo>
                  <a:pt x="18" y="2"/>
                </a:lnTo>
                <a:lnTo>
                  <a:pt x="14" y="0"/>
                </a:lnTo>
                <a:lnTo>
                  <a:pt x="12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45" name="Freeform 363"/>
          <p:cNvSpPr>
            <a:spLocks noEditPoints="1"/>
          </p:cNvSpPr>
          <p:nvPr/>
        </p:nvSpPr>
        <p:spPr bwMode="auto">
          <a:xfrm>
            <a:off x="3490913" y="1241425"/>
            <a:ext cx="23812" cy="25400"/>
          </a:xfrm>
          <a:custGeom>
            <a:avLst/>
            <a:gdLst>
              <a:gd name="T0" fmla="*/ 2147483647 w 45"/>
              <a:gd name="T1" fmla="*/ 2147483647 h 47"/>
              <a:gd name="T2" fmla="*/ 2147483647 w 45"/>
              <a:gd name="T3" fmla="*/ 2147483647 h 47"/>
              <a:gd name="T4" fmla="*/ 2147483647 w 45"/>
              <a:gd name="T5" fmla="*/ 2147483647 h 47"/>
              <a:gd name="T6" fmla="*/ 2147483647 w 45"/>
              <a:gd name="T7" fmla="*/ 2147483647 h 47"/>
              <a:gd name="T8" fmla="*/ 2147483647 w 45"/>
              <a:gd name="T9" fmla="*/ 2147483647 h 47"/>
              <a:gd name="T10" fmla="*/ 2147483647 w 45"/>
              <a:gd name="T11" fmla="*/ 2147483647 h 47"/>
              <a:gd name="T12" fmla="*/ 2147483647 w 45"/>
              <a:gd name="T13" fmla="*/ 2147483647 h 47"/>
              <a:gd name="T14" fmla="*/ 2147483647 w 45"/>
              <a:gd name="T15" fmla="*/ 2147483647 h 47"/>
              <a:gd name="T16" fmla="*/ 2147483647 w 45"/>
              <a:gd name="T17" fmla="*/ 0 h 47"/>
              <a:gd name="T18" fmla="*/ 2147483647 w 45"/>
              <a:gd name="T19" fmla="*/ 2147483647 h 47"/>
              <a:gd name="T20" fmla="*/ 2147483647 w 45"/>
              <a:gd name="T21" fmla="*/ 2147483647 h 47"/>
              <a:gd name="T22" fmla="*/ 2147483647 w 45"/>
              <a:gd name="T23" fmla="*/ 2147483647 h 47"/>
              <a:gd name="T24" fmla="*/ 2147483647 w 45"/>
              <a:gd name="T25" fmla="*/ 2147483647 h 47"/>
              <a:gd name="T26" fmla="*/ 2147483647 w 45"/>
              <a:gd name="T27" fmla="*/ 2147483647 h 47"/>
              <a:gd name="T28" fmla="*/ 2147483647 w 45"/>
              <a:gd name="T29" fmla="*/ 2147483647 h 47"/>
              <a:gd name="T30" fmla="*/ 2147483647 w 45"/>
              <a:gd name="T31" fmla="*/ 2147483647 h 47"/>
              <a:gd name="T32" fmla="*/ 2147483647 w 45"/>
              <a:gd name="T33" fmla="*/ 2147483647 h 47"/>
              <a:gd name="T34" fmla="*/ 2147483647 w 45"/>
              <a:gd name="T35" fmla="*/ 2147483647 h 47"/>
              <a:gd name="T36" fmla="*/ 2147483647 w 45"/>
              <a:gd name="T37" fmla="*/ 2147483647 h 47"/>
              <a:gd name="T38" fmla="*/ 2147483647 w 45"/>
              <a:gd name="T39" fmla="*/ 2147483647 h 47"/>
              <a:gd name="T40" fmla="*/ 2147483647 w 45"/>
              <a:gd name="T41" fmla="*/ 2147483647 h 47"/>
              <a:gd name="T42" fmla="*/ 2147483647 w 45"/>
              <a:gd name="T43" fmla="*/ 2147483647 h 47"/>
              <a:gd name="T44" fmla="*/ 2147483647 w 45"/>
              <a:gd name="T45" fmla="*/ 2147483647 h 47"/>
              <a:gd name="T46" fmla="*/ 2147483647 w 45"/>
              <a:gd name="T47" fmla="*/ 2147483647 h 47"/>
              <a:gd name="T48" fmla="*/ 2147483647 w 45"/>
              <a:gd name="T49" fmla="*/ 2147483647 h 47"/>
              <a:gd name="T50" fmla="*/ 2147483647 w 45"/>
              <a:gd name="T51" fmla="*/ 2147483647 h 47"/>
              <a:gd name="T52" fmla="*/ 2147483647 w 45"/>
              <a:gd name="T53" fmla="*/ 2147483647 h 47"/>
              <a:gd name="T54" fmla="*/ 2147483647 w 45"/>
              <a:gd name="T55" fmla="*/ 2147483647 h 47"/>
              <a:gd name="T56" fmla="*/ 2147483647 w 45"/>
              <a:gd name="T57" fmla="*/ 2147483647 h 47"/>
              <a:gd name="T58" fmla="*/ 2147483647 w 45"/>
              <a:gd name="T59" fmla="*/ 2147483647 h 47"/>
              <a:gd name="T60" fmla="*/ 2147483647 w 45"/>
              <a:gd name="T61" fmla="*/ 2147483647 h 47"/>
              <a:gd name="T62" fmla="*/ 2147483647 w 45"/>
              <a:gd name="T63" fmla="*/ 2147483647 h 47"/>
              <a:gd name="T64" fmla="*/ 2147483647 w 45"/>
              <a:gd name="T65" fmla="*/ 2147483647 h 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45" h="47">
                <a:moveTo>
                  <a:pt x="23" y="47"/>
                </a:moveTo>
                <a:lnTo>
                  <a:pt x="23" y="47"/>
                </a:lnTo>
                <a:lnTo>
                  <a:pt x="27" y="47"/>
                </a:lnTo>
                <a:lnTo>
                  <a:pt x="31" y="45"/>
                </a:lnTo>
                <a:lnTo>
                  <a:pt x="36" y="43"/>
                </a:lnTo>
                <a:lnTo>
                  <a:pt x="38" y="40"/>
                </a:lnTo>
                <a:lnTo>
                  <a:pt x="41" y="36"/>
                </a:lnTo>
                <a:lnTo>
                  <a:pt x="44" y="33"/>
                </a:lnTo>
                <a:lnTo>
                  <a:pt x="45" y="28"/>
                </a:lnTo>
                <a:lnTo>
                  <a:pt x="45" y="23"/>
                </a:lnTo>
                <a:lnTo>
                  <a:pt x="45" y="19"/>
                </a:lnTo>
                <a:lnTo>
                  <a:pt x="44" y="14"/>
                </a:lnTo>
                <a:lnTo>
                  <a:pt x="41" y="11"/>
                </a:lnTo>
                <a:lnTo>
                  <a:pt x="38" y="7"/>
                </a:lnTo>
                <a:lnTo>
                  <a:pt x="36" y="4"/>
                </a:lnTo>
                <a:lnTo>
                  <a:pt x="31" y="3"/>
                </a:lnTo>
                <a:lnTo>
                  <a:pt x="27" y="2"/>
                </a:lnTo>
                <a:lnTo>
                  <a:pt x="23" y="0"/>
                </a:lnTo>
                <a:lnTo>
                  <a:pt x="18" y="2"/>
                </a:lnTo>
                <a:lnTo>
                  <a:pt x="12" y="3"/>
                </a:lnTo>
                <a:lnTo>
                  <a:pt x="8" y="6"/>
                </a:lnTo>
                <a:lnTo>
                  <a:pt x="6" y="10"/>
                </a:lnTo>
                <a:lnTo>
                  <a:pt x="4" y="10"/>
                </a:lnTo>
                <a:lnTo>
                  <a:pt x="1" y="17"/>
                </a:lnTo>
                <a:lnTo>
                  <a:pt x="0" y="23"/>
                </a:lnTo>
                <a:lnTo>
                  <a:pt x="1" y="28"/>
                </a:lnTo>
                <a:lnTo>
                  <a:pt x="1" y="33"/>
                </a:lnTo>
                <a:lnTo>
                  <a:pt x="4" y="36"/>
                </a:lnTo>
                <a:lnTo>
                  <a:pt x="7" y="40"/>
                </a:lnTo>
                <a:lnTo>
                  <a:pt x="10" y="43"/>
                </a:lnTo>
                <a:lnTo>
                  <a:pt x="14" y="45"/>
                </a:lnTo>
                <a:lnTo>
                  <a:pt x="18" y="47"/>
                </a:lnTo>
                <a:lnTo>
                  <a:pt x="23" y="47"/>
                </a:lnTo>
                <a:close/>
                <a:moveTo>
                  <a:pt x="23" y="6"/>
                </a:moveTo>
                <a:lnTo>
                  <a:pt x="23" y="6"/>
                </a:lnTo>
                <a:lnTo>
                  <a:pt x="27" y="6"/>
                </a:lnTo>
                <a:lnTo>
                  <a:pt x="33" y="8"/>
                </a:lnTo>
                <a:lnTo>
                  <a:pt x="27" y="10"/>
                </a:lnTo>
                <a:lnTo>
                  <a:pt x="22" y="13"/>
                </a:lnTo>
                <a:lnTo>
                  <a:pt x="19" y="14"/>
                </a:lnTo>
                <a:lnTo>
                  <a:pt x="15" y="14"/>
                </a:lnTo>
                <a:lnTo>
                  <a:pt x="10" y="11"/>
                </a:lnTo>
                <a:lnTo>
                  <a:pt x="15" y="7"/>
                </a:lnTo>
                <a:lnTo>
                  <a:pt x="19" y="6"/>
                </a:lnTo>
                <a:lnTo>
                  <a:pt x="23" y="6"/>
                </a:lnTo>
                <a:close/>
                <a:moveTo>
                  <a:pt x="8" y="14"/>
                </a:moveTo>
                <a:lnTo>
                  <a:pt x="8" y="14"/>
                </a:lnTo>
                <a:lnTo>
                  <a:pt x="12" y="17"/>
                </a:lnTo>
                <a:lnTo>
                  <a:pt x="18" y="18"/>
                </a:lnTo>
                <a:lnTo>
                  <a:pt x="21" y="17"/>
                </a:lnTo>
                <a:lnTo>
                  <a:pt x="23" y="15"/>
                </a:lnTo>
                <a:lnTo>
                  <a:pt x="33" y="13"/>
                </a:lnTo>
                <a:lnTo>
                  <a:pt x="34" y="13"/>
                </a:lnTo>
                <a:lnTo>
                  <a:pt x="37" y="13"/>
                </a:lnTo>
                <a:lnTo>
                  <a:pt x="40" y="18"/>
                </a:lnTo>
                <a:lnTo>
                  <a:pt x="40" y="23"/>
                </a:lnTo>
                <a:lnTo>
                  <a:pt x="38" y="30"/>
                </a:lnTo>
                <a:lnTo>
                  <a:pt x="36" y="36"/>
                </a:lnTo>
                <a:lnTo>
                  <a:pt x="30" y="40"/>
                </a:lnTo>
                <a:lnTo>
                  <a:pt x="23" y="41"/>
                </a:lnTo>
                <a:lnTo>
                  <a:pt x="16" y="40"/>
                </a:lnTo>
                <a:lnTo>
                  <a:pt x="11" y="36"/>
                </a:lnTo>
                <a:lnTo>
                  <a:pt x="7" y="30"/>
                </a:lnTo>
                <a:lnTo>
                  <a:pt x="6" y="23"/>
                </a:lnTo>
                <a:lnTo>
                  <a:pt x="6" y="19"/>
                </a:lnTo>
                <a:lnTo>
                  <a:pt x="8" y="1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46" name="Freeform 364"/>
          <p:cNvSpPr>
            <a:spLocks/>
          </p:cNvSpPr>
          <p:nvPr/>
        </p:nvSpPr>
        <p:spPr bwMode="auto">
          <a:xfrm>
            <a:off x="3509963" y="1274763"/>
            <a:ext cx="25400" cy="30162"/>
          </a:xfrm>
          <a:custGeom>
            <a:avLst/>
            <a:gdLst>
              <a:gd name="T0" fmla="*/ 2147483647 w 45"/>
              <a:gd name="T1" fmla="*/ 2147483647 h 56"/>
              <a:gd name="T2" fmla="*/ 2147483647 w 45"/>
              <a:gd name="T3" fmla="*/ 2147483647 h 56"/>
              <a:gd name="T4" fmla="*/ 2147483647 w 45"/>
              <a:gd name="T5" fmla="*/ 2147483647 h 56"/>
              <a:gd name="T6" fmla="*/ 2147483647 w 45"/>
              <a:gd name="T7" fmla="*/ 2147483647 h 56"/>
              <a:gd name="T8" fmla="*/ 2147483647 w 45"/>
              <a:gd name="T9" fmla="*/ 2147483647 h 56"/>
              <a:gd name="T10" fmla="*/ 2147483647 w 45"/>
              <a:gd name="T11" fmla="*/ 2147483647 h 56"/>
              <a:gd name="T12" fmla="*/ 2147483647 w 45"/>
              <a:gd name="T13" fmla="*/ 2147483647 h 56"/>
              <a:gd name="T14" fmla="*/ 2147483647 w 45"/>
              <a:gd name="T15" fmla="*/ 0 h 56"/>
              <a:gd name="T16" fmla="*/ 2147483647 w 45"/>
              <a:gd name="T17" fmla="*/ 0 h 56"/>
              <a:gd name="T18" fmla="*/ 2147483647 w 45"/>
              <a:gd name="T19" fmla="*/ 2147483647 h 56"/>
              <a:gd name="T20" fmla="*/ 2147483647 w 45"/>
              <a:gd name="T21" fmla="*/ 2147483647 h 56"/>
              <a:gd name="T22" fmla="*/ 2147483647 w 45"/>
              <a:gd name="T23" fmla="*/ 2147483647 h 56"/>
              <a:gd name="T24" fmla="*/ 2147483647 w 45"/>
              <a:gd name="T25" fmla="*/ 2147483647 h 56"/>
              <a:gd name="T26" fmla="*/ 2147483647 w 45"/>
              <a:gd name="T27" fmla="*/ 2147483647 h 56"/>
              <a:gd name="T28" fmla="*/ 2147483647 w 45"/>
              <a:gd name="T29" fmla="*/ 2147483647 h 56"/>
              <a:gd name="T30" fmla="*/ 2147483647 w 45"/>
              <a:gd name="T31" fmla="*/ 2147483647 h 56"/>
              <a:gd name="T32" fmla="*/ 0 w 45"/>
              <a:gd name="T33" fmla="*/ 2147483647 h 56"/>
              <a:gd name="T34" fmla="*/ 0 w 45"/>
              <a:gd name="T35" fmla="*/ 2147483647 h 56"/>
              <a:gd name="T36" fmla="*/ 2147483647 w 45"/>
              <a:gd name="T37" fmla="*/ 2147483647 h 56"/>
              <a:gd name="T38" fmla="*/ 2147483647 w 45"/>
              <a:gd name="T39" fmla="*/ 2147483647 h 56"/>
              <a:gd name="T40" fmla="*/ 2147483647 w 45"/>
              <a:gd name="T41" fmla="*/ 2147483647 h 56"/>
              <a:gd name="T42" fmla="*/ 2147483647 w 45"/>
              <a:gd name="T43" fmla="*/ 2147483647 h 56"/>
              <a:gd name="T44" fmla="*/ 2147483647 w 45"/>
              <a:gd name="T45" fmla="*/ 2147483647 h 56"/>
              <a:gd name="T46" fmla="*/ 2147483647 w 45"/>
              <a:gd name="T47" fmla="*/ 2147483647 h 56"/>
              <a:gd name="T48" fmla="*/ 2147483647 w 45"/>
              <a:gd name="T49" fmla="*/ 2147483647 h 5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45" h="56">
                <a:moveTo>
                  <a:pt x="41" y="16"/>
                </a:moveTo>
                <a:lnTo>
                  <a:pt x="41" y="16"/>
                </a:lnTo>
                <a:lnTo>
                  <a:pt x="41" y="12"/>
                </a:lnTo>
                <a:lnTo>
                  <a:pt x="43" y="9"/>
                </a:lnTo>
                <a:lnTo>
                  <a:pt x="45" y="8"/>
                </a:lnTo>
                <a:lnTo>
                  <a:pt x="43" y="7"/>
                </a:lnTo>
                <a:lnTo>
                  <a:pt x="36" y="4"/>
                </a:lnTo>
                <a:lnTo>
                  <a:pt x="30" y="0"/>
                </a:lnTo>
                <a:lnTo>
                  <a:pt x="28" y="0"/>
                </a:lnTo>
                <a:lnTo>
                  <a:pt x="21" y="4"/>
                </a:lnTo>
                <a:lnTo>
                  <a:pt x="16" y="8"/>
                </a:lnTo>
                <a:lnTo>
                  <a:pt x="12" y="15"/>
                </a:lnTo>
                <a:lnTo>
                  <a:pt x="8" y="22"/>
                </a:lnTo>
                <a:lnTo>
                  <a:pt x="5" y="28"/>
                </a:lnTo>
                <a:lnTo>
                  <a:pt x="2" y="37"/>
                </a:lnTo>
                <a:lnTo>
                  <a:pt x="1" y="45"/>
                </a:lnTo>
                <a:lnTo>
                  <a:pt x="0" y="54"/>
                </a:lnTo>
                <a:lnTo>
                  <a:pt x="0" y="56"/>
                </a:lnTo>
                <a:lnTo>
                  <a:pt x="1" y="56"/>
                </a:lnTo>
                <a:lnTo>
                  <a:pt x="38" y="56"/>
                </a:lnTo>
                <a:lnTo>
                  <a:pt x="39" y="54"/>
                </a:lnTo>
                <a:lnTo>
                  <a:pt x="45" y="24"/>
                </a:lnTo>
                <a:lnTo>
                  <a:pt x="45" y="23"/>
                </a:lnTo>
                <a:lnTo>
                  <a:pt x="41" y="20"/>
                </a:lnTo>
                <a:lnTo>
                  <a:pt x="41" y="1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47" name="Freeform 365"/>
          <p:cNvSpPr>
            <a:spLocks/>
          </p:cNvSpPr>
          <p:nvPr/>
        </p:nvSpPr>
        <p:spPr bwMode="auto">
          <a:xfrm>
            <a:off x="3540125" y="1274763"/>
            <a:ext cx="22225" cy="30162"/>
          </a:xfrm>
          <a:custGeom>
            <a:avLst/>
            <a:gdLst>
              <a:gd name="T0" fmla="*/ 2147483647 w 44"/>
              <a:gd name="T1" fmla="*/ 0 h 56"/>
              <a:gd name="T2" fmla="*/ 2147483647 w 44"/>
              <a:gd name="T3" fmla="*/ 0 h 56"/>
              <a:gd name="T4" fmla="*/ 2147483647 w 44"/>
              <a:gd name="T5" fmla="*/ 2147483647 h 56"/>
              <a:gd name="T6" fmla="*/ 2147483647 w 44"/>
              <a:gd name="T7" fmla="*/ 2147483647 h 56"/>
              <a:gd name="T8" fmla="*/ 0 w 44"/>
              <a:gd name="T9" fmla="*/ 2147483647 h 56"/>
              <a:gd name="T10" fmla="*/ 0 w 44"/>
              <a:gd name="T11" fmla="*/ 2147483647 h 56"/>
              <a:gd name="T12" fmla="*/ 2147483647 w 44"/>
              <a:gd name="T13" fmla="*/ 2147483647 h 56"/>
              <a:gd name="T14" fmla="*/ 2147483647 w 44"/>
              <a:gd name="T15" fmla="*/ 2147483647 h 56"/>
              <a:gd name="T16" fmla="*/ 2147483647 w 44"/>
              <a:gd name="T17" fmla="*/ 2147483647 h 56"/>
              <a:gd name="T18" fmla="*/ 0 w 44"/>
              <a:gd name="T19" fmla="*/ 2147483647 h 56"/>
              <a:gd name="T20" fmla="*/ 0 w 44"/>
              <a:gd name="T21" fmla="*/ 2147483647 h 56"/>
              <a:gd name="T22" fmla="*/ 2147483647 w 44"/>
              <a:gd name="T23" fmla="*/ 2147483647 h 56"/>
              <a:gd name="T24" fmla="*/ 2147483647 w 44"/>
              <a:gd name="T25" fmla="*/ 2147483647 h 56"/>
              <a:gd name="T26" fmla="*/ 2147483647 w 44"/>
              <a:gd name="T27" fmla="*/ 2147483647 h 56"/>
              <a:gd name="T28" fmla="*/ 2147483647 w 44"/>
              <a:gd name="T29" fmla="*/ 2147483647 h 56"/>
              <a:gd name="T30" fmla="*/ 2147483647 w 44"/>
              <a:gd name="T31" fmla="*/ 2147483647 h 56"/>
              <a:gd name="T32" fmla="*/ 2147483647 w 44"/>
              <a:gd name="T33" fmla="*/ 2147483647 h 56"/>
              <a:gd name="T34" fmla="*/ 2147483647 w 44"/>
              <a:gd name="T35" fmla="*/ 2147483647 h 56"/>
              <a:gd name="T36" fmla="*/ 2147483647 w 44"/>
              <a:gd name="T37" fmla="*/ 2147483647 h 56"/>
              <a:gd name="T38" fmla="*/ 2147483647 w 44"/>
              <a:gd name="T39" fmla="*/ 2147483647 h 56"/>
              <a:gd name="T40" fmla="*/ 2147483647 w 44"/>
              <a:gd name="T41" fmla="*/ 2147483647 h 56"/>
              <a:gd name="T42" fmla="*/ 2147483647 w 44"/>
              <a:gd name="T43" fmla="*/ 2147483647 h 56"/>
              <a:gd name="T44" fmla="*/ 2147483647 w 44"/>
              <a:gd name="T45" fmla="*/ 0 h 56"/>
              <a:gd name="T46" fmla="*/ 2147483647 w 44"/>
              <a:gd name="T47" fmla="*/ 0 h 5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4" h="56">
                <a:moveTo>
                  <a:pt x="15" y="0"/>
                </a:moveTo>
                <a:lnTo>
                  <a:pt x="15" y="0"/>
                </a:lnTo>
                <a:lnTo>
                  <a:pt x="8" y="4"/>
                </a:lnTo>
                <a:lnTo>
                  <a:pt x="2" y="7"/>
                </a:lnTo>
                <a:lnTo>
                  <a:pt x="0" y="8"/>
                </a:lnTo>
                <a:lnTo>
                  <a:pt x="0" y="9"/>
                </a:lnTo>
                <a:lnTo>
                  <a:pt x="3" y="12"/>
                </a:lnTo>
                <a:lnTo>
                  <a:pt x="4" y="16"/>
                </a:lnTo>
                <a:lnTo>
                  <a:pt x="3" y="20"/>
                </a:lnTo>
                <a:lnTo>
                  <a:pt x="0" y="23"/>
                </a:lnTo>
                <a:lnTo>
                  <a:pt x="0" y="24"/>
                </a:lnTo>
                <a:lnTo>
                  <a:pt x="6" y="54"/>
                </a:lnTo>
                <a:lnTo>
                  <a:pt x="6" y="56"/>
                </a:lnTo>
                <a:lnTo>
                  <a:pt x="44" y="56"/>
                </a:lnTo>
                <a:lnTo>
                  <a:pt x="44" y="54"/>
                </a:lnTo>
                <a:lnTo>
                  <a:pt x="44" y="45"/>
                </a:lnTo>
                <a:lnTo>
                  <a:pt x="42" y="37"/>
                </a:lnTo>
                <a:lnTo>
                  <a:pt x="40" y="28"/>
                </a:lnTo>
                <a:lnTo>
                  <a:pt x="37" y="22"/>
                </a:lnTo>
                <a:lnTo>
                  <a:pt x="33" y="15"/>
                </a:lnTo>
                <a:lnTo>
                  <a:pt x="27" y="8"/>
                </a:lnTo>
                <a:lnTo>
                  <a:pt x="22" y="4"/>
                </a:lnTo>
                <a:lnTo>
                  <a:pt x="17" y="0"/>
                </a:lnTo>
                <a:lnTo>
                  <a:pt x="15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48" name="Freeform 366"/>
          <p:cNvSpPr>
            <a:spLocks/>
          </p:cNvSpPr>
          <p:nvPr/>
        </p:nvSpPr>
        <p:spPr bwMode="auto">
          <a:xfrm>
            <a:off x="4400550" y="3944938"/>
            <a:ext cx="41275" cy="52387"/>
          </a:xfrm>
          <a:custGeom>
            <a:avLst/>
            <a:gdLst>
              <a:gd name="T0" fmla="*/ 2147483647 w 77"/>
              <a:gd name="T1" fmla="*/ 0 h 97"/>
              <a:gd name="T2" fmla="*/ 2147483647 w 77"/>
              <a:gd name="T3" fmla="*/ 0 h 97"/>
              <a:gd name="T4" fmla="*/ 2147483647 w 77"/>
              <a:gd name="T5" fmla="*/ 0 h 97"/>
              <a:gd name="T6" fmla="*/ 2147483647 w 77"/>
              <a:gd name="T7" fmla="*/ 2147483647 h 97"/>
              <a:gd name="T8" fmla="*/ 2147483647 w 77"/>
              <a:gd name="T9" fmla="*/ 2147483647 h 97"/>
              <a:gd name="T10" fmla="*/ 2147483647 w 77"/>
              <a:gd name="T11" fmla="*/ 2147483647 h 97"/>
              <a:gd name="T12" fmla="*/ 2147483647 w 77"/>
              <a:gd name="T13" fmla="*/ 2147483647 h 97"/>
              <a:gd name="T14" fmla="*/ 2147483647 w 77"/>
              <a:gd name="T15" fmla="*/ 2147483647 h 97"/>
              <a:gd name="T16" fmla="*/ 2147483647 w 77"/>
              <a:gd name="T17" fmla="*/ 2147483647 h 97"/>
              <a:gd name="T18" fmla="*/ 2147483647 w 77"/>
              <a:gd name="T19" fmla="*/ 2147483647 h 97"/>
              <a:gd name="T20" fmla="*/ 2147483647 w 77"/>
              <a:gd name="T21" fmla="*/ 2147483647 h 97"/>
              <a:gd name="T22" fmla="*/ 2147483647 w 77"/>
              <a:gd name="T23" fmla="*/ 2147483647 h 97"/>
              <a:gd name="T24" fmla="*/ 2147483647 w 77"/>
              <a:gd name="T25" fmla="*/ 2147483647 h 97"/>
              <a:gd name="T26" fmla="*/ 2147483647 w 77"/>
              <a:gd name="T27" fmla="*/ 2147483647 h 97"/>
              <a:gd name="T28" fmla="*/ 2147483647 w 77"/>
              <a:gd name="T29" fmla="*/ 2147483647 h 97"/>
              <a:gd name="T30" fmla="*/ 0 w 77"/>
              <a:gd name="T31" fmla="*/ 2147483647 h 97"/>
              <a:gd name="T32" fmla="*/ 2147483647 w 77"/>
              <a:gd name="T33" fmla="*/ 2147483647 h 97"/>
              <a:gd name="T34" fmla="*/ 2147483647 w 77"/>
              <a:gd name="T35" fmla="*/ 2147483647 h 97"/>
              <a:gd name="T36" fmla="*/ 2147483647 w 77"/>
              <a:gd name="T37" fmla="*/ 2147483647 h 97"/>
              <a:gd name="T38" fmla="*/ 2147483647 w 77"/>
              <a:gd name="T39" fmla="*/ 2147483647 h 97"/>
              <a:gd name="T40" fmla="*/ 2147483647 w 77"/>
              <a:gd name="T41" fmla="*/ 2147483647 h 97"/>
              <a:gd name="T42" fmla="*/ 2147483647 w 77"/>
              <a:gd name="T43" fmla="*/ 2147483647 h 97"/>
              <a:gd name="T44" fmla="*/ 2147483647 w 77"/>
              <a:gd name="T45" fmla="*/ 2147483647 h 97"/>
              <a:gd name="T46" fmla="*/ 2147483647 w 77"/>
              <a:gd name="T47" fmla="*/ 2147483647 h 97"/>
              <a:gd name="T48" fmla="*/ 2147483647 w 77"/>
              <a:gd name="T49" fmla="*/ 2147483647 h 97"/>
              <a:gd name="T50" fmla="*/ 2147483647 w 77"/>
              <a:gd name="T51" fmla="*/ 2147483647 h 97"/>
              <a:gd name="T52" fmla="*/ 2147483647 w 77"/>
              <a:gd name="T53" fmla="*/ 2147483647 h 97"/>
              <a:gd name="T54" fmla="*/ 2147483647 w 77"/>
              <a:gd name="T55" fmla="*/ 2147483647 h 97"/>
              <a:gd name="T56" fmla="*/ 2147483647 w 77"/>
              <a:gd name="T57" fmla="*/ 2147483647 h 97"/>
              <a:gd name="T58" fmla="*/ 2147483647 w 77"/>
              <a:gd name="T59" fmla="*/ 0 h 9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77" h="97">
                <a:moveTo>
                  <a:pt x="28" y="0"/>
                </a:moveTo>
                <a:lnTo>
                  <a:pt x="28" y="0"/>
                </a:lnTo>
                <a:lnTo>
                  <a:pt x="26" y="0"/>
                </a:lnTo>
                <a:lnTo>
                  <a:pt x="20" y="5"/>
                </a:lnTo>
                <a:lnTo>
                  <a:pt x="15" y="7"/>
                </a:lnTo>
                <a:lnTo>
                  <a:pt x="9" y="10"/>
                </a:lnTo>
                <a:lnTo>
                  <a:pt x="2" y="11"/>
                </a:lnTo>
                <a:lnTo>
                  <a:pt x="1" y="14"/>
                </a:lnTo>
                <a:lnTo>
                  <a:pt x="2" y="15"/>
                </a:lnTo>
                <a:lnTo>
                  <a:pt x="6" y="21"/>
                </a:lnTo>
                <a:lnTo>
                  <a:pt x="8" y="28"/>
                </a:lnTo>
                <a:lnTo>
                  <a:pt x="8" y="32"/>
                </a:lnTo>
                <a:lnTo>
                  <a:pt x="6" y="35"/>
                </a:lnTo>
                <a:lnTo>
                  <a:pt x="4" y="37"/>
                </a:lnTo>
                <a:lnTo>
                  <a:pt x="1" y="40"/>
                </a:lnTo>
                <a:lnTo>
                  <a:pt x="0" y="43"/>
                </a:lnTo>
                <a:lnTo>
                  <a:pt x="9" y="95"/>
                </a:lnTo>
                <a:lnTo>
                  <a:pt x="11" y="96"/>
                </a:lnTo>
                <a:lnTo>
                  <a:pt x="12" y="97"/>
                </a:lnTo>
                <a:lnTo>
                  <a:pt x="76" y="97"/>
                </a:lnTo>
                <a:lnTo>
                  <a:pt x="77" y="96"/>
                </a:lnTo>
                <a:lnTo>
                  <a:pt x="77" y="95"/>
                </a:lnTo>
                <a:lnTo>
                  <a:pt x="76" y="78"/>
                </a:lnTo>
                <a:lnTo>
                  <a:pt x="73" y="63"/>
                </a:lnTo>
                <a:lnTo>
                  <a:pt x="69" y="50"/>
                </a:lnTo>
                <a:lnTo>
                  <a:pt x="64" y="37"/>
                </a:lnTo>
                <a:lnTo>
                  <a:pt x="57" y="25"/>
                </a:lnTo>
                <a:lnTo>
                  <a:pt x="49" y="15"/>
                </a:lnTo>
                <a:lnTo>
                  <a:pt x="39" y="7"/>
                </a:lnTo>
                <a:lnTo>
                  <a:pt x="2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49" name="Freeform 367"/>
          <p:cNvSpPr>
            <a:spLocks noEditPoints="1"/>
          </p:cNvSpPr>
          <p:nvPr/>
        </p:nvSpPr>
        <p:spPr bwMode="auto">
          <a:xfrm>
            <a:off x="4370388" y="3889375"/>
            <a:ext cx="52387" cy="55563"/>
          </a:xfrm>
          <a:custGeom>
            <a:avLst/>
            <a:gdLst>
              <a:gd name="T0" fmla="*/ 2147483647 w 100"/>
              <a:gd name="T1" fmla="*/ 2147483647 h 102"/>
              <a:gd name="T2" fmla="*/ 2147483647 w 100"/>
              <a:gd name="T3" fmla="*/ 2147483647 h 102"/>
              <a:gd name="T4" fmla="*/ 2147483647 w 100"/>
              <a:gd name="T5" fmla="*/ 2147483647 h 102"/>
              <a:gd name="T6" fmla="*/ 2147483647 w 100"/>
              <a:gd name="T7" fmla="*/ 2147483647 h 102"/>
              <a:gd name="T8" fmla="*/ 2147483647 w 100"/>
              <a:gd name="T9" fmla="*/ 0 h 102"/>
              <a:gd name="T10" fmla="*/ 2147483647 w 100"/>
              <a:gd name="T11" fmla="*/ 2147483647 h 102"/>
              <a:gd name="T12" fmla="*/ 2147483647 w 100"/>
              <a:gd name="T13" fmla="*/ 2147483647 h 102"/>
              <a:gd name="T14" fmla="*/ 2147483647 w 100"/>
              <a:gd name="T15" fmla="*/ 2147483647 h 102"/>
              <a:gd name="T16" fmla="*/ 2147483647 w 100"/>
              <a:gd name="T17" fmla="*/ 2147483647 h 102"/>
              <a:gd name="T18" fmla="*/ 0 w 100"/>
              <a:gd name="T19" fmla="*/ 2147483647 h 102"/>
              <a:gd name="T20" fmla="*/ 2147483647 w 100"/>
              <a:gd name="T21" fmla="*/ 2147483647 h 102"/>
              <a:gd name="T22" fmla="*/ 2147483647 w 100"/>
              <a:gd name="T23" fmla="*/ 2147483647 h 102"/>
              <a:gd name="T24" fmla="*/ 2147483647 w 100"/>
              <a:gd name="T25" fmla="*/ 2147483647 h 102"/>
              <a:gd name="T26" fmla="*/ 2147483647 w 100"/>
              <a:gd name="T27" fmla="*/ 2147483647 h 102"/>
              <a:gd name="T28" fmla="*/ 2147483647 w 100"/>
              <a:gd name="T29" fmla="*/ 2147483647 h 102"/>
              <a:gd name="T30" fmla="*/ 2147483647 w 100"/>
              <a:gd name="T31" fmla="*/ 2147483647 h 102"/>
              <a:gd name="T32" fmla="*/ 2147483647 w 100"/>
              <a:gd name="T33" fmla="*/ 2147483647 h 102"/>
              <a:gd name="T34" fmla="*/ 2147483647 w 100"/>
              <a:gd name="T35" fmla="*/ 2147483647 h 102"/>
              <a:gd name="T36" fmla="*/ 2147483647 w 100"/>
              <a:gd name="T37" fmla="*/ 2147483647 h 102"/>
              <a:gd name="T38" fmla="*/ 2147483647 w 100"/>
              <a:gd name="T39" fmla="*/ 2147483647 h 102"/>
              <a:gd name="T40" fmla="*/ 2147483647 w 100"/>
              <a:gd name="T41" fmla="*/ 2147483647 h 102"/>
              <a:gd name="T42" fmla="*/ 2147483647 w 100"/>
              <a:gd name="T43" fmla="*/ 2147483647 h 102"/>
              <a:gd name="T44" fmla="*/ 2147483647 w 100"/>
              <a:gd name="T45" fmla="*/ 2147483647 h 102"/>
              <a:gd name="T46" fmla="*/ 2147483647 w 100"/>
              <a:gd name="T47" fmla="*/ 2147483647 h 102"/>
              <a:gd name="T48" fmla="*/ 2147483647 w 100"/>
              <a:gd name="T49" fmla="*/ 2147483647 h 102"/>
              <a:gd name="T50" fmla="*/ 2147483647 w 100"/>
              <a:gd name="T51" fmla="*/ 2147483647 h 102"/>
              <a:gd name="T52" fmla="*/ 2147483647 w 100"/>
              <a:gd name="T53" fmla="*/ 2147483647 h 102"/>
              <a:gd name="T54" fmla="*/ 2147483647 w 100"/>
              <a:gd name="T55" fmla="*/ 2147483647 h 102"/>
              <a:gd name="T56" fmla="*/ 2147483647 w 100"/>
              <a:gd name="T57" fmla="*/ 2147483647 h 102"/>
              <a:gd name="T58" fmla="*/ 2147483647 w 100"/>
              <a:gd name="T59" fmla="*/ 2147483647 h 102"/>
              <a:gd name="T60" fmla="*/ 2147483647 w 100"/>
              <a:gd name="T61" fmla="*/ 2147483647 h 102"/>
              <a:gd name="T62" fmla="*/ 2147483647 w 100"/>
              <a:gd name="T63" fmla="*/ 2147483647 h 102"/>
              <a:gd name="T64" fmla="*/ 2147483647 w 100"/>
              <a:gd name="T65" fmla="*/ 2147483647 h 102"/>
              <a:gd name="T66" fmla="*/ 2147483647 w 100"/>
              <a:gd name="T67" fmla="*/ 2147483647 h 102"/>
              <a:gd name="T68" fmla="*/ 2147483647 w 100"/>
              <a:gd name="T69" fmla="*/ 2147483647 h 102"/>
              <a:gd name="T70" fmla="*/ 2147483647 w 100"/>
              <a:gd name="T71" fmla="*/ 2147483647 h 102"/>
              <a:gd name="T72" fmla="*/ 2147483647 w 100"/>
              <a:gd name="T73" fmla="*/ 2147483647 h 102"/>
              <a:gd name="T74" fmla="*/ 2147483647 w 100"/>
              <a:gd name="T75" fmla="*/ 2147483647 h 102"/>
              <a:gd name="T76" fmla="*/ 2147483647 w 100"/>
              <a:gd name="T77" fmla="*/ 2147483647 h 102"/>
              <a:gd name="T78" fmla="*/ 2147483647 w 100"/>
              <a:gd name="T79" fmla="*/ 2147483647 h 102"/>
              <a:gd name="T80" fmla="*/ 2147483647 w 100"/>
              <a:gd name="T81" fmla="*/ 2147483647 h 102"/>
              <a:gd name="T82" fmla="*/ 2147483647 w 100"/>
              <a:gd name="T83" fmla="*/ 2147483647 h 102"/>
              <a:gd name="T84" fmla="*/ 2147483647 w 100"/>
              <a:gd name="T85" fmla="*/ 2147483647 h 10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00" h="102">
                <a:moveTo>
                  <a:pt x="100" y="51"/>
                </a:moveTo>
                <a:lnTo>
                  <a:pt x="100" y="51"/>
                </a:lnTo>
                <a:lnTo>
                  <a:pt x="99" y="41"/>
                </a:lnTo>
                <a:lnTo>
                  <a:pt x="96" y="31"/>
                </a:lnTo>
                <a:lnTo>
                  <a:pt x="92" y="22"/>
                </a:lnTo>
                <a:lnTo>
                  <a:pt x="85" y="15"/>
                </a:lnTo>
                <a:lnTo>
                  <a:pt x="78" y="8"/>
                </a:lnTo>
                <a:lnTo>
                  <a:pt x="70" y="4"/>
                </a:lnTo>
                <a:lnTo>
                  <a:pt x="60" y="1"/>
                </a:lnTo>
                <a:lnTo>
                  <a:pt x="51" y="0"/>
                </a:lnTo>
                <a:lnTo>
                  <a:pt x="39" y="1"/>
                </a:lnTo>
                <a:lnTo>
                  <a:pt x="28" y="6"/>
                </a:lnTo>
                <a:lnTo>
                  <a:pt x="18" y="12"/>
                </a:lnTo>
                <a:lnTo>
                  <a:pt x="11" y="21"/>
                </a:lnTo>
                <a:lnTo>
                  <a:pt x="10" y="21"/>
                </a:lnTo>
                <a:lnTo>
                  <a:pt x="10" y="22"/>
                </a:lnTo>
                <a:lnTo>
                  <a:pt x="6" y="29"/>
                </a:lnTo>
                <a:lnTo>
                  <a:pt x="3" y="36"/>
                </a:lnTo>
                <a:lnTo>
                  <a:pt x="2" y="44"/>
                </a:lnTo>
                <a:lnTo>
                  <a:pt x="0" y="51"/>
                </a:lnTo>
                <a:lnTo>
                  <a:pt x="2" y="62"/>
                </a:lnTo>
                <a:lnTo>
                  <a:pt x="4" y="71"/>
                </a:lnTo>
                <a:lnTo>
                  <a:pt x="9" y="79"/>
                </a:lnTo>
                <a:lnTo>
                  <a:pt x="15" y="87"/>
                </a:lnTo>
                <a:lnTo>
                  <a:pt x="22" y="93"/>
                </a:lnTo>
                <a:lnTo>
                  <a:pt x="30" y="98"/>
                </a:lnTo>
                <a:lnTo>
                  <a:pt x="40" y="101"/>
                </a:lnTo>
                <a:lnTo>
                  <a:pt x="51" y="102"/>
                </a:lnTo>
                <a:lnTo>
                  <a:pt x="60" y="101"/>
                </a:lnTo>
                <a:lnTo>
                  <a:pt x="70" y="98"/>
                </a:lnTo>
                <a:lnTo>
                  <a:pt x="78" y="93"/>
                </a:lnTo>
                <a:lnTo>
                  <a:pt x="85" y="87"/>
                </a:lnTo>
                <a:lnTo>
                  <a:pt x="92" y="79"/>
                </a:lnTo>
                <a:lnTo>
                  <a:pt x="96" y="71"/>
                </a:lnTo>
                <a:lnTo>
                  <a:pt x="99" y="62"/>
                </a:lnTo>
                <a:lnTo>
                  <a:pt x="100" y="51"/>
                </a:lnTo>
                <a:close/>
                <a:moveTo>
                  <a:pt x="51" y="11"/>
                </a:moveTo>
                <a:lnTo>
                  <a:pt x="51" y="11"/>
                </a:lnTo>
                <a:lnTo>
                  <a:pt x="56" y="11"/>
                </a:lnTo>
                <a:lnTo>
                  <a:pt x="62" y="12"/>
                </a:lnTo>
                <a:lnTo>
                  <a:pt x="67" y="15"/>
                </a:lnTo>
                <a:lnTo>
                  <a:pt x="71" y="18"/>
                </a:lnTo>
                <a:lnTo>
                  <a:pt x="62" y="21"/>
                </a:lnTo>
                <a:lnTo>
                  <a:pt x="48" y="26"/>
                </a:lnTo>
                <a:lnTo>
                  <a:pt x="41" y="29"/>
                </a:lnTo>
                <a:lnTo>
                  <a:pt x="33" y="29"/>
                </a:lnTo>
                <a:lnTo>
                  <a:pt x="28" y="26"/>
                </a:lnTo>
                <a:lnTo>
                  <a:pt x="22" y="23"/>
                </a:lnTo>
                <a:lnTo>
                  <a:pt x="28" y="18"/>
                </a:lnTo>
                <a:lnTo>
                  <a:pt x="34" y="14"/>
                </a:lnTo>
                <a:lnTo>
                  <a:pt x="43" y="12"/>
                </a:lnTo>
                <a:lnTo>
                  <a:pt x="51" y="11"/>
                </a:lnTo>
                <a:close/>
                <a:moveTo>
                  <a:pt x="51" y="92"/>
                </a:moveTo>
                <a:lnTo>
                  <a:pt x="51" y="92"/>
                </a:lnTo>
                <a:lnTo>
                  <a:pt x="43" y="90"/>
                </a:lnTo>
                <a:lnTo>
                  <a:pt x="34" y="87"/>
                </a:lnTo>
                <a:lnTo>
                  <a:pt x="29" y="85"/>
                </a:lnTo>
                <a:lnTo>
                  <a:pt x="22" y="79"/>
                </a:lnTo>
                <a:lnTo>
                  <a:pt x="18" y="74"/>
                </a:lnTo>
                <a:lnTo>
                  <a:pt x="14" y="67"/>
                </a:lnTo>
                <a:lnTo>
                  <a:pt x="13" y="59"/>
                </a:lnTo>
                <a:lnTo>
                  <a:pt x="11" y="51"/>
                </a:lnTo>
                <a:lnTo>
                  <a:pt x="13" y="41"/>
                </a:lnTo>
                <a:lnTo>
                  <a:pt x="17" y="31"/>
                </a:lnTo>
                <a:lnTo>
                  <a:pt x="26" y="36"/>
                </a:lnTo>
                <a:lnTo>
                  <a:pt x="32" y="37"/>
                </a:lnTo>
                <a:lnTo>
                  <a:pt x="39" y="37"/>
                </a:lnTo>
                <a:lnTo>
                  <a:pt x="45" y="37"/>
                </a:lnTo>
                <a:lnTo>
                  <a:pt x="52" y="34"/>
                </a:lnTo>
                <a:lnTo>
                  <a:pt x="63" y="29"/>
                </a:lnTo>
                <a:lnTo>
                  <a:pt x="71" y="26"/>
                </a:lnTo>
                <a:lnTo>
                  <a:pt x="77" y="26"/>
                </a:lnTo>
                <a:lnTo>
                  <a:pt x="81" y="27"/>
                </a:lnTo>
                <a:lnTo>
                  <a:pt x="82" y="29"/>
                </a:lnTo>
                <a:lnTo>
                  <a:pt x="85" y="33"/>
                </a:lnTo>
                <a:lnTo>
                  <a:pt x="88" y="38"/>
                </a:lnTo>
                <a:lnTo>
                  <a:pt x="89" y="45"/>
                </a:lnTo>
                <a:lnTo>
                  <a:pt x="89" y="51"/>
                </a:lnTo>
                <a:lnTo>
                  <a:pt x="88" y="59"/>
                </a:lnTo>
                <a:lnTo>
                  <a:pt x="86" y="67"/>
                </a:lnTo>
                <a:lnTo>
                  <a:pt x="82" y="74"/>
                </a:lnTo>
                <a:lnTo>
                  <a:pt x="78" y="79"/>
                </a:lnTo>
                <a:lnTo>
                  <a:pt x="71" y="85"/>
                </a:lnTo>
                <a:lnTo>
                  <a:pt x="66" y="87"/>
                </a:lnTo>
                <a:lnTo>
                  <a:pt x="58" y="90"/>
                </a:lnTo>
                <a:lnTo>
                  <a:pt x="51" y="9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50" name="Freeform 368"/>
          <p:cNvSpPr>
            <a:spLocks/>
          </p:cNvSpPr>
          <p:nvPr/>
        </p:nvSpPr>
        <p:spPr bwMode="auto">
          <a:xfrm>
            <a:off x="4430713" y="3929063"/>
            <a:ext cx="26987" cy="39687"/>
          </a:xfrm>
          <a:custGeom>
            <a:avLst/>
            <a:gdLst>
              <a:gd name="T0" fmla="*/ 2147483647 w 53"/>
              <a:gd name="T1" fmla="*/ 2147483647 h 75"/>
              <a:gd name="T2" fmla="*/ 2147483647 w 53"/>
              <a:gd name="T3" fmla="*/ 2147483647 h 75"/>
              <a:gd name="T4" fmla="*/ 2147483647 w 53"/>
              <a:gd name="T5" fmla="*/ 2147483647 h 75"/>
              <a:gd name="T6" fmla="*/ 2147483647 w 53"/>
              <a:gd name="T7" fmla="*/ 2147483647 h 75"/>
              <a:gd name="T8" fmla="*/ 2147483647 w 53"/>
              <a:gd name="T9" fmla="*/ 2147483647 h 75"/>
              <a:gd name="T10" fmla="*/ 2147483647 w 53"/>
              <a:gd name="T11" fmla="*/ 2147483647 h 75"/>
              <a:gd name="T12" fmla="*/ 2147483647 w 53"/>
              <a:gd name="T13" fmla="*/ 2147483647 h 75"/>
              <a:gd name="T14" fmla="*/ 2147483647 w 53"/>
              <a:gd name="T15" fmla="*/ 0 h 75"/>
              <a:gd name="T16" fmla="*/ 2147483647 w 53"/>
              <a:gd name="T17" fmla="*/ 0 h 75"/>
              <a:gd name="T18" fmla="*/ 2147483647 w 53"/>
              <a:gd name="T19" fmla="*/ 2147483647 h 75"/>
              <a:gd name="T20" fmla="*/ 2147483647 w 53"/>
              <a:gd name="T21" fmla="*/ 2147483647 h 75"/>
              <a:gd name="T22" fmla="*/ 2147483647 w 53"/>
              <a:gd name="T23" fmla="*/ 2147483647 h 75"/>
              <a:gd name="T24" fmla="*/ 0 w 53"/>
              <a:gd name="T25" fmla="*/ 2147483647 h 75"/>
              <a:gd name="T26" fmla="*/ 2147483647 w 53"/>
              <a:gd name="T27" fmla="*/ 2147483647 h 75"/>
              <a:gd name="T28" fmla="*/ 2147483647 w 53"/>
              <a:gd name="T29" fmla="*/ 2147483647 h 75"/>
              <a:gd name="T30" fmla="*/ 2147483647 w 53"/>
              <a:gd name="T31" fmla="*/ 2147483647 h 75"/>
              <a:gd name="T32" fmla="*/ 2147483647 w 53"/>
              <a:gd name="T33" fmla="*/ 2147483647 h 75"/>
              <a:gd name="T34" fmla="*/ 2147483647 w 53"/>
              <a:gd name="T35" fmla="*/ 2147483647 h 75"/>
              <a:gd name="T36" fmla="*/ 2147483647 w 53"/>
              <a:gd name="T37" fmla="*/ 2147483647 h 75"/>
              <a:gd name="T38" fmla="*/ 2147483647 w 53"/>
              <a:gd name="T39" fmla="*/ 2147483647 h 75"/>
              <a:gd name="T40" fmla="*/ 2147483647 w 53"/>
              <a:gd name="T41" fmla="*/ 2147483647 h 75"/>
              <a:gd name="T42" fmla="*/ 2147483647 w 53"/>
              <a:gd name="T43" fmla="*/ 2147483647 h 75"/>
              <a:gd name="T44" fmla="*/ 2147483647 w 53"/>
              <a:gd name="T45" fmla="*/ 2147483647 h 7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53" h="75">
                <a:moveTo>
                  <a:pt x="47" y="21"/>
                </a:moveTo>
                <a:lnTo>
                  <a:pt x="47" y="21"/>
                </a:lnTo>
                <a:lnTo>
                  <a:pt x="48" y="16"/>
                </a:lnTo>
                <a:lnTo>
                  <a:pt x="52" y="11"/>
                </a:lnTo>
                <a:lnTo>
                  <a:pt x="52" y="10"/>
                </a:lnTo>
                <a:lnTo>
                  <a:pt x="51" y="8"/>
                </a:lnTo>
                <a:lnTo>
                  <a:pt x="41" y="6"/>
                </a:lnTo>
                <a:lnTo>
                  <a:pt x="33" y="0"/>
                </a:lnTo>
                <a:lnTo>
                  <a:pt x="30" y="0"/>
                </a:lnTo>
                <a:lnTo>
                  <a:pt x="21" y="6"/>
                </a:lnTo>
                <a:lnTo>
                  <a:pt x="13" y="14"/>
                </a:lnTo>
                <a:lnTo>
                  <a:pt x="6" y="23"/>
                </a:lnTo>
                <a:lnTo>
                  <a:pt x="0" y="34"/>
                </a:lnTo>
                <a:lnTo>
                  <a:pt x="8" y="42"/>
                </a:lnTo>
                <a:lnTo>
                  <a:pt x="15" y="52"/>
                </a:lnTo>
                <a:lnTo>
                  <a:pt x="22" y="63"/>
                </a:lnTo>
                <a:lnTo>
                  <a:pt x="28" y="75"/>
                </a:lnTo>
                <a:lnTo>
                  <a:pt x="44" y="75"/>
                </a:lnTo>
                <a:lnTo>
                  <a:pt x="45" y="74"/>
                </a:lnTo>
                <a:lnTo>
                  <a:pt x="53" y="33"/>
                </a:lnTo>
                <a:lnTo>
                  <a:pt x="52" y="31"/>
                </a:lnTo>
                <a:lnTo>
                  <a:pt x="48" y="26"/>
                </a:lnTo>
                <a:lnTo>
                  <a:pt x="47" y="2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51" name="Freeform 369"/>
          <p:cNvSpPr>
            <a:spLocks/>
          </p:cNvSpPr>
          <p:nvPr/>
        </p:nvSpPr>
        <p:spPr bwMode="auto">
          <a:xfrm>
            <a:off x="4465638" y="3929063"/>
            <a:ext cx="31750" cy="39687"/>
          </a:xfrm>
          <a:custGeom>
            <a:avLst/>
            <a:gdLst>
              <a:gd name="T0" fmla="*/ 2147483647 w 60"/>
              <a:gd name="T1" fmla="*/ 0 h 75"/>
              <a:gd name="T2" fmla="*/ 2147483647 w 60"/>
              <a:gd name="T3" fmla="*/ 0 h 75"/>
              <a:gd name="T4" fmla="*/ 2147483647 w 60"/>
              <a:gd name="T5" fmla="*/ 0 h 75"/>
              <a:gd name="T6" fmla="*/ 2147483647 w 60"/>
              <a:gd name="T7" fmla="*/ 2147483647 h 75"/>
              <a:gd name="T8" fmla="*/ 2147483647 w 60"/>
              <a:gd name="T9" fmla="*/ 2147483647 h 75"/>
              <a:gd name="T10" fmla="*/ 0 w 60"/>
              <a:gd name="T11" fmla="*/ 2147483647 h 75"/>
              <a:gd name="T12" fmla="*/ 0 w 60"/>
              <a:gd name="T13" fmla="*/ 2147483647 h 75"/>
              <a:gd name="T14" fmla="*/ 2147483647 w 60"/>
              <a:gd name="T15" fmla="*/ 2147483647 h 75"/>
              <a:gd name="T16" fmla="*/ 2147483647 w 60"/>
              <a:gd name="T17" fmla="*/ 2147483647 h 75"/>
              <a:gd name="T18" fmla="*/ 2147483647 w 60"/>
              <a:gd name="T19" fmla="*/ 2147483647 h 75"/>
              <a:gd name="T20" fmla="*/ 0 w 60"/>
              <a:gd name="T21" fmla="*/ 2147483647 h 75"/>
              <a:gd name="T22" fmla="*/ 0 w 60"/>
              <a:gd name="T23" fmla="*/ 2147483647 h 75"/>
              <a:gd name="T24" fmla="*/ 2147483647 w 60"/>
              <a:gd name="T25" fmla="*/ 2147483647 h 75"/>
              <a:gd name="T26" fmla="*/ 2147483647 w 60"/>
              <a:gd name="T27" fmla="*/ 2147483647 h 75"/>
              <a:gd name="T28" fmla="*/ 2147483647 w 60"/>
              <a:gd name="T29" fmla="*/ 2147483647 h 75"/>
              <a:gd name="T30" fmla="*/ 2147483647 w 60"/>
              <a:gd name="T31" fmla="*/ 2147483647 h 75"/>
              <a:gd name="T32" fmla="*/ 2147483647 w 60"/>
              <a:gd name="T33" fmla="*/ 2147483647 h 75"/>
              <a:gd name="T34" fmla="*/ 2147483647 w 60"/>
              <a:gd name="T35" fmla="*/ 2147483647 h 75"/>
              <a:gd name="T36" fmla="*/ 2147483647 w 60"/>
              <a:gd name="T37" fmla="*/ 2147483647 h 75"/>
              <a:gd name="T38" fmla="*/ 2147483647 w 60"/>
              <a:gd name="T39" fmla="*/ 2147483647 h 75"/>
              <a:gd name="T40" fmla="*/ 2147483647 w 60"/>
              <a:gd name="T41" fmla="*/ 2147483647 h 75"/>
              <a:gd name="T42" fmla="*/ 2147483647 w 60"/>
              <a:gd name="T43" fmla="*/ 2147483647 h 75"/>
              <a:gd name="T44" fmla="*/ 2147483647 w 60"/>
              <a:gd name="T45" fmla="*/ 2147483647 h 75"/>
              <a:gd name="T46" fmla="*/ 2147483647 w 60"/>
              <a:gd name="T47" fmla="*/ 2147483647 h 75"/>
              <a:gd name="T48" fmla="*/ 2147483647 w 60"/>
              <a:gd name="T49" fmla="*/ 0 h 7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0" h="75">
                <a:moveTo>
                  <a:pt x="22" y="0"/>
                </a:moveTo>
                <a:lnTo>
                  <a:pt x="22" y="0"/>
                </a:lnTo>
                <a:lnTo>
                  <a:pt x="19" y="0"/>
                </a:lnTo>
                <a:lnTo>
                  <a:pt x="11" y="6"/>
                </a:lnTo>
                <a:lnTo>
                  <a:pt x="1" y="8"/>
                </a:lnTo>
                <a:lnTo>
                  <a:pt x="0" y="10"/>
                </a:lnTo>
                <a:lnTo>
                  <a:pt x="0" y="11"/>
                </a:lnTo>
                <a:lnTo>
                  <a:pt x="4" y="16"/>
                </a:lnTo>
                <a:lnTo>
                  <a:pt x="5" y="21"/>
                </a:lnTo>
                <a:lnTo>
                  <a:pt x="4" y="26"/>
                </a:lnTo>
                <a:lnTo>
                  <a:pt x="0" y="31"/>
                </a:lnTo>
                <a:lnTo>
                  <a:pt x="0" y="33"/>
                </a:lnTo>
                <a:lnTo>
                  <a:pt x="7" y="74"/>
                </a:lnTo>
                <a:lnTo>
                  <a:pt x="8" y="75"/>
                </a:lnTo>
                <a:lnTo>
                  <a:pt x="58" y="75"/>
                </a:lnTo>
                <a:lnTo>
                  <a:pt x="60" y="75"/>
                </a:lnTo>
                <a:lnTo>
                  <a:pt x="60" y="74"/>
                </a:lnTo>
                <a:lnTo>
                  <a:pt x="58" y="61"/>
                </a:lnTo>
                <a:lnTo>
                  <a:pt x="57" y="49"/>
                </a:lnTo>
                <a:lnTo>
                  <a:pt x="53" y="38"/>
                </a:lnTo>
                <a:lnTo>
                  <a:pt x="49" y="29"/>
                </a:lnTo>
                <a:lnTo>
                  <a:pt x="43" y="19"/>
                </a:lnTo>
                <a:lnTo>
                  <a:pt x="37" y="11"/>
                </a:lnTo>
                <a:lnTo>
                  <a:pt x="30" y="4"/>
                </a:lnTo>
                <a:lnTo>
                  <a:pt x="22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52" name="Freeform 370"/>
          <p:cNvSpPr>
            <a:spLocks noEditPoints="1"/>
          </p:cNvSpPr>
          <p:nvPr/>
        </p:nvSpPr>
        <p:spPr bwMode="auto">
          <a:xfrm>
            <a:off x="4441825" y="3884613"/>
            <a:ext cx="39688" cy="42862"/>
          </a:xfrm>
          <a:custGeom>
            <a:avLst/>
            <a:gdLst>
              <a:gd name="T0" fmla="*/ 2147483647 w 76"/>
              <a:gd name="T1" fmla="*/ 2147483647 h 79"/>
              <a:gd name="T2" fmla="*/ 2147483647 w 76"/>
              <a:gd name="T3" fmla="*/ 2147483647 h 79"/>
              <a:gd name="T4" fmla="*/ 2147483647 w 76"/>
              <a:gd name="T5" fmla="*/ 2147483647 h 79"/>
              <a:gd name="T6" fmla="*/ 2147483647 w 76"/>
              <a:gd name="T7" fmla="*/ 2147483647 h 79"/>
              <a:gd name="T8" fmla="*/ 2147483647 w 76"/>
              <a:gd name="T9" fmla="*/ 0 h 79"/>
              <a:gd name="T10" fmla="*/ 2147483647 w 76"/>
              <a:gd name="T11" fmla="*/ 2147483647 h 79"/>
              <a:gd name="T12" fmla="*/ 2147483647 w 76"/>
              <a:gd name="T13" fmla="*/ 2147483647 h 79"/>
              <a:gd name="T14" fmla="*/ 2147483647 w 76"/>
              <a:gd name="T15" fmla="*/ 2147483647 h 79"/>
              <a:gd name="T16" fmla="*/ 2147483647 w 76"/>
              <a:gd name="T17" fmla="*/ 2147483647 h 79"/>
              <a:gd name="T18" fmla="*/ 0 w 76"/>
              <a:gd name="T19" fmla="*/ 2147483647 h 79"/>
              <a:gd name="T20" fmla="*/ 2147483647 w 76"/>
              <a:gd name="T21" fmla="*/ 2147483647 h 79"/>
              <a:gd name="T22" fmla="*/ 2147483647 w 76"/>
              <a:gd name="T23" fmla="*/ 2147483647 h 79"/>
              <a:gd name="T24" fmla="*/ 2147483647 w 76"/>
              <a:gd name="T25" fmla="*/ 2147483647 h 79"/>
              <a:gd name="T26" fmla="*/ 2147483647 w 76"/>
              <a:gd name="T27" fmla="*/ 2147483647 h 79"/>
              <a:gd name="T28" fmla="*/ 2147483647 w 76"/>
              <a:gd name="T29" fmla="*/ 2147483647 h 79"/>
              <a:gd name="T30" fmla="*/ 2147483647 w 76"/>
              <a:gd name="T31" fmla="*/ 2147483647 h 79"/>
              <a:gd name="T32" fmla="*/ 2147483647 w 76"/>
              <a:gd name="T33" fmla="*/ 2147483647 h 79"/>
              <a:gd name="T34" fmla="*/ 2147483647 w 76"/>
              <a:gd name="T35" fmla="*/ 2147483647 h 79"/>
              <a:gd name="T36" fmla="*/ 2147483647 w 76"/>
              <a:gd name="T37" fmla="*/ 2147483647 h 79"/>
              <a:gd name="T38" fmla="*/ 2147483647 w 76"/>
              <a:gd name="T39" fmla="*/ 2147483647 h 79"/>
              <a:gd name="T40" fmla="*/ 2147483647 w 76"/>
              <a:gd name="T41" fmla="*/ 2147483647 h 79"/>
              <a:gd name="T42" fmla="*/ 2147483647 w 76"/>
              <a:gd name="T43" fmla="*/ 2147483647 h 79"/>
              <a:gd name="T44" fmla="*/ 2147483647 w 76"/>
              <a:gd name="T45" fmla="*/ 2147483647 h 79"/>
              <a:gd name="T46" fmla="*/ 2147483647 w 76"/>
              <a:gd name="T47" fmla="*/ 2147483647 h 79"/>
              <a:gd name="T48" fmla="*/ 2147483647 w 76"/>
              <a:gd name="T49" fmla="*/ 2147483647 h 79"/>
              <a:gd name="T50" fmla="*/ 2147483647 w 76"/>
              <a:gd name="T51" fmla="*/ 2147483647 h 79"/>
              <a:gd name="T52" fmla="*/ 2147483647 w 76"/>
              <a:gd name="T53" fmla="*/ 2147483647 h 79"/>
              <a:gd name="T54" fmla="*/ 2147483647 w 76"/>
              <a:gd name="T55" fmla="*/ 2147483647 h 79"/>
              <a:gd name="T56" fmla="*/ 2147483647 w 76"/>
              <a:gd name="T57" fmla="*/ 2147483647 h 79"/>
              <a:gd name="T58" fmla="*/ 2147483647 w 76"/>
              <a:gd name="T59" fmla="*/ 2147483647 h 79"/>
              <a:gd name="T60" fmla="*/ 2147483647 w 76"/>
              <a:gd name="T61" fmla="*/ 2147483647 h 79"/>
              <a:gd name="T62" fmla="*/ 2147483647 w 76"/>
              <a:gd name="T63" fmla="*/ 2147483647 h 79"/>
              <a:gd name="T64" fmla="*/ 2147483647 w 76"/>
              <a:gd name="T65" fmla="*/ 2147483647 h 79"/>
              <a:gd name="T66" fmla="*/ 2147483647 w 76"/>
              <a:gd name="T67" fmla="*/ 2147483647 h 79"/>
              <a:gd name="T68" fmla="*/ 2147483647 w 76"/>
              <a:gd name="T69" fmla="*/ 2147483647 h 79"/>
              <a:gd name="T70" fmla="*/ 2147483647 w 76"/>
              <a:gd name="T71" fmla="*/ 2147483647 h 79"/>
              <a:gd name="T72" fmla="*/ 2147483647 w 76"/>
              <a:gd name="T73" fmla="*/ 2147483647 h 79"/>
              <a:gd name="T74" fmla="*/ 2147483647 w 76"/>
              <a:gd name="T75" fmla="*/ 2147483647 h 79"/>
              <a:gd name="T76" fmla="*/ 2147483647 w 76"/>
              <a:gd name="T77" fmla="*/ 2147483647 h 79"/>
              <a:gd name="T78" fmla="*/ 2147483647 w 76"/>
              <a:gd name="T79" fmla="*/ 2147483647 h 7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6" h="79">
                <a:moveTo>
                  <a:pt x="76" y="39"/>
                </a:moveTo>
                <a:lnTo>
                  <a:pt x="76" y="39"/>
                </a:lnTo>
                <a:lnTo>
                  <a:pt x="76" y="32"/>
                </a:lnTo>
                <a:lnTo>
                  <a:pt x="73" y="24"/>
                </a:lnTo>
                <a:lnTo>
                  <a:pt x="71" y="17"/>
                </a:lnTo>
                <a:lnTo>
                  <a:pt x="65" y="12"/>
                </a:lnTo>
                <a:lnTo>
                  <a:pt x="60" y="6"/>
                </a:lnTo>
                <a:lnTo>
                  <a:pt x="53" y="4"/>
                </a:lnTo>
                <a:lnTo>
                  <a:pt x="46" y="1"/>
                </a:lnTo>
                <a:lnTo>
                  <a:pt x="38" y="0"/>
                </a:lnTo>
                <a:lnTo>
                  <a:pt x="28" y="1"/>
                </a:lnTo>
                <a:lnTo>
                  <a:pt x="20" y="4"/>
                </a:lnTo>
                <a:lnTo>
                  <a:pt x="13" y="9"/>
                </a:lnTo>
                <a:lnTo>
                  <a:pt x="8" y="16"/>
                </a:lnTo>
                <a:lnTo>
                  <a:pt x="7" y="16"/>
                </a:lnTo>
                <a:lnTo>
                  <a:pt x="7" y="17"/>
                </a:lnTo>
                <a:lnTo>
                  <a:pt x="4" y="23"/>
                </a:lnTo>
                <a:lnTo>
                  <a:pt x="1" y="28"/>
                </a:lnTo>
                <a:lnTo>
                  <a:pt x="0" y="34"/>
                </a:lnTo>
                <a:lnTo>
                  <a:pt x="0" y="39"/>
                </a:lnTo>
                <a:lnTo>
                  <a:pt x="0" y="47"/>
                </a:lnTo>
                <a:lnTo>
                  <a:pt x="2" y="56"/>
                </a:lnTo>
                <a:lnTo>
                  <a:pt x="5" y="62"/>
                </a:lnTo>
                <a:lnTo>
                  <a:pt x="11" y="68"/>
                </a:lnTo>
                <a:lnTo>
                  <a:pt x="16" y="73"/>
                </a:lnTo>
                <a:lnTo>
                  <a:pt x="23" y="76"/>
                </a:lnTo>
                <a:lnTo>
                  <a:pt x="30" y="79"/>
                </a:lnTo>
                <a:lnTo>
                  <a:pt x="38" y="79"/>
                </a:lnTo>
                <a:lnTo>
                  <a:pt x="46" y="79"/>
                </a:lnTo>
                <a:lnTo>
                  <a:pt x="53" y="76"/>
                </a:lnTo>
                <a:lnTo>
                  <a:pt x="60" y="73"/>
                </a:lnTo>
                <a:lnTo>
                  <a:pt x="65" y="68"/>
                </a:lnTo>
                <a:lnTo>
                  <a:pt x="71" y="62"/>
                </a:lnTo>
                <a:lnTo>
                  <a:pt x="73" y="56"/>
                </a:lnTo>
                <a:lnTo>
                  <a:pt x="76" y="47"/>
                </a:lnTo>
                <a:lnTo>
                  <a:pt x="76" y="39"/>
                </a:lnTo>
                <a:close/>
                <a:moveTo>
                  <a:pt x="38" y="8"/>
                </a:moveTo>
                <a:lnTo>
                  <a:pt x="38" y="8"/>
                </a:lnTo>
                <a:lnTo>
                  <a:pt x="46" y="9"/>
                </a:lnTo>
                <a:lnTo>
                  <a:pt x="54" y="13"/>
                </a:lnTo>
                <a:lnTo>
                  <a:pt x="48" y="16"/>
                </a:lnTo>
                <a:lnTo>
                  <a:pt x="37" y="20"/>
                </a:lnTo>
                <a:lnTo>
                  <a:pt x="31" y="23"/>
                </a:lnTo>
                <a:lnTo>
                  <a:pt x="26" y="21"/>
                </a:lnTo>
                <a:lnTo>
                  <a:pt x="20" y="20"/>
                </a:lnTo>
                <a:lnTo>
                  <a:pt x="16" y="19"/>
                </a:lnTo>
                <a:lnTo>
                  <a:pt x="20" y="15"/>
                </a:lnTo>
                <a:lnTo>
                  <a:pt x="26" y="10"/>
                </a:lnTo>
                <a:lnTo>
                  <a:pt x="31" y="9"/>
                </a:lnTo>
                <a:lnTo>
                  <a:pt x="38" y="8"/>
                </a:lnTo>
                <a:close/>
                <a:moveTo>
                  <a:pt x="38" y="71"/>
                </a:moveTo>
                <a:lnTo>
                  <a:pt x="38" y="71"/>
                </a:lnTo>
                <a:lnTo>
                  <a:pt x="32" y="71"/>
                </a:lnTo>
                <a:lnTo>
                  <a:pt x="26" y="69"/>
                </a:lnTo>
                <a:lnTo>
                  <a:pt x="22" y="65"/>
                </a:lnTo>
                <a:lnTo>
                  <a:pt x="16" y="62"/>
                </a:lnTo>
                <a:lnTo>
                  <a:pt x="13" y="57"/>
                </a:lnTo>
                <a:lnTo>
                  <a:pt x="11" y="51"/>
                </a:lnTo>
                <a:lnTo>
                  <a:pt x="8" y="46"/>
                </a:lnTo>
                <a:lnTo>
                  <a:pt x="8" y="39"/>
                </a:lnTo>
                <a:lnTo>
                  <a:pt x="9" y="31"/>
                </a:lnTo>
                <a:lnTo>
                  <a:pt x="12" y="24"/>
                </a:lnTo>
                <a:lnTo>
                  <a:pt x="19" y="27"/>
                </a:lnTo>
                <a:lnTo>
                  <a:pt x="24" y="28"/>
                </a:lnTo>
                <a:lnTo>
                  <a:pt x="28" y="30"/>
                </a:lnTo>
                <a:lnTo>
                  <a:pt x="34" y="28"/>
                </a:lnTo>
                <a:lnTo>
                  <a:pt x="39" y="27"/>
                </a:lnTo>
                <a:lnTo>
                  <a:pt x="49" y="23"/>
                </a:lnTo>
                <a:lnTo>
                  <a:pt x="54" y="20"/>
                </a:lnTo>
                <a:lnTo>
                  <a:pt x="58" y="20"/>
                </a:lnTo>
                <a:lnTo>
                  <a:pt x="63" y="21"/>
                </a:lnTo>
                <a:lnTo>
                  <a:pt x="67" y="30"/>
                </a:lnTo>
                <a:lnTo>
                  <a:pt x="68" y="39"/>
                </a:lnTo>
                <a:lnTo>
                  <a:pt x="68" y="46"/>
                </a:lnTo>
                <a:lnTo>
                  <a:pt x="67" y="51"/>
                </a:lnTo>
                <a:lnTo>
                  <a:pt x="63" y="57"/>
                </a:lnTo>
                <a:lnTo>
                  <a:pt x="60" y="62"/>
                </a:lnTo>
                <a:lnTo>
                  <a:pt x="54" y="65"/>
                </a:lnTo>
                <a:lnTo>
                  <a:pt x="50" y="69"/>
                </a:lnTo>
                <a:lnTo>
                  <a:pt x="45" y="71"/>
                </a:lnTo>
                <a:lnTo>
                  <a:pt x="38" y="7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53" name="Freeform 371"/>
          <p:cNvSpPr>
            <a:spLocks/>
          </p:cNvSpPr>
          <p:nvPr/>
        </p:nvSpPr>
        <p:spPr bwMode="auto">
          <a:xfrm>
            <a:off x="4349750" y="3944938"/>
            <a:ext cx="42863" cy="52387"/>
          </a:xfrm>
          <a:custGeom>
            <a:avLst/>
            <a:gdLst>
              <a:gd name="T0" fmla="*/ 2147483647 w 78"/>
              <a:gd name="T1" fmla="*/ 2147483647 h 97"/>
              <a:gd name="T2" fmla="*/ 2147483647 w 78"/>
              <a:gd name="T3" fmla="*/ 2147483647 h 97"/>
              <a:gd name="T4" fmla="*/ 2147483647 w 78"/>
              <a:gd name="T5" fmla="*/ 2147483647 h 97"/>
              <a:gd name="T6" fmla="*/ 2147483647 w 78"/>
              <a:gd name="T7" fmla="*/ 2147483647 h 97"/>
              <a:gd name="T8" fmla="*/ 2147483647 w 78"/>
              <a:gd name="T9" fmla="*/ 2147483647 h 97"/>
              <a:gd name="T10" fmla="*/ 2147483647 w 78"/>
              <a:gd name="T11" fmla="*/ 2147483647 h 97"/>
              <a:gd name="T12" fmla="*/ 2147483647 w 78"/>
              <a:gd name="T13" fmla="*/ 2147483647 h 97"/>
              <a:gd name="T14" fmla="*/ 2147483647 w 78"/>
              <a:gd name="T15" fmla="*/ 2147483647 h 97"/>
              <a:gd name="T16" fmla="*/ 2147483647 w 78"/>
              <a:gd name="T17" fmla="*/ 2147483647 h 97"/>
              <a:gd name="T18" fmla="*/ 2147483647 w 78"/>
              <a:gd name="T19" fmla="*/ 0 h 97"/>
              <a:gd name="T20" fmla="*/ 2147483647 w 78"/>
              <a:gd name="T21" fmla="*/ 0 h 97"/>
              <a:gd name="T22" fmla="*/ 2147483647 w 78"/>
              <a:gd name="T23" fmla="*/ 2147483647 h 97"/>
              <a:gd name="T24" fmla="*/ 2147483647 w 78"/>
              <a:gd name="T25" fmla="*/ 2147483647 h 97"/>
              <a:gd name="T26" fmla="*/ 2147483647 w 78"/>
              <a:gd name="T27" fmla="*/ 2147483647 h 97"/>
              <a:gd name="T28" fmla="*/ 2147483647 w 78"/>
              <a:gd name="T29" fmla="*/ 2147483647 h 97"/>
              <a:gd name="T30" fmla="*/ 2147483647 w 78"/>
              <a:gd name="T31" fmla="*/ 2147483647 h 97"/>
              <a:gd name="T32" fmla="*/ 2147483647 w 78"/>
              <a:gd name="T33" fmla="*/ 2147483647 h 97"/>
              <a:gd name="T34" fmla="*/ 2147483647 w 78"/>
              <a:gd name="T35" fmla="*/ 2147483647 h 97"/>
              <a:gd name="T36" fmla="*/ 0 w 78"/>
              <a:gd name="T37" fmla="*/ 2147483647 h 97"/>
              <a:gd name="T38" fmla="*/ 0 w 78"/>
              <a:gd name="T39" fmla="*/ 2147483647 h 97"/>
              <a:gd name="T40" fmla="*/ 2147483647 w 78"/>
              <a:gd name="T41" fmla="*/ 2147483647 h 97"/>
              <a:gd name="T42" fmla="*/ 2147483647 w 78"/>
              <a:gd name="T43" fmla="*/ 2147483647 h 97"/>
              <a:gd name="T44" fmla="*/ 2147483647 w 78"/>
              <a:gd name="T45" fmla="*/ 2147483647 h 97"/>
              <a:gd name="T46" fmla="*/ 2147483647 w 78"/>
              <a:gd name="T47" fmla="*/ 2147483647 h 97"/>
              <a:gd name="T48" fmla="*/ 2147483647 w 78"/>
              <a:gd name="T49" fmla="*/ 2147483647 h 97"/>
              <a:gd name="T50" fmla="*/ 2147483647 w 78"/>
              <a:gd name="T51" fmla="*/ 2147483647 h 97"/>
              <a:gd name="T52" fmla="*/ 2147483647 w 78"/>
              <a:gd name="T53" fmla="*/ 2147483647 h 97"/>
              <a:gd name="T54" fmla="*/ 2147483647 w 78"/>
              <a:gd name="T55" fmla="*/ 2147483647 h 97"/>
              <a:gd name="T56" fmla="*/ 2147483647 w 78"/>
              <a:gd name="T57" fmla="*/ 2147483647 h 97"/>
              <a:gd name="T58" fmla="*/ 2147483647 w 78"/>
              <a:gd name="T59" fmla="*/ 2147483647 h 9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78" h="97">
                <a:moveTo>
                  <a:pt x="69" y="28"/>
                </a:moveTo>
                <a:lnTo>
                  <a:pt x="69" y="28"/>
                </a:lnTo>
                <a:lnTo>
                  <a:pt x="71" y="21"/>
                </a:lnTo>
                <a:lnTo>
                  <a:pt x="76" y="15"/>
                </a:lnTo>
                <a:lnTo>
                  <a:pt x="76" y="13"/>
                </a:lnTo>
                <a:lnTo>
                  <a:pt x="75" y="11"/>
                </a:lnTo>
                <a:lnTo>
                  <a:pt x="68" y="10"/>
                </a:lnTo>
                <a:lnTo>
                  <a:pt x="63" y="7"/>
                </a:lnTo>
                <a:lnTo>
                  <a:pt x="57" y="5"/>
                </a:lnTo>
                <a:lnTo>
                  <a:pt x="52" y="0"/>
                </a:lnTo>
                <a:lnTo>
                  <a:pt x="49" y="0"/>
                </a:lnTo>
                <a:lnTo>
                  <a:pt x="38" y="7"/>
                </a:lnTo>
                <a:lnTo>
                  <a:pt x="29" y="15"/>
                </a:lnTo>
                <a:lnTo>
                  <a:pt x="20" y="25"/>
                </a:lnTo>
                <a:lnTo>
                  <a:pt x="13" y="37"/>
                </a:lnTo>
                <a:lnTo>
                  <a:pt x="8" y="50"/>
                </a:lnTo>
                <a:lnTo>
                  <a:pt x="4" y="63"/>
                </a:lnTo>
                <a:lnTo>
                  <a:pt x="1" y="78"/>
                </a:lnTo>
                <a:lnTo>
                  <a:pt x="0" y="95"/>
                </a:lnTo>
                <a:lnTo>
                  <a:pt x="0" y="96"/>
                </a:lnTo>
                <a:lnTo>
                  <a:pt x="3" y="97"/>
                </a:lnTo>
                <a:lnTo>
                  <a:pt x="65" y="97"/>
                </a:lnTo>
                <a:lnTo>
                  <a:pt x="67" y="96"/>
                </a:lnTo>
                <a:lnTo>
                  <a:pt x="68" y="95"/>
                </a:lnTo>
                <a:lnTo>
                  <a:pt x="78" y="43"/>
                </a:lnTo>
                <a:lnTo>
                  <a:pt x="76" y="40"/>
                </a:lnTo>
                <a:lnTo>
                  <a:pt x="74" y="37"/>
                </a:lnTo>
                <a:lnTo>
                  <a:pt x="71" y="35"/>
                </a:lnTo>
                <a:lnTo>
                  <a:pt x="71" y="32"/>
                </a:lnTo>
                <a:lnTo>
                  <a:pt x="69" y="2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54" name="Freeform 372"/>
          <p:cNvSpPr>
            <a:spLocks noEditPoints="1"/>
          </p:cNvSpPr>
          <p:nvPr/>
        </p:nvSpPr>
        <p:spPr bwMode="auto">
          <a:xfrm>
            <a:off x="3789363" y="3862388"/>
            <a:ext cx="65087" cy="66675"/>
          </a:xfrm>
          <a:custGeom>
            <a:avLst/>
            <a:gdLst>
              <a:gd name="T0" fmla="*/ 2147483647 w 120"/>
              <a:gd name="T1" fmla="*/ 2147483647 h 124"/>
              <a:gd name="T2" fmla="*/ 2147483647 w 120"/>
              <a:gd name="T3" fmla="*/ 2147483647 h 124"/>
              <a:gd name="T4" fmla="*/ 2147483647 w 120"/>
              <a:gd name="T5" fmla="*/ 2147483647 h 124"/>
              <a:gd name="T6" fmla="*/ 2147483647 w 120"/>
              <a:gd name="T7" fmla="*/ 2147483647 h 124"/>
              <a:gd name="T8" fmla="*/ 2147483647 w 120"/>
              <a:gd name="T9" fmla="*/ 2147483647 h 124"/>
              <a:gd name="T10" fmla="*/ 2147483647 w 120"/>
              <a:gd name="T11" fmla="*/ 2147483647 h 124"/>
              <a:gd name="T12" fmla="*/ 2147483647 w 120"/>
              <a:gd name="T13" fmla="*/ 2147483647 h 124"/>
              <a:gd name="T14" fmla="*/ 2147483647 w 120"/>
              <a:gd name="T15" fmla="*/ 2147483647 h 124"/>
              <a:gd name="T16" fmla="*/ 2147483647 w 120"/>
              <a:gd name="T17" fmla="*/ 0 h 124"/>
              <a:gd name="T18" fmla="*/ 2147483647 w 120"/>
              <a:gd name="T19" fmla="*/ 2147483647 h 124"/>
              <a:gd name="T20" fmla="*/ 2147483647 w 120"/>
              <a:gd name="T21" fmla="*/ 2147483647 h 124"/>
              <a:gd name="T22" fmla="*/ 2147483647 w 120"/>
              <a:gd name="T23" fmla="*/ 2147483647 h 124"/>
              <a:gd name="T24" fmla="*/ 2147483647 w 120"/>
              <a:gd name="T25" fmla="*/ 2147483647 h 124"/>
              <a:gd name="T26" fmla="*/ 2147483647 w 120"/>
              <a:gd name="T27" fmla="*/ 2147483647 h 124"/>
              <a:gd name="T28" fmla="*/ 2147483647 w 120"/>
              <a:gd name="T29" fmla="*/ 2147483647 h 124"/>
              <a:gd name="T30" fmla="*/ 2147483647 w 120"/>
              <a:gd name="T31" fmla="*/ 2147483647 h 124"/>
              <a:gd name="T32" fmla="*/ 2147483647 w 120"/>
              <a:gd name="T33" fmla="*/ 2147483647 h 124"/>
              <a:gd name="T34" fmla="*/ 2147483647 w 120"/>
              <a:gd name="T35" fmla="*/ 2147483647 h 124"/>
              <a:gd name="T36" fmla="*/ 2147483647 w 120"/>
              <a:gd name="T37" fmla="*/ 2147483647 h 124"/>
              <a:gd name="T38" fmla="*/ 2147483647 w 120"/>
              <a:gd name="T39" fmla="*/ 2147483647 h 124"/>
              <a:gd name="T40" fmla="*/ 2147483647 w 120"/>
              <a:gd name="T41" fmla="*/ 2147483647 h 124"/>
              <a:gd name="T42" fmla="*/ 2147483647 w 120"/>
              <a:gd name="T43" fmla="*/ 2147483647 h 124"/>
              <a:gd name="T44" fmla="*/ 2147483647 w 120"/>
              <a:gd name="T45" fmla="*/ 2147483647 h 124"/>
              <a:gd name="T46" fmla="*/ 2147483647 w 120"/>
              <a:gd name="T47" fmla="*/ 2147483647 h 124"/>
              <a:gd name="T48" fmla="*/ 2147483647 w 120"/>
              <a:gd name="T49" fmla="*/ 2147483647 h 124"/>
              <a:gd name="T50" fmla="*/ 2147483647 w 120"/>
              <a:gd name="T51" fmla="*/ 2147483647 h 124"/>
              <a:gd name="T52" fmla="*/ 2147483647 w 120"/>
              <a:gd name="T53" fmla="*/ 2147483647 h 124"/>
              <a:gd name="T54" fmla="*/ 2147483647 w 120"/>
              <a:gd name="T55" fmla="*/ 2147483647 h 124"/>
              <a:gd name="T56" fmla="*/ 2147483647 w 120"/>
              <a:gd name="T57" fmla="*/ 2147483647 h 124"/>
              <a:gd name="T58" fmla="*/ 2147483647 w 120"/>
              <a:gd name="T59" fmla="*/ 2147483647 h 124"/>
              <a:gd name="T60" fmla="*/ 2147483647 w 120"/>
              <a:gd name="T61" fmla="*/ 2147483647 h 124"/>
              <a:gd name="T62" fmla="*/ 2147483647 w 120"/>
              <a:gd name="T63" fmla="*/ 2147483647 h 124"/>
              <a:gd name="T64" fmla="*/ 2147483647 w 120"/>
              <a:gd name="T65" fmla="*/ 2147483647 h 124"/>
              <a:gd name="T66" fmla="*/ 2147483647 w 120"/>
              <a:gd name="T67" fmla="*/ 2147483647 h 124"/>
              <a:gd name="T68" fmla="*/ 2147483647 w 120"/>
              <a:gd name="T69" fmla="*/ 2147483647 h 124"/>
              <a:gd name="T70" fmla="*/ 2147483647 w 120"/>
              <a:gd name="T71" fmla="*/ 2147483647 h 124"/>
              <a:gd name="T72" fmla="*/ 2147483647 w 120"/>
              <a:gd name="T73" fmla="*/ 2147483647 h 124"/>
              <a:gd name="T74" fmla="*/ 2147483647 w 120"/>
              <a:gd name="T75" fmla="*/ 2147483647 h 124"/>
              <a:gd name="T76" fmla="*/ 2147483647 w 120"/>
              <a:gd name="T77" fmla="*/ 2147483647 h 124"/>
              <a:gd name="T78" fmla="*/ 2147483647 w 120"/>
              <a:gd name="T79" fmla="*/ 2147483647 h 124"/>
              <a:gd name="T80" fmla="*/ 2147483647 w 120"/>
              <a:gd name="T81" fmla="*/ 2147483647 h 124"/>
              <a:gd name="T82" fmla="*/ 2147483647 w 120"/>
              <a:gd name="T83" fmla="*/ 2147483647 h 124"/>
              <a:gd name="T84" fmla="*/ 2147483647 w 120"/>
              <a:gd name="T85" fmla="*/ 2147483647 h 124"/>
              <a:gd name="T86" fmla="*/ 2147483647 w 120"/>
              <a:gd name="T87" fmla="*/ 2147483647 h 12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20" h="124">
                <a:moveTo>
                  <a:pt x="60" y="124"/>
                </a:moveTo>
                <a:lnTo>
                  <a:pt x="60" y="124"/>
                </a:lnTo>
                <a:lnTo>
                  <a:pt x="72" y="122"/>
                </a:lnTo>
                <a:lnTo>
                  <a:pt x="83" y="118"/>
                </a:lnTo>
                <a:lnTo>
                  <a:pt x="94" y="113"/>
                </a:lnTo>
                <a:lnTo>
                  <a:pt x="103" y="105"/>
                </a:lnTo>
                <a:lnTo>
                  <a:pt x="111" y="97"/>
                </a:lnTo>
                <a:lnTo>
                  <a:pt x="116" y="86"/>
                </a:lnTo>
                <a:lnTo>
                  <a:pt x="119" y="75"/>
                </a:lnTo>
                <a:lnTo>
                  <a:pt x="120" y="61"/>
                </a:lnTo>
                <a:lnTo>
                  <a:pt x="119" y="49"/>
                </a:lnTo>
                <a:lnTo>
                  <a:pt x="116" y="38"/>
                </a:lnTo>
                <a:lnTo>
                  <a:pt x="111" y="27"/>
                </a:lnTo>
                <a:lnTo>
                  <a:pt x="103" y="19"/>
                </a:lnTo>
                <a:lnTo>
                  <a:pt x="94" y="11"/>
                </a:lnTo>
                <a:lnTo>
                  <a:pt x="83" y="5"/>
                </a:lnTo>
                <a:lnTo>
                  <a:pt x="72" y="1"/>
                </a:lnTo>
                <a:lnTo>
                  <a:pt x="60" y="0"/>
                </a:lnTo>
                <a:lnTo>
                  <a:pt x="53" y="1"/>
                </a:lnTo>
                <a:lnTo>
                  <a:pt x="47" y="2"/>
                </a:lnTo>
                <a:lnTo>
                  <a:pt x="40" y="4"/>
                </a:lnTo>
                <a:lnTo>
                  <a:pt x="33" y="6"/>
                </a:lnTo>
                <a:lnTo>
                  <a:pt x="22" y="15"/>
                </a:lnTo>
                <a:lnTo>
                  <a:pt x="12" y="24"/>
                </a:lnTo>
                <a:lnTo>
                  <a:pt x="11" y="27"/>
                </a:lnTo>
                <a:lnTo>
                  <a:pt x="7" y="35"/>
                </a:lnTo>
                <a:lnTo>
                  <a:pt x="3" y="43"/>
                </a:lnTo>
                <a:lnTo>
                  <a:pt x="2" y="51"/>
                </a:lnTo>
                <a:lnTo>
                  <a:pt x="0" y="61"/>
                </a:lnTo>
                <a:lnTo>
                  <a:pt x="2" y="75"/>
                </a:lnTo>
                <a:lnTo>
                  <a:pt x="6" y="86"/>
                </a:lnTo>
                <a:lnTo>
                  <a:pt x="11" y="97"/>
                </a:lnTo>
                <a:lnTo>
                  <a:pt x="18" y="105"/>
                </a:lnTo>
                <a:lnTo>
                  <a:pt x="27" y="113"/>
                </a:lnTo>
                <a:lnTo>
                  <a:pt x="37" y="118"/>
                </a:lnTo>
                <a:lnTo>
                  <a:pt x="48" y="122"/>
                </a:lnTo>
                <a:lnTo>
                  <a:pt x="60" y="124"/>
                </a:lnTo>
                <a:close/>
                <a:moveTo>
                  <a:pt x="60" y="13"/>
                </a:moveTo>
                <a:lnTo>
                  <a:pt x="60" y="13"/>
                </a:lnTo>
                <a:lnTo>
                  <a:pt x="67" y="15"/>
                </a:lnTo>
                <a:lnTo>
                  <a:pt x="74" y="16"/>
                </a:lnTo>
                <a:lnTo>
                  <a:pt x="79" y="17"/>
                </a:lnTo>
                <a:lnTo>
                  <a:pt x="85" y="21"/>
                </a:lnTo>
                <a:lnTo>
                  <a:pt x="74" y="24"/>
                </a:lnTo>
                <a:lnTo>
                  <a:pt x="59" y="32"/>
                </a:lnTo>
                <a:lnTo>
                  <a:pt x="53" y="34"/>
                </a:lnTo>
                <a:lnTo>
                  <a:pt x="49" y="35"/>
                </a:lnTo>
                <a:lnTo>
                  <a:pt x="41" y="34"/>
                </a:lnTo>
                <a:lnTo>
                  <a:pt x="33" y="32"/>
                </a:lnTo>
                <a:lnTo>
                  <a:pt x="26" y="28"/>
                </a:lnTo>
                <a:lnTo>
                  <a:pt x="33" y="23"/>
                </a:lnTo>
                <a:lnTo>
                  <a:pt x="41" y="17"/>
                </a:lnTo>
                <a:lnTo>
                  <a:pt x="51" y="15"/>
                </a:lnTo>
                <a:lnTo>
                  <a:pt x="60" y="13"/>
                </a:lnTo>
                <a:close/>
                <a:moveTo>
                  <a:pt x="21" y="38"/>
                </a:moveTo>
                <a:lnTo>
                  <a:pt x="21" y="38"/>
                </a:lnTo>
                <a:lnTo>
                  <a:pt x="32" y="43"/>
                </a:lnTo>
                <a:lnTo>
                  <a:pt x="38" y="45"/>
                </a:lnTo>
                <a:lnTo>
                  <a:pt x="47" y="46"/>
                </a:lnTo>
                <a:lnTo>
                  <a:pt x="55" y="45"/>
                </a:lnTo>
                <a:lnTo>
                  <a:pt x="63" y="42"/>
                </a:lnTo>
                <a:lnTo>
                  <a:pt x="77" y="35"/>
                </a:lnTo>
                <a:lnTo>
                  <a:pt x="86" y="32"/>
                </a:lnTo>
                <a:lnTo>
                  <a:pt x="92" y="32"/>
                </a:lnTo>
                <a:lnTo>
                  <a:pt x="97" y="34"/>
                </a:lnTo>
                <a:lnTo>
                  <a:pt x="98" y="34"/>
                </a:lnTo>
                <a:lnTo>
                  <a:pt x="103" y="41"/>
                </a:lnTo>
                <a:lnTo>
                  <a:pt x="105" y="47"/>
                </a:lnTo>
                <a:lnTo>
                  <a:pt x="107" y="54"/>
                </a:lnTo>
                <a:lnTo>
                  <a:pt x="107" y="61"/>
                </a:lnTo>
                <a:lnTo>
                  <a:pt x="107" y="72"/>
                </a:lnTo>
                <a:lnTo>
                  <a:pt x="104" y="80"/>
                </a:lnTo>
                <a:lnTo>
                  <a:pt x="100" y="88"/>
                </a:lnTo>
                <a:lnTo>
                  <a:pt x="93" y="95"/>
                </a:lnTo>
                <a:lnTo>
                  <a:pt x="86" y="102"/>
                </a:lnTo>
                <a:lnTo>
                  <a:pt x="79" y="106"/>
                </a:lnTo>
                <a:lnTo>
                  <a:pt x="70" y="109"/>
                </a:lnTo>
                <a:lnTo>
                  <a:pt x="60" y="110"/>
                </a:lnTo>
                <a:lnTo>
                  <a:pt x="51" y="109"/>
                </a:lnTo>
                <a:lnTo>
                  <a:pt x="42" y="106"/>
                </a:lnTo>
                <a:lnTo>
                  <a:pt x="34" y="102"/>
                </a:lnTo>
                <a:lnTo>
                  <a:pt x="27" y="95"/>
                </a:lnTo>
                <a:lnTo>
                  <a:pt x="22" y="88"/>
                </a:lnTo>
                <a:lnTo>
                  <a:pt x="18" y="80"/>
                </a:lnTo>
                <a:lnTo>
                  <a:pt x="15" y="72"/>
                </a:lnTo>
                <a:lnTo>
                  <a:pt x="14" y="61"/>
                </a:lnTo>
                <a:lnTo>
                  <a:pt x="14" y="56"/>
                </a:lnTo>
                <a:lnTo>
                  <a:pt x="15" y="49"/>
                </a:lnTo>
                <a:lnTo>
                  <a:pt x="21" y="3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55" name="Freeform 373"/>
          <p:cNvSpPr>
            <a:spLocks/>
          </p:cNvSpPr>
          <p:nvPr/>
        </p:nvSpPr>
        <p:spPr bwMode="auto">
          <a:xfrm>
            <a:off x="3765550" y="3929063"/>
            <a:ext cx="95250" cy="63500"/>
          </a:xfrm>
          <a:custGeom>
            <a:avLst/>
            <a:gdLst>
              <a:gd name="T0" fmla="*/ 2147483647 w 176"/>
              <a:gd name="T1" fmla="*/ 2147483647 h 118"/>
              <a:gd name="T2" fmla="*/ 2147483647 w 176"/>
              <a:gd name="T3" fmla="*/ 2147483647 h 118"/>
              <a:gd name="T4" fmla="*/ 2147483647 w 176"/>
              <a:gd name="T5" fmla="*/ 2147483647 h 118"/>
              <a:gd name="T6" fmla="*/ 2147483647 w 176"/>
              <a:gd name="T7" fmla="*/ 2147483647 h 118"/>
              <a:gd name="T8" fmla="*/ 2147483647 w 176"/>
              <a:gd name="T9" fmla="*/ 2147483647 h 118"/>
              <a:gd name="T10" fmla="*/ 2147483647 w 176"/>
              <a:gd name="T11" fmla="*/ 0 h 118"/>
              <a:gd name="T12" fmla="*/ 2147483647 w 176"/>
              <a:gd name="T13" fmla="*/ 0 h 118"/>
              <a:gd name="T14" fmla="*/ 2147483647 w 176"/>
              <a:gd name="T15" fmla="*/ 2147483647 h 118"/>
              <a:gd name="T16" fmla="*/ 2147483647 w 176"/>
              <a:gd name="T17" fmla="*/ 2147483647 h 118"/>
              <a:gd name="T18" fmla="*/ 2147483647 w 176"/>
              <a:gd name="T19" fmla="*/ 2147483647 h 118"/>
              <a:gd name="T20" fmla="*/ 2147483647 w 176"/>
              <a:gd name="T21" fmla="*/ 2147483647 h 118"/>
              <a:gd name="T22" fmla="*/ 2147483647 w 176"/>
              <a:gd name="T23" fmla="*/ 2147483647 h 118"/>
              <a:gd name="T24" fmla="*/ 2147483647 w 176"/>
              <a:gd name="T25" fmla="*/ 2147483647 h 118"/>
              <a:gd name="T26" fmla="*/ 2147483647 w 176"/>
              <a:gd name="T27" fmla="*/ 2147483647 h 118"/>
              <a:gd name="T28" fmla="*/ 2147483647 w 176"/>
              <a:gd name="T29" fmla="*/ 2147483647 h 118"/>
              <a:gd name="T30" fmla="*/ 2147483647 w 176"/>
              <a:gd name="T31" fmla="*/ 2147483647 h 118"/>
              <a:gd name="T32" fmla="*/ 2147483647 w 176"/>
              <a:gd name="T33" fmla="*/ 2147483647 h 118"/>
              <a:gd name="T34" fmla="*/ 2147483647 w 176"/>
              <a:gd name="T35" fmla="*/ 2147483647 h 118"/>
              <a:gd name="T36" fmla="*/ 2147483647 w 176"/>
              <a:gd name="T37" fmla="*/ 2147483647 h 118"/>
              <a:gd name="T38" fmla="*/ 2147483647 w 176"/>
              <a:gd name="T39" fmla="*/ 0 h 118"/>
              <a:gd name="T40" fmla="*/ 2147483647 w 176"/>
              <a:gd name="T41" fmla="*/ 0 h 118"/>
              <a:gd name="T42" fmla="*/ 2147483647 w 176"/>
              <a:gd name="T43" fmla="*/ 2147483647 h 118"/>
              <a:gd name="T44" fmla="*/ 2147483647 w 176"/>
              <a:gd name="T45" fmla="*/ 2147483647 h 118"/>
              <a:gd name="T46" fmla="*/ 2147483647 w 176"/>
              <a:gd name="T47" fmla="*/ 2147483647 h 118"/>
              <a:gd name="T48" fmla="*/ 2147483647 w 176"/>
              <a:gd name="T49" fmla="*/ 2147483647 h 118"/>
              <a:gd name="T50" fmla="*/ 2147483647 w 176"/>
              <a:gd name="T51" fmla="*/ 2147483647 h 118"/>
              <a:gd name="T52" fmla="*/ 2147483647 w 176"/>
              <a:gd name="T53" fmla="*/ 2147483647 h 118"/>
              <a:gd name="T54" fmla="*/ 2147483647 w 176"/>
              <a:gd name="T55" fmla="*/ 2147483647 h 118"/>
              <a:gd name="T56" fmla="*/ 0 w 176"/>
              <a:gd name="T57" fmla="*/ 2147483647 h 118"/>
              <a:gd name="T58" fmla="*/ 0 w 176"/>
              <a:gd name="T59" fmla="*/ 2147483647 h 118"/>
              <a:gd name="T60" fmla="*/ 2147483647 w 176"/>
              <a:gd name="T61" fmla="*/ 2147483647 h 118"/>
              <a:gd name="T62" fmla="*/ 2147483647 w 176"/>
              <a:gd name="T63" fmla="*/ 2147483647 h 118"/>
              <a:gd name="T64" fmla="*/ 2147483647 w 176"/>
              <a:gd name="T65" fmla="*/ 2147483647 h 118"/>
              <a:gd name="T66" fmla="*/ 2147483647 w 176"/>
              <a:gd name="T67" fmla="*/ 2147483647 h 118"/>
              <a:gd name="T68" fmla="*/ 2147483647 w 176"/>
              <a:gd name="T69" fmla="*/ 2147483647 h 118"/>
              <a:gd name="T70" fmla="*/ 2147483647 w 176"/>
              <a:gd name="T71" fmla="*/ 2147483647 h 118"/>
              <a:gd name="T72" fmla="*/ 2147483647 w 176"/>
              <a:gd name="T73" fmla="*/ 2147483647 h 118"/>
              <a:gd name="T74" fmla="*/ 2147483647 w 176"/>
              <a:gd name="T75" fmla="*/ 2147483647 h 118"/>
              <a:gd name="T76" fmla="*/ 2147483647 w 176"/>
              <a:gd name="T77" fmla="*/ 2147483647 h 118"/>
              <a:gd name="T78" fmla="*/ 2147483647 w 176"/>
              <a:gd name="T79" fmla="*/ 2147483647 h 118"/>
              <a:gd name="T80" fmla="*/ 2147483647 w 176"/>
              <a:gd name="T81" fmla="*/ 2147483647 h 118"/>
              <a:gd name="T82" fmla="*/ 2147483647 w 176"/>
              <a:gd name="T83" fmla="*/ 2147483647 h 118"/>
              <a:gd name="T84" fmla="*/ 2147483647 w 176"/>
              <a:gd name="T85" fmla="*/ 2147483647 h 118"/>
              <a:gd name="T86" fmla="*/ 2147483647 w 176"/>
              <a:gd name="T87" fmla="*/ 2147483647 h 11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76" h="118">
                <a:moveTo>
                  <a:pt x="176" y="26"/>
                </a:moveTo>
                <a:lnTo>
                  <a:pt x="176" y="26"/>
                </a:lnTo>
                <a:lnTo>
                  <a:pt x="169" y="20"/>
                </a:lnTo>
                <a:lnTo>
                  <a:pt x="162" y="13"/>
                </a:lnTo>
                <a:lnTo>
                  <a:pt x="154" y="6"/>
                </a:lnTo>
                <a:lnTo>
                  <a:pt x="146" y="0"/>
                </a:lnTo>
                <a:lnTo>
                  <a:pt x="145" y="0"/>
                </a:lnTo>
                <a:lnTo>
                  <a:pt x="143" y="2"/>
                </a:lnTo>
                <a:lnTo>
                  <a:pt x="136" y="6"/>
                </a:lnTo>
                <a:lnTo>
                  <a:pt x="130" y="10"/>
                </a:lnTo>
                <a:lnTo>
                  <a:pt x="123" y="13"/>
                </a:lnTo>
                <a:lnTo>
                  <a:pt x="116" y="15"/>
                </a:lnTo>
                <a:lnTo>
                  <a:pt x="102" y="17"/>
                </a:lnTo>
                <a:lnTo>
                  <a:pt x="94" y="15"/>
                </a:lnTo>
                <a:lnTo>
                  <a:pt x="90" y="15"/>
                </a:lnTo>
                <a:lnTo>
                  <a:pt x="82" y="13"/>
                </a:lnTo>
                <a:lnTo>
                  <a:pt x="75" y="10"/>
                </a:lnTo>
                <a:lnTo>
                  <a:pt x="68" y="6"/>
                </a:lnTo>
                <a:lnTo>
                  <a:pt x="61" y="2"/>
                </a:lnTo>
                <a:lnTo>
                  <a:pt x="60" y="0"/>
                </a:lnTo>
                <a:lnTo>
                  <a:pt x="59" y="0"/>
                </a:lnTo>
                <a:lnTo>
                  <a:pt x="46" y="9"/>
                </a:lnTo>
                <a:lnTo>
                  <a:pt x="35" y="20"/>
                </a:lnTo>
                <a:lnTo>
                  <a:pt x="24" y="32"/>
                </a:lnTo>
                <a:lnTo>
                  <a:pt x="16" y="45"/>
                </a:lnTo>
                <a:lnTo>
                  <a:pt x="9" y="60"/>
                </a:lnTo>
                <a:lnTo>
                  <a:pt x="4" y="78"/>
                </a:lnTo>
                <a:lnTo>
                  <a:pt x="1" y="96"/>
                </a:lnTo>
                <a:lnTo>
                  <a:pt x="0" y="115"/>
                </a:lnTo>
                <a:lnTo>
                  <a:pt x="0" y="116"/>
                </a:lnTo>
                <a:lnTo>
                  <a:pt x="3" y="118"/>
                </a:lnTo>
                <a:lnTo>
                  <a:pt x="79" y="118"/>
                </a:lnTo>
                <a:lnTo>
                  <a:pt x="80" y="118"/>
                </a:lnTo>
                <a:lnTo>
                  <a:pt x="124" y="118"/>
                </a:lnTo>
                <a:lnTo>
                  <a:pt x="120" y="104"/>
                </a:lnTo>
                <a:lnTo>
                  <a:pt x="119" y="90"/>
                </a:lnTo>
                <a:lnTo>
                  <a:pt x="119" y="78"/>
                </a:lnTo>
                <a:lnTo>
                  <a:pt x="123" y="67"/>
                </a:lnTo>
                <a:lnTo>
                  <a:pt x="128" y="56"/>
                </a:lnTo>
                <a:lnTo>
                  <a:pt x="135" y="47"/>
                </a:lnTo>
                <a:lnTo>
                  <a:pt x="143" y="39"/>
                </a:lnTo>
                <a:lnTo>
                  <a:pt x="154" y="33"/>
                </a:lnTo>
                <a:lnTo>
                  <a:pt x="165" y="29"/>
                </a:lnTo>
                <a:lnTo>
                  <a:pt x="176" y="2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56" name="Freeform 374"/>
          <p:cNvSpPr>
            <a:spLocks noEditPoints="1"/>
          </p:cNvSpPr>
          <p:nvPr/>
        </p:nvSpPr>
        <p:spPr bwMode="auto">
          <a:xfrm>
            <a:off x="3840163" y="3951288"/>
            <a:ext cx="58737" cy="58737"/>
          </a:xfrm>
          <a:custGeom>
            <a:avLst/>
            <a:gdLst>
              <a:gd name="T0" fmla="*/ 2147483647 w 108"/>
              <a:gd name="T1" fmla="*/ 0 h 110"/>
              <a:gd name="T2" fmla="*/ 2147483647 w 108"/>
              <a:gd name="T3" fmla="*/ 2147483647 h 110"/>
              <a:gd name="T4" fmla="*/ 2147483647 w 108"/>
              <a:gd name="T5" fmla="*/ 2147483647 h 110"/>
              <a:gd name="T6" fmla="*/ 2147483647 w 108"/>
              <a:gd name="T7" fmla="*/ 2147483647 h 110"/>
              <a:gd name="T8" fmla="*/ 0 w 108"/>
              <a:gd name="T9" fmla="*/ 2147483647 h 110"/>
              <a:gd name="T10" fmla="*/ 2147483647 w 108"/>
              <a:gd name="T11" fmla="*/ 2147483647 h 110"/>
              <a:gd name="T12" fmla="*/ 2147483647 w 108"/>
              <a:gd name="T13" fmla="*/ 2147483647 h 110"/>
              <a:gd name="T14" fmla="*/ 2147483647 w 108"/>
              <a:gd name="T15" fmla="*/ 2147483647 h 110"/>
              <a:gd name="T16" fmla="*/ 2147483647 w 108"/>
              <a:gd name="T17" fmla="*/ 2147483647 h 110"/>
              <a:gd name="T18" fmla="*/ 2147483647 w 108"/>
              <a:gd name="T19" fmla="*/ 2147483647 h 110"/>
              <a:gd name="T20" fmla="*/ 2147483647 w 108"/>
              <a:gd name="T21" fmla="*/ 2147483647 h 110"/>
              <a:gd name="T22" fmla="*/ 2147483647 w 108"/>
              <a:gd name="T23" fmla="*/ 2147483647 h 110"/>
              <a:gd name="T24" fmla="*/ 2147483647 w 108"/>
              <a:gd name="T25" fmla="*/ 2147483647 h 110"/>
              <a:gd name="T26" fmla="*/ 2147483647 w 108"/>
              <a:gd name="T27" fmla="*/ 2147483647 h 110"/>
              <a:gd name="T28" fmla="*/ 2147483647 w 108"/>
              <a:gd name="T29" fmla="*/ 2147483647 h 110"/>
              <a:gd name="T30" fmla="*/ 2147483647 w 108"/>
              <a:gd name="T31" fmla="*/ 2147483647 h 110"/>
              <a:gd name="T32" fmla="*/ 2147483647 w 108"/>
              <a:gd name="T33" fmla="*/ 0 h 110"/>
              <a:gd name="T34" fmla="*/ 2147483647 w 108"/>
              <a:gd name="T35" fmla="*/ 2147483647 h 110"/>
              <a:gd name="T36" fmla="*/ 2147483647 w 108"/>
              <a:gd name="T37" fmla="*/ 2147483647 h 110"/>
              <a:gd name="T38" fmla="*/ 2147483647 w 108"/>
              <a:gd name="T39" fmla="*/ 2147483647 h 110"/>
              <a:gd name="T40" fmla="*/ 2147483647 w 108"/>
              <a:gd name="T41" fmla="*/ 2147483647 h 110"/>
              <a:gd name="T42" fmla="*/ 2147483647 w 108"/>
              <a:gd name="T43" fmla="*/ 2147483647 h 110"/>
              <a:gd name="T44" fmla="*/ 2147483647 w 108"/>
              <a:gd name="T45" fmla="*/ 2147483647 h 110"/>
              <a:gd name="T46" fmla="*/ 2147483647 w 108"/>
              <a:gd name="T47" fmla="*/ 2147483647 h 110"/>
              <a:gd name="T48" fmla="*/ 2147483647 w 108"/>
              <a:gd name="T49" fmla="*/ 2147483647 h 110"/>
              <a:gd name="T50" fmla="*/ 2147483647 w 108"/>
              <a:gd name="T51" fmla="*/ 2147483647 h 110"/>
              <a:gd name="T52" fmla="*/ 2147483647 w 108"/>
              <a:gd name="T53" fmla="*/ 2147483647 h 110"/>
              <a:gd name="T54" fmla="*/ 2147483647 w 108"/>
              <a:gd name="T55" fmla="*/ 2147483647 h 110"/>
              <a:gd name="T56" fmla="*/ 2147483647 w 108"/>
              <a:gd name="T57" fmla="*/ 2147483647 h 110"/>
              <a:gd name="T58" fmla="*/ 2147483647 w 108"/>
              <a:gd name="T59" fmla="*/ 2147483647 h 110"/>
              <a:gd name="T60" fmla="*/ 2147483647 w 108"/>
              <a:gd name="T61" fmla="*/ 2147483647 h 110"/>
              <a:gd name="T62" fmla="*/ 2147483647 w 108"/>
              <a:gd name="T63" fmla="*/ 2147483647 h 110"/>
              <a:gd name="T64" fmla="*/ 2147483647 w 108"/>
              <a:gd name="T65" fmla="*/ 2147483647 h 110"/>
              <a:gd name="T66" fmla="*/ 2147483647 w 108"/>
              <a:gd name="T67" fmla="*/ 2147483647 h 11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08" h="110">
                <a:moveTo>
                  <a:pt x="55" y="0"/>
                </a:moveTo>
                <a:lnTo>
                  <a:pt x="55" y="0"/>
                </a:lnTo>
                <a:lnTo>
                  <a:pt x="44" y="2"/>
                </a:lnTo>
                <a:lnTo>
                  <a:pt x="33" y="6"/>
                </a:lnTo>
                <a:lnTo>
                  <a:pt x="25" y="10"/>
                </a:lnTo>
                <a:lnTo>
                  <a:pt x="16" y="17"/>
                </a:lnTo>
                <a:lnTo>
                  <a:pt x="10" y="25"/>
                </a:lnTo>
                <a:lnTo>
                  <a:pt x="4" y="34"/>
                </a:lnTo>
                <a:lnTo>
                  <a:pt x="1" y="44"/>
                </a:lnTo>
                <a:lnTo>
                  <a:pt x="0" y="55"/>
                </a:lnTo>
                <a:lnTo>
                  <a:pt x="1" y="66"/>
                </a:lnTo>
                <a:lnTo>
                  <a:pt x="4" y="75"/>
                </a:lnTo>
                <a:lnTo>
                  <a:pt x="10" y="85"/>
                </a:lnTo>
                <a:lnTo>
                  <a:pt x="16" y="93"/>
                </a:lnTo>
                <a:lnTo>
                  <a:pt x="25" y="100"/>
                </a:lnTo>
                <a:lnTo>
                  <a:pt x="33" y="105"/>
                </a:lnTo>
                <a:lnTo>
                  <a:pt x="44" y="108"/>
                </a:lnTo>
                <a:lnTo>
                  <a:pt x="55" y="110"/>
                </a:lnTo>
                <a:lnTo>
                  <a:pt x="66" y="108"/>
                </a:lnTo>
                <a:lnTo>
                  <a:pt x="75" y="105"/>
                </a:lnTo>
                <a:lnTo>
                  <a:pt x="85" y="100"/>
                </a:lnTo>
                <a:lnTo>
                  <a:pt x="93" y="93"/>
                </a:lnTo>
                <a:lnTo>
                  <a:pt x="100" y="85"/>
                </a:lnTo>
                <a:lnTo>
                  <a:pt x="104" y="75"/>
                </a:lnTo>
                <a:lnTo>
                  <a:pt x="108" y="66"/>
                </a:lnTo>
                <a:lnTo>
                  <a:pt x="108" y="55"/>
                </a:lnTo>
                <a:lnTo>
                  <a:pt x="108" y="44"/>
                </a:lnTo>
                <a:lnTo>
                  <a:pt x="104" y="34"/>
                </a:lnTo>
                <a:lnTo>
                  <a:pt x="100" y="25"/>
                </a:lnTo>
                <a:lnTo>
                  <a:pt x="93" y="17"/>
                </a:lnTo>
                <a:lnTo>
                  <a:pt x="85" y="10"/>
                </a:lnTo>
                <a:lnTo>
                  <a:pt x="75" y="6"/>
                </a:lnTo>
                <a:lnTo>
                  <a:pt x="66" y="2"/>
                </a:lnTo>
                <a:lnTo>
                  <a:pt x="55" y="0"/>
                </a:lnTo>
                <a:close/>
                <a:moveTo>
                  <a:pt x="55" y="101"/>
                </a:moveTo>
                <a:lnTo>
                  <a:pt x="55" y="101"/>
                </a:lnTo>
                <a:lnTo>
                  <a:pt x="45" y="100"/>
                </a:lnTo>
                <a:lnTo>
                  <a:pt x="37" y="97"/>
                </a:lnTo>
                <a:lnTo>
                  <a:pt x="29" y="93"/>
                </a:lnTo>
                <a:lnTo>
                  <a:pt x="22" y="88"/>
                </a:lnTo>
                <a:lnTo>
                  <a:pt x="16" y="81"/>
                </a:lnTo>
                <a:lnTo>
                  <a:pt x="12" y="73"/>
                </a:lnTo>
                <a:lnTo>
                  <a:pt x="10" y="64"/>
                </a:lnTo>
                <a:lnTo>
                  <a:pt x="8" y="55"/>
                </a:lnTo>
                <a:lnTo>
                  <a:pt x="10" y="45"/>
                </a:lnTo>
                <a:lnTo>
                  <a:pt x="12" y="37"/>
                </a:lnTo>
                <a:lnTo>
                  <a:pt x="16" y="29"/>
                </a:lnTo>
                <a:lnTo>
                  <a:pt x="22" y="22"/>
                </a:lnTo>
                <a:lnTo>
                  <a:pt x="29" y="17"/>
                </a:lnTo>
                <a:lnTo>
                  <a:pt x="37" y="13"/>
                </a:lnTo>
                <a:lnTo>
                  <a:pt x="45" y="10"/>
                </a:lnTo>
                <a:lnTo>
                  <a:pt x="55" y="10"/>
                </a:lnTo>
                <a:lnTo>
                  <a:pt x="63" y="10"/>
                </a:lnTo>
                <a:lnTo>
                  <a:pt x="72" y="13"/>
                </a:lnTo>
                <a:lnTo>
                  <a:pt x="79" y="17"/>
                </a:lnTo>
                <a:lnTo>
                  <a:pt x="86" y="22"/>
                </a:lnTo>
                <a:lnTo>
                  <a:pt x="92" y="29"/>
                </a:lnTo>
                <a:lnTo>
                  <a:pt x="97" y="37"/>
                </a:lnTo>
                <a:lnTo>
                  <a:pt x="100" y="45"/>
                </a:lnTo>
                <a:lnTo>
                  <a:pt x="100" y="55"/>
                </a:lnTo>
                <a:lnTo>
                  <a:pt x="100" y="64"/>
                </a:lnTo>
                <a:lnTo>
                  <a:pt x="97" y="73"/>
                </a:lnTo>
                <a:lnTo>
                  <a:pt x="92" y="81"/>
                </a:lnTo>
                <a:lnTo>
                  <a:pt x="86" y="88"/>
                </a:lnTo>
                <a:lnTo>
                  <a:pt x="79" y="93"/>
                </a:lnTo>
                <a:lnTo>
                  <a:pt x="72" y="97"/>
                </a:lnTo>
                <a:lnTo>
                  <a:pt x="63" y="100"/>
                </a:lnTo>
                <a:lnTo>
                  <a:pt x="55" y="10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57" name="Freeform 375"/>
          <p:cNvSpPr>
            <a:spLocks/>
          </p:cNvSpPr>
          <p:nvPr/>
        </p:nvSpPr>
        <p:spPr bwMode="auto">
          <a:xfrm>
            <a:off x="3854450" y="3963988"/>
            <a:ext cx="31750" cy="33337"/>
          </a:xfrm>
          <a:custGeom>
            <a:avLst/>
            <a:gdLst>
              <a:gd name="T0" fmla="*/ 2147483647 w 60"/>
              <a:gd name="T1" fmla="*/ 2147483647 h 61"/>
              <a:gd name="T2" fmla="*/ 2147483647 w 60"/>
              <a:gd name="T3" fmla="*/ 2147483647 h 61"/>
              <a:gd name="T4" fmla="*/ 2147483647 w 60"/>
              <a:gd name="T5" fmla="*/ 2147483647 h 61"/>
              <a:gd name="T6" fmla="*/ 2147483647 w 60"/>
              <a:gd name="T7" fmla="*/ 0 h 61"/>
              <a:gd name="T8" fmla="*/ 2147483647 w 60"/>
              <a:gd name="T9" fmla="*/ 0 h 61"/>
              <a:gd name="T10" fmla="*/ 2147483647 w 60"/>
              <a:gd name="T11" fmla="*/ 0 h 61"/>
              <a:gd name="T12" fmla="*/ 2147483647 w 60"/>
              <a:gd name="T13" fmla="*/ 0 h 61"/>
              <a:gd name="T14" fmla="*/ 2147483647 w 60"/>
              <a:gd name="T15" fmla="*/ 2147483647 h 61"/>
              <a:gd name="T16" fmla="*/ 2147483647 w 60"/>
              <a:gd name="T17" fmla="*/ 2147483647 h 61"/>
              <a:gd name="T18" fmla="*/ 2147483647 w 60"/>
              <a:gd name="T19" fmla="*/ 2147483647 h 61"/>
              <a:gd name="T20" fmla="*/ 2147483647 w 60"/>
              <a:gd name="T21" fmla="*/ 2147483647 h 61"/>
              <a:gd name="T22" fmla="*/ 0 w 60"/>
              <a:gd name="T23" fmla="*/ 2147483647 h 61"/>
              <a:gd name="T24" fmla="*/ 0 w 60"/>
              <a:gd name="T25" fmla="*/ 2147483647 h 61"/>
              <a:gd name="T26" fmla="*/ 2147483647 w 60"/>
              <a:gd name="T27" fmla="*/ 2147483647 h 61"/>
              <a:gd name="T28" fmla="*/ 2147483647 w 60"/>
              <a:gd name="T29" fmla="*/ 2147483647 h 61"/>
              <a:gd name="T30" fmla="*/ 2147483647 w 60"/>
              <a:gd name="T31" fmla="*/ 2147483647 h 61"/>
              <a:gd name="T32" fmla="*/ 2147483647 w 60"/>
              <a:gd name="T33" fmla="*/ 2147483647 h 61"/>
              <a:gd name="T34" fmla="*/ 2147483647 w 60"/>
              <a:gd name="T35" fmla="*/ 2147483647 h 61"/>
              <a:gd name="T36" fmla="*/ 2147483647 w 60"/>
              <a:gd name="T37" fmla="*/ 2147483647 h 61"/>
              <a:gd name="T38" fmla="*/ 2147483647 w 60"/>
              <a:gd name="T39" fmla="*/ 2147483647 h 61"/>
              <a:gd name="T40" fmla="*/ 2147483647 w 60"/>
              <a:gd name="T41" fmla="*/ 2147483647 h 61"/>
              <a:gd name="T42" fmla="*/ 2147483647 w 60"/>
              <a:gd name="T43" fmla="*/ 2147483647 h 61"/>
              <a:gd name="T44" fmla="*/ 2147483647 w 60"/>
              <a:gd name="T45" fmla="*/ 2147483647 h 61"/>
              <a:gd name="T46" fmla="*/ 2147483647 w 60"/>
              <a:gd name="T47" fmla="*/ 2147483647 h 61"/>
              <a:gd name="T48" fmla="*/ 2147483647 w 60"/>
              <a:gd name="T49" fmla="*/ 2147483647 h 61"/>
              <a:gd name="T50" fmla="*/ 2147483647 w 60"/>
              <a:gd name="T51" fmla="*/ 2147483647 h 61"/>
              <a:gd name="T52" fmla="*/ 2147483647 w 60"/>
              <a:gd name="T53" fmla="*/ 2147483647 h 61"/>
              <a:gd name="T54" fmla="*/ 2147483647 w 60"/>
              <a:gd name="T55" fmla="*/ 2147483647 h 61"/>
              <a:gd name="T56" fmla="*/ 2147483647 w 60"/>
              <a:gd name="T57" fmla="*/ 2147483647 h 61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0" h="61">
                <a:moveTo>
                  <a:pt x="56" y="23"/>
                </a:moveTo>
                <a:lnTo>
                  <a:pt x="36" y="23"/>
                </a:lnTo>
                <a:lnTo>
                  <a:pt x="36" y="3"/>
                </a:lnTo>
                <a:lnTo>
                  <a:pt x="35" y="0"/>
                </a:lnTo>
                <a:lnTo>
                  <a:pt x="32" y="0"/>
                </a:lnTo>
                <a:lnTo>
                  <a:pt x="27" y="0"/>
                </a:lnTo>
                <a:lnTo>
                  <a:pt x="24" y="0"/>
                </a:lnTo>
                <a:lnTo>
                  <a:pt x="23" y="3"/>
                </a:lnTo>
                <a:lnTo>
                  <a:pt x="23" y="23"/>
                </a:lnTo>
                <a:lnTo>
                  <a:pt x="2" y="23"/>
                </a:lnTo>
                <a:lnTo>
                  <a:pt x="1" y="24"/>
                </a:lnTo>
                <a:lnTo>
                  <a:pt x="0" y="27"/>
                </a:lnTo>
                <a:lnTo>
                  <a:pt x="0" y="33"/>
                </a:lnTo>
                <a:lnTo>
                  <a:pt x="1" y="35"/>
                </a:lnTo>
                <a:lnTo>
                  <a:pt x="2" y="37"/>
                </a:lnTo>
                <a:lnTo>
                  <a:pt x="23" y="37"/>
                </a:lnTo>
                <a:lnTo>
                  <a:pt x="23" y="57"/>
                </a:lnTo>
                <a:lnTo>
                  <a:pt x="24" y="60"/>
                </a:lnTo>
                <a:lnTo>
                  <a:pt x="27" y="61"/>
                </a:lnTo>
                <a:lnTo>
                  <a:pt x="32" y="61"/>
                </a:lnTo>
                <a:lnTo>
                  <a:pt x="35" y="60"/>
                </a:lnTo>
                <a:lnTo>
                  <a:pt x="36" y="57"/>
                </a:lnTo>
                <a:lnTo>
                  <a:pt x="36" y="37"/>
                </a:lnTo>
                <a:lnTo>
                  <a:pt x="56" y="37"/>
                </a:lnTo>
                <a:lnTo>
                  <a:pt x="58" y="35"/>
                </a:lnTo>
                <a:lnTo>
                  <a:pt x="60" y="33"/>
                </a:lnTo>
                <a:lnTo>
                  <a:pt x="60" y="27"/>
                </a:lnTo>
                <a:lnTo>
                  <a:pt x="58" y="24"/>
                </a:lnTo>
                <a:lnTo>
                  <a:pt x="56" y="2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58" name="Freeform 376"/>
          <p:cNvSpPr>
            <a:spLocks noEditPoints="1"/>
          </p:cNvSpPr>
          <p:nvPr/>
        </p:nvSpPr>
        <p:spPr bwMode="auto">
          <a:xfrm>
            <a:off x="4084638" y="3862388"/>
            <a:ext cx="65087" cy="66675"/>
          </a:xfrm>
          <a:custGeom>
            <a:avLst/>
            <a:gdLst>
              <a:gd name="T0" fmla="*/ 2147483647 w 120"/>
              <a:gd name="T1" fmla="*/ 2147483647 h 124"/>
              <a:gd name="T2" fmla="*/ 2147483647 w 120"/>
              <a:gd name="T3" fmla="*/ 2147483647 h 124"/>
              <a:gd name="T4" fmla="*/ 2147483647 w 120"/>
              <a:gd name="T5" fmla="*/ 2147483647 h 124"/>
              <a:gd name="T6" fmla="*/ 2147483647 w 120"/>
              <a:gd name="T7" fmla="*/ 2147483647 h 124"/>
              <a:gd name="T8" fmla="*/ 2147483647 w 120"/>
              <a:gd name="T9" fmla="*/ 2147483647 h 124"/>
              <a:gd name="T10" fmla="*/ 2147483647 w 120"/>
              <a:gd name="T11" fmla="*/ 2147483647 h 124"/>
              <a:gd name="T12" fmla="*/ 2147483647 w 120"/>
              <a:gd name="T13" fmla="*/ 2147483647 h 124"/>
              <a:gd name="T14" fmla="*/ 2147483647 w 120"/>
              <a:gd name="T15" fmla="*/ 2147483647 h 124"/>
              <a:gd name="T16" fmla="*/ 2147483647 w 120"/>
              <a:gd name="T17" fmla="*/ 0 h 124"/>
              <a:gd name="T18" fmla="*/ 2147483647 w 120"/>
              <a:gd name="T19" fmla="*/ 2147483647 h 124"/>
              <a:gd name="T20" fmla="*/ 2147483647 w 120"/>
              <a:gd name="T21" fmla="*/ 2147483647 h 124"/>
              <a:gd name="T22" fmla="*/ 2147483647 w 120"/>
              <a:gd name="T23" fmla="*/ 2147483647 h 124"/>
              <a:gd name="T24" fmla="*/ 2147483647 w 120"/>
              <a:gd name="T25" fmla="*/ 2147483647 h 124"/>
              <a:gd name="T26" fmla="*/ 2147483647 w 120"/>
              <a:gd name="T27" fmla="*/ 2147483647 h 124"/>
              <a:gd name="T28" fmla="*/ 2147483647 w 120"/>
              <a:gd name="T29" fmla="*/ 2147483647 h 124"/>
              <a:gd name="T30" fmla="*/ 2147483647 w 120"/>
              <a:gd name="T31" fmla="*/ 2147483647 h 124"/>
              <a:gd name="T32" fmla="*/ 2147483647 w 120"/>
              <a:gd name="T33" fmla="*/ 2147483647 h 124"/>
              <a:gd name="T34" fmla="*/ 2147483647 w 120"/>
              <a:gd name="T35" fmla="*/ 2147483647 h 124"/>
              <a:gd name="T36" fmla="*/ 2147483647 w 120"/>
              <a:gd name="T37" fmla="*/ 2147483647 h 124"/>
              <a:gd name="T38" fmla="*/ 2147483647 w 120"/>
              <a:gd name="T39" fmla="*/ 2147483647 h 124"/>
              <a:gd name="T40" fmla="*/ 2147483647 w 120"/>
              <a:gd name="T41" fmla="*/ 2147483647 h 124"/>
              <a:gd name="T42" fmla="*/ 2147483647 w 120"/>
              <a:gd name="T43" fmla="*/ 2147483647 h 124"/>
              <a:gd name="T44" fmla="*/ 2147483647 w 120"/>
              <a:gd name="T45" fmla="*/ 2147483647 h 124"/>
              <a:gd name="T46" fmla="*/ 2147483647 w 120"/>
              <a:gd name="T47" fmla="*/ 2147483647 h 124"/>
              <a:gd name="T48" fmla="*/ 2147483647 w 120"/>
              <a:gd name="T49" fmla="*/ 2147483647 h 124"/>
              <a:gd name="T50" fmla="*/ 2147483647 w 120"/>
              <a:gd name="T51" fmla="*/ 2147483647 h 124"/>
              <a:gd name="T52" fmla="*/ 2147483647 w 120"/>
              <a:gd name="T53" fmla="*/ 2147483647 h 124"/>
              <a:gd name="T54" fmla="*/ 2147483647 w 120"/>
              <a:gd name="T55" fmla="*/ 2147483647 h 124"/>
              <a:gd name="T56" fmla="*/ 2147483647 w 120"/>
              <a:gd name="T57" fmla="*/ 2147483647 h 124"/>
              <a:gd name="T58" fmla="*/ 2147483647 w 120"/>
              <a:gd name="T59" fmla="*/ 2147483647 h 124"/>
              <a:gd name="T60" fmla="*/ 2147483647 w 120"/>
              <a:gd name="T61" fmla="*/ 2147483647 h 124"/>
              <a:gd name="T62" fmla="*/ 2147483647 w 120"/>
              <a:gd name="T63" fmla="*/ 2147483647 h 124"/>
              <a:gd name="T64" fmla="*/ 2147483647 w 120"/>
              <a:gd name="T65" fmla="*/ 2147483647 h 124"/>
              <a:gd name="T66" fmla="*/ 2147483647 w 120"/>
              <a:gd name="T67" fmla="*/ 2147483647 h 124"/>
              <a:gd name="T68" fmla="*/ 2147483647 w 120"/>
              <a:gd name="T69" fmla="*/ 2147483647 h 124"/>
              <a:gd name="T70" fmla="*/ 2147483647 w 120"/>
              <a:gd name="T71" fmla="*/ 2147483647 h 124"/>
              <a:gd name="T72" fmla="*/ 2147483647 w 120"/>
              <a:gd name="T73" fmla="*/ 2147483647 h 124"/>
              <a:gd name="T74" fmla="*/ 2147483647 w 120"/>
              <a:gd name="T75" fmla="*/ 2147483647 h 124"/>
              <a:gd name="T76" fmla="*/ 2147483647 w 120"/>
              <a:gd name="T77" fmla="*/ 2147483647 h 124"/>
              <a:gd name="T78" fmla="*/ 2147483647 w 120"/>
              <a:gd name="T79" fmla="*/ 2147483647 h 124"/>
              <a:gd name="T80" fmla="*/ 2147483647 w 120"/>
              <a:gd name="T81" fmla="*/ 2147483647 h 124"/>
              <a:gd name="T82" fmla="*/ 2147483647 w 120"/>
              <a:gd name="T83" fmla="*/ 2147483647 h 124"/>
              <a:gd name="T84" fmla="*/ 2147483647 w 120"/>
              <a:gd name="T85" fmla="*/ 2147483647 h 124"/>
              <a:gd name="T86" fmla="*/ 2147483647 w 120"/>
              <a:gd name="T87" fmla="*/ 2147483647 h 12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20" h="124">
                <a:moveTo>
                  <a:pt x="60" y="124"/>
                </a:moveTo>
                <a:lnTo>
                  <a:pt x="60" y="124"/>
                </a:lnTo>
                <a:lnTo>
                  <a:pt x="72" y="122"/>
                </a:lnTo>
                <a:lnTo>
                  <a:pt x="83" y="118"/>
                </a:lnTo>
                <a:lnTo>
                  <a:pt x="94" y="113"/>
                </a:lnTo>
                <a:lnTo>
                  <a:pt x="102" y="105"/>
                </a:lnTo>
                <a:lnTo>
                  <a:pt x="110" y="97"/>
                </a:lnTo>
                <a:lnTo>
                  <a:pt x="116" y="86"/>
                </a:lnTo>
                <a:lnTo>
                  <a:pt x="119" y="75"/>
                </a:lnTo>
                <a:lnTo>
                  <a:pt x="120" y="61"/>
                </a:lnTo>
                <a:lnTo>
                  <a:pt x="119" y="49"/>
                </a:lnTo>
                <a:lnTo>
                  <a:pt x="116" y="38"/>
                </a:lnTo>
                <a:lnTo>
                  <a:pt x="110" y="27"/>
                </a:lnTo>
                <a:lnTo>
                  <a:pt x="102" y="19"/>
                </a:lnTo>
                <a:lnTo>
                  <a:pt x="94" y="11"/>
                </a:lnTo>
                <a:lnTo>
                  <a:pt x="83" y="5"/>
                </a:lnTo>
                <a:lnTo>
                  <a:pt x="72" y="1"/>
                </a:lnTo>
                <a:lnTo>
                  <a:pt x="60" y="0"/>
                </a:lnTo>
                <a:lnTo>
                  <a:pt x="53" y="1"/>
                </a:lnTo>
                <a:lnTo>
                  <a:pt x="46" y="2"/>
                </a:lnTo>
                <a:lnTo>
                  <a:pt x="39" y="4"/>
                </a:lnTo>
                <a:lnTo>
                  <a:pt x="34" y="6"/>
                </a:lnTo>
                <a:lnTo>
                  <a:pt x="22" y="15"/>
                </a:lnTo>
                <a:lnTo>
                  <a:pt x="12" y="24"/>
                </a:lnTo>
                <a:lnTo>
                  <a:pt x="11" y="27"/>
                </a:lnTo>
                <a:lnTo>
                  <a:pt x="7" y="35"/>
                </a:lnTo>
                <a:lnTo>
                  <a:pt x="3" y="43"/>
                </a:lnTo>
                <a:lnTo>
                  <a:pt x="1" y="51"/>
                </a:lnTo>
                <a:lnTo>
                  <a:pt x="0" y="61"/>
                </a:lnTo>
                <a:lnTo>
                  <a:pt x="1" y="75"/>
                </a:lnTo>
                <a:lnTo>
                  <a:pt x="5" y="86"/>
                </a:lnTo>
                <a:lnTo>
                  <a:pt x="11" y="97"/>
                </a:lnTo>
                <a:lnTo>
                  <a:pt x="18" y="105"/>
                </a:lnTo>
                <a:lnTo>
                  <a:pt x="27" y="113"/>
                </a:lnTo>
                <a:lnTo>
                  <a:pt x="37" y="118"/>
                </a:lnTo>
                <a:lnTo>
                  <a:pt x="48" y="122"/>
                </a:lnTo>
                <a:lnTo>
                  <a:pt x="60" y="124"/>
                </a:lnTo>
                <a:close/>
                <a:moveTo>
                  <a:pt x="60" y="110"/>
                </a:moveTo>
                <a:lnTo>
                  <a:pt x="60" y="110"/>
                </a:lnTo>
                <a:lnTo>
                  <a:pt x="50" y="109"/>
                </a:lnTo>
                <a:lnTo>
                  <a:pt x="42" y="106"/>
                </a:lnTo>
                <a:lnTo>
                  <a:pt x="34" y="102"/>
                </a:lnTo>
                <a:lnTo>
                  <a:pt x="27" y="95"/>
                </a:lnTo>
                <a:lnTo>
                  <a:pt x="22" y="88"/>
                </a:lnTo>
                <a:lnTo>
                  <a:pt x="18" y="80"/>
                </a:lnTo>
                <a:lnTo>
                  <a:pt x="15" y="72"/>
                </a:lnTo>
                <a:lnTo>
                  <a:pt x="13" y="61"/>
                </a:lnTo>
                <a:lnTo>
                  <a:pt x="13" y="56"/>
                </a:lnTo>
                <a:lnTo>
                  <a:pt x="15" y="49"/>
                </a:lnTo>
                <a:lnTo>
                  <a:pt x="20" y="38"/>
                </a:lnTo>
                <a:lnTo>
                  <a:pt x="31" y="43"/>
                </a:lnTo>
                <a:lnTo>
                  <a:pt x="38" y="45"/>
                </a:lnTo>
                <a:lnTo>
                  <a:pt x="46" y="46"/>
                </a:lnTo>
                <a:lnTo>
                  <a:pt x="54" y="45"/>
                </a:lnTo>
                <a:lnTo>
                  <a:pt x="64" y="42"/>
                </a:lnTo>
                <a:lnTo>
                  <a:pt x="76" y="35"/>
                </a:lnTo>
                <a:lnTo>
                  <a:pt x="86" y="32"/>
                </a:lnTo>
                <a:lnTo>
                  <a:pt x="91" y="32"/>
                </a:lnTo>
                <a:lnTo>
                  <a:pt x="98" y="34"/>
                </a:lnTo>
                <a:lnTo>
                  <a:pt x="102" y="41"/>
                </a:lnTo>
                <a:lnTo>
                  <a:pt x="105" y="47"/>
                </a:lnTo>
                <a:lnTo>
                  <a:pt x="106" y="54"/>
                </a:lnTo>
                <a:lnTo>
                  <a:pt x="106" y="61"/>
                </a:lnTo>
                <a:lnTo>
                  <a:pt x="106" y="72"/>
                </a:lnTo>
                <a:lnTo>
                  <a:pt x="104" y="80"/>
                </a:lnTo>
                <a:lnTo>
                  <a:pt x="99" y="88"/>
                </a:lnTo>
                <a:lnTo>
                  <a:pt x="93" y="95"/>
                </a:lnTo>
                <a:lnTo>
                  <a:pt x="86" y="102"/>
                </a:lnTo>
                <a:lnTo>
                  <a:pt x="79" y="106"/>
                </a:lnTo>
                <a:lnTo>
                  <a:pt x="69" y="109"/>
                </a:lnTo>
                <a:lnTo>
                  <a:pt x="60" y="110"/>
                </a:lnTo>
                <a:close/>
                <a:moveTo>
                  <a:pt x="60" y="13"/>
                </a:moveTo>
                <a:lnTo>
                  <a:pt x="60" y="13"/>
                </a:lnTo>
                <a:lnTo>
                  <a:pt x="67" y="15"/>
                </a:lnTo>
                <a:lnTo>
                  <a:pt x="74" y="16"/>
                </a:lnTo>
                <a:lnTo>
                  <a:pt x="79" y="17"/>
                </a:lnTo>
                <a:lnTo>
                  <a:pt x="86" y="21"/>
                </a:lnTo>
                <a:lnTo>
                  <a:pt x="74" y="24"/>
                </a:lnTo>
                <a:lnTo>
                  <a:pt x="59" y="32"/>
                </a:lnTo>
                <a:lnTo>
                  <a:pt x="54" y="34"/>
                </a:lnTo>
                <a:lnTo>
                  <a:pt x="49" y="35"/>
                </a:lnTo>
                <a:lnTo>
                  <a:pt x="41" y="34"/>
                </a:lnTo>
                <a:lnTo>
                  <a:pt x="33" y="32"/>
                </a:lnTo>
                <a:lnTo>
                  <a:pt x="26" y="28"/>
                </a:lnTo>
                <a:lnTo>
                  <a:pt x="34" y="23"/>
                </a:lnTo>
                <a:lnTo>
                  <a:pt x="42" y="17"/>
                </a:lnTo>
                <a:lnTo>
                  <a:pt x="50" y="15"/>
                </a:lnTo>
                <a:lnTo>
                  <a:pt x="60" y="1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59" name="Freeform 377"/>
          <p:cNvSpPr>
            <a:spLocks/>
          </p:cNvSpPr>
          <p:nvPr/>
        </p:nvSpPr>
        <p:spPr bwMode="auto">
          <a:xfrm>
            <a:off x="4062413" y="3929063"/>
            <a:ext cx="95250" cy="63500"/>
          </a:xfrm>
          <a:custGeom>
            <a:avLst/>
            <a:gdLst>
              <a:gd name="T0" fmla="*/ 2147483647 w 176"/>
              <a:gd name="T1" fmla="*/ 2147483647 h 118"/>
              <a:gd name="T2" fmla="*/ 2147483647 w 176"/>
              <a:gd name="T3" fmla="*/ 2147483647 h 118"/>
              <a:gd name="T4" fmla="*/ 2147483647 w 176"/>
              <a:gd name="T5" fmla="*/ 2147483647 h 118"/>
              <a:gd name="T6" fmla="*/ 2147483647 w 176"/>
              <a:gd name="T7" fmla="*/ 2147483647 h 118"/>
              <a:gd name="T8" fmla="*/ 2147483647 w 176"/>
              <a:gd name="T9" fmla="*/ 2147483647 h 118"/>
              <a:gd name="T10" fmla="*/ 2147483647 w 176"/>
              <a:gd name="T11" fmla="*/ 0 h 118"/>
              <a:gd name="T12" fmla="*/ 2147483647 w 176"/>
              <a:gd name="T13" fmla="*/ 0 h 118"/>
              <a:gd name="T14" fmla="*/ 2147483647 w 176"/>
              <a:gd name="T15" fmla="*/ 2147483647 h 118"/>
              <a:gd name="T16" fmla="*/ 2147483647 w 176"/>
              <a:gd name="T17" fmla="*/ 2147483647 h 118"/>
              <a:gd name="T18" fmla="*/ 2147483647 w 176"/>
              <a:gd name="T19" fmla="*/ 2147483647 h 118"/>
              <a:gd name="T20" fmla="*/ 2147483647 w 176"/>
              <a:gd name="T21" fmla="*/ 2147483647 h 118"/>
              <a:gd name="T22" fmla="*/ 2147483647 w 176"/>
              <a:gd name="T23" fmla="*/ 2147483647 h 118"/>
              <a:gd name="T24" fmla="*/ 2147483647 w 176"/>
              <a:gd name="T25" fmla="*/ 2147483647 h 118"/>
              <a:gd name="T26" fmla="*/ 2147483647 w 176"/>
              <a:gd name="T27" fmla="*/ 2147483647 h 118"/>
              <a:gd name="T28" fmla="*/ 2147483647 w 176"/>
              <a:gd name="T29" fmla="*/ 2147483647 h 118"/>
              <a:gd name="T30" fmla="*/ 2147483647 w 176"/>
              <a:gd name="T31" fmla="*/ 2147483647 h 118"/>
              <a:gd name="T32" fmla="*/ 2147483647 w 176"/>
              <a:gd name="T33" fmla="*/ 2147483647 h 118"/>
              <a:gd name="T34" fmla="*/ 2147483647 w 176"/>
              <a:gd name="T35" fmla="*/ 2147483647 h 118"/>
              <a:gd name="T36" fmla="*/ 2147483647 w 176"/>
              <a:gd name="T37" fmla="*/ 2147483647 h 118"/>
              <a:gd name="T38" fmla="*/ 2147483647 w 176"/>
              <a:gd name="T39" fmla="*/ 0 h 118"/>
              <a:gd name="T40" fmla="*/ 2147483647 w 176"/>
              <a:gd name="T41" fmla="*/ 0 h 118"/>
              <a:gd name="T42" fmla="*/ 2147483647 w 176"/>
              <a:gd name="T43" fmla="*/ 2147483647 h 118"/>
              <a:gd name="T44" fmla="*/ 2147483647 w 176"/>
              <a:gd name="T45" fmla="*/ 2147483647 h 118"/>
              <a:gd name="T46" fmla="*/ 2147483647 w 176"/>
              <a:gd name="T47" fmla="*/ 2147483647 h 118"/>
              <a:gd name="T48" fmla="*/ 2147483647 w 176"/>
              <a:gd name="T49" fmla="*/ 2147483647 h 118"/>
              <a:gd name="T50" fmla="*/ 2147483647 w 176"/>
              <a:gd name="T51" fmla="*/ 2147483647 h 118"/>
              <a:gd name="T52" fmla="*/ 2147483647 w 176"/>
              <a:gd name="T53" fmla="*/ 2147483647 h 118"/>
              <a:gd name="T54" fmla="*/ 2147483647 w 176"/>
              <a:gd name="T55" fmla="*/ 2147483647 h 118"/>
              <a:gd name="T56" fmla="*/ 0 w 176"/>
              <a:gd name="T57" fmla="*/ 2147483647 h 118"/>
              <a:gd name="T58" fmla="*/ 0 w 176"/>
              <a:gd name="T59" fmla="*/ 2147483647 h 118"/>
              <a:gd name="T60" fmla="*/ 2147483647 w 176"/>
              <a:gd name="T61" fmla="*/ 2147483647 h 118"/>
              <a:gd name="T62" fmla="*/ 2147483647 w 176"/>
              <a:gd name="T63" fmla="*/ 2147483647 h 118"/>
              <a:gd name="T64" fmla="*/ 2147483647 w 176"/>
              <a:gd name="T65" fmla="*/ 2147483647 h 118"/>
              <a:gd name="T66" fmla="*/ 2147483647 w 176"/>
              <a:gd name="T67" fmla="*/ 2147483647 h 118"/>
              <a:gd name="T68" fmla="*/ 2147483647 w 176"/>
              <a:gd name="T69" fmla="*/ 2147483647 h 118"/>
              <a:gd name="T70" fmla="*/ 2147483647 w 176"/>
              <a:gd name="T71" fmla="*/ 2147483647 h 118"/>
              <a:gd name="T72" fmla="*/ 2147483647 w 176"/>
              <a:gd name="T73" fmla="*/ 2147483647 h 118"/>
              <a:gd name="T74" fmla="*/ 2147483647 w 176"/>
              <a:gd name="T75" fmla="*/ 2147483647 h 118"/>
              <a:gd name="T76" fmla="*/ 2147483647 w 176"/>
              <a:gd name="T77" fmla="*/ 2147483647 h 118"/>
              <a:gd name="T78" fmla="*/ 2147483647 w 176"/>
              <a:gd name="T79" fmla="*/ 2147483647 h 118"/>
              <a:gd name="T80" fmla="*/ 2147483647 w 176"/>
              <a:gd name="T81" fmla="*/ 2147483647 h 118"/>
              <a:gd name="T82" fmla="*/ 2147483647 w 176"/>
              <a:gd name="T83" fmla="*/ 2147483647 h 118"/>
              <a:gd name="T84" fmla="*/ 2147483647 w 176"/>
              <a:gd name="T85" fmla="*/ 2147483647 h 118"/>
              <a:gd name="T86" fmla="*/ 2147483647 w 176"/>
              <a:gd name="T87" fmla="*/ 2147483647 h 11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76" h="118">
                <a:moveTo>
                  <a:pt x="176" y="26"/>
                </a:moveTo>
                <a:lnTo>
                  <a:pt x="176" y="26"/>
                </a:lnTo>
                <a:lnTo>
                  <a:pt x="170" y="20"/>
                </a:lnTo>
                <a:lnTo>
                  <a:pt x="162" y="13"/>
                </a:lnTo>
                <a:lnTo>
                  <a:pt x="154" y="6"/>
                </a:lnTo>
                <a:lnTo>
                  <a:pt x="146" y="0"/>
                </a:lnTo>
                <a:lnTo>
                  <a:pt x="144" y="0"/>
                </a:lnTo>
                <a:lnTo>
                  <a:pt x="143" y="2"/>
                </a:lnTo>
                <a:lnTo>
                  <a:pt x="136" y="6"/>
                </a:lnTo>
                <a:lnTo>
                  <a:pt x="129" y="10"/>
                </a:lnTo>
                <a:lnTo>
                  <a:pt x="122" y="13"/>
                </a:lnTo>
                <a:lnTo>
                  <a:pt x="116" y="15"/>
                </a:lnTo>
                <a:lnTo>
                  <a:pt x="102" y="17"/>
                </a:lnTo>
                <a:lnTo>
                  <a:pt x="94" y="15"/>
                </a:lnTo>
                <a:lnTo>
                  <a:pt x="90" y="15"/>
                </a:lnTo>
                <a:lnTo>
                  <a:pt x="83" y="13"/>
                </a:lnTo>
                <a:lnTo>
                  <a:pt x="75" y="10"/>
                </a:lnTo>
                <a:lnTo>
                  <a:pt x="68" y="6"/>
                </a:lnTo>
                <a:lnTo>
                  <a:pt x="62" y="2"/>
                </a:lnTo>
                <a:lnTo>
                  <a:pt x="61" y="0"/>
                </a:lnTo>
                <a:lnTo>
                  <a:pt x="58" y="0"/>
                </a:lnTo>
                <a:lnTo>
                  <a:pt x="46" y="9"/>
                </a:lnTo>
                <a:lnTo>
                  <a:pt x="35" y="20"/>
                </a:lnTo>
                <a:lnTo>
                  <a:pt x="24" y="32"/>
                </a:lnTo>
                <a:lnTo>
                  <a:pt x="16" y="45"/>
                </a:lnTo>
                <a:lnTo>
                  <a:pt x="9" y="60"/>
                </a:lnTo>
                <a:lnTo>
                  <a:pt x="4" y="78"/>
                </a:lnTo>
                <a:lnTo>
                  <a:pt x="1" y="96"/>
                </a:lnTo>
                <a:lnTo>
                  <a:pt x="0" y="115"/>
                </a:lnTo>
                <a:lnTo>
                  <a:pt x="0" y="116"/>
                </a:lnTo>
                <a:lnTo>
                  <a:pt x="2" y="118"/>
                </a:lnTo>
                <a:lnTo>
                  <a:pt x="79" y="118"/>
                </a:lnTo>
                <a:lnTo>
                  <a:pt x="80" y="118"/>
                </a:lnTo>
                <a:lnTo>
                  <a:pt x="124" y="118"/>
                </a:lnTo>
                <a:lnTo>
                  <a:pt x="120" y="104"/>
                </a:lnTo>
                <a:lnTo>
                  <a:pt x="118" y="90"/>
                </a:lnTo>
                <a:lnTo>
                  <a:pt x="118" y="78"/>
                </a:lnTo>
                <a:lnTo>
                  <a:pt x="122" y="67"/>
                </a:lnTo>
                <a:lnTo>
                  <a:pt x="128" y="56"/>
                </a:lnTo>
                <a:lnTo>
                  <a:pt x="135" y="47"/>
                </a:lnTo>
                <a:lnTo>
                  <a:pt x="143" y="39"/>
                </a:lnTo>
                <a:lnTo>
                  <a:pt x="154" y="33"/>
                </a:lnTo>
                <a:lnTo>
                  <a:pt x="165" y="29"/>
                </a:lnTo>
                <a:lnTo>
                  <a:pt x="176" y="2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60" name="Freeform 378"/>
          <p:cNvSpPr>
            <a:spLocks noEditPoints="1"/>
          </p:cNvSpPr>
          <p:nvPr/>
        </p:nvSpPr>
        <p:spPr bwMode="auto">
          <a:xfrm>
            <a:off x="4137025" y="3951288"/>
            <a:ext cx="58738" cy="58737"/>
          </a:xfrm>
          <a:custGeom>
            <a:avLst/>
            <a:gdLst>
              <a:gd name="T0" fmla="*/ 2147483647 w 108"/>
              <a:gd name="T1" fmla="*/ 0 h 110"/>
              <a:gd name="T2" fmla="*/ 2147483647 w 108"/>
              <a:gd name="T3" fmla="*/ 2147483647 h 110"/>
              <a:gd name="T4" fmla="*/ 2147483647 w 108"/>
              <a:gd name="T5" fmla="*/ 2147483647 h 110"/>
              <a:gd name="T6" fmla="*/ 2147483647 w 108"/>
              <a:gd name="T7" fmla="*/ 2147483647 h 110"/>
              <a:gd name="T8" fmla="*/ 0 w 108"/>
              <a:gd name="T9" fmla="*/ 2147483647 h 110"/>
              <a:gd name="T10" fmla="*/ 2147483647 w 108"/>
              <a:gd name="T11" fmla="*/ 2147483647 h 110"/>
              <a:gd name="T12" fmla="*/ 2147483647 w 108"/>
              <a:gd name="T13" fmla="*/ 2147483647 h 110"/>
              <a:gd name="T14" fmla="*/ 2147483647 w 108"/>
              <a:gd name="T15" fmla="*/ 2147483647 h 110"/>
              <a:gd name="T16" fmla="*/ 2147483647 w 108"/>
              <a:gd name="T17" fmla="*/ 2147483647 h 110"/>
              <a:gd name="T18" fmla="*/ 2147483647 w 108"/>
              <a:gd name="T19" fmla="*/ 2147483647 h 110"/>
              <a:gd name="T20" fmla="*/ 2147483647 w 108"/>
              <a:gd name="T21" fmla="*/ 2147483647 h 110"/>
              <a:gd name="T22" fmla="*/ 2147483647 w 108"/>
              <a:gd name="T23" fmla="*/ 2147483647 h 110"/>
              <a:gd name="T24" fmla="*/ 2147483647 w 108"/>
              <a:gd name="T25" fmla="*/ 2147483647 h 110"/>
              <a:gd name="T26" fmla="*/ 2147483647 w 108"/>
              <a:gd name="T27" fmla="*/ 2147483647 h 110"/>
              <a:gd name="T28" fmla="*/ 2147483647 w 108"/>
              <a:gd name="T29" fmla="*/ 2147483647 h 110"/>
              <a:gd name="T30" fmla="*/ 2147483647 w 108"/>
              <a:gd name="T31" fmla="*/ 2147483647 h 110"/>
              <a:gd name="T32" fmla="*/ 2147483647 w 108"/>
              <a:gd name="T33" fmla="*/ 0 h 110"/>
              <a:gd name="T34" fmla="*/ 2147483647 w 108"/>
              <a:gd name="T35" fmla="*/ 2147483647 h 110"/>
              <a:gd name="T36" fmla="*/ 2147483647 w 108"/>
              <a:gd name="T37" fmla="*/ 2147483647 h 110"/>
              <a:gd name="T38" fmla="*/ 2147483647 w 108"/>
              <a:gd name="T39" fmla="*/ 2147483647 h 110"/>
              <a:gd name="T40" fmla="*/ 2147483647 w 108"/>
              <a:gd name="T41" fmla="*/ 2147483647 h 110"/>
              <a:gd name="T42" fmla="*/ 2147483647 w 108"/>
              <a:gd name="T43" fmla="*/ 2147483647 h 110"/>
              <a:gd name="T44" fmla="*/ 2147483647 w 108"/>
              <a:gd name="T45" fmla="*/ 2147483647 h 110"/>
              <a:gd name="T46" fmla="*/ 2147483647 w 108"/>
              <a:gd name="T47" fmla="*/ 2147483647 h 110"/>
              <a:gd name="T48" fmla="*/ 2147483647 w 108"/>
              <a:gd name="T49" fmla="*/ 2147483647 h 110"/>
              <a:gd name="T50" fmla="*/ 2147483647 w 108"/>
              <a:gd name="T51" fmla="*/ 2147483647 h 110"/>
              <a:gd name="T52" fmla="*/ 2147483647 w 108"/>
              <a:gd name="T53" fmla="*/ 2147483647 h 110"/>
              <a:gd name="T54" fmla="*/ 2147483647 w 108"/>
              <a:gd name="T55" fmla="*/ 2147483647 h 110"/>
              <a:gd name="T56" fmla="*/ 2147483647 w 108"/>
              <a:gd name="T57" fmla="*/ 2147483647 h 110"/>
              <a:gd name="T58" fmla="*/ 2147483647 w 108"/>
              <a:gd name="T59" fmla="*/ 2147483647 h 110"/>
              <a:gd name="T60" fmla="*/ 2147483647 w 108"/>
              <a:gd name="T61" fmla="*/ 2147483647 h 110"/>
              <a:gd name="T62" fmla="*/ 2147483647 w 108"/>
              <a:gd name="T63" fmla="*/ 2147483647 h 110"/>
              <a:gd name="T64" fmla="*/ 2147483647 w 108"/>
              <a:gd name="T65" fmla="*/ 2147483647 h 110"/>
              <a:gd name="T66" fmla="*/ 2147483647 w 108"/>
              <a:gd name="T67" fmla="*/ 2147483647 h 11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08" h="110">
                <a:moveTo>
                  <a:pt x="54" y="0"/>
                </a:moveTo>
                <a:lnTo>
                  <a:pt x="54" y="0"/>
                </a:lnTo>
                <a:lnTo>
                  <a:pt x="43" y="2"/>
                </a:lnTo>
                <a:lnTo>
                  <a:pt x="33" y="6"/>
                </a:lnTo>
                <a:lnTo>
                  <a:pt x="24" y="10"/>
                </a:lnTo>
                <a:lnTo>
                  <a:pt x="16" y="17"/>
                </a:lnTo>
                <a:lnTo>
                  <a:pt x="9" y="25"/>
                </a:lnTo>
                <a:lnTo>
                  <a:pt x="4" y="34"/>
                </a:lnTo>
                <a:lnTo>
                  <a:pt x="1" y="44"/>
                </a:lnTo>
                <a:lnTo>
                  <a:pt x="0" y="55"/>
                </a:lnTo>
                <a:lnTo>
                  <a:pt x="1" y="66"/>
                </a:lnTo>
                <a:lnTo>
                  <a:pt x="4" y="75"/>
                </a:lnTo>
                <a:lnTo>
                  <a:pt x="9" y="85"/>
                </a:lnTo>
                <a:lnTo>
                  <a:pt x="16" y="93"/>
                </a:lnTo>
                <a:lnTo>
                  <a:pt x="24" y="100"/>
                </a:lnTo>
                <a:lnTo>
                  <a:pt x="33" y="105"/>
                </a:lnTo>
                <a:lnTo>
                  <a:pt x="43" y="108"/>
                </a:lnTo>
                <a:lnTo>
                  <a:pt x="54" y="110"/>
                </a:lnTo>
                <a:lnTo>
                  <a:pt x="65" y="108"/>
                </a:lnTo>
                <a:lnTo>
                  <a:pt x="75" y="105"/>
                </a:lnTo>
                <a:lnTo>
                  <a:pt x="84" y="100"/>
                </a:lnTo>
                <a:lnTo>
                  <a:pt x="93" y="93"/>
                </a:lnTo>
                <a:lnTo>
                  <a:pt x="99" y="85"/>
                </a:lnTo>
                <a:lnTo>
                  <a:pt x="103" y="75"/>
                </a:lnTo>
                <a:lnTo>
                  <a:pt x="108" y="66"/>
                </a:lnTo>
                <a:lnTo>
                  <a:pt x="108" y="55"/>
                </a:lnTo>
                <a:lnTo>
                  <a:pt x="108" y="44"/>
                </a:lnTo>
                <a:lnTo>
                  <a:pt x="103" y="34"/>
                </a:lnTo>
                <a:lnTo>
                  <a:pt x="99" y="25"/>
                </a:lnTo>
                <a:lnTo>
                  <a:pt x="93" y="17"/>
                </a:lnTo>
                <a:lnTo>
                  <a:pt x="84" y="10"/>
                </a:lnTo>
                <a:lnTo>
                  <a:pt x="75" y="6"/>
                </a:lnTo>
                <a:lnTo>
                  <a:pt x="65" y="2"/>
                </a:lnTo>
                <a:lnTo>
                  <a:pt x="54" y="0"/>
                </a:lnTo>
                <a:close/>
                <a:moveTo>
                  <a:pt x="54" y="101"/>
                </a:moveTo>
                <a:lnTo>
                  <a:pt x="54" y="101"/>
                </a:lnTo>
                <a:lnTo>
                  <a:pt x="45" y="100"/>
                </a:lnTo>
                <a:lnTo>
                  <a:pt x="37" y="97"/>
                </a:lnTo>
                <a:lnTo>
                  <a:pt x="28" y="93"/>
                </a:lnTo>
                <a:lnTo>
                  <a:pt x="22" y="88"/>
                </a:lnTo>
                <a:lnTo>
                  <a:pt x="16" y="81"/>
                </a:lnTo>
                <a:lnTo>
                  <a:pt x="12" y="73"/>
                </a:lnTo>
                <a:lnTo>
                  <a:pt x="9" y="64"/>
                </a:lnTo>
                <a:lnTo>
                  <a:pt x="8" y="55"/>
                </a:lnTo>
                <a:lnTo>
                  <a:pt x="9" y="45"/>
                </a:lnTo>
                <a:lnTo>
                  <a:pt x="12" y="37"/>
                </a:lnTo>
                <a:lnTo>
                  <a:pt x="16" y="29"/>
                </a:lnTo>
                <a:lnTo>
                  <a:pt x="22" y="22"/>
                </a:lnTo>
                <a:lnTo>
                  <a:pt x="28" y="17"/>
                </a:lnTo>
                <a:lnTo>
                  <a:pt x="37" y="13"/>
                </a:lnTo>
                <a:lnTo>
                  <a:pt x="45" y="10"/>
                </a:lnTo>
                <a:lnTo>
                  <a:pt x="54" y="10"/>
                </a:lnTo>
                <a:lnTo>
                  <a:pt x="64" y="10"/>
                </a:lnTo>
                <a:lnTo>
                  <a:pt x="72" y="13"/>
                </a:lnTo>
                <a:lnTo>
                  <a:pt x="79" y="17"/>
                </a:lnTo>
                <a:lnTo>
                  <a:pt x="86" y="22"/>
                </a:lnTo>
                <a:lnTo>
                  <a:pt x="93" y="29"/>
                </a:lnTo>
                <a:lnTo>
                  <a:pt x="97" y="37"/>
                </a:lnTo>
                <a:lnTo>
                  <a:pt x="99" y="45"/>
                </a:lnTo>
                <a:lnTo>
                  <a:pt x="99" y="55"/>
                </a:lnTo>
                <a:lnTo>
                  <a:pt x="99" y="64"/>
                </a:lnTo>
                <a:lnTo>
                  <a:pt x="97" y="73"/>
                </a:lnTo>
                <a:lnTo>
                  <a:pt x="93" y="81"/>
                </a:lnTo>
                <a:lnTo>
                  <a:pt x="86" y="88"/>
                </a:lnTo>
                <a:lnTo>
                  <a:pt x="79" y="93"/>
                </a:lnTo>
                <a:lnTo>
                  <a:pt x="72" y="97"/>
                </a:lnTo>
                <a:lnTo>
                  <a:pt x="64" y="100"/>
                </a:lnTo>
                <a:lnTo>
                  <a:pt x="54" y="10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61" name="Freeform 379"/>
          <p:cNvSpPr>
            <a:spLocks/>
          </p:cNvSpPr>
          <p:nvPr/>
        </p:nvSpPr>
        <p:spPr bwMode="auto">
          <a:xfrm>
            <a:off x="4151313" y="3976688"/>
            <a:ext cx="31750" cy="6350"/>
          </a:xfrm>
          <a:custGeom>
            <a:avLst/>
            <a:gdLst>
              <a:gd name="T0" fmla="*/ 2147483647 w 60"/>
              <a:gd name="T1" fmla="*/ 0 h 14"/>
              <a:gd name="T2" fmla="*/ 2147483647 w 60"/>
              <a:gd name="T3" fmla="*/ 0 h 14"/>
              <a:gd name="T4" fmla="*/ 0 w 60"/>
              <a:gd name="T5" fmla="*/ 2147483647 h 14"/>
              <a:gd name="T6" fmla="*/ 0 w 60"/>
              <a:gd name="T7" fmla="*/ 2147483647 h 14"/>
              <a:gd name="T8" fmla="*/ 0 w 60"/>
              <a:gd name="T9" fmla="*/ 2147483647 h 14"/>
              <a:gd name="T10" fmla="*/ 0 w 60"/>
              <a:gd name="T11" fmla="*/ 2147483647 h 14"/>
              <a:gd name="T12" fmla="*/ 2147483647 w 60"/>
              <a:gd name="T13" fmla="*/ 2147483647 h 14"/>
              <a:gd name="T14" fmla="*/ 2147483647 w 60"/>
              <a:gd name="T15" fmla="*/ 2147483647 h 14"/>
              <a:gd name="T16" fmla="*/ 2147483647 w 60"/>
              <a:gd name="T17" fmla="*/ 2147483647 h 14"/>
              <a:gd name="T18" fmla="*/ 2147483647 w 60"/>
              <a:gd name="T19" fmla="*/ 2147483647 h 14"/>
              <a:gd name="T20" fmla="*/ 2147483647 w 60"/>
              <a:gd name="T21" fmla="*/ 2147483647 h 14"/>
              <a:gd name="T22" fmla="*/ 2147483647 w 60"/>
              <a:gd name="T23" fmla="*/ 2147483647 h 14"/>
              <a:gd name="T24" fmla="*/ 2147483647 w 60"/>
              <a:gd name="T25" fmla="*/ 0 h 1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60" h="14">
                <a:moveTo>
                  <a:pt x="58" y="0"/>
                </a:moveTo>
                <a:lnTo>
                  <a:pt x="3" y="0"/>
                </a:lnTo>
                <a:lnTo>
                  <a:pt x="0" y="1"/>
                </a:lnTo>
                <a:lnTo>
                  <a:pt x="0" y="4"/>
                </a:lnTo>
                <a:lnTo>
                  <a:pt x="0" y="10"/>
                </a:lnTo>
                <a:lnTo>
                  <a:pt x="0" y="12"/>
                </a:lnTo>
                <a:lnTo>
                  <a:pt x="3" y="14"/>
                </a:lnTo>
                <a:lnTo>
                  <a:pt x="58" y="14"/>
                </a:lnTo>
                <a:lnTo>
                  <a:pt x="60" y="12"/>
                </a:lnTo>
                <a:lnTo>
                  <a:pt x="60" y="10"/>
                </a:lnTo>
                <a:lnTo>
                  <a:pt x="60" y="4"/>
                </a:lnTo>
                <a:lnTo>
                  <a:pt x="60" y="1"/>
                </a:lnTo>
                <a:lnTo>
                  <a:pt x="5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62" name="Freeform 380"/>
          <p:cNvSpPr>
            <a:spLocks noEditPoints="1"/>
          </p:cNvSpPr>
          <p:nvPr/>
        </p:nvSpPr>
        <p:spPr bwMode="auto">
          <a:xfrm>
            <a:off x="3463925" y="3055938"/>
            <a:ext cx="147638" cy="58737"/>
          </a:xfrm>
          <a:custGeom>
            <a:avLst/>
            <a:gdLst>
              <a:gd name="T0" fmla="*/ 2147483647 w 273"/>
              <a:gd name="T1" fmla="*/ 2147483647 h 105"/>
              <a:gd name="T2" fmla="*/ 2147483647 w 273"/>
              <a:gd name="T3" fmla="*/ 2147483647 h 105"/>
              <a:gd name="T4" fmla="*/ 2147483647 w 273"/>
              <a:gd name="T5" fmla="*/ 2147483647 h 105"/>
              <a:gd name="T6" fmla="*/ 2147483647 w 273"/>
              <a:gd name="T7" fmla="*/ 2147483647 h 105"/>
              <a:gd name="T8" fmla="*/ 2147483647 w 273"/>
              <a:gd name="T9" fmla="*/ 2147483647 h 105"/>
              <a:gd name="T10" fmla="*/ 2147483647 w 273"/>
              <a:gd name="T11" fmla="*/ 2147483647 h 105"/>
              <a:gd name="T12" fmla="*/ 2147483647 w 273"/>
              <a:gd name="T13" fmla="*/ 2147483647 h 105"/>
              <a:gd name="T14" fmla="*/ 2147483647 w 273"/>
              <a:gd name="T15" fmla="*/ 2147483647 h 105"/>
              <a:gd name="T16" fmla="*/ 2147483647 w 273"/>
              <a:gd name="T17" fmla="*/ 2147483647 h 105"/>
              <a:gd name="T18" fmla="*/ 2147483647 w 273"/>
              <a:gd name="T19" fmla="*/ 0 h 105"/>
              <a:gd name="T20" fmla="*/ 2147483647 w 273"/>
              <a:gd name="T21" fmla="*/ 0 h 105"/>
              <a:gd name="T22" fmla="*/ 2147483647 w 273"/>
              <a:gd name="T23" fmla="*/ 2147483647 h 105"/>
              <a:gd name="T24" fmla="*/ 2147483647 w 273"/>
              <a:gd name="T25" fmla="*/ 2147483647 h 105"/>
              <a:gd name="T26" fmla="*/ 0 w 273"/>
              <a:gd name="T27" fmla="*/ 2147483647 h 105"/>
              <a:gd name="T28" fmla="*/ 2147483647 w 273"/>
              <a:gd name="T29" fmla="*/ 2147483647 h 105"/>
              <a:gd name="T30" fmla="*/ 2147483647 w 273"/>
              <a:gd name="T31" fmla="*/ 2147483647 h 105"/>
              <a:gd name="T32" fmla="*/ 2147483647 w 273"/>
              <a:gd name="T33" fmla="*/ 2147483647 h 105"/>
              <a:gd name="T34" fmla="*/ 2147483647 w 273"/>
              <a:gd name="T35" fmla="*/ 2147483647 h 105"/>
              <a:gd name="T36" fmla="*/ 2147483647 w 273"/>
              <a:gd name="T37" fmla="*/ 2147483647 h 105"/>
              <a:gd name="T38" fmla="*/ 2147483647 w 273"/>
              <a:gd name="T39" fmla="*/ 2147483647 h 105"/>
              <a:gd name="T40" fmla="*/ 2147483647 w 273"/>
              <a:gd name="T41" fmla="*/ 2147483647 h 105"/>
              <a:gd name="T42" fmla="*/ 2147483647 w 273"/>
              <a:gd name="T43" fmla="*/ 2147483647 h 105"/>
              <a:gd name="T44" fmla="*/ 2147483647 w 273"/>
              <a:gd name="T45" fmla="*/ 2147483647 h 105"/>
              <a:gd name="T46" fmla="*/ 2147483647 w 273"/>
              <a:gd name="T47" fmla="*/ 2147483647 h 105"/>
              <a:gd name="T48" fmla="*/ 2147483647 w 273"/>
              <a:gd name="T49" fmla="*/ 2147483647 h 105"/>
              <a:gd name="T50" fmla="*/ 2147483647 w 273"/>
              <a:gd name="T51" fmla="*/ 2147483647 h 105"/>
              <a:gd name="T52" fmla="*/ 2147483647 w 273"/>
              <a:gd name="T53" fmla="*/ 2147483647 h 105"/>
              <a:gd name="T54" fmla="*/ 2147483647 w 273"/>
              <a:gd name="T55" fmla="*/ 2147483647 h 105"/>
              <a:gd name="T56" fmla="*/ 2147483647 w 273"/>
              <a:gd name="T57" fmla="*/ 2147483647 h 105"/>
              <a:gd name="T58" fmla="*/ 2147483647 w 273"/>
              <a:gd name="T59" fmla="*/ 2147483647 h 105"/>
              <a:gd name="T60" fmla="*/ 2147483647 w 273"/>
              <a:gd name="T61" fmla="*/ 2147483647 h 105"/>
              <a:gd name="T62" fmla="*/ 2147483647 w 273"/>
              <a:gd name="T63" fmla="*/ 2147483647 h 105"/>
              <a:gd name="T64" fmla="*/ 2147483647 w 273"/>
              <a:gd name="T65" fmla="*/ 2147483647 h 105"/>
              <a:gd name="T66" fmla="*/ 2147483647 w 273"/>
              <a:gd name="T67" fmla="*/ 2147483647 h 105"/>
              <a:gd name="T68" fmla="*/ 2147483647 w 273"/>
              <a:gd name="T69" fmla="*/ 2147483647 h 105"/>
              <a:gd name="T70" fmla="*/ 2147483647 w 273"/>
              <a:gd name="T71" fmla="*/ 2147483647 h 105"/>
              <a:gd name="T72" fmla="*/ 2147483647 w 273"/>
              <a:gd name="T73" fmla="*/ 2147483647 h 105"/>
              <a:gd name="T74" fmla="*/ 2147483647 w 273"/>
              <a:gd name="T75" fmla="*/ 2147483647 h 105"/>
              <a:gd name="T76" fmla="*/ 2147483647 w 273"/>
              <a:gd name="T77" fmla="*/ 2147483647 h 105"/>
              <a:gd name="T78" fmla="*/ 2147483647 w 273"/>
              <a:gd name="T79" fmla="*/ 2147483647 h 105"/>
              <a:gd name="T80" fmla="*/ 2147483647 w 273"/>
              <a:gd name="T81" fmla="*/ 2147483647 h 105"/>
              <a:gd name="T82" fmla="*/ 2147483647 w 273"/>
              <a:gd name="T83" fmla="*/ 2147483647 h 105"/>
              <a:gd name="T84" fmla="*/ 2147483647 w 273"/>
              <a:gd name="T85" fmla="*/ 2147483647 h 105"/>
              <a:gd name="T86" fmla="*/ 2147483647 w 273"/>
              <a:gd name="T87" fmla="*/ 2147483647 h 105"/>
              <a:gd name="T88" fmla="*/ 2147483647 w 273"/>
              <a:gd name="T89" fmla="*/ 2147483647 h 105"/>
              <a:gd name="T90" fmla="*/ 2147483647 w 273"/>
              <a:gd name="T91" fmla="*/ 2147483647 h 105"/>
              <a:gd name="T92" fmla="*/ 2147483647 w 273"/>
              <a:gd name="T93" fmla="*/ 2147483647 h 105"/>
              <a:gd name="T94" fmla="*/ 2147483647 w 273"/>
              <a:gd name="T95" fmla="*/ 2147483647 h 105"/>
              <a:gd name="T96" fmla="*/ 2147483647 w 273"/>
              <a:gd name="T97" fmla="*/ 2147483647 h 105"/>
              <a:gd name="T98" fmla="*/ 2147483647 w 273"/>
              <a:gd name="T99" fmla="*/ 2147483647 h 105"/>
              <a:gd name="T100" fmla="*/ 2147483647 w 273"/>
              <a:gd name="T101" fmla="*/ 2147483647 h 105"/>
              <a:gd name="T102" fmla="*/ 2147483647 w 273"/>
              <a:gd name="T103" fmla="*/ 2147483647 h 105"/>
              <a:gd name="T104" fmla="*/ 2147483647 w 273"/>
              <a:gd name="T105" fmla="*/ 2147483647 h 105"/>
              <a:gd name="T106" fmla="*/ 2147483647 w 273"/>
              <a:gd name="T107" fmla="*/ 2147483647 h 105"/>
              <a:gd name="T108" fmla="*/ 2147483647 w 273"/>
              <a:gd name="T109" fmla="*/ 2147483647 h 105"/>
              <a:gd name="T110" fmla="*/ 2147483647 w 273"/>
              <a:gd name="T111" fmla="*/ 2147483647 h 105"/>
              <a:gd name="T112" fmla="*/ 2147483647 w 273"/>
              <a:gd name="T113" fmla="*/ 2147483647 h 105"/>
              <a:gd name="T114" fmla="*/ 2147483647 w 273"/>
              <a:gd name="T115" fmla="*/ 2147483647 h 105"/>
              <a:gd name="T116" fmla="*/ 2147483647 w 273"/>
              <a:gd name="T117" fmla="*/ 2147483647 h 105"/>
              <a:gd name="T118" fmla="*/ 2147483647 w 273"/>
              <a:gd name="T119" fmla="*/ 2147483647 h 10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73" h="105">
                <a:moveTo>
                  <a:pt x="270" y="89"/>
                </a:moveTo>
                <a:lnTo>
                  <a:pt x="267" y="89"/>
                </a:lnTo>
                <a:lnTo>
                  <a:pt x="267" y="65"/>
                </a:lnTo>
                <a:lnTo>
                  <a:pt x="267" y="64"/>
                </a:lnTo>
                <a:lnTo>
                  <a:pt x="265" y="63"/>
                </a:lnTo>
                <a:lnTo>
                  <a:pt x="240" y="60"/>
                </a:lnTo>
                <a:lnTo>
                  <a:pt x="235" y="22"/>
                </a:lnTo>
                <a:lnTo>
                  <a:pt x="235" y="20"/>
                </a:lnTo>
                <a:lnTo>
                  <a:pt x="232" y="19"/>
                </a:lnTo>
                <a:lnTo>
                  <a:pt x="186" y="19"/>
                </a:lnTo>
                <a:lnTo>
                  <a:pt x="183" y="20"/>
                </a:lnTo>
                <a:lnTo>
                  <a:pt x="183" y="22"/>
                </a:lnTo>
                <a:lnTo>
                  <a:pt x="183" y="52"/>
                </a:lnTo>
                <a:lnTo>
                  <a:pt x="181" y="53"/>
                </a:lnTo>
                <a:lnTo>
                  <a:pt x="180" y="56"/>
                </a:lnTo>
                <a:lnTo>
                  <a:pt x="179" y="61"/>
                </a:lnTo>
                <a:lnTo>
                  <a:pt x="179" y="89"/>
                </a:lnTo>
                <a:lnTo>
                  <a:pt x="175" y="89"/>
                </a:lnTo>
                <a:lnTo>
                  <a:pt x="175" y="3"/>
                </a:lnTo>
                <a:lnTo>
                  <a:pt x="173" y="0"/>
                </a:lnTo>
                <a:lnTo>
                  <a:pt x="172" y="0"/>
                </a:lnTo>
                <a:lnTo>
                  <a:pt x="5" y="0"/>
                </a:lnTo>
                <a:lnTo>
                  <a:pt x="4" y="0"/>
                </a:lnTo>
                <a:lnTo>
                  <a:pt x="3" y="3"/>
                </a:lnTo>
                <a:lnTo>
                  <a:pt x="3" y="89"/>
                </a:lnTo>
                <a:lnTo>
                  <a:pt x="1" y="90"/>
                </a:lnTo>
                <a:lnTo>
                  <a:pt x="0" y="91"/>
                </a:lnTo>
                <a:lnTo>
                  <a:pt x="0" y="101"/>
                </a:lnTo>
                <a:lnTo>
                  <a:pt x="1" y="104"/>
                </a:lnTo>
                <a:lnTo>
                  <a:pt x="5" y="105"/>
                </a:lnTo>
                <a:lnTo>
                  <a:pt x="16" y="105"/>
                </a:lnTo>
                <a:lnTo>
                  <a:pt x="15" y="101"/>
                </a:lnTo>
                <a:lnTo>
                  <a:pt x="16" y="95"/>
                </a:lnTo>
                <a:lnTo>
                  <a:pt x="16" y="91"/>
                </a:lnTo>
                <a:lnTo>
                  <a:pt x="19" y="87"/>
                </a:lnTo>
                <a:lnTo>
                  <a:pt x="22" y="85"/>
                </a:lnTo>
                <a:lnTo>
                  <a:pt x="25" y="82"/>
                </a:lnTo>
                <a:lnTo>
                  <a:pt x="29" y="80"/>
                </a:lnTo>
                <a:lnTo>
                  <a:pt x="33" y="79"/>
                </a:lnTo>
                <a:lnTo>
                  <a:pt x="37" y="78"/>
                </a:lnTo>
                <a:lnTo>
                  <a:pt x="42" y="79"/>
                </a:lnTo>
                <a:lnTo>
                  <a:pt x="46" y="80"/>
                </a:lnTo>
                <a:lnTo>
                  <a:pt x="50" y="82"/>
                </a:lnTo>
                <a:lnTo>
                  <a:pt x="53" y="85"/>
                </a:lnTo>
                <a:lnTo>
                  <a:pt x="56" y="87"/>
                </a:lnTo>
                <a:lnTo>
                  <a:pt x="59" y="91"/>
                </a:lnTo>
                <a:lnTo>
                  <a:pt x="59" y="95"/>
                </a:lnTo>
                <a:lnTo>
                  <a:pt x="60" y="101"/>
                </a:lnTo>
                <a:lnTo>
                  <a:pt x="59" y="105"/>
                </a:lnTo>
                <a:lnTo>
                  <a:pt x="70" y="105"/>
                </a:lnTo>
                <a:lnTo>
                  <a:pt x="70" y="101"/>
                </a:lnTo>
                <a:lnTo>
                  <a:pt x="70" y="95"/>
                </a:lnTo>
                <a:lnTo>
                  <a:pt x="71" y="91"/>
                </a:lnTo>
                <a:lnTo>
                  <a:pt x="72" y="87"/>
                </a:lnTo>
                <a:lnTo>
                  <a:pt x="75" y="85"/>
                </a:lnTo>
                <a:lnTo>
                  <a:pt x="79" y="82"/>
                </a:lnTo>
                <a:lnTo>
                  <a:pt x="83" y="80"/>
                </a:lnTo>
                <a:lnTo>
                  <a:pt x="87" y="79"/>
                </a:lnTo>
                <a:lnTo>
                  <a:pt x="91" y="78"/>
                </a:lnTo>
                <a:lnTo>
                  <a:pt x="96" y="79"/>
                </a:lnTo>
                <a:lnTo>
                  <a:pt x="100" y="80"/>
                </a:lnTo>
                <a:lnTo>
                  <a:pt x="104" y="82"/>
                </a:lnTo>
                <a:lnTo>
                  <a:pt x="106" y="85"/>
                </a:lnTo>
                <a:lnTo>
                  <a:pt x="109" y="87"/>
                </a:lnTo>
                <a:lnTo>
                  <a:pt x="112" y="91"/>
                </a:lnTo>
                <a:lnTo>
                  <a:pt x="113" y="95"/>
                </a:lnTo>
                <a:lnTo>
                  <a:pt x="113" y="101"/>
                </a:lnTo>
                <a:lnTo>
                  <a:pt x="113" y="105"/>
                </a:lnTo>
                <a:lnTo>
                  <a:pt x="216" y="105"/>
                </a:lnTo>
                <a:lnTo>
                  <a:pt x="216" y="102"/>
                </a:lnTo>
                <a:lnTo>
                  <a:pt x="216" y="97"/>
                </a:lnTo>
                <a:lnTo>
                  <a:pt x="217" y="93"/>
                </a:lnTo>
                <a:lnTo>
                  <a:pt x="220" y="89"/>
                </a:lnTo>
                <a:lnTo>
                  <a:pt x="222" y="86"/>
                </a:lnTo>
                <a:lnTo>
                  <a:pt x="225" y="83"/>
                </a:lnTo>
                <a:lnTo>
                  <a:pt x="229" y="80"/>
                </a:lnTo>
                <a:lnTo>
                  <a:pt x="233" y="80"/>
                </a:lnTo>
                <a:lnTo>
                  <a:pt x="237" y="79"/>
                </a:lnTo>
                <a:lnTo>
                  <a:pt x="243" y="80"/>
                </a:lnTo>
                <a:lnTo>
                  <a:pt x="247" y="80"/>
                </a:lnTo>
                <a:lnTo>
                  <a:pt x="251" y="83"/>
                </a:lnTo>
                <a:lnTo>
                  <a:pt x="254" y="86"/>
                </a:lnTo>
                <a:lnTo>
                  <a:pt x="257" y="89"/>
                </a:lnTo>
                <a:lnTo>
                  <a:pt x="258" y="93"/>
                </a:lnTo>
                <a:lnTo>
                  <a:pt x="259" y="97"/>
                </a:lnTo>
                <a:lnTo>
                  <a:pt x="261" y="102"/>
                </a:lnTo>
                <a:lnTo>
                  <a:pt x="261" y="105"/>
                </a:lnTo>
                <a:lnTo>
                  <a:pt x="270" y="105"/>
                </a:lnTo>
                <a:lnTo>
                  <a:pt x="272" y="104"/>
                </a:lnTo>
                <a:lnTo>
                  <a:pt x="273" y="102"/>
                </a:lnTo>
                <a:lnTo>
                  <a:pt x="273" y="93"/>
                </a:lnTo>
                <a:lnTo>
                  <a:pt x="272" y="90"/>
                </a:lnTo>
                <a:lnTo>
                  <a:pt x="270" y="89"/>
                </a:lnTo>
                <a:close/>
                <a:moveTo>
                  <a:pt x="199" y="46"/>
                </a:moveTo>
                <a:lnTo>
                  <a:pt x="199" y="46"/>
                </a:lnTo>
                <a:lnTo>
                  <a:pt x="198" y="48"/>
                </a:lnTo>
                <a:lnTo>
                  <a:pt x="197" y="49"/>
                </a:lnTo>
                <a:lnTo>
                  <a:pt x="191" y="49"/>
                </a:lnTo>
                <a:lnTo>
                  <a:pt x="190" y="48"/>
                </a:lnTo>
                <a:lnTo>
                  <a:pt x="190" y="46"/>
                </a:lnTo>
                <a:lnTo>
                  <a:pt x="190" y="26"/>
                </a:lnTo>
                <a:lnTo>
                  <a:pt x="190" y="25"/>
                </a:lnTo>
                <a:lnTo>
                  <a:pt x="191" y="23"/>
                </a:lnTo>
                <a:lnTo>
                  <a:pt x="197" y="23"/>
                </a:lnTo>
                <a:lnTo>
                  <a:pt x="198" y="25"/>
                </a:lnTo>
                <a:lnTo>
                  <a:pt x="199" y="26"/>
                </a:lnTo>
                <a:lnTo>
                  <a:pt x="199" y="46"/>
                </a:lnTo>
                <a:close/>
                <a:moveTo>
                  <a:pt x="233" y="59"/>
                </a:moveTo>
                <a:lnTo>
                  <a:pt x="209" y="59"/>
                </a:lnTo>
                <a:lnTo>
                  <a:pt x="206" y="59"/>
                </a:lnTo>
                <a:lnTo>
                  <a:pt x="206" y="56"/>
                </a:lnTo>
                <a:lnTo>
                  <a:pt x="206" y="26"/>
                </a:lnTo>
                <a:lnTo>
                  <a:pt x="206" y="23"/>
                </a:lnTo>
                <a:lnTo>
                  <a:pt x="209" y="23"/>
                </a:lnTo>
                <a:lnTo>
                  <a:pt x="229" y="23"/>
                </a:lnTo>
                <a:lnTo>
                  <a:pt x="231" y="23"/>
                </a:lnTo>
                <a:lnTo>
                  <a:pt x="232" y="26"/>
                </a:lnTo>
                <a:lnTo>
                  <a:pt x="236" y="56"/>
                </a:lnTo>
                <a:lnTo>
                  <a:pt x="235" y="59"/>
                </a:lnTo>
                <a:lnTo>
                  <a:pt x="233" y="5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63" name="Freeform 381"/>
          <p:cNvSpPr>
            <a:spLocks/>
          </p:cNvSpPr>
          <p:nvPr/>
        </p:nvSpPr>
        <p:spPr bwMode="auto">
          <a:xfrm>
            <a:off x="3584575" y="3103563"/>
            <a:ext cx="17463" cy="17462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0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2147483647 h 34"/>
              <a:gd name="T10" fmla="*/ 0 w 33"/>
              <a:gd name="T11" fmla="*/ 2147483647 h 34"/>
              <a:gd name="T12" fmla="*/ 2147483647 w 33"/>
              <a:gd name="T13" fmla="*/ 2147483647 h 34"/>
              <a:gd name="T14" fmla="*/ 2147483647 w 33"/>
              <a:gd name="T15" fmla="*/ 2147483647 h 34"/>
              <a:gd name="T16" fmla="*/ 2147483647 w 33"/>
              <a:gd name="T17" fmla="*/ 2147483647 h 34"/>
              <a:gd name="T18" fmla="*/ 2147483647 w 33"/>
              <a:gd name="T19" fmla="*/ 2147483647 h 34"/>
              <a:gd name="T20" fmla="*/ 2147483647 w 33"/>
              <a:gd name="T21" fmla="*/ 2147483647 h 34"/>
              <a:gd name="T22" fmla="*/ 2147483647 w 33"/>
              <a:gd name="T23" fmla="*/ 2147483647 h 34"/>
              <a:gd name="T24" fmla="*/ 2147483647 w 33"/>
              <a:gd name="T25" fmla="*/ 2147483647 h 34"/>
              <a:gd name="T26" fmla="*/ 2147483647 w 33"/>
              <a:gd name="T27" fmla="*/ 2147483647 h 34"/>
              <a:gd name="T28" fmla="*/ 2147483647 w 33"/>
              <a:gd name="T29" fmla="*/ 2147483647 h 34"/>
              <a:gd name="T30" fmla="*/ 2147483647 w 33"/>
              <a:gd name="T31" fmla="*/ 2147483647 h 34"/>
              <a:gd name="T32" fmla="*/ 2147483647 w 33"/>
              <a:gd name="T33" fmla="*/ 2147483647 h 34"/>
              <a:gd name="T34" fmla="*/ 2147483647 w 33"/>
              <a:gd name="T35" fmla="*/ 0 h 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3" h="34">
                <a:moveTo>
                  <a:pt x="16" y="0"/>
                </a:moveTo>
                <a:lnTo>
                  <a:pt x="16" y="0"/>
                </a:lnTo>
                <a:lnTo>
                  <a:pt x="11" y="1"/>
                </a:lnTo>
                <a:lnTo>
                  <a:pt x="6" y="5"/>
                </a:lnTo>
                <a:lnTo>
                  <a:pt x="1" y="10"/>
                </a:lnTo>
                <a:lnTo>
                  <a:pt x="0" y="17"/>
                </a:lnTo>
                <a:lnTo>
                  <a:pt x="1" y="23"/>
                </a:lnTo>
                <a:lnTo>
                  <a:pt x="6" y="28"/>
                </a:lnTo>
                <a:lnTo>
                  <a:pt x="11" y="32"/>
                </a:lnTo>
                <a:lnTo>
                  <a:pt x="16" y="34"/>
                </a:lnTo>
                <a:lnTo>
                  <a:pt x="23" y="32"/>
                </a:lnTo>
                <a:lnTo>
                  <a:pt x="29" y="28"/>
                </a:lnTo>
                <a:lnTo>
                  <a:pt x="33" y="23"/>
                </a:lnTo>
                <a:lnTo>
                  <a:pt x="33" y="17"/>
                </a:lnTo>
                <a:lnTo>
                  <a:pt x="33" y="10"/>
                </a:lnTo>
                <a:lnTo>
                  <a:pt x="29" y="5"/>
                </a:lnTo>
                <a:lnTo>
                  <a:pt x="23" y="1"/>
                </a:lnTo>
                <a:lnTo>
                  <a:pt x="1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64" name="Freeform 382"/>
          <p:cNvSpPr>
            <a:spLocks/>
          </p:cNvSpPr>
          <p:nvPr/>
        </p:nvSpPr>
        <p:spPr bwMode="auto">
          <a:xfrm>
            <a:off x="3505200" y="3103563"/>
            <a:ext cx="17463" cy="17462"/>
          </a:xfrm>
          <a:custGeom>
            <a:avLst/>
            <a:gdLst>
              <a:gd name="T0" fmla="*/ 2147483647 w 33"/>
              <a:gd name="T1" fmla="*/ 0 h 32"/>
              <a:gd name="T2" fmla="*/ 2147483647 w 33"/>
              <a:gd name="T3" fmla="*/ 0 h 32"/>
              <a:gd name="T4" fmla="*/ 2147483647 w 33"/>
              <a:gd name="T5" fmla="*/ 0 h 32"/>
              <a:gd name="T6" fmla="*/ 2147483647 w 33"/>
              <a:gd name="T7" fmla="*/ 2147483647 h 32"/>
              <a:gd name="T8" fmla="*/ 2147483647 w 33"/>
              <a:gd name="T9" fmla="*/ 2147483647 h 32"/>
              <a:gd name="T10" fmla="*/ 0 w 33"/>
              <a:gd name="T11" fmla="*/ 2147483647 h 32"/>
              <a:gd name="T12" fmla="*/ 2147483647 w 33"/>
              <a:gd name="T13" fmla="*/ 2147483647 h 32"/>
              <a:gd name="T14" fmla="*/ 2147483647 w 33"/>
              <a:gd name="T15" fmla="*/ 2147483647 h 32"/>
              <a:gd name="T16" fmla="*/ 2147483647 w 33"/>
              <a:gd name="T17" fmla="*/ 2147483647 h 32"/>
              <a:gd name="T18" fmla="*/ 2147483647 w 33"/>
              <a:gd name="T19" fmla="*/ 2147483647 h 32"/>
              <a:gd name="T20" fmla="*/ 2147483647 w 33"/>
              <a:gd name="T21" fmla="*/ 2147483647 h 32"/>
              <a:gd name="T22" fmla="*/ 2147483647 w 33"/>
              <a:gd name="T23" fmla="*/ 2147483647 h 32"/>
              <a:gd name="T24" fmla="*/ 2147483647 w 33"/>
              <a:gd name="T25" fmla="*/ 2147483647 h 32"/>
              <a:gd name="T26" fmla="*/ 2147483647 w 33"/>
              <a:gd name="T27" fmla="*/ 2147483647 h 32"/>
              <a:gd name="T28" fmla="*/ 2147483647 w 33"/>
              <a:gd name="T29" fmla="*/ 2147483647 h 32"/>
              <a:gd name="T30" fmla="*/ 2147483647 w 33"/>
              <a:gd name="T31" fmla="*/ 2147483647 h 32"/>
              <a:gd name="T32" fmla="*/ 2147483647 w 33"/>
              <a:gd name="T33" fmla="*/ 0 h 32"/>
              <a:gd name="T34" fmla="*/ 2147483647 w 33"/>
              <a:gd name="T35" fmla="*/ 0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3" h="32">
                <a:moveTo>
                  <a:pt x="16" y="0"/>
                </a:moveTo>
                <a:lnTo>
                  <a:pt x="16" y="0"/>
                </a:lnTo>
                <a:lnTo>
                  <a:pt x="10" y="0"/>
                </a:lnTo>
                <a:lnTo>
                  <a:pt x="4" y="4"/>
                </a:lnTo>
                <a:lnTo>
                  <a:pt x="1" y="9"/>
                </a:lnTo>
                <a:lnTo>
                  <a:pt x="0" y="16"/>
                </a:lnTo>
                <a:lnTo>
                  <a:pt x="1" y="21"/>
                </a:lnTo>
                <a:lnTo>
                  <a:pt x="4" y="27"/>
                </a:lnTo>
                <a:lnTo>
                  <a:pt x="10" y="31"/>
                </a:lnTo>
                <a:lnTo>
                  <a:pt x="16" y="32"/>
                </a:lnTo>
                <a:lnTo>
                  <a:pt x="23" y="31"/>
                </a:lnTo>
                <a:lnTo>
                  <a:pt x="27" y="27"/>
                </a:lnTo>
                <a:lnTo>
                  <a:pt x="31" y="21"/>
                </a:lnTo>
                <a:lnTo>
                  <a:pt x="33" y="16"/>
                </a:lnTo>
                <a:lnTo>
                  <a:pt x="31" y="9"/>
                </a:lnTo>
                <a:lnTo>
                  <a:pt x="27" y="4"/>
                </a:lnTo>
                <a:lnTo>
                  <a:pt x="23" y="0"/>
                </a:lnTo>
                <a:lnTo>
                  <a:pt x="1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65" name="Freeform 383"/>
          <p:cNvSpPr>
            <a:spLocks/>
          </p:cNvSpPr>
          <p:nvPr/>
        </p:nvSpPr>
        <p:spPr bwMode="auto">
          <a:xfrm>
            <a:off x="3475038" y="3103563"/>
            <a:ext cx="19050" cy="17462"/>
          </a:xfrm>
          <a:custGeom>
            <a:avLst/>
            <a:gdLst>
              <a:gd name="T0" fmla="*/ 2147483647 w 35"/>
              <a:gd name="T1" fmla="*/ 0 h 32"/>
              <a:gd name="T2" fmla="*/ 2147483647 w 35"/>
              <a:gd name="T3" fmla="*/ 0 h 32"/>
              <a:gd name="T4" fmla="*/ 2147483647 w 35"/>
              <a:gd name="T5" fmla="*/ 0 h 32"/>
              <a:gd name="T6" fmla="*/ 2147483647 w 35"/>
              <a:gd name="T7" fmla="*/ 2147483647 h 32"/>
              <a:gd name="T8" fmla="*/ 2147483647 w 35"/>
              <a:gd name="T9" fmla="*/ 2147483647 h 32"/>
              <a:gd name="T10" fmla="*/ 0 w 35"/>
              <a:gd name="T11" fmla="*/ 2147483647 h 32"/>
              <a:gd name="T12" fmla="*/ 2147483647 w 35"/>
              <a:gd name="T13" fmla="*/ 2147483647 h 32"/>
              <a:gd name="T14" fmla="*/ 2147483647 w 35"/>
              <a:gd name="T15" fmla="*/ 2147483647 h 32"/>
              <a:gd name="T16" fmla="*/ 2147483647 w 35"/>
              <a:gd name="T17" fmla="*/ 2147483647 h 32"/>
              <a:gd name="T18" fmla="*/ 2147483647 w 35"/>
              <a:gd name="T19" fmla="*/ 2147483647 h 32"/>
              <a:gd name="T20" fmla="*/ 2147483647 w 35"/>
              <a:gd name="T21" fmla="*/ 2147483647 h 32"/>
              <a:gd name="T22" fmla="*/ 2147483647 w 35"/>
              <a:gd name="T23" fmla="*/ 2147483647 h 32"/>
              <a:gd name="T24" fmla="*/ 2147483647 w 35"/>
              <a:gd name="T25" fmla="*/ 2147483647 h 32"/>
              <a:gd name="T26" fmla="*/ 2147483647 w 35"/>
              <a:gd name="T27" fmla="*/ 2147483647 h 32"/>
              <a:gd name="T28" fmla="*/ 2147483647 w 35"/>
              <a:gd name="T29" fmla="*/ 2147483647 h 32"/>
              <a:gd name="T30" fmla="*/ 2147483647 w 35"/>
              <a:gd name="T31" fmla="*/ 2147483647 h 32"/>
              <a:gd name="T32" fmla="*/ 2147483647 w 35"/>
              <a:gd name="T33" fmla="*/ 0 h 32"/>
              <a:gd name="T34" fmla="*/ 2147483647 w 35"/>
              <a:gd name="T35" fmla="*/ 0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5" h="32">
                <a:moveTo>
                  <a:pt x="18" y="0"/>
                </a:moveTo>
                <a:lnTo>
                  <a:pt x="18" y="0"/>
                </a:lnTo>
                <a:lnTo>
                  <a:pt x="11" y="0"/>
                </a:lnTo>
                <a:lnTo>
                  <a:pt x="6" y="4"/>
                </a:lnTo>
                <a:lnTo>
                  <a:pt x="2" y="9"/>
                </a:lnTo>
                <a:lnTo>
                  <a:pt x="0" y="16"/>
                </a:lnTo>
                <a:lnTo>
                  <a:pt x="2" y="21"/>
                </a:lnTo>
                <a:lnTo>
                  <a:pt x="6" y="27"/>
                </a:lnTo>
                <a:lnTo>
                  <a:pt x="11" y="31"/>
                </a:lnTo>
                <a:lnTo>
                  <a:pt x="18" y="32"/>
                </a:lnTo>
                <a:lnTo>
                  <a:pt x="24" y="31"/>
                </a:lnTo>
                <a:lnTo>
                  <a:pt x="29" y="27"/>
                </a:lnTo>
                <a:lnTo>
                  <a:pt x="33" y="21"/>
                </a:lnTo>
                <a:lnTo>
                  <a:pt x="35" y="16"/>
                </a:lnTo>
                <a:lnTo>
                  <a:pt x="33" y="9"/>
                </a:lnTo>
                <a:lnTo>
                  <a:pt x="29" y="4"/>
                </a:lnTo>
                <a:lnTo>
                  <a:pt x="24" y="0"/>
                </a:lnTo>
                <a:lnTo>
                  <a:pt x="1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66" name="Freeform 384"/>
          <p:cNvSpPr>
            <a:spLocks noEditPoints="1"/>
          </p:cNvSpPr>
          <p:nvPr/>
        </p:nvSpPr>
        <p:spPr bwMode="auto">
          <a:xfrm>
            <a:off x="3168650" y="3065463"/>
            <a:ext cx="147638" cy="52387"/>
          </a:xfrm>
          <a:custGeom>
            <a:avLst/>
            <a:gdLst>
              <a:gd name="T0" fmla="*/ 2147483647 w 273"/>
              <a:gd name="T1" fmla="*/ 2147483647 h 97"/>
              <a:gd name="T2" fmla="*/ 2147483647 w 273"/>
              <a:gd name="T3" fmla="*/ 2147483647 h 97"/>
              <a:gd name="T4" fmla="*/ 2147483647 w 273"/>
              <a:gd name="T5" fmla="*/ 2147483647 h 97"/>
              <a:gd name="T6" fmla="*/ 2147483647 w 273"/>
              <a:gd name="T7" fmla="*/ 2147483647 h 97"/>
              <a:gd name="T8" fmla="*/ 2147483647 w 273"/>
              <a:gd name="T9" fmla="*/ 2147483647 h 97"/>
              <a:gd name="T10" fmla="*/ 2147483647 w 273"/>
              <a:gd name="T11" fmla="*/ 2147483647 h 97"/>
              <a:gd name="T12" fmla="*/ 2147483647 w 273"/>
              <a:gd name="T13" fmla="*/ 0 h 97"/>
              <a:gd name="T14" fmla="*/ 2147483647 w 273"/>
              <a:gd name="T15" fmla="*/ 0 h 97"/>
              <a:gd name="T16" fmla="*/ 2147483647 w 273"/>
              <a:gd name="T17" fmla="*/ 2147483647 h 97"/>
              <a:gd name="T18" fmla="*/ 2147483647 w 273"/>
              <a:gd name="T19" fmla="*/ 2147483647 h 97"/>
              <a:gd name="T20" fmla="*/ 2147483647 w 273"/>
              <a:gd name="T21" fmla="*/ 2147483647 h 97"/>
              <a:gd name="T22" fmla="*/ 2147483647 w 273"/>
              <a:gd name="T23" fmla="*/ 2147483647 h 97"/>
              <a:gd name="T24" fmla="*/ 2147483647 w 273"/>
              <a:gd name="T25" fmla="*/ 2147483647 h 97"/>
              <a:gd name="T26" fmla="*/ 0 w 273"/>
              <a:gd name="T27" fmla="*/ 2147483647 h 97"/>
              <a:gd name="T28" fmla="*/ 2147483647 w 273"/>
              <a:gd name="T29" fmla="*/ 2147483647 h 97"/>
              <a:gd name="T30" fmla="*/ 2147483647 w 273"/>
              <a:gd name="T31" fmla="*/ 2147483647 h 97"/>
              <a:gd name="T32" fmla="*/ 2147483647 w 273"/>
              <a:gd name="T33" fmla="*/ 2147483647 h 97"/>
              <a:gd name="T34" fmla="*/ 2147483647 w 273"/>
              <a:gd name="T35" fmla="*/ 2147483647 h 97"/>
              <a:gd name="T36" fmla="*/ 2147483647 w 273"/>
              <a:gd name="T37" fmla="*/ 2147483647 h 97"/>
              <a:gd name="T38" fmla="*/ 2147483647 w 273"/>
              <a:gd name="T39" fmla="*/ 2147483647 h 97"/>
              <a:gd name="T40" fmla="*/ 2147483647 w 273"/>
              <a:gd name="T41" fmla="*/ 2147483647 h 97"/>
              <a:gd name="T42" fmla="*/ 2147483647 w 273"/>
              <a:gd name="T43" fmla="*/ 2147483647 h 97"/>
              <a:gd name="T44" fmla="*/ 2147483647 w 273"/>
              <a:gd name="T45" fmla="*/ 2147483647 h 97"/>
              <a:gd name="T46" fmla="*/ 2147483647 w 273"/>
              <a:gd name="T47" fmla="*/ 2147483647 h 97"/>
              <a:gd name="T48" fmla="*/ 2147483647 w 273"/>
              <a:gd name="T49" fmla="*/ 2147483647 h 97"/>
              <a:gd name="T50" fmla="*/ 2147483647 w 273"/>
              <a:gd name="T51" fmla="*/ 2147483647 h 97"/>
              <a:gd name="T52" fmla="*/ 2147483647 w 273"/>
              <a:gd name="T53" fmla="*/ 2147483647 h 97"/>
              <a:gd name="T54" fmla="*/ 2147483647 w 273"/>
              <a:gd name="T55" fmla="*/ 2147483647 h 97"/>
              <a:gd name="T56" fmla="*/ 2147483647 w 273"/>
              <a:gd name="T57" fmla="*/ 2147483647 h 97"/>
              <a:gd name="T58" fmla="*/ 2147483647 w 273"/>
              <a:gd name="T59" fmla="*/ 2147483647 h 97"/>
              <a:gd name="T60" fmla="*/ 2147483647 w 273"/>
              <a:gd name="T61" fmla="*/ 2147483647 h 97"/>
              <a:gd name="T62" fmla="*/ 2147483647 w 273"/>
              <a:gd name="T63" fmla="*/ 2147483647 h 97"/>
              <a:gd name="T64" fmla="*/ 2147483647 w 273"/>
              <a:gd name="T65" fmla="*/ 2147483647 h 97"/>
              <a:gd name="T66" fmla="*/ 2147483647 w 273"/>
              <a:gd name="T67" fmla="*/ 2147483647 h 97"/>
              <a:gd name="T68" fmla="*/ 2147483647 w 273"/>
              <a:gd name="T69" fmla="*/ 2147483647 h 97"/>
              <a:gd name="T70" fmla="*/ 2147483647 w 273"/>
              <a:gd name="T71" fmla="*/ 2147483647 h 97"/>
              <a:gd name="T72" fmla="*/ 2147483647 w 273"/>
              <a:gd name="T73" fmla="*/ 2147483647 h 97"/>
              <a:gd name="T74" fmla="*/ 2147483647 w 273"/>
              <a:gd name="T75" fmla="*/ 2147483647 h 97"/>
              <a:gd name="T76" fmla="*/ 2147483647 w 273"/>
              <a:gd name="T77" fmla="*/ 2147483647 h 97"/>
              <a:gd name="T78" fmla="*/ 2147483647 w 273"/>
              <a:gd name="T79" fmla="*/ 2147483647 h 97"/>
              <a:gd name="T80" fmla="*/ 2147483647 w 273"/>
              <a:gd name="T81" fmla="*/ 2147483647 h 97"/>
              <a:gd name="T82" fmla="*/ 2147483647 w 273"/>
              <a:gd name="T83" fmla="*/ 2147483647 h 97"/>
              <a:gd name="T84" fmla="*/ 2147483647 w 273"/>
              <a:gd name="T85" fmla="*/ 2147483647 h 97"/>
              <a:gd name="T86" fmla="*/ 2147483647 w 273"/>
              <a:gd name="T87" fmla="*/ 2147483647 h 97"/>
              <a:gd name="T88" fmla="*/ 2147483647 w 273"/>
              <a:gd name="T89" fmla="*/ 2147483647 h 97"/>
              <a:gd name="T90" fmla="*/ 2147483647 w 273"/>
              <a:gd name="T91" fmla="*/ 2147483647 h 97"/>
              <a:gd name="T92" fmla="*/ 2147483647 w 273"/>
              <a:gd name="T93" fmla="*/ 2147483647 h 97"/>
              <a:gd name="T94" fmla="*/ 2147483647 w 273"/>
              <a:gd name="T95" fmla="*/ 2147483647 h 9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73" h="97">
                <a:moveTo>
                  <a:pt x="272" y="72"/>
                </a:moveTo>
                <a:lnTo>
                  <a:pt x="272" y="72"/>
                </a:lnTo>
                <a:lnTo>
                  <a:pt x="270" y="65"/>
                </a:lnTo>
                <a:lnTo>
                  <a:pt x="266" y="60"/>
                </a:lnTo>
                <a:lnTo>
                  <a:pt x="262" y="56"/>
                </a:lnTo>
                <a:lnTo>
                  <a:pt x="257" y="52"/>
                </a:lnTo>
                <a:lnTo>
                  <a:pt x="246" y="44"/>
                </a:lnTo>
                <a:lnTo>
                  <a:pt x="232" y="38"/>
                </a:lnTo>
                <a:lnTo>
                  <a:pt x="218" y="34"/>
                </a:lnTo>
                <a:lnTo>
                  <a:pt x="207" y="31"/>
                </a:lnTo>
                <a:lnTo>
                  <a:pt x="191" y="30"/>
                </a:lnTo>
                <a:lnTo>
                  <a:pt x="173" y="14"/>
                </a:lnTo>
                <a:lnTo>
                  <a:pt x="161" y="4"/>
                </a:lnTo>
                <a:lnTo>
                  <a:pt x="153" y="0"/>
                </a:lnTo>
                <a:lnTo>
                  <a:pt x="150" y="0"/>
                </a:lnTo>
                <a:lnTo>
                  <a:pt x="106" y="0"/>
                </a:lnTo>
                <a:lnTo>
                  <a:pt x="90" y="0"/>
                </a:lnTo>
                <a:lnTo>
                  <a:pt x="76" y="3"/>
                </a:lnTo>
                <a:lnTo>
                  <a:pt x="64" y="7"/>
                </a:lnTo>
                <a:lnTo>
                  <a:pt x="53" y="11"/>
                </a:lnTo>
                <a:lnTo>
                  <a:pt x="44" y="16"/>
                </a:lnTo>
                <a:lnTo>
                  <a:pt x="35" y="23"/>
                </a:lnTo>
                <a:lnTo>
                  <a:pt x="29" y="29"/>
                </a:lnTo>
                <a:lnTo>
                  <a:pt x="22" y="35"/>
                </a:lnTo>
                <a:lnTo>
                  <a:pt x="12" y="49"/>
                </a:lnTo>
                <a:lnTo>
                  <a:pt x="5" y="61"/>
                </a:lnTo>
                <a:lnTo>
                  <a:pt x="1" y="72"/>
                </a:lnTo>
                <a:lnTo>
                  <a:pt x="0" y="79"/>
                </a:lnTo>
                <a:lnTo>
                  <a:pt x="1" y="83"/>
                </a:lnTo>
                <a:lnTo>
                  <a:pt x="3" y="87"/>
                </a:lnTo>
                <a:lnTo>
                  <a:pt x="8" y="90"/>
                </a:lnTo>
                <a:lnTo>
                  <a:pt x="15" y="93"/>
                </a:lnTo>
                <a:lnTo>
                  <a:pt x="27" y="94"/>
                </a:lnTo>
                <a:lnTo>
                  <a:pt x="33" y="94"/>
                </a:lnTo>
                <a:lnTo>
                  <a:pt x="33" y="87"/>
                </a:lnTo>
                <a:lnTo>
                  <a:pt x="33" y="83"/>
                </a:lnTo>
                <a:lnTo>
                  <a:pt x="34" y="78"/>
                </a:lnTo>
                <a:lnTo>
                  <a:pt x="37" y="74"/>
                </a:lnTo>
                <a:lnTo>
                  <a:pt x="40" y="70"/>
                </a:lnTo>
                <a:lnTo>
                  <a:pt x="44" y="67"/>
                </a:lnTo>
                <a:lnTo>
                  <a:pt x="48" y="64"/>
                </a:lnTo>
                <a:lnTo>
                  <a:pt x="53" y="63"/>
                </a:lnTo>
                <a:lnTo>
                  <a:pt x="57" y="63"/>
                </a:lnTo>
                <a:lnTo>
                  <a:pt x="63" y="63"/>
                </a:lnTo>
                <a:lnTo>
                  <a:pt x="68" y="64"/>
                </a:lnTo>
                <a:lnTo>
                  <a:pt x="72" y="67"/>
                </a:lnTo>
                <a:lnTo>
                  <a:pt x="75" y="70"/>
                </a:lnTo>
                <a:lnTo>
                  <a:pt x="79" y="74"/>
                </a:lnTo>
                <a:lnTo>
                  <a:pt x="81" y="78"/>
                </a:lnTo>
                <a:lnTo>
                  <a:pt x="83" y="83"/>
                </a:lnTo>
                <a:lnTo>
                  <a:pt x="83" y="87"/>
                </a:lnTo>
                <a:lnTo>
                  <a:pt x="82" y="94"/>
                </a:lnTo>
                <a:lnTo>
                  <a:pt x="188" y="97"/>
                </a:lnTo>
                <a:lnTo>
                  <a:pt x="187" y="90"/>
                </a:lnTo>
                <a:lnTo>
                  <a:pt x="187" y="85"/>
                </a:lnTo>
                <a:lnTo>
                  <a:pt x="188" y="79"/>
                </a:lnTo>
                <a:lnTo>
                  <a:pt x="191" y="75"/>
                </a:lnTo>
                <a:lnTo>
                  <a:pt x="194" y="71"/>
                </a:lnTo>
                <a:lnTo>
                  <a:pt x="198" y="68"/>
                </a:lnTo>
                <a:lnTo>
                  <a:pt x="202" y="65"/>
                </a:lnTo>
                <a:lnTo>
                  <a:pt x="207" y="64"/>
                </a:lnTo>
                <a:lnTo>
                  <a:pt x="213" y="64"/>
                </a:lnTo>
                <a:lnTo>
                  <a:pt x="217" y="64"/>
                </a:lnTo>
                <a:lnTo>
                  <a:pt x="222" y="65"/>
                </a:lnTo>
                <a:lnTo>
                  <a:pt x="227" y="68"/>
                </a:lnTo>
                <a:lnTo>
                  <a:pt x="231" y="71"/>
                </a:lnTo>
                <a:lnTo>
                  <a:pt x="233" y="75"/>
                </a:lnTo>
                <a:lnTo>
                  <a:pt x="236" y="79"/>
                </a:lnTo>
                <a:lnTo>
                  <a:pt x="237" y="85"/>
                </a:lnTo>
                <a:lnTo>
                  <a:pt x="237" y="90"/>
                </a:lnTo>
                <a:lnTo>
                  <a:pt x="236" y="97"/>
                </a:lnTo>
                <a:lnTo>
                  <a:pt x="247" y="97"/>
                </a:lnTo>
                <a:lnTo>
                  <a:pt x="248" y="97"/>
                </a:lnTo>
                <a:lnTo>
                  <a:pt x="255" y="97"/>
                </a:lnTo>
                <a:lnTo>
                  <a:pt x="261" y="95"/>
                </a:lnTo>
                <a:lnTo>
                  <a:pt x="266" y="93"/>
                </a:lnTo>
                <a:lnTo>
                  <a:pt x="269" y="89"/>
                </a:lnTo>
                <a:lnTo>
                  <a:pt x="272" y="83"/>
                </a:lnTo>
                <a:lnTo>
                  <a:pt x="273" y="78"/>
                </a:lnTo>
                <a:lnTo>
                  <a:pt x="272" y="72"/>
                </a:lnTo>
                <a:close/>
                <a:moveTo>
                  <a:pt x="102" y="31"/>
                </a:moveTo>
                <a:lnTo>
                  <a:pt x="63" y="31"/>
                </a:lnTo>
                <a:lnTo>
                  <a:pt x="66" y="23"/>
                </a:lnTo>
                <a:lnTo>
                  <a:pt x="71" y="18"/>
                </a:lnTo>
                <a:lnTo>
                  <a:pt x="76" y="14"/>
                </a:lnTo>
                <a:lnTo>
                  <a:pt x="83" y="10"/>
                </a:lnTo>
                <a:lnTo>
                  <a:pt x="96" y="5"/>
                </a:lnTo>
                <a:lnTo>
                  <a:pt x="101" y="4"/>
                </a:lnTo>
                <a:lnTo>
                  <a:pt x="102" y="4"/>
                </a:lnTo>
                <a:lnTo>
                  <a:pt x="102" y="31"/>
                </a:lnTo>
                <a:close/>
                <a:moveTo>
                  <a:pt x="111" y="31"/>
                </a:moveTo>
                <a:lnTo>
                  <a:pt x="111" y="4"/>
                </a:lnTo>
                <a:lnTo>
                  <a:pt x="150" y="4"/>
                </a:lnTo>
                <a:lnTo>
                  <a:pt x="162" y="12"/>
                </a:lnTo>
                <a:lnTo>
                  <a:pt x="173" y="22"/>
                </a:lnTo>
                <a:lnTo>
                  <a:pt x="183" y="31"/>
                </a:lnTo>
                <a:lnTo>
                  <a:pt x="111" y="3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67" name="Freeform 385"/>
          <p:cNvSpPr>
            <a:spLocks/>
          </p:cNvSpPr>
          <p:nvPr/>
        </p:nvSpPr>
        <p:spPr bwMode="auto">
          <a:xfrm>
            <a:off x="3190875" y="3103563"/>
            <a:ext cx="17463" cy="19050"/>
          </a:xfrm>
          <a:custGeom>
            <a:avLst/>
            <a:gdLst>
              <a:gd name="T0" fmla="*/ 2147483647 w 33"/>
              <a:gd name="T1" fmla="*/ 0 h 34"/>
              <a:gd name="T2" fmla="*/ 2147483647 w 33"/>
              <a:gd name="T3" fmla="*/ 0 h 34"/>
              <a:gd name="T4" fmla="*/ 2147483647 w 33"/>
              <a:gd name="T5" fmla="*/ 2147483647 h 34"/>
              <a:gd name="T6" fmla="*/ 2147483647 w 33"/>
              <a:gd name="T7" fmla="*/ 2147483647 h 34"/>
              <a:gd name="T8" fmla="*/ 2147483647 w 33"/>
              <a:gd name="T9" fmla="*/ 2147483647 h 34"/>
              <a:gd name="T10" fmla="*/ 0 w 33"/>
              <a:gd name="T11" fmla="*/ 2147483647 h 34"/>
              <a:gd name="T12" fmla="*/ 2147483647 w 33"/>
              <a:gd name="T13" fmla="*/ 2147483647 h 34"/>
              <a:gd name="T14" fmla="*/ 2147483647 w 33"/>
              <a:gd name="T15" fmla="*/ 2147483647 h 34"/>
              <a:gd name="T16" fmla="*/ 2147483647 w 33"/>
              <a:gd name="T17" fmla="*/ 2147483647 h 34"/>
              <a:gd name="T18" fmla="*/ 2147483647 w 33"/>
              <a:gd name="T19" fmla="*/ 2147483647 h 34"/>
              <a:gd name="T20" fmla="*/ 2147483647 w 33"/>
              <a:gd name="T21" fmla="*/ 2147483647 h 34"/>
              <a:gd name="T22" fmla="*/ 2147483647 w 33"/>
              <a:gd name="T23" fmla="*/ 2147483647 h 34"/>
              <a:gd name="T24" fmla="*/ 2147483647 w 33"/>
              <a:gd name="T25" fmla="*/ 2147483647 h 34"/>
              <a:gd name="T26" fmla="*/ 2147483647 w 33"/>
              <a:gd name="T27" fmla="*/ 2147483647 h 34"/>
              <a:gd name="T28" fmla="*/ 2147483647 w 33"/>
              <a:gd name="T29" fmla="*/ 2147483647 h 34"/>
              <a:gd name="T30" fmla="*/ 2147483647 w 33"/>
              <a:gd name="T31" fmla="*/ 2147483647 h 34"/>
              <a:gd name="T32" fmla="*/ 2147483647 w 33"/>
              <a:gd name="T33" fmla="*/ 2147483647 h 34"/>
              <a:gd name="T34" fmla="*/ 2147483647 w 33"/>
              <a:gd name="T35" fmla="*/ 0 h 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3" h="34">
                <a:moveTo>
                  <a:pt x="16" y="0"/>
                </a:moveTo>
                <a:lnTo>
                  <a:pt x="16" y="0"/>
                </a:lnTo>
                <a:lnTo>
                  <a:pt x="10" y="1"/>
                </a:lnTo>
                <a:lnTo>
                  <a:pt x="5" y="5"/>
                </a:lnTo>
                <a:lnTo>
                  <a:pt x="1" y="11"/>
                </a:lnTo>
                <a:lnTo>
                  <a:pt x="0" y="16"/>
                </a:lnTo>
                <a:lnTo>
                  <a:pt x="1" y="23"/>
                </a:lnTo>
                <a:lnTo>
                  <a:pt x="5" y="29"/>
                </a:lnTo>
                <a:lnTo>
                  <a:pt x="10" y="33"/>
                </a:lnTo>
                <a:lnTo>
                  <a:pt x="16" y="34"/>
                </a:lnTo>
                <a:lnTo>
                  <a:pt x="23" y="33"/>
                </a:lnTo>
                <a:lnTo>
                  <a:pt x="29" y="29"/>
                </a:lnTo>
                <a:lnTo>
                  <a:pt x="31" y="23"/>
                </a:lnTo>
                <a:lnTo>
                  <a:pt x="33" y="16"/>
                </a:lnTo>
                <a:lnTo>
                  <a:pt x="31" y="11"/>
                </a:lnTo>
                <a:lnTo>
                  <a:pt x="29" y="5"/>
                </a:lnTo>
                <a:lnTo>
                  <a:pt x="23" y="1"/>
                </a:lnTo>
                <a:lnTo>
                  <a:pt x="1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68" name="Freeform 386"/>
          <p:cNvSpPr>
            <a:spLocks/>
          </p:cNvSpPr>
          <p:nvPr/>
        </p:nvSpPr>
        <p:spPr bwMode="auto">
          <a:xfrm>
            <a:off x="3275013" y="3103563"/>
            <a:ext cx="19050" cy="19050"/>
          </a:xfrm>
          <a:custGeom>
            <a:avLst/>
            <a:gdLst>
              <a:gd name="T0" fmla="*/ 2147483647 w 34"/>
              <a:gd name="T1" fmla="*/ 0 h 34"/>
              <a:gd name="T2" fmla="*/ 2147483647 w 34"/>
              <a:gd name="T3" fmla="*/ 0 h 34"/>
              <a:gd name="T4" fmla="*/ 2147483647 w 34"/>
              <a:gd name="T5" fmla="*/ 2147483647 h 34"/>
              <a:gd name="T6" fmla="*/ 2147483647 w 34"/>
              <a:gd name="T7" fmla="*/ 2147483647 h 34"/>
              <a:gd name="T8" fmla="*/ 2147483647 w 34"/>
              <a:gd name="T9" fmla="*/ 2147483647 h 34"/>
              <a:gd name="T10" fmla="*/ 0 w 34"/>
              <a:gd name="T11" fmla="*/ 2147483647 h 34"/>
              <a:gd name="T12" fmla="*/ 2147483647 w 34"/>
              <a:gd name="T13" fmla="*/ 2147483647 h 34"/>
              <a:gd name="T14" fmla="*/ 2147483647 w 34"/>
              <a:gd name="T15" fmla="*/ 2147483647 h 34"/>
              <a:gd name="T16" fmla="*/ 2147483647 w 34"/>
              <a:gd name="T17" fmla="*/ 2147483647 h 34"/>
              <a:gd name="T18" fmla="*/ 2147483647 w 34"/>
              <a:gd name="T19" fmla="*/ 2147483647 h 34"/>
              <a:gd name="T20" fmla="*/ 2147483647 w 34"/>
              <a:gd name="T21" fmla="*/ 2147483647 h 34"/>
              <a:gd name="T22" fmla="*/ 2147483647 w 34"/>
              <a:gd name="T23" fmla="*/ 2147483647 h 34"/>
              <a:gd name="T24" fmla="*/ 2147483647 w 34"/>
              <a:gd name="T25" fmla="*/ 2147483647 h 34"/>
              <a:gd name="T26" fmla="*/ 2147483647 w 34"/>
              <a:gd name="T27" fmla="*/ 2147483647 h 34"/>
              <a:gd name="T28" fmla="*/ 2147483647 w 34"/>
              <a:gd name="T29" fmla="*/ 2147483647 h 34"/>
              <a:gd name="T30" fmla="*/ 2147483647 w 34"/>
              <a:gd name="T31" fmla="*/ 2147483647 h 34"/>
              <a:gd name="T32" fmla="*/ 2147483647 w 34"/>
              <a:gd name="T33" fmla="*/ 2147483647 h 34"/>
              <a:gd name="T34" fmla="*/ 2147483647 w 34"/>
              <a:gd name="T35" fmla="*/ 0 h 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4" h="34">
                <a:moveTo>
                  <a:pt x="18" y="0"/>
                </a:moveTo>
                <a:lnTo>
                  <a:pt x="18" y="0"/>
                </a:lnTo>
                <a:lnTo>
                  <a:pt x="11" y="1"/>
                </a:lnTo>
                <a:lnTo>
                  <a:pt x="6" y="5"/>
                </a:lnTo>
                <a:lnTo>
                  <a:pt x="2" y="11"/>
                </a:lnTo>
                <a:lnTo>
                  <a:pt x="0" y="16"/>
                </a:lnTo>
                <a:lnTo>
                  <a:pt x="2" y="23"/>
                </a:lnTo>
                <a:lnTo>
                  <a:pt x="6" y="29"/>
                </a:lnTo>
                <a:lnTo>
                  <a:pt x="11" y="33"/>
                </a:lnTo>
                <a:lnTo>
                  <a:pt x="18" y="34"/>
                </a:lnTo>
                <a:lnTo>
                  <a:pt x="23" y="33"/>
                </a:lnTo>
                <a:lnTo>
                  <a:pt x="29" y="29"/>
                </a:lnTo>
                <a:lnTo>
                  <a:pt x="33" y="23"/>
                </a:lnTo>
                <a:lnTo>
                  <a:pt x="34" y="16"/>
                </a:lnTo>
                <a:lnTo>
                  <a:pt x="33" y="11"/>
                </a:lnTo>
                <a:lnTo>
                  <a:pt x="29" y="5"/>
                </a:lnTo>
                <a:lnTo>
                  <a:pt x="23" y="1"/>
                </a:lnTo>
                <a:lnTo>
                  <a:pt x="18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69" name="Freeform 387"/>
          <p:cNvSpPr>
            <a:spLocks noEditPoints="1"/>
          </p:cNvSpPr>
          <p:nvPr/>
        </p:nvSpPr>
        <p:spPr bwMode="auto">
          <a:xfrm>
            <a:off x="3759200" y="3055938"/>
            <a:ext cx="147638" cy="57150"/>
          </a:xfrm>
          <a:custGeom>
            <a:avLst/>
            <a:gdLst>
              <a:gd name="T0" fmla="*/ 2147483647 w 273"/>
              <a:gd name="T1" fmla="*/ 2147483647 h 107"/>
              <a:gd name="T2" fmla="*/ 2147483647 w 273"/>
              <a:gd name="T3" fmla="*/ 2147483647 h 107"/>
              <a:gd name="T4" fmla="*/ 2147483647 w 273"/>
              <a:gd name="T5" fmla="*/ 2147483647 h 107"/>
              <a:gd name="T6" fmla="*/ 2147483647 w 273"/>
              <a:gd name="T7" fmla="*/ 2147483647 h 107"/>
              <a:gd name="T8" fmla="*/ 2147483647 w 273"/>
              <a:gd name="T9" fmla="*/ 2147483647 h 107"/>
              <a:gd name="T10" fmla="*/ 2147483647 w 273"/>
              <a:gd name="T11" fmla="*/ 0 h 107"/>
              <a:gd name="T12" fmla="*/ 2147483647 w 273"/>
              <a:gd name="T13" fmla="*/ 2147483647 h 107"/>
              <a:gd name="T14" fmla="*/ 2147483647 w 273"/>
              <a:gd name="T15" fmla="*/ 2147483647 h 107"/>
              <a:gd name="T16" fmla="*/ 2147483647 w 273"/>
              <a:gd name="T17" fmla="*/ 2147483647 h 107"/>
              <a:gd name="T18" fmla="*/ 2147483647 w 273"/>
              <a:gd name="T19" fmla="*/ 2147483647 h 107"/>
              <a:gd name="T20" fmla="*/ 2147483647 w 273"/>
              <a:gd name="T21" fmla="*/ 2147483647 h 107"/>
              <a:gd name="T22" fmla="*/ 0 w 273"/>
              <a:gd name="T23" fmla="*/ 2147483647 h 107"/>
              <a:gd name="T24" fmla="*/ 2147483647 w 273"/>
              <a:gd name="T25" fmla="*/ 2147483647 h 107"/>
              <a:gd name="T26" fmla="*/ 2147483647 w 273"/>
              <a:gd name="T27" fmla="*/ 2147483647 h 107"/>
              <a:gd name="T28" fmla="*/ 2147483647 w 273"/>
              <a:gd name="T29" fmla="*/ 2147483647 h 107"/>
              <a:gd name="T30" fmla="*/ 2147483647 w 273"/>
              <a:gd name="T31" fmla="*/ 2147483647 h 107"/>
              <a:gd name="T32" fmla="*/ 2147483647 w 273"/>
              <a:gd name="T33" fmla="*/ 2147483647 h 107"/>
              <a:gd name="T34" fmla="*/ 2147483647 w 273"/>
              <a:gd name="T35" fmla="*/ 2147483647 h 107"/>
              <a:gd name="T36" fmla="*/ 2147483647 w 273"/>
              <a:gd name="T37" fmla="*/ 2147483647 h 107"/>
              <a:gd name="T38" fmla="*/ 2147483647 w 273"/>
              <a:gd name="T39" fmla="*/ 2147483647 h 107"/>
              <a:gd name="T40" fmla="*/ 2147483647 w 273"/>
              <a:gd name="T41" fmla="*/ 2147483647 h 107"/>
              <a:gd name="T42" fmla="*/ 2147483647 w 273"/>
              <a:gd name="T43" fmla="*/ 2147483647 h 107"/>
              <a:gd name="T44" fmla="*/ 2147483647 w 273"/>
              <a:gd name="T45" fmla="*/ 2147483647 h 107"/>
              <a:gd name="T46" fmla="*/ 2147483647 w 273"/>
              <a:gd name="T47" fmla="*/ 2147483647 h 107"/>
              <a:gd name="T48" fmla="*/ 2147483647 w 273"/>
              <a:gd name="T49" fmla="*/ 2147483647 h 107"/>
              <a:gd name="T50" fmla="*/ 2147483647 w 273"/>
              <a:gd name="T51" fmla="*/ 2147483647 h 107"/>
              <a:gd name="T52" fmla="*/ 2147483647 w 273"/>
              <a:gd name="T53" fmla="*/ 2147483647 h 107"/>
              <a:gd name="T54" fmla="*/ 2147483647 w 273"/>
              <a:gd name="T55" fmla="*/ 2147483647 h 107"/>
              <a:gd name="T56" fmla="*/ 2147483647 w 273"/>
              <a:gd name="T57" fmla="*/ 2147483647 h 107"/>
              <a:gd name="T58" fmla="*/ 2147483647 w 273"/>
              <a:gd name="T59" fmla="*/ 2147483647 h 107"/>
              <a:gd name="T60" fmla="*/ 2147483647 w 273"/>
              <a:gd name="T61" fmla="*/ 2147483647 h 107"/>
              <a:gd name="T62" fmla="*/ 2147483647 w 273"/>
              <a:gd name="T63" fmla="*/ 2147483647 h 107"/>
              <a:gd name="T64" fmla="*/ 2147483647 w 273"/>
              <a:gd name="T65" fmla="*/ 2147483647 h 107"/>
              <a:gd name="T66" fmla="*/ 2147483647 w 273"/>
              <a:gd name="T67" fmla="*/ 2147483647 h 107"/>
              <a:gd name="T68" fmla="*/ 2147483647 w 273"/>
              <a:gd name="T69" fmla="*/ 2147483647 h 107"/>
              <a:gd name="T70" fmla="*/ 2147483647 w 273"/>
              <a:gd name="T71" fmla="*/ 2147483647 h 107"/>
              <a:gd name="T72" fmla="*/ 2147483647 w 273"/>
              <a:gd name="T73" fmla="*/ 2147483647 h 107"/>
              <a:gd name="T74" fmla="*/ 2147483647 w 273"/>
              <a:gd name="T75" fmla="*/ 2147483647 h 107"/>
              <a:gd name="T76" fmla="*/ 2147483647 w 273"/>
              <a:gd name="T77" fmla="*/ 2147483647 h 107"/>
              <a:gd name="T78" fmla="*/ 2147483647 w 273"/>
              <a:gd name="T79" fmla="*/ 2147483647 h 107"/>
              <a:gd name="T80" fmla="*/ 2147483647 w 273"/>
              <a:gd name="T81" fmla="*/ 2147483647 h 107"/>
              <a:gd name="T82" fmla="*/ 2147483647 w 273"/>
              <a:gd name="T83" fmla="*/ 2147483647 h 107"/>
              <a:gd name="T84" fmla="*/ 2147483647 w 273"/>
              <a:gd name="T85" fmla="*/ 2147483647 h 107"/>
              <a:gd name="T86" fmla="*/ 2147483647 w 273"/>
              <a:gd name="T87" fmla="*/ 2147483647 h 107"/>
              <a:gd name="T88" fmla="*/ 2147483647 w 273"/>
              <a:gd name="T89" fmla="*/ 2147483647 h 107"/>
              <a:gd name="T90" fmla="*/ 2147483647 w 273"/>
              <a:gd name="T91" fmla="*/ 2147483647 h 107"/>
              <a:gd name="T92" fmla="*/ 2147483647 w 273"/>
              <a:gd name="T93" fmla="*/ 2147483647 h 107"/>
              <a:gd name="T94" fmla="*/ 2147483647 w 273"/>
              <a:gd name="T95" fmla="*/ 2147483647 h 107"/>
              <a:gd name="T96" fmla="*/ 2147483647 w 273"/>
              <a:gd name="T97" fmla="*/ 2147483647 h 107"/>
              <a:gd name="T98" fmla="*/ 2147483647 w 273"/>
              <a:gd name="T99" fmla="*/ 2147483647 h 107"/>
              <a:gd name="T100" fmla="*/ 2147483647 w 273"/>
              <a:gd name="T101" fmla="*/ 2147483647 h 107"/>
              <a:gd name="T102" fmla="*/ 2147483647 w 273"/>
              <a:gd name="T103" fmla="*/ 2147483647 h 107"/>
              <a:gd name="T104" fmla="*/ 2147483647 w 273"/>
              <a:gd name="T105" fmla="*/ 2147483647 h 107"/>
              <a:gd name="T106" fmla="*/ 2147483647 w 273"/>
              <a:gd name="T107" fmla="*/ 2147483647 h 107"/>
              <a:gd name="T108" fmla="*/ 2147483647 w 273"/>
              <a:gd name="T109" fmla="*/ 2147483647 h 10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73" h="107">
                <a:moveTo>
                  <a:pt x="265" y="82"/>
                </a:moveTo>
                <a:lnTo>
                  <a:pt x="265" y="82"/>
                </a:lnTo>
                <a:lnTo>
                  <a:pt x="265" y="75"/>
                </a:lnTo>
                <a:lnTo>
                  <a:pt x="265" y="59"/>
                </a:lnTo>
                <a:lnTo>
                  <a:pt x="263" y="48"/>
                </a:lnTo>
                <a:lnTo>
                  <a:pt x="259" y="37"/>
                </a:lnTo>
                <a:lnTo>
                  <a:pt x="254" y="28"/>
                </a:lnTo>
                <a:lnTo>
                  <a:pt x="247" y="18"/>
                </a:lnTo>
                <a:lnTo>
                  <a:pt x="239" y="11"/>
                </a:lnTo>
                <a:lnTo>
                  <a:pt x="231" y="4"/>
                </a:lnTo>
                <a:lnTo>
                  <a:pt x="221" y="2"/>
                </a:lnTo>
                <a:lnTo>
                  <a:pt x="211" y="0"/>
                </a:lnTo>
                <a:lnTo>
                  <a:pt x="52" y="0"/>
                </a:lnTo>
                <a:lnTo>
                  <a:pt x="42" y="2"/>
                </a:lnTo>
                <a:lnTo>
                  <a:pt x="33" y="4"/>
                </a:lnTo>
                <a:lnTo>
                  <a:pt x="26" y="8"/>
                </a:lnTo>
                <a:lnTo>
                  <a:pt x="19" y="14"/>
                </a:lnTo>
                <a:lnTo>
                  <a:pt x="12" y="21"/>
                </a:lnTo>
                <a:lnTo>
                  <a:pt x="8" y="29"/>
                </a:lnTo>
                <a:lnTo>
                  <a:pt x="5" y="37"/>
                </a:lnTo>
                <a:lnTo>
                  <a:pt x="5" y="47"/>
                </a:lnTo>
                <a:lnTo>
                  <a:pt x="4" y="83"/>
                </a:lnTo>
                <a:lnTo>
                  <a:pt x="1" y="88"/>
                </a:lnTo>
                <a:lnTo>
                  <a:pt x="0" y="94"/>
                </a:lnTo>
                <a:lnTo>
                  <a:pt x="0" y="98"/>
                </a:lnTo>
                <a:lnTo>
                  <a:pt x="3" y="103"/>
                </a:lnTo>
                <a:lnTo>
                  <a:pt x="7" y="105"/>
                </a:lnTo>
                <a:lnTo>
                  <a:pt x="12" y="107"/>
                </a:lnTo>
                <a:lnTo>
                  <a:pt x="31" y="107"/>
                </a:lnTo>
                <a:lnTo>
                  <a:pt x="31" y="103"/>
                </a:lnTo>
                <a:lnTo>
                  <a:pt x="31" y="98"/>
                </a:lnTo>
                <a:lnTo>
                  <a:pt x="33" y="94"/>
                </a:lnTo>
                <a:lnTo>
                  <a:pt x="34" y="90"/>
                </a:lnTo>
                <a:lnTo>
                  <a:pt x="37" y="86"/>
                </a:lnTo>
                <a:lnTo>
                  <a:pt x="41" y="83"/>
                </a:lnTo>
                <a:lnTo>
                  <a:pt x="45" y="82"/>
                </a:lnTo>
                <a:lnTo>
                  <a:pt x="49" y="81"/>
                </a:lnTo>
                <a:lnTo>
                  <a:pt x="53" y="81"/>
                </a:lnTo>
                <a:lnTo>
                  <a:pt x="59" y="81"/>
                </a:lnTo>
                <a:lnTo>
                  <a:pt x="63" y="82"/>
                </a:lnTo>
                <a:lnTo>
                  <a:pt x="67" y="83"/>
                </a:lnTo>
                <a:lnTo>
                  <a:pt x="70" y="86"/>
                </a:lnTo>
                <a:lnTo>
                  <a:pt x="72" y="90"/>
                </a:lnTo>
                <a:lnTo>
                  <a:pt x="75" y="94"/>
                </a:lnTo>
                <a:lnTo>
                  <a:pt x="76" y="98"/>
                </a:lnTo>
                <a:lnTo>
                  <a:pt x="76" y="103"/>
                </a:lnTo>
                <a:lnTo>
                  <a:pt x="76" y="107"/>
                </a:lnTo>
                <a:lnTo>
                  <a:pt x="203" y="107"/>
                </a:lnTo>
                <a:lnTo>
                  <a:pt x="203" y="104"/>
                </a:lnTo>
                <a:lnTo>
                  <a:pt x="203" y="100"/>
                </a:lnTo>
                <a:lnTo>
                  <a:pt x="205" y="96"/>
                </a:lnTo>
                <a:lnTo>
                  <a:pt x="206" y="92"/>
                </a:lnTo>
                <a:lnTo>
                  <a:pt x="210" y="88"/>
                </a:lnTo>
                <a:lnTo>
                  <a:pt x="213" y="85"/>
                </a:lnTo>
                <a:lnTo>
                  <a:pt x="217" y="83"/>
                </a:lnTo>
                <a:lnTo>
                  <a:pt x="221" y="82"/>
                </a:lnTo>
                <a:lnTo>
                  <a:pt x="225" y="82"/>
                </a:lnTo>
                <a:lnTo>
                  <a:pt x="231" y="82"/>
                </a:lnTo>
                <a:lnTo>
                  <a:pt x="235" y="83"/>
                </a:lnTo>
                <a:lnTo>
                  <a:pt x="239" y="85"/>
                </a:lnTo>
                <a:lnTo>
                  <a:pt x="242" y="88"/>
                </a:lnTo>
                <a:lnTo>
                  <a:pt x="244" y="92"/>
                </a:lnTo>
                <a:lnTo>
                  <a:pt x="247" y="96"/>
                </a:lnTo>
                <a:lnTo>
                  <a:pt x="248" y="100"/>
                </a:lnTo>
                <a:lnTo>
                  <a:pt x="248" y="104"/>
                </a:lnTo>
                <a:lnTo>
                  <a:pt x="248" y="107"/>
                </a:lnTo>
                <a:lnTo>
                  <a:pt x="261" y="107"/>
                </a:lnTo>
                <a:lnTo>
                  <a:pt x="265" y="105"/>
                </a:lnTo>
                <a:lnTo>
                  <a:pt x="269" y="103"/>
                </a:lnTo>
                <a:lnTo>
                  <a:pt x="272" y="98"/>
                </a:lnTo>
                <a:lnTo>
                  <a:pt x="273" y="94"/>
                </a:lnTo>
                <a:lnTo>
                  <a:pt x="272" y="90"/>
                </a:lnTo>
                <a:lnTo>
                  <a:pt x="270" y="86"/>
                </a:lnTo>
                <a:lnTo>
                  <a:pt x="267" y="83"/>
                </a:lnTo>
                <a:lnTo>
                  <a:pt x="265" y="82"/>
                </a:lnTo>
                <a:close/>
                <a:moveTo>
                  <a:pt x="98" y="41"/>
                </a:moveTo>
                <a:lnTo>
                  <a:pt x="53" y="41"/>
                </a:lnTo>
                <a:lnTo>
                  <a:pt x="46" y="40"/>
                </a:lnTo>
                <a:lnTo>
                  <a:pt x="41" y="37"/>
                </a:lnTo>
                <a:lnTo>
                  <a:pt x="37" y="30"/>
                </a:lnTo>
                <a:lnTo>
                  <a:pt x="35" y="23"/>
                </a:lnTo>
                <a:lnTo>
                  <a:pt x="37" y="17"/>
                </a:lnTo>
                <a:lnTo>
                  <a:pt x="41" y="11"/>
                </a:lnTo>
                <a:lnTo>
                  <a:pt x="46" y="7"/>
                </a:lnTo>
                <a:lnTo>
                  <a:pt x="53" y="6"/>
                </a:lnTo>
                <a:lnTo>
                  <a:pt x="98" y="6"/>
                </a:lnTo>
                <a:lnTo>
                  <a:pt x="98" y="41"/>
                </a:lnTo>
                <a:close/>
                <a:moveTo>
                  <a:pt x="145" y="43"/>
                </a:moveTo>
                <a:lnTo>
                  <a:pt x="109" y="43"/>
                </a:lnTo>
                <a:lnTo>
                  <a:pt x="109" y="6"/>
                </a:lnTo>
                <a:lnTo>
                  <a:pt x="145" y="6"/>
                </a:lnTo>
                <a:lnTo>
                  <a:pt x="145" y="43"/>
                </a:lnTo>
                <a:close/>
                <a:moveTo>
                  <a:pt x="190" y="43"/>
                </a:moveTo>
                <a:lnTo>
                  <a:pt x="154" y="43"/>
                </a:lnTo>
                <a:lnTo>
                  <a:pt x="154" y="6"/>
                </a:lnTo>
                <a:lnTo>
                  <a:pt x="190" y="6"/>
                </a:lnTo>
                <a:lnTo>
                  <a:pt x="190" y="43"/>
                </a:lnTo>
                <a:close/>
                <a:moveTo>
                  <a:pt x="199" y="43"/>
                </a:moveTo>
                <a:lnTo>
                  <a:pt x="199" y="6"/>
                </a:lnTo>
                <a:lnTo>
                  <a:pt x="210" y="6"/>
                </a:lnTo>
                <a:lnTo>
                  <a:pt x="217" y="6"/>
                </a:lnTo>
                <a:lnTo>
                  <a:pt x="224" y="8"/>
                </a:lnTo>
                <a:lnTo>
                  <a:pt x="231" y="11"/>
                </a:lnTo>
                <a:lnTo>
                  <a:pt x="236" y="15"/>
                </a:lnTo>
                <a:lnTo>
                  <a:pt x="242" y="21"/>
                </a:lnTo>
                <a:lnTo>
                  <a:pt x="247" y="28"/>
                </a:lnTo>
                <a:lnTo>
                  <a:pt x="251" y="34"/>
                </a:lnTo>
                <a:lnTo>
                  <a:pt x="255" y="41"/>
                </a:lnTo>
                <a:lnTo>
                  <a:pt x="255" y="43"/>
                </a:lnTo>
                <a:lnTo>
                  <a:pt x="199" y="4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70" name="Freeform 388"/>
          <p:cNvSpPr>
            <a:spLocks/>
          </p:cNvSpPr>
          <p:nvPr/>
        </p:nvSpPr>
        <p:spPr bwMode="auto">
          <a:xfrm>
            <a:off x="3779838" y="3101975"/>
            <a:ext cx="17462" cy="19050"/>
          </a:xfrm>
          <a:custGeom>
            <a:avLst/>
            <a:gdLst>
              <a:gd name="T0" fmla="*/ 2147483647 w 34"/>
              <a:gd name="T1" fmla="*/ 0 h 34"/>
              <a:gd name="T2" fmla="*/ 2147483647 w 34"/>
              <a:gd name="T3" fmla="*/ 0 h 34"/>
              <a:gd name="T4" fmla="*/ 2147483647 w 34"/>
              <a:gd name="T5" fmla="*/ 2147483647 h 34"/>
              <a:gd name="T6" fmla="*/ 2147483647 w 34"/>
              <a:gd name="T7" fmla="*/ 2147483647 h 34"/>
              <a:gd name="T8" fmla="*/ 2147483647 w 34"/>
              <a:gd name="T9" fmla="*/ 2147483647 h 34"/>
              <a:gd name="T10" fmla="*/ 0 w 34"/>
              <a:gd name="T11" fmla="*/ 2147483647 h 34"/>
              <a:gd name="T12" fmla="*/ 2147483647 w 34"/>
              <a:gd name="T13" fmla="*/ 2147483647 h 34"/>
              <a:gd name="T14" fmla="*/ 2147483647 w 34"/>
              <a:gd name="T15" fmla="*/ 2147483647 h 34"/>
              <a:gd name="T16" fmla="*/ 2147483647 w 34"/>
              <a:gd name="T17" fmla="*/ 2147483647 h 34"/>
              <a:gd name="T18" fmla="*/ 2147483647 w 34"/>
              <a:gd name="T19" fmla="*/ 2147483647 h 34"/>
              <a:gd name="T20" fmla="*/ 2147483647 w 34"/>
              <a:gd name="T21" fmla="*/ 2147483647 h 34"/>
              <a:gd name="T22" fmla="*/ 2147483647 w 34"/>
              <a:gd name="T23" fmla="*/ 2147483647 h 34"/>
              <a:gd name="T24" fmla="*/ 2147483647 w 34"/>
              <a:gd name="T25" fmla="*/ 2147483647 h 34"/>
              <a:gd name="T26" fmla="*/ 2147483647 w 34"/>
              <a:gd name="T27" fmla="*/ 2147483647 h 34"/>
              <a:gd name="T28" fmla="*/ 2147483647 w 34"/>
              <a:gd name="T29" fmla="*/ 2147483647 h 34"/>
              <a:gd name="T30" fmla="*/ 2147483647 w 34"/>
              <a:gd name="T31" fmla="*/ 2147483647 h 34"/>
              <a:gd name="T32" fmla="*/ 2147483647 w 34"/>
              <a:gd name="T33" fmla="*/ 2147483647 h 34"/>
              <a:gd name="T34" fmla="*/ 2147483647 w 34"/>
              <a:gd name="T35" fmla="*/ 0 h 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4" h="34">
                <a:moveTo>
                  <a:pt x="16" y="0"/>
                </a:moveTo>
                <a:lnTo>
                  <a:pt x="16" y="0"/>
                </a:lnTo>
                <a:lnTo>
                  <a:pt x="9" y="2"/>
                </a:lnTo>
                <a:lnTo>
                  <a:pt x="5" y="6"/>
                </a:lnTo>
                <a:lnTo>
                  <a:pt x="1" y="10"/>
                </a:lnTo>
                <a:lnTo>
                  <a:pt x="0" y="17"/>
                </a:lnTo>
                <a:lnTo>
                  <a:pt x="1" y="23"/>
                </a:lnTo>
                <a:lnTo>
                  <a:pt x="5" y="29"/>
                </a:lnTo>
                <a:lnTo>
                  <a:pt x="9" y="33"/>
                </a:lnTo>
                <a:lnTo>
                  <a:pt x="16" y="34"/>
                </a:lnTo>
                <a:lnTo>
                  <a:pt x="23" y="33"/>
                </a:lnTo>
                <a:lnTo>
                  <a:pt x="28" y="29"/>
                </a:lnTo>
                <a:lnTo>
                  <a:pt x="33" y="23"/>
                </a:lnTo>
                <a:lnTo>
                  <a:pt x="34" y="17"/>
                </a:lnTo>
                <a:lnTo>
                  <a:pt x="33" y="10"/>
                </a:lnTo>
                <a:lnTo>
                  <a:pt x="28" y="6"/>
                </a:lnTo>
                <a:lnTo>
                  <a:pt x="23" y="2"/>
                </a:lnTo>
                <a:lnTo>
                  <a:pt x="1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71" name="Freeform 389"/>
          <p:cNvSpPr>
            <a:spLocks/>
          </p:cNvSpPr>
          <p:nvPr/>
        </p:nvSpPr>
        <p:spPr bwMode="auto">
          <a:xfrm>
            <a:off x="3871913" y="3103563"/>
            <a:ext cx="19050" cy="17462"/>
          </a:xfrm>
          <a:custGeom>
            <a:avLst/>
            <a:gdLst>
              <a:gd name="T0" fmla="*/ 2147483647 w 34"/>
              <a:gd name="T1" fmla="*/ 0 h 34"/>
              <a:gd name="T2" fmla="*/ 2147483647 w 34"/>
              <a:gd name="T3" fmla="*/ 0 h 34"/>
              <a:gd name="T4" fmla="*/ 2147483647 w 34"/>
              <a:gd name="T5" fmla="*/ 2147483647 h 34"/>
              <a:gd name="T6" fmla="*/ 2147483647 w 34"/>
              <a:gd name="T7" fmla="*/ 2147483647 h 34"/>
              <a:gd name="T8" fmla="*/ 2147483647 w 34"/>
              <a:gd name="T9" fmla="*/ 2147483647 h 34"/>
              <a:gd name="T10" fmla="*/ 0 w 34"/>
              <a:gd name="T11" fmla="*/ 2147483647 h 34"/>
              <a:gd name="T12" fmla="*/ 2147483647 w 34"/>
              <a:gd name="T13" fmla="*/ 2147483647 h 34"/>
              <a:gd name="T14" fmla="*/ 2147483647 w 34"/>
              <a:gd name="T15" fmla="*/ 2147483647 h 34"/>
              <a:gd name="T16" fmla="*/ 2147483647 w 34"/>
              <a:gd name="T17" fmla="*/ 2147483647 h 34"/>
              <a:gd name="T18" fmla="*/ 2147483647 w 34"/>
              <a:gd name="T19" fmla="*/ 2147483647 h 34"/>
              <a:gd name="T20" fmla="*/ 2147483647 w 34"/>
              <a:gd name="T21" fmla="*/ 2147483647 h 34"/>
              <a:gd name="T22" fmla="*/ 2147483647 w 34"/>
              <a:gd name="T23" fmla="*/ 2147483647 h 34"/>
              <a:gd name="T24" fmla="*/ 2147483647 w 34"/>
              <a:gd name="T25" fmla="*/ 2147483647 h 34"/>
              <a:gd name="T26" fmla="*/ 2147483647 w 34"/>
              <a:gd name="T27" fmla="*/ 2147483647 h 34"/>
              <a:gd name="T28" fmla="*/ 2147483647 w 34"/>
              <a:gd name="T29" fmla="*/ 2147483647 h 34"/>
              <a:gd name="T30" fmla="*/ 2147483647 w 34"/>
              <a:gd name="T31" fmla="*/ 2147483647 h 34"/>
              <a:gd name="T32" fmla="*/ 2147483647 w 34"/>
              <a:gd name="T33" fmla="*/ 2147483647 h 34"/>
              <a:gd name="T34" fmla="*/ 2147483647 w 34"/>
              <a:gd name="T35" fmla="*/ 0 h 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4" h="34">
                <a:moveTo>
                  <a:pt x="16" y="0"/>
                </a:moveTo>
                <a:lnTo>
                  <a:pt x="16" y="0"/>
                </a:lnTo>
                <a:lnTo>
                  <a:pt x="11" y="1"/>
                </a:lnTo>
                <a:lnTo>
                  <a:pt x="5" y="5"/>
                </a:lnTo>
                <a:lnTo>
                  <a:pt x="1" y="9"/>
                </a:lnTo>
                <a:lnTo>
                  <a:pt x="0" y="16"/>
                </a:lnTo>
                <a:lnTo>
                  <a:pt x="1" y="23"/>
                </a:lnTo>
                <a:lnTo>
                  <a:pt x="5" y="28"/>
                </a:lnTo>
                <a:lnTo>
                  <a:pt x="11" y="32"/>
                </a:lnTo>
                <a:lnTo>
                  <a:pt x="16" y="34"/>
                </a:lnTo>
                <a:lnTo>
                  <a:pt x="23" y="32"/>
                </a:lnTo>
                <a:lnTo>
                  <a:pt x="28" y="28"/>
                </a:lnTo>
                <a:lnTo>
                  <a:pt x="33" y="23"/>
                </a:lnTo>
                <a:lnTo>
                  <a:pt x="34" y="16"/>
                </a:lnTo>
                <a:lnTo>
                  <a:pt x="33" y="9"/>
                </a:lnTo>
                <a:lnTo>
                  <a:pt x="28" y="5"/>
                </a:lnTo>
                <a:lnTo>
                  <a:pt x="23" y="1"/>
                </a:lnTo>
                <a:lnTo>
                  <a:pt x="16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72" name="Freeform 390"/>
          <p:cNvSpPr>
            <a:spLocks/>
          </p:cNvSpPr>
          <p:nvPr/>
        </p:nvSpPr>
        <p:spPr bwMode="auto">
          <a:xfrm>
            <a:off x="3771900" y="3570288"/>
            <a:ext cx="130175" cy="131762"/>
          </a:xfrm>
          <a:custGeom>
            <a:avLst/>
            <a:gdLst>
              <a:gd name="T0" fmla="*/ 2147483647 w 241"/>
              <a:gd name="T1" fmla="*/ 2147483647 h 246"/>
              <a:gd name="T2" fmla="*/ 2147483647 w 241"/>
              <a:gd name="T3" fmla="*/ 2147483647 h 246"/>
              <a:gd name="T4" fmla="*/ 2147483647 w 241"/>
              <a:gd name="T5" fmla="*/ 0 h 246"/>
              <a:gd name="T6" fmla="*/ 2147483647 w 241"/>
              <a:gd name="T7" fmla="*/ 2147483647 h 246"/>
              <a:gd name="T8" fmla="*/ 2147483647 w 241"/>
              <a:gd name="T9" fmla="*/ 2147483647 h 246"/>
              <a:gd name="T10" fmla="*/ 2147483647 w 241"/>
              <a:gd name="T11" fmla="*/ 2147483647 h 246"/>
              <a:gd name="T12" fmla="*/ 2147483647 w 241"/>
              <a:gd name="T13" fmla="*/ 2147483647 h 246"/>
              <a:gd name="T14" fmla="*/ 2147483647 w 241"/>
              <a:gd name="T15" fmla="*/ 2147483647 h 246"/>
              <a:gd name="T16" fmla="*/ 2147483647 w 241"/>
              <a:gd name="T17" fmla="*/ 2147483647 h 246"/>
              <a:gd name="T18" fmla="*/ 2147483647 w 241"/>
              <a:gd name="T19" fmla="*/ 2147483647 h 246"/>
              <a:gd name="T20" fmla="*/ 2147483647 w 241"/>
              <a:gd name="T21" fmla="*/ 2147483647 h 246"/>
              <a:gd name="T22" fmla="*/ 2147483647 w 241"/>
              <a:gd name="T23" fmla="*/ 2147483647 h 246"/>
              <a:gd name="T24" fmla="*/ 2147483647 w 241"/>
              <a:gd name="T25" fmla="*/ 2147483647 h 246"/>
              <a:gd name="T26" fmla="*/ 2147483647 w 241"/>
              <a:gd name="T27" fmla="*/ 2147483647 h 246"/>
              <a:gd name="T28" fmla="*/ 2147483647 w 241"/>
              <a:gd name="T29" fmla="*/ 2147483647 h 246"/>
              <a:gd name="T30" fmla="*/ 2147483647 w 241"/>
              <a:gd name="T31" fmla="*/ 2147483647 h 246"/>
              <a:gd name="T32" fmla="*/ 2147483647 w 241"/>
              <a:gd name="T33" fmla="*/ 2147483647 h 246"/>
              <a:gd name="T34" fmla="*/ 2147483647 w 241"/>
              <a:gd name="T35" fmla="*/ 2147483647 h 246"/>
              <a:gd name="T36" fmla="*/ 2147483647 w 241"/>
              <a:gd name="T37" fmla="*/ 2147483647 h 246"/>
              <a:gd name="T38" fmla="*/ 2147483647 w 241"/>
              <a:gd name="T39" fmla="*/ 2147483647 h 246"/>
              <a:gd name="T40" fmla="*/ 2147483647 w 241"/>
              <a:gd name="T41" fmla="*/ 2147483647 h 246"/>
              <a:gd name="T42" fmla="*/ 2147483647 w 241"/>
              <a:gd name="T43" fmla="*/ 2147483647 h 246"/>
              <a:gd name="T44" fmla="*/ 2147483647 w 241"/>
              <a:gd name="T45" fmla="*/ 2147483647 h 246"/>
              <a:gd name="T46" fmla="*/ 2147483647 w 241"/>
              <a:gd name="T47" fmla="*/ 2147483647 h 246"/>
              <a:gd name="T48" fmla="*/ 2147483647 w 241"/>
              <a:gd name="T49" fmla="*/ 2147483647 h 246"/>
              <a:gd name="T50" fmla="*/ 2147483647 w 241"/>
              <a:gd name="T51" fmla="*/ 2147483647 h 246"/>
              <a:gd name="T52" fmla="*/ 2147483647 w 241"/>
              <a:gd name="T53" fmla="*/ 2147483647 h 246"/>
              <a:gd name="T54" fmla="*/ 2147483647 w 241"/>
              <a:gd name="T55" fmla="*/ 2147483647 h 246"/>
              <a:gd name="T56" fmla="*/ 2147483647 w 241"/>
              <a:gd name="T57" fmla="*/ 2147483647 h 246"/>
              <a:gd name="T58" fmla="*/ 2147483647 w 241"/>
              <a:gd name="T59" fmla="*/ 2147483647 h 246"/>
              <a:gd name="T60" fmla="*/ 2147483647 w 241"/>
              <a:gd name="T61" fmla="*/ 2147483647 h 246"/>
              <a:gd name="T62" fmla="*/ 2147483647 w 241"/>
              <a:gd name="T63" fmla="*/ 2147483647 h 246"/>
              <a:gd name="T64" fmla="*/ 2147483647 w 241"/>
              <a:gd name="T65" fmla="*/ 2147483647 h 246"/>
              <a:gd name="T66" fmla="*/ 2147483647 w 241"/>
              <a:gd name="T67" fmla="*/ 2147483647 h 246"/>
              <a:gd name="T68" fmla="*/ 0 w 241"/>
              <a:gd name="T69" fmla="*/ 2147483647 h 246"/>
              <a:gd name="T70" fmla="*/ 0 w 241"/>
              <a:gd name="T71" fmla="*/ 2147483647 h 246"/>
              <a:gd name="T72" fmla="*/ 2147483647 w 241"/>
              <a:gd name="T73" fmla="*/ 2147483647 h 246"/>
              <a:gd name="T74" fmla="*/ 2147483647 w 241"/>
              <a:gd name="T75" fmla="*/ 2147483647 h 246"/>
              <a:gd name="T76" fmla="*/ 2147483647 w 241"/>
              <a:gd name="T77" fmla="*/ 2147483647 h 246"/>
              <a:gd name="T78" fmla="*/ 2147483647 w 241"/>
              <a:gd name="T79" fmla="*/ 2147483647 h 246"/>
              <a:gd name="T80" fmla="*/ 2147483647 w 241"/>
              <a:gd name="T81" fmla="*/ 2147483647 h 246"/>
              <a:gd name="T82" fmla="*/ 2147483647 w 241"/>
              <a:gd name="T83" fmla="*/ 2147483647 h 246"/>
              <a:gd name="T84" fmla="*/ 2147483647 w 241"/>
              <a:gd name="T85" fmla="*/ 2147483647 h 246"/>
              <a:gd name="T86" fmla="*/ 2147483647 w 241"/>
              <a:gd name="T87" fmla="*/ 2147483647 h 24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41" h="246">
                <a:moveTo>
                  <a:pt x="240" y="137"/>
                </a:moveTo>
                <a:lnTo>
                  <a:pt x="240" y="137"/>
                </a:lnTo>
                <a:lnTo>
                  <a:pt x="103" y="0"/>
                </a:lnTo>
                <a:lnTo>
                  <a:pt x="46" y="2"/>
                </a:lnTo>
                <a:lnTo>
                  <a:pt x="28" y="19"/>
                </a:lnTo>
                <a:lnTo>
                  <a:pt x="42" y="37"/>
                </a:lnTo>
                <a:lnTo>
                  <a:pt x="48" y="36"/>
                </a:lnTo>
                <a:lnTo>
                  <a:pt x="53" y="34"/>
                </a:lnTo>
                <a:lnTo>
                  <a:pt x="57" y="36"/>
                </a:lnTo>
                <a:lnTo>
                  <a:pt x="61" y="37"/>
                </a:lnTo>
                <a:lnTo>
                  <a:pt x="65" y="38"/>
                </a:lnTo>
                <a:lnTo>
                  <a:pt x="68" y="41"/>
                </a:lnTo>
                <a:lnTo>
                  <a:pt x="72" y="45"/>
                </a:lnTo>
                <a:lnTo>
                  <a:pt x="73" y="49"/>
                </a:lnTo>
                <a:lnTo>
                  <a:pt x="75" y="54"/>
                </a:lnTo>
                <a:lnTo>
                  <a:pt x="75" y="58"/>
                </a:lnTo>
                <a:lnTo>
                  <a:pt x="75" y="63"/>
                </a:lnTo>
                <a:lnTo>
                  <a:pt x="73" y="67"/>
                </a:lnTo>
                <a:lnTo>
                  <a:pt x="72" y="71"/>
                </a:lnTo>
                <a:lnTo>
                  <a:pt x="68" y="74"/>
                </a:lnTo>
                <a:lnTo>
                  <a:pt x="65" y="77"/>
                </a:lnTo>
                <a:lnTo>
                  <a:pt x="61" y="79"/>
                </a:lnTo>
                <a:lnTo>
                  <a:pt x="57" y="81"/>
                </a:lnTo>
                <a:lnTo>
                  <a:pt x="53" y="81"/>
                </a:lnTo>
                <a:lnTo>
                  <a:pt x="48" y="81"/>
                </a:lnTo>
                <a:lnTo>
                  <a:pt x="43" y="79"/>
                </a:lnTo>
                <a:lnTo>
                  <a:pt x="39" y="77"/>
                </a:lnTo>
                <a:lnTo>
                  <a:pt x="37" y="74"/>
                </a:lnTo>
                <a:lnTo>
                  <a:pt x="34" y="71"/>
                </a:lnTo>
                <a:lnTo>
                  <a:pt x="31" y="67"/>
                </a:lnTo>
                <a:lnTo>
                  <a:pt x="30" y="63"/>
                </a:lnTo>
                <a:lnTo>
                  <a:pt x="30" y="58"/>
                </a:lnTo>
                <a:lnTo>
                  <a:pt x="31" y="49"/>
                </a:lnTo>
                <a:lnTo>
                  <a:pt x="13" y="34"/>
                </a:lnTo>
                <a:lnTo>
                  <a:pt x="0" y="48"/>
                </a:lnTo>
                <a:lnTo>
                  <a:pt x="0" y="107"/>
                </a:lnTo>
                <a:lnTo>
                  <a:pt x="135" y="243"/>
                </a:lnTo>
                <a:lnTo>
                  <a:pt x="138" y="246"/>
                </a:lnTo>
                <a:lnTo>
                  <a:pt x="142" y="246"/>
                </a:lnTo>
                <a:lnTo>
                  <a:pt x="146" y="243"/>
                </a:lnTo>
                <a:lnTo>
                  <a:pt x="240" y="149"/>
                </a:lnTo>
                <a:lnTo>
                  <a:pt x="241" y="145"/>
                </a:lnTo>
                <a:lnTo>
                  <a:pt x="241" y="141"/>
                </a:lnTo>
                <a:lnTo>
                  <a:pt x="240" y="13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73" name="Freeform 391"/>
          <p:cNvSpPr>
            <a:spLocks/>
          </p:cNvSpPr>
          <p:nvPr/>
        </p:nvSpPr>
        <p:spPr bwMode="auto">
          <a:xfrm>
            <a:off x="3765550" y="3567113"/>
            <a:ext cx="30163" cy="31750"/>
          </a:xfrm>
          <a:custGeom>
            <a:avLst/>
            <a:gdLst>
              <a:gd name="T0" fmla="*/ 2147483647 w 56"/>
              <a:gd name="T1" fmla="*/ 2147483647 h 59"/>
              <a:gd name="T2" fmla="*/ 2147483647 w 56"/>
              <a:gd name="T3" fmla="*/ 2147483647 h 59"/>
              <a:gd name="T4" fmla="*/ 2147483647 w 56"/>
              <a:gd name="T5" fmla="*/ 2147483647 h 59"/>
              <a:gd name="T6" fmla="*/ 2147483647 w 56"/>
              <a:gd name="T7" fmla="*/ 2147483647 h 59"/>
              <a:gd name="T8" fmla="*/ 2147483647 w 56"/>
              <a:gd name="T9" fmla="*/ 2147483647 h 59"/>
              <a:gd name="T10" fmla="*/ 2147483647 w 56"/>
              <a:gd name="T11" fmla="*/ 2147483647 h 59"/>
              <a:gd name="T12" fmla="*/ 2147483647 w 56"/>
              <a:gd name="T13" fmla="*/ 2147483647 h 59"/>
              <a:gd name="T14" fmla="*/ 2147483647 w 56"/>
              <a:gd name="T15" fmla="*/ 0 h 59"/>
              <a:gd name="T16" fmla="*/ 2147483647 w 56"/>
              <a:gd name="T17" fmla="*/ 2147483647 h 59"/>
              <a:gd name="T18" fmla="*/ 2147483647 w 56"/>
              <a:gd name="T19" fmla="*/ 2147483647 h 59"/>
              <a:gd name="T20" fmla="*/ 0 w 56"/>
              <a:gd name="T21" fmla="*/ 2147483647 h 59"/>
              <a:gd name="T22" fmla="*/ 2147483647 w 56"/>
              <a:gd name="T23" fmla="*/ 2147483647 h 59"/>
              <a:gd name="T24" fmla="*/ 2147483647 w 56"/>
              <a:gd name="T25" fmla="*/ 2147483647 h 59"/>
              <a:gd name="T26" fmla="*/ 2147483647 w 56"/>
              <a:gd name="T27" fmla="*/ 2147483647 h 59"/>
              <a:gd name="T28" fmla="*/ 2147483647 w 56"/>
              <a:gd name="T29" fmla="*/ 2147483647 h 59"/>
              <a:gd name="T30" fmla="*/ 2147483647 w 56"/>
              <a:gd name="T31" fmla="*/ 2147483647 h 59"/>
              <a:gd name="T32" fmla="*/ 2147483647 w 56"/>
              <a:gd name="T33" fmla="*/ 2147483647 h 5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56" h="59">
                <a:moveTo>
                  <a:pt x="56" y="59"/>
                </a:moveTo>
                <a:lnTo>
                  <a:pt x="56" y="59"/>
                </a:lnTo>
                <a:lnTo>
                  <a:pt x="56" y="56"/>
                </a:lnTo>
                <a:lnTo>
                  <a:pt x="54" y="52"/>
                </a:lnTo>
                <a:lnTo>
                  <a:pt x="46" y="39"/>
                </a:lnTo>
                <a:lnTo>
                  <a:pt x="31" y="22"/>
                </a:lnTo>
                <a:lnTo>
                  <a:pt x="12" y="1"/>
                </a:lnTo>
                <a:lnTo>
                  <a:pt x="8" y="0"/>
                </a:lnTo>
                <a:lnTo>
                  <a:pt x="5" y="1"/>
                </a:lnTo>
                <a:lnTo>
                  <a:pt x="1" y="3"/>
                </a:lnTo>
                <a:lnTo>
                  <a:pt x="0" y="7"/>
                </a:lnTo>
                <a:lnTo>
                  <a:pt x="1" y="11"/>
                </a:lnTo>
                <a:lnTo>
                  <a:pt x="16" y="26"/>
                </a:lnTo>
                <a:lnTo>
                  <a:pt x="31" y="42"/>
                </a:lnTo>
                <a:lnTo>
                  <a:pt x="46" y="54"/>
                </a:lnTo>
                <a:lnTo>
                  <a:pt x="52" y="57"/>
                </a:lnTo>
                <a:lnTo>
                  <a:pt x="56" y="5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74" name="Freeform 392"/>
          <p:cNvSpPr>
            <a:spLocks/>
          </p:cNvSpPr>
          <p:nvPr/>
        </p:nvSpPr>
        <p:spPr bwMode="auto">
          <a:xfrm>
            <a:off x="3776663" y="3643313"/>
            <a:ext cx="60325" cy="71437"/>
          </a:xfrm>
          <a:custGeom>
            <a:avLst/>
            <a:gdLst>
              <a:gd name="T0" fmla="*/ 0 w 111"/>
              <a:gd name="T1" fmla="*/ 0 h 133"/>
              <a:gd name="T2" fmla="*/ 2147483647 w 111"/>
              <a:gd name="T3" fmla="*/ 2147483647 h 133"/>
              <a:gd name="T4" fmla="*/ 2147483647 w 111"/>
              <a:gd name="T5" fmla="*/ 2147483647 h 133"/>
              <a:gd name="T6" fmla="*/ 2147483647 w 111"/>
              <a:gd name="T7" fmla="*/ 2147483647 h 133"/>
              <a:gd name="T8" fmla="*/ 2147483647 w 111"/>
              <a:gd name="T9" fmla="*/ 2147483647 h 133"/>
              <a:gd name="T10" fmla="*/ 2147483647 w 111"/>
              <a:gd name="T11" fmla="*/ 2147483647 h 133"/>
              <a:gd name="T12" fmla="*/ 0 w 111"/>
              <a:gd name="T13" fmla="*/ 0 h 1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1" h="133">
                <a:moveTo>
                  <a:pt x="0" y="0"/>
                </a:moveTo>
                <a:lnTo>
                  <a:pt x="52" y="129"/>
                </a:lnTo>
                <a:lnTo>
                  <a:pt x="54" y="131"/>
                </a:lnTo>
                <a:lnTo>
                  <a:pt x="56" y="133"/>
                </a:lnTo>
                <a:lnTo>
                  <a:pt x="59" y="131"/>
                </a:lnTo>
                <a:lnTo>
                  <a:pt x="111" y="111"/>
                </a:lnTo>
                <a:lnTo>
                  <a:pt x="0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75" name="Freeform 393"/>
          <p:cNvSpPr>
            <a:spLocks noEditPoints="1"/>
          </p:cNvSpPr>
          <p:nvPr/>
        </p:nvSpPr>
        <p:spPr bwMode="auto">
          <a:xfrm>
            <a:off x="5235575" y="4173538"/>
            <a:ext cx="147638" cy="117475"/>
          </a:xfrm>
          <a:custGeom>
            <a:avLst/>
            <a:gdLst>
              <a:gd name="T0" fmla="*/ 2147483647 w 273"/>
              <a:gd name="T1" fmla="*/ 2147483647 h 215"/>
              <a:gd name="T2" fmla="*/ 2147483647 w 273"/>
              <a:gd name="T3" fmla="*/ 2147483647 h 215"/>
              <a:gd name="T4" fmla="*/ 2147483647 w 273"/>
              <a:gd name="T5" fmla="*/ 2147483647 h 215"/>
              <a:gd name="T6" fmla="*/ 2147483647 w 273"/>
              <a:gd name="T7" fmla="*/ 2147483647 h 215"/>
              <a:gd name="T8" fmla="*/ 2147483647 w 273"/>
              <a:gd name="T9" fmla="*/ 2147483647 h 215"/>
              <a:gd name="T10" fmla="*/ 2147483647 w 273"/>
              <a:gd name="T11" fmla="*/ 2147483647 h 215"/>
              <a:gd name="T12" fmla="*/ 2147483647 w 273"/>
              <a:gd name="T13" fmla="*/ 2147483647 h 215"/>
              <a:gd name="T14" fmla="*/ 2147483647 w 273"/>
              <a:gd name="T15" fmla="*/ 2147483647 h 215"/>
              <a:gd name="T16" fmla="*/ 2147483647 w 273"/>
              <a:gd name="T17" fmla="*/ 0 h 215"/>
              <a:gd name="T18" fmla="*/ 2147483647 w 273"/>
              <a:gd name="T19" fmla="*/ 2147483647 h 215"/>
              <a:gd name="T20" fmla="*/ 2147483647 w 273"/>
              <a:gd name="T21" fmla="*/ 2147483647 h 215"/>
              <a:gd name="T22" fmla="*/ 2147483647 w 273"/>
              <a:gd name="T23" fmla="*/ 2147483647 h 215"/>
              <a:gd name="T24" fmla="*/ 2147483647 w 273"/>
              <a:gd name="T25" fmla="*/ 2147483647 h 215"/>
              <a:gd name="T26" fmla="*/ 2147483647 w 273"/>
              <a:gd name="T27" fmla="*/ 2147483647 h 215"/>
              <a:gd name="T28" fmla="*/ 0 w 273"/>
              <a:gd name="T29" fmla="*/ 2147483647 h 215"/>
              <a:gd name="T30" fmla="*/ 2147483647 w 273"/>
              <a:gd name="T31" fmla="*/ 2147483647 h 215"/>
              <a:gd name="T32" fmla="*/ 2147483647 w 273"/>
              <a:gd name="T33" fmla="*/ 2147483647 h 215"/>
              <a:gd name="T34" fmla="*/ 2147483647 w 273"/>
              <a:gd name="T35" fmla="*/ 2147483647 h 215"/>
              <a:gd name="T36" fmla="*/ 2147483647 w 273"/>
              <a:gd name="T37" fmla="*/ 2147483647 h 215"/>
              <a:gd name="T38" fmla="*/ 2147483647 w 273"/>
              <a:gd name="T39" fmla="*/ 2147483647 h 215"/>
              <a:gd name="T40" fmla="*/ 2147483647 w 273"/>
              <a:gd name="T41" fmla="*/ 2147483647 h 215"/>
              <a:gd name="T42" fmla="*/ 2147483647 w 273"/>
              <a:gd name="T43" fmla="*/ 2147483647 h 215"/>
              <a:gd name="T44" fmla="*/ 2147483647 w 273"/>
              <a:gd name="T45" fmla="*/ 2147483647 h 215"/>
              <a:gd name="T46" fmla="*/ 2147483647 w 273"/>
              <a:gd name="T47" fmla="*/ 2147483647 h 215"/>
              <a:gd name="T48" fmla="*/ 2147483647 w 273"/>
              <a:gd name="T49" fmla="*/ 2147483647 h 215"/>
              <a:gd name="T50" fmla="*/ 2147483647 w 273"/>
              <a:gd name="T51" fmla="*/ 2147483647 h 215"/>
              <a:gd name="T52" fmla="*/ 2147483647 w 273"/>
              <a:gd name="T53" fmla="*/ 2147483647 h 215"/>
              <a:gd name="T54" fmla="*/ 2147483647 w 273"/>
              <a:gd name="T55" fmla="*/ 2147483647 h 215"/>
              <a:gd name="T56" fmla="*/ 2147483647 w 273"/>
              <a:gd name="T57" fmla="*/ 2147483647 h 215"/>
              <a:gd name="T58" fmla="*/ 2147483647 w 273"/>
              <a:gd name="T59" fmla="*/ 2147483647 h 215"/>
              <a:gd name="T60" fmla="*/ 2147483647 w 273"/>
              <a:gd name="T61" fmla="*/ 2147483647 h 215"/>
              <a:gd name="T62" fmla="*/ 2147483647 w 273"/>
              <a:gd name="T63" fmla="*/ 2147483647 h 215"/>
              <a:gd name="T64" fmla="*/ 2147483647 w 273"/>
              <a:gd name="T65" fmla="*/ 2147483647 h 215"/>
              <a:gd name="T66" fmla="*/ 2147483647 w 273"/>
              <a:gd name="T67" fmla="*/ 2147483647 h 215"/>
              <a:gd name="T68" fmla="*/ 2147483647 w 273"/>
              <a:gd name="T69" fmla="*/ 2147483647 h 215"/>
              <a:gd name="T70" fmla="*/ 2147483647 w 273"/>
              <a:gd name="T71" fmla="*/ 2147483647 h 215"/>
              <a:gd name="T72" fmla="*/ 2147483647 w 273"/>
              <a:gd name="T73" fmla="*/ 2147483647 h 215"/>
              <a:gd name="T74" fmla="*/ 2147483647 w 273"/>
              <a:gd name="T75" fmla="*/ 2147483647 h 215"/>
              <a:gd name="T76" fmla="*/ 2147483647 w 273"/>
              <a:gd name="T77" fmla="*/ 2147483647 h 215"/>
              <a:gd name="T78" fmla="*/ 2147483647 w 273"/>
              <a:gd name="T79" fmla="*/ 2147483647 h 215"/>
              <a:gd name="T80" fmla="*/ 2147483647 w 273"/>
              <a:gd name="T81" fmla="*/ 2147483647 h 215"/>
              <a:gd name="T82" fmla="*/ 2147483647 w 273"/>
              <a:gd name="T83" fmla="*/ 2147483647 h 215"/>
              <a:gd name="T84" fmla="*/ 2147483647 w 273"/>
              <a:gd name="T85" fmla="*/ 2147483647 h 215"/>
              <a:gd name="T86" fmla="*/ 2147483647 w 273"/>
              <a:gd name="T87" fmla="*/ 2147483647 h 215"/>
              <a:gd name="T88" fmla="*/ 2147483647 w 273"/>
              <a:gd name="T89" fmla="*/ 2147483647 h 215"/>
              <a:gd name="T90" fmla="*/ 2147483647 w 273"/>
              <a:gd name="T91" fmla="*/ 2147483647 h 215"/>
              <a:gd name="T92" fmla="*/ 2147483647 w 273"/>
              <a:gd name="T93" fmla="*/ 2147483647 h 215"/>
              <a:gd name="T94" fmla="*/ 2147483647 w 273"/>
              <a:gd name="T95" fmla="*/ 2147483647 h 215"/>
              <a:gd name="T96" fmla="*/ 2147483647 w 273"/>
              <a:gd name="T97" fmla="*/ 2147483647 h 215"/>
              <a:gd name="T98" fmla="*/ 2147483647 w 273"/>
              <a:gd name="T99" fmla="*/ 2147483647 h 215"/>
              <a:gd name="T100" fmla="*/ 2147483647 w 273"/>
              <a:gd name="T101" fmla="*/ 2147483647 h 215"/>
              <a:gd name="T102" fmla="*/ 2147483647 w 273"/>
              <a:gd name="T103" fmla="*/ 2147483647 h 215"/>
              <a:gd name="T104" fmla="*/ 2147483647 w 273"/>
              <a:gd name="T105" fmla="*/ 2147483647 h 215"/>
              <a:gd name="T106" fmla="*/ 2147483647 w 273"/>
              <a:gd name="T107" fmla="*/ 2147483647 h 215"/>
              <a:gd name="T108" fmla="*/ 2147483647 w 273"/>
              <a:gd name="T109" fmla="*/ 2147483647 h 215"/>
              <a:gd name="T110" fmla="*/ 2147483647 w 273"/>
              <a:gd name="T111" fmla="*/ 2147483647 h 215"/>
              <a:gd name="T112" fmla="*/ 2147483647 w 273"/>
              <a:gd name="T113" fmla="*/ 2147483647 h 215"/>
              <a:gd name="T114" fmla="*/ 2147483647 w 273"/>
              <a:gd name="T115" fmla="*/ 2147483647 h 215"/>
              <a:gd name="T116" fmla="*/ 2147483647 w 273"/>
              <a:gd name="T117" fmla="*/ 2147483647 h 215"/>
              <a:gd name="T118" fmla="*/ 2147483647 w 273"/>
              <a:gd name="T119" fmla="*/ 2147483647 h 215"/>
              <a:gd name="T120" fmla="*/ 2147483647 w 273"/>
              <a:gd name="T121" fmla="*/ 2147483647 h 215"/>
              <a:gd name="T122" fmla="*/ 2147483647 w 273"/>
              <a:gd name="T123" fmla="*/ 2147483647 h 215"/>
              <a:gd name="T124" fmla="*/ 2147483647 w 273"/>
              <a:gd name="T125" fmla="*/ 2147483647 h 2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73" h="215">
                <a:moveTo>
                  <a:pt x="232" y="98"/>
                </a:moveTo>
                <a:lnTo>
                  <a:pt x="232" y="98"/>
                </a:lnTo>
                <a:lnTo>
                  <a:pt x="228" y="98"/>
                </a:lnTo>
                <a:lnTo>
                  <a:pt x="229" y="86"/>
                </a:lnTo>
                <a:lnTo>
                  <a:pt x="230" y="72"/>
                </a:lnTo>
                <a:lnTo>
                  <a:pt x="230" y="69"/>
                </a:lnTo>
                <a:lnTo>
                  <a:pt x="229" y="61"/>
                </a:lnTo>
                <a:lnTo>
                  <a:pt x="228" y="54"/>
                </a:lnTo>
                <a:lnTo>
                  <a:pt x="224" y="48"/>
                </a:lnTo>
                <a:lnTo>
                  <a:pt x="219" y="41"/>
                </a:lnTo>
                <a:lnTo>
                  <a:pt x="214" y="34"/>
                </a:lnTo>
                <a:lnTo>
                  <a:pt x="209" y="28"/>
                </a:lnTo>
                <a:lnTo>
                  <a:pt x="202" y="23"/>
                </a:lnTo>
                <a:lnTo>
                  <a:pt x="195" y="19"/>
                </a:lnTo>
                <a:lnTo>
                  <a:pt x="177" y="11"/>
                </a:lnTo>
                <a:lnTo>
                  <a:pt x="158" y="4"/>
                </a:lnTo>
                <a:lnTo>
                  <a:pt x="138" y="1"/>
                </a:lnTo>
                <a:lnTo>
                  <a:pt x="114" y="0"/>
                </a:lnTo>
                <a:lnTo>
                  <a:pt x="93" y="1"/>
                </a:lnTo>
                <a:lnTo>
                  <a:pt x="72" y="4"/>
                </a:lnTo>
                <a:lnTo>
                  <a:pt x="53" y="11"/>
                </a:lnTo>
                <a:lnTo>
                  <a:pt x="35" y="19"/>
                </a:lnTo>
                <a:lnTo>
                  <a:pt x="28" y="23"/>
                </a:lnTo>
                <a:lnTo>
                  <a:pt x="22" y="28"/>
                </a:lnTo>
                <a:lnTo>
                  <a:pt x="15" y="34"/>
                </a:lnTo>
                <a:lnTo>
                  <a:pt x="9" y="41"/>
                </a:lnTo>
                <a:lnTo>
                  <a:pt x="5" y="48"/>
                </a:lnTo>
                <a:lnTo>
                  <a:pt x="2" y="54"/>
                </a:lnTo>
                <a:lnTo>
                  <a:pt x="1" y="61"/>
                </a:lnTo>
                <a:lnTo>
                  <a:pt x="0" y="69"/>
                </a:lnTo>
                <a:lnTo>
                  <a:pt x="0" y="72"/>
                </a:lnTo>
                <a:lnTo>
                  <a:pt x="1" y="87"/>
                </a:lnTo>
                <a:lnTo>
                  <a:pt x="2" y="101"/>
                </a:lnTo>
                <a:lnTo>
                  <a:pt x="5" y="114"/>
                </a:lnTo>
                <a:lnTo>
                  <a:pt x="9" y="128"/>
                </a:lnTo>
                <a:lnTo>
                  <a:pt x="15" y="140"/>
                </a:lnTo>
                <a:lnTo>
                  <a:pt x="20" y="153"/>
                </a:lnTo>
                <a:lnTo>
                  <a:pt x="27" y="164"/>
                </a:lnTo>
                <a:lnTo>
                  <a:pt x="34" y="173"/>
                </a:lnTo>
                <a:lnTo>
                  <a:pt x="42" y="183"/>
                </a:lnTo>
                <a:lnTo>
                  <a:pt x="52" y="191"/>
                </a:lnTo>
                <a:lnTo>
                  <a:pt x="61" y="198"/>
                </a:lnTo>
                <a:lnTo>
                  <a:pt x="71" y="204"/>
                </a:lnTo>
                <a:lnTo>
                  <a:pt x="82" y="209"/>
                </a:lnTo>
                <a:lnTo>
                  <a:pt x="93" y="213"/>
                </a:lnTo>
                <a:lnTo>
                  <a:pt x="103" y="214"/>
                </a:lnTo>
                <a:lnTo>
                  <a:pt x="114" y="215"/>
                </a:lnTo>
                <a:lnTo>
                  <a:pt x="128" y="214"/>
                </a:lnTo>
                <a:lnTo>
                  <a:pt x="140" y="211"/>
                </a:lnTo>
                <a:lnTo>
                  <a:pt x="151" y="207"/>
                </a:lnTo>
                <a:lnTo>
                  <a:pt x="162" y="202"/>
                </a:lnTo>
                <a:lnTo>
                  <a:pt x="173" y="195"/>
                </a:lnTo>
                <a:lnTo>
                  <a:pt x="184" y="187"/>
                </a:lnTo>
                <a:lnTo>
                  <a:pt x="192" y="177"/>
                </a:lnTo>
                <a:lnTo>
                  <a:pt x="200" y="166"/>
                </a:lnTo>
                <a:lnTo>
                  <a:pt x="207" y="172"/>
                </a:lnTo>
                <a:lnTo>
                  <a:pt x="214" y="176"/>
                </a:lnTo>
                <a:lnTo>
                  <a:pt x="222" y="179"/>
                </a:lnTo>
                <a:lnTo>
                  <a:pt x="232" y="180"/>
                </a:lnTo>
                <a:lnTo>
                  <a:pt x="240" y="179"/>
                </a:lnTo>
                <a:lnTo>
                  <a:pt x="248" y="176"/>
                </a:lnTo>
                <a:lnTo>
                  <a:pt x="255" y="173"/>
                </a:lnTo>
                <a:lnTo>
                  <a:pt x="260" y="168"/>
                </a:lnTo>
                <a:lnTo>
                  <a:pt x="266" y="162"/>
                </a:lnTo>
                <a:lnTo>
                  <a:pt x="270" y="154"/>
                </a:lnTo>
                <a:lnTo>
                  <a:pt x="271" y="147"/>
                </a:lnTo>
                <a:lnTo>
                  <a:pt x="273" y="139"/>
                </a:lnTo>
                <a:lnTo>
                  <a:pt x="271" y="131"/>
                </a:lnTo>
                <a:lnTo>
                  <a:pt x="270" y="123"/>
                </a:lnTo>
                <a:lnTo>
                  <a:pt x="266" y="116"/>
                </a:lnTo>
                <a:lnTo>
                  <a:pt x="260" y="109"/>
                </a:lnTo>
                <a:lnTo>
                  <a:pt x="255" y="105"/>
                </a:lnTo>
                <a:lnTo>
                  <a:pt x="248" y="101"/>
                </a:lnTo>
                <a:lnTo>
                  <a:pt x="240" y="98"/>
                </a:lnTo>
                <a:lnTo>
                  <a:pt x="232" y="98"/>
                </a:lnTo>
                <a:close/>
                <a:moveTo>
                  <a:pt x="183" y="102"/>
                </a:moveTo>
                <a:lnTo>
                  <a:pt x="183" y="102"/>
                </a:lnTo>
                <a:lnTo>
                  <a:pt x="169" y="108"/>
                </a:lnTo>
                <a:lnTo>
                  <a:pt x="153" y="113"/>
                </a:lnTo>
                <a:lnTo>
                  <a:pt x="135" y="117"/>
                </a:lnTo>
                <a:lnTo>
                  <a:pt x="114" y="117"/>
                </a:lnTo>
                <a:lnTo>
                  <a:pt x="95" y="117"/>
                </a:lnTo>
                <a:lnTo>
                  <a:pt x="78" y="113"/>
                </a:lnTo>
                <a:lnTo>
                  <a:pt x="61" y="108"/>
                </a:lnTo>
                <a:lnTo>
                  <a:pt x="46" y="102"/>
                </a:lnTo>
                <a:lnTo>
                  <a:pt x="35" y="94"/>
                </a:lnTo>
                <a:lnTo>
                  <a:pt x="28" y="86"/>
                </a:lnTo>
                <a:lnTo>
                  <a:pt x="23" y="78"/>
                </a:lnTo>
                <a:lnTo>
                  <a:pt x="22" y="69"/>
                </a:lnTo>
                <a:lnTo>
                  <a:pt x="23" y="61"/>
                </a:lnTo>
                <a:lnTo>
                  <a:pt x="28" y="53"/>
                </a:lnTo>
                <a:lnTo>
                  <a:pt x="35" y="45"/>
                </a:lnTo>
                <a:lnTo>
                  <a:pt x="46" y="38"/>
                </a:lnTo>
                <a:lnTo>
                  <a:pt x="61" y="31"/>
                </a:lnTo>
                <a:lnTo>
                  <a:pt x="78" y="26"/>
                </a:lnTo>
                <a:lnTo>
                  <a:pt x="95" y="23"/>
                </a:lnTo>
                <a:lnTo>
                  <a:pt x="114" y="22"/>
                </a:lnTo>
                <a:lnTo>
                  <a:pt x="135" y="23"/>
                </a:lnTo>
                <a:lnTo>
                  <a:pt x="153" y="26"/>
                </a:lnTo>
                <a:lnTo>
                  <a:pt x="169" y="31"/>
                </a:lnTo>
                <a:lnTo>
                  <a:pt x="183" y="38"/>
                </a:lnTo>
                <a:lnTo>
                  <a:pt x="194" y="45"/>
                </a:lnTo>
                <a:lnTo>
                  <a:pt x="202" y="53"/>
                </a:lnTo>
                <a:lnTo>
                  <a:pt x="207" y="61"/>
                </a:lnTo>
                <a:lnTo>
                  <a:pt x="209" y="69"/>
                </a:lnTo>
                <a:lnTo>
                  <a:pt x="207" y="78"/>
                </a:lnTo>
                <a:lnTo>
                  <a:pt x="202" y="86"/>
                </a:lnTo>
                <a:lnTo>
                  <a:pt x="194" y="94"/>
                </a:lnTo>
                <a:lnTo>
                  <a:pt x="183" y="102"/>
                </a:lnTo>
                <a:close/>
                <a:moveTo>
                  <a:pt x="232" y="158"/>
                </a:moveTo>
                <a:lnTo>
                  <a:pt x="232" y="158"/>
                </a:lnTo>
                <a:lnTo>
                  <a:pt x="225" y="157"/>
                </a:lnTo>
                <a:lnTo>
                  <a:pt x="221" y="154"/>
                </a:lnTo>
                <a:lnTo>
                  <a:pt x="217" y="149"/>
                </a:lnTo>
                <a:lnTo>
                  <a:pt x="214" y="143"/>
                </a:lnTo>
                <a:lnTo>
                  <a:pt x="222" y="123"/>
                </a:lnTo>
                <a:lnTo>
                  <a:pt x="226" y="121"/>
                </a:lnTo>
                <a:lnTo>
                  <a:pt x="232" y="120"/>
                </a:lnTo>
                <a:lnTo>
                  <a:pt x="239" y="121"/>
                </a:lnTo>
                <a:lnTo>
                  <a:pt x="245" y="125"/>
                </a:lnTo>
                <a:lnTo>
                  <a:pt x="250" y="131"/>
                </a:lnTo>
                <a:lnTo>
                  <a:pt x="251" y="139"/>
                </a:lnTo>
                <a:lnTo>
                  <a:pt x="250" y="146"/>
                </a:lnTo>
                <a:lnTo>
                  <a:pt x="245" y="151"/>
                </a:lnTo>
                <a:lnTo>
                  <a:pt x="239" y="155"/>
                </a:lnTo>
                <a:lnTo>
                  <a:pt x="232" y="15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76" name="Freeform 394"/>
          <p:cNvSpPr>
            <a:spLocks/>
          </p:cNvSpPr>
          <p:nvPr/>
        </p:nvSpPr>
        <p:spPr bwMode="auto">
          <a:xfrm>
            <a:off x="5578475" y="3568700"/>
            <a:ext cx="53975" cy="65088"/>
          </a:xfrm>
          <a:custGeom>
            <a:avLst/>
            <a:gdLst>
              <a:gd name="T0" fmla="*/ 2147483647 w 98"/>
              <a:gd name="T1" fmla="*/ 2147483647 h 119"/>
              <a:gd name="T2" fmla="*/ 2147483647 w 98"/>
              <a:gd name="T3" fmla="*/ 2147483647 h 119"/>
              <a:gd name="T4" fmla="*/ 2147483647 w 98"/>
              <a:gd name="T5" fmla="*/ 2147483647 h 119"/>
              <a:gd name="T6" fmla="*/ 2147483647 w 98"/>
              <a:gd name="T7" fmla="*/ 2147483647 h 119"/>
              <a:gd name="T8" fmla="*/ 2147483647 w 98"/>
              <a:gd name="T9" fmla="*/ 2147483647 h 119"/>
              <a:gd name="T10" fmla="*/ 2147483647 w 98"/>
              <a:gd name="T11" fmla="*/ 2147483647 h 119"/>
              <a:gd name="T12" fmla="*/ 2147483647 w 98"/>
              <a:gd name="T13" fmla="*/ 2147483647 h 119"/>
              <a:gd name="T14" fmla="*/ 2147483647 w 98"/>
              <a:gd name="T15" fmla="*/ 2147483647 h 119"/>
              <a:gd name="T16" fmla="*/ 2147483647 w 98"/>
              <a:gd name="T17" fmla="*/ 2147483647 h 119"/>
              <a:gd name="T18" fmla="*/ 2147483647 w 98"/>
              <a:gd name="T19" fmla="*/ 2147483647 h 119"/>
              <a:gd name="T20" fmla="*/ 2147483647 w 98"/>
              <a:gd name="T21" fmla="*/ 2147483647 h 119"/>
              <a:gd name="T22" fmla="*/ 2147483647 w 98"/>
              <a:gd name="T23" fmla="*/ 2147483647 h 119"/>
              <a:gd name="T24" fmla="*/ 2147483647 w 98"/>
              <a:gd name="T25" fmla="*/ 2147483647 h 119"/>
              <a:gd name="T26" fmla="*/ 2147483647 w 98"/>
              <a:gd name="T27" fmla="*/ 2147483647 h 119"/>
              <a:gd name="T28" fmla="*/ 2147483647 w 98"/>
              <a:gd name="T29" fmla="*/ 0 h 119"/>
              <a:gd name="T30" fmla="*/ 2147483647 w 98"/>
              <a:gd name="T31" fmla="*/ 2147483647 h 119"/>
              <a:gd name="T32" fmla="*/ 2147483647 w 98"/>
              <a:gd name="T33" fmla="*/ 2147483647 h 119"/>
              <a:gd name="T34" fmla="*/ 2147483647 w 98"/>
              <a:gd name="T35" fmla="*/ 2147483647 h 119"/>
              <a:gd name="T36" fmla="*/ 2147483647 w 98"/>
              <a:gd name="T37" fmla="*/ 2147483647 h 119"/>
              <a:gd name="T38" fmla="*/ 2147483647 w 98"/>
              <a:gd name="T39" fmla="*/ 2147483647 h 119"/>
              <a:gd name="T40" fmla="*/ 0 w 98"/>
              <a:gd name="T41" fmla="*/ 2147483647 h 119"/>
              <a:gd name="T42" fmla="*/ 0 w 98"/>
              <a:gd name="T43" fmla="*/ 2147483647 h 119"/>
              <a:gd name="T44" fmla="*/ 0 w 98"/>
              <a:gd name="T45" fmla="*/ 2147483647 h 119"/>
              <a:gd name="T46" fmla="*/ 2147483647 w 98"/>
              <a:gd name="T47" fmla="*/ 2147483647 h 11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98" h="119">
                <a:moveTo>
                  <a:pt x="41" y="116"/>
                </a:moveTo>
                <a:lnTo>
                  <a:pt x="41" y="116"/>
                </a:lnTo>
                <a:lnTo>
                  <a:pt x="44" y="119"/>
                </a:lnTo>
                <a:lnTo>
                  <a:pt x="46" y="119"/>
                </a:lnTo>
                <a:lnTo>
                  <a:pt x="49" y="119"/>
                </a:lnTo>
                <a:lnTo>
                  <a:pt x="52" y="116"/>
                </a:lnTo>
                <a:lnTo>
                  <a:pt x="97" y="19"/>
                </a:lnTo>
                <a:lnTo>
                  <a:pt x="98" y="16"/>
                </a:lnTo>
                <a:lnTo>
                  <a:pt x="97" y="15"/>
                </a:lnTo>
                <a:lnTo>
                  <a:pt x="97" y="12"/>
                </a:lnTo>
                <a:lnTo>
                  <a:pt x="94" y="11"/>
                </a:lnTo>
                <a:lnTo>
                  <a:pt x="83" y="7"/>
                </a:lnTo>
                <a:lnTo>
                  <a:pt x="71" y="3"/>
                </a:lnTo>
                <a:lnTo>
                  <a:pt x="59" y="1"/>
                </a:lnTo>
                <a:lnTo>
                  <a:pt x="46" y="0"/>
                </a:lnTo>
                <a:lnTo>
                  <a:pt x="36" y="1"/>
                </a:lnTo>
                <a:lnTo>
                  <a:pt x="25" y="3"/>
                </a:lnTo>
                <a:lnTo>
                  <a:pt x="14" y="5"/>
                </a:lnTo>
                <a:lnTo>
                  <a:pt x="4" y="9"/>
                </a:lnTo>
                <a:lnTo>
                  <a:pt x="1" y="9"/>
                </a:lnTo>
                <a:lnTo>
                  <a:pt x="0" y="12"/>
                </a:lnTo>
                <a:lnTo>
                  <a:pt x="0" y="14"/>
                </a:lnTo>
                <a:lnTo>
                  <a:pt x="0" y="16"/>
                </a:lnTo>
                <a:lnTo>
                  <a:pt x="41" y="11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77" name="Freeform 395"/>
          <p:cNvSpPr>
            <a:spLocks/>
          </p:cNvSpPr>
          <p:nvPr/>
        </p:nvSpPr>
        <p:spPr bwMode="auto">
          <a:xfrm>
            <a:off x="5614988" y="3587750"/>
            <a:ext cx="63500" cy="84138"/>
          </a:xfrm>
          <a:custGeom>
            <a:avLst/>
            <a:gdLst>
              <a:gd name="T0" fmla="*/ 2147483647 w 119"/>
              <a:gd name="T1" fmla="*/ 0 h 157"/>
              <a:gd name="T2" fmla="*/ 2147483647 w 119"/>
              <a:gd name="T3" fmla="*/ 0 h 157"/>
              <a:gd name="T4" fmla="*/ 2147483647 w 119"/>
              <a:gd name="T5" fmla="*/ 0 h 157"/>
              <a:gd name="T6" fmla="*/ 2147483647 w 119"/>
              <a:gd name="T7" fmla="*/ 0 h 157"/>
              <a:gd name="T8" fmla="*/ 2147483647 w 119"/>
              <a:gd name="T9" fmla="*/ 2147483647 h 157"/>
              <a:gd name="T10" fmla="*/ 2147483647 w 119"/>
              <a:gd name="T11" fmla="*/ 2147483647 h 157"/>
              <a:gd name="T12" fmla="*/ 2147483647 w 119"/>
              <a:gd name="T13" fmla="*/ 2147483647 h 157"/>
              <a:gd name="T14" fmla="*/ 0 w 119"/>
              <a:gd name="T15" fmla="*/ 2147483647 h 157"/>
              <a:gd name="T16" fmla="*/ 2147483647 w 119"/>
              <a:gd name="T17" fmla="*/ 2147483647 h 157"/>
              <a:gd name="T18" fmla="*/ 2147483647 w 119"/>
              <a:gd name="T19" fmla="*/ 2147483647 h 157"/>
              <a:gd name="T20" fmla="*/ 2147483647 w 119"/>
              <a:gd name="T21" fmla="*/ 2147483647 h 157"/>
              <a:gd name="T22" fmla="*/ 2147483647 w 119"/>
              <a:gd name="T23" fmla="*/ 2147483647 h 157"/>
              <a:gd name="T24" fmla="*/ 2147483647 w 119"/>
              <a:gd name="T25" fmla="*/ 2147483647 h 157"/>
              <a:gd name="T26" fmla="*/ 2147483647 w 119"/>
              <a:gd name="T27" fmla="*/ 2147483647 h 157"/>
              <a:gd name="T28" fmla="*/ 2147483647 w 119"/>
              <a:gd name="T29" fmla="*/ 2147483647 h 157"/>
              <a:gd name="T30" fmla="*/ 2147483647 w 119"/>
              <a:gd name="T31" fmla="*/ 2147483647 h 157"/>
              <a:gd name="T32" fmla="*/ 2147483647 w 119"/>
              <a:gd name="T33" fmla="*/ 2147483647 h 157"/>
              <a:gd name="T34" fmla="*/ 2147483647 w 119"/>
              <a:gd name="T35" fmla="*/ 2147483647 h 157"/>
              <a:gd name="T36" fmla="*/ 2147483647 w 119"/>
              <a:gd name="T37" fmla="*/ 2147483647 h 157"/>
              <a:gd name="T38" fmla="*/ 2147483647 w 119"/>
              <a:gd name="T39" fmla="*/ 2147483647 h 157"/>
              <a:gd name="T40" fmla="*/ 2147483647 w 119"/>
              <a:gd name="T41" fmla="*/ 2147483647 h 157"/>
              <a:gd name="T42" fmla="*/ 2147483647 w 119"/>
              <a:gd name="T43" fmla="*/ 2147483647 h 157"/>
              <a:gd name="T44" fmla="*/ 2147483647 w 119"/>
              <a:gd name="T45" fmla="*/ 2147483647 h 157"/>
              <a:gd name="T46" fmla="*/ 2147483647 w 119"/>
              <a:gd name="T47" fmla="*/ 2147483647 h 157"/>
              <a:gd name="T48" fmla="*/ 2147483647 w 119"/>
              <a:gd name="T49" fmla="*/ 2147483647 h 157"/>
              <a:gd name="T50" fmla="*/ 2147483647 w 119"/>
              <a:gd name="T51" fmla="*/ 2147483647 h 157"/>
              <a:gd name="T52" fmla="*/ 2147483647 w 119"/>
              <a:gd name="T53" fmla="*/ 0 h 15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19" h="157">
                <a:moveTo>
                  <a:pt x="55" y="0"/>
                </a:moveTo>
                <a:lnTo>
                  <a:pt x="55" y="0"/>
                </a:lnTo>
                <a:lnTo>
                  <a:pt x="52" y="0"/>
                </a:lnTo>
                <a:lnTo>
                  <a:pt x="50" y="0"/>
                </a:lnTo>
                <a:lnTo>
                  <a:pt x="48" y="1"/>
                </a:lnTo>
                <a:lnTo>
                  <a:pt x="46" y="3"/>
                </a:lnTo>
                <a:lnTo>
                  <a:pt x="1" y="101"/>
                </a:lnTo>
                <a:lnTo>
                  <a:pt x="0" y="102"/>
                </a:lnTo>
                <a:lnTo>
                  <a:pt x="1" y="105"/>
                </a:lnTo>
                <a:lnTo>
                  <a:pt x="1" y="106"/>
                </a:lnTo>
                <a:lnTo>
                  <a:pt x="3" y="108"/>
                </a:lnTo>
                <a:lnTo>
                  <a:pt x="100" y="156"/>
                </a:lnTo>
                <a:lnTo>
                  <a:pt x="102" y="157"/>
                </a:lnTo>
                <a:lnTo>
                  <a:pt x="105" y="156"/>
                </a:lnTo>
                <a:lnTo>
                  <a:pt x="106" y="154"/>
                </a:lnTo>
                <a:lnTo>
                  <a:pt x="112" y="142"/>
                </a:lnTo>
                <a:lnTo>
                  <a:pt x="116" y="128"/>
                </a:lnTo>
                <a:lnTo>
                  <a:pt x="119" y="116"/>
                </a:lnTo>
                <a:lnTo>
                  <a:pt x="119" y="102"/>
                </a:lnTo>
                <a:lnTo>
                  <a:pt x="117" y="87"/>
                </a:lnTo>
                <a:lnTo>
                  <a:pt x="115" y="71"/>
                </a:lnTo>
                <a:lnTo>
                  <a:pt x="109" y="56"/>
                </a:lnTo>
                <a:lnTo>
                  <a:pt x="101" y="42"/>
                </a:lnTo>
                <a:lnTo>
                  <a:pt x="91" y="30"/>
                </a:lnTo>
                <a:lnTo>
                  <a:pt x="80" y="18"/>
                </a:lnTo>
                <a:lnTo>
                  <a:pt x="68" y="8"/>
                </a:lnTo>
                <a:lnTo>
                  <a:pt x="55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78" name="Freeform 396"/>
          <p:cNvSpPr>
            <a:spLocks/>
          </p:cNvSpPr>
          <p:nvPr/>
        </p:nvSpPr>
        <p:spPr bwMode="auto">
          <a:xfrm>
            <a:off x="5532438" y="3594100"/>
            <a:ext cx="115887" cy="117475"/>
          </a:xfrm>
          <a:custGeom>
            <a:avLst/>
            <a:gdLst>
              <a:gd name="T0" fmla="*/ 2147483647 w 214"/>
              <a:gd name="T1" fmla="*/ 2147483647 h 217"/>
              <a:gd name="T2" fmla="*/ 2147483647 w 214"/>
              <a:gd name="T3" fmla="*/ 2147483647 h 217"/>
              <a:gd name="T4" fmla="*/ 2147483647 w 214"/>
              <a:gd name="T5" fmla="*/ 2147483647 h 217"/>
              <a:gd name="T6" fmla="*/ 2147483647 w 214"/>
              <a:gd name="T7" fmla="*/ 2147483647 h 217"/>
              <a:gd name="T8" fmla="*/ 2147483647 w 214"/>
              <a:gd name="T9" fmla="*/ 0 h 217"/>
              <a:gd name="T10" fmla="*/ 2147483647 w 214"/>
              <a:gd name="T11" fmla="*/ 0 h 217"/>
              <a:gd name="T12" fmla="*/ 2147483647 w 214"/>
              <a:gd name="T13" fmla="*/ 2147483647 h 217"/>
              <a:gd name="T14" fmla="*/ 2147483647 w 214"/>
              <a:gd name="T15" fmla="*/ 2147483647 h 217"/>
              <a:gd name="T16" fmla="*/ 2147483647 w 214"/>
              <a:gd name="T17" fmla="*/ 2147483647 h 217"/>
              <a:gd name="T18" fmla="*/ 2147483647 w 214"/>
              <a:gd name="T19" fmla="*/ 2147483647 h 217"/>
              <a:gd name="T20" fmla="*/ 2147483647 w 214"/>
              <a:gd name="T21" fmla="*/ 2147483647 h 217"/>
              <a:gd name="T22" fmla="*/ 2147483647 w 214"/>
              <a:gd name="T23" fmla="*/ 2147483647 h 217"/>
              <a:gd name="T24" fmla="*/ 2147483647 w 214"/>
              <a:gd name="T25" fmla="*/ 2147483647 h 217"/>
              <a:gd name="T26" fmla="*/ 0 w 214"/>
              <a:gd name="T27" fmla="*/ 2147483647 h 217"/>
              <a:gd name="T28" fmla="*/ 2147483647 w 214"/>
              <a:gd name="T29" fmla="*/ 2147483647 h 217"/>
              <a:gd name="T30" fmla="*/ 2147483647 w 214"/>
              <a:gd name="T31" fmla="*/ 2147483647 h 217"/>
              <a:gd name="T32" fmla="*/ 2147483647 w 214"/>
              <a:gd name="T33" fmla="*/ 2147483647 h 217"/>
              <a:gd name="T34" fmla="*/ 2147483647 w 214"/>
              <a:gd name="T35" fmla="*/ 2147483647 h 217"/>
              <a:gd name="T36" fmla="*/ 2147483647 w 214"/>
              <a:gd name="T37" fmla="*/ 2147483647 h 217"/>
              <a:gd name="T38" fmla="*/ 2147483647 w 214"/>
              <a:gd name="T39" fmla="*/ 2147483647 h 217"/>
              <a:gd name="T40" fmla="*/ 2147483647 w 214"/>
              <a:gd name="T41" fmla="*/ 2147483647 h 217"/>
              <a:gd name="T42" fmla="*/ 2147483647 w 214"/>
              <a:gd name="T43" fmla="*/ 2147483647 h 217"/>
              <a:gd name="T44" fmla="*/ 2147483647 w 214"/>
              <a:gd name="T45" fmla="*/ 2147483647 h 217"/>
              <a:gd name="T46" fmla="*/ 2147483647 w 214"/>
              <a:gd name="T47" fmla="*/ 2147483647 h 217"/>
              <a:gd name="T48" fmla="*/ 2147483647 w 214"/>
              <a:gd name="T49" fmla="*/ 2147483647 h 217"/>
              <a:gd name="T50" fmla="*/ 2147483647 w 214"/>
              <a:gd name="T51" fmla="*/ 2147483647 h 217"/>
              <a:gd name="T52" fmla="*/ 2147483647 w 214"/>
              <a:gd name="T53" fmla="*/ 2147483647 h 217"/>
              <a:gd name="T54" fmla="*/ 2147483647 w 214"/>
              <a:gd name="T55" fmla="*/ 2147483647 h 217"/>
              <a:gd name="T56" fmla="*/ 2147483647 w 214"/>
              <a:gd name="T57" fmla="*/ 2147483647 h 217"/>
              <a:gd name="T58" fmla="*/ 2147483647 w 214"/>
              <a:gd name="T59" fmla="*/ 2147483647 h 217"/>
              <a:gd name="T60" fmla="*/ 2147483647 w 214"/>
              <a:gd name="T61" fmla="*/ 2147483647 h 217"/>
              <a:gd name="T62" fmla="*/ 2147483647 w 214"/>
              <a:gd name="T63" fmla="*/ 2147483647 h 217"/>
              <a:gd name="T64" fmla="*/ 2147483647 w 214"/>
              <a:gd name="T65" fmla="*/ 2147483647 h 217"/>
              <a:gd name="T66" fmla="*/ 2147483647 w 214"/>
              <a:gd name="T67" fmla="*/ 2147483647 h 217"/>
              <a:gd name="T68" fmla="*/ 2147483647 w 214"/>
              <a:gd name="T69" fmla="*/ 2147483647 h 217"/>
              <a:gd name="T70" fmla="*/ 2147483647 w 214"/>
              <a:gd name="T71" fmla="*/ 2147483647 h 217"/>
              <a:gd name="T72" fmla="*/ 2147483647 w 214"/>
              <a:gd name="T73" fmla="*/ 2147483647 h 217"/>
              <a:gd name="T74" fmla="*/ 2147483647 w 214"/>
              <a:gd name="T75" fmla="*/ 2147483647 h 217"/>
              <a:gd name="T76" fmla="*/ 2147483647 w 214"/>
              <a:gd name="T77" fmla="*/ 2147483647 h 217"/>
              <a:gd name="T78" fmla="*/ 2147483647 w 214"/>
              <a:gd name="T79" fmla="*/ 2147483647 h 217"/>
              <a:gd name="T80" fmla="*/ 2147483647 w 214"/>
              <a:gd name="T81" fmla="*/ 2147483647 h 21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14" h="217">
                <a:moveTo>
                  <a:pt x="212" y="148"/>
                </a:moveTo>
                <a:lnTo>
                  <a:pt x="117" y="101"/>
                </a:lnTo>
                <a:lnTo>
                  <a:pt x="78" y="3"/>
                </a:lnTo>
                <a:lnTo>
                  <a:pt x="76" y="2"/>
                </a:lnTo>
                <a:lnTo>
                  <a:pt x="74" y="0"/>
                </a:lnTo>
                <a:lnTo>
                  <a:pt x="70" y="0"/>
                </a:lnTo>
                <a:lnTo>
                  <a:pt x="55" y="9"/>
                </a:lnTo>
                <a:lnTo>
                  <a:pt x="41" y="18"/>
                </a:lnTo>
                <a:lnTo>
                  <a:pt x="29" y="29"/>
                </a:lnTo>
                <a:lnTo>
                  <a:pt x="19" y="43"/>
                </a:lnTo>
                <a:lnTo>
                  <a:pt x="11" y="56"/>
                </a:lnTo>
                <a:lnTo>
                  <a:pt x="6" y="71"/>
                </a:lnTo>
                <a:lnTo>
                  <a:pt x="1" y="88"/>
                </a:lnTo>
                <a:lnTo>
                  <a:pt x="0" y="105"/>
                </a:lnTo>
                <a:lnTo>
                  <a:pt x="1" y="116"/>
                </a:lnTo>
                <a:lnTo>
                  <a:pt x="3" y="127"/>
                </a:lnTo>
                <a:lnTo>
                  <a:pt x="6" y="138"/>
                </a:lnTo>
                <a:lnTo>
                  <a:pt x="10" y="149"/>
                </a:lnTo>
                <a:lnTo>
                  <a:pt x="14" y="159"/>
                </a:lnTo>
                <a:lnTo>
                  <a:pt x="19" y="168"/>
                </a:lnTo>
                <a:lnTo>
                  <a:pt x="26" y="176"/>
                </a:lnTo>
                <a:lnTo>
                  <a:pt x="33" y="185"/>
                </a:lnTo>
                <a:lnTo>
                  <a:pt x="41" y="191"/>
                </a:lnTo>
                <a:lnTo>
                  <a:pt x="51" y="198"/>
                </a:lnTo>
                <a:lnTo>
                  <a:pt x="59" y="204"/>
                </a:lnTo>
                <a:lnTo>
                  <a:pt x="70" y="209"/>
                </a:lnTo>
                <a:lnTo>
                  <a:pt x="79" y="213"/>
                </a:lnTo>
                <a:lnTo>
                  <a:pt x="90" y="216"/>
                </a:lnTo>
                <a:lnTo>
                  <a:pt x="101" y="217"/>
                </a:lnTo>
                <a:lnTo>
                  <a:pt x="113" y="217"/>
                </a:lnTo>
                <a:lnTo>
                  <a:pt x="130" y="217"/>
                </a:lnTo>
                <a:lnTo>
                  <a:pt x="145" y="213"/>
                </a:lnTo>
                <a:lnTo>
                  <a:pt x="158" y="208"/>
                </a:lnTo>
                <a:lnTo>
                  <a:pt x="172" y="201"/>
                </a:lnTo>
                <a:lnTo>
                  <a:pt x="184" y="193"/>
                </a:lnTo>
                <a:lnTo>
                  <a:pt x="197" y="182"/>
                </a:lnTo>
                <a:lnTo>
                  <a:pt x="206" y="170"/>
                </a:lnTo>
                <a:lnTo>
                  <a:pt x="214" y="156"/>
                </a:lnTo>
                <a:lnTo>
                  <a:pt x="214" y="152"/>
                </a:lnTo>
                <a:lnTo>
                  <a:pt x="213" y="149"/>
                </a:lnTo>
                <a:lnTo>
                  <a:pt x="212" y="14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79" name="Freeform 397"/>
          <p:cNvSpPr>
            <a:spLocks noEditPoints="1"/>
          </p:cNvSpPr>
          <p:nvPr/>
        </p:nvSpPr>
        <p:spPr bwMode="auto">
          <a:xfrm>
            <a:off x="5237163" y="3321050"/>
            <a:ext cx="87312" cy="88900"/>
          </a:xfrm>
          <a:custGeom>
            <a:avLst/>
            <a:gdLst>
              <a:gd name="T0" fmla="*/ 2147483647 w 164"/>
              <a:gd name="T1" fmla="*/ 2147483647 h 164"/>
              <a:gd name="T2" fmla="*/ 2147483647 w 164"/>
              <a:gd name="T3" fmla="*/ 2147483647 h 164"/>
              <a:gd name="T4" fmla="*/ 2147483647 w 164"/>
              <a:gd name="T5" fmla="*/ 2147483647 h 164"/>
              <a:gd name="T6" fmla="*/ 2147483647 w 164"/>
              <a:gd name="T7" fmla="*/ 2147483647 h 164"/>
              <a:gd name="T8" fmla="*/ 2147483647 w 164"/>
              <a:gd name="T9" fmla="*/ 2147483647 h 164"/>
              <a:gd name="T10" fmla="*/ 2147483647 w 164"/>
              <a:gd name="T11" fmla="*/ 2147483647 h 164"/>
              <a:gd name="T12" fmla="*/ 2147483647 w 164"/>
              <a:gd name="T13" fmla="*/ 2147483647 h 164"/>
              <a:gd name="T14" fmla="*/ 2147483647 w 164"/>
              <a:gd name="T15" fmla="*/ 2147483647 h 164"/>
              <a:gd name="T16" fmla="*/ 2147483647 w 164"/>
              <a:gd name="T17" fmla="*/ 0 h 164"/>
              <a:gd name="T18" fmla="*/ 2147483647 w 164"/>
              <a:gd name="T19" fmla="*/ 2147483647 h 164"/>
              <a:gd name="T20" fmla="*/ 2147483647 w 164"/>
              <a:gd name="T21" fmla="*/ 2147483647 h 164"/>
              <a:gd name="T22" fmla="*/ 2147483647 w 164"/>
              <a:gd name="T23" fmla="*/ 2147483647 h 164"/>
              <a:gd name="T24" fmla="*/ 2147483647 w 164"/>
              <a:gd name="T25" fmla="*/ 2147483647 h 164"/>
              <a:gd name="T26" fmla="*/ 2147483647 w 164"/>
              <a:gd name="T27" fmla="*/ 2147483647 h 164"/>
              <a:gd name="T28" fmla="*/ 2147483647 w 164"/>
              <a:gd name="T29" fmla="*/ 2147483647 h 164"/>
              <a:gd name="T30" fmla="*/ 2147483647 w 164"/>
              <a:gd name="T31" fmla="*/ 2147483647 h 164"/>
              <a:gd name="T32" fmla="*/ 2147483647 w 164"/>
              <a:gd name="T33" fmla="*/ 2147483647 h 164"/>
              <a:gd name="T34" fmla="*/ 0 w 164"/>
              <a:gd name="T35" fmla="*/ 2147483647 h 164"/>
              <a:gd name="T36" fmla="*/ 2147483647 w 164"/>
              <a:gd name="T37" fmla="*/ 2147483647 h 164"/>
              <a:gd name="T38" fmla="*/ 2147483647 w 164"/>
              <a:gd name="T39" fmla="*/ 2147483647 h 164"/>
              <a:gd name="T40" fmla="*/ 2147483647 w 164"/>
              <a:gd name="T41" fmla="*/ 2147483647 h 164"/>
              <a:gd name="T42" fmla="*/ 2147483647 w 164"/>
              <a:gd name="T43" fmla="*/ 2147483647 h 164"/>
              <a:gd name="T44" fmla="*/ 2147483647 w 164"/>
              <a:gd name="T45" fmla="*/ 2147483647 h 164"/>
              <a:gd name="T46" fmla="*/ 2147483647 w 164"/>
              <a:gd name="T47" fmla="*/ 2147483647 h 164"/>
              <a:gd name="T48" fmla="*/ 2147483647 w 164"/>
              <a:gd name="T49" fmla="*/ 2147483647 h 164"/>
              <a:gd name="T50" fmla="*/ 2147483647 w 164"/>
              <a:gd name="T51" fmla="*/ 2147483647 h 164"/>
              <a:gd name="T52" fmla="*/ 2147483647 w 164"/>
              <a:gd name="T53" fmla="*/ 2147483647 h 164"/>
              <a:gd name="T54" fmla="*/ 2147483647 w 164"/>
              <a:gd name="T55" fmla="*/ 2147483647 h 164"/>
              <a:gd name="T56" fmla="*/ 2147483647 w 164"/>
              <a:gd name="T57" fmla="*/ 2147483647 h 164"/>
              <a:gd name="T58" fmla="*/ 2147483647 w 164"/>
              <a:gd name="T59" fmla="*/ 2147483647 h 164"/>
              <a:gd name="T60" fmla="*/ 2147483647 w 164"/>
              <a:gd name="T61" fmla="*/ 2147483647 h 164"/>
              <a:gd name="T62" fmla="*/ 2147483647 w 164"/>
              <a:gd name="T63" fmla="*/ 2147483647 h 164"/>
              <a:gd name="T64" fmla="*/ 2147483647 w 164"/>
              <a:gd name="T65" fmla="*/ 2147483647 h 164"/>
              <a:gd name="T66" fmla="*/ 2147483647 w 164"/>
              <a:gd name="T67" fmla="*/ 2147483647 h 164"/>
              <a:gd name="T68" fmla="*/ 2147483647 w 164"/>
              <a:gd name="T69" fmla="*/ 2147483647 h 164"/>
              <a:gd name="T70" fmla="*/ 2147483647 w 164"/>
              <a:gd name="T71" fmla="*/ 2147483647 h 164"/>
              <a:gd name="T72" fmla="*/ 2147483647 w 164"/>
              <a:gd name="T73" fmla="*/ 2147483647 h 164"/>
              <a:gd name="T74" fmla="*/ 2147483647 w 164"/>
              <a:gd name="T75" fmla="*/ 2147483647 h 164"/>
              <a:gd name="T76" fmla="*/ 2147483647 w 164"/>
              <a:gd name="T77" fmla="*/ 2147483647 h 164"/>
              <a:gd name="T78" fmla="*/ 2147483647 w 164"/>
              <a:gd name="T79" fmla="*/ 2147483647 h 164"/>
              <a:gd name="T80" fmla="*/ 2147483647 w 164"/>
              <a:gd name="T81" fmla="*/ 2147483647 h 164"/>
              <a:gd name="T82" fmla="*/ 2147483647 w 164"/>
              <a:gd name="T83" fmla="*/ 2147483647 h 164"/>
              <a:gd name="T84" fmla="*/ 2147483647 w 164"/>
              <a:gd name="T85" fmla="*/ 2147483647 h 164"/>
              <a:gd name="T86" fmla="*/ 2147483647 w 164"/>
              <a:gd name="T87" fmla="*/ 2147483647 h 164"/>
              <a:gd name="T88" fmla="*/ 2147483647 w 164"/>
              <a:gd name="T89" fmla="*/ 2147483647 h 164"/>
              <a:gd name="T90" fmla="*/ 2147483647 w 164"/>
              <a:gd name="T91" fmla="*/ 2147483647 h 164"/>
              <a:gd name="T92" fmla="*/ 2147483647 w 164"/>
              <a:gd name="T93" fmla="*/ 2147483647 h 164"/>
              <a:gd name="T94" fmla="*/ 2147483647 w 164"/>
              <a:gd name="T95" fmla="*/ 2147483647 h 164"/>
              <a:gd name="T96" fmla="*/ 2147483647 w 164"/>
              <a:gd name="T97" fmla="*/ 2147483647 h 164"/>
              <a:gd name="T98" fmla="*/ 2147483647 w 164"/>
              <a:gd name="T99" fmla="*/ 2147483647 h 164"/>
              <a:gd name="T100" fmla="*/ 2147483647 w 164"/>
              <a:gd name="T101" fmla="*/ 2147483647 h 16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64" h="164">
                <a:moveTo>
                  <a:pt x="161" y="81"/>
                </a:moveTo>
                <a:lnTo>
                  <a:pt x="150" y="78"/>
                </a:lnTo>
                <a:lnTo>
                  <a:pt x="148" y="67"/>
                </a:lnTo>
                <a:lnTo>
                  <a:pt x="145" y="55"/>
                </a:lnTo>
                <a:lnTo>
                  <a:pt x="154" y="48"/>
                </a:lnTo>
                <a:lnTo>
                  <a:pt x="156" y="45"/>
                </a:lnTo>
                <a:lnTo>
                  <a:pt x="154" y="44"/>
                </a:lnTo>
                <a:lnTo>
                  <a:pt x="141" y="25"/>
                </a:lnTo>
                <a:lnTo>
                  <a:pt x="139" y="23"/>
                </a:lnTo>
                <a:lnTo>
                  <a:pt x="137" y="25"/>
                </a:lnTo>
                <a:lnTo>
                  <a:pt x="127" y="31"/>
                </a:lnTo>
                <a:lnTo>
                  <a:pt x="117" y="23"/>
                </a:lnTo>
                <a:lnTo>
                  <a:pt x="107" y="18"/>
                </a:lnTo>
                <a:lnTo>
                  <a:pt x="109" y="7"/>
                </a:lnTo>
                <a:lnTo>
                  <a:pt x="108" y="4"/>
                </a:lnTo>
                <a:lnTo>
                  <a:pt x="107" y="3"/>
                </a:lnTo>
                <a:lnTo>
                  <a:pt x="83" y="0"/>
                </a:lnTo>
                <a:lnTo>
                  <a:pt x="81" y="0"/>
                </a:lnTo>
                <a:lnTo>
                  <a:pt x="81" y="3"/>
                </a:lnTo>
                <a:lnTo>
                  <a:pt x="78" y="14"/>
                </a:lnTo>
                <a:lnTo>
                  <a:pt x="66" y="15"/>
                </a:lnTo>
                <a:lnTo>
                  <a:pt x="55" y="19"/>
                </a:lnTo>
                <a:lnTo>
                  <a:pt x="48" y="10"/>
                </a:lnTo>
                <a:lnTo>
                  <a:pt x="45" y="8"/>
                </a:lnTo>
                <a:lnTo>
                  <a:pt x="44" y="10"/>
                </a:lnTo>
                <a:lnTo>
                  <a:pt x="25" y="23"/>
                </a:lnTo>
                <a:lnTo>
                  <a:pt x="23" y="25"/>
                </a:lnTo>
                <a:lnTo>
                  <a:pt x="25" y="27"/>
                </a:lnTo>
                <a:lnTo>
                  <a:pt x="31" y="36"/>
                </a:lnTo>
                <a:lnTo>
                  <a:pt x="23" y="46"/>
                </a:lnTo>
                <a:lnTo>
                  <a:pt x="18" y="57"/>
                </a:lnTo>
                <a:lnTo>
                  <a:pt x="7" y="56"/>
                </a:lnTo>
                <a:lnTo>
                  <a:pt x="4" y="56"/>
                </a:lnTo>
                <a:lnTo>
                  <a:pt x="3" y="57"/>
                </a:lnTo>
                <a:lnTo>
                  <a:pt x="0" y="81"/>
                </a:lnTo>
                <a:lnTo>
                  <a:pt x="0" y="83"/>
                </a:lnTo>
                <a:lnTo>
                  <a:pt x="3" y="85"/>
                </a:lnTo>
                <a:lnTo>
                  <a:pt x="14" y="86"/>
                </a:lnTo>
                <a:lnTo>
                  <a:pt x="15" y="98"/>
                </a:lnTo>
                <a:lnTo>
                  <a:pt x="19" y="109"/>
                </a:lnTo>
                <a:lnTo>
                  <a:pt x="10" y="116"/>
                </a:lnTo>
                <a:lnTo>
                  <a:pt x="8" y="119"/>
                </a:lnTo>
                <a:lnTo>
                  <a:pt x="10" y="122"/>
                </a:lnTo>
                <a:lnTo>
                  <a:pt x="23" y="139"/>
                </a:lnTo>
                <a:lnTo>
                  <a:pt x="25" y="141"/>
                </a:lnTo>
                <a:lnTo>
                  <a:pt x="27" y="139"/>
                </a:lnTo>
                <a:lnTo>
                  <a:pt x="37" y="132"/>
                </a:lnTo>
                <a:lnTo>
                  <a:pt x="47" y="139"/>
                </a:lnTo>
                <a:lnTo>
                  <a:pt x="57" y="145"/>
                </a:lnTo>
                <a:lnTo>
                  <a:pt x="55" y="157"/>
                </a:lnTo>
                <a:lnTo>
                  <a:pt x="56" y="160"/>
                </a:lnTo>
                <a:lnTo>
                  <a:pt x="57" y="161"/>
                </a:lnTo>
                <a:lnTo>
                  <a:pt x="81" y="164"/>
                </a:lnTo>
                <a:lnTo>
                  <a:pt x="83" y="164"/>
                </a:lnTo>
                <a:lnTo>
                  <a:pt x="83" y="161"/>
                </a:lnTo>
                <a:lnTo>
                  <a:pt x="86" y="149"/>
                </a:lnTo>
                <a:lnTo>
                  <a:pt x="97" y="147"/>
                </a:lnTo>
                <a:lnTo>
                  <a:pt x="109" y="143"/>
                </a:lnTo>
                <a:lnTo>
                  <a:pt x="116" y="154"/>
                </a:lnTo>
                <a:lnTo>
                  <a:pt x="119" y="156"/>
                </a:lnTo>
                <a:lnTo>
                  <a:pt x="120" y="154"/>
                </a:lnTo>
                <a:lnTo>
                  <a:pt x="139" y="141"/>
                </a:lnTo>
                <a:lnTo>
                  <a:pt x="141" y="139"/>
                </a:lnTo>
                <a:lnTo>
                  <a:pt x="139" y="137"/>
                </a:lnTo>
                <a:lnTo>
                  <a:pt x="132" y="127"/>
                </a:lnTo>
                <a:lnTo>
                  <a:pt x="139" y="117"/>
                </a:lnTo>
                <a:lnTo>
                  <a:pt x="145" y="107"/>
                </a:lnTo>
                <a:lnTo>
                  <a:pt x="157" y="109"/>
                </a:lnTo>
                <a:lnTo>
                  <a:pt x="160" y="108"/>
                </a:lnTo>
                <a:lnTo>
                  <a:pt x="161" y="107"/>
                </a:lnTo>
                <a:lnTo>
                  <a:pt x="164" y="83"/>
                </a:lnTo>
                <a:lnTo>
                  <a:pt x="164" y="81"/>
                </a:lnTo>
                <a:lnTo>
                  <a:pt x="161" y="81"/>
                </a:lnTo>
                <a:close/>
                <a:moveTo>
                  <a:pt x="100" y="105"/>
                </a:moveTo>
                <a:lnTo>
                  <a:pt x="100" y="105"/>
                </a:lnTo>
                <a:lnTo>
                  <a:pt x="90" y="109"/>
                </a:lnTo>
                <a:lnTo>
                  <a:pt x="82" y="111"/>
                </a:lnTo>
                <a:lnTo>
                  <a:pt x="75" y="111"/>
                </a:lnTo>
                <a:lnTo>
                  <a:pt x="68" y="108"/>
                </a:lnTo>
                <a:lnTo>
                  <a:pt x="63" y="104"/>
                </a:lnTo>
                <a:lnTo>
                  <a:pt x="57" y="100"/>
                </a:lnTo>
                <a:lnTo>
                  <a:pt x="55" y="94"/>
                </a:lnTo>
                <a:lnTo>
                  <a:pt x="53" y="89"/>
                </a:lnTo>
                <a:lnTo>
                  <a:pt x="52" y="83"/>
                </a:lnTo>
                <a:lnTo>
                  <a:pt x="52" y="78"/>
                </a:lnTo>
                <a:lnTo>
                  <a:pt x="53" y="72"/>
                </a:lnTo>
                <a:lnTo>
                  <a:pt x="56" y="67"/>
                </a:lnTo>
                <a:lnTo>
                  <a:pt x="60" y="61"/>
                </a:lnTo>
                <a:lnTo>
                  <a:pt x="64" y="57"/>
                </a:lnTo>
                <a:lnTo>
                  <a:pt x="72" y="53"/>
                </a:lnTo>
                <a:lnTo>
                  <a:pt x="82" y="52"/>
                </a:lnTo>
                <a:lnTo>
                  <a:pt x="89" y="53"/>
                </a:lnTo>
                <a:lnTo>
                  <a:pt x="94" y="55"/>
                </a:lnTo>
                <a:lnTo>
                  <a:pt x="100" y="59"/>
                </a:lnTo>
                <a:lnTo>
                  <a:pt x="105" y="64"/>
                </a:lnTo>
                <a:lnTo>
                  <a:pt x="108" y="68"/>
                </a:lnTo>
                <a:lnTo>
                  <a:pt x="109" y="74"/>
                </a:lnTo>
                <a:lnTo>
                  <a:pt x="111" y="79"/>
                </a:lnTo>
                <a:lnTo>
                  <a:pt x="111" y="86"/>
                </a:lnTo>
                <a:lnTo>
                  <a:pt x="109" y="92"/>
                </a:lnTo>
                <a:lnTo>
                  <a:pt x="107" y="96"/>
                </a:lnTo>
                <a:lnTo>
                  <a:pt x="104" y="101"/>
                </a:lnTo>
                <a:lnTo>
                  <a:pt x="100" y="10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80" name="Freeform 398"/>
          <p:cNvSpPr>
            <a:spLocks noEditPoints="1"/>
          </p:cNvSpPr>
          <p:nvPr/>
        </p:nvSpPr>
        <p:spPr bwMode="auto">
          <a:xfrm>
            <a:off x="5313363" y="3281363"/>
            <a:ext cx="69850" cy="69850"/>
          </a:xfrm>
          <a:custGeom>
            <a:avLst/>
            <a:gdLst>
              <a:gd name="T0" fmla="*/ 2147483647 w 128"/>
              <a:gd name="T1" fmla="*/ 2147483647 h 129"/>
              <a:gd name="T2" fmla="*/ 2147483647 w 128"/>
              <a:gd name="T3" fmla="*/ 2147483647 h 129"/>
              <a:gd name="T4" fmla="*/ 2147483647 w 128"/>
              <a:gd name="T5" fmla="*/ 2147483647 h 129"/>
              <a:gd name="T6" fmla="*/ 2147483647 w 128"/>
              <a:gd name="T7" fmla="*/ 2147483647 h 129"/>
              <a:gd name="T8" fmla="*/ 2147483647 w 128"/>
              <a:gd name="T9" fmla="*/ 2147483647 h 129"/>
              <a:gd name="T10" fmla="*/ 2147483647 w 128"/>
              <a:gd name="T11" fmla="*/ 2147483647 h 129"/>
              <a:gd name="T12" fmla="*/ 2147483647 w 128"/>
              <a:gd name="T13" fmla="*/ 2147483647 h 129"/>
              <a:gd name="T14" fmla="*/ 2147483647 w 128"/>
              <a:gd name="T15" fmla="*/ 2147483647 h 129"/>
              <a:gd name="T16" fmla="*/ 2147483647 w 128"/>
              <a:gd name="T17" fmla="*/ 2147483647 h 129"/>
              <a:gd name="T18" fmla="*/ 2147483647 w 128"/>
              <a:gd name="T19" fmla="*/ 2147483647 h 129"/>
              <a:gd name="T20" fmla="*/ 2147483647 w 128"/>
              <a:gd name="T21" fmla="*/ 2147483647 h 129"/>
              <a:gd name="T22" fmla="*/ 2147483647 w 128"/>
              <a:gd name="T23" fmla="*/ 2147483647 h 129"/>
              <a:gd name="T24" fmla="*/ 2147483647 w 128"/>
              <a:gd name="T25" fmla="*/ 2147483647 h 129"/>
              <a:gd name="T26" fmla="*/ 2147483647 w 128"/>
              <a:gd name="T27" fmla="*/ 2147483647 h 129"/>
              <a:gd name="T28" fmla="*/ 2147483647 w 128"/>
              <a:gd name="T29" fmla="*/ 2147483647 h 129"/>
              <a:gd name="T30" fmla="*/ 2147483647 w 128"/>
              <a:gd name="T31" fmla="*/ 2147483647 h 129"/>
              <a:gd name="T32" fmla="*/ 2147483647 w 128"/>
              <a:gd name="T33" fmla="*/ 2147483647 h 129"/>
              <a:gd name="T34" fmla="*/ 0 w 128"/>
              <a:gd name="T35" fmla="*/ 2147483647 h 129"/>
              <a:gd name="T36" fmla="*/ 2147483647 w 128"/>
              <a:gd name="T37" fmla="*/ 2147483647 h 129"/>
              <a:gd name="T38" fmla="*/ 2147483647 w 128"/>
              <a:gd name="T39" fmla="*/ 2147483647 h 129"/>
              <a:gd name="T40" fmla="*/ 2147483647 w 128"/>
              <a:gd name="T41" fmla="*/ 2147483647 h 129"/>
              <a:gd name="T42" fmla="*/ 2147483647 w 128"/>
              <a:gd name="T43" fmla="*/ 2147483647 h 129"/>
              <a:gd name="T44" fmla="*/ 2147483647 w 128"/>
              <a:gd name="T45" fmla="*/ 2147483647 h 129"/>
              <a:gd name="T46" fmla="*/ 2147483647 w 128"/>
              <a:gd name="T47" fmla="*/ 2147483647 h 129"/>
              <a:gd name="T48" fmla="*/ 2147483647 w 128"/>
              <a:gd name="T49" fmla="*/ 2147483647 h 129"/>
              <a:gd name="T50" fmla="*/ 2147483647 w 128"/>
              <a:gd name="T51" fmla="*/ 2147483647 h 129"/>
              <a:gd name="T52" fmla="*/ 2147483647 w 128"/>
              <a:gd name="T53" fmla="*/ 2147483647 h 129"/>
              <a:gd name="T54" fmla="*/ 2147483647 w 128"/>
              <a:gd name="T55" fmla="*/ 2147483647 h 129"/>
              <a:gd name="T56" fmla="*/ 2147483647 w 128"/>
              <a:gd name="T57" fmla="*/ 2147483647 h 129"/>
              <a:gd name="T58" fmla="*/ 2147483647 w 128"/>
              <a:gd name="T59" fmla="*/ 2147483647 h 129"/>
              <a:gd name="T60" fmla="*/ 2147483647 w 128"/>
              <a:gd name="T61" fmla="*/ 2147483647 h 129"/>
              <a:gd name="T62" fmla="*/ 2147483647 w 128"/>
              <a:gd name="T63" fmla="*/ 2147483647 h 129"/>
              <a:gd name="T64" fmla="*/ 2147483647 w 128"/>
              <a:gd name="T65" fmla="*/ 2147483647 h 129"/>
              <a:gd name="T66" fmla="*/ 2147483647 w 128"/>
              <a:gd name="T67" fmla="*/ 2147483647 h 129"/>
              <a:gd name="T68" fmla="*/ 2147483647 w 128"/>
              <a:gd name="T69" fmla="*/ 2147483647 h 129"/>
              <a:gd name="T70" fmla="*/ 2147483647 w 128"/>
              <a:gd name="T71" fmla="*/ 2147483647 h 129"/>
              <a:gd name="T72" fmla="*/ 2147483647 w 128"/>
              <a:gd name="T73" fmla="*/ 2147483647 h 129"/>
              <a:gd name="T74" fmla="*/ 2147483647 w 128"/>
              <a:gd name="T75" fmla="*/ 2147483647 h 129"/>
              <a:gd name="T76" fmla="*/ 2147483647 w 128"/>
              <a:gd name="T77" fmla="*/ 2147483647 h 129"/>
              <a:gd name="T78" fmla="*/ 2147483647 w 128"/>
              <a:gd name="T79" fmla="*/ 2147483647 h 129"/>
              <a:gd name="T80" fmla="*/ 2147483647 w 128"/>
              <a:gd name="T81" fmla="*/ 2147483647 h 129"/>
              <a:gd name="T82" fmla="*/ 2147483647 w 128"/>
              <a:gd name="T83" fmla="*/ 2147483647 h 129"/>
              <a:gd name="T84" fmla="*/ 2147483647 w 128"/>
              <a:gd name="T85" fmla="*/ 2147483647 h 129"/>
              <a:gd name="T86" fmla="*/ 2147483647 w 128"/>
              <a:gd name="T87" fmla="*/ 2147483647 h 129"/>
              <a:gd name="T88" fmla="*/ 2147483647 w 128"/>
              <a:gd name="T89" fmla="*/ 2147483647 h 129"/>
              <a:gd name="T90" fmla="*/ 2147483647 w 128"/>
              <a:gd name="T91" fmla="*/ 2147483647 h 129"/>
              <a:gd name="T92" fmla="*/ 2147483647 w 128"/>
              <a:gd name="T93" fmla="*/ 2147483647 h 129"/>
              <a:gd name="T94" fmla="*/ 2147483647 w 128"/>
              <a:gd name="T95" fmla="*/ 2147483647 h 129"/>
              <a:gd name="T96" fmla="*/ 2147483647 w 128"/>
              <a:gd name="T97" fmla="*/ 2147483647 h 129"/>
              <a:gd name="T98" fmla="*/ 2147483647 w 128"/>
              <a:gd name="T99" fmla="*/ 2147483647 h 12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8" h="129">
                <a:moveTo>
                  <a:pt x="128" y="57"/>
                </a:moveTo>
                <a:lnTo>
                  <a:pt x="124" y="41"/>
                </a:lnTo>
                <a:lnTo>
                  <a:pt x="123" y="38"/>
                </a:lnTo>
                <a:lnTo>
                  <a:pt x="120" y="38"/>
                </a:lnTo>
                <a:lnTo>
                  <a:pt x="112" y="41"/>
                </a:lnTo>
                <a:lnTo>
                  <a:pt x="108" y="33"/>
                </a:lnTo>
                <a:lnTo>
                  <a:pt x="101" y="26"/>
                </a:lnTo>
                <a:lnTo>
                  <a:pt x="107" y="19"/>
                </a:lnTo>
                <a:lnTo>
                  <a:pt x="107" y="16"/>
                </a:lnTo>
                <a:lnTo>
                  <a:pt x="105" y="15"/>
                </a:lnTo>
                <a:lnTo>
                  <a:pt x="90" y="5"/>
                </a:lnTo>
                <a:lnTo>
                  <a:pt x="87" y="5"/>
                </a:lnTo>
                <a:lnTo>
                  <a:pt x="85" y="7"/>
                </a:lnTo>
                <a:lnTo>
                  <a:pt x="82" y="13"/>
                </a:lnTo>
                <a:lnTo>
                  <a:pt x="72" y="11"/>
                </a:lnTo>
                <a:lnTo>
                  <a:pt x="63" y="11"/>
                </a:lnTo>
                <a:lnTo>
                  <a:pt x="61" y="2"/>
                </a:lnTo>
                <a:lnTo>
                  <a:pt x="60" y="1"/>
                </a:lnTo>
                <a:lnTo>
                  <a:pt x="57" y="0"/>
                </a:lnTo>
                <a:lnTo>
                  <a:pt x="40" y="5"/>
                </a:lnTo>
                <a:lnTo>
                  <a:pt x="38" y="7"/>
                </a:lnTo>
                <a:lnTo>
                  <a:pt x="38" y="9"/>
                </a:lnTo>
                <a:lnTo>
                  <a:pt x="40" y="16"/>
                </a:lnTo>
                <a:lnTo>
                  <a:pt x="33" y="22"/>
                </a:lnTo>
                <a:lnTo>
                  <a:pt x="26" y="27"/>
                </a:lnTo>
                <a:lnTo>
                  <a:pt x="18" y="23"/>
                </a:lnTo>
                <a:lnTo>
                  <a:pt x="16" y="23"/>
                </a:lnTo>
                <a:lnTo>
                  <a:pt x="14" y="24"/>
                </a:lnTo>
                <a:lnTo>
                  <a:pt x="6" y="39"/>
                </a:lnTo>
                <a:lnTo>
                  <a:pt x="4" y="42"/>
                </a:lnTo>
                <a:lnTo>
                  <a:pt x="7" y="43"/>
                </a:lnTo>
                <a:lnTo>
                  <a:pt x="14" y="48"/>
                </a:lnTo>
                <a:lnTo>
                  <a:pt x="11" y="57"/>
                </a:lnTo>
                <a:lnTo>
                  <a:pt x="11" y="65"/>
                </a:lnTo>
                <a:lnTo>
                  <a:pt x="3" y="68"/>
                </a:lnTo>
                <a:lnTo>
                  <a:pt x="0" y="69"/>
                </a:lnTo>
                <a:lnTo>
                  <a:pt x="0" y="72"/>
                </a:lnTo>
                <a:lnTo>
                  <a:pt x="4" y="88"/>
                </a:lnTo>
                <a:lnTo>
                  <a:pt x="6" y="91"/>
                </a:lnTo>
                <a:lnTo>
                  <a:pt x="8" y="91"/>
                </a:lnTo>
                <a:lnTo>
                  <a:pt x="16" y="88"/>
                </a:lnTo>
                <a:lnTo>
                  <a:pt x="22" y="97"/>
                </a:lnTo>
                <a:lnTo>
                  <a:pt x="27" y="103"/>
                </a:lnTo>
                <a:lnTo>
                  <a:pt x="23" y="110"/>
                </a:lnTo>
                <a:lnTo>
                  <a:pt x="22" y="113"/>
                </a:lnTo>
                <a:lnTo>
                  <a:pt x="23" y="114"/>
                </a:lnTo>
                <a:lnTo>
                  <a:pt x="40" y="124"/>
                </a:lnTo>
                <a:lnTo>
                  <a:pt x="41" y="124"/>
                </a:lnTo>
                <a:lnTo>
                  <a:pt x="44" y="123"/>
                </a:lnTo>
                <a:lnTo>
                  <a:pt x="48" y="114"/>
                </a:lnTo>
                <a:lnTo>
                  <a:pt x="56" y="117"/>
                </a:lnTo>
                <a:lnTo>
                  <a:pt x="66" y="117"/>
                </a:lnTo>
                <a:lnTo>
                  <a:pt x="68" y="127"/>
                </a:lnTo>
                <a:lnTo>
                  <a:pt x="68" y="128"/>
                </a:lnTo>
                <a:lnTo>
                  <a:pt x="71" y="129"/>
                </a:lnTo>
                <a:lnTo>
                  <a:pt x="89" y="124"/>
                </a:lnTo>
                <a:lnTo>
                  <a:pt x="90" y="123"/>
                </a:lnTo>
                <a:lnTo>
                  <a:pt x="90" y="120"/>
                </a:lnTo>
                <a:lnTo>
                  <a:pt x="89" y="112"/>
                </a:lnTo>
                <a:lnTo>
                  <a:pt x="96" y="108"/>
                </a:lnTo>
                <a:lnTo>
                  <a:pt x="102" y="102"/>
                </a:lnTo>
                <a:lnTo>
                  <a:pt x="111" y="106"/>
                </a:lnTo>
                <a:lnTo>
                  <a:pt x="113" y="106"/>
                </a:lnTo>
                <a:lnTo>
                  <a:pt x="115" y="105"/>
                </a:lnTo>
                <a:lnTo>
                  <a:pt x="124" y="90"/>
                </a:lnTo>
                <a:lnTo>
                  <a:pt x="124" y="87"/>
                </a:lnTo>
                <a:lnTo>
                  <a:pt x="123" y="86"/>
                </a:lnTo>
                <a:lnTo>
                  <a:pt x="115" y="82"/>
                </a:lnTo>
                <a:lnTo>
                  <a:pt x="117" y="72"/>
                </a:lnTo>
                <a:lnTo>
                  <a:pt x="117" y="64"/>
                </a:lnTo>
                <a:lnTo>
                  <a:pt x="127" y="61"/>
                </a:lnTo>
                <a:lnTo>
                  <a:pt x="128" y="60"/>
                </a:lnTo>
                <a:lnTo>
                  <a:pt x="128" y="57"/>
                </a:lnTo>
                <a:close/>
                <a:moveTo>
                  <a:pt x="83" y="75"/>
                </a:moveTo>
                <a:lnTo>
                  <a:pt x="83" y="75"/>
                </a:lnTo>
                <a:lnTo>
                  <a:pt x="81" y="79"/>
                </a:lnTo>
                <a:lnTo>
                  <a:pt x="78" y="82"/>
                </a:lnTo>
                <a:lnTo>
                  <a:pt x="74" y="84"/>
                </a:lnTo>
                <a:lnTo>
                  <a:pt x="70" y="86"/>
                </a:lnTo>
                <a:lnTo>
                  <a:pt x="64" y="86"/>
                </a:lnTo>
                <a:lnTo>
                  <a:pt x="57" y="84"/>
                </a:lnTo>
                <a:lnTo>
                  <a:pt x="51" y="82"/>
                </a:lnTo>
                <a:lnTo>
                  <a:pt x="46" y="76"/>
                </a:lnTo>
                <a:lnTo>
                  <a:pt x="42" y="69"/>
                </a:lnTo>
                <a:lnTo>
                  <a:pt x="42" y="65"/>
                </a:lnTo>
                <a:lnTo>
                  <a:pt x="42" y="61"/>
                </a:lnTo>
                <a:lnTo>
                  <a:pt x="44" y="57"/>
                </a:lnTo>
                <a:lnTo>
                  <a:pt x="45" y="53"/>
                </a:lnTo>
                <a:lnTo>
                  <a:pt x="48" y="50"/>
                </a:lnTo>
                <a:lnTo>
                  <a:pt x="51" y="46"/>
                </a:lnTo>
                <a:lnTo>
                  <a:pt x="55" y="45"/>
                </a:lnTo>
                <a:lnTo>
                  <a:pt x="59" y="42"/>
                </a:lnTo>
                <a:lnTo>
                  <a:pt x="64" y="42"/>
                </a:lnTo>
                <a:lnTo>
                  <a:pt x="71" y="43"/>
                </a:lnTo>
                <a:lnTo>
                  <a:pt x="78" y="46"/>
                </a:lnTo>
                <a:lnTo>
                  <a:pt x="82" y="52"/>
                </a:lnTo>
                <a:lnTo>
                  <a:pt x="86" y="58"/>
                </a:lnTo>
                <a:lnTo>
                  <a:pt x="86" y="63"/>
                </a:lnTo>
                <a:lnTo>
                  <a:pt x="86" y="67"/>
                </a:lnTo>
                <a:lnTo>
                  <a:pt x="85" y="71"/>
                </a:lnTo>
                <a:lnTo>
                  <a:pt x="83" y="7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81" name="Freeform 399"/>
          <p:cNvSpPr>
            <a:spLocks/>
          </p:cNvSpPr>
          <p:nvPr/>
        </p:nvSpPr>
        <p:spPr bwMode="auto">
          <a:xfrm>
            <a:off x="5830888" y="2173288"/>
            <a:ext cx="133350" cy="42862"/>
          </a:xfrm>
          <a:custGeom>
            <a:avLst/>
            <a:gdLst>
              <a:gd name="T0" fmla="*/ 2147483647 w 247"/>
              <a:gd name="T1" fmla="*/ 2147483647 h 77"/>
              <a:gd name="T2" fmla="*/ 2147483647 w 247"/>
              <a:gd name="T3" fmla="*/ 2147483647 h 77"/>
              <a:gd name="T4" fmla="*/ 2147483647 w 247"/>
              <a:gd name="T5" fmla="*/ 2147483647 h 77"/>
              <a:gd name="T6" fmla="*/ 2147483647 w 247"/>
              <a:gd name="T7" fmla="*/ 2147483647 h 77"/>
              <a:gd name="T8" fmla="*/ 2147483647 w 247"/>
              <a:gd name="T9" fmla="*/ 2147483647 h 77"/>
              <a:gd name="T10" fmla="*/ 2147483647 w 247"/>
              <a:gd name="T11" fmla="*/ 2147483647 h 77"/>
              <a:gd name="T12" fmla="*/ 2147483647 w 247"/>
              <a:gd name="T13" fmla="*/ 2147483647 h 77"/>
              <a:gd name="T14" fmla="*/ 2147483647 w 247"/>
              <a:gd name="T15" fmla="*/ 2147483647 h 77"/>
              <a:gd name="T16" fmla="*/ 2147483647 w 247"/>
              <a:gd name="T17" fmla="*/ 2147483647 h 77"/>
              <a:gd name="T18" fmla="*/ 2147483647 w 247"/>
              <a:gd name="T19" fmla="*/ 2147483647 h 77"/>
              <a:gd name="T20" fmla="*/ 2147483647 w 247"/>
              <a:gd name="T21" fmla="*/ 2147483647 h 77"/>
              <a:gd name="T22" fmla="*/ 2147483647 w 247"/>
              <a:gd name="T23" fmla="*/ 0 h 77"/>
              <a:gd name="T24" fmla="*/ 0 w 247"/>
              <a:gd name="T25" fmla="*/ 0 h 77"/>
              <a:gd name="T26" fmla="*/ 0 w 247"/>
              <a:gd name="T27" fmla="*/ 2147483647 h 77"/>
              <a:gd name="T28" fmla="*/ 0 w 247"/>
              <a:gd name="T29" fmla="*/ 2147483647 h 77"/>
              <a:gd name="T30" fmla="*/ 2147483647 w 247"/>
              <a:gd name="T31" fmla="*/ 2147483647 h 77"/>
              <a:gd name="T32" fmla="*/ 2147483647 w 247"/>
              <a:gd name="T33" fmla="*/ 2147483647 h 77"/>
              <a:gd name="T34" fmla="*/ 2147483647 w 247"/>
              <a:gd name="T35" fmla="*/ 2147483647 h 77"/>
              <a:gd name="T36" fmla="*/ 2147483647 w 247"/>
              <a:gd name="T37" fmla="*/ 2147483647 h 77"/>
              <a:gd name="T38" fmla="*/ 2147483647 w 247"/>
              <a:gd name="T39" fmla="*/ 2147483647 h 77"/>
              <a:gd name="T40" fmla="*/ 2147483647 w 247"/>
              <a:gd name="T41" fmla="*/ 2147483647 h 77"/>
              <a:gd name="T42" fmla="*/ 2147483647 w 247"/>
              <a:gd name="T43" fmla="*/ 2147483647 h 77"/>
              <a:gd name="T44" fmla="*/ 2147483647 w 247"/>
              <a:gd name="T45" fmla="*/ 2147483647 h 77"/>
              <a:gd name="T46" fmla="*/ 2147483647 w 247"/>
              <a:gd name="T47" fmla="*/ 2147483647 h 77"/>
              <a:gd name="T48" fmla="*/ 2147483647 w 247"/>
              <a:gd name="T49" fmla="*/ 2147483647 h 77"/>
              <a:gd name="T50" fmla="*/ 2147483647 w 247"/>
              <a:gd name="T51" fmla="*/ 2147483647 h 77"/>
              <a:gd name="T52" fmla="*/ 2147483647 w 247"/>
              <a:gd name="T53" fmla="*/ 2147483647 h 77"/>
              <a:gd name="T54" fmla="*/ 2147483647 w 247"/>
              <a:gd name="T55" fmla="*/ 2147483647 h 77"/>
              <a:gd name="T56" fmla="*/ 2147483647 w 247"/>
              <a:gd name="T57" fmla="*/ 2147483647 h 77"/>
              <a:gd name="T58" fmla="*/ 2147483647 w 247"/>
              <a:gd name="T59" fmla="*/ 2147483647 h 77"/>
              <a:gd name="T60" fmla="*/ 2147483647 w 247"/>
              <a:gd name="T61" fmla="*/ 2147483647 h 77"/>
              <a:gd name="T62" fmla="*/ 2147483647 w 247"/>
              <a:gd name="T63" fmla="*/ 2147483647 h 77"/>
              <a:gd name="T64" fmla="*/ 2147483647 w 247"/>
              <a:gd name="T65" fmla="*/ 2147483647 h 77"/>
              <a:gd name="T66" fmla="*/ 2147483647 w 247"/>
              <a:gd name="T67" fmla="*/ 2147483647 h 7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47" h="77">
                <a:moveTo>
                  <a:pt x="231" y="53"/>
                </a:moveTo>
                <a:lnTo>
                  <a:pt x="231" y="53"/>
                </a:lnTo>
                <a:lnTo>
                  <a:pt x="231" y="56"/>
                </a:lnTo>
                <a:lnTo>
                  <a:pt x="229" y="58"/>
                </a:lnTo>
                <a:lnTo>
                  <a:pt x="226" y="61"/>
                </a:lnTo>
                <a:lnTo>
                  <a:pt x="222" y="61"/>
                </a:lnTo>
                <a:lnTo>
                  <a:pt x="24" y="61"/>
                </a:lnTo>
                <a:lnTo>
                  <a:pt x="20" y="61"/>
                </a:lnTo>
                <a:lnTo>
                  <a:pt x="18" y="58"/>
                </a:lnTo>
                <a:lnTo>
                  <a:pt x="16" y="56"/>
                </a:lnTo>
                <a:lnTo>
                  <a:pt x="16" y="53"/>
                </a:lnTo>
                <a:lnTo>
                  <a:pt x="16" y="0"/>
                </a:lnTo>
                <a:lnTo>
                  <a:pt x="0" y="0"/>
                </a:lnTo>
                <a:lnTo>
                  <a:pt x="0" y="53"/>
                </a:lnTo>
                <a:lnTo>
                  <a:pt x="0" y="58"/>
                </a:lnTo>
                <a:lnTo>
                  <a:pt x="1" y="62"/>
                </a:lnTo>
                <a:lnTo>
                  <a:pt x="4" y="67"/>
                </a:lnTo>
                <a:lnTo>
                  <a:pt x="7" y="71"/>
                </a:lnTo>
                <a:lnTo>
                  <a:pt x="11" y="73"/>
                </a:lnTo>
                <a:lnTo>
                  <a:pt x="15" y="76"/>
                </a:lnTo>
                <a:lnTo>
                  <a:pt x="19" y="77"/>
                </a:lnTo>
                <a:lnTo>
                  <a:pt x="24" y="77"/>
                </a:lnTo>
                <a:lnTo>
                  <a:pt x="222" y="77"/>
                </a:lnTo>
                <a:lnTo>
                  <a:pt x="228" y="77"/>
                </a:lnTo>
                <a:lnTo>
                  <a:pt x="232" y="76"/>
                </a:lnTo>
                <a:lnTo>
                  <a:pt x="236" y="73"/>
                </a:lnTo>
                <a:lnTo>
                  <a:pt x="240" y="71"/>
                </a:lnTo>
                <a:lnTo>
                  <a:pt x="243" y="67"/>
                </a:lnTo>
                <a:lnTo>
                  <a:pt x="246" y="62"/>
                </a:lnTo>
                <a:lnTo>
                  <a:pt x="247" y="58"/>
                </a:lnTo>
                <a:lnTo>
                  <a:pt x="247" y="53"/>
                </a:lnTo>
                <a:lnTo>
                  <a:pt x="247" y="2"/>
                </a:lnTo>
                <a:lnTo>
                  <a:pt x="231" y="2"/>
                </a:lnTo>
                <a:lnTo>
                  <a:pt x="231" y="53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82" name="Freeform 400"/>
          <p:cNvSpPr>
            <a:spLocks noEditPoints="1"/>
          </p:cNvSpPr>
          <p:nvPr/>
        </p:nvSpPr>
        <p:spPr bwMode="auto">
          <a:xfrm>
            <a:off x="5830888" y="2112963"/>
            <a:ext cx="133350" cy="47625"/>
          </a:xfrm>
          <a:custGeom>
            <a:avLst/>
            <a:gdLst>
              <a:gd name="T0" fmla="*/ 2147483647 w 247"/>
              <a:gd name="T1" fmla="*/ 2147483647 h 88"/>
              <a:gd name="T2" fmla="*/ 2147483647 w 247"/>
              <a:gd name="T3" fmla="*/ 2147483647 h 88"/>
              <a:gd name="T4" fmla="*/ 2147483647 w 247"/>
              <a:gd name="T5" fmla="*/ 2147483647 h 88"/>
              <a:gd name="T6" fmla="*/ 2147483647 w 247"/>
              <a:gd name="T7" fmla="*/ 2147483647 h 88"/>
              <a:gd name="T8" fmla="*/ 2147483647 w 247"/>
              <a:gd name="T9" fmla="*/ 2147483647 h 88"/>
              <a:gd name="T10" fmla="*/ 2147483647 w 247"/>
              <a:gd name="T11" fmla="*/ 2147483647 h 88"/>
              <a:gd name="T12" fmla="*/ 2147483647 w 247"/>
              <a:gd name="T13" fmla="*/ 2147483647 h 88"/>
              <a:gd name="T14" fmla="*/ 2147483647 w 247"/>
              <a:gd name="T15" fmla="*/ 2147483647 h 88"/>
              <a:gd name="T16" fmla="*/ 2147483647 w 247"/>
              <a:gd name="T17" fmla="*/ 2147483647 h 88"/>
              <a:gd name="T18" fmla="*/ 2147483647 w 247"/>
              <a:gd name="T19" fmla="*/ 2147483647 h 88"/>
              <a:gd name="T20" fmla="*/ 2147483647 w 247"/>
              <a:gd name="T21" fmla="*/ 2147483647 h 88"/>
              <a:gd name="T22" fmla="*/ 2147483647 w 247"/>
              <a:gd name="T23" fmla="*/ 2147483647 h 88"/>
              <a:gd name="T24" fmla="*/ 2147483647 w 247"/>
              <a:gd name="T25" fmla="*/ 2147483647 h 88"/>
              <a:gd name="T26" fmla="*/ 2147483647 w 247"/>
              <a:gd name="T27" fmla="*/ 2147483647 h 88"/>
              <a:gd name="T28" fmla="*/ 2147483647 w 247"/>
              <a:gd name="T29" fmla="*/ 2147483647 h 88"/>
              <a:gd name="T30" fmla="*/ 2147483647 w 247"/>
              <a:gd name="T31" fmla="*/ 2147483647 h 88"/>
              <a:gd name="T32" fmla="*/ 2147483647 w 247"/>
              <a:gd name="T33" fmla="*/ 2147483647 h 88"/>
              <a:gd name="T34" fmla="*/ 2147483647 w 247"/>
              <a:gd name="T35" fmla="*/ 2147483647 h 88"/>
              <a:gd name="T36" fmla="*/ 2147483647 w 247"/>
              <a:gd name="T37" fmla="*/ 0 h 88"/>
              <a:gd name="T38" fmla="*/ 2147483647 w 247"/>
              <a:gd name="T39" fmla="*/ 0 h 88"/>
              <a:gd name="T40" fmla="*/ 2147483647 w 247"/>
              <a:gd name="T41" fmla="*/ 0 h 88"/>
              <a:gd name="T42" fmla="*/ 2147483647 w 247"/>
              <a:gd name="T43" fmla="*/ 0 h 88"/>
              <a:gd name="T44" fmla="*/ 2147483647 w 247"/>
              <a:gd name="T45" fmla="*/ 2147483647 h 88"/>
              <a:gd name="T46" fmla="*/ 2147483647 w 247"/>
              <a:gd name="T47" fmla="*/ 2147483647 h 88"/>
              <a:gd name="T48" fmla="*/ 2147483647 w 247"/>
              <a:gd name="T49" fmla="*/ 2147483647 h 88"/>
              <a:gd name="T50" fmla="*/ 2147483647 w 247"/>
              <a:gd name="T51" fmla="*/ 2147483647 h 88"/>
              <a:gd name="T52" fmla="*/ 2147483647 w 247"/>
              <a:gd name="T53" fmla="*/ 2147483647 h 88"/>
              <a:gd name="T54" fmla="*/ 0 w 247"/>
              <a:gd name="T55" fmla="*/ 2147483647 h 88"/>
              <a:gd name="T56" fmla="*/ 0 w 247"/>
              <a:gd name="T57" fmla="*/ 2147483647 h 88"/>
              <a:gd name="T58" fmla="*/ 0 w 247"/>
              <a:gd name="T59" fmla="*/ 2147483647 h 88"/>
              <a:gd name="T60" fmla="*/ 2147483647 w 247"/>
              <a:gd name="T61" fmla="*/ 2147483647 h 88"/>
              <a:gd name="T62" fmla="*/ 2147483647 w 247"/>
              <a:gd name="T63" fmla="*/ 2147483647 h 88"/>
              <a:gd name="T64" fmla="*/ 2147483647 w 247"/>
              <a:gd name="T65" fmla="*/ 2147483647 h 88"/>
              <a:gd name="T66" fmla="*/ 2147483647 w 247"/>
              <a:gd name="T67" fmla="*/ 2147483647 h 88"/>
              <a:gd name="T68" fmla="*/ 2147483647 w 247"/>
              <a:gd name="T69" fmla="*/ 2147483647 h 88"/>
              <a:gd name="T70" fmla="*/ 2147483647 w 247"/>
              <a:gd name="T71" fmla="*/ 2147483647 h 8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47" h="88">
                <a:moveTo>
                  <a:pt x="16" y="24"/>
                </a:moveTo>
                <a:lnTo>
                  <a:pt x="16" y="24"/>
                </a:lnTo>
                <a:lnTo>
                  <a:pt x="16" y="20"/>
                </a:lnTo>
                <a:lnTo>
                  <a:pt x="18" y="18"/>
                </a:lnTo>
                <a:lnTo>
                  <a:pt x="20" y="16"/>
                </a:lnTo>
                <a:lnTo>
                  <a:pt x="24" y="15"/>
                </a:lnTo>
                <a:lnTo>
                  <a:pt x="172" y="15"/>
                </a:lnTo>
                <a:lnTo>
                  <a:pt x="172" y="16"/>
                </a:lnTo>
                <a:lnTo>
                  <a:pt x="172" y="67"/>
                </a:lnTo>
                <a:lnTo>
                  <a:pt x="173" y="69"/>
                </a:lnTo>
                <a:lnTo>
                  <a:pt x="176" y="71"/>
                </a:lnTo>
                <a:lnTo>
                  <a:pt x="231" y="71"/>
                </a:lnTo>
                <a:lnTo>
                  <a:pt x="231" y="88"/>
                </a:lnTo>
                <a:lnTo>
                  <a:pt x="247" y="88"/>
                </a:lnTo>
                <a:lnTo>
                  <a:pt x="247" y="67"/>
                </a:lnTo>
                <a:lnTo>
                  <a:pt x="247" y="64"/>
                </a:lnTo>
                <a:lnTo>
                  <a:pt x="244" y="61"/>
                </a:lnTo>
                <a:lnTo>
                  <a:pt x="180" y="1"/>
                </a:lnTo>
                <a:lnTo>
                  <a:pt x="177" y="0"/>
                </a:lnTo>
                <a:lnTo>
                  <a:pt x="175" y="0"/>
                </a:lnTo>
                <a:lnTo>
                  <a:pt x="24" y="0"/>
                </a:lnTo>
                <a:lnTo>
                  <a:pt x="19" y="0"/>
                </a:lnTo>
                <a:lnTo>
                  <a:pt x="15" y="1"/>
                </a:lnTo>
                <a:lnTo>
                  <a:pt x="11" y="4"/>
                </a:lnTo>
                <a:lnTo>
                  <a:pt x="7" y="7"/>
                </a:lnTo>
                <a:lnTo>
                  <a:pt x="4" y="11"/>
                </a:lnTo>
                <a:lnTo>
                  <a:pt x="1" y="15"/>
                </a:lnTo>
                <a:lnTo>
                  <a:pt x="0" y="19"/>
                </a:lnTo>
                <a:lnTo>
                  <a:pt x="0" y="24"/>
                </a:lnTo>
                <a:lnTo>
                  <a:pt x="0" y="86"/>
                </a:lnTo>
                <a:lnTo>
                  <a:pt x="16" y="86"/>
                </a:lnTo>
                <a:lnTo>
                  <a:pt x="16" y="24"/>
                </a:lnTo>
                <a:close/>
                <a:moveTo>
                  <a:pt x="224" y="64"/>
                </a:moveTo>
                <a:lnTo>
                  <a:pt x="179" y="64"/>
                </a:lnTo>
                <a:lnTo>
                  <a:pt x="179" y="23"/>
                </a:lnTo>
                <a:lnTo>
                  <a:pt x="224" y="6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83" name="Freeform 401"/>
          <p:cNvSpPr>
            <a:spLocks/>
          </p:cNvSpPr>
          <p:nvPr/>
        </p:nvSpPr>
        <p:spPr bwMode="auto">
          <a:xfrm>
            <a:off x="5826125" y="2136775"/>
            <a:ext cx="147638" cy="58738"/>
          </a:xfrm>
          <a:custGeom>
            <a:avLst/>
            <a:gdLst>
              <a:gd name="T0" fmla="*/ 2147483647 w 271"/>
              <a:gd name="T1" fmla="*/ 2147483647 h 106"/>
              <a:gd name="T2" fmla="*/ 2147483647 w 271"/>
              <a:gd name="T3" fmla="*/ 2147483647 h 106"/>
              <a:gd name="T4" fmla="*/ 2147483647 w 271"/>
              <a:gd name="T5" fmla="*/ 2147483647 h 106"/>
              <a:gd name="T6" fmla="*/ 2147483647 w 271"/>
              <a:gd name="T7" fmla="*/ 2147483647 h 106"/>
              <a:gd name="T8" fmla="*/ 2147483647 w 271"/>
              <a:gd name="T9" fmla="*/ 2147483647 h 106"/>
              <a:gd name="T10" fmla="*/ 2147483647 w 271"/>
              <a:gd name="T11" fmla="*/ 2147483647 h 106"/>
              <a:gd name="T12" fmla="*/ 2147483647 w 271"/>
              <a:gd name="T13" fmla="*/ 2147483647 h 106"/>
              <a:gd name="T14" fmla="*/ 2147483647 w 271"/>
              <a:gd name="T15" fmla="*/ 2147483647 h 106"/>
              <a:gd name="T16" fmla="*/ 2147483647 w 271"/>
              <a:gd name="T17" fmla="*/ 2147483647 h 106"/>
              <a:gd name="T18" fmla="*/ 2147483647 w 271"/>
              <a:gd name="T19" fmla="*/ 2147483647 h 106"/>
              <a:gd name="T20" fmla="*/ 2147483647 w 271"/>
              <a:gd name="T21" fmla="*/ 2147483647 h 106"/>
              <a:gd name="T22" fmla="*/ 2147483647 w 271"/>
              <a:gd name="T23" fmla="*/ 2147483647 h 106"/>
              <a:gd name="T24" fmla="*/ 2147483647 w 271"/>
              <a:gd name="T25" fmla="*/ 2147483647 h 106"/>
              <a:gd name="T26" fmla="*/ 2147483647 w 271"/>
              <a:gd name="T27" fmla="*/ 2147483647 h 106"/>
              <a:gd name="T28" fmla="*/ 2147483647 w 271"/>
              <a:gd name="T29" fmla="*/ 2147483647 h 106"/>
              <a:gd name="T30" fmla="*/ 2147483647 w 271"/>
              <a:gd name="T31" fmla="*/ 0 h 106"/>
              <a:gd name="T32" fmla="*/ 2147483647 w 271"/>
              <a:gd name="T33" fmla="*/ 2147483647 h 106"/>
              <a:gd name="T34" fmla="*/ 2147483647 w 271"/>
              <a:gd name="T35" fmla="*/ 2147483647 h 106"/>
              <a:gd name="T36" fmla="*/ 2147483647 w 271"/>
              <a:gd name="T37" fmla="*/ 2147483647 h 106"/>
              <a:gd name="T38" fmla="*/ 2147483647 w 271"/>
              <a:gd name="T39" fmla="*/ 2147483647 h 106"/>
              <a:gd name="T40" fmla="*/ 2147483647 w 271"/>
              <a:gd name="T41" fmla="*/ 2147483647 h 106"/>
              <a:gd name="T42" fmla="*/ 2147483647 w 271"/>
              <a:gd name="T43" fmla="*/ 2147483647 h 106"/>
              <a:gd name="T44" fmla="*/ 2147483647 w 271"/>
              <a:gd name="T45" fmla="*/ 2147483647 h 106"/>
              <a:gd name="T46" fmla="*/ 0 w 271"/>
              <a:gd name="T47" fmla="*/ 2147483647 h 106"/>
              <a:gd name="T48" fmla="*/ 0 w 271"/>
              <a:gd name="T49" fmla="*/ 2147483647 h 106"/>
              <a:gd name="T50" fmla="*/ 0 w 271"/>
              <a:gd name="T51" fmla="*/ 2147483647 h 106"/>
              <a:gd name="T52" fmla="*/ 2147483647 w 271"/>
              <a:gd name="T53" fmla="*/ 2147483647 h 106"/>
              <a:gd name="T54" fmla="*/ 2147483647 w 271"/>
              <a:gd name="T55" fmla="*/ 2147483647 h 106"/>
              <a:gd name="T56" fmla="*/ 2147483647 w 271"/>
              <a:gd name="T57" fmla="*/ 2147483647 h 106"/>
              <a:gd name="T58" fmla="*/ 2147483647 w 271"/>
              <a:gd name="T59" fmla="*/ 2147483647 h 106"/>
              <a:gd name="T60" fmla="*/ 2147483647 w 271"/>
              <a:gd name="T61" fmla="*/ 2147483647 h 106"/>
              <a:gd name="T62" fmla="*/ 2147483647 w 271"/>
              <a:gd name="T63" fmla="*/ 2147483647 h 106"/>
              <a:gd name="T64" fmla="*/ 2147483647 w 271"/>
              <a:gd name="T65" fmla="*/ 2147483647 h 106"/>
              <a:gd name="T66" fmla="*/ 2147483647 w 271"/>
              <a:gd name="T67" fmla="*/ 2147483647 h 106"/>
              <a:gd name="T68" fmla="*/ 2147483647 w 271"/>
              <a:gd name="T69" fmla="*/ 2147483647 h 106"/>
              <a:gd name="T70" fmla="*/ 2147483647 w 271"/>
              <a:gd name="T71" fmla="*/ 2147483647 h 106"/>
              <a:gd name="T72" fmla="*/ 2147483647 w 271"/>
              <a:gd name="T73" fmla="*/ 2147483647 h 106"/>
              <a:gd name="T74" fmla="*/ 2147483647 w 271"/>
              <a:gd name="T75" fmla="*/ 2147483647 h 106"/>
              <a:gd name="T76" fmla="*/ 2147483647 w 271"/>
              <a:gd name="T77" fmla="*/ 2147483647 h 106"/>
              <a:gd name="T78" fmla="*/ 2147483647 w 271"/>
              <a:gd name="T79" fmla="*/ 2147483647 h 106"/>
              <a:gd name="T80" fmla="*/ 2147483647 w 271"/>
              <a:gd name="T81" fmla="*/ 2147483647 h 106"/>
              <a:gd name="T82" fmla="*/ 2147483647 w 271"/>
              <a:gd name="T83" fmla="*/ 2147483647 h 106"/>
              <a:gd name="T84" fmla="*/ 2147483647 w 271"/>
              <a:gd name="T85" fmla="*/ 2147483647 h 106"/>
              <a:gd name="T86" fmla="*/ 2147483647 w 271"/>
              <a:gd name="T87" fmla="*/ 2147483647 h 106"/>
              <a:gd name="T88" fmla="*/ 2147483647 w 271"/>
              <a:gd name="T89" fmla="*/ 2147483647 h 106"/>
              <a:gd name="T90" fmla="*/ 2147483647 w 271"/>
              <a:gd name="T91" fmla="*/ 2147483647 h 106"/>
              <a:gd name="T92" fmla="*/ 2147483647 w 271"/>
              <a:gd name="T93" fmla="*/ 2147483647 h 106"/>
              <a:gd name="T94" fmla="*/ 2147483647 w 271"/>
              <a:gd name="T95" fmla="*/ 2147483647 h 106"/>
              <a:gd name="T96" fmla="*/ 2147483647 w 271"/>
              <a:gd name="T97" fmla="*/ 2147483647 h 106"/>
              <a:gd name="T98" fmla="*/ 2147483647 w 271"/>
              <a:gd name="T99" fmla="*/ 2147483647 h 106"/>
              <a:gd name="T100" fmla="*/ 2147483647 w 271"/>
              <a:gd name="T101" fmla="*/ 2147483647 h 106"/>
              <a:gd name="T102" fmla="*/ 2147483647 w 271"/>
              <a:gd name="T103" fmla="*/ 2147483647 h 106"/>
              <a:gd name="T104" fmla="*/ 2147483647 w 271"/>
              <a:gd name="T105" fmla="*/ 2147483647 h 106"/>
              <a:gd name="T106" fmla="*/ 2147483647 w 271"/>
              <a:gd name="T107" fmla="*/ 2147483647 h 106"/>
              <a:gd name="T108" fmla="*/ 2147483647 w 271"/>
              <a:gd name="T109" fmla="*/ 2147483647 h 10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71" h="106">
                <a:moveTo>
                  <a:pt x="264" y="52"/>
                </a:moveTo>
                <a:lnTo>
                  <a:pt x="255" y="52"/>
                </a:lnTo>
                <a:lnTo>
                  <a:pt x="239" y="52"/>
                </a:lnTo>
                <a:lnTo>
                  <a:pt x="203" y="52"/>
                </a:lnTo>
                <a:lnTo>
                  <a:pt x="202" y="52"/>
                </a:lnTo>
                <a:lnTo>
                  <a:pt x="199" y="53"/>
                </a:lnTo>
                <a:lnTo>
                  <a:pt x="189" y="64"/>
                </a:lnTo>
                <a:lnTo>
                  <a:pt x="154" y="35"/>
                </a:lnTo>
                <a:lnTo>
                  <a:pt x="151" y="34"/>
                </a:lnTo>
                <a:lnTo>
                  <a:pt x="148" y="34"/>
                </a:lnTo>
                <a:lnTo>
                  <a:pt x="146" y="34"/>
                </a:lnTo>
                <a:lnTo>
                  <a:pt x="144" y="37"/>
                </a:lnTo>
                <a:lnTo>
                  <a:pt x="122" y="84"/>
                </a:lnTo>
                <a:lnTo>
                  <a:pt x="94" y="4"/>
                </a:lnTo>
                <a:lnTo>
                  <a:pt x="91" y="1"/>
                </a:lnTo>
                <a:lnTo>
                  <a:pt x="88" y="0"/>
                </a:lnTo>
                <a:lnTo>
                  <a:pt x="84" y="1"/>
                </a:lnTo>
                <a:lnTo>
                  <a:pt x="82" y="3"/>
                </a:lnTo>
                <a:lnTo>
                  <a:pt x="60" y="49"/>
                </a:lnTo>
                <a:lnTo>
                  <a:pt x="24" y="49"/>
                </a:lnTo>
                <a:lnTo>
                  <a:pt x="8" y="49"/>
                </a:lnTo>
                <a:lnTo>
                  <a:pt x="5" y="49"/>
                </a:lnTo>
                <a:lnTo>
                  <a:pt x="1" y="50"/>
                </a:lnTo>
                <a:lnTo>
                  <a:pt x="0" y="52"/>
                </a:lnTo>
                <a:lnTo>
                  <a:pt x="0" y="53"/>
                </a:lnTo>
                <a:lnTo>
                  <a:pt x="0" y="56"/>
                </a:lnTo>
                <a:lnTo>
                  <a:pt x="1" y="57"/>
                </a:lnTo>
                <a:lnTo>
                  <a:pt x="5" y="58"/>
                </a:lnTo>
                <a:lnTo>
                  <a:pt x="8" y="58"/>
                </a:lnTo>
                <a:lnTo>
                  <a:pt x="24" y="58"/>
                </a:lnTo>
                <a:lnTo>
                  <a:pt x="64" y="58"/>
                </a:lnTo>
                <a:lnTo>
                  <a:pt x="67" y="57"/>
                </a:lnTo>
                <a:lnTo>
                  <a:pt x="69" y="56"/>
                </a:lnTo>
                <a:lnTo>
                  <a:pt x="86" y="19"/>
                </a:lnTo>
                <a:lnTo>
                  <a:pt x="117" y="103"/>
                </a:lnTo>
                <a:lnTo>
                  <a:pt x="120" y="106"/>
                </a:lnTo>
                <a:lnTo>
                  <a:pt x="124" y="106"/>
                </a:lnTo>
                <a:lnTo>
                  <a:pt x="127" y="106"/>
                </a:lnTo>
                <a:lnTo>
                  <a:pt x="129" y="103"/>
                </a:lnTo>
                <a:lnTo>
                  <a:pt x="153" y="48"/>
                </a:lnTo>
                <a:lnTo>
                  <a:pt x="185" y="75"/>
                </a:lnTo>
                <a:lnTo>
                  <a:pt x="188" y="76"/>
                </a:lnTo>
                <a:lnTo>
                  <a:pt x="191" y="78"/>
                </a:lnTo>
                <a:lnTo>
                  <a:pt x="192" y="76"/>
                </a:lnTo>
                <a:lnTo>
                  <a:pt x="195" y="75"/>
                </a:lnTo>
                <a:lnTo>
                  <a:pt x="207" y="61"/>
                </a:lnTo>
                <a:lnTo>
                  <a:pt x="239" y="61"/>
                </a:lnTo>
                <a:lnTo>
                  <a:pt x="255" y="61"/>
                </a:lnTo>
                <a:lnTo>
                  <a:pt x="264" y="61"/>
                </a:lnTo>
                <a:lnTo>
                  <a:pt x="269" y="60"/>
                </a:lnTo>
                <a:lnTo>
                  <a:pt x="270" y="58"/>
                </a:lnTo>
                <a:lnTo>
                  <a:pt x="271" y="57"/>
                </a:lnTo>
                <a:lnTo>
                  <a:pt x="270" y="54"/>
                </a:lnTo>
                <a:lnTo>
                  <a:pt x="269" y="53"/>
                </a:lnTo>
                <a:lnTo>
                  <a:pt x="264" y="5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84" name="Freeform 402"/>
          <p:cNvSpPr>
            <a:spLocks noEditPoints="1"/>
          </p:cNvSpPr>
          <p:nvPr/>
        </p:nvSpPr>
        <p:spPr bwMode="auto">
          <a:xfrm>
            <a:off x="5562600" y="3309938"/>
            <a:ext cx="84138" cy="109537"/>
          </a:xfrm>
          <a:custGeom>
            <a:avLst/>
            <a:gdLst>
              <a:gd name="T0" fmla="*/ 2147483647 w 156"/>
              <a:gd name="T1" fmla="*/ 2147483647 h 202"/>
              <a:gd name="T2" fmla="*/ 2147483647 w 156"/>
              <a:gd name="T3" fmla="*/ 2147483647 h 202"/>
              <a:gd name="T4" fmla="*/ 2147483647 w 156"/>
              <a:gd name="T5" fmla="*/ 2147483647 h 202"/>
              <a:gd name="T6" fmla="*/ 2147483647 w 156"/>
              <a:gd name="T7" fmla="*/ 2147483647 h 202"/>
              <a:gd name="T8" fmla="*/ 2147483647 w 156"/>
              <a:gd name="T9" fmla="*/ 2147483647 h 202"/>
              <a:gd name="T10" fmla="*/ 2147483647 w 156"/>
              <a:gd name="T11" fmla="*/ 0 h 202"/>
              <a:gd name="T12" fmla="*/ 2147483647 w 156"/>
              <a:gd name="T13" fmla="*/ 2147483647 h 202"/>
              <a:gd name="T14" fmla="*/ 2147483647 w 156"/>
              <a:gd name="T15" fmla="*/ 2147483647 h 202"/>
              <a:gd name="T16" fmla="*/ 2147483647 w 156"/>
              <a:gd name="T17" fmla="*/ 2147483647 h 202"/>
              <a:gd name="T18" fmla="*/ 2147483647 w 156"/>
              <a:gd name="T19" fmla="*/ 2147483647 h 202"/>
              <a:gd name="T20" fmla="*/ 2147483647 w 156"/>
              <a:gd name="T21" fmla="*/ 2147483647 h 202"/>
              <a:gd name="T22" fmla="*/ 2147483647 w 156"/>
              <a:gd name="T23" fmla="*/ 2147483647 h 202"/>
              <a:gd name="T24" fmla="*/ 0 w 156"/>
              <a:gd name="T25" fmla="*/ 2147483647 h 202"/>
              <a:gd name="T26" fmla="*/ 2147483647 w 156"/>
              <a:gd name="T27" fmla="*/ 2147483647 h 202"/>
              <a:gd name="T28" fmla="*/ 2147483647 w 156"/>
              <a:gd name="T29" fmla="*/ 2147483647 h 202"/>
              <a:gd name="T30" fmla="*/ 2147483647 w 156"/>
              <a:gd name="T31" fmla="*/ 2147483647 h 202"/>
              <a:gd name="T32" fmla="*/ 2147483647 w 156"/>
              <a:gd name="T33" fmla="*/ 2147483647 h 202"/>
              <a:gd name="T34" fmla="*/ 2147483647 w 156"/>
              <a:gd name="T35" fmla="*/ 2147483647 h 202"/>
              <a:gd name="T36" fmla="*/ 2147483647 w 156"/>
              <a:gd name="T37" fmla="*/ 2147483647 h 202"/>
              <a:gd name="T38" fmla="*/ 2147483647 w 156"/>
              <a:gd name="T39" fmla="*/ 2147483647 h 202"/>
              <a:gd name="T40" fmla="*/ 2147483647 w 156"/>
              <a:gd name="T41" fmla="*/ 2147483647 h 202"/>
              <a:gd name="T42" fmla="*/ 2147483647 w 156"/>
              <a:gd name="T43" fmla="*/ 2147483647 h 202"/>
              <a:gd name="T44" fmla="*/ 2147483647 w 156"/>
              <a:gd name="T45" fmla="*/ 2147483647 h 202"/>
              <a:gd name="T46" fmla="*/ 2147483647 w 156"/>
              <a:gd name="T47" fmla="*/ 2147483647 h 202"/>
              <a:gd name="T48" fmla="*/ 2147483647 w 156"/>
              <a:gd name="T49" fmla="*/ 2147483647 h 202"/>
              <a:gd name="T50" fmla="*/ 2147483647 w 156"/>
              <a:gd name="T51" fmla="*/ 2147483647 h 202"/>
              <a:gd name="T52" fmla="*/ 2147483647 w 156"/>
              <a:gd name="T53" fmla="*/ 2147483647 h 202"/>
              <a:gd name="T54" fmla="*/ 2147483647 w 156"/>
              <a:gd name="T55" fmla="*/ 2147483647 h 202"/>
              <a:gd name="T56" fmla="*/ 2147483647 w 156"/>
              <a:gd name="T57" fmla="*/ 2147483647 h 202"/>
              <a:gd name="T58" fmla="*/ 2147483647 w 156"/>
              <a:gd name="T59" fmla="*/ 2147483647 h 202"/>
              <a:gd name="T60" fmla="*/ 2147483647 w 156"/>
              <a:gd name="T61" fmla="*/ 2147483647 h 202"/>
              <a:gd name="T62" fmla="*/ 2147483647 w 156"/>
              <a:gd name="T63" fmla="*/ 2147483647 h 202"/>
              <a:gd name="T64" fmla="*/ 2147483647 w 156"/>
              <a:gd name="T65" fmla="*/ 2147483647 h 202"/>
              <a:gd name="T66" fmla="*/ 2147483647 w 156"/>
              <a:gd name="T67" fmla="*/ 2147483647 h 202"/>
              <a:gd name="T68" fmla="*/ 2147483647 w 156"/>
              <a:gd name="T69" fmla="*/ 2147483647 h 202"/>
              <a:gd name="T70" fmla="*/ 2147483647 w 156"/>
              <a:gd name="T71" fmla="*/ 2147483647 h 202"/>
              <a:gd name="T72" fmla="*/ 2147483647 w 156"/>
              <a:gd name="T73" fmla="*/ 2147483647 h 202"/>
              <a:gd name="T74" fmla="*/ 2147483647 w 156"/>
              <a:gd name="T75" fmla="*/ 2147483647 h 20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56" h="202">
                <a:moveTo>
                  <a:pt x="152" y="162"/>
                </a:moveTo>
                <a:lnTo>
                  <a:pt x="152" y="162"/>
                </a:lnTo>
                <a:lnTo>
                  <a:pt x="108" y="65"/>
                </a:lnTo>
                <a:lnTo>
                  <a:pt x="108" y="30"/>
                </a:lnTo>
                <a:lnTo>
                  <a:pt x="114" y="29"/>
                </a:lnTo>
                <a:lnTo>
                  <a:pt x="116" y="25"/>
                </a:lnTo>
                <a:lnTo>
                  <a:pt x="119" y="20"/>
                </a:lnTo>
                <a:lnTo>
                  <a:pt x="120" y="15"/>
                </a:lnTo>
                <a:lnTo>
                  <a:pt x="119" y="10"/>
                </a:lnTo>
                <a:lnTo>
                  <a:pt x="115" y="4"/>
                </a:lnTo>
                <a:lnTo>
                  <a:pt x="111" y="1"/>
                </a:lnTo>
                <a:lnTo>
                  <a:pt x="104" y="0"/>
                </a:lnTo>
                <a:lnTo>
                  <a:pt x="52" y="0"/>
                </a:lnTo>
                <a:lnTo>
                  <a:pt x="47" y="1"/>
                </a:lnTo>
                <a:lnTo>
                  <a:pt x="41" y="4"/>
                </a:lnTo>
                <a:lnTo>
                  <a:pt x="39" y="10"/>
                </a:lnTo>
                <a:lnTo>
                  <a:pt x="37" y="15"/>
                </a:lnTo>
                <a:lnTo>
                  <a:pt x="39" y="20"/>
                </a:lnTo>
                <a:lnTo>
                  <a:pt x="40" y="25"/>
                </a:lnTo>
                <a:lnTo>
                  <a:pt x="44" y="29"/>
                </a:lnTo>
                <a:lnTo>
                  <a:pt x="48" y="30"/>
                </a:lnTo>
                <a:lnTo>
                  <a:pt x="48" y="65"/>
                </a:lnTo>
                <a:lnTo>
                  <a:pt x="47" y="68"/>
                </a:lnTo>
                <a:lnTo>
                  <a:pt x="4" y="162"/>
                </a:lnTo>
                <a:lnTo>
                  <a:pt x="2" y="172"/>
                </a:lnTo>
                <a:lnTo>
                  <a:pt x="0" y="179"/>
                </a:lnTo>
                <a:lnTo>
                  <a:pt x="2" y="184"/>
                </a:lnTo>
                <a:lnTo>
                  <a:pt x="3" y="190"/>
                </a:lnTo>
                <a:lnTo>
                  <a:pt x="6" y="194"/>
                </a:lnTo>
                <a:lnTo>
                  <a:pt x="9" y="196"/>
                </a:lnTo>
                <a:lnTo>
                  <a:pt x="15" y="201"/>
                </a:lnTo>
                <a:lnTo>
                  <a:pt x="21" y="202"/>
                </a:lnTo>
                <a:lnTo>
                  <a:pt x="136" y="202"/>
                </a:lnTo>
                <a:lnTo>
                  <a:pt x="140" y="201"/>
                </a:lnTo>
                <a:lnTo>
                  <a:pt x="146" y="198"/>
                </a:lnTo>
                <a:lnTo>
                  <a:pt x="149" y="195"/>
                </a:lnTo>
                <a:lnTo>
                  <a:pt x="153" y="191"/>
                </a:lnTo>
                <a:lnTo>
                  <a:pt x="155" y="186"/>
                </a:lnTo>
                <a:lnTo>
                  <a:pt x="156" y="179"/>
                </a:lnTo>
                <a:lnTo>
                  <a:pt x="155" y="172"/>
                </a:lnTo>
                <a:lnTo>
                  <a:pt x="152" y="162"/>
                </a:lnTo>
                <a:close/>
                <a:moveTo>
                  <a:pt x="134" y="190"/>
                </a:moveTo>
                <a:lnTo>
                  <a:pt x="22" y="190"/>
                </a:lnTo>
                <a:lnTo>
                  <a:pt x="19" y="188"/>
                </a:lnTo>
                <a:lnTo>
                  <a:pt x="17" y="187"/>
                </a:lnTo>
                <a:lnTo>
                  <a:pt x="14" y="184"/>
                </a:lnTo>
                <a:lnTo>
                  <a:pt x="13" y="179"/>
                </a:lnTo>
                <a:lnTo>
                  <a:pt x="14" y="173"/>
                </a:lnTo>
                <a:lnTo>
                  <a:pt x="15" y="168"/>
                </a:lnTo>
                <a:lnTo>
                  <a:pt x="59" y="68"/>
                </a:lnTo>
                <a:lnTo>
                  <a:pt x="60" y="68"/>
                </a:lnTo>
                <a:lnTo>
                  <a:pt x="60" y="67"/>
                </a:lnTo>
                <a:lnTo>
                  <a:pt x="60" y="22"/>
                </a:lnTo>
                <a:lnTo>
                  <a:pt x="59" y="19"/>
                </a:lnTo>
                <a:lnTo>
                  <a:pt x="58" y="19"/>
                </a:lnTo>
                <a:lnTo>
                  <a:pt x="52" y="19"/>
                </a:lnTo>
                <a:lnTo>
                  <a:pt x="50" y="18"/>
                </a:lnTo>
                <a:lnTo>
                  <a:pt x="50" y="15"/>
                </a:lnTo>
                <a:lnTo>
                  <a:pt x="50" y="12"/>
                </a:lnTo>
                <a:lnTo>
                  <a:pt x="52" y="11"/>
                </a:lnTo>
                <a:lnTo>
                  <a:pt x="104" y="11"/>
                </a:lnTo>
                <a:lnTo>
                  <a:pt x="107" y="12"/>
                </a:lnTo>
                <a:lnTo>
                  <a:pt x="108" y="15"/>
                </a:lnTo>
                <a:lnTo>
                  <a:pt x="107" y="18"/>
                </a:lnTo>
                <a:lnTo>
                  <a:pt x="104" y="19"/>
                </a:lnTo>
                <a:lnTo>
                  <a:pt x="99" y="19"/>
                </a:lnTo>
                <a:lnTo>
                  <a:pt x="97" y="19"/>
                </a:lnTo>
                <a:lnTo>
                  <a:pt x="96" y="22"/>
                </a:lnTo>
                <a:lnTo>
                  <a:pt x="96" y="67"/>
                </a:lnTo>
                <a:lnTo>
                  <a:pt x="97" y="68"/>
                </a:lnTo>
                <a:lnTo>
                  <a:pt x="141" y="168"/>
                </a:lnTo>
                <a:lnTo>
                  <a:pt x="144" y="173"/>
                </a:lnTo>
                <a:lnTo>
                  <a:pt x="144" y="179"/>
                </a:lnTo>
                <a:lnTo>
                  <a:pt x="142" y="184"/>
                </a:lnTo>
                <a:lnTo>
                  <a:pt x="141" y="187"/>
                </a:lnTo>
                <a:lnTo>
                  <a:pt x="137" y="188"/>
                </a:lnTo>
                <a:lnTo>
                  <a:pt x="134" y="19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85" name="Freeform 403"/>
          <p:cNvSpPr>
            <a:spLocks/>
          </p:cNvSpPr>
          <p:nvPr/>
        </p:nvSpPr>
        <p:spPr bwMode="auto">
          <a:xfrm>
            <a:off x="5602288" y="3292475"/>
            <a:ext cx="12700" cy="11113"/>
          </a:xfrm>
          <a:custGeom>
            <a:avLst/>
            <a:gdLst>
              <a:gd name="T0" fmla="*/ 2147483647 w 22"/>
              <a:gd name="T1" fmla="*/ 2147483647 h 22"/>
              <a:gd name="T2" fmla="*/ 2147483647 w 22"/>
              <a:gd name="T3" fmla="*/ 2147483647 h 22"/>
              <a:gd name="T4" fmla="*/ 2147483647 w 22"/>
              <a:gd name="T5" fmla="*/ 2147483647 h 22"/>
              <a:gd name="T6" fmla="*/ 2147483647 w 22"/>
              <a:gd name="T7" fmla="*/ 2147483647 h 22"/>
              <a:gd name="T8" fmla="*/ 2147483647 w 22"/>
              <a:gd name="T9" fmla="*/ 2147483647 h 22"/>
              <a:gd name="T10" fmla="*/ 2147483647 w 22"/>
              <a:gd name="T11" fmla="*/ 2147483647 h 22"/>
              <a:gd name="T12" fmla="*/ 2147483647 w 22"/>
              <a:gd name="T13" fmla="*/ 2147483647 h 22"/>
              <a:gd name="T14" fmla="*/ 2147483647 w 22"/>
              <a:gd name="T15" fmla="*/ 2147483647 h 22"/>
              <a:gd name="T16" fmla="*/ 2147483647 w 22"/>
              <a:gd name="T17" fmla="*/ 2147483647 h 22"/>
              <a:gd name="T18" fmla="*/ 2147483647 w 22"/>
              <a:gd name="T19" fmla="*/ 0 h 22"/>
              <a:gd name="T20" fmla="*/ 2147483647 w 22"/>
              <a:gd name="T21" fmla="*/ 2147483647 h 22"/>
              <a:gd name="T22" fmla="*/ 2147483647 w 22"/>
              <a:gd name="T23" fmla="*/ 2147483647 h 22"/>
              <a:gd name="T24" fmla="*/ 0 w 22"/>
              <a:gd name="T25" fmla="*/ 2147483647 h 22"/>
              <a:gd name="T26" fmla="*/ 0 w 22"/>
              <a:gd name="T27" fmla="*/ 2147483647 h 22"/>
              <a:gd name="T28" fmla="*/ 0 w 22"/>
              <a:gd name="T29" fmla="*/ 2147483647 h 22"/>
              <a:gd name="T30" fmla="*/ 2147483647 w 22"/>
              <a:gd name="T31" fmla="*/ 2147483647 h 22"/>
              <a:gd name="T32" fmla="*/ 2147483647 w 22"/>
              <a:gd name="T33" fmla="*/ 2147483647 h 22"/>
              <a:gd name="T34" fmla="*/ 2147483647 w 22"/>
              <a:gd name="T35" fmla="*/ 2147483647 h 2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2" h="22">
                <a:moveTo>
                  <a:pt x="11" y="22"/>
                </a:moveTo>
                <a:lnTo>
                  <a:pt x="11" y="22"/>
                </a:lnTo>
                <a:lnTo>
                  <a:pt x="15" y="22"/>
                </a:lnTo>
                <a:lnTo>
                  <a:pt x="18" y="19"/>
                </a:lnTo>
                <a:lnTo>
                  <a:pt x="21" y="15"/>
                </a:lnTo>
                <a:lnTo>
                  <a:pt x="22" y="11"/>
                </a:lnTo>
                <a:lnTo>
                  <a:pt x="21" y="7"/>
                </a:lnTo>
                <a:lnTo>
                  <a:pt x="18" y="3"/>
                </a:lnTo>
                <a:lnTo>
                  <a:pt x="15" y="2"/>
                </a:lnTo>
                <a:lnTo>
                  <a:pt x="11" y="0"/>
                </a:lnTo>
                <a:lnTo>
                  <a:pt x="7" y="2"/>
                </a:lnTo>
                <a:lnTo>
                  <a:pt x="3" y="3"/>
                </a:lnTo>
                <a:lnTo>
                  <a:pt x="0" y="7"/>
                </a:lnTo>
                <a:lnTo>
                  <a:pt x="0" y="11"/>
                </a:lnTo>
                <a:lnTo>
                  <a:pt x="0" y="15"/>
                </a:lnTo>
                <a:lnTo>
                  <a:pt x="3" y="19"/>
                </a:lnTo>
                <a:lnTo>
                  <a:pt x="7" y="22"/>
                </a:lnTo>
                <a:lnTo>
                  <a:pt x="11" y="22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86" name="Freeform 404"/>
          <p:cNvSpPr>
            <a:spLocks/>
          </p:cNvSpPr>
          <p:nvPr/>
        </p:nvSpPr>
        <p:spPr bwMode="auto">
          <a:xfrm>
            <a:off x="5591175" y="3284538"/>
            <a:ext cx="4763" cy="4762"/>
          </a:xfrm>
          <a:custGeom>
            <a:avLst/>
            <a:gdLst>
              <a:gd name="T0" fmla="*/ 2147483647 w 8"/>
              <a:gd name="T1" fmla="*/ 2147483647 h 10"/>
              <a:gd name="T2" fmla="*/ 2147483647 w 8"/>
              <a:gd name="T3" fmla="*/ 2147483647 h 10"/>
              <a:gd name="T4" fmla="*/ 2147483647 w 8"/>
              <a:gd name="T5" fmla="*/ 2147483647 h 10"/>
              <a:gd name="T6" fmla="*/ 2147483647 w 8"/>
              <a:gd name="T7" fmla="*/ 2147483647 h 10"/>
              <a:gd name="T8" fmla="*/ 2147483647 w 8"/>
              <a:gd name="T9" fmla="*/ 2147483647 h 10"/>
              <a:gd name="T10" fmla="*/ 2147483647 w 8"/>
              <a:gd name="T11" fmla="*/ 0 h 10"/>
              <a:gd name="T12" fmla="*/ 2147483647 w 8"/>
              <a:gd name="T13" fmla="*/ 2147483647 h 10"/>
              <a:gd name="T14" fmla="*/ 0 w 8"/>
              <a:gd name="T15" fmla="*/ 2147483647 h 10"/>
              <a:gd name="T16" fmla="*/ 2147483647 w 8"/>
              <a:gd name="T17" fmla="*/ 2147483647 h 10"/>
              <a:gd name="T18" fmla="*/ 2147483647 w 8"/>
              <a:gd name="T19" fmla="*/ 2147483647 h 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" h="10">
                <a:moveTo>
                  <a:pt x="4" y="10"/>
                </a:moveTo>
                <a:lnTo>
                  <a:pt x="4" y="10"/>
                </a:lnTo>
                <a:lnTo>
                  <a:pt x="7" y="8"/>
                </a:lnTo>
                <a:lnTo>
                  <a:pt x="8" y="6"/>
                </a:lnTo>
                <a:lnTo>
                  <a:pt x="7" y="2"/>
                </a:lnTo>
                <a:lnTo>
                  <a:pt x="4" y="0"/>
                </a:lnTo>
                <a:lnTo>
                  <a:pt x="2" y="2"/>
                </a:lnTo>
                <a:lnTo>
                  <a:pt x="0" y="6"/>
                </a:lnTo>
                <a:lnTo>
                  <a:pt x="2" y="8"/>
                </a:lnTo>
                <a:lnTo>
                  <a:pt x="4" y="1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87" name="Freeform 405"/>
          <p:cNvSpPr>
            <a:spLocks/>
          </p:cNvSpPr>
          <p:nvPr/>
        </p:nvSpPr>
        <p:spPr bwMode="auto">
          <a:xfrm>
            <a:off x="5603875" y="3271838"/>
            <a:ext cx="9525" cy="7937"/>
          </a:xfrm>
          <a:custGeom>
            <a:avLst/>
            <a:gdLst>
              <a:gd name="T0" fmla="*/ 2147483647 w 17"/>
              <a:gd name="T1" fmla="*/ 2147483647 h 15"/>
              <a:gd name="T2" fmla="*/ 2147483647 w 17"/>
              <a:gd name="T3" fmla="*/ 2147483647 h 15"/>
              <a:gd name="T4" fmla="*/ 2147483647 w 17"/>
              <a:gd name="T5" fmla="*/ 2147483647 h 15"/>
              <a:gd name="T6" fmla="*/ 2147483647 w 17"/>
              <a:gd name="T7" fmla="*/ 2147483647 h 15"/>
              <a:gd name="T8" fmla="*/ 2147483647 w 17"/>
              <a:gd name="T9" fmla="*/ 2147483647 h 15"/>
              <a:gd name="T10" fmla="*/ 2147483647 w 17"/>
              <a:gd name="T11" fmla="*/ 2147483647 h 15"/>
              <a:gd name="T12" fmla="*/ 2147483647 w 17"/>
              <a:gd name="T13" fmla="*/ 2147483647 h 15"/>
              <a:gd name="T14" fmla="*/ 2147483647 w 17"/>
              <a:gd name="T15" fmla="*/ 2147483647 h 15"/>
              <a:gd name="T16" fmla="*/ 2147483647 w 17"/>
              <a:gd name="T17" fmla="*/ 0 h 15"/>
              <a:gd name="T18" fmla="*/ 2147483647 w 17"/>
              <a:gd name="T19" fmla="*/ 0 h 15"/>
              <a:gd name="T20" fmla="*/ 2147483647 w 17"/>
              <a:gd name="T21" fmla="*/ 0 h 15"/>
              <a:gd name="T22" fmla="*/ 2147483647 w 17"/>
              <a:gd name="T23" fmla="*/ 2147483647 h 15"/>
              <a:gd name="T24" fmla="*/ 0 w 17"/>
              <a:gd name="T25" fmla="*/ 2147483647 h 15"/>
              <a:gd name="T26" fmla="*/ 0 w 17"/>
              <a:gd name="T27" fmla="*/ 2147483647 h 15"/>
              <a:gd name="T28" fmla="*/ 0 w 17"/>
              <a:gd name="T29" fmla="*/ 2147483647 h 15"/>
              <a:gd name="T30" fmla="*/ 2147483647 w 17"/>
              <a:gd name="T31" fmla="*/ 2147483647 h 15"/>
              <a:gd name="T32" fmla="*/ 2147483647 w 17"/>
              <a:gd name="T33" fmla="*/ 2147483647 h 15"/>
              <a:gd name="T34" fmla="*/ 2147483647 w 17"/>
              <a:gd name="T35" fmla="*/ 2147483647 h 1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7" h="15">
                <a:moveTo>
                  <a:pt x="9" y="15"/>
                </a:moveTo>
                <a:lnTo>
                  <a:pt x="9" y="15"/>
                </a:lnTo>
                <a:lnTo>
                  <a:pt x="11" y="15"/>
                </a:lnTo>
                <a:lnTo>
                  <a:pt x="14" y="14"/>
                </a:lnTo>
                <a:lnTo>
                  <a:pt x="15" y="11"/>
                </a:lnTo>
                <a:lnTo>
                  <a:pt x="17" y="8"/>
                </a:lnTo>
                <a:lnTo>
                  <a:pt x="15" y="4"/>
                </a:lnTo>
                <a:lnTo>
                  <a:pt x="14" y="1"/>
                </a:lnTo>
                <a:lnTo>
                  <a:pt x="11" y="0"/>
                </a:lnTo>
                <a:lnTo>
                  <a:pt x="9" y="0"/>
                </a:lnTo>
                <a:lnTo>
                  <a:pt x="5" y="0"/>
                </a:lnTo>
                <a:lnTo>
                  <a:pt x="3" y="1"/>
                </a:lnTo>
                <a:lnTo>
                  <a:pt x="0" y="4"/>
                </a:lnTo>
                <a:lnTo>
                  <a:pt x="0" y="8"/>
                </a:lnTo>
                <a:lnTo>
                  <a:pt x="0" y="11"/>
                </a:lnTo>
                <a:lnTo>
                  <a:pt x="3" y="14"/>
                </a:lnTo>
                <a:lnTo>
                  <a:pt x="5" y="15"/>
                </a:lnTo>
                <a:lnTo>
                  <a:pt x="9" y="1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88" name="Freeform 407"/>
          <p:cNvSpPr>
            <a:spLocks/>
          </p:cNvSpPr>
          <p:nvPr/>
        </p:nvSpPr>
        <p:spPr bwMode="auto">
          <a:xfrm>
            <a:off x="5602288" y="3332163"/>
            <a:ext cx="9525" cy="6350"/>
          </a:xfrm>
          <a:custGeom>
            <a:avLst/>
            <a:gdLst>
              <a:gd name="T0" fmla="*/ 2147483647 w 15"/>
              <a:gd name="T1" fmla="*/ 2147483647 h 14"/>
              <a:gd name="T2" fmla="*/ 2147483647 w 15"/>
              <a:gd name="T3" fmla="*/ 2147483647 h 14"/>
              <a:gd name="T4" fmla="*/ 2147483647 w 15"/>
              <a:gd name="T5" fmla="*/ 2147483647 h 14"/>
              <a:gd name="T6" fmla="*/ 2147483647 w 15"/>
              <a:gd name="T7" fmla="*/ 2147483647 h 14"/>
              <a:gd name="T8" fmla="*/ 2147483647 w 15"/>
              <a:gd name="T9" fmla="*/ 2147483647 h 14"/>
              <a:gd name="T10" fmla="*/ 2147483647 w 15"/>
              <a:gd name="T11" fmla="*/ 2147483647 h 14"/>
              <a:gd name="T12" fmla="*/ 2147483647 w 15"/>
              <a:gd name="T13" fmla="*/ 2147483647 h 14"/>
              <a:gd name="T14" fmla="*/ 2147483647 w 15"/>
              <a:gd name="T15" fmla="*/ 0 h 14"/>
              <a:gd name="T16" fmla="*/ 2147483647 w 15"/>
              <a:gd name="T17" fmla="*/ 0 h 14"/>
              <a:gd name="T18" fmla="*/ 2147483647 w 15"/>
              <a:gd name="T19" fmla="*/ 0 h 14"/>
              <a:gd name="T20" fmla="*/ 2147483647 w 15"/>
              <a:gd name="T21" fmla="*/ 2147483647 h 14"/>
              <a:gd name="T22" fmla="*/ 2147483647 w 15"/>
              <a:gd name="T23" fmla="*/ 2147483647 h 14"/>
              <a:gd name="T24" fmla="*/ 0 w 15"/>
              <a:gd name="T25" fmla="*/ 2147483647 h 14"/>
              <a:gd name="T26" fmla="*/ 2147483647 w 15"/>
              <a:gd name="T27" fmla="*/ 2147483647 h 14"/>
              <a:gd name="T28" fmla="*/ 2147483647 w 15"/>
              <a:gd name="T29" fmla="*/ 2147483647 h 14"/>
              <a:gd name="T30" fmla="*/ 2147483647 w 15"/>
              <a:gd name="T31" fmla="*/ 2147483647 h 14"/>
              <a:gd name="T32" fmla="*/ 2147483647 w 15"/>
              <a:gd name="T33" fmla="*/ 2147483647 h 14"/>
              <a:gd name="T34" fmla="*/ 2147483647 w 15"/>
              <a:gd name="T35" fmla="*/ 2147483647 h 1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5" h="14">
                <a:moveTo>
                  <a:pt x="11" y="14"/>
                </a:moveTo>
                <a:lnTo>
                  <a:pt x="11" y="14"/>
                </a:lnTo>
                <a:lnTo>
                  <a:pt x="12" y="12"/>
                </a:lnTo>
                <a:lnTo>
                  <a:pt x="14" y="10"/>
                </a:lnTo>
                <a:lnTo>
                  <a:pt x="15" y="7"/>
                </a:lnTo>
                <a:lnTo>
                  <a:pt x="14" y="4"/>
                </a:lnTo>
                <a:lnTo>
                  <a:pt x="12" y="2"/>
                </a:lnTo>
                <a:lnTo>
                  <a:pt x="11" y="0"/>
                </a:lnTo>
                <a:lnTo>
                  <a:pt x="8" y="0"/>
                </a:lnTo>
                <a:lnTo>
                  <a:pt x="6" y="0"/>
                </a:lnTo>
                <a:lnTo>
                  <a:pt x="3" y="2"/>
                </a:lnTo>
                <a:lnTo>
                  <a:pt x="1" y="4"/>
                </a:lnTo>
                <a:lnTo>
                  <a:pt x="0" y="7"/>
                </a:lnTo>
                <a:lnTo>
                  <a:pt x="1" y="10"/>
                </a:lnTo>
                <a:lnTo>
                  <a:pt x="3" y="12"/>
                </a:lnTo>
                <a:lnTo>
                  <a:pt x="6" y="14"/>
                </a:lnTo>
                <a:lnTo>
                  <a:pt x="8" y="14"/>
                </a:lnTo>
                <a:lnTo>
                  <a:pt x="11" y="14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89" name="Freeform 408"/>
          <p:cNvSpPr>
            <a:spLocks/>
          </p:cNvSpPr>
          <p:nvPr/>
        </p:nvSpPr>
        <p:spPr bwMode="auto">
          <a:xfrm>
            <a:off x="5599113" y="3349625"/>
            <a:ext cx="6350" cy="6350"/>
          </a:xfrm>
          <a:custGeom>
            <a:avLst/>
            <a:gdLst>
              <a:gd name="T0" fmla="*/ 2147483647 w 9"/>
              <a:gd name="T1" fmla="*/ 2147483647 h 9"/>
              <a:gd name="T2" fmla="*/ 2147483647 w 9"/>
              <a:gd name="T3" fmla="*/ 2147483647 h 9"/>
              <a:gd name="T4" fmla="*/ 2147483647 w 9"/>
              <a:gd name="T5" fmla="*/ 2147483647 h 9"/>
              <a:gd name="T6" fmla="*/ 2147483647 w 9"/>
              <a:gd name="T7" fmla="*/ 2147483647 h 9"/>
              <a:gd name="T8" fmla="*/ 2147483647 w 9"/>
              <a:gd name="T9" fmla="*/ 0 h 9"/>
              <a:gd name="T10" fmla="*/ 2147483647 w 9"/>
              <a:gd name="T11" fmla="*/ 2147483647 h 9"/>
              <a:gd name="T12" fmla="*/ 0 w 9"/>
              <a:gd name="T13" fmla="*/ 2147483647 h 9"/>
              <a:gd name="T14" fmla="*/ 2147483647 w 9"/>
              <a:gd name="T15" fmla="*/ 2147483647 h 9"/>
              <a:gd name="T16" fmla="*/ 2147483647 w 9"/>
              <a:gd name="T17" fmla="*/ 2147483647 h 9"/>
              <a:gd name="T18" fmla="*/ 2147483647 w 9"/>
              <a:gd name="T19" fmla="*/ 2147483647 h 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" h="9">
                <a:moveTo>
                  <a:pt x="6" y="8"/>
                </a:moveTo>
                <a:lnTo>
                  <a:pt x="6" y="8"/>
                </a:lnTo>
                <a:lnTo>
                  <a:pt x="9" y="4"/>
                </a:lnTo>
                <a:lnTo>
                  <a:pt x="8" y="1"/>
                </a:lnTo>
                <a:lnTo>
                  <a:pt x="4" y="0"/>
                </a:lnTo>
                <a:lnTo>
                  <a:pt x="1" y="1"/>
                </a:lnTo>
                <a:lnTo>
                  <a:pt x="0" y="4"/>
                </a:lnTo>
                <a:lnTo>
                  <a:pt x="1" y="6"/>
                </a:lnTo>
                <a:lnTo>
                  <a:pt x="4" y="9"/>
                </a:lnTo>
                <a:lnTo>
                  <a:pt x="6" y="8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90" name="Freeform 409"/>
          <p:cNvSpPr>
            <a:spLocks/>
          </p:cNvSpPr>
          <p:nvPr/>
        </p:nvSpPr>
        <p:spPr bwMode="auto">
          <a:xfrm>
            <a:off x="5578475" y="3368675"/>
            <a:ext cx="53975" cy="39688"/>
          </a:xfrm>
          <a:custGeom>
            <a:avLst/>
            <a:gdLst>
              <a:gd name="T0" fmla="*/ 2147483647 w 101"/>
              <a:gd name="T1" fmla="*/ 0 h 72"/>
              <a:gd name="T2" fmla="*/ 2147483647 w 101"/>
              <a:gd name="T3" fmla="*/ 0 h 72"/>
              <a:gd name="T4" fmla="*/ 2147483647 w 101"/>
              <a:gd name="T5" fmla="*/ 0 h 72"/>
              <a:gd name="T6" fmla="*/ 2147483647 w 101"/>
              <a:gd name="T7" fmla="*/ 2147483647 h 72"/>
              <a:gd name="T8" fmla="*/ 2147483647 w 101"/>
              <a:gd name="T9" fmla="*/ 2147483647 h 72"/>
              <a:gd name="T10" fmla="*/ 2147483647 w 101"/>
              <a:gd name="T11" fmla="*/ 2147483647 h 72"/>
              <a:gd name="T12" fmla="*/ 2147483647 w 101"/>
              <a:gd name="T13" fmla="*/ 2147483647 h 72"/>
              <a:gd name="T14" fmla="*/ 2147483647 w 101"/>
              <a:gd name="T15" fmla="*/ 2147483647 h 72"/>
              <a:gd name="T16" fmla="*/ 2147483647 w 101"/>
              <a:gd name="T17" fmla="*/ 2147483647 h 72"/>
              <a:gd name="T18" fmla="*/ 2147483647 w 101"/>
              <a:gd name="T19" fmla="*/ 2147483647 h 72"/>
              <a:gd name="T20" fmla="*/ 0 w 101"/>
              <a:gd name="T21" fmla="*/ 2147483647 h 72"/>
              <a:gd name="T22" fmla="*/ 0 w 101"/>
              <a:gd name="T23" fmla="*/ 2147483647 h 72"/>
              <a:gd name="T24" fmla="*/ 2147483647 w 101"/>
              <a:gd name="T25" fmla="*/ 2147483647 h 72"/>
              <a:gd name="T26" fmla="*/ 2147483647 w 101"/>
              <a:gd name="T27" fmla="*/ 2147483647 h 72"/>
              <a:gd name="T28" fmla="*/ 2147483647 w 101"/>
              <a:gd name="T29" fmla="*/ 2147483647 h 72"/>
              <a:gd name="T30" fmla="*/ 2147483647 w 101"/>
              <a:gd name="T31" fmla="*/ 2147483647 h 72"/>
              <a:gd name="T32" fmla="*/ 2147483647 w 101"/>
              <a:gd name="T33" fmla="*/ 2147483647 h 72"/>
              <a:gd name="T34" fmla="*/ 2147483647 w 101"/>
              <a:gd name="T35" fmla="*/ 2147483647 h 72"/>
              <a:gd name="T36" fmla="*/ 2147483647 w 101"/>
              <a:gd name="T37" fmla="*/ 2147483647 h 72"/>
              <a:gd name="T38" fmla="*/ 2147483647 w 101"/>
              <a:gd name="T39" fmla="*/ 2147483647 h 72"/>
              <a:gd name="T40" fmla="*/ 2147483647 w 101"/>
              <a:gd name="T41" fmla="*/ 2147483647 h 72"/>
              <a:gd name="T42" fmla="*/ 2147483647 w 101"/>
              <a:gd name="T43" fmla="*/ 0 h 7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01" h="72">
                <a:moveTo>
                  <a:pt x="75" y="0"/>
                </a:moveTo>
                <a:lnTo>
                  <a:pt x="75" y="0"/>
                </a:lnTo>
                <a:lnTo>
                  <a:pt x="71" y="0"/>
                </a:lnTo>
                <a:lnTo>
                  <a:pt x="61" y="3"/>
                </a:lnTo>
                <a:lnTo>
                  <a:pt x="49" y="7"/>
                </a:lnTo>
                <a:lnTo>
                  <a:pt x="41" y="8"/>
                </a:lnTo>
                <a:lnTo>
                  <a:pt x="32" y="9"/>
                </a:lnTo>
                <a:lnTo>
                  <a:pt x="23" y="9"/>
                </a:lnTo>
                <a:lnTo>
                  <a:pt x="22" y="11"/>
                </a:lnTo>
                <a:lnTo>
                  <a:pt x="2" y="54"/>
                </a:lnTo>
                <a:lnTo>
                  <a:pt x="0" y="61"/>
                </a:lnTo>
                <a:lnTo>
                  <a:pt x="0" y="65"/>
                </a:lnTo>
                <a:lnTo>
                  <a:pt x="1" y="68"/>
                </a:lnTo>
                <a:lnTo>
                  <a:pt x="4" y="71"/>
                </a:lnTo>
                <a:lnTo>
                  <a:pt x="7" y="72"/>
                </a:lnTo>
                <a:lnTo>
                  <a:pt x="94" y="72"/>
                </a:lnTo>
                <a:lnTo>
                  <a:pt x="97" y="71"/>
                </a:lnTo>
                <a:lnTo>
                  <a:pt x="101" y="68"/>
                </a:lnTo>
                <a:lnTo>
                  <a:pt x="101" y="65"/>
                </a:lnTo>
                <a:lnTo>
                  <a:pt x="101" y="61"/>
                </a:lnTo>
                <a:lnTo>
                  <a:pt x="99" y="54"/>
                </a:lnTo>
                <a:lnTo>
                  <a:pt x="75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91" name="Freeform 410"/>
          <p:cNvSpPr>
            <a:spLocks/>
          </p:cNvSpPr>
          <p:nvPr/>
        </p:nvSpPr>
        <p:spPr bwMode="auto">
          <a:xfrm>
            <a:off x="4692650" y="3273425"/>
            <a:ext cx="17463" cy="30163"/>
          </a:xfrm>
          <a:custGeom>
            <a:avLst/>
            <a:gdLst>
              <a:gd name="T0" fmla="*/ 2147483647 w 30"/>
              <a:gd name="T1" fmla="*/ 2147483647 h 56"/>
              <a:gd name="T2" fmla="*/ 2147483647 w 30"/>
              <a:gd name="T3" fmla="*/ 2147483647 h 56"/>
              <a:gd name="T4" fmla="*/ 2147483647 w 30"/>
              <a:gd name="T5" fmla="*/ 2147483647 h 56"/>
              <a:gd name="T6" fmla="*/ 2147483647 w 30"/>
              <a:gd name="T7" fmla="*/ 2147483647 h 56"/>
              <a:gd name="T8" fmla="*/ 2147483647 w 30"/>
              <a:gd name="T9" fmla="*/ 2147483647 h 56"/>
              <a:gd name="T10" fmla="*/ 2147483647 w 30"/>
              <a:gd name="T11" fmla="*/ 2147483647 h 56"/>
              <a:gd name="T12" fmla="*/ 2147483647 w 30"/>
              <a:gd name="T13" fmla="*/ 0 h 56"/>
              <a:gd name="T14" fmla="*/ 2147483647 w 30"/>
              <a:gd name="T15" fmla="*/ 2147483647 h 56"/>
              <a:gd name="T16" fmla="*/ 2147483647 w 30"/>
              <a:gd name="T17" fmla="*/ 2147483647 h 56"/>
              <a:gd name="T18" fmla="*/ 2147483647 w 30"/>
              <a:gd name="T19" fmla="*/ 2147483647 h 56"/>
              <a:gd name="T20" fmla="*/ 0 w 30"/>
              <a:gd name="T21" fmla="*/ 2147483647 h 56"/>
              <a:gd name="T22" fmla="*/ 0 w 30"/>
              <a:gd name="T23" fmla="*/ 2147483647 h 56"/>
              <a:gd name="T24" fmla="*/ 2147483647 w 30"/>
              <a:gd name="T25" fmla="*/ 2147483647 h 5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0" h="56">
                <a:moveTo>
                  <a:pt x="15" y="56"/>
                </a:moveTo>
                <a:lnTo>
                  <a:pt x="15" y="56"/>
                </a:lnTo>
                <a:lnTo>
                  <a:pt x="30" y="52"/>
                </a:lnTo>
                <a:lnTo>
                  <a:pt x="16" y="7"/>
                </a:lnTo>
                <a:lnTo>
                  <a:pt x="13" y="3"/>
                </a:lnTo>
                <a:lnTo>
                  <a:pt x="12" y="2"/>
                </a:lnTo>
                <a:lnTo>
                  <a:pt x="9" y="0"/>
                </a:lnTo>
                <a:lnTo>
                  <a:pt x="5" y="2"/>
                </a:lnTo>
                <a:lnTo>
                  <a:pt x="2" y="3"/>
                </a:lnTo>
                <a:lnTo>
                  <a:pt x="1" y="6"/>
                </a:lnTo>
                <a:lnTo>
                  <a:pt x="0" y="9"/>
                </a:lnTo>
                <a:lnTo>
                  <a:pt x="0" y="11"/>
                </a:lnTo>
                <a:lnTo>
                  <a:pt x="15" y="56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92" name="Freeform 411"/>
          <p:cNvSpPr>
            <a:spLocks/>
          </p:cNvSpPr>
          <p:nvPr/>
        </p:nvSpPr>
        <p:spPr bwMode="auto">
          <a:xfrm>
            <a:off x="4729163" y="3386138"/>
            <a:ext cx="15875" cy="30162"/>
          </a:xfrm>
          <a:custGeom>
            <a:avLst/>
            <a:gdLst>
              <a:gd name="T0" fmla="*/ 2147483647 w 30"/>
              <a:gd name="T1" fmla="*/ 0 h 57"/>
              <a:gd name="T2" fmla="*/ 2147483647 w 30"/>
              <a:gd name="T3" fmla="*/ 0 h 57"/>
              <a:gd name="T4" fmla="*/ 0 w 30"/>
              <a:gd name="T5" fmla="*/ 2147483647 h 57"/>
              <a:gd name="T6" fmla="*/ 2147483647 w 30"/>
              <a:gd name="T7" fmla="*/ 2147483647 h 57"/>
              <a:gd name="T8" fmla="*/ 2147483647 w 30"/>
              <a:gd name="T9" fmla="*/ 2147483647 h 57"/>
              <a:gd name="T10" fmla="*/ 2147483647 w 30"/>
              <a:gd name="T11" fmla="*/ 2147483647 h 57"/>
              <a:gd name="T12" fmla="*/ 2147483647 w 30"/>
              <a:gd name="T13" fmla="*/ 2147483647 h 57"/>
              <a:gd name="T14" fmla="*/ 2147483647 w 30"/>
              <a:gd name="T15" fmla="*/ 2147483647 h 57"/>
              <a:gd name="T16" fmla="*/ 2147483647 w 30"/>
              <a:gd name="T17" fmla="*/ 2147483647 h 57"/>
              <a:gd name="T18" fmla="*/ 2147483647 w 30"/>
              <a:gd name="T19" fmla="*/ 2147483647 h 57"/>
              <a:gd name="T20" fmla="*/ 2147483647 w 30"/>
              <a:gd name="T21" fmla="*/ 2147483647 h 57"/>
              <a:gd name="T22" fmla="*/ 2147483647 w 30"/>
              <a:gd name="T23" fmla="*/ 2147483647 h 57"/>
              <a:gd name="T24" fmla="*/ 2147483647 w 30"/>
              <a:gd name="T25" fmla="*/ 0 h 5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30" h="57">
                <a:moveTo>
                  <a:pt x="15" y="0"/>
                </a:moveTo>
                <a:lnTo>
                  <a:pt x="15" y="0"/>
                </a:lnTo>
                <a:lnTo>
                  <a:pt x="0" y="5"/>
                </a:lnTo>
                <a:lnTo>
                  <a:pt x="15" y="51"/>
                </a:lnTo>
                <a:lnTo>
                  <a:pt x="16" y="53"/>
                </a:lnTo>
                <a:lnTo>
                  <a:pt x="18" y="55"/>
                </a:lnTo>
                <a:lnTo>
                  <a:pt x="22" y="57"/>
                </a:lnTo>
                <a:lnTo>
                  <a:pt x="25" y="57"/>
                </a:lnTo>
                <a:lnTo>
                  <a:pt x="27" y="54"/>
                </a:lnTo>
                <a:lnTo>
                  <a:pt x="30" y="53"/>
                </a:lnTo>
                <a:lnTo>
                  <a:pt x="30" y="50"/>
                </a:lnTo>
                <a:lnTo>
                  <a:pt x="30" y="46"/>
                </a:lnTo>
                <a:lnTo>
                  <a:pt x="15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93" name="Freeform 412"/>
          <p:cNvSpPr>
            <a:spLocks/>
          </p:cNvSpPr>
          <p:nvPr/>
        </p:nvSpPr>
        <p:spPr bwMode="auto">
          <a:xfrm>
            <a:off x="4645025" y="3324225"/>
            <a:ext cx="30163" cy="14288"/>
          </a:xfrm>
          <a:custGeom>
            <a:avLst/>
            <a:gdLst>
              <a:gd name="T0" fmla="*/ 2147483647 w 54"/>
              <a:gd name="T1" fmla="*/ 2147483647 h 26"/>
              <a:gd name="T2" fmla="*/ 2147483647 w 54"/>
              <a:gd name="T3" fmla="*/ 0 h 26"/>
              <a:gd name="T4" fmla="*/ 2147483647 w 54"/>
              <a:gd name="T5" fmla="*/ 0 h 26"/>
              <a:gd name="T6" fmla="*/ 2147483647 w 54"/>
              <a:gd name="T7" fmla="*/ 2147483647 h 26"/>
              <a:gd name="T8" fmla="*/ 2147483647 w 54"/>
              <a:gd name="T9" fmla="*/ 2147483647 h 26"/>
              <a:gd name="T10" fmla="*/ 0 w 54"/>
              <a:gd name="T11" fmla="*/ 2147483647 h 26"/>
              <a:gd name="T12" fmla="*/ 0 w 54"/>
              <a:gd name="T13" fmla="*/ 2147483647 h 26"/>
              <a:gd name="T14" fmla="*/ 2147483647 w 54"/>
              <a:gd name="T15" fmla="*/ 2147483647 h 26"/>
              <a:gd name="T16" fmla="*/ 2147483647 w 54"/>
              <a:gd name="T17" fmla="*/ 2147483647 h 26"/>
              <a:gd name="T18" fmla="*/ 2147483647 w 54"/>
              <a:gd name="T19" fmla="*/ 2147483647 h 26"/>
              <a:gd name="T20" fmla="*/ 2147483647 w 54"/>
              <a:gd name="T21" fmla="*/ 2147483647 h 26"/>
              <a:gd name="T22" fmla="*/ 2147483647 w 54"/>
              <a:gd name="T23" fmla="*/ 2147483647 h 2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4" h="26">
                <a:moveTo>
                  <a:pt x="54" y="11"/>
                </a:moveTo>
                <a:lnTo>
                  <a:pt x="9" y="0"/>
                </a:lnTo>
                <a:lnTo>
                  <a:pt x="7" y="0"/>
                </a:lnTo>
                <a:lnTo>
                  <a:pt x="4" y="2"/>
                </a:lnTo>
                <a:lnTo>
                  <a:pt x="1" y="4"/>
                </a:lnTo>
                <a:lnTo>
                  <a:pt x="0" y="7"/>
                </a:lnTo>
                <a:lnTo>
                  <a:pt x="0" y="10"/>
                </a:lnTo>
                <a:lnTo>
                  <a:pt x="1" y="13"/>
                </a:lnTo>
                <a:lnTo>
                  <a:pt x="4" y="15"/>
                </a:lnTo>
                <a:lnTo>
                  <a:pt x="7" y="17"/>
                </a:lnTo>
                <a:lnTo>
                  <a:pt x="52" y="26"/>
                </a:lnTo>
                <a:lnTo>
                  <a:pt x="54" y="1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94" name="Freeform 413"/>
          <p:cNvSpPr>
            <a:spLocks/>
          </p:cNvSpPr>
          <p:nvPr/>
        </p:nvSpPr>
        <p:spPr bwMode="auto">
          <a:xfrm>
            <a:off x="4762500" y="3349625"/>
            <a:ext cx="30163" cy="15875"/>
          </a:xfrm>
          <a:custGeom>
            <a:avLst/>
            <a:gdLst>
              <a:gd name="T0" fmla="*/ 2147483647 w 58"/>
              <a:gd name="T1" fmla="*/ 2147483647 h 27"/>
              <a:gd name="T2" fmla="*/ 2147483647 w 58"/>
              <a:gd name="T3" fmla="*/ 0 h 27"/>
              <a:gd name="T4" fmla="*/ 0 w 58"/>
              <a:gd name="T5" fmla="*/ 2147483647 h 27"/>
              <a:gd name="T6" fmla="*/ 2147483647 w 58"/>
              <a:gd name="T7" fmla="*/ 2147483647 h 27"/>
              <a:gd name="T8" fmla="*/ 2147483647 w 58"/>
              <a:gd name="T9" fmla="*/ 2147483647 h 27"/>
              <a:gd name="T10" fmla="*/ 2147483647 w 58"/>
              <a:gd name="T11" fmla="*/ 2147483647 h 27"/>
              <a:gd name="T12" fmla="*/ 2147483647 w 58"/>
              <a:gd name="T13" fmla="*/ 2147483647 h 27"/>
              <a:gd name="T14" fmla="*/ 2147483647 w 58"/>
              <a:gd name="T15" fmla="*/ 2147483647 h 27"/>
              <a:gd name="T16" fmla="*/ 2147483647 w 58"/>
              <a:gd name="T17" fmla="*/ 2147483647 h 27"/>
              <a:gd name="T18" fmla="*/ 2147483647 w 58"/>
              <a:gd name="T19" fmla="*/ 2147483647 h 27"/>
              <a:gd name="T20" fmla="*/ 2147483647 w 58"/>
              <a:gd name="T21" fmla="*/ 2147483647 h 27"/>
              <a:gd name="T22" fmla="*/ 2147483647 w 58"/>
              <a:gd name="T23" fmla="*/ 2147483647 h 27"/>
              <a:gd name="T24" fmla="*/ 2147483647 w 58"/>
              <a:gd name="T25" fmla="*/ 2147483647 h 2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8" h="27">
                <a:moveTo>
                  <a:pt x="52" y="11"/>
                </a:moveTo>
                <a:lnTo>
                  <a:pt x="3" y="0"/>
                </a:lnTo>
                <a:lnTo>
                  <a:pt x="0" y="16"/>
                </a:lnTo>
                <a:lnTo>
                  <a:pt x="48" y="27"/>
                </a:lnTo>
                <a:lnTo>
                  <a:pt x="50" y="27"/>
                </a:lnTo>
                <a:lnTo>
                  <a:pt x="52" y="27"/>
                </a:lnTo>
                <a:lnTo>
                  <a:pt x="55" y="26"/>
                </a:lnTo>
                <a:lnTo>
                  <a:pt x="56" y="23"/>
                </a:lnTo>
                <a:lnTo>
                  <a:pt x="58" y="20"/>
                </a:lnTo>
                <a:lnTo>
                  <a:pt x="58" y="17"/>
                </a:lnTo>
                <a:lnTo>
                  <a:pt x="56" y="15"/>
                </a:lnTo>
                <a:lnTo>
                  <a:pt x="55" y="12"/>
                </a:lnTo>
                <a:lnTo>
                  <a:pt x="52" y="1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95" name="Freeform 414"/>
          <p:cNvSpPr>
            <a:spLocks/>
          </p:cNvSpPr>
          <p:nvPr/>
        </p:nvSpPr>
        <p:spPr bwMode="auto">
          <a:xfrm>
            <a:off x="4746625" y="3287713"/>
            <a:ext cx="25400" cy="26987"/>
          </a:xfrm>
          <a:custGeom>
            <a:avLst/>
            <a:gdLst>
              <a:gd name="T0" fmla="*/ 2147483647 w 46"/>
              <a:gd name="T1" fmla="*/ 2147483647 h 49"/>
              <a:gd name="T2" fmla="*/ 2147483647 w 46"/>
              <a:gd name="T3" fmla="*/ 2147483647 h 49"/>
              <a:gd name="T4" fmla="*/ 2147483647 w 46"/>
              <a:gd name="T5" fmla="*/ 2147483647 h 49"/>
              <a:gd name="T6" fmla="*/ 2147483647 w 46"/>
              <a:gd name="T7" fmla="*/ 2147483647 h 49"/>
              <a:gd name="T8" fmla="*/ 2147483647 w 46"/>
              <a:gd name="T9" fmla="*/ 2147483647 h 49"/>
              <a:gd name="T10" fmla="*/ 2147483647 w 46"/>
              <a:gd name="T11" fmla="*/ 2147483647 h 49"/>
              <a:gd name="T12" fmla="*/ 2147483647 w 46"/>
              <a:gd name="T13" fmla="*/ 0 h 49"/>
              <a:gd name="T14" fmla="*/ 2147483647 w 46"/>
              <a:gd name="T15" fmla="*/ 0 h 49"/>
              <a:gd name="T16" fmla="*/ 2147483647 w 46"/>
              <a:gd name="T17" fmla="*/ 0 h 49"/>
              <a:gd name="T18" fmla="*/ 2147483647 w 46"/>
              <a:gd name="T19" fmla="*/ 2147483647 h 49"/>
              <a:gd name="T20" fmla="*/ 0 w 46"/>
              <a:gd name="T21" fmla="*/ 2147483647 h 49"/>
              <a:gd name="T22" fmla="*/ 2147483647 w 46"/>
              <a:gd name="T23" fmla="*/ 2147483647 h 4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6" h="49">
                <a:moveTo>
                  <a:pt x="11" y="49"/>
                </a:moveTo>
                <a:lnTo>
                  <a:pt x="43" y="14"/>
                </a:lnTo>
                <a:lnTo>
                  <a:pt x="46" y="11"/>
                </a:lnTo>
                <a:lnTo>
                  <a:pt x="46" y="8"/>
                </a:lnTo>
                <a:lnTo>
                  <a:pt x="45" y="4"/>
                </a:lnTo>
                <a:lnTo>
                  <a:pt x="43" y="1"/>
                </a:lnTo>
                <a:lnTo>
                  <a:pt x="41" y="0"/>
                </a:lnTo>
                <a:lnTo>
                  <a:pt x="38" y="0"/>
                </a:lnTo>
                <a:lnTo>
                  <a:pt x="35" y="0"/>
                </a:lnTo>
                <a:lnTo>
                  <a:pt x="33" y="3"/>
                </a:lnTo>
                <a:lnTo>
                  <a:pt x="0" y="38"/>
                </a:lnTo>
                <a:lnTo>
                  <a:pt x="11" y="49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96" name="Freeform 415"/>
          <p:cNvSpPr>
            <a:spLocks/>
          </p:cNvSpPr>
          <p:nvPr/>
        </p:nvSpPr>
        <p:spPr bwMode="auto">
          <a:xfrm>
            <a:off x="4667250" y="3375025"/>
            <a:ext cx="25400" cy="26988"/>
          </a:xfrm>
          <a:custGeom>
            <a:avLst/>
            <a:gdLst>
              <a:gd name="T0" fmla="*/ 2147483647 w 47"/>
              <a:gd name="T1" fmla="*/ 2147483647 h 48"/>
              <a:gd name="T2" fmla="*/ 2147483647 w 47"/>
              <a:gd name="T3" fmla="*/ 2147483647 h 48"/>
              <a:gd name="T4" fmla="*/ 2147483647 w 47"/>
              <a:gd name="T5" fmla="*/ 2147483647 h 48"/>
              <a:gd name="T6" fmla="*/ 0 w 47"/>
              <a:gd name="T7" fmla="*/ 2147483647 h 48"/>
              <a:gd name="T8" fmla="*/ 2147483647 w 47"/>
              <a:gd name="T9" fmla="*/ 2147483647 h 48"/>
              <a:gd name="T10" fmla="*/ 2147483647 w 47"/>
              <a:gd name="T11" fmla="*/ 2147483647 h 48"/>
              <a:gd name="T12" fmla="*/ 2147483647 w 47"/>
              <a:gd name="T13" fmla="*/ 2147483647 h 48"/>
              <a:gd name="T14" fmla="*/ 2147483647 w 47"/>
              <a:gd name="T15" fmla="*/ 2147483647 h 48"/>
              <a:gd name="T16" fmla="*/ 2147483647 w 47"/>
              <a:gd name="T17" fmla="*/ 2147483647 h 48"/>
              <a:gd name="T18" fmla="*/ 2147483647 w 47"/>
              <a:gd name="T19" fmla="*/ 2147483647 h 48"/>
              <a:gd name="T20" fmla="*/ 2147483647 w 47"/>
              <a:gd name="T21" fmla="*/ 2147483647 h 48"/>
              <a:gd name="T22" fmla="*/ 2147483647 w 47"/>
              <a:gd name="T23" fmla="*/ 0 h 48"/>
              <a:gd name="T24" fmla="*/ 2147483647 w 47"/>
              <a:gd name="T25" fmla="*/ 2147483647 h 4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7" h="48">
                <a:moveTo>
                  <a:pt x="3" y="35"/>
                </a:moveTo>
                <a:lnTo>
                  <a:pt x="3" y="35"/>
                </a:lnTo>
                <a:lnTo>
                  <a:pt x="2" y="37"/>
                </a:lnTo>
                <a:lnTo>
                  <a:pt x="0" y="41"/>
                </a:lnTo>
                <a:lnTo>
                  <a:pt x="2" y="44"/>
                </a:lnTo>
                <a:lnTo>
                  <a:pt x="3" y="47"/>
                </a:lnTo>
                <a:lnTo>
                  <a:pt x="6" y="48"/>
                </a:lnTo>
                <a:lnTo>
                  <a:pt x="9" y="48"/>
                </a:lnTo>
                <a:lnTo>
                  <a:pt x="13" y="48"/>
                </a:lnTo>
                <a:lnTo>
                  <a:pt x="15" y="45"/>
                </a:lnTo>
                <a:lnTo>
                  <a:pt x="47" y="11"/>
                </a:lnTo>
                <a:lnTo>
                  <a:pt x="35" y="0"/>
                </a:lnTo>
                <a:lnTo>
                  <a:pt x="3" y="3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97" name="Freeform 416"/>
          <p:cNvSpPr>
            <a:spLocks noEditPoints="1"/>
          </p:cNvSpPr>
          <p:nvPr/>
        </p:nvSpPr>
        <p:spPr bwMode="auto">
          <a:xfrm>
            <a:off x="4678363" y="3305175"/>
            <a:ext cx="79375" cy="79375"/>
          </a:xfrm>
          <a:custGeom>
            <a:avLst/>
            <a:gdLst>
              <a:gd name="T0" fmla="*/ 2147483647 w 148"/>
              <a:gd name="T1" fmla="*/ 0 h 148"/>
              <a:gd name="T2" fmla="*/ 2147483647 w 148"/>
              <a:gd name="T3" fmla="*/ 2147483647 h 148"/>
              <a:gd name="T4" fmla="*/ 2147483647 w 148"/>
              <a:gd name="T5" fmla="*/ 2147483647 h 148"/>
              <a:gd name="T6" fmla="*/ 2147483647 w 148"/>
              <a:gd name="T7" fmla="*/ 2147483647 h 148"/>
              <a:gd name="T8" fmla="*/ 0 w 148"/>
              <a:gd name="T9" fmla="*/ 2147483647 h 148"/>
              <a:gd name="T10" fmla="*/ 2147483647 w 148"/>
              <a:gd name="T11" fmla="*/ 2147483647 h 148"/>
              <a:gd name="T12" fmla="*/ 2147483647 w 148"/>
              <a:gd name="T13" fmla="*/ 2147483647 h 148"/>
              <a:gd name="T14" fmla="*/ 2147483647 w 148"/>
              <a:gd name="T15" fmla="*/ 2147483647 h 148"/>
              <a:gd name="T16" fmla="*/ 2147483647 w 148"/>
              <a:gd name="T17" fmla="*/ 2147483647 h 148"/>
              <a:gd name="T18" fmla="*/ 2147483647 w 148"/>
              <a:gd name="T19" fmla="*/ 2147483647 h 148"/>
              <a:gd name="T20" fmla="*/ 2147483647 w 148"/>
              <a:gd name="T21" fmla="*/ 2147483647 h 148"/>
              <a:gd name="T22" fmla="*/ 2147483647 w 148"/>
              <a:gd name="T23" fmla="*/ 2147483647 h 148"/>
              <a:gd name="T24" fmla="*/ 2147483647 w 148"/>
              <a:gd name="T25" fmla="*/ 2147483647 h 148"/>
              <a:gd name="T26" fmla="*/ 2147483647 w 148"/>
              <a:gd name="T27" fmla="*/ 2147483647 h 148"/>
              <a:gd name="T28" fmla="*/ 2147483647 w 148"/>
              <a:gd name="T29" fmla="*/ 2147483647 h 148"/>
              <a:gd name="T30" fmla="*/ 2147483647 w 148"/>
              <a:gd name="T31" fmla="*/ 2147483647 h 148"/>
              <a:gd name="T32" fmla="*/ 2147483647 w 148"/>
              <a:gd name="T33" fmla="*/ 0 h 148"/>
              <a:gd name="T34" fmla="*/ 2147483647 w 148"/>
              <a:gd name="T35" fmla="*/ 2147483647 h 148"/>
              <a:gd name="T36" fmla="*/ 2147483647 w 148"/>
              <a:gd name="T37" fmla="*/ 2147483647 h 148"/>
              <a:gd name="T38" fmla="*/ 2147483647 w 148"/>
              <a:gd name="T39" fmla="*/ 2147483647 h 148"/>
              <a:gd name="T40" fmla="*/ 2147483647 w 148"/>
              <a:gd name="T41" fmla="*/ 2147483647 h 148"/>
              <a:gd name="T42" fmla="*/ 2147483647 w 148"/>
              <a:gd name="T43" fmla="*/ 2147483647 h 148"/>
              <a:gd name="T44" fmla="*/ 2147483647 w 148"/>
              <a:gd name="T45" fmla="*/ 2147483647 h 148"/>
              <a:gd name="T46" fmla="*/ 2147483647 w 148"/>
              <a:gd name="T47" fmla="*/ 2147483647 h 148"/>
              <a:gd name="T48" fmla="*/ 2147483647 w 148"/>
              <a:gd name="T49" fmla="*/ 2147483647 h 148"/>
              <a:gd name="T50" fmla="*/ 2147483647 w 148"/>
              <a:gd name="T51" fmla="*/ 2147483647 h 148"/>
              <a:gd name="T52" fmla="*/ 2147483647 w 148"/>
              <a:gd name="T53" fmla="*/ 2147483647 h 148"/>
              <a:gd name="T54" fmla="*/ 2147483647 w 148"/>
              <a:gd name="T55" fmla="*/ 2147483647 h 148"/>
              <a:gd name="T56" fmla="*/ 2147483647 w 148"/>
              <a:gd name="T57" fmla="*/ 2147483647 h 148"/>
              <a:gd name="T58" fmla="*/ 2147483647 w 148"/>
              <a:gd name="T59" fmla="*/ 2147483647 h 148"/>
              <a:gd name="T60" fmla="*/ 2147483647 w 148"/>
              <a:gd name="T61" fmla="*/ 2147483647 h 148"/>
              <a:gd name="T62" fmla="*/ 2147483647 w 148"/>
              <a:gd name="T63" fmla="*/ 2147483647 h 148"/>
              <a:gd name="T64" fmla="*/ 2147483647 w 148"/>
              <a:gd name="T65" fmla="*/ 2147483647 h 148"/>
              <a:gd name="T66" fmla="*/ 2147483647 w 148"/>
              <a:gd name="T67" fmla="*/ 2147483647 h 14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48" h="148">
                <a:moveTo>
                  <a:pt x="74" y="0"/>
                </a:moveTo>
                <a:lnTo>
                  <a:pt x="74" y="0"/>
                </a:lnTo>
                <a:lnTo>
                  <a:pt x="59" y="2"/>
                </a:lnTo>
                <a:lnTo>
                  <a:pt x="45" y="6"/>
                </a:lnTo>
                <a:lnTo>
                  <a:pt x="33" y="13"/>
                </a:lnTo>
                <a:lnTo>
                  <a:pt x="22" y="22"/>
                </a:lnTo>
                <a:lnTo>
                  <a:pt x="13" y="33"/>
                </a:lnTo>
                <a:lnTo>
                  <a:pt x="6" y="45"/>
                </a:lnTo>
                <a:lnTo>
                  <a:pt x="2" y="59"/>
                </a:lnTo>
                <a:lnTo>
                  <a:pt x="0" y="74"/>
                </a:lnTo>
                <a:lnTo>
                  <a:pt x="2" y="89"/>
                </a:lnTo>
                <a:lnTo>
                  <a:pt x="6" y="103"/>
                </a:lnTo>
                <a:lnTo>
                  <a:pt x="13" y="115"/>
                </a:lnTo>
                <a:lnTo>
                  <a:pt x="22" y="126"/>
                </a:lnTo>
                <a:lnTo>
                  <a:pt x="33" y="136"/>
                </a:lnTo>
                <a:lnTo>
                  <a:pt x="45" y="142"/>
                </a:lnTo>
                <a:lnTo>
                  <a:pt x="59" y="146"/>
                </a:lnTo>
                <a:lnTo>
                  <a:pt x="74" y="148"/>
                </a:lnTo>
                <a:lnTo>
                  <a:pt x="89" y="146"/>
                </a:lnTo>
                <a:lnTo>
                  <a:pt x="103" y="142"/>
                </a:lnTo>
                <a:lnTo>
                  <a:pt x="115" y="136"/>
                </a:lnTo>
                <a:lnTo>
                  <a:pt x="126" y="126"/>
                </a:lnTo>
                <a:lnTo>
                  <a:pt x="135" y="115"/>
                </a:lnTo>
                <a:lnTo>
                  <a:pt x="142" y="103"/>
                </a:lnTo>
                <a:lnTo>
                  <a:pt x="146" y="89"/>
                </a:lnTo>
                <a:lnTo>
                  <a:pt x="148" y="74"/>
                </a:lnTo>
                <a:lnTo>
                  <a:pt x="146" y="59"/>
                </a:lnTo>
                <a:lnTo>
                  <a:pt x="142" y="45"/>
                </a:lnTo>
                <a:lnTo>
                  <a:pt x="135" y="33"/>
                </a:lnTo>
                <a:lnTo>
                  <a:pt x="126" y="22"/>
                </a:lnTo>
                <a:lnTo>
                  <a:pt x="115" y="13"/>
                </a:lnTo>
                <a:lnTo>
                  <a:pt x="103" y="6"/>
                </a:lnTo>
                <a:lnTo>
                  <a:pt x="89" y="2"/>
                </a:lnTo>
                <a:lnTo>
                  <a:pt x="74" y="0"/>
                </a:lnTo>
                <a:close/>
                <a:moveTo>
                  <a:pt x="74" y="131"/>
                </a:moveTo>
                <a:lnTo>
                  <a:pt x="74" y="131"/>
                </a:lnTo>
                <a:lnTo>
                  <a:pt x="62" y="131"/>
                </a:lnTo>
                <a:lnTo>
                  <a:pt x="51" y="127"/>
                </a:lnTo>
                <a:lnTo>
                  <a:pt x="41" y="122"/>
                </a:lnTo>
                <a:lnTo>
                  <a:pt x="33" y="115"/>
                </a:lnTo>
                <a:lnTo>
                  <a:pt x="26" y="107"/>
                </a:lnTo>
                <a:lnTo>
                  <a:pt x="21" y="97"/>
                </a:lnTo>
                <a:lnTo>
                  <a:pt x="17" y="86"/>
                </a:lnTo>
                <a:lnTo>
                  <a:pt x="17" y="74"/>
                </a:lnTo>
                <a:lnTo>
                  <a:pt x="17" y="63"/>
                </a:lnTo>
                <a:lnTo>
                  <a:pt x="21" y="52"/>
                </a:lnTo>
                <a:lnTo>
                  <a:pt x="26" y="43"/>
                </a:lnTo>
                <a:lnTo>
                  <a:pt x="33" y="33"/>
                </a:lnTo>
                <a:lnTo>
                  <a:pt x="41" y="26"/>
                </a:lnTo>
                <a:lnTo>
                  <a:pt x="51" y="21"/>
                </a:lnTo>
                <a:lnTo>
                  <a:pt x="62" y="18"/>
                </a:lnTo>
                <a:lnTo>
                  <a:pt x="74" y="17"/>
                </a:lnTo>
                <a:lnTo>
                  <a:pt x="85" y="18"/>
                </a:lnTo>
                <a:lnTo>
                  <a:pt x="96" y="21"/>
                </a:lnTo>
                <a:lnTo>
                  <a:pt x="105" y="26"/>
                </a:lnTo>
                <a:lnTo>
                  <a:pt x="115" y="33"/>
                </a:lnTo>
                <a:lnTo>
                  <a:pt x="122" y="43"/>
                </a:lnTo>
                <a:lnTo>
                  <a:pt x="127" y="52"/>
                </a:lnTo>
                <a:lnTo>
                  <a:pt x="130" y="63"/>
                </a:lnTo>
                <a:lnTo>
                  <a:pt x="131" y="74"/>
                </a:lnTo>
                <a:lnTo>
                  <a:pt x="130" y="86"/>
                </a:lnTo>
                <a:lnTo>
                  <a:pt x="127" y="97"/>
                </a:lnTo>
                <a:lnTo>
                  <a:pt x="122" y="107"/>
                </a:lnTo>
                <a:lnTo>
                  <a:pt x="115" y="115"/>
                </a:lnTo>
                <a:lnTo>
                  <a:pt x="105" y="122"/>
                </a:lnTo>
                <a:lnTo>
                  <a:pt x="96" y="127"/>
                </a:lnTo>
                <a:lnTo>
                  <a:pt x="85" y="131"/>
                </a:lnTo>
                <a:lnTo>
                  <a:pt x="74" y="13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98" name="Freeform 417"/>
          <p:cNvSpPr>
            <a:spLocks noEditPoints="1"/>
          </p:cNvSpPr>
          <p:nvPr/>
        </p:nvSpPr>
        <p:spPr bwMode="auto">
          <a:xfrm>
            <a:off x="4940300" y="3297238"/>
            <a:ext cx="147638" cy="101600"/>
          </a:xfrm>
          <a:custGeom>
            <a:avLst/>
            <a:gdLst>
              <a:gd name="T0" fmla="*/ 2147483647 w 273"/>
              <a:gd name="T1" fmla="*/ 2147483647 h 188"/>
              <a:gd name="T2" fmla="*/ 2147483647 w 273"/>
              <a:gd name="T3" fmla="*/ 2147483647 h 188"/>
              <a:gd name="T4" fmla="*/ 2147483647 w 273"/>
              <a:gd name="T5" fmla="*/ 2147483647 h 188"/>
              <a:gd name="T6" fmla="*/ 2147483647 w 273"/>
              <a:gd name="T7" fmla="*/ 2147483647 h 188"/>
              <a:gd name="T8" fmla="*/ 0 w 273"/>
              <a:gd name="T9" fmla="*/ 2147483647 h 188"/>
              <a:gd name="T10" fmla="*/ 2147483647 w 273"/>
              <a:gd name="T11" fmla="*/ 2147483647 h 188"/>
              <a:gd name="T12" fmla="*/ 2147483647 w 273"/>
              <a:gd name="T13" fmla="*/ 2147483647 h 188"/>
              <a:gd name="T14" fmla="*/ 2147483647 w 273"/>
              <a:gd name="T15" fmla="*/ 2147483647 h 188"/>
              <a:gd name="T16" fmla="*/ 2147483647 w 273"/>
              <a:gd name="T17" fmla="*/ 2147483647 h 188"/>
              <a:gd name="T18" fmla="*/ 2147483647 w 273"/>
              <a:gd name="T19" fmla="*/ 2147483647 h 188"/>
              <a:gd name="T20" fmla="*/ 2147483647 w 273"/>
              <a:gd name="T21" fmla="*/ 0 h 188"/>
              <a:gd name="T22" fmla="*/ 2147483647 w 273"/>
              <a:gd name="T23" fmla="*/ 2147483647 h 188"/>
              <a:gd name="T24" fmla="*/ 2147483647 w 273"/>
              <a:gd name="T25" fmla="*/ 2147483647 h 188"/>
              <a:gd name="T26" fmla="*/ 2147483647 w 273"/>
              <a:gd name="T27" fmla="*/ 2147483647 h 188"/>
              <a:gd name="T28" fmla="*/ 2147483647 w 273"/>
              <a:gd name="T29" fmla="*/ 2147483647 h 188"/>
              <a:gd name="T30" fmla="*/ 2147483647 w 273"/>
              <a:gd name="T31" fmla="*/ 2147483647 h 188"/>
              <a:gd name="T32" fmla="*/ 2147483647 w 273"/>
              <a:gd name="T33" fmla="*/ 2147483647 h 188"/>
              <a:gd name="T34" fmla="*/ 2147483647 w 273"/>
              <a:gd name="T35" fmla="*/ 2147483647 h 188"/>
              <a:gd name="T36" fmla="*/ 2147483647 w 273"/>
              <a:gd name="T37" fmla="*/ 2147483647 h 188"/>
              <a:gd name="T38" fmla="*/ 2147483647 w 273"/>
              <a:gd name="T39" fmla="*/ 2147483647 h 188"/>
              <a:gd name="T40" fmla="*/ 2147483647 w 273"/>
              <a:gd name="T41" fmla="*/ 2147483647 h 188"/>
              <a:gd name="T42" fmla="*/ 2147483647 w 273"/>
              <a:gd name="T43" fmla="*/ 2147483647 h 188"/>
              <a:gd name="T44" fmla="*/ 2147483647 w 273"/>
              <a:gd name="T45" fmla="*/ 2147483647 h 188"/>
              <a:gd name="T46" fmla="*/ 2147483647 w 273"/>
              <a:gd name="T47" fmla="*/ 2147483647 h 188"/>
              <a:gd name="T48" fmla="*/ 2147483647 w 273"/>
              <a:gd name="T49" fmla="*/ 2147483647 h 188"/>
              <a:gd name="T50" fmla="*/ 2147483647 w 273"/>
              <a:gd name="T51" fmla="*/ 2147483647 h 188"/>
              <a:gd name="T52" fmla="*/ 2147483647 w 273"/>
              <a:gd name="T53" fmla="*/ 2147483647 h 188"/>
              <a:gd name="T54" fmla="*/ 2147483647 w 273"/>
              <a:gd name="T55" fmla="*/ 2147483647 h 188"/>
              <a:gd name="T56" fmla="*/ 2147483647 w 273"/>
              <a:gd name="T57" fmla="*/ 2147483647 h 188"/>
              <a:gd name="T58" fmla="*/ 2147483647 w 273"/>
              <a:gd name="T59" fmla="*/ 2147483647 h 188"/>
              <a:gd name="T60" fmla="*/ 2147483647 w 273"/>
              <a:gd name="T61" fmla="*/ 2147483647 h 188"/>
              <a:gd name="T62" fmla="*/ 2147483647 w 273"/>
              <a:gd name="T63" fmla="*/ 2147483647 h 188"/>
              <a:gd name="T64" fmla="*/ 2147483647 w 273"/>
              <a:gd name="T65" fmla="*/ 2147483647 h 188"/>
              <a:gd name="T66" fmla="*/ 2147483647 w 273"/>
              <a:gd name="T67" fmla="*/ 2147483647 h 188"/>
              <a:gd name="T68" fmla="*/ 2147483647 w 273"/>
              <a:gd name="T69" fmla="*/ 2147483647 h 188"/>
              <a:gd name="T70" fmla="*/ 2147483647 w 273"/>
              <a:gd name="T71" fmla="*/ 2147483647 h 188"/>
              <a:gd name="T72" fmla="*/ 2147483647 w 273"/>
              <a:gd name="T73" fmla="*/ 2147483647 h 188"/>
              <a:gd name="T74" fmla="*/ 2147483647 w 273"/>
              <a:gd name="T75" fmla="*/ 2147483647 h 188"/>
              <a:gd name="T76" fmla="*/ 2147483647 w 273"/>
              <a:gd name="T77" fmla="*/ 2147483647 h 188"/>
              <a:gd name="T78" fmla="*/ 2147483647 w 273"/>
              <a:gd name="T79" fmla="*/ 2147483647 h 188"/>
              <a:gd name="T80" fmla="*/ 2147483647 w 273"/>
              <a:gd name="T81" fmla="*/ 2147483647 h 188"/>
              <a:gd name="T82" fmla="*/ 2147483647 w 273"/>
              <a:gd name="T83" fmla="*/ 2147483647 h 188"/>
              <a:gd name="T84" fmla="*/ 2147483647 w 273"/>
              <a:gd name="T85" fmla="*/ 2147483647 h 188"/>
              <a:gd name="T86" fmla="*/ 2147483647 w 273"/>
              <a:gd name="T87" fmla="*/ 2147483647 h 18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73" h="188">
                <a:moveTo>
                  <a:pt x="155" y="188"/>
                </a:moveTo>
                <a:lnTo>
                  <a:pt x="155" y="188"/>
                </a:lnTo>
                <a:lnTo>
                  <a:pt x="146" y="187"/>
                </a:lnTo>
                <a:lnTo>
                  <a:pt x="136" y="184"/>
                </a:lnTo>
                <a:lnTo>
                  <a:pt x="127" y="180"/>
                </a:lnTo>
                <a:lnTo>
                  <a:pt x="119" y="175"/>
                </a:lnTo>
                <a:lnTo>
                  <a:pt x="69" y="175"/>
                </a:lnTo>
                <a:lnTo>
                  <a:pt x="56" y="175"/>
                </a:lnTo>
                <a:lnTo>
                  <a:pt x="42" y="171"/>
                </a:lnTo>
                <a:lnTo>
                  <a:pt x="30" y="165"/>
                </a:lnTo>
                <a:lnTo>
                  <a:pt x="20" y="157"/>
                </a:lnTo>
                <a:lnTo>
                  <a:pt x="12" y="147"/>
                </a:lnTo>
                <a:lnTo>
                  <a:pt x="5" y="138"/>
                </a:lnTo>
                <a:lnTo>
                  <a:pt x="1" y="126"/>
                </a:lnTo>
                <a:lnTo>
                  <a:pt x="0" y="112"/>
                </a:lnTo>
                <a:lnTo>
                  <a:pt x="1" y="100"/>
                </a:lnTo>
                <a:lnTo>
                  <a:pt x="5" y="87"/>
                </a:lnTo>
                <a:lnTo>
                  <a:pt x="12" y="76"/>
                </a:lnTo>
                <a:lnTo>
                  <a:pt x="20" y="67"/>
                </a:lnTo>
                <a:lnTo>
                  <a:pt x="30" y="59"/>
                </a:lnTo>
                <a:lnTo>
                  <a:pt x="42" y="53"/>
                </a:lnTo>
                <a:lnTo>
                  <a:pt x="56" y="49"/>
                </a:lnTo>
                <a:lnTo>
                  <a:pt x="69" y="48"/>
                </a:lnTo>
                <a:lnTo>
                  <a:pt x="78" y="48"/>
                </a:lnTo>
                <a:lnTo>
                  <a:pt x="80" y="38"/>
                </a:lnTo>
                <a:lnTo>
                  <a:pt x="86" y="29"/>
                </a:lnTo>
                <a:lnTo>
                  <a:pt x="93" y="21"/>
                </a:lnTo>
                <a:lnTo>
                  <a:pt x="101" y="14"/>
                </a:lnTo>
                <a:lnTo>
                  <a:pt x="110" y="7"/>
                </a:lnTo>
                <a:lnTo>
                  <a:pt x="121" y="3"/>
                </a:lnTo>
                <a:lnTo>
                  <a:pt x="132" y="0"/>
                </a:lnTo>
                <a:lnTo>
                  <a:pt x="144" y="0"/>
                </a:lnTo>
                <a:lnTo>
                  <a:pt x="155" y="0"/>
                </a:lnTo>
                <a:lnTo>
                  <a:pt x="166" y="3"/>
                </a:lnTo>
                <a:lnTo>
                  <a:pt x="176" y="7"/>
                </a:lnTo>
                <a:lnTo>
                  <a:pt x="185" y="12"/>
                </a:lnTo>
                <a:lnTo>
                  <a:pt x="194" y="19"/>
                </a:lnTo>
                <a:lnTo>
                  <a:pt x="200" y="26"/>
                </a:lnTo>
                <a:lnTo>
                  <a:pt x="206" y="36"/>
                </a:lnTo>
                <a:lnTo>
                  <a:pt x="210" y="45"/>
                </a:lnTo>
                <a:lnTo>
                  <a:pt x="224" y="46"/>
                </a:lnTo>
                <a:lnTo>
                  <a:pt x="235" y="52"/>
                </a:lnTo>
                <a:lnTo>
                  <a:pt x="245" y="57"/>
                </a:lnTo>
                <a:lnTo>
                  <a:pt x="255" y="66"/>
                </a:lnTo>
                <a:lnTo>
                  <a:pt x="262" y="75"/>
                </a:lnTo>
                <a:lnTo>
                  <a:pt x="267" y="86"/>
                </a:lnTo>
                <a:lnTo>
                  <a:pt x="271" y="97"/>
                </a:lnTo>
                <a:lnTo>
                  <a:pt x="273" y="109"/>
                </a:lnTo>
                <a:lnTo>
                  <a:pt x="271" y="123"/>
                </a:lnTo>
                <a:lnTo>
                  <a:pt x="267" y="135"/>
                </a:lnTo>
                <a:lnTo>
                  <a:pt x="260" y="146"/>
                </a:lnTo>
                <a:lnTo>
                  <a:pt x="252" y="156"/>
                </a:lnTo>
                <a:lnTo>
                  <a:pt x="243" y="164"/>
                </a:lnTo>
                <a:lnTo>
                  <a:pt x="230" y="169"/>
                </a:lnTo>
                <a:lnTo>
                  <a:pt x="217" y="173"/>
                </a:lnTo>
                <a:lnTo>
                  <a:pt x="203" y="175"/>
                </a:lnTo>
                <a:lnTo>
                  <a:pt x="194" y="173"/>
                </a:lnTo>
                <a:lnTo>
                  <a:pt x="185" y="179"/>
                </a:lnTo>
                <a:lnTo>
                  <a:pt x="177" y="184"/>
                </a:lnTo>
                <a:lnTo>
                  <a:pt x="166" y="187"/>
                </a:lnTo>
                <a:lnTo>
                  <a:pt x="155" y="188"/>
                </a:lnTo>
                <a:close/>
                <a:moveTo>
                  <a:pt x="69" y="67"/>
                </a:moveTo>
                <a:lnTo>
                  <a:pt x="69" y="67"/>
                </a:lnTo>
                <a:lnTo>
                  <a:pt x="58" y="68"/>
                </a:lnTo>
                <a:lnTo>
                  <a:pt x="50" y="71"/>
                </a:lnTo>
                <a:lnTo>
                  <a:pt x="41" y="75"/>
                </a:lnTo>
                <a:lnTo>
                  <a:pt x="34" y="81"/>
                </a:lnTo>
                <a:lnTo>
                  <a:pt x="27" y="87"/>
                </a:lnTo>
                <a:lnTo>
                  <a:pt x="23" y="94"/>
                </a:lnTo>
                <a:lnTo>
                  <a:pt x="20" y="104"/>
                </a:lnTo>
                <a:lnTo>
                  <a:pt x="19" y="112"/>
                </a:lnTo>
                <a:lnTo>
                  <a:pt x="20" y="121"/>
                </a:lnTo>
                <a:lnTo>
                  <a:pt x="23" y="130"/>
                </a:lnTo>
                <a:lnTo>
                  <a:pt x="27" y="138"/>
                </a:lnTo>
                <a:lnTo>
                  <a:pt x="34" y="143"/>
                </a:lnTo>
                <a:lnTo>
                  <a:pt x="41" y="149"/>
                </a:lnTo>
                <a:lnTo>
                  <a:pt x="49" y="153"/>
                </a:lnTo>
                <a:lnTo>
                  <a:pt x="58" y="156"/>
                </a:lnTo>
                <a:lnTo>
                  <a:pt x="69" y="156"/>
                </a:lnTo>
                <a:lnTo>
                  <a:pt x="121" y="156"/>
                </a:lnTo>
                <a:lnTo>
                  <a:pt x="127" y="157"/>
                </a:lnTo>
                <a:lnTo>
                  <a:pt x="140" y="165"/>
                </a:lnTo>
                <a:lnTo>
                  <a:pt x="149" y="168"/>
                </a:lnTo>
                <a:lnTo>
                  <a:pt x="155" y="169"/>
                </a:lnTo>
                <a:lnTo>
                  <a:pt x="164" y="168"/>
                </a:lnTo>
                <a:lnTo>
                  <a:pt x="172" y="165"/>
                </a:lnTo>
                <a:lnTo>
                  <a:pt x="179" y="161"/>
                </a:lnTo>
                <a:lnTo>
                  <a:pt x="185" y="156"/>
                </a:lnTo>
                <a:lnTo>
                  <a:pt x="189" y="154"/>
                </a:lnTo>
                <a:lnTo>
                  <a:pt x="194" y="154"/>
                </a:lnTo>
                <a:lnTo>
                  <a:pt x="203" y="156"/>
                </a:lnTo>
                <a:lnTo>
                  <a:pt x="214" y="154"/>
                </a:lnTo>
                <a:lnTo>
                  <a:pt x="222" y="152"/>
                </a:lnTo>
                <a:lnTo>
                  <a:pt x="232" y="147"/>
                </a:lnTo>
                <a:lnTo>
                  <a:pt x="239" y="142"/>
                </a:lnTo>
                <a:lnTo>
                  <a:pt x="245" y="135"/>
                </a:lnTo>
                <a:lnTo>
                  <a:pt x="250" y="127"/>
                </a:lnTo>
                <a:lnTo>
                  <a:pt x="252" y="119"/>
                </a:lnTo>
                <a:lnTo>
                  <a:pt x="254" y="109"/>
                </a:lnTo>
                <a:lnTo>
                  <a:pt x="252" y="100"/>
                </a:lnTo>
                <a:lnTo>
                  <a:pt x="250" y="91"/>
                </a:lnTo>
                <a:lnTo>
                  <a:pt x="245" y="83"/>
                </a:lnTo>
                <a:lnTo>
                  <a:pt x="239" y="78"/>
                </a:lnTo>
                <a:lnTo>
                  <a:pt x="232" y="71"/>
                </a:lnTo>
                <a:lnTo>
                  <a:pt x="222" y="67"/>
                </a:lnTo>
                <a:lnTo>
                  <a:pt x="214" y="64"/>
                </a:lnTo>
                <a:lnTo>
                  <a:pt x="203" y="64"/>
                </a:lnTo>
                <a:lnTo>
                  <a:pt x="200" y="63"/>
                </a:lnTo>
                <a:lnTo>
                  <a:pt x="196" y="61"/>
                </a:lnTo>
                <a:lnTo>
                  <a:pt x="195" y="59"/>
                </a:lnTo>
                <a:lnTo>
                  <a:pt x="194" y="56"/>
                </a:lnTo>
                <a:lnTo>
                  <a:pt x="191" y="48"/>
                </a:lnTo>
                <a:lnTo>
                  <a:pt x="187" y="41"/>
                </a:lnTo>
                <a:lnTo>
                  <a:pt x="183" y="34"/>
                </a:lnTo>
                <a:lnTo>
                  <a:pt x="176" y="29"/>
                </a:lnTo>
                <a:lnTo>
                  <a:pt x="169" y="25"/>
                </a:lnTo>
                <a:lnTo>
                  <a:pt x="161" y="22"/>
                </a:lnTo>
                <a:lnTo>
                  <a:pt x="153" y="19"/>
                </a:lnTo>
                <a:lnTo>
                  <a:pt x="144" y="19"/>
                </a:lnTo>
                <a:lnTo>
                  <a:pt x="135" y="19"/>
                </a:lnTo>
                <a:lnTo>
                  <a:pt x="125" y="22"/>
                </a:lnTo>
                <a:lnTo>
                  <a:pt x="117" y="26"/>
                </a:lnTo>
                <a:lnTo>
                  <a:pt x="110" y="30"/>
                </a:lnTo>
                <a:lnTo>
                  <a:pt x="105" y="37"/>
                </a:lnTo>
                <a:lnTo>
                  <a:pt x="99" y="44"/>
                </a:lnTo>
                <a:lnTo>
                  <a:pt x="97" y="52"/>
                </a:lnTo>
                <a:lnTo>
                  <a:pt x="94" y="60"/>
                </a:lnTo>
                <a:lnTo>
                  <a:pt x="93" y="64"/>
                </a:lnTo>
                <a:lnTo>
                  <a:pt x="90" y="67"/>
                </a:lnTo>
                <a:lnTo>
                  <a:pt x="86" y="68"/>
                </a:lnTo>
                <a:lnTo>
                  <a:pt x="82" y="68"/>
                </a:lnTo>
                <a:lnTo>
                  <a:pt x="69" y="6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999" name="Freeform 418"/>
          <p:cNvSpPr>
            <a:spLocks noEditPoints="1"/>
          </p:cNvSpPr>
          <p:nvPr/>
        </p:nvSpPr>
        <p:spPr bwMode="auto">
          <a:xfrm>
            <a:off x="3463925" y="4173538"/>
            <a:ext cx="147638" cy="122237"/>
          </a:xfrm>
          <a:custGeom>
            <a:avLst/>
            <a:gdLst>
              <a:gd name="T0" fmla="*/ 2147483647 w 272"/>
              <a:gd name="T1" fmla="*/ 2147483647 h 225"/>
              <a:gd name="T2" fmla="*/ 2147483647 w 272"/>
              <a:gd name="T3" fmla="*/ 2147483647 h 225"/>
              <a:gd name="T4" fmla="*/ 2147483647 w 272"/>
              <a:gd name="T5" fmla="*/ 0 h 225"/>
              <a:gd name="T6" fmla="*/ 2147483647 w 272"/>
              <a:gd name="T7" fmla="*/ 2147483647 h 225"/>
              <a:gd name="T8" fmla="*/ 2147483647 w 272"/>
              <a:gd name="T9" fmla="*/ 2147483647 h 225"/>
              <a:gd name="T10" fmla="*/ 2147483647 w 272"/>
              <a:gd name="T11" fmla="*/ 2147483647 h 225"/>
              <a:gd name="T12" fmla="*/ 2147483647 w 272"/>
              <a:gd name="T13" fmla="*/ 2147483647 h 225"/>
              <a:gd name="T14" fmla="*/ 2147483647 w 272"/>
              <a:gd name="T15" fmla="*/ 2147483647 h 225"/>
              <a:gd name="T16" fmla="*/ 2147483647 w 272"/>
              <a:gd name="T17" fmla="*/ 2147483647 h 225"/>
              <a:gd name="T18" fmla="*/ 2147483647 w 272"/>
              <a:gd name="T19" fmla="*/ 2147483647 h 225"/>
              <a:gd name="T20" fmla="*/ 2147483647 w 272"/>
              <a:gd name="T21" fmla="*/ 2147483647 h 225"/>
              <a:gd name="T22" fmla="*/ 2147483647 w 272"/>
              <a:gd name="T23" fmla="*/ 2147483647 h 225"/>
              <a:gd name="T24" fmla="*/ 2147483647 w 272"/>
              <a:gd name="T25" fmla="*/ 2147483647 h 225"/>
              <a:gd name="T26" fmla="*/ 2147483647 w 272"/>
              <a:gd name="T27" fmla="*/ 2147483647 h 225"/>
              <a:gd name="T28" fmla="*/ 2147483647 w 272"/>
              <a:gd name="T29" fmla="*/ 2147483647 h 225"/>
              <a:gd name="T30" fmla="*/ 2147483647 w 272"/>
              <a:gd name="T31" fmla="*/ 2147483647 h 225"/>
              <a:gd name="T32" fmla="*/ 2147483647 w 272"/>
              <a:gd name="T33" fmla="*/ 2147483647 h 225"/>
              <a:gd name="T34" fmla="*/ 2147483647 w 272"/>
              <a:gd name="T35" fmla="*/ 2147483647 h 225"/>
              <a:gd name="T36" fmla="*/ 2147483647 w 272"/>
              <a:gd name="T37" fmla="*/ 2147483647 h 225"/>
              <a:gd name="T38" fmla="*/ 2147483647 w 272"/>
              <a:gd name="T39" fmla="*/ 2147483647 h 225"/>
              <a:gd name="T40" fmla="*/ 2147483647 w 272"/>
              <a:gd name="T41" fmla="*/ 2147483647 h 225"/>
              <a:gd name="T42" fmla="*/ 2147483647 w 272"/>
              <a:gd name="T43" fmla="*/ 2147483647 h 225"/>
              <a:gd name="T44" fmla="*/ 2147483647 w 272"/>
              <a:gd name="T45" fmla="*/ 2147483647 h 225"/>
              <a:gd name="T46" fmla="*/ 2147483647 w 272"/>
              <a:gd name="T47" fmla="*/ 2147483647 h 225"/>
              <a:gd name="T48" fmla="*/ 2147483647 w 272"/>
              <a:gd name="T49" fmla="*/ 2147483647 h 225"/>
              <a:gd name="T50" fmla="*/ 2147483647 w 272"/>
              <a:gd name="T51" fmla="*/ 2147483647 h 225"/>
              <a:gd name="T52" fmla="*/ 2147483647 w 272"/>
              <a:gd name="T53" fmla="*/ 2147483647 h 225"/>
              <a:gd name="T54" fmla="*/ 2147483647 w 272"/>
              <a:gd name="T55" fmla="*/ 2147483647 h 225"/>
              <a:gd name="T56" fmla="*/ 2147483647 w 272"/>
              <a:gd name="T57" fmla="*/ 2147483647 h 225"/>
              <a:gd name="T58" fmla="*/ 2147483647 w 272"/>
              <a:gd name="T59" fmla="*/ 2147483647 h 225"/>
              <a:gd name="T60" fmla="*/ 2147483647 w 272"/>
              <a:gd name="T61" fmla="*/ 2147483647 h 225"/>
              <a:gd name="T62" fmla="*/ 2147483647 w 272"/>
              <a:gd name="T63" fmla="*/ 2147483647 h 225"/>
              <a:gd name="T64" fmla="*/ 2147483647 w 272"/>
              <a:gd name="T65" fmla="*/ 2147483647 h 225"/>
              <a:gd name="T66" fmla="*/ 2147483647 w 272"/>
              <a:gd name="T67" fmla="*/ 2147483647 h 225"/>
              <a:gd name="T68" fmla="*/ 2147483647 w 272"/>
              <a:gd name="T69" fmla="*/ 2147483647 h 22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72" h="225">
                <a:moveTo>
                  <a:pt x="272" y="35"/>
                </a:moveTo>
                <a:lnTo>
                  <a:pt x="272" y="35"/>
                </a:lnTo>
                <a:lnTo>
                  <a:pt x="270" y="33"/>
                </a:lnTo>
                <a:lnTo>
                  <a:pt x="267" y="31"/>
                </a:lnTo>
                <a:lnTo>
                  <a:pt x="147" y="0"/>
                </a:lnTo>
                <a:lnTo>
                  <a:pt x="146" y="0"/>
                </a:lnTo>
                <a:lnTo>
                  <a:pt x="143" y="1"/>
                </a:lnTo>
                <a:lnTo>
                  <a:pt x="142" y="3"/>
                </a:lnTo>
                <a:lnTo>
                  <a:pt x="141" y="4"/>
                </a:lnTo>
                <a:lnTo>
                  <a:pt x="120" y="56"/>
                </a:lnTo>
                <a:lnTo>
                  <a:pt x="119" y="58"/>
                </a:lnTo>
                <a:lnTo>
                  <a:pt x="102" y="63"/>
                </a:lnTo>
                <a:lnTo>
                  <a:pt x="100" y="60"/>
                </a:lnTo>
                <a:lnTo>
                  <a:pt x="8" y="20"/>
                </a:lnTo>
                <a:lnTo>
                  <a:pt x="4" y="19"/>
                </a:lnTo>
                <a:lnTo>
                  <a:pt x="1" y="22"/>
                </a:lnTo>
                <a:lnTo>
                  <a:pt x="0" y="26"/>
                </a:lnTo>
                <a:lnTo>
                  <a:pt x="1" y="28"/>
                </a:lnTo>
                <a:lnTo>
                  <a:pt x="33" y="75"/>
                </a:lnTo>
                <a:lnTo>
                  <a:pt x="33" y="162"/>
                </a:lnTo>
                <a:lnTo>
                  <a:pt x="34" y="165"/>
                </a:lnTo>
                <a:lnTo>
                  <a:pt x="37" y="168"/>
                </a:lnTo>
                <a:lnTo>
                  <a:pt x="128" y="225"/>
                </a:lnTo>
                <a:lnTo>
                  <a:pt x="132" y="225"/>
                </a:lnTo>
                <a:lnTo>
                  <a:pt x="134" y="225"/>
                </a:lnTo>
                <a:lnTo>
                  <a:pt x="235" y="187"/>
                </a:lnTo>
                <a:lnTo>
                  <a:pt x="237" y="184"/>
                </a:lnTo>
                <a:lnTo>
                  <a:pt x="239" y="181"/>
                </a:lnTo>
                <a:lnTo>
                  <a:pt x="239" y="95"/>
                </a:lnTo>
                <a:lnTo>
                  <a:pt x="270" y="41"/>
                </a:lnTo>
                <a:lnTo>
                  <a:pt x="272" y="38"/>
                </a:lnTo>
                <a:lnTo>
                  <a:pt x="272" y="35"/>
                </a:lnTo>
                <a:close/>
                <a:moveTo>
                  <a:pt x="227" y="90"/>
                </a:moveTo>
                <a:lnTo>
                  <a:pt x="227" y="90"/>
                </a:lnTo>
                <a:lnTo>
                  <a:pt x="227" y="93"/>
                </a:lnTo>
                <a:lnTo>
                  <a:pt x="227" y="177"/>
                </a:lnTo>
                <a:lnTo>
                  <a:pt x="132" y="213"/>
                </a:lnTo>
                <a:lnTo>
                  <a:pt x="46" y="159"/>
                </a:lnTo>
                <a:lnTo>
                  <a:pt x="46" y="73"/>
                </a:lnTo>
                <a:lnTo>
                  <a:pt x="45" y="69"/>
                </a:lnTo>
                <a:lnTo>
                  <a:pt x="25" y="41"/>
                </a:lnTo>
                <a:lnTo>
                  <a:pt x="93" y="71"/>
                </a:lnTo>
                <a:lnTo>
                  <a:pt x="112" y="97"/>
                </a:lnTo>
                <a:lnTo>
                  <a:pt x="65" y="75"/>
                </a:lnTo>
                <a:lnTo>
                  <a:pt x="63" y="73"/>
                </a:lnTo>
                <a:lnTo>
                  <a:pt x="60" y="75"/>
                </a:lnTo>
                <a:lnTo>
                  <a:pt x="59" y="76"/>
                </a:lnTo>
                <a:lnTo>
                  <a:pt x="57" y="78"/>
                </a:lnTo>
                <a:lnTo>
                  <a:pt x="56" y="80"/>
                </a:lnTo>
                <a:lnTo>
                  <a:pt x="57" y="83"/>
                </a:lnTo>
                <a:lnTo>
                  <a:pt x="59" y="84"/>
                </a:lnTo>
                <a:lnTo>
                  <a:pt x="60" y="86"/>
                </a:lnTo>
                <a:lnTo>
                  <a:pt x="126" y="116"/>
                </a:lnTo>
                <a:lnTo>
                  <a:pt x="126" y="191"/>
                </a:lnTo>
                <a:lnTo>
                  <a:pt x="127" y="194"/>
                </a:lnTo>
                <a:lnTo>
                  <a:pt x="128" y="196"/>
                </a:lnTo>
                <a:lnTo>
                  <a:pt x="130" y="198"/>
                </a:lnTo>
                <a:lnTo>
                  <a:pt x="132" y="198"/>
                </a:lnTo>
                <a:lnTo>
                  <a:pt x="135" y="198"/>
                </a:lnTo>
                <a:lnTo>
                  <a:pt x="136" y="196"/>
                </a:lnTo>
                <a:lnTo>
                  <a:pt x="138" y="194"/>
                </a:lnTo>
                <a:lnTo>
                  <a:pt x="138" y="191"/>
                </a:lnTo>
                <a:lnTo>
                  <a:pt x="138" y="113"/>
                </a:lnTo>
                <a:lnTo>
                  <a:pt x="138" y="112"/>
                </a:lnTo>
                <a:lnTo>
                  <a:pt x="138" y="110"/>
                </a:lnTo>
                <a:lnTo>
                  <a:pt x="225" y="93"/>
                </a:lnTo>
                <a:lnTo>
                  <a:pt x="132" y="56"/>
                </a:lnTo>
                <a:lnTo>
                  <a:pt x="150" y="13"/>
                </a:lnTo>
                <a:lnTo>
                  <a:pt x="255" y="41"/>
                </a:lnTo>
                <a:lnTo>
                  <a:pt x="227" y="9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000" name="Freeform 419"/>
          <p:cNvSpPr>
            <a:spLocks/>
          </p:cNvSpPr>
          <p:nvPr/>
        </p:nvSpPr>
        <p:spPr bwMode="auto">
          <a:xfrm>
            <a:off x="4084638" y="3357563"/>
            <a:ext cx="85725" cy="61912"/>
          </a:xfrm>
          <a:custGeom>
            <a:avLst/>
            <a:gdLst>
              <a:gd name="T0" fmla="*/ 2147483647 w 157"/>
              <a:gd name="T1" fmla="*/ 2147483647 h 114"/>
              <a:gd name="T2" fmla="*/ 2147483647 w 157"/>
              <a:gd name="T3" fmla="*/ 2147483647 h 114"/>
              <a:gd name="T4" fmla="*/ 2147483647 w 157"/>
              <a:gd name="T5" fmla="*/ 2147483647 h 114"/>
              <a:gd name="T6" fmla="*/ 2147483647 w 157"/>
              <a:gd name="T7" fmla="*/ 2147483647 h 114"/>
              <a:gd name="T8" fmla="*/ 2147483647 w 157"/>
              <a:gd name="T9" fmla="*/ 2147483647 h 114"/>
              <a:gd name="T10" fmla="*/ 2147483647 w 157"/>
              <a:gd name="T11" fmla="*/ 2147483647 h 114"/>
              <a:gd name="T12" fmla="*/ 2147483647 w 157"/>
              <a:gd name="T13" fmla="*/ 2147483647 h 114"/>
              <a:gd name="T14" fmla="*/ 2147483647 w 157"/>
              <a:gd name="T15" fmla="*/ 2147483647 h 114"/>
              <a:gd name="T16" fmla="*/ 2147483647 w 157"/>
              <a:gd name="T17" fmla="*/ 2147483647 h 114"/>
              <a:gd name="T18" fmla="*/ 2147483647 w 157"/>
              <a:gd name="T19" fmla="*/ 2147483647 h 114"/>
              <a:gd name="T20" fmla="*/ 2147483647 w 157"/>
              <a:gd name="T21" fmla="*/ 2147483647 h 114"/>
              <a:gd name="T22" fmla="*/ 2147483647 w 157"/>
              <a:gd name="T23" fmla="*/ 0 h 114"/>
              <a:gd name="T24" fmla="*/ 2147483647 w 157"/>
              <a:gd name="T25" fmla="*/ 2147483647 h 114"/>
              <a:gd name="T26" fmla="*/ 2147483647 w 157"/>
              <a:gd name="T27" fmla="*/ 2147483647 h 114"/>
              <a:gd name="T28" fmla="*/ 2147483647 w 157"/>
              <a:gd name="T29" fmla="*/ 2147483647 h 114"/>
              <a:gd name="T30" fmla="*/ 2147483647 w 157"/>
              <a:gd name="T31" fmla="*/ 2147483647 h 114"/>
              <a:gd name="T32" fmla="*/ 2147483647 w 157"/>
              <a:gd name="T33" fmla="*/ 2147483647 h 114"/>
              <a:gd name="T34" fmla="*/ 2147483647 w 157"/>
              <a:gd name="T35" fmla="*/ 2147483647 h 114"/>
              <a:gd name="T36" fmla="*/ 2147483647 w 157"/>
              <a:gd name="T37" fmla="*/ 2147483647 h 114"/>
              <a:gd name="T38" fmla="*/ 2147483647 w 157"/>
              <a:gd name="T39" fmla="*/ 2147483647 h 114"/>
              <a:gd name="T40" fmla="*/ 2147483647 w 157"/>
              <a:gd name="T41" fmla="*/ 2147483647 h 114"/>
              <a:gd name="T42" fmla="*/ 2147483647 w 157"/>
              <a:gd name="T43" fmla="*/ 2147483647 h 114"/>
              <a:gd name="T44" fmla="*/ 2147483647 w 157"/>
              <a:gd name="T45" fmla="*/ 2147483647 h 114"/>
              <a:gd name="T46" fmla="*/ 0 w 157"/>
              <a:gd name="T47" fmla="*/ 2147483647 h 114"/>
              <a:gd name="T48" fmla="*/ 2147483647 w 157"/>
              <a:gd name="T49" fmla="*/ 2147483647 h 114"/>
              <a:gd name="T50" fmla="*/ 2147483647 w 157"/>
              <a:gd name="T51" fmla="*/ 2147483647 h 114"/>
              <a:gd name="T52" fmla="*/ 2147483647 w 157"/>
              <a:gd name="T53" fmla="*/ 2147483647 h 114"/>
              <a:gd name="T54" fmla="*/ 2147483647 w 157"/>
              <a:gd name="T55" fmla="*/ 2147483647 h 114"/>
              <a:gd name="T56" fmla="*/ 2147483647 w 157"/>
              <a:gd name="T57" fmla="*/ 2147483647 h 114"/>
              <a:gd name="T58" fmla="*/ 2147483647 w 157"/>
              <a:gd name="T59" fmla="*/ 2147483647 h 114"/>
              <a:gd name="T60" fmla="*/ 2147483647 w 157"/>
              <a:gd name="T61" fmla="*/ 2147483647 h 114"/>
              <a:gd name="T62" fmla="*/ 2147483647 w 157"/>
              <a:gd name="T63" fmla="*/ 2147483647 h 114"/>
              <a:gd name="T64" fmla="*/ 2147483647 w 157"/>
              <a:gd name="T65" fmla="*/ 2147483647 h 114"/>
              <a:gd name="T66" fmla="*/ 2147483647 w 157"/>
              <a:gd name="T67" fmla="*/ 2147483647 h 114"/>
              <a:gd name="T68" fmla="*/ 2147483647 w 157"/>
              <a:gd name="T69" fmla="*/ 2147483647 h 114"/>
              <a:gd name="T70" fmla="*/ 2147483647 w 157"/>
              <a:gd name="T71" fmla="*/ 2147483647 h 114"/>
              <a:gd name="T72" fmla="*/ 2147483647 w 157"/>
              <a:gd name="T73" fmla="*/ 2147483647 h 114"/>
              <a:gd name="T74" fmla="*/ 2147483647 w 157"/>
              <a:gd name="T75" fmla="*/ 2147483647 h 114"/>
              <a:gd name="T76" fmla="*/ 2147483647 w 157"/>
              <a:gd name="T77" fmla="*/ 2147483647 h 114"/>
              <a:gd name="T78" fmla="*/ 2147483647 w 157"/>
              <a:gd name="T79" fmla="*/ 2147483647 h 114"/>
              <a:gd name="T80" fmla="*/ 2147483647 w 157"/>
              <a:gd name="T81" fmla="*/ 2147483647 h 114"/>
              <a:gd name="T82" fmla="*/ 2147483647 w 157"/>
              <a:gd name="T83" fmla="*/ 2147483647 h 114"/>
              <a:gd name="T84" fmla="*/ 2147483647 w 157"/>
              <a:gd name="T85" fmla="*/ 2147483647 h 114"/>
              <a:gd name="T86" fmla="*/ 2147483647 w 157"/>
              <a:gd name="T87" fmla="*/ 2147483647 h 114"/>
              <a:gd name="T88" fmla="*/ 2147483647 w 157"/>
              <a:gd name="T89" fmla="*/ 2147483647 h 114"/>
              <a:gd name="T90" fmla="*/ 2147483647 w 157"/>
              <a:gd name="T91" fmla="*/ 2147483647 h 114"/>
              <a:gd name="T92" fmla="*/ 2147483647 w 157"/>
              <a:gd name="T93" fmla="*/ 2147483647 h 114"/>
              <a:gd name="T94" fmla="*/ 2147483647 w 157"/>
              <a:gd name="T95" fmla="*/ 2147483647 h 114"/>
              <a:gd name="T96" fmla="*/ 2147483647 w 157"/>
              <a:gd name="T97" fmla="*/ 2147483647 h 114"/>
              <a:gd name="T98" fmla="*/ 2147483647 w 157"/>
              <a:gd name="T99" fmla="*/ 2147483647 h 114"/>
              <a:gd name="T100" fmla="*/ 2147483647 w 157"/>
              <a:gd name="T101" fmla="*/ 2147483647 h 11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57" h="114">
                <a:moveTo>
                  <a:pt x="141" y="67"/>
                </a:moveTo>
                <a:lnTo>
                  <a:pt x="141" y="67"/>
                </a:lnTo>
                <a:lnTo>
                  <a:pt x="137" y="67"/>
                </a:lnTo>
                <a:lnTo>
                  <a:pt x="134" y="69"/>
                </a:lnTo>
                <a:lnTo>
                  <a:pt x="130" y="73"/>
                </a:lnTo>
                <a:lnTo>
                  <a:pt x="129" y="75"/>
                </a:lnTo>
                <a:lnTo>
                  <a:pt x="97" y="58"/>
                </a:lnTo>
                <a:lnTo>
                  <a:pt x="130" y="39"/>
                </a:lnTo>
                <a:lnTo>
                  <a:pt x="133" y="43"/>
                </a:lnTo>
                <a:lnTo>
                  <a:pt x="137" y="45"/>
                </a:lnTo>
                <a:lnTo>
                  <a:pt x="141" y="47"/>
                </a:lnTo>
                <a:lnTo>
                  <a:pt x="147" y="47"/>
                </a:lnTo>
                <a:lnTo>
                  <a:pt x="152" y="44"/>
                </a:lnTo>
                <a:lnTo>
                  <a:pt x="155" y="40"/>
                </a:lnTo>
                <a:lnTo>
                  <a:pt x="157" y="34"/>
                </a:lnTo>
                <a:lnTo>
                  <a:pt x="157" y="30"/>
                </a:lnTo>
                <a:lnTo>
                  <a:pt x="155" y="25"/>
                </a:lnTo>
                <a:lnTo>
                  <a:pt x="151" y="21"/>
                </a:lnTo>
                <a:lnTo>
                  <a:pt x="147" y="19"/>
                </a:lnTo>
                <a:lnTo>
                  <a:pt x="148" y="15"/>
                </a:lnTo>
                <a:lnTo>
                  <a:pt x="147" y="10"/>
                </a:lnTo>
                <a:lnTo>
                  <a:pt x="145" y="6"/>
                </a:lnTo>
                <a:lnTo>
                  <a:pt x="141" y="3"/>
                </a:lnTo>
                <a:lnTo>
                  <a:pt x="136" y="0"/>
                </a:lnTo>
                <a:lnTo>
                  <a:pt x="130" y="0"/>
                </a:lnTo>
                <a:lnTo>
                  <a:pt x="126" y="3"/>
                </a:lnTo>
                <a:lnTo>
                  <a:pt x="122" y="7"/>
                </a:lnTo>
                <a:lnTo>
                  <a:pt x="121" y="11"/>
                </a:lnTo>
                <a:lnTo>
                  <a:pt x="121" y="15"/>
                </a:lnTo>
                <a:lnTo>
                  <a:pt x="121" y="19"/>
                </a:lnTo>
                <a:lnTo>
                  <a:pt x="123" y="22"/>
                </a:lnTo>
                <a:lnTo>
                  <a:pt x="80" y="48"/>
                </a:lnTo>
                <a:lnTo>
                  <a:pt x="36" y="25"/>
                </a:lnTo>
                <a:lnTo>
                  <a:pt x="37" y="21"/>
                </a:lnTo>
                <a:lnTo>
                  <a:pt x="39" y="17"/>
                </a:lnTo>
                <a:lnTo>
                  <a:pt x="37" y="11"/>
                </a:lnTo>
                <a:lnTo>
                  <a:pt x="35" y="6"/>
                </a:lnTo>
                <a:lnTo>
                  <a:pt x="31" y="3"/>
                </a:lnTo>
                <a:lnTo>
                  <a:pt x="25" y="2"/>
                </a:lnTo>
                <a:lnTo>
                  <a:pt x="20" y="3"/>
                </a:lnTo>
                <a:lnTo>
                  <a:pt x="15" y="6"/>
                </a:lnTo>
                <a:lnTo>
                  <a:pt x="13" y="11"/>
                </a:lnTo>
                <a:lnTo>
                  <a:pt x="11" y="17"/>
                </a:lnTo>
                <a:lnTo>
                  <a:pt x="11" y="21"/>
                </a:lnTo>
                <a:lnTo>
                  <a:pt x="7" y="22"/>
                </a:lnTo>
                <a:lnTo>
                  <a:pt x="3" y="25"/>
                </a:lnTo>
                <a:lnTo>
                  <a:pt x="0" y="29"/>
                </a:lnTo>
                <a:lnTo>
                  <a:pt x="0" y="34"/>
                </a:lnTo>
                <a:lnTo>
                  <a:pt x="0" y="40"/>
                </a:lnTo>
                <a:lnTo>
                  <a:pt x="5" y="44"/>
                </a:lnTo>
                <a:lnTo>
                  <a:pt x="9" y="47"/>
                </a:lnTo>
                <a:lnTo>
                  <a:pt x="14" y="48"/>
                </a:lnTo>
                <a:lnTo>
                  <a:pt x="18" y="48"/>
                </a:lnTo>
                <a:lnTo>
                  <a:pt x="21" y="45"/>
                </a:lnTo>
                <a:lnTo>
                  <a:pt x="24" y="43"/>
                </a:lnTo>
                <a:lnTo>
                  <a:pt x="26" y="40"/>
                </a:lnTo>
                <a:lnTo>
                  <a:pt x="62" y="59"/>
                </a:lnTo>
                <a:lnTo>
                  <a:pt x="32" y="77"/>
                </a:lnTo>
                <a:lnTo>
                  <a:pt x="29" y="73"/>
                </a:lnTo>
                <a:lnTo>
                  <a:pt x="25" y="70"/>
                </a:lnTo>
                <a:lnTo>
                  <a:pt x="21" y="67"/>
                </a:lnTo>
                <a:lnTo>
                  <a:pt x="15" y="67"/>
                </a:lnTo>
                <a:lnTo>
                  <a:pt x="10" y="70"/>
                </a:lnTo>
                <a:lnTo>
                  <a:pt x="6" y="74"/>
                </a:lnTo>
                <a:lnTo>
                  <a:pt x="5" y="79"/>
                </a:lnTo>
                <a:lnTo>
                  <a:pt x="5" y="85"/>
                </a:lnTo>
                <a:lnTo>
                  <a:pt x="7" y="89"/>
                </a:lnTo>
                <a:lnTo>
                  <a:pt x="11" y="93"/>
                </a:lnTo>
                <a:lnTo>
                  <a:pt x="15" y="94"/>
                </a:lnTo>
                <a:lnTo>
                  <a:pt x="14" y="100"/>
                </a:lnTo>
                <a:lnTo>
                  <a:pt x="15" y="104"/>
                </a:lnTo>
                <a:lnTo>
                  <a:pt x="17" y="108"/>
                </a:lnTo>
                <a:lnTo>
                  <a:pt x="21" y="112"/>
                </a:lnTo>
                <a:lnTo>
                  <a:pt x="26" y="114"/>
                </a:lnTo>
                <a:lnTo>
                  <a:pt x="32" y="114"/>
                </a:lnTo>
                <a:lnTo>
                  <a:pt x="36" y="111"/>
                </a:lnTo>
                <a:lnTo>
                  <a:pt x="40" y="107"/>
                </a:lnTo>
                <a:lnTo>
                  <a:pt x="41" y="103"/>
                </a:lnTo>
                <a:lnTo>
                  <a:pt x="41" y="100"/>
                </a:lnTo>
                <a:lnTo>
                  <a:pt x="41" y="96"/>
                </a:lnTo>
                <a:lnTo>
                  <a:pt x="40" y="92"/>
                </a:lnTo>
                <a:lnTo>
                  <a:pt x="80" y="69"/>
                </a:lnTo>
                <a:lnTo>
                  <a:pt x="119" y="90"/>
                </a:lnTo>
                <a:lnTo>
                  <a:pt x="118" y="94"/>
                </a:lnTo>
                <a:lnTo>
                  <a:pt x="116" y="99"/>
                </a:lnTo>
                <a:lnTo>
                  <a:pt x="118" y="104"/>
                </a:lnTo>
                <a:lnTo>
                  <a:pt x="121" y="108"/>
                </a:lnTo>
                <a:lnTo>
                  <a:pt x="125" y="111"/>
                </a:lnTo>
                <a:lnTo>
                  <a:pt x="130" y="112"/>
                </a:lnTo>
                <a:lnTo>
                  <a:pt x="136" y="111"/>
                </a:lnTo>
                <a:lnTo>
                  <a:pt x="141" y="108"/>
                </a:lnTo>
                <a:lnTo>
                  <a:pt x="144" y="104"/>
                </a:lnTo>
                <a:lnTo>
                  <a:pt x="144" y="99"/>
                </a:lnTo>
                <a:lnTo>
                  <a:pt x="144" y="94"/>
                </a:lnTo>
                <a:lnTo>
                  <a:pt x="148" y="93"/>
                </a:lnTo>
                <a:lnTo>
                  <a:pt x="152" y="89"/>
                </a:lnTo>
                <a:lnTo>
                  <a:pt x="155" y="85"/>
                </a:lnTo>
                <a:lnTo>
                  <a:pt x="156" y="81"/>
                </a:lnTo>
                <a:lnTo>
                  <a:pt x="155" y="75"/>
                </a:lnTo>
                <a:lnTo>
                  <a:pt x="152" y="71"/>
                </a:lnTo>
                <a:lnTo>
                  <a:pt x="147" y="67"/>
                </a:lnTo>
                <a:lnTo>
                  <a:pt x="141" y="6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001" name="Freeform 420"/>
          <p:cNvSpPr>
            <a:spLocks noEditPoints="1"/>
          </p:cNvSpPr>
          <p:nvPr/>
        </p:nvSpPr>
        <p:spPr bwMode="auto">
          <a:xfrm>
            <a:off x="4087813" y="3271838"/>
            <a:ext cx="79375" cy="87312"/>
          </a:xfrm>
          <a:custGeom>
            <a:avLst/>
            <a:gdLst>
              <a:gd name="T0" fmla="*/ 2147483647 w 148"/>
              <a:gd name="T1" fmla="*/ 2147483647 h 162"/>
              <a:gd name="T2" fmla="*/ 2147483647 w 148"/>
              <a:gd name="T3" fmla="*/ 2147483647 h 162"/>
              <a:gd name="T4" fmla="*/ 2147483647 w 148"/>
              <a:gd name="T5" fmla="*/ 2147483647 h 162"/>
              <a:gd name="T6" fmla="*/ 2147483647 w 148"/>
              <a:gd name="T7" fmla="*/ 2147483647 h 162"/>
              <a:gd name="T8" fmla="*/ 2147483647 w 148"/>
              <a:gd name="T9" fmla="*/ 2147483647 h 162"/>
              <a:gd name="T10" fmla="*/ 2147483647 w 148"/>
              <a:gd name="T11" fmla="*/ 2147483647 h 162"/>
              <a:gd name="T12" fmla="*/ 2147483647 w 148"/>
              <a:gd name="T13" fmla="*/ 2147483647 h 162"/>
              <a:gd name="T14" fmla="*/ 2147483647 w 148"/>
              <a:gd name="T15" fmla="*/ 2147483647 h 162"/>
              <a:gd name="T16" fmla="*/ 2147483647 w 148"/>
              <a:gd name="T17" fmla="*/ 2147483647 h 162"/>
              <a:gd name="T18" fmla="*/ 2147483647 w 148"/>
              <a:gd name="T19" fmla="*/ 2147483647 h 162"/>
              <a:gd name="T20" fmla="*/ 2147483647 w 148"/>
              <a:gd name="T21" fmla="*/ 2147483647 h 162"/>
              <a:gd name="T22" fmla="*/ 2147483647 w 148"/>
              <a:gd name="T23" fmla="*/ 2147483647 h 162"/>
              <a:gd name="T24" fmla="*/ 2147483647 w 148"/>
              <a:gd name="T25" fmla="*/ 2147483647 h 162"/>
              <a:gd name="T26" fmla="*/ 2147483647 w 148"/>
              <a:gd name="T27" fmla="*/ 2147483647 h 162"/>
              <a:gd name="T28" fmla="*/ 2147483647 w 148"/>
              <a:gd name="T29" fmla="*/ 2147483647 h 162"/>
              <a:gd name="T30" fmla="*/ 2147483647 w 148"/>
              <a:gd name="T31" fmla="*/ 2147483647 h 162"/>
              <a:gd name="T32" fmla="*/ 2147483647 w 148"/>
              <a:gd name="T33" fmla="*/ 2147483647 h 162"/>
              <a:gd name="T34" fmla="*/ 2147483647 w 148"/>
              <a:gd name="T35" fmla="*/ 2147483647 h 162"/>
              <a:gd name="T36" fmla="*/ 2147483647 w 148"/>
              <a:gd name="T37" fmla="*/ 2147483647 h 162"/>
              <a:gd name="T38" fmla="*/ 0 w 148"/>
              <a:gd name="T39" fmla="*/ 2147483647 h 162"/>
              <a:gd name="T40" fmla="*/ 2147483647 w 148"/>
              <a:gd name="T41" fmla="*/ 2147483647 h 162"/>
              <a:gd name="T42" fmla="*/ 2147483647 w 148"/>
              <a:gd name="T43" fmla="*/ 2147483647 h 162"/>
              <a:gd name="T44" fmla="*/ 2147483647 w 148"/>
              <a:gd name="T45" fmla="*/ 2147483647 h 162"/>
              <a:gd name="T46" fmla="*/ 2147483647 w 148"/>
              <a:gd name="T47" fmla="*/ 2147483647 h 162"/>
              <a:gd name="T48" fmla="*/ 2147483647 w 148"/>
              <a:gd name="T49" fmla="*/ 2147483647 h 162"/>
              <a:gd name="T50" fmla="*/ 2147483647 w 148"/>
              <a:gd name="T51" fmla="*/ 2147483647 h 162"/>
              <a:gd name="T52" fmla="*/ 2147483647 w 148"/>
              <a:gd name="T53" fmla="*/ 2147483647 h 162"/>
              <a:gd name="T54" fmla="*/ 2147483647 w 148"/>
              <a:gd name="T55" fmla="*/ 2147483647 h 162"/>
              <a:gd name="T56" fmla="*/ 2147483647 w 148"/>
              <a:gd name="T57" fmla="*/ 2147483647 h 162"/>
              <a:gd name="T58" fmla="*/ 2147483647 w 148"/>
              <a:gd name="T59" fmla="*/ 2147483647 h 162"/>
              <a:gd name="T60" fmla="*/ 2147483647 w 148"/>
              <a:gd name="T61" fmla="*/ 2147483647 h 162"/>
              <a:gd name="T62" fmla="*/ 2147483647 w 148"/>
              <a:gd name="T63" fmla="*/ 2147483647 h 162"/>
              <a:gd name="T64" fmla="*/ 2147483647 w 148"/>
              <a:gd name="T65" fmla="*/ 2147483647 h 162"/>
              <a:gd name="T66" fmla="*/ 2147483647 w 148"/>
              <a:gd name="T67" fmla="*/ 2147483647 h 162"/>
              <a:gd name="T68" fmla="*/ 2147483647 w 148"/>
              <a:gd name="T69" fmla="*/ 2147483647 h 162"/>
              <a:gd name="T70" fmla="*/ 2147483647 w 148"/>
              <a:gd name="T71" fmla="*/ 2147483647 h 162"/>
              <a:gd name="T72" fmla="*/ 2147483647 w 148"/>
              <a:gd name="T73" fmla="*/ 2147483647 h 162"/>
              <a:gd name="T74" fmla="*/ 2147483647 w 148"/>
              <a:gd name="T75" fmla="*/ 2147483647 h 162"/>
              <a:gd name="T76" fmla="*/ 2147483647 w 148"/>
              <a:gd name="T77" fmla="*/ 2147483647 h 162"/>
              <a:gd name="T78" fmla="*/ 2147483647 w 148"/>
              <a:gd name="T79" fmla="*/ 2147483647 h 162"/>
              <a:gd name="T80" fmla="*/ 2147483647 w 148"/>
              <a:gd name="T81" fmla="*/ 2147483647 h 162"/>
              <a:gd name="T82" fmla="*/ 2147483647 w 148"/>
              <a:gd name="T83" fmla="*/ 2147483647 h 162"/>
              <a:gd name="T84" fmla="*/ 2147483647 w 148"/>
              <a:gd name="T85" fmla="*/ 2147483647 h 162"/>
              <a:gd name="T86" fmla="*/ 2147483647 w 148"/>
              <a:gd name="T87" fmla="*/ 2147483647 h 162"/>
              <a:gd name="T88" fmla="*/ 2147483647 w 148"/>
              <a:gd name="T89" fmla="*/ 2147483647 h 162"/>
              <a:gd name="T90" fmla="*/ 2147483647 w 148"/>
              <a:gd name="T91" fmla="*/ 2147483647 h 162"/>
              <a:gd name="T92" fmla="*/ 2147483647 w 148"/>
              <a:gd name="T93" fmla="*/ 2147483647 h 162"/>
              <a:gd name="T94" fmla="*/ 2147483647 w 148"/>
              <a:gd name="T95" fmla="*/ 2147483647 h 162"/>
              <a:gd name="T96" fmla="*/ 2147483647 w 148"/>
              <a:gd name="T97" fmla="*/ 2147483647 h 162"/>
              <a:gd name="T98" fmla="*/ 2147483647 w 148"/>
              <a:gd name="T99" fmla="*/ 2147483647 h 162"/>
              <a:gd name="T100" fmla="*/ 2147483647 w 148"/>
              <a:gd name="T101" fmla="*/ 2147483647 h 162"/>
              <a:gd name="T102" fmla="*/ 2147483647 w 148"/>
              <a:gd name="T103" fmla="*/ 2147483647 h 162"/>
              <a:gd name="T104" fmla="*/ 2147483647 w 148"/>
              <a:gd name="T105" fmla="*/ 2147483647 h 162"/>
              <a:gd name="T106" fmla="*/ 2147483647 w 148"/>
              <a:gd name="T107" fmla="*/ 2147483647 h 162"/>
              <a:gd name="T108" fmla="*/ 2147483647 w 148"/>
              <a:gd name="T109" fmla="*/ 2147483647 h 162"/>
              <a:gd name="T110" fmla="*/ 2147483647 w 148"/>
              <a:gd name="T111" fmla="*/ 2147483647 h 16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48" h="162">
                <a:moveTo>
                  <a:pt x="19" y="135"/>
                </a:moveTo>
                <a:lnTo>
                  <a:pt x="48" y="149"/>
                </a:lnTo>
                <a:lnTo>
                  <a:pt x="52" y="160"/>
                </a:lnTo>
                <a:lnTo>
                  <a:pt x="60" y="161"/>
                </a:lnTo>
                <a:lnTo>
                  <a:pt x="67" y="162"/>
                </a:lnTo>
                <a:lnTo>
                  <a:pt x="74" y="162"/>
                </a:lnTo>
                <a:lnTo>
                  <a:pt x="81" y="162"/>
                </a:lnTo>
                <a:lnTo>
                  <a:pt x="88" y="161"/>
                </a:lnTo>
                <a:lnTo>
                  <a:pt x="96" y="160"/>
                </a:lnTo>
                <a:lnTo>
                  <a:pt x="100" y="149"/>
                </a:lnTo>
                <a:lnTo>
                  <a:pt x="129" y="135"/>
                </a:lnTo>
                <a:lnTo>
                  <a:pt x="129" y="134"/>
                </a:lnTo>
                <a:lnTo>
                  <a:pt x="127" y="127"/>
                </a:lnTo>
                <a:lnTo>
                  <a:pt x="129" y="123"/>
                </a:lnTo>
                <a:lnTo>
                  <a:pt x="130" y="117"/>
                </a:lnTo>
                <a:lnTo>
                  <a:pt x="131" y="112"/>
                </a:lnTo>
                <a:lnTo>
                  <a:pt x="135" y="106"/>
                </a:lnTo>
                <a:lnTo>
                  <a:pt x="140" y="100"/>
                </a:lnTo>
                <a:lnTo>
                  <a:pt x="142" y="93"/>
                </a:lnTo>
                <a:lnTo>
                  <a:pt x="146" y="79"/>
                </a:lnTo>
                <a:lnTo>
                  <a:pt x="148" y="67"/>
                </a:lnTo>
                <a:lnTo>
                  <a:pt x="148" y="60"/>
                </a:lnTo>
                <a:lnTo>
                  <a:pt x="148" y="59"/>
                </a:lnTo>
                <a:lnTo>
                  <a:pt x="146" y="46"/>
                </a:lnTo>
                <a:lnTo>
                  <a:pt x="141" y="36"/>
                </a:lnTo>
                <a:lnTo>
                  <a:pt x="134" y="26"/>
                </a:lnTo>
                <a:lnTo>
                  <a:pt x="126" y="16"/>
                </a:lnTo>
                <a:lnTo>
                  <a:pt x="115" y="10"/>
                </a:lnTo>
                <a:lnTo>
                  <a:pt x="103" y="4"/>
                </a:lnTo>
                <a:lnTo>
                  <a:pt x="89" y="1"/>
                </a:lnTo>
                <a:lnTo>
                  <a:pt x="74" y="0"/>
                </a:lnTo>
                <a:lnTo>
                  <a:pt x="59" y="1"/>
                </a:lnTo>
                <a:lnTo>
                  <a:pt x="45" y="4"/>
                </a:lnTo>
                <a:lnTo>
                  <a:pt x="33" y="10"/>
                </a:lnTo>
                <a:lnTo>
                  <a:pt x="22" y="16"/>
                </a:lnTo>
                <a:lnTo>
                  <a:pt x="13" y="26"/>
                </a:lnTo>
                <a:lnTo>
                  <a:pt x="6" y="36"/>
                </a:lnTo>
                <a:lnTo>
                  <a:pt x="2" y="46"/>
                </a:lnTo>
                <a:lnTo>
                  <a:pt x="0" y="59"/>
                </a:lnTo>
                <a:lnTo>
                  <a:pt x="0" y="64"/>
                </a:lnTo>
                <a:lnTo>
                  <a:pt x="2" y="76"/>
                </a:lnTo>
                <a:lnTo>
                  <a:pt x="4" y="91"/>
                </a:lnTo>
                <a:lnTo>
                  <a:pt x="7" y="100"/>
                </a:lnTo>
                <a:lnTo>
                  <a:pt x="13" y="106"/>
                </a:lnTo>
                <a:lnTo>
                  <a:pt x="15" y="112"/>
                </a:lnTo>
                <a:lnTo>
                  <a:pt x="18" y="117"/>
                </a:lnTo>
                <a:lnTo>
                  <a:pt x="19" y="123"/>
                </a:lnTo>
                <a:lnTo>
                  <a:pt x="21" y="127"/>
                </a:lnTo>
                <a:lnTo>
                  <a:pt x="19" y="134"/>
                </a:lnTo>
                <a:lnTo>
                  <a:pt x="19" y="135"/>
                </a:lnTo>
                <a:close/>
                <a:moveTo>
                  <a:pt x="89" y="101"/>
                </a:moveTo>
                <a:lnTo>
                  <a:pt x="89" y="101"/>
                </a:lnTo>
                <a:lnTo>
                  <a:pt x="89" y="94"/>
                </a:lnTo>
                <a:lnTo>
                  <a:pt x="89" y="93"/>
                </a:lnTo>
                <a:lnTo>
                  <a:pt x="90" y="86"/>
                </a:lnTo>
                <a:lnTo>
                  <a:pt x="94" y="82"/>
                </a:lnTo>
                <a:lnTo>
                  <a:pt x="99" y="78"/>
                </a:lnTo>
                <a:lnTo>
                  <a:pt x="105" y="78"/>
                </a:lnTo>
                <a:lnTo>
                  <a:pt x="112" y="78"/>
                </a:lnTo>
                <a:lnTo>
                  <a:pt x="118" y="82"/>
                </a:lnTo>
                <a:lnTo>
                  <a:pt x="120" y="86"/>
                </a:lnTo>
                <a:lnTo>
                  <a:pt x="123" y="93"/>
                </a:lnTo>
                <a:lnTo>
                  <a:pt x="123" y="94"/>
                </a:lnTo>
                <a:lnTo>
                  <a:pt x="123" y="100"/>
                </a:lnTo>
                <a:lnTo>
                  <a:pt x="123" y="101"/>
                </a:lnTo>
                <a:lnTo>
                  <a:pt x="122" y="106"/>
                </a:lnTo>
                <a:lnTo>
                  <a:pt x="118" y="112"/>
                </a:lnTo>
                <a:lnTo>
                  <a:pt x="112" y="115"/>
                </a:lnTo>
                <a:lnTo>
                  <a:pt x="105" y="116"/>
                </a:lnTo>
                <a:lnTo>
                  <a:pt x="99" y="115"/>
                </a:lnTo>
                <a:lnTo>
                  <a:pt x="93" y="112"/>
                </a:lnTo>
                <a:lnTo>
                  <a:pt x="90" y="106"/>
                </a:lnTo>
                <a:lnTo>
                  <a:pt x="89" y="101"/>
                </a:lnTo>
                <a:close/>
                <a:moveTo>
                  <a:pt x="73" y="116"/>
                </a:moveTo>
                <a:lnTo>
                  <a:pt x="73" y="116"/>
                </a:lnTo>
                <a:lnTo>
                  <a:pt x="77" y="124"/>
                </a:lnTo>
                <a:lnTo>
                  <a:pt x="79" y="132"/>
                </a:lnTo>
                <a:lnTo>
                  <a:pt x="78" y="139"/>
                </a:lnTo>
                <a:lnTo>
                  <a:pt x="78" y="141"/>
                </a:lnTo>
                <a:lnTo>
                  <a:pt x="77" y="142"/>
                </a:lnTo>
                <a:lnTo>
                  <a:pt x="74" y="139"/>
                </a:lnTo>
                <a:lnTo>
                  <a:pt x="73" y="136"/>
                </a:lnTo>
                <a:lnTo>
                  <a:pt x="73" y="132"/>
                </a:lnTo>
                <a:lnTo>
                  <a:pt x="70" y="136"/>
                </a:lnTo>
                <a:lnTo>
                  <a:pt x="67" y="138"/>
                </a:lnTo>
                <a:lnTo>
                  <a:pt x="67" y="139"/>
                </a:lnTo>
                <a:lnTo>
                  <a:pt x="66" y="138"/>
                </a:lnTo>
                <a:lnTo>
                  <a:pt x="67" y="134"/>
                </a:lnTo>
                <a:lnTo>
                  <a:pt x="70" y="126"/>
                </a:lnTo>
                <a:lnTo>
                  <a:pt x="73" y="116"/>
                </a:lnTo>
                <a:close/>
                <a:moveTo>
                  <a:pt x="26" y="101"/>
                </a:moveTo>
                <a:lnTo>
                  <a:pt x="26" y="101"/>
                </a:lnTo>
                <a:lnTo>
                  <a:pt x="26" y="94"/>
                </a:lnTo>
                <a:lnTo>
                  <a:pt x="26" y="93"/>
                </a:lnTo>
                <a:lnTo>
                  <a:pt x="28" y="86"/>
                </a:lnTo>
                <a:lnTo>
                  <a:pt x="32" y="82"/>
                </a:lnTo>
                <a:lnTo>
                  <a:pt x="37" y="78"/>
                </a:lnTo>
                <a:lnTo>
                  <a:pt x="44" y="78"/>
                </a:lnTo>
                <a:lnTo>
                  <a:pt x="49" y="78"/>
                </a:lnTo>
                <a:lnTo>
                  <a:pt x="55" y="82"/>
                </a:lnTo>
                <a:lnTo>
                  <a:pt x="59" y="86"/>
                </a:lnTo>
                <a:lnTo>
                  <a:pt x="60" y="93"/>
                </a:lnTo>
                <a:lnTo>
                  <a:pt x="60" y="94"/>
                </a:lnTo>
                <a:lnTo>
                  <a:pt x="60" y="100"/>
                </a:lnTo>
                <a:lnTo>
                  <a:pt x="60" y="101"/>
                </a:lnTo>
                <a:lnTo>
                  <a:pt x="59" y="106"/>
                </a:lnTo>
                <a:lnTo>
                  <a:pt x="56" y="112"/>
                </a:lnTo>
                <a:lnTo>
                  <a:pt x="51" y="115"/>
                </a:lnTo>
                <a:lnTo>
                  <a:pt x="44" y="116"/>
                </a:lnTo>
                <a:lnTo>
                  <a:pt x="37" y="115"/>
                </a:lnTo>
                <a:lnTo>
                  <a:pt x="32" y="112"/>
                </a:lnTo>
                <a:lnTo>
                  <a:pt x="28" y="106"/>
                </a:lnTo>
                <a:lnTo>
                  <a:pt x="26" y="101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002" name="Freeform 421"/>
          <p:cNvSpPr>
            <a:spLocks noEditPoints="1"/>
          </p:cNvSpPr>
          <p:nvPr/>
        </p:nvSpPr>
        <p:spPr bwMode="auto">
          <a:xfrm>
            <a:off x="3168650" y="4217988"/>
            <a:ext cx="147638" cy="82550"/>
          </a:xfrm>
          <a:custGeom>
            <a:avLst/>
            <a:gdLst>
              <a:gd name="T0" fmla="*/ 2147483647 w 273"/>
              <a:gd name="T1" fmla="*/ 0 h 151"/>
              <a:gd name="T2" fmla="*/ 2147483647 w 273"/>
              <a:gd name="T3" fmla="*/ 2147483647 h 151"/>
              <a:gd name="T4" fmla="*/ 2147483647 w 273"/>
              <a:gd name="T5" fmla="*/ 2147483647 h 151"/>
              <a:gd name="T6" fmla="*/ 2147483647 w 273"/>
              <a:gd name="T7" fmla="*/ 2147483647 h 151"/>
              <a:gd name="T8" fmla="*/ 0 w 273"/>
              <a:gd name="T9" fmla="*/ 2147483647 h 151"/>
              <a:gd name="T10" fmla="*/ 2147483647 w 273"/>
              <a:gd name="T11" fmla="*/ 2147483647 h 151"/>
              <a:gd name="T12" fmla="*/ 2147483647 w 273"/>
              <a:gd name="T13" fmla="*/ 2147483647 h 151"/>
              <a:gd name="T14" fmla="*/ 2147483647 w 273"/>
              <a:gd name="T15" fmla="*/ 2147483647 h 151"/>
              <a:gd name="T16" fmla="*/ 2147483647 w 273"/>
              <a:gd name="T17" fmla="*/ 2147483647 h 151"/>
              <a:gd name="T18" fmla="*/ 2147483647 w 273"/>
              <a:gd name="T19" fmla="*/ 2147483647 h 151"/>
              <a:gd name="T20" fmla="*/ 2147483647 w 273"/>
              <a:gd name="T21" fmla="*/ 2147483647 h 151"/>
              <a:gd name="T22" fmla="*/ 2147483647 w 273"/>
              <a:gd name="T23" fmla="*/ 2147483647 h 151"/>
              <a:gd name="T24" fmla="*/ 2147483647 w 273"/>
              <a:gd name="T25" fmla="*/ 2147483647 h 151"/>
              <a:gd name="T26" fmla="*/ 2147483647 w 273"/>
              <a:gd name="T27" fmla="*/ 2147483647 h 151"/>
              <a:gd name="T28" fmla="*/ 2147483647 w 273"/>
              <a:gd name="T29" fmla="*/ 2147483647 h 151"/>
              <a:gd name="T30" fmla="*/ 2147483647 w 273"/>
              <a:gd name="T31" fmla="*/ 2147483647 h 151"/>
              <a:gd name="T32" fmla="*/ 2147483647 w 273"/>
              <a:gd name="T33" fmla="*/ 2147483647 h 151"/>
              <a:gd name="T34" fmla="*/ 2147483647 w 273"/>
              <a:gd name="T35" fmla="*/ 2147483647 h 151"/>
              <a:gd name="T36" fmla="*/ 2147483647 w 273"/>
              <a:gd name="T37" fmla="*/ 2147483647 h 151"/>
              <a:gd name="T38" fmla="*/ 2147483647 w 273"/>
              <a:gd name="T39" fmla="*/ 2147483647 h 151"/>
              <a:gd name="T40" fmla="*/ 2147483647 w 273"/>
              <a:gd name="T41" fmla="*/ 2147483647 h 151"/>
              <a:gd name="T42" fmla="*/ 2147483647 w 273"/>
              <a:gd name="T43" fmla="*/ 0 h 151"/>
              <a:gd name="T44" fmla="*/ 2147483647 w 273"/>
              <a:gd name="T45" fmla="*/ 2147483647 h 151"/>
              <a:gd name="T46" fmla="*/ 2147483647 w 273"/>
              <a:gd name="T47" fmla="*/ 2147483647 h 151"/>
              <a:gd name="T48" fmla="*/ 2147483647 w 273"/>
              <a:gd name="T49" fmla="*/ 2147483647 h 151"/>
              <a:gd name="T50" fmla="*/ 2147483647 w 273"/>
              <a:gd name="T51" fmla="*/ 2147483647 h 151"/>
              <a:gd name="T52" fmla="*/ 2147483647 w 273"/>
              <a:gd name="T53" fmla="*/ 2147483647 h 151"/>
              <a:gd name="T54" fmla="*/ 2147483647 w 273"/>
              <a:gd name="T55" fmla="*/ 2147483647 h 151"/>
              <a:gd name="T56" fmla="*/ 2147483647 w 273"/>
              <a:gd name="T57" fmla="*/ 2147483647 h 151"/>
              <a:gd name="T58" fmla="*/ 2147483647 w 273"/>
              <a:gd name="T59" fmla="*/ 2147483647 h 151"/>
              <a:gd name="T60" fmla="*/ 2147483647 w 273"/>
              <a:gd name="T61" fmla="*/ 2147483647 h 151"/>
              <a:gd name="T62" fmla="*/ 2147483647 w 273"/>
              <a:gd name="T63" fmla="*/ 2147483647 h 151"/>
              <a:gd name="T64" fmla="*/ 2147483647 w 273"/>
              <a:gd name="T65" fmla="*/ 2147483647 h 151"/>
              <a:gd name="T66" fmla="*/ 2147483647 w 273"/>
              <a:gd name="T67" fmla="*/ 2147483647 h 151"/>
              <a:gd name="T68" fmla="*/ 2147483647 w 273"/>
              <a:gd name="T69" fmla="*/ 2147483647 h 151"/>
              <a:gd name="T70" fmla="*/ 2147483647 w 273"/>
              <a:gd name="T71" fmla="*/ 2147483647 h 151"/>
              <a:gd name="T72" fmla="*/ 2147483647 w 273"/>
              <a:gd name="T73" fmla="*/ 2147483647 h 151"/>
              <a:gd name="T74" fmla="*/ 2147483647 w 273"/>
              <a:gd name="T75" fmla="*/ 2147483647 h 151"/>
              <a:gd name="T76" fmla="*/ 2147483647 w 273"/>
              <a:gd name="T77" fmla="*/ 2147483647 h 151"/>
              <a:gd name="T78" fmla="*/ 2147483647 w 273"/>
              <a:gd name="T79" fmla="*/ 2147483647 h 15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73" h="151">
                <a:moveTo>
                  <a:pt x="250" y="0"/>
                </a:moveTo>
                <a:lnTo>
                  <a:pt x="23" y="0"/>
                </a:lnTo>
                <a:lnTo>
                  <a:pt x="18" y="0"/>
                </a:lnTo>
                <a:lnTo>
                  <a:pt x="14" y="1"/>
                </a:lnTo>
                <a:lnTo>
                  <a:pt x="10" y="4"/>
                </a:lnTo>
                <a:lnTo>
                  <a:pt x="7" y="7"/>
                </a:lnTo>
                <a:lnTo>
                  <a:pt x="4" y="9"/>
                </a:lnTo>
                <a:lnTo>
                  <a:pt x="1" y="13"/>
                </a:lnTo>
                <a:lnTo>
                  <a:pt x="0" y="17"/>
                </a:lnTo>
                <a:lnTo>
                  <a:pt x="0" y="23"/>
                </a:lnTo>
                <a:lnTo>
                  <a:pt x="0" y="30"/>
                </a:lnTo>
                <a:lnTo>
                  <a:pt x="1" y="37"/>
                </a:lnTo>
                <a:lnTo>
                  <a:pt x="4" y="43"/>
                </a:lnTo>
                <a:lnTo>
                  <a:pt x="10" y="49"/>
                </a:lnTo>
                <a:lnTo>
                  <a:pt x="15" y="52"/>
                </a:lnTo>
                <a:lnTo>
                  <a:pt x="38" y="131"/>
                </a:lnTo>
                <a:lnTo>
                  <a:pt x="38" y="132"/>
                </a:lnTo>
                <a:lnTo>
                  <a:pt x="42" y="137"/>
                </a:lnTo>
                <a:lnTo>
                  <a:pt x="45" y="143"/>
                </a:lnTo>
                <a:lnTo>
                  <a:pt x="49" y="146"/>
                </a:lnTo>
                <a:lnTo>
                  <a:pt x="53" y="148"/>
                </a:lnTo>
                <a:lnTo>
                  <a:pt x="60" y="151"/>
                </a:lnTo>
                <a:lnTo>
                  <a:pt x="68" y="151"/>
                </a:lnTo>
                <a:lnTo>
                  <a:pt x="205" y="151"/>
                </a:lnTo>
                <a:lnTo>
                  <a:pt x="213" y="151"/>
                </a:lnTo>
                <a:lnTo>
                  <a:pt x="220" y="148"/>
                </a:lnTo>
                <a:lnTo>
                  <a:pt x="224" y="146"/>
                </a:lnTo>
                <a:lnTo>
                  <a:pt x="227" y="143"/>
                </a:lnTo>
                <a:lnTo>
                  <a:pt x="231" y="137"/>
                </a:lnTo>
                <a:lnTo>
                  <a:pt x="233" y="132"/>
                </a:lnTo>
                <a:lnTo>
                  <a:pt x="235" y="131"/>
                </a:lnTo>
                <a:lnTo>
                  <a:pt x="257" y="52"/>
                </a:lnTo>
                <a:lnTo>
                  <a:pt x="263" y="49"/>
                </a:lnTo>
                <a:lnTo>
                  <a:pt x="269" y="43"/>
                </a:lnTo>
                <a:lnTo>
                  <a:pt x="272" y="37"/>
                </a:lnTo>
                <a:lnTo>
                  <a:pt x="273" y="30"/>
                </a:lnTo>
                <a:lnTo>
                  <a:pt x="273" y="23"/>
                </a:lnTo>
                <a:lnTo>
                  <a:pt x="272" y="17"/>
                </a:lnTo>
                <a:lnTo>
                  <a:pt x="270" y="13"/>
                </a:lnTo>
                <a:lnTo>
                  <a:pt x="269" y="9"/>
                </a:lnTo>
                <a:lnTo>
                  <a:pt x="266" y="7"/>
                </a:lnTo>
                <a:lnTo>
                  <a:pt x="262" y="4"/>
                </a:lnTo>
                <a:lnTo>
                  <a:pt x="259" y="1"/>
                </a:lnTo>
                <a:lnTo>
                  <a:pt x="255" y="0"/>
                </a:lnTo>
                <a:lnTo>
                  <a:pt x="250" y="0"/>
                </a:lnTo>
                <a:close/>
                <a:moveTo>
                  <a:pt x="258" y="30"/>
                </a:moveTo>
                <a:lnTo>
                  <a:pt x="258" y="30"/>
                </a:lnTo>
                <a:lnTo>
                  <a:pt x="257" y="32"/>
                </a:lnTo>
                <a:lnTo>
                  <a:pt x="255" y="35"/>
                </a:lnTo>
                <a:lnTo>
                  <a:pt x="254" y="37"/>
                </a:lnTo>
                <a:lnTo>
                  <a:pt x="251" y="38"/>
                </a:lnTo>
                <a:lnTo>
                  <a:pt x="247" y="39"/>
                </a:lnTo>
                <a:lnTo>
                  <a:pt x="244" y="43"/>
                </a:lnTo>
                <a:lnTo>
                  <a:pt x="220" y="125"/>
                </a:lnTo>
                <a:lnTo>
                  <a:pt x="217" y="132"/>
                </a:lnTo>
                <a:lnTo>
                  <a:pt x="213" y="135"/>
                </a:lnTo>
                <a:lnTo>
                  <a:pt x="209" y="136"/>
                </a:lnTo>
                <a:lnTo>
                  <a:pt x="205" y="136"/>
                </a:lnTo>
                <a:lnTo>
                  <a:pt x="68" y="136"/>
                </a:lnTo>
                <a:lnTo>
                  <a:pt x="64" y="136"/>
                </a:lnTo>
                <a:lnTo>
                  <a:pt x="60" y="135"/>
                </a:lnTo>
                <a:lnTo>
                  <a:pt x="56" y="132"/>
                </a:lnTo>
                <a:lnTo>
                  <a:pt x="52" y="125"/>
                </a:lnTo>
                <a:lnTo>
                  <a:pt x="29" y="43"/>
                </a:lnTo>
                <a:lnTo>
                  <a:pt x="26" y="39"/>
                </a:lnTo>
                <a:lnTo>
                  <a:pt x="22" y="38"/>
                </a:lnTo>
                <a:lnTo>
                  <a:pt x="19" y="37"/>
                </a:lnTo>
                <a:lnTo>
                  <a:pt x="16" y="35"/>
                </a:lnTo>
                <a:lnTo>
                  <a:pt x="15" y="32"/>
                </a:lnTo>
                <a:lnTo>
                  <a:pt x="15" y="30"/>
                </a:lnTo>
                <a:lnTo>
                  <a:pt x="15" y="23"/>
                </a:lnTo>
                <a:lnTo>
                  <a:pt x="15" y="20"/>
                </a:lnTo>
                <a:lnTo>
                  <a:pt x="18" y="17"/>
                </a:lnTo>
                <a:lnTo>
                  <a:pt x="19" y="16"/>
                </a:lnTo>
                <a:lnTo>
                  <a:pt x="23" y="15"/>
                </a:lnTo>
                <a:lnTo>
                  <a:pt x="250" y="15"/>
                </a:lnTo>
                <a:lnTo>
                  <a:pt x="253" y="16"/>
                </a:lnTo>
                <a:lnTo>
                  <a:pt x="255" y="17"/>
                </a:lnTo>
                <a:lnTo>
                  <a:pt x="257" y="20"/>
                </a:lnTo>
                <a:lnTo>
                  <a:pt x="258" y="23"/>
                </a:lnTo>
                <a:lnTo>
                  <a:pt x="258" y="3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003" name="Freeform 422"/>
          <p:cNvSpPr>
            <a:spLocks/>
          </p:cNvSpPr>
          <p:nvPr/>
        </p:nvSpPr>
        <p:spPr bwMode="auto">
          <a:xfrm>
            <a:off x="3201988" y="4162425"/>
            <a:ext cx="80962" cy="49213"/>
          </a:xfrm>
          <a:custGeom>
            <a:avLst/>
            <a:gdLst>
              <a:gd name="T0" fmla="*/ 2147483647 w 151"/>
              <a:gd name="T1" fmla="*/ 2147483647 h 90"/>
              <a:gd name="T2" fmla="*/ 2147483647 w 151"/>
              <a:gd name="T3" fmla="*/ 2147483647 h 90"/>
              <a:gd name="T4" fmla="*/ 2147483647 w 151"/>
              <a:gd name="T5" fmla="*/ 2147483647 h 90"/>
              <a:gd name="T6" fmla="*/ 2147483647 w 151"/>
              <a:gd name="T7" fmla="*/ 2147483647 h 90"/>
              <a:gd name="T8" fmla="*/ 2147483647 w 151"/>
              <a:gd name="T9" fmla="*/ 2147483647 h 90"/>
              <a:gd name="T10" fmla="*/ 2147483647 w 151"/>
              <a:gd name="T11" fmla="*/ 2147483647 h 90"/>
              <a:gd name="T12" fmla="*/ 2147483647 w 151"/>
              <a:gd name="T13" fmla="*/ 2147483647 h 90"/>
              <a:gd name="T14" fmla="*/ 2147483647 w 151"/>
              <a:gd name="T15" fmla="*/ 2147483647 h 90"/>
              <a:gd name="T16" fmla="*/ 2147483647 w 151"/>
              <a:gd name="T17" fmla="*/ 2147483647 h 90"/>
              <a:gd name="T18" fmla="*/ 2147483647 w 151"/>
              <a:gd name="T19" fmla="*/ 2147483647 h 90"/>
              <a:gd name="T20" fmla="*/ 2147483647 w 151"/>
              <a:gd name="T21" fmla="*/ 2147483647 h 90"/>
              <a:gd name="T22" fmla="*/ 2147483647 w 151"/>
              <a:gd name="T23" fmla="*/ 2147483647 h 90"/>
              <a:gd name="T24" fmla="*/ 2147483647 w 151"/>
              <a:gd name="T25" fmla="*/ 2147483647 h 90"/>
              <a:gd name="T26" fmla="*/ 2147483647 w 151"/>
              <a:gd name="T27" fmla="*/ 2147483647 h 90"/>
              <a:gd name="T28" fmla="*/ 2147483647 w 151"/>
              <a:gd name="T29" fmla="*/ 2147483647 h 90"/>
              <a:gd name="T30" fmla="*/ 2147483647 w 151"/>
              <a:gd name="T31" fmla="*/ 2147483647 h 90"/>
              <a:gd name="T32" fmla="*/ 2147483647 w 151"/>
              <a:gd name="T33" fmla="*/ 2147483647 h 90"/>
              <a:gd name="T34" fmla="*/ 2147483647 w 151"/>
              <a:gd name="T35" fmla="*/ 2147483647 h 90"/>
              <a:gd name="T36" fmla="*/ 2147483647 w 151"/>
              <a:gd name="T37" fmla="*/ 0 h 90"/>
              <a:gd name="T38" fmla="*/ 2147483647 w 151"/>
              <a:gd name="T39" fmla="*/ 2147483647 h 90"/>
              <a:gd name="T40" fmla="*/ 2147483647 w 151"/>
              <a:gd name="T41" fmla="*/ 2147483647 h 90"/>
              <a:gd name="T42" fmla="*/ 2147483647 w 151"/>
              <a:gd name="T43" fmla="*/ 2147483647 h 90"/>
              <a:gd name="T44" fmla="*/ 2147483647 w 151"/>
              <a:gd name="T45" fmla="*/ 2147483647 h 90"/>
              <a:gd name="T46" fmla="*/ 2147483647 w 151"/>
              <a:gd name="T47" fmla="*/ 2147483647 h 90"/>
              <a:gd name="T48" fmla="*/ 2147483647 w 151"/>
              <a:gd name="T49" fmla="*/ 2147483647 h 90"/>
              <a:gd name="T50" fmla="*/ 0 w 151"/>
              <a:gd name="T51" fmla="*/ 2147483647 h 90"/>
              <a:gd name="T52" fmla="*/ 0 w 151"/>
              <a:gd name="T53" fmla="*/ 2147483647 h 90"/>
              <a:gd name="T54" fmla="*/ 0 w 151"/>
              <a:gd name="T55" fmla="*/ 2147483647 h 90"/>
              <a:gd name="T56" fmla="*/ 2147483647 w 151"/>
              <a:gd name="T57" fmla="*/ 2147483647 h 90"/>
              <a:gd name="T58" fmla="*/ 2147483647 w 151"/>
              <a:gd name="T59" fmla="*/ 2147483647 h 90"/>
              <a:gd name="T60" fmla="*/ 2147483647 w 151"/>
              <a:gd name="T61" fmla="*/ 2147483647 h 90"/>
              <a:gd name="T62" fmla="*/ 2147483647 w 151"/>
              <a:gd name="T63" fmla="*/ 2147483647 h 90"/>
              <a:gd name="T64" fmla="*/ 2147483647 w 151"/>
              <a:gd name="T65" fmla="*/ 2147483647 h 9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51" h="90">
                <a:moveTo>
                  <a:pt x="14" y="87"/>
                </a:moveTo>
                <a:lnTo>
                  <a:pt x="70" y="31"/>
                </a:lnTo>
                <a:lnTo>
                  <a:pt x="75" y="31"/>
                </a:lnTo>
                <a:lnTo>
                  <a:pt x="81" y="30"/>
                </a:lnTo>
                <a:lnTo>
                  <a:pt x="137" y="87"/>
                </a:lnTo>
                <a:lnTo>
                  <a:pt x="140" y="90"/>
                </a:lnTo>
                <a:lnTo>
                  <a:pt x="142" y="90"/>
                </a:lnTo>
                <a:lnTo>
                  <a:pt x="145" y="90"/>
                </a:lnTo>
                <a:lnTo>
                  <a:pt x="148" y="88"/>
                </a:lnTo>
                <a:lnTo>
                  <a:pt x="149" y="86"/>
                </a:lnTo>
                <a:lnTo>
                  <a:pt x="151" y="81"/>
                </a:lnTo>
                <a:lnTo>
                  <a:pt x="149" y="79"/>
                </a:lnTo>
                <a:lnTo>
                  <a:pt x="148" y="76"/>
                </a:lnTo>
                <a:lnTo>
                  <a:pt x="91" y="17"/>
                </a:lnTo>
                <a:lnTo>
                  <a:pt x="91" y="16"/>
                </a:lnTo>
                <a:lnTo>
                  <a:pt x="91" y="9"/>
                </a:lnTo>
                <a:lnTo>
                  <a:pt x="86" y="4"/>
                </a:lnTo>
                <a:lnTo>
                  <a:pt x="81" y="1"/>
                </a:lnTo>
                <a:lnTo>
                  <a:pt x="75" y="0"/>
                </a:lnTo>
                <a:lnTo>
                  <a:pt x="69" y="1"/>
                </a:lnTo>
                <a:lnTo>
                  <a:pt x="65" y="4"/>
                </a:lnTo>
                <a:lnTo>
                  <a:pt x="60" y="9"/>
                </a:lnTo>
                <a:lnTo>
                  <a:pt x="59" y="16"/>
                </a:lnTo>
                <a:lnTo>
                  <a:pt x="59" y="17"/>
                </a:lnTo>
                <a:lnTo>
                  <a:pt x="3" y="76"/>
                </a:lnTo>
                <a:lnTo>
                  <a:pt x="0" y="79"/>
                </a:lnTo>
                <a:lnTo>
                  <a:pt x="0" y="81"/>
                </a:lnTo>
                <a:lnTo>
                  <a:pt x="0" y="86"/>
                </a:lnTo>
                <a:lnTo>
                  <a:pt x="3" y="88"/>
                </a:lnTo>
                <a:lnTo>
                  <a:pt x="6" y="90"/>
                </a:lnTo>
                <a:lnTo>
                  <a:pt x="9" y="90"/>
                </a:lnTo>
                <a:lnTo>
                  <a:pt x="11" y="90"/>
                </a:lnTo>
                <a:lnTo>
                  <a:pt x="14" y="87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004" name="Freeform 423"/>
          <p:cNvSpPr>
            <a:spLocks/>
          </p:cNvSpPr>
          <p:nvPr/>
        </p:nvSpPr>
        <p:spPr bwMode="auto">
          <a:xfrm>
            <a:off x="3194050" y="4241800"/>
            <a:ext cx="100013" cy="3175"/>
          </a:xfrm>
          <a:custGeom>
            <a:avLst/>
            <a:gdLst>
              <a:gd name="T0" fmla="*/ 2147483647 w 186"/>
              <a:gd name="T1" fmla="*/ 0 h 8"/>
              <a:gd name="T2" fmla="*/ 2147483647 w 186"/>
              <a:gd name="T3" fmla="*/ 0 h 8"/>
              <a:gd name="T4" fmla="*/ 2147483647 w 186"/>
              <a:gd name="T5" fmla="*/ 0 h 8"/>
              <a:gd name="T6" fmla="*/ 0 w 186"/>
              <a:gd name="T7" fmla="*/ 2147483647 h 8"/>
              <a:gd name="T8" fmla="*/ 2147483647 w 186"/>
              <a:gd name="T9" fmla="*/ 2147483647 h 8"/>
              <a:gd name="T10" fmla="*/ 2147483647 w 186"/>
              <a:gd name="T11" fmla="*/ 2147483647 h 8"/>
              <a:gd name="T12" fmla="*/ 2147483647 w 186"/>
              <a:gd name="T13" fmla="*/ 2147483647 h 8"/>
              <a:gd name="T14" fmla="*/ 2147483647 w 186"/>
              <a:gd name="T15" fmla="*/ 2147483647 h 8"/>
              <a:gd name="T16" fmla="*/ 2147483647 w 186"/>
              <a:gd name="T17" fmla="*/ 2147483647 h 8"/>
              <a:gd name="T18" fmla="*/ 2147483647 w 186"/>
              <a:gd name="T19" fmla="*/ 0 h 8"/>
              <a:gd name="T20" fmla="*/ 2147483647 w 186"/>
              <a:gd name="T21" fmla="*/ 0 h 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86" h="8">
                <a:moveTo>
                  <a:pt x="182" y="0"/>
                </a:moveTo>
                <a:lnTo>
                  <a:pt x="4" y="0"/>
                </a:lnTo>
                <a:lnTo>
                  <a:pt x="1" y="0"/>
                </a:lnTo>
                <a:lnTo>
                  <a:pt x="0" y="4"/>
                </a:lnTo>
                <a:lnTo>
                  <a:pt x="1" y="6"/>
                </a:lnTo>
                <a:lnTo>
                  <a:pt x="4" y="8"/>
                </a:lnTo>
                <a:lnTo>
                  <a:pt x="182" y="8"/>
                </a:lnTo>
                <a:lnTo>
                  <a:pt x="184" y="6"/>
                </a:lnTo>
                <a:lnTo>
                  <a:pt x="186" y="4"/>
                </a:lnTo>
                <a:lnTo>
                  <a:pt x="184" y="0"/>
                </a:lnTo>
                <a:lnTo>
                  <a:pt x="182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005" name="Freeform 424"/>
          <p:cNvSpPr>
            <a:spLocks/>
          </p:cNvSpPr>
          <p:nvPr/>
        </p:nvSpPr>
        <p:spPr bwMode="auto">
          <a:xfrm>
            <a:off x="3195638" y="4254500"/>
            <a:ext cx="93662" cy="6350"/>
          </a:xfrm>
          <a:custGeom>
            <a:avLst/>
            <a:gdLst>
              <a:gd name="T0" fmla="*/ 2147483647 w 171"/>
              <a:gd name="T1" fmla="*/ 0 h 8"/>
              <a:gd name="T2" fmla="*/ 2147483647 w 171"/>
              <a:gd name="T3" fmla="*/ 0 h 8"/>
              <a:gd name="T4" fmla="*/ 2147483647 w 171"/>
              <a:gd name="T5" fmla="*/ 0 h 8"/>
              <a:gd name="T6" fmla="*/ 0 w 171"/>
              <a:gd name="T7" fmla="*/ 2147483647 h 8"/>
              <a:gd name="T8" fmla="*/ 2147483647 w 171"/>
              <a:gd name="T9" fmla="*/ 2147483647 h 8"/>
              <a:gd name="T10" fmla="*/ 2147483647 w 171"/>
              <a:gd name="T11" fmla="*/ 2147483647 h 8"/>
              <a:gd name="T12" fmla="*/ 2147483647 w 171"/>
              <a:gd name="T13" fmla="*/ 2147483647 h 8"/>
              <a:gd name="T14" fmla="*/ 2147483647 w 171"/>
              <a:gd name="T15" fmla="*/ 2147483647 h 8"/>
              <a:gd name="T16" fmla="*/ 2147483647 w 171"/>
              <a:gd name="T17" fmla="*/ 2147483647 h 8"/>
              <a:gd name="T18" fmla="*/ 2147483647 w 171"/>
              <a:gd name="T19" fmla="*/ 0 h 8"/>
              <a:gd name="T20" fmla="*/ 2147483647 w 171"/>
              <a:gd name="T21" fmla="*/ 0 h 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71" h="8">
                <a:moveTo>
                  <a:pt x="167" y="0"/>
                </a:moveTo>
                <a:lnTo>
                  <a:pt x="4" y="0"/>
                </a:lnTo>
                <a:lnTo>
                  <a:pt x="1" y="0"/>
                </a:lnTo>
                <a:lnTo>
                  <a:pt x="0" y="4"/>
                </a:lnTo>
                <a:lnTo>
                  <a:pt x="1" y="7"/>
                </a:lnTo>
                <a:lnTo>
                  <a:pt x="4" y="8"/>
                </a:lnTo>
                <a:lnTo>
                  <a:pt x="167" y="8"/>
                </a:lnTo>
                <a:lnTo>
                  <a:pt x="171" y="7"/>
                </a:lnTo>
                <a:lnTo>
                  <a:pt x="171" y="4"/>
                </a:lnTo>
                <a:lnTo>
                  <a:pt x="171" y="0"/>
                </a:lnTo>
                <a:lnTo>
                  <a:pt x="167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006" name="Freeform 425"/>
          <p:cNvSpPr>
            <a:spLocks/>
          </p:cNvSpPr>
          <p:nvPr/>
        </p:nvSpPr>
        <p:spPr bwMode="auto">
          <a:xfrm>
            <a:off x="3200400" y="4268788"/>
            <a:ext cx="82550" cy="6350"/>
          </a:xfrm>
          <a:custGeom>
            <a:avLst/>
            <a:gdLst>
              <a:gd name="T0" fmla="*/ 2147483647 w 156"/>
              <a:gd name="T1" fmla="*/ 0 h 8"/>
              <a:gd name="T2" fmla="*/ 2147483647 w 156"/>
              <a:gd name="T3" fmla="*/ 0 h 8"/>
              <a:gd name="T4" fmla="*/ 2147483647 w 156"/>
              <a:gd name="T5" fmla="*/ 2147483647 h 8"/>
              <a:gd name="T6" fmla="*/ 0 w 156"/>
              <a:gd name="T7" fmla="*/ 2147483647 h 8"/>
              <a:gd name="T8" fmla="*/ 2147483647 w 156"/>
              <a:gd name="T9" fmla="*/ 2147483647 h 8"/>
              <a:gd name="T10" fmla="*/ 2147483647 w 156"/>
              <a:gd name="T11" fmla="*/ 2147483647 h 8"/>
              <a:gd name="T12" fmla="*/ 2147483647 w 156"/>
              <a:gd name="T13" fmla="*/ 2147483647 h 8"/>
              <a:gd name="T14" fmla="*/ 2147483647 w 156"/>
              <a:gd name="T15" fmla="*/ 2147483647 h 8"/>
              <a:gd name="T16" fmla="*/ 2147483647 w 156"/>
              <a:gd name="T17" fmla="*/ 2147483647 h 8"/>
              <a:gd name="T18" fmla="*/ 2147483647 w 156"/>
              <a:gd name="T19" fmla="*/ 2147483647 h 8"/>
              <a:gd name="T20" fmla="*/ 2147483647 w 156"/>
              <a:gd name="T21" fmla="*/ 0 h 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6" h="8">
                <a:moveTo>
                  <a:pt x="152" y="0"/>
                </a:moveTo>
                <a:lnTo>
                  <a:pt x="4" y="0"/>
                </a:lnTo>
                <a:lnTo>
                  <a:pt x="2" y="1"/>
                </a:lnTo>
                <a:lnTo>
                  <a:pt x="0" y="4"/>
                </a:lnTo>
                <a:lnTo>
                  <a:pt x="2" y="8"/>
                </a:lnTo>
                <a:lnTo>
                  <a:pt x="4" y="8"/>
                </a:lnTo>
                <a:lnTo>
                  <a:pt x="152" y="8"/>
                </a:lnTo>
                <a:lnTo>
                  <a:pt x="155" y="8"/>
                </a:lnTo>
                <a:lnTo>
                  <a:pt x="156" y="4"/>
                </a:lnTo>
                <a:lnTo>
                  <a:pt x="155" y="1"/>
                </a:lnTo>
                <a:lnTo>
                  <a:pt x="152" y="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007" name="Freeform 426"/>
          <p:cNvSpPr>
            <a:spLocks noEditPoints="1"/>
          </p:cNvSpPr>
          <p:nvPr/>
        </p:nvSpPr>
        <p:spPr bwMode="auto">
          <a:xfrm>
            <a:off x="4349750" y="4176713"/>
            <a:ext cx="147638" cy="101600"/>
          </a:xfrm>
          <a:custGeom>
            <a:avLst/>
            <a:gdLst>
              <a:gd name="T0" fmla="*/ 2147483647 w 273"/>
              <a:gd name="T1" fmla="*/ 2147483647 h 190"/>
              <a:gd name="T2" fmla="*/ 2147483647 w 273"/>
              <a:gd name="T3" fmla="*/ 2147483647 h 190"/>
              <a:gd name="T4" fmla="*/ 2147483647 w 273"/>
              <a:gd name="T5" fmla="*/ 2147483647 h 190"/>
              <a:gd name="T6" fmla="*/ 2147483647 w 273"/>
              <a:gd name="T7" fmla="*/ 2147483647 h 190"/>
              <a:gd name="T8" fmla="*/ 2147483647 w 273"/>
              <a:gd name="T9" fmla="*/ 2147483647 h 190"/>
              <a:gd name="T10" fmla="*/ 2147483647 w 273"/>
              <a:gd name="T11" fmla="*/ 2147483647 h 190"/>
              <a:gd name="T12" fmla="*/ 2147483647 w 273"/>
              <a:gd name="T13" fmla="*/ 2147483647 h 190"/>
              <a:gd name="T14" fmla="*/ 2147483647 w 273"/>
              <a:gd name="T15" fmla="*/ 2147483647 h 190"/>
              <a:gd name="T16" fmla="*/ 2147483647 w 273"/>
              <a:gd name="T17" fmla="*/ 2147483647 h 190"/>
              <a:gd name="T18" fmla="*/ 2147483647 w 273"/>
              <a:gd name="T19" fmla="*/ 2147483647 h 190"/>
              <a:gd name="T20" fmla="*/ 2147483647 w 273"/>
              <a:gd name="T21" fmla="*/ 2147483647 h 190"/>
              <a:gd name="T22" fmla="*/ 2147483647 w 273"/>
              <a:gd name="T23" fmla="*/ 2147483647 h 190"/>
              <a:gd name="T24" fmla="*/ 2147483647 w 273"/>
              <a:gd name="T25" fmla="*/ 2147483647 h 190"/>
              <a:gd name="T26" fmla="*/ 2147483647 w 273"/>
              <a:gd name="T27" fmla="*/ 2147483647 h 190"/>
              <a:gd name="T28" fmla="*/ 2147483647 w 273"/>
              <a:gd name="T29" fmla="*/ 2147483647 h 190"/>
              <a:gd name="T30" fmla="*/ 2147483647 w 273"/>
              <a:gd name="T31" fmla="*/ 2147483647 h 190"/>
              <a:gd name="T32" fmla="*/ 2147483647 w 273"/>
              <a:gd name="T33" fmla="*/ 2147483647 h 190"/>
              <a:gd name="T34" fmla="*/ 2147483647 w 273"/>
              <a:gd name="T35" fmla="*/ 2147483647 h 190"/>
              <a:gd name="T36" fmla="*/ 2147483647 w 273"/>
              <a:gd name="T37" fmla="*/ 2147483647 h 190"/>
              <a:gd name="T38" fmla="*/ 2147483647 w 273"/>
              <a:gd name="T39" fmla="*/ 0 h 190"/>
              <a:gd name="T40" fmla="*/ 2147483647 w 273"/>
              <a:gd name="T41" fmla="*/ 2147483647 h 190"/>
              <a:gd name="T42" fmla="*/ 2147483647 w 273"/>
              <a:gd name="T43" fmla="*/ 2147483647 h 190"/>
              <a:gd name="T44" fmla="*/ 2147483647 w 273"/>
              <a:gd name="T45" fmla="*/ 2147483647 h 190"/>
              <a:gd name="T46" fmla="*/ 2147483647 w 273"/>
              <a:gd name="T47" fmla="*/ 2147483647 h 190"/>
              <a:gd name="T48" fmla="*/ 2147483647 w 273"/>
              <a:gd name="T49" fmla="*/ 2147483647 h 190"/>
              <a:gd name="T50" fmla="*/ 2147483647 w 273"/>
              <a:gd name="T51" fmla="*/ 2147483647 h 190"/>
              <a:gd name="T52" fmla="*/ 2147483647 w 273"/>
              <a:gd name="T53" fmla="*/ 2147483647 h 190"/>
              <a:gd name="T54" fmla="*/ 2147483647 w 273"/>
              <a:gd name="T55" fmla="*/ 2147483647 h 190"/>
              <a:gd name="T56" fmla="*/ 2147483647 w 273"/>
              <a:gd name="T57" fmla="*/ 2147483647 h 190"/>
              <a:gd name="T58" fmla="*/ 2147483647 w 273"/>
              <a:gd name="T59" fmla="*/ 2147483647 h 190"/>
              <a:gd name="T60" fmla="*/ 0 w 273"/>
              <a:gd name="T61" fmla="*/ 2147483647 h 190"/>
              <a:gd name="T62" fmla="*/ 2147483647 w 273"/>
              <a:gd name="T63" fmla="*/ 2147483647 h 190"/>
              <a:gd name="T64" fmla="*/ 2147483647 w 273"/>
              <a:gd name="T65" fmla="*/ 2147483647 h 190"/>
              <a:gd name="T66" fmla="*/ 2147483647 w 273"/>
              <a:gd name="T67" fmla="*/ 2147483647 h 190"/>
              <a:gd name="T68" fmla="*/ 2147483647 w 273"/>
              <a:gd name="T69" fmla="*/ 2147483647 h 190"/>
              <a:gd name="T70" fmla="*/ 2147483647 w 273"/>
              <a:gd name="T71" fmla="*/ 2147483647 h 190"/>
              <a:gd name="T72" fmla="*/ 2147483647 w 273"/>
              <a:gd name="T73" fmla="*/ 2147483647 h 190"/>
              <a:gd name="T74" fmla="*/ 2147483647 w 273"/>
              <a:gd name="T75" fmla="*/ 2147483647 h 190"/>
              <a:gd name="T76" fmla="*/ 2147483647 w 273"/>
              <a:gd name="T77" fmla="*/ 2147483647 h 190"/>
              <a:gd name="T78" fmla="*/ 2147483647 w 273"/>
              <a:gd name="T79" fmla="*/ 2147483647 h 190"/>
              <a:gd name="T80" fmla="*/ 2147483647 w 273"/>
              <a:gd name="T81" fmla="*/ 2147483647 h 190"/>
              <a:gd name="T82" fmla="*/ 2147483647 w 273"/>
              <a:gd name="T83" fmla="*/ 2147483647 h 190"/>
              <a:gd name="T84" fmla="*/ 2147483647 w 273"/>
              <a:gd name="T85" fmla="*/ 2147483647 h 190"/>
              <a:gd name="T86" fmla="*/ 2147483647 w 273"/>
              <a:gd name="T87" fmla="*/ 2147483647 h 190"/>
              <a:gd name="T88" fmla="*/ 2147483647 w 273"/>
              <a:gd name="T89" fmla="*/ 2147483647 h 190"/>
              <a:gd name="T90" fmla="*/ 2147483647 w 273"/>
              <a:gd name="T91" fmla="*/ 2147483647 h 190"/>
              <a:gd name="T92" fmla="*/ 2147483647 w 273"/>
              <a:gd name="T93" fmla="*/ 2147483647 h 190"/>
              <a:gd name="T94" fmla="*/ 2147483647 w 273"/>
              <a:gd name="T95" fmla="*/ 2147483647 h 190"/>
              <a:gd name="T96" fmla="*/ 2147483647 w 273"/>
              <a:gd name="T97" fmla="*/ 2147483647 h 190"/>
              <a:gd name="T98" fmla="*/ 2147483647 w 273"/>
              <a:gd name="T99" fmla="*/ 2147483647 h 190"/>
              <a:gd name="T100" fmla="*/ 2147483647 w 273"/>
              <a:gd name="T101" fmla="*/ 2147483647 h 19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73" h="190">
                <a:moveTo>
                  <a:pt x="256" y="131"/>
                </a:moveTo>
                <a:lnTo>
                  <a:pt x="256" y="131"/>
                </a:lnTo>
                <a:lnTo>
                  <a:pt x="139" y="85"/>
                </a:lnTo>
                <a:lnTo>
                  <a:pt x="138" y="85"/>
                </a:lnTo>
                <a:lnTo>
                  <a:pt x="136" y="72"/>
                </a:lnTo>
                <a:lnTo>
                  <a:pt x="132" y="64"/>
                </a:lnTo>
                <a:lnTo>
                  <a:pt x="130" y="60"/>
                </a:lnTo>
                <a:lnTo>
                  <a:pt x="128" y="57"/>
                </a:lnTo>
                <a:lnTo>
                  <a:pt x="121" y="53"/>
                </a:lnTo>
                <a:lnTo>
                  <a:pt x="116" y="46"/>
                </a:lnTo>
                <a:lnTo>
                  <a:pt x="113" y="39"/>
                </a:lnTo>
                <a:lnTo>
                  <a:pt x="112" y="31"/>
                </a:lnTo>
                <a:lnTo>
                  <a:pt x="112" y="26"/>
                </a:lnTo>
                <a:lnTo>
                  <a:pt x="113" y="22"/>
                </a:lnTo>
                <a:lnTo>
                  <a:pt x="116" y="18"/>
                </a:lnTo>
                <a:lnTo>
                  <a:pt x="119" y="14"/>
                </a:lnTo>
                <a:lnTo>
                  <a:pt x="121" y="11"/>
                </a:lnTo>
                <a:lnTo>
                  <a:pt x="125" y="8"/>
                </a:lnTo>
                <a:lnTo>
                  <a:pt x="131" y="7"/>
                </a:lnTo>
                <a:lnTo>
                  <a:pt x="135" y="7"/>
                </a:lnTo>
                <a:lnTo>
                  <a:pt x="140" y="7"/>
                </a:lnTo>
                <a:lnTo>
                  <a:pt x="145" y="8"/>
                </a:lnTo>
                <a:lnTo>
                  <a:pt x="149" y="11"/>
                </a:lnTo>
                <a:lnTo>
                  <a:pt x="153" y="14"/>
                </a:lnTo>
                <a:lnTo>
                  <a:pt x="155" y="18"/>
                </a:lnTo>
                <a:lnTo>
                  <a:pt x="158" y="22"/>
                </a:lnTo>
                <a:lnTo>
                  <a:pt x="160" y="26"/>
                </a:lnTo>
                <a:lnTo>
                  <a:pt x="160" y="31"/>
                </a:lnTo>
                <a:lnTo>
                  <a:pt x="161" y="33"/>
                </a:lnTo>
                <a:lnTo>
                  <a:pt x="162" y="34"/>
                </a:lnTo>
                <a:lnTo>
                  <a:pt x="165" y="33"/>
                </a:lnTo>
                <a:lnTo>
                  <a:pt x="166" y="31"/>
                </a:lnTo>
                <a:lnTo>
                  <a:pt x="165" y="24"/>
                </a:lnTo>
                <a:lnTo>
                  <a:pt x="164" y="19"/>
                </a:lnTo>
                <a:lnTo>
                  <a:pt x="161" y="14"/>
                </a:lnTo>
                <a:lnTo>
                  <a:pt x="157" y="9"/>
                </a:lnTo>
                <a:lnTo>
                  <a:pt x="153" y="5"/>
                </a:lnTo>
                <a:lnTo>
                  <a:pt x="147" y="3"/>
                </a:lnTo>
                <a:lnTo>
                  <a:pt x="142" y="1"/>
                </a:lnTo>
                <a:lnTo>
                  <a:pt x="135" y="0"/>
                </a:lnTo>
                <a:lnTo>
                  <a:pt x="130" y="1"/>
                </a:lnTo>
                <a:lnTo>
                  <a:pt x="124" y="3"/>
                </a:lnTo>
                <a:lnTo>
                  <a:pt x="119" y="5"/>
                </a:lnTo>
                <a:lnTo>
                  <a:pt x="114" y="9"/>
                </a:lnTo>
                <a:lnTo>
                  <a:pt x="110" y="14"/>
                </a:lnTo>
                <a:lnTo>
                  <a:pt x="108" y="19"/>
                </a:lnTo>
                <a:lnTo>
                  <a:pt x="106" y="24"/>
                </a:lnTo>
                <a:lnTo>
                  <a:pt x="105" y="31"/>
                </a:lnTo>
                <a:lnTo>
                  <a:pt x="105" y="37"/>
                </a:lnTo>
                <a:lnTo>
                  <a:pt x="106" y="41"/>
                </a:lnTo>
                <a:lnTo>
                  <a:pt x="110" y="50"/>
                </a:lnTo>
                <a:lnTo>
                  <a:pt x="117" y="57"/>
                </a:lnTo>
                <a:lnTo>
                  <a:pt x="124" y="63"/>
                </a:lnTo>
                <a:lnTo>
                  <a:pt x="125" y="64"/>
                </a:lnTo>
                <a:lnTo>
                  <a:pt x="128" y="67"/>
                </a:lnTo>
                <a:lnTo>
                  <a:pt x="130" y="74"/>
                </a:lnTo>
                <a:lnTo>
                  <a:pt x="132" y="85"/>
                </a:lnTo>
                <a:lnTo>
                  <a:pt x="18" y="131"/>
                </a:lnTo>
                <a:lnTo>
                  <a:pt x="11" y="136"/>
                </a:lnTo>
                <a:lnTo>
                  <a:pt x="5" y="143"/>
                </a:lnTo>
                <a:lnTo>
                  <a:pt x="1" y="151"/>
                </a:lnTo>
                <a:lnTo>
                  <a:pt x="0" y="161"/>
                </a:lnTo>
                <a:lnTo>
                  <a:pt x="0" y="169"/>
                </a:lnTo>
                <a:lnTo>
                  <a:pt x="1" y="173"/>
                </a:lnTo>
                <a:lnTo>
                  <a:pt x="1" y="177"/>
                </a:lnTo>
                <a:lnTo>
                  <a:pt x="7" y="184"/>
                </a:lnTo>
                <a:lnTo>
                  <a:pt x="13" y="188"/>
                </a:lnTo>
                <a:lnTo>
                  <a:pt x="16" y="190"/>
                </a:lnTo>
                <a:lnTo>
                  <a:pt x="22" y="190"/>
                </a:lnTo>
                <a:lnTo>
                  <a:pt x="252" y="190"/>
                </a:lnTo>
                <a:lnTo>
                  <a:pt x="256" y="190"/>
                </a:lnTo>
                <a:lnTo>
                  <a:pt x="261" y="188"/>
                </a:lnTo>
                <a:lnTo>
                  <a:pt x="267" y="184"/>
                </a:lnTo>
                <a:lnTo>
                  <a:pt x="271" y="177"/>
                </a:lnTo>
                <a:lnTo>
                  <a:pt x="273" y="173"/>
                </a:lnTo>
                <a:lnTo>
                  <a:pt x="273" y="169"/>
                </a:lnTo>
                <a:lnTo>
                  <a:pt x="273" y="160"/>
                </a:lnTo>
                <a:lnTo>
                  <a:pt x="273" y="154"/>
                </a:lnTo>
                <a:lnTo>
                  <a:pt x="271" y="146"/>
                </a:lnTo>
                <a:lnTo>
                  <a:pt x="269" y="143"/>
                </a:lnTo>
                <a:lnTo>
                  <a:pt x="266" y="139"/>
                </a:lnTo>
                <a:lnTo>
                  <a:pt x="262" y="135"/>
                </a:lnTo>
                <a:lnTo>
                  <a:pt x="256" y="131"/>
                </a:lnTo>
                <a:close/>
                <a:moveTo>
                  <a:pt x="256" y="160"/>
                </a:moveTo>
                <a:lnTo>
                  <a:pt x="256" y="160"/>
                </a:lnTo>
                <a:lnTo>
                  <a:pt x="256" y="161"/>
                </a:lnTo>
                <a:lnTo>
                  <a:pt x="256" y="169"/>
                </a:lnTo>
                <a:lnTo>
                  <a:pt x="255" y="172"/>
                </a:lnTo>
                <a:lnTo>
                  <a:pt x="252" y="172"/>
                </a:lnTo>
                <a:lnTo>
                  <a:pt x="22" y="172"/>
                </a:lnTo>
                <a:lnTo>
                  <a:pt x="19" y="172"/>
                </a:lnTo>
                <a:lnTo>
                  <a:pt x="18" y="169"/>
                </a:lnTo>
                <a:lnTo>
                  <a:pt x="18" y="161"/>
                </a:lnTo>
                <a:lnTo>
                  <a:pt x="18" y="157"/>
                </a:lnTo>
                <a:lnTo>
                  <a:pt x="19" y="153"/>
                </a:lnTo>
                <a:lnTo>
                  <a:pt x="20" y="150"/>
                </a:lnTo>
                <a:lnTo>
                  <a:pt x="24" y="147"/>
                </a:lnTo>
                <a:lnTo>
                  <a:pt x="135" y="102"/>
                </a:lnTo>
                <a:lnTo>
                  <a:pt x="248" y="147"/>
                </a:lnTo>
                <a:lnTo>
                  <a:pt x="252" y="150"/>
                </a:lnTo>
                <a:lnTo>
                  <a:pt x="255" y="153"/>
                </a:lnTo>
                <a:lnTo>
                  <a:pt x="255" y="155"/>
                </a:lnTo>
                <a:lnTo>
                  <a:pt x="256" y="160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008" name="Freeform 427"/>
          <p:cNvSpPr>
            <a:spLocks/>
          </p:cNvSpPr>
          <p:nvPr/>
        </p:nvSpPr>
        <p:spPr bwMode="auto">
          <a:xfrm>
            <a:off x="5845175" y="2978150"/>
            <a:ext cx="111125" cy="146050"/>
          </a:xfrm>
          <a:custGeom>
            <a:avLst/>
            <a:gdLst>
              <a:gd name="T0" fmla="*/ 2147483647 w 205"/>
              <a:gd name="T1" fmla="*/ 2147483647 h 271"/>
              <a:gd name="T2" fmla="*/ 2147483647 w 205"/>
              <a:gd name="T3" fmla="*/ 2147483647 h 271"/>
              <a:gd name="T4" fmla="*/ 2147483647 w 205"/>
              <a:gd name="T5" fmla="*/ 2147483647 h 271"/>
              <a:gd name="T6" fmla="*/ 2147483647 w 205"/>
              <a:gd name="T7" fmla="*/ 2147483647 h 271"/>
              <a:gd name="T8" fmla="*/ 2147483647 w 205"/>
              <a:gd name="T9" fmla="*/ 2147483647 h 271"/>
              <a:gd name="T10" fmla="*/ 2147483647 w 205"/>
              <a:gd name="T11" fmla="*/ 2147483647 h 271"/>
              <a:gd name="T12" fmla="*/ 2147483647 w 205"/>
              <a:gd name="T13" fmla="*/ 2147483647 h 271"/>
              <a:gd name="T14" fmla="*/ 2147483647 w 205"/>
              <a:gd name="T15" fmla="*/ 2147483647 h 271"/>
              <a:gd name="T16" fmla="*/ 2147483647 w 205"/>
              <a:gd name="T17" fmla="*/ 2147483647 h 271"/>
              <a:gd name="T18" fmla="*/ 2147483647 w 205"/>
              <a:gd name="T19" fmla="*/ 2147483647 h 271"/>
              <a:gd name="T20" fmla="*/ 2147483647 w 205"/>
              <a:gd name="T21" fmla="*/ 0 h 271"/>
              <a:gd name="T22" fmla="*/ 2147483647 w 205"/>
              <a:gd name="T23" fmla="*/ 2147483647 h 271"/>
              <a:gd name="T24" fmla="*/ 2147483647 w 205"/>
              <a:gd name="T25" fmla="*/ 2147483647 h 271"/>
              <a:gd name="T26" fmla="*/ 2147483647 w 205"/>
              <a:gd name="T27" fmla="*/ 2147483647 h 271"/>
              <a:gd name="T28" fmla="*/ 2147483647 w 205"/>
              <a:gd name="T29" fmla="*/ 2147483647 h 271"/>
              <a:gd name="T30" fmla="*/ 2147483647 w 205"/>
              <a:gd name="T31" fmla="*/ 2147483647 h 271"/>
              <a:gd name="T32" fmla="*/ 2147483647 w 205"/>
              <a:gd name="T33" fmla="*/ 2147483647 h 271"/>
              <a:gd name="T34" fmla="*/ 0 w 205"/>
              <a:gd name="T35" fmla="*/ 2147483647 h 271"/>
              <a:gd name="T36" fmla="*/ 2147483647 w 205"/>
              <a:gd name="T37" fmla="*/ 2147483647 h 271"/>
              <a:gd name="T38" fmla="*/ 2147483647 w 205"/>
              <a:gd name="T39" fmla="*/ 2147483647 h 271"/>
              <a:gd name="T40" fmla="*/ 2147483647 w 205"/>
              <a:gd name="T41" fmla="*/ 2147483647 h 271"/>
              <a:gd name="T42" fmla="*/ 2147483647 w 205"/>
              <a:gd name="T43" fmla="*/ 2147483647 h 271"/>
              <a:gd name="T44" fmla="*/ 2147483647 w 205"/>
              <a:gd name="T45" fmla="*/ 2147483647 h 271"/>
              <a:gd name="T46" fmla="*/ 2147483647 w 205"/>
              <a:gd name="T47" fmla="*/ 2147483647 h 271"/>
              <a:gd name="T48" fmla="*/ 2147483647 w 205"/>
              <a:gd name="T49" fmla="*/ 2147483647 h 271"/>
              <a:gd name="T50" fmla="*/ 2147483647 w 205"/>
              <a:gd name="T51" fmla="*/ 2147483647 h 271"/>
              <a:gd name="T52" fmla="*/ 2147483647 w 205"/>
              <a:gd name="T53" fmla="*/ 2147483647 h 271"/>
              <a:gd name="T54" fmla="*/ 2147483647 w 205"/>
              <a:gd name="T55" fmla="*/ 2147483647 h 271"/>
              <a:gd name="T56" fmla="*/ 2147483647 w 205"/>
              <a:gd name="T57" fmla="*/ 2147483647 h 271"/>
              <a:gd name="T58" fmla="*/ 2147483647 w 205"/>
              <a:gd name="T59" fmla="*/ 2147483647 h 271"/>
              <a:gd name="T60" fmla="*/ 2147483647 w 205"/>
              <a:gd name="T61" fmla="*/ 2147483647 h 271"/>
              <a:gd name="T62" fmla="*/ 2147483647 w 205"/>
              <a:gd name="T63" fmla="*/ 2147483647 h 271"/>
              <a:gd name="T64" fmla="*/ 2147483647 w 205"/>
              <a:gd name="T65" fmla="*/ 2147483647 h 271"/>
              <a:gd name="T66" fmla="*/ 2147483647 w 205"/>
              <a:gd name="T67" fmla="*/ 2147483647 h 271"/>
              <a:gd name="T68" fmla="*/ 2147483647 w 205"/>
              <a:gd name="T69" fmla="*/ 2147483647 h 271"/>
              <a:gd name="T70" fmla="*/ 2147483647 w 205"/>
              <a:gd name="T71" fmla="*/ 2147483647 h 271"/>
              <a:gd name="T72" fmla="*/ 2147483647 w 205"/>
              <a:gd name="T73" fmla="*/ 2147483647 h 271"/>
              <a:gd name="T74" fmla="*/ 2147483647 w 205"/>
              <a:gd name="T75" fmla="*/ 2147483647 h 271"/>
              <a:gd name="T76" fmla="*/ 2147483647 w 205"/>
              <a:gd name="T77" fmla="*/ 2147483647 h 271"/>
              <a:gd name="T78" fmla="*/ 2147483647 w 205"/>
              <a:gd name="T79" fmla="*/ 2147483647 h 271"/>
              <a:gd name="T80" fmla="*/ 2147483647 w 205"/>
              <a:gd name="T81" fmla="*/ 2147483647 h 271"/>
              <a:gd name="T82" fmla="*/ 2147483647 w 205"/>
              <a:gd name="T83" fmla="*/ 2147483647 h 271"/>
              <a:gd name="T84" fmla="*/ 2147483647 w 205"/>
              <a:gd name="T85" fmla="*/ 2147483647 h 271"/>
              <a:gd name="T86" fmla="*/ 2147483647 w 205"/>
              <a:gd name="T87" fmla="*/ 2147483647 h 271"/>
              <a:gd name="T88" fmla="*/ 2147483647 w 205"/>
              <a:gd name="T89" fmla="*/ 2147483647 h 271"/>
              <a:gd name="T90" fmla="*/ 2147483647 w 205"/>
              <a:gd name="T91" fmla="*/ 2147483647 h 27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5" h="271">
                <a:moveTo>
                  <a:pt x="205" y="185"/>
                </a:moveTo>
                <a:lnTo>
                  <a:pt x="205" y="185"/>
                </a:lnTo>
                <a:lnTo>
                  <a:pt x="205" y="178"/>
                </a:lnTo>
                <a:lnTo>
                  <a:pt x="203" y="173"/>
                </a:lnTo>
                <a:lnTo>
                  <a:pt x="199" y="155"/>
                </a:lnTo>
                <a:lnTo>
                  <a:pt x="192" y="137"/>
                </a:lnTo>
                <a:lnTo>
                  <a:pt x="184" y="117"/>
                </a:lnTo>
                <a:lnTo>
                  <a:pt x="181" y="106"/>
                </a:lnTo>
                <a:lnTo>
                  <a:pt x="180" y="95"/>
                </a:lnTo>
                <a:lnTo>
                  <a:pt x="180" y="84"/>
                </a:lnTo>
                <a:lnTo>
                  <a:pt x="181" y="75"/>
                </a:lnTo>
                <a:lnTo>
                  <a:pt x="184" y="65"/>
                </a:lnTo>
                <a:lnTo>
                  <a:pt x="191" y="56"/>
                </a:lnTo>
                <a:lnTo>
                  <a:pt x="192" y="54"/>
                </a:lnTo>
                <a:lnTo>
                  <a:pt x="191" y="53"/>
                </a:lnTo>
                <a:lnTo>
                  <a:pt x="191" y="51"/>
                </a:lnTo>
                <a:lnTo>
                  <a:pt x="188" y="51"/>
                </a:lnTo>
                <a:lnTo>
                  <a:pt x="177" y="54"/>
                </a:lnTo>
                <a:lnTo>
                  <a:pt x="166" y="60"/>
                </a:lnTo>
                <a:lnTo>
                  <a:pt x="158" y="66"/>
                </a:lnTo>
                <a:lnTo>
                  <a:pt x="151" y="75"/>
                </a:lnTo>
                <a:lnTo>
                  <a:pt x="146" y="84"/>
                </a:lnTo>
                <a:lnTo>
                  <a:pt x="142" y="92"/>
                </a:lnTo>
                <a:lnTo>
                  <a:pt x="136" y="109"/>
                </a:lnTo>
                <a:lnTo>
                  <a:pt x="131" y="96"/>
                </a:lnTo>
                <a:lnTo>
                  <a:pt x="127" y="86"/>
                </a:lnTo>
                <a:lnTo>
                  <a:pt x="123" y="73"/>
                </a:lnTo>
                <a:lnTo>
                  <a:pt x="120" y="61"/>
                </a:lnTo>
                <a:lnTo>
                  <a:pt x="117" y="47"/>
                </a:lnTo>
                <a:lnTo>
                  <a:pt x="116" y="34"/>
                </a:lnTo>
                <a:lnTo>
                  <a:pt x="114" y="2"/>
                </a:lnTo>
                <a:lnTo>
                  <a:pt x="113" y="0"/>
                </a:lnTo>
                <a:lnTo>
                  <a:pt x="110" y="0"/>
                </a:lnTo>
                <a:lnTo>
                  <a:pt x="101" y="6"/>
                </a:lnTo>
                <a:lnTo>
                  <a:pt x="94" y="13"/>
                </a:lnTo>
                <a:lnTo>
                  <a:pt x="87" y="21"/>
                </a:lnTo>
                <a:lnTo>
                  <a:pt x="83" y="31"/>
                </a:lnTo>
                <a:lnTo>
                  <a:pt x="79" y="39"/>
                </a:lnTo>
                <a:lnTo>
                  <a:pt x="76" y="49"/>
                </a:lnTo>
                <a:lnTo>
                  <a:pt x="72" y="69"/>
                </a:lnTo>
                <a:lnTo>
                  <a:pt x="71" y="87"/>
                </a:lnTo>
                <a:lnTo>
                  <a:pt x="68" y="102"/>
                </a:lnTo>
                <a:lnTo>
                  <a:pt x="63" y="117"/>
                </a:lnTo>
                <a:lnTo>
                  <a:pt x="56" y="131"/>
                </a:lnTo>
                <a:lnTo>
                  <a:pt x="53" y="122"/>
                </a:lnTo>
                <a:lnTo>
                  <a:pt x="49" y="116"/>
                </a:lnTo>
                <a:lnTo>
                  <a:pt x="45" y="109"/>
                </a:lnTo>
                <a:lnTo>
                  <a:pt x="41" y="103"/>
                </a:lnTo>
                <a:lnTo>
                  <a:pt x="28" y="95"/>
                </a:lnTo>
                <a:lnTo>
                  <a:pt x="18" y="86"/>
                </a:lnTo>
                <a:lnTo>
                  <a:pt x="4" y="77"/>
                </a:lnTo>
                <a:lnTo>
                  <a:pt x="3" y="77"/>
                </a:lnTo>
                <a:lnTo>
                  <a:pt x="1" y="77"/>
                </a:lnTo>
                <a:lnTo>
                  <a:pt x="0" y="79"/>
                </a:lnTo>
                <a:lnTo>
                  <a:pt x="0" y="80"/>
                </a:lnTo>
                <a:lnTo>
                  <a:pt x="3" y="88"/>
                </a:lnTo>
                <a:lnTo>
                  <a:pt x="4" y="96"/>
                </a:lnTo>
                <a:lnTo>
                  <a:pt x="5" y="114"/>
                </a:lnTo>
                <a:lnTo>
                  <a:pt x="4" y="132"/>
                </a:lnTo>
                <a:lnTo>
                  <a:pt x="3" y="150"/>
                </a:lnTo>
                <a:lnTo>
                  <a:pt x="0" y="180"/>
                </a:lnTo>
                <a:lnTo>
                  <a:pt x="0" y="195"/>
                </a:lnTo>
                <a:lnTo>
                  <a:pt x="3" y="208"/>
                </a:lnTo>
                <a:lnTo>
                  <a:pt x="7" y="222"/>
                </a:lnTo>
                <a:lnTo>
                  <a:pt x="13" y="236"/>
                </a:lnTo>
                <a:lnTo>
                  <a:pt x="18" y="241"/>
                </a:lnTo>
                <a:lnTo>
                  <a:pt x="23" y="248"/>
                </a:lnTo>
                <a:lnTo>
                  <a:pt x="30" y="253"/>
                </a:lnTo>
                <a:lnTo>
                  <a:pt x="38" y="257"/>
                </a:lnTo>
                <a:lnTo>
                  <a:pt x="52" y="264"/>
                </a:lnTo>
                <a:lnTo>
                  <a:pt x="65" y="268"/>
                </a:lnTo>
                <a:lnTo>
                  <a:pt x="68" y="268"/>
                </a:lnTo>
                <a:lnTo>
                  <a:pt x="68" y="266"/>
                </a:lnTo>
                <a:lnTo>
                  <a:pt x="68" y="264"/>
                </a:lnTo>
                <a:lnTo>
                  <a:pt x="67" y="263"/>
                </a:lnTo>
                <a:lnTo>
                  <a:pt x="61" y="259"/>
                </a:lnTo>
                <a:lnTo>
                  <a:pt x="58" y="253"/>
                </a:lnTo>
                <a:lnTo>
                  <a:pt x="56" y="248"/>
                </a:lnTo>
                <a:lnTo>
                  <a:pt x="54" y="241"/>
                </a:lnTo>
                <a:lnTo>
                  <a:pt x="53" y="227"/>
                </a:lnTo>
                <a:lnTo>
                  <a:pt x="54" y="214"/>
                </a:lnTo>
                <a:lnTo>
                  <a:pt x="56" y="199"/>
                </a:lnTo>
                <a:lnTo>
                  <a:pt x="56" y="191"/>
                </a:lnTo>
                <a:lnTo>
                  <a:pt x="54" y="184"/>
                </a:lnTo>
                <a:lnTo>
                  <a:pt x="56" y="184"/>
                </a:lnTo>
                <a:lnTo>
                  <a:pt x="63" y="188"/>
                </a:lnTo>
                <a:lnTo>
                  <a:pt x="68" y="193"/>
                </a:lnTo>
                <a:lnTo>
                  <a:pt x="72" y="199"/>
                </a:lnTo>
                <a:lnTo>
                  <a:pt x="75" y="207"/>
                </a:lnTo>
                <a:lnTo>
                  <a:pt x="75" y="208"/>
                </a:lnTo>
                <a:lnTo>
                  <a:pt x="76" y="210"/>
                </a:lnTo>
                <a:lnTo>
                  <a:pt x="78" y="208"/>
                </a:lnTo>
                <a:lnTo>
                  <a:pt x="79" y="208"/>
                </a:lnTo>
                <a:lnTo>
                  <a:pt x="84" y="200"/>
                </a:lnTo>
                <a:lnTo>
                  <a:pt x="88" y="192"/>
                </a:lnTo>
                <a:lnTo>
                  <a:pt x="90" y="182"/>
                </a:lnTo>
                <a:lnTo>
                  <a:pt x="91" y="172"/>
                </a:lnTo>
                <a:lnTo>
                  <a:pt x="93" y="163"/>
                </a:lnTo>
                <a:lnTo>
                  <a:pt x="95" y="155"/>
                </a:lnTo>
                <a:lnTo>
                  <a:pt x="98" y="148"/>
                </a:lnTo>
                <a:lnTo>
                  <a:pt x="105" y="142"/>
                </a:lnTo>
                <a:lnTo>
                  <a:pt x="105" y="155"/>
                </a:lnTo>
                <a:lnTo>
                  <a:pt x="108" y="169"/>
                </a:lnTo>
                <a:lnTo>
                  <a:pt x="112" y="182"/>
                </a:lnTo>
                <a:lnTo>
                  <a:pt x="119" y="197"/>
                </a:lnTo>
                <a:lnTo>
                  <a:pt x="120" y="199"/>
                </a:lnTo>
                <a:lnTo>
                  <a:pt x="121" y="199"/>
                </a:lnTo>
                <a:lnTo>
                  <a:pt x="123" y="197"/>
                </a:lnTo>
                <a:lnTo>
                  <a:pt x="123" y="196"/>
                </a:lnTo>
                <a:lnTo>
                  <a:pt x="124" y="191"/>
                </a:lnTo>
                <a:lnTo>
                  <a:pt x="128" y="182"/>
                </a:lnTo>
                <a:lnTo>
                  <a:pt x="134" y="174"/>
                </a:lnTo>
                <a:lnTo>
                  <a:pt x="136" y="172"/>
                </a:lnTo>
                <a:lnTo>
                  <a:pt x="140" y="169"/>
                </a:lnTo>
                <a:lnTo>
                  <a:pt x="139" y="173"/>
                </a:lnTo>
                <a:lnTo>
                  <a:pt x="138" y="178"/>
                </a:lnTo>
                <a:lnTo>
                  <a:pt x="139" y="188"/>
                </a:lnTo>
                <a:lnTo>
                  <a:pt x="142" y="199"/>
                </a:lnTo>
                <a:lnTo>
                  <a:pt x="146" y="208"/>
                </a:lnTo>
                <a:lnTo>
                  <a:pt x="149" y="218"/>
                </a:lnTo>
                <a:lnTo>
                  <a:pt x="151" y="226"/>
                </a:lnTo>
                <a:lnTo>
                  <a:pt x="151" y="232"/>
                </a:lnTo>
                <a:lnTo>
                  <a:pt x="150" y="241"/>
                </a:lnTo>
                <a:lnTo>
                  <a:pt x="146" y="249"/>
                </a:lnTo>
                <a:lnTo>
                  <a:pt x="139" y="257"/>
                </a:lnTo>
                <a:lnTo>
                  <a:pt x="129" y="266"/>
                </a:lnTo>
                <a:lnTo>
                  <a:pt x="128" y="267"/>
                </a:lnTo>
                <a:lnTo>
                  <a:pt x="128" y="268"/>
                </a:lnTo>
                <a:lnTo>
                  <a:pt x="129" y="270"/>
                </a:lnTo>
                <a:lnTo>
                  <a:pt x="131" y="271"/>
                </a:lnTo>
                <a:lnTo>
                  <a:pt x="139" y="268"/>
                </a:lnTo>
                <a:lnTo>
                  <a:pt x="154" y="260"/>
                </a:lnTo>
                <a:lnTo>
                  <a:pt x="169" y="251"/>
                </a:lnTo>
                <a:lnTo>
                  <a:pt x="180" y="241"/>
                </a:lnTo>
                <a:lnTo>
                  <a:pt x="189" y="230"/>
                </a:lnTo>
                <a:lnTo>
                  <a:pt x="196" y="219"/>
                </a:lnTo>
                <a:lnTo>
                  <a:pt x="202" y="208"/>
                </a:lnTo>
                <a:lnTo>
                  <a:pt x="205" y="197"/>
                </a:lnTo>
                <a:lnTo>
                  <a:pt x="205" y="185"/>
                </a:lnTo>
                <a:close/>
              </a:path>
            </a:pathLst>
          </a:custGeom>
          <a:solidFill>
            <a:srgbClr val="EF8B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6009" name="组合 431"/>
          <p:cNvGrpSpPr>
            <a:grpSpLocks/>
          </p:cNvGrpSpPr>
          <p:nvPr/>
        </p:nvGrpSpPr>
        <p:grpSpPr bwMode="auto">
          <a:xfrm>
            <a:off x="0" y="1541463"/>
            <a:ext cx="9144000" cy="2247900"/>
            <a:chOff x="0" y="0"/>
            <a:chExt cx="9144000" cy="2248938"/>
          </a:xfrm>
          <a:solidFill>
            <a:schemeClr val="accent1"/>
          </a:solidFill>
        </p:grpSpPr>
        <p:sp>
          <p:nvSpPr>
            <p:cNvPr id="26010" name="矩形 429"/>
            <p:cNvSpPr>
              <a:spLocks noChangeArrowheads="1"/>
            </p:cNvSpPr>
            <p:nvPr/>
          </p:nvSpPr>
          <p:spPr bwMode="auto">
            <a:xfrm>
              <a:off x="0" y="0"/>
              <a:ext cx="9144000" cy="2248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011" name="文本框 7"/>
            <p:cNvSpPr txBox="1">
              <a:spLocks noChangeArrowheads="1"/>
            </p:cNvSpPr>
            <p:nvPr/>
          </p:nvSpPr>
          <p:spPr bwMode="auto">
            <a:xfrm>
              <a:off x="2305030" y="509015"/>
              <a:ext cx="4817344" cy="12003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3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7200" b="1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此处有福利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椭圆 44"/>
          <p:cNvSpPr>
            <a:spLocks noChangeArrowheads="1"/>
          </p:cNvSpPr>
          <p:nvPr/>
        </p:nvSpPr>
        <p:spPr bwMode="auto">
          <a:xfrm>
            <a:off x="3091657" y="1870821"/>
            <a:ext cx="504825" cy="50323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2" name="文本框 26"/>
          <p:cNvSpPr txBox="1">
            <a:spLocks noChangeArrowheads="1"/>
          </p:cNvSpPr>
          <p:nvPr/>
        </p:nvSpPr>
        <p:spPr bwMode="auto">
          <a:xfrm>
            <a:off x="3896991" y="2190975"/>
            <a:ext cx="38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4000" b="1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项目简介</a:t>
            </a:r>
          </a:p>
        </p:txBody>
      </p:sp>
      <p:sp>
        <p:nvSpPr>
          <p:cNvPr id="9231" name="椭圆 44"/>
          <p:cNvSpPr>
            <a:spLocks noChangeArrowheads="1"/>
          </p:cNvSpPr>
          <p:nvPr/>
        </p:nvSpPr>
        <p:spPr bwMode="auto">
          <a:xfrm>
            <a:off x="2513013" y="2374058"/>
            <a:ext cx="1157287" cy="11557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2" name="椭圆 45"/>
          <p:cNvSpPr>
            <a:spLocks noChangeArrowheads="1"/>
          </p:cNvSpPr>
          <p:nvPr/>
        </p:nvSpPr>
        <p:spPr bwMode="auto">
          <a:xfrm>
            <a:off x="3582195" y="2701083"/>
            <a:ext cx="247650" cy="24923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椭圆 45"/>
          <p:cNvSpPr>
            <a:spLocks noChangeArrowheads="1"/>
          </p:cNvSpPr>
          <p:nvPr/>
        </p:nvSpPr>
        <p:spPr bwMode="auto">
          <a:xfrm>
            <a:off x="6652956" y="2679368"/>
            <a:ext cx="227012" cy="227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371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椭圆 51"/>
          <p:cNvSpPr>
            <a:spLocks noChangeArrowheads="1"/>
          </p:cNvSpPr>
          <p:nvPr/>
        </p:nvSpPr>
        <p:spPr bwMode="auto">
          <a:xfrm>
            <a:off x="717550" y="1463675"/>
            <a:ext cx="1382713" cy="1382713"/>
          </a:xfrm>
          <a:prstGeom prst="teardrop">
            <a:avLst/>
          </a:prstGeom>
          <a:solidFill>
            <a:schemeClr val="accent1">
              <a:alpha val="89803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69" name="矩形 73"/>
          <p:cNvSpPr>
            <a:spLocks noChangeArrowheads="1"/>
          </p:cNvSpPr>
          <p:nvPr/>
        </p:nvSpPr>
        <p:spPr bwMode="auto">
          <a:xfrm>
            <a:off x="800406" y="1955800"/>
            <a:ext cx="1217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文本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标题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270" name="椭圆 51"/>
          <p:cNvSpPr>
            <a:spLocks noChangeArrowheads="1"/>
          </p:cNvSpPr>
          <p:nvPr/>
        </p:nvSpPr>
        <p:spPr bwMode="auto">
          <a:xfrm>
            <a:off x="2771775" y="1490663"/>
            <a:ext cx="1382713" cy="1382712"/>
          </a:xfrm>
          <a:prstGeom prst="teardrop">
            <a:avLst/>
          </a:prstGeom>
          <a:solidFill>
            <a:schemeClr val="accent2">
              <a:alpha val="89803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72" name="矩形 89"/>
          <p:cNvSpPr>
            <a:spLocks noChangeArrowheads="1"/>
          </p:cNvSpPr>
          <p:nvPr/>
        </p:nvSpPr>
        <p:spPr bwMode="auto">
          <a:xfrm>
            <a:off x="2880366" y="1982788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Microsoft YaHei"/>
                <a:ea typeface="Microsoft YaHei"/>
                <a:cs typeface="+mn-ea"/>
                <a:sym typeface="+mn-lt"/>
              </a:rPr>
              <a:t>文本标题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Microsoft YaHei"/>
              <a:ea typeface="Microsoft YaHei"/>
              <a:cs typeface="+mn-ea"/>
              <a:sym typeface="+mn-lt"/>
            </a:endParaRPr>
          </a:p>
        </p:txBody>
      </p:sp>
      <p:sp>
        <p:nvSpPr>
          <p:cNvPr id="11275" name="椭圆 51"/>
          <p:cNvSpPr>
            <a:spLocks noChangeArrowheads="1"/>
          </p:cNvSpPr>
          <p:nvPr/>
        </p:nvSpPr>
        <p:spPr bwMode="auto">
          <a:xfrm>
            <a:off x="4938713" y="1490663"/>
            <a:ext cx="1382712" cy="1382712"/>
          </a:xfrm>
          <a:prstGeom prst="teardrop">
            <a:avLst/>
          </a:prstGeom>
          <a:solidFill>
            <a:schemeClr val="accent3">
              <a:alpha val="89803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77" name="矩形 96"/>
          <p:cNvSpPr>
            <a:spLocks noChangeArrowheads="1"/>
          </p:cNvSpPr>
          <p:nvPr/>
        </p:nvSpPr>
        <p:spPr bwMode="auto">
          <a:xfrm>
            <a:off x="5023491" y="1984375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Microsoft YaHei"/>
                <a:ea typeface="Microsoft YaHei"/>
                <a:cs typeface="+mn-ea"/>
                <a:sym typeface="+mn-lt"/>
              </a:rPr>
              <a:t>文本标题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Microsoft YaHei"/>
              <a:ea typeface="Microsoft YaHei"/>
              <a:cs typeface="+mn-ea"/>
              <a:sym typeface="+mn-lt"/>
            </a:endParaRPr>
          </a:p>
        </p:txBody>
      </p:sp>
      <p:sp>
        <p:nvSpPr>
          <p:cNvPr id="11279" name="椭圆 51"/>
          <p:cNvSpPr>
            <a:spLocks noChangeArrowheads="1"/>
          </p:cNvSpPr>
          <p:nvPr/>
        </p:nvSpPr>
        <p:spPr bwMode="auto">
          <a:xfrm>
            <a:off x="7127875" y="1492250"/>
            <a:ext cx="1381125" cy="1382713"/>
          </a:xfrm>
          <a:prstGeom prst="teardrop">
            <a:avLst/>
          </a:prstGeom>
          <a:solidFill>
            <a:schemeClr val="accent5">
              <a:alpha val="89803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81" name="矩形 100"/>
          <p:cNvSpPr>
            <a:spLocks noChangeArrowheads="1"/>
          </p:cNvSpPr>
          <p:nvPr/>
        </p:nvSpPr>
        <p:spPr bwMode="auto">
          <a:xfrm>
            <a:off x="7233291" y="1982788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Microsoft YaHei"/>
                <a:ea typeface="Microsoft YaHei"/>
                <a:cs typeface="+mn-ea"/>
                <a:sym typeface="+mn-lt"/>
              </a:rPr>
              <a:t>文本标题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Microsoft YaHei"/>
              <a:ea typeface="Microsoft YaHei"/>
              <a:cs typeface="+mn-ea"/>
              <a:sym typeface="+mn-lt"/>
            </a:endParaRPr>
          </a:p>
        </p:txBody>
      </p:sp>
      <p:sp>
        <p:nvSpPr>
          <p:cNvPr id="11283" name="矩形 102"/>
          <p:cNvSpPr>
            <a:spLocks noChangeArrowheads="1"/>
          </p:cNvSpPr>
          <p:nvPr/>
        </p:nvSpPr>
        <p:spPr bwMode="auto">
          <a:xfrm>
            <a:off x="579437" y="3314275"/>
            <a:ext cx="161182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84" name="矩形 103"/>
          <p:cNvSpPr>
            <a:spLocks noChangeArrowheads="1"/>
          </p:cNvSpPr>
          <p:nvPr/>
        </p:nvSpPr>
        <p:spPr bwMode="auto">
          <a:xfrm>
            <a:off x="2682875" y="3314275"/>
            <a:ext cx="160813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85" name="矩形 104"/>
          <p:cNvSpPr>
            <a:spLocks noChangeArrowheads="1"/>
          </p:cNvSpPr>
          <p:nvPr/>
        </p:nvSpPr>
        <p:spPr bwMode="auto">
          <a:xfrm>
            <a:off x="4889500" y="3314275"/>
            <a:ext cx="156896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86" name="矩形 105"/>
          <p:cNvSpPr>
            <a:spLocks noChangeArrowheads="1"/>
          </p:cNvSpPr>
          <p:nvPr/>
        </p:nvSpPr>
        <p:spPr bwMode="auto">
          <a:xfrm>
            <a:off x="7038975" y="3314275"/>
            <a:ext cx="155733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87" name="矩形 106"/>
          <p:cNvSpPr>
            <a:spLocks noChangeArrowheads="1"/>
          </p:cNvSpPr>
          <p:nvPr/>
        </p:nvSpPr>
        <p:spPr bwMode="auto">
          <a:xfrm>
            <a:off x="847725" y="3029897"/>
            <a:ext cx="9541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文本标题预设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88" name="矩形 107"/>
          <p:cNvSpPr>
            <a:spLocks noChangeArrowheads="1"/>
          </p:cNvSpPr>
          <p:nvPr/>
        </p:nvSpPr>
        <p:spPr bwMode="auto">
          <a:xfrm>
            <a:off x="2898775" y="3041010"/>
            <a:ext cx="9541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文本标题预设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89" name="矩形 108"/>
          <p:cNvSpPr>
            <a:spLocks noChangeArrowheads="1"/>
          </p:cNvSpPr>
          <p:nvPr/>
        </p:nvSpPr>
        <p:spPr bwMode="auto">
          <a:xfrm>
            <a:off x="5091113" y="3042597"/>
            <a:ext cx="9541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文本标题预设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90" name="矩形 109"/>
          <p:cNvSpPr>
            <a:spLocks noChangeArrowheads="1"/>
          </p:cNvSpPr>
          <p:nvPr/>
        </p:nvSpPr>
        <p:spPr bwMode="auto">
          <a:xfrm>
            <a:off x="7239000" y="3042597"/>
            <a:ext cx="9541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文本标题预设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63" name="直接连接符 30"/>
          <p:cNvCxnSpPr>
            <a:cxnSpLocks noChangeShapeType="1"/>
          </p:cNvCxnSpPr>
          <p:nvPr/>
        </p:nvCxnSpPr>
        <p:spPr bwMode="auto">
          <a:xfrm>
            <a:off x="1589088" y="2695575"/>
            <a:ext cx="0" cy="920750"/>
          </a:xfrm>
          <a:prstGeom prst="line">
            <a:avLst/>
          </a:prstGeom>
          <a:noFill/>
          <a:ln w="6350">
            <a:solidFill>
              <a:schemeClr val="tx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4" name="直接连接符 31"/>
          <p:cNvCxnSpPr>
            <a:cxnSpLocks noChangeShapeType="1"/>
          </p:cNvCxnSpPr>
          <p:nvPr/>
        </p:nvCxnSpPr>
        <p:spPr bwMode="auto">
          <a:xfrm>
            <a:off x="3063875" y="1911350"/>
            <a:ext cx="0" cy="825500"/>
          </a:xfrm>
          <a:prstGeom prst="line">
            <a:avLst/>
          </a:prstGeom>
          <a:noFill/>
          <a:ln w="6350">
            <a:solidFill>
              <a:schemeClr val="tx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5" name="直接连接符 32"/>
          <p:cNvCxnSpPr>
            <a:cxnSpLocks noChangeShapeType="1"/>
          </p:cNvCxnSpPr>
          <p:nvPr/>
        </p:nvCxnSpPr>
        <p:spPr bwMode="auto">
          <a:xfrm flipH="1">
            <a:off x="4527550" y="2695575"/>
            <a:ext cx="0" cy="849313"/>
          </a:xfrm>
          <a:prstGeom prst="line">
            <a:avLst/>
          </a:prstGeom>
          <a:noFill/>
          <a:ln w="6350">
            <a:solidFill>
              <a:schemeClr val="tx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6" name="直接连接符 33"/>
          <p:cNvCxnSpPr>
            <a:cxnSpLocks noChangeShapeType="1"/>
          </p:cNvCxnSpPr>
          <p:nvPr/>
        </p:nvCxnSpPr>
        <p:spPr bwMode="auto">
          <a:xfrm>
            <a:off x="5997575" y="1873250"/>
            <a:ext cx="0" cy="825500"/>
          </a:xfrm>
          <a:prstGeom prst="line">
            <a:avLst/>
          </a:prstGeom>
          <a:noFill/>
          <a:ln w="6350">
            <a:solidFill>
              <a:schemeClr val="tx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7" name="直接连接符 34"/>
          <p:cNvCxnSpPr>
            <a:cxnSpLocks noChangeShapeType="1"/>
          </p:cNvCxnSpPr>
          <p:nvPr/>
        </p:nvCxnSpPr>
        <p:spPr bwMode="auto">
          <a:xfrm>
            <a:off x="7496175" y="2695575"/>
            <a:ext cx="0" cy="849313"/>
          </a:xfrm>
          <a:prstGeom prst="line">
            <a:avLst/>
          </a:prstGeom>
          <a:noFill/>
          <a:ln w="6350">
            <a:solidFill>
              <a:schemeClr val="tx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8" name="TextBox 46"/>
          <p:cNvSpPr txBox="1">
            <a:spLocks noChangeArrowheads="1"/>
          </p:cNvSpPr>
          <p:nvPr/>
        </p:nvSpPr>
        <p:spPr bwMode="auto">
          <a:xfrm>
            <a:off x="769938" y="3690938"/>
            <a:ext cx="17573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69" name="TextBox 46"/>
          <p:cNvSpPr txBox="1">
            <a:spLocks noChangeArrowheads="1"/>
          </p:cNvSpPr>
          <p:nvPr/>
        </p:nvSpPr>
        <p:spPr bwMode="auto">
          <a:xfrm>
            <a:off x="3717925" y="3703638"/>
            <a:ext cx="175736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70" name="TextBox 46"/>
          <p:cNvSpPr txBox="1">
            <a:spLocks noChangeArrowheads="1"/>
          </p:cNvSpPr>
          <p:nvPr/>
        </p:nvSpPr>
        <p:spPr bwMode="auto">
          <a:xfrm>
            <a:off x="6664325" y="3690938"/>
            <a:ext cx="175736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71" name="TextBox 46"/>
          <p:cNvSpPr txBox="1">
            <a:spLocks noChangeArrowheads="1"/>
          </p:cNvSpPr>
          <p:nvPr/>
        </p:nvSpPr>
        <p:spPr bwMode="auto">
          <a:xfrm>
            <a:off x="2284413" y="744538"/>
            <a:ext cx="17573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72" name="TextBox 46"/>
          <p:cNvSpPr txBox="1">
            <a:spLocks noChangeArrowheads="1"/>
          </p:cNvSpPr>
          <p:nvPr/>
        </p:nvSpPr>
        <p:spPr bwMode="auto">
          <a:xfrm>
            <a:off x="5140325" y="744538"/>
            <a:ext cx="175736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22288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22288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373" name="矩形 40"/>
          <p:cNvSpPr>
            <a:spLocks noChangeArrowheads="1"/>
          </p:cNvSpPr>
          <p:nvPr/>
        </p:nvSpPr>
        <p:spPr bwMode="auto">
          <a:xfrm>
            <a:off x="1252538" y="1947863"/>
            <a:ext cx="6399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2015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74" name="矩形 41"/>
          <p:cNvSpPr>
            <a:spLocks noChangeArrowheads="1"/>
          </p:cNvSpPr>
          <p:nvPr/>
        </p:nvSpPr>
        <p:spPr bwMode="auto">
          <a:xfrm>
            <a:off x="2679700" y="2846388"/>
            <a:ext cx="6399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2016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75" name="矩形 42"/>
          <p:cNvSpPr>
            <a:spLocks noChangeArrowheads="1"/>
          </p:cNvSpPr>
          <p:nvPr/>
        </p:nvSpPr>
        <p:spPr bwMode="auto">
          <a:xfrm>
            <a:off x="4192588" y="1946275"/>
            <a:ext cx="6399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2017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76" name="矩形 43"/>
          <p:cNvSpPr>
            <a:spLocks noChangeArrowheads="1"/>
          </p:cNvSpPr>
          <p:nvPr/>
        </p:nvSpPr>
        <p:spPr bwMode="auto">
          <a:xfrm>
            <a:off x="5654675" y="2817813"/>
            <a:ext cx="6399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2018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77" name="矩形 44"/>
          <p:cNvSpPr>
            <a:spLocks noChangeArrowheads="1"/>
          </p:cNvSpPr>
          <p:nvPr/>
        </p:nvSpPr>
        <p:spPr bwMode="auto">
          <a:xfrm>
            <a:off x="7126288" y="1947863"/>
            <a:ext cx="6399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600" b="1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2019</a:t>
            </a:r>
            <a:endParaRPr lang="zh-CN" altLang="en-US" sz="1600" b="1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5378" name="直接连接符 46"/>
          <p:cNvCxnSpPr>
            <a:cxnSpLocks noChangeShapeType="1"/>
          </p:cNvCxnSpPr>
          <p:nvPr/>
        </p:nvCxnSpPr>
        <p:spPr bwMode="auto">
          <a:xfrm>
            <a:off x="387350" y="2535238"/>
            <a:ext cx="8304213" cy="0"/>
          </a:xfrm>
          <a:prstGeom prst="line">
            <a:avLst/>
          </a:prstGeom>
          <a:noFill/>
          <a:ln w="6350">
            <a:solidFill>
              <a:schemeClr val="tx2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9" name="椭圆 47"/>
          <p:cNvSpPr>
            <a:spLocks noChangeArrowheads="1"/>
          </p:cNvSpPr>
          <p:nvPr/>
        </p:nvSpPr>
        <p:spPr bwMode="auto">
          <a:xfrm>
            <a:off x="1358900" y="2324100"/>
            <a:ext cx="439738" cy="439738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80" name="椭圆 48"/>
          <p:cNvSpPr>
            <a:spLocks noChangeArrowheads="1"/>
          </p:cNvSpPr>
          <p:nvPr/>
        </p:nvSpPr>
        <p:spPr bwMode="auto">
          <a:xfrm>
            <a:off x="2843213" y="2344738"/>
            <a:ext cx="441325" cy="44132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81" name="椭圆 49"/>
          <p:cNvSpPr>
            <a:spLocks noChangeArrowheads="1"/>
          </p:cNvSpPr>
          <p:nvPr/>
        </p:nvSpPr>
        <p:spPr bwMode="auto">
          <a:xfrm>
            <a:off x="4303713" y="2344738"/>
            <a:ext cx="441325" cy="441325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82" name="椭圆 50"/>
          <p:cNvSpPr>
            <a:spLocks noChangeArrowheads="1"/>
          </p:cNvSpPr>
          <p:nvPr/>
        </p:nvSpPr>
        <p:spPr bwMode="auto">
          <a:xfrm>
            <a:off x="5776913" y="2324100"/>
            <a:ext cx="441325" cy="439738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83" name="椭圆 51"/>
          <p:cNvSpPr>
            <a:spLocks noChangeArrowheads="1"/>
          </p:cNvSpPr>
          <p:nvPr/>
        </p:nvSpPr>
        <p:spPr bwMode="auto">
          <a:xfrm>
            <a:off x="7275513" y="2314575"/>
            <a:ext cx="441325" cy="441325"/>
          </a:xfrm>
          <a:prstGeom prst="ellipse">
            <a:avLst/>
          </a:pr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53624" y="1172116"/>
            <a:ext cx="3158465" cy="3336954"/>
            <a:chOff x="477652" y="948060"/>
            <a:chExt cx="3658220" cy="3864446"/>
          </a:xfrm>
        </p:grpSpPr>
        <p:grpSp>
          <p:nvGrpSpPr>
            <p:cNvPr id="8" name="组合 7"/>
            <p:cNvGrpSpPr/>
            <p:nvPr/>
          </p:nvGrpSpPr>
          <p:grpSpPr>
            <a:xfrm>
              <a:off x="990600" y="1347614"/>
              <a:ext cx="2694112" cy="3000412"/>
              <a:chOff x="990600" y="1347614"/>
              <a:chExt cx="2694112" cy="3000412"/>
            </a:xfrm>
          </p:grpSpPr>
          <p:sp>
            <p:nvSpPr>
              <p:cNvPr id="23" name="流程图: 摘录 22"/>
              <p:cNvSpPr/>
              <p:nvPr/>
            </p:nvSpPr>
            <p:spPr>
              <a:xfrm rot="10800000">
                <a:off x="1017712" y="2156780"/>
                <a:ext cx="2667000" cy="2191246"/>
              </a:xfrm>
              <a:prstGeom prst="flowChartExtract">
                <a:avLst/>
              </a:prstGeom>
              <a:noFill/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流程图: 摘录 23"/>
              <p:cNvSpPr/>
              <p:nvPr/>
            </p:nvSpPr>
            <p:spPr>
              <a:xfrm>
                <a:off x="990600" y="1347614"/>
                <a:ext cx="2667000" cy="2191246"/>
              </a:xfrm>
              <a:prstGeom prst="flowChartExtract">
                <a:avLst/>
              </a:prstGeom>
              <a:noFill/>
              <a:ln w="635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9" name="椭圆 8"/>
            <p:cNvSpPr/>
            <p:nvPr/>
          </p:nvSpPr>
          <p:spPr>
            <a:xfrm>
              <a:off x="1798452" y="2294260"/>
              <a:ext cx="1080120" cy="108012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043052" y="1633860"/>
              <a:ext cx="1080120" cy="108012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55752" y="2929260"/>
              <a:ext cx="1080120" cy="108012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798452" y="3732386"/>
              <a:ext cx="1080120" cy="10801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477652" y="2929260"/>
              <a:ext cx="1080120" cy="10801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28452" y="1633860"/>
              <a:ext cx="1080120" cy="10801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773052" y="948060"/>
              <a:ext cx="1080120" cy="1080120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993920" y="2653878"/>
              <a:ext cx="689187" cy="392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998968" y="1307678"/>
              <a:ext cx="689186" cy="392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268968" y="1993479"/>
              <a:ext cx="689186" cy="392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3239966" y="3284654"/>
              <a:ext cx="689186" cy="392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1982666" y="4110154"/>
              <a:ext cx="689186" cy="392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49165" y="3310054"/>
              <a:ext cx="689186" cy="392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68274" y="1989254"/>
              <a:ext cx="689186" cy="3920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10940" y="1184844"/>
            <a:ext cx="4446419" cy="3168352"/>
            <a:chOff x="4512518" y="1184842"/>
            <a:chExt cx="4446997" cy="3168352"/>
          </a:xfrm>
        </p:grpSpPr>
        <p:sp>
          <p:nvSpPr>
            <p:cNvPr id="26" name="矩形 25"/>
            <p:cNvSpPr/>
            <p:nvPr/>
          </p:nvSpPr>
          <p:spPr>
            <a:xfrm>
              <a:off x="4650036" y="2720331"/>
              <a:ext cx="4309479" cy="13788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XXX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给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你带来创意和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灵感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XXX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给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你带来创意和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灵感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XXX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给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你带来创意和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灵感</a:t>
              </a:r>
              <a:endParaRPr lang="en-US" altLang="zh-CN" sz="11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endParaRPr>
            </a:p>
            <a:p>
              <a:pPr>
                <a:lnSpc>
                  <a:spcPct val="120000"/>
                </a:lnSpc>
              </a:pP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endParaRPr>
            </a:p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XXX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给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你带来创意和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灵感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XXX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给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你带来创意和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灵感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XXX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给</a:t>
              </a: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你带来创意和</a:t>
              </a:r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灵感</a:t>
              </a:r>
              <a:endParaRPr lang="en-US" altLang="zh-CN" sz="1100" dirty="0" smtClean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endParaRPr>
            </a:p>
            <a:p>
              <a:endParaRPr lang="en-US" altLang="zh-CN" sz="11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endParaRPr>
            </a:p>
            <a:p>
              <a:endParaRPr lang="zh-CN" altLang="en-US" sz="11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650037" y="1561232"/>
              <a:ext cx="17237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标题文本预设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650037" y="2015138"/>
              <a:ext cx="4309478" cy="5164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XXX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给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你带来创意和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灵感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XXX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给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你带来创意和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灵感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XXX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给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Segoe UI Semilight" panose="020B0402040204020203" pitchFamily="34" charset="0"/>
                </a:rPr>
                <a:t>你带来创意和灵感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Segoe UI Semilight" panose="020B0402040204020203" pitchFamily="34" charset="0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512518" y="1184842"/>
              <a:ext cx="0" cy="3168352"/>
            </a:xfrm>
            <a:prstGeom prst="line">
              <a:avLst/>
            </a:prstGeom>
            <a:ln>
              <a:solidFill>
                <a:srgbClr val="735A4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椭圆 51"/>
          <p:cNvSpPr>
            <a:spLocks noChangeArrowheads="1"/>
          </p:cNvSpPr>
          <p:nvPr/>
        </p:nvSpPr>
        <p:spPr bwMode="auto">
          <a:xfrm>
            <a:off x="717550" y="1463675"/>
            <a:ext cx="1382713" cy="1382713"/>
          </a:xfrm>
          <a:prstGeom prst="ellipse">
            <a:avLst/>
          </a:prstGeom>
          <a:solidFill>
            <a:schemeClr val="accent1">
              <a:alpha val="89803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68" name="椭圆 84"/>
          <p:cNvSpPr>
            <a:spLocks noChangeArrowheads="1"/>
          </p:cNvSpPr>
          <p:nvPr/>
        </p:nvSpPr>
        <p:spPr bwMode="auto">
          <a:xfrm>
            <a:off x="1651000" y="1397000"/>
            <a:ext cx="471488" cy="471488"/>
          </a:xfrm>
          <a:prstGeom prst="ellipse">
            <a:avLst/>
          </a:prstGeom>
          <a:solidFill>
            <a:schemeClr val="accent2">
              <a:lumMod val="40000"/>
              <a:lumOff val="60000"/>
              <a:alpha val="61176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69" name="矩形 73"/>
          <p:cNvSpPr>
            <a:spLocks noChangeArrowheads="1"/>
          </p:cNvSpPr>
          <p:nvPr/>
        </p:nvSpPr>
        <p:spPr bwMode="auto">
          <a:xfrm>
            <a:off x="800406" y="1955800"/>
            <a:ext cx="1217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文本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标题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1270" name="椭圆 51"/>
          <p:cNvSpPr>
            <a:spLocks noChangeArrowheads="1"/>
          </p:cNvSpPr>
          <p:nvPr/>
        </p:nvSpPr>
        <p:spPr bwMode="auto">
          <a:xfrm>
            <a:off x="2771775" y="1490663"/>
            <a:ext cx="1382713" cy="1382712"/>
          </a:xfrm>
          <a:prstGeom prst="ellipse">
            <a:avLst/>
          </a:prstGeom>
          <a:solidFill>
            <a:schemeClr val="accent2">
              <a:alpha val="89803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71" name="椭圆 91"/>
          <p:cNvSpPr>
            <a:spLocks noChangeArrowheads="1"/>
          </p:cNvSpPr>
          <p:nvPr/>
        </p:nvSpPr>
        <p:spPr bwMode="auto">
          <a:xfrm>
            <a:off x="3706813" y="1311275"/>
            <a:ext cx="584200" cy="584200"/>
          </a:xfrm>
          <a:prstGeom prst="ellipse">
            <a:avLst/>
          </a:prstGeom>
          <a:solidFill>
            <a:schemeClr val="accent1">
              <a:lumMod val="40000"/>
              <a:lumOff val="60000"/>
              <a:alpha val="61176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72" name="矩形 89"/>
          <p:cNvSpPr>
            <a:spLocks noChangeArrowheads="1"/>
          </p:cNvSpPr>
          <p:nvPr/>
        </p:nvSpPr>
        <p:spPr bwMode="auto">
          <a:xfrm>
            <a:off x="2880366" y="1982788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Microsoft YaHei"/>
                <a:ea typeface="Microsoft YaHei"/>
                <a:cs typeface="+mn-ea"/>
                <a:sym typeface="+mn-lt"/>
              </a:rPr>
              <a:t>文本标题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Microsoft YaHei"/>
              <a:ea typeface="Microsoft YaHei"/>
              <a:cs typeface="+mn-ea"/>
              <a:sym typeface="+mn-lt"/>
            </a:endParaRPr>
          </a:p>
        </p:txBody>
      </p:sp>
      <p:sp>
        <p:nvSpPr>
          <p:cNvPr id="11273" name="椭圆 92"/>
          <p:cNvSpPr>
            <a:spLocks noChangeArrowheads="1"/>
          </p:cNvSpPr>
          <p:nvPr/>
        </p:nvSpPr>
        <p:spPr bwMode="auto">
          <a:xfrm flipH="1">
            <a:off x="465138" y="2466975"/>
            <a:ext cx="228600" cy="228600"/>
          </a:xfrm>
          <a:prstGeom prst="ellipse">
            <a:avLst/>
          </a:prstGeom>
          <a:solidFill>
            <a:schemeClr val="accent1">
              <a:lumMod val="40000"/>
              <a:lumOff val="60000"/>
              <a:alpha val="61176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74" name="椭圆 93"/>
          <p:cNvSpPr>
            <a:spLocks noChangeArrowheads="1"/>
          </p:cNvSpPr>
          <p:nvPr/>
        </p:nvSpPr>
        <p:spPr bwMode="auto">
          <a:xfrm flipH="1">
            <a:off x="2682875" y="1060450"/>
            <a:ext cx="307975" cy="306388"/>
          </a:xfrm>
          <a:prstGeom prst="ellipse">
            <a:avLst/>
          </a:prstGeom>
          <a:solidFill>
            <a:schemeClr val="accent3">
              <a:lumMod val="40000"/>
              <a:lumOff val="60000"/>
              <a:alpha val="59999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75" name="椭圆 51"/>
          <p:cNvSpPr>
            <a:spLocks noChangeArrowheads="1"/>
          </p:cNvSpPr>
          <p:nvPr/>
        </p:nvSpPr>
        <p:spPr bwMode="auto">
          <a:xfrm>
            <a:off x="4938713" y="1490663"/>
            <a:ext cx="1382712" cy="1382712"/>
          </a:xfrm>
          <a:prstGeom prst="ellipse">
            <a:avLst/>
          </a:prstGeom>
          <a:solidFill>
            <a:schemeClr val="accent3">
              <a:alpha val="89803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76" name="椭圆 95"/>
          <p:cNvSpPr>
            <a:spLocks noChangeArrowheads="1"/>
          </p:cNvSpPr>
          <p:nvPr/>
        </p:nvSpPr>
        <p:spPr bwMode="auto">
          <a:xfrm>
            <a:off x="5873750" y="1311275"/>
            <a:ext cx="447675" cy="447675"/>
          </a:xfrm>
          <a:prstGeom prst="ellipse">
            <a:avLst/>
          </a:prstGeom>
          <a:solidFill>
            <a:schemeClr val="accent4">
              <a:lumMod val="40000"/>
              <a:lumOff val="60000"/>
              <a:alpha val="61176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77" name="矩形 96"/>
          <p:cNvSpPr>
            <a:spLocks noChangeArrowheads="1"/>
          </p:cNvSpPr>
          <p:nvPr/>
        </p:nvSpPr>
        <p:spPr bwMode="auto">
          <a:xfrm>
            <a:off x="5023491" y="1984375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Microsoft YaHei"/>
                <a:ea typeface="Microsoft YaHei"/>
                <a:cs typeface="+mn-ea"/>
                <a:sym typeface="+mn-lt"/>
              </a:rPr>
              <a:t>文本标题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Microsoft YaHei"/>
              <a:ea typeface="Microsoft YaHei"/>
              <a:cs typeface="+mn-ea"/>
              <a:sym typeface="+mn-lt"/>
            </a:endParaRPr>
          </a:p>
        </p:txBody>
      </p:sp>
      <p:sp>
        <p:nvSpPr>
          <p:cNvPr id="11278" name="椭圆 97"/>
          <p:cNvSpPr>
            <a:spLocks noChangeArrowheads="1"/>
          </p:cNvSpPr>
          <p:nvPr/>
        </p:nvSpPr>
        <p:spPr bwMode="auto">
          <a:xfrm flipH="1">
            <a:off x="4649788" y="1743075"/>
            <a:ext cx="239712" cy="239713"/>
          </a:xfrm>
          <a:prstGeom prst="ellipse">
            <a:avLst/>
          </a:prstGeom>
          <a:solidFill>
            <a:schemeClr val="accent4">
              <a:lumMod val="20000"/>
              <a:lumOff val="80000"/>
              <a:alpha val="59999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79" name="椭圆 51"/>
          <p:cNvSpPr>
            <a:spLocks noChangeArrowheads="1"/>
          </p:cNvSpPr>
          <p:nvPr/>
        </p:nvSpPr>
        <p:spPr bwMode="auto">
          <a:xfrm>
            <a:off x="7127875" y="1492250"/>
            <a:ext cx="1381125" cy="1382713"/>
          </a:xfrm>
          <a:prstGeom prst="ellipse">
            <a:avLst/>
          </a:prstGeom>
          <a:solidFill>
            <a:schemeClr val="accent5">
              <a:alpha val="89803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80" name="椭圆 99"/>
          <p:cNvSpPr>
            <a:spLocks noChangeArrowheads="1"/>
          </p:cNvSpPr>
          <p:nvPr/>
        </p:nvSpPr>
        <p:spPr bwMode="auto">
          <a:xfrm>
            <a:off x="8037513" y="1311275"/>
            <a:ext cx="558800" cy="557213"/>
          </a:xfrm>
          <a:prstGeom prst="ellipse">
            <a:avLst/>
          </a:prstGeom>
          <a:solidFill>
            <a:schemeClr val="accent3">
              <a:lumMod val="20000"/>
              <a:lumOff val="80000"/>
              <a:alpha val="61176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81" name="矩形 100"/>
          <p:cNvSpPr>
            <a:spLocks noChangeArrowheads="1"/>
          </p:cNvSpPr>
          <p:nvPr/>
        </p:nvSpPr>
        <p:spPr bwMode="auto">
          <a:xfrm>
            <a:off x="7233291" y="1982788"/>
            <a:ext cx="12105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Microsoft YaHei"/>
                <a:ea typeface="Microsoft YaHei"/>
                <a:cs typeface="+mn-ea"/>
                <a:sym typeface="+mn-lt"/>
              </a:rPr>
              <a:t>文本标题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latin typeface="Microsoft YaHei"/>
              <a:ea typeface="Microsoft YaHei"/>
              <a:cs typeface="+mn-ea"/>
              <a:sym typeface="+mn-lt"/>
            </a:endParaRPr>
          </a:p>
        </p:txBody>
      </p:sp>
      <p:sp>
        <p:nvSpPr>
          <p:cNvPr id="11282" name="椭圆 101"/>
          <p:cNvSpPr>
            <a:spLocks noChangeArrowheads="1"/>
          </p:cNvSpPr>
          <p:nvPr/>
        </p:nvSpPr>
        <p:spPr bwMode="auto">
          <a:xfrm flipH="1">
            <a:off x="6940550" y="989013"/>
            <a:ext cx="449263" cy="449262"/>
          </a:xfrm>
          <a:prstGeom prst="ellipse">
            <a:avLst/>
          </a:prstGeom>
          <a:solidFill>
            <a:schemeClr val="accent3">
              <a:lumMod val="40000"/>
              <a:lumOff val="60000"/>
              <a:alpha val="59999"/>
            </a:schemeClr>
          </a:solidFill>
          <a:ln>
            <a:noFill/>
          </a:ln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83" name="矩形 102"/>
          <p:cNvSpPr>
            <a:spLocks noChangeArrowheads="1"/>
          </p:cNvSpPr>
          <p:nvPr/>
        </p:nvSpPr>
        <p:spPr bwMode="auto">
          <a:xfrm>
            <a:off x="579437" y="3314275"/>
            <a:ext cx="161182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84" name="矩形 103"/>
          <p:cNvSpPr>
            <a:spLocks noChangeArrowheads="1"/>
          </p:cNvSpPr>
          <p:nvPr/>
        </p:nvSpPr>
        <p:spPr bwMode="auto">
          <a:xfrm>
            <a:off x="2682875" y="3314275"/>
            <a:ext cx="160813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85" name="矩形 104"/>
          <p:cNvSpPr>
            <a:spLocks noChangeArrowheads="1"/>
          </p:cNvSpPr>
          <p:nvPr/>
        </p:nvSpPr>
        <p:spPr bwMode="auto">
          <a:xfrm>
            <a:off x="4889500" y="3314275"/>
            <a:ext cx="156896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86" name="矩形 105"/>
          <p:cNvSpPr>
            <a:spLocks noChangeArrowheads="1"/>
          </p:cNvSpPr>
          <p:nvPr/>
        </p:nvSpPr>
        <p:spPr bwMode="auto">
          <a:xfrm>
            <a:off x="7038975" y="3314275"/>
            <a:ext cx="155733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9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87" name="矩形 106"/>
          <p:cNvSpPr>
            <a:spLocks noChangeArrowheads="1"/>
          </p:cNvSpPr>
          <p:nvPr/>
        </p:nvSpPr>
        <p:spPr bwMode="auto">
          <a:xfrm>
            <a:off x="847725" y="3029897"/>
            <a:ext cx="9541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 b="1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文本标题预设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288" name="矩形 107"/>
          <p:cNvSpPr>
            <a:spLocks noChangeArrowheads="1"/>
          </p:cNvSpPr>
          <p:nvPr/>
        </p:nvSpPr>
        <p:spPr bwMode="auto">
          <a:xfrm>
            <a:off x="2898775" y="3041010"/>
            <a:ext cx="9541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文本标题预设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89" name="矩形 108"/>
          <p:cNvSpPr>
            <a:spLocks noChangeArrowheads="1"/>
          </p:cNvSpPr>
          <p:nvPr/>
        </p:nvSpPr>
        <p:spPr bwMode="auto">
          <a:xfrm>
            <a:off x="5091113" y="3042597"/>
            <a:ext cx="9541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文本标题预设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290" name="矩形 109"/>
          <p:cNvSpPr>
            <a:spLocks noChangeArrowheads="1"/>
          </p:cNvSpPr>
          <p:nvPr/>
        </p:nvSpPr>
        <p:spPr bwMode="auto">
          <a:xfrm>
            <a:off x="7239000" y="3042597"/>
            <a:ext cx="95410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文本标题预设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493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20" t="28359" r="8329" b="44147"/>
          <a:stretch/>
        </p:blipFill>
        <p:spPr>
          <a:xfrm>
            <a:off x="6326174" y="1316059"/>
            <a:ext cx="1548000" cy="1548000"/>
          </a:xfrm>
          <a:prstGeom prst="ellipse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56" t="24925" r="29823" b="41035"/>
          <a:stretch/>
        </p:blipFill>
        <p:spPr>
          <a:xfrm>
            <a:off x="3762188" y="1316059"/>
            <a:ext cx="1548000" cy="1548000"/>
          </a:xfrm>
          <a:prstGeom prst="ellipse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97" r="73772" b="38408"/>
          <a:stretch/>
        </p:blipFill>
        <p:spPr>
          <a:xfrm>
            <a:off x="1314705" y="1316059"/>
            <a:ext cx="1548000" cy="1548000"/>
          </a:xfrm>
          <a:prstGeom prst="ellipse">
            <a:avLst/>
          </a:prstGeom>
        </p:spPr>
      </p:pic>
      <p:sp>
        <p:nvSpPr>
          <p:cNvPr id="14342" name="矩形 5"/>
          <p:cNvSpPr>
            <a:spLocks noChangeArrowheads="1"/>
          </p:cNvSpPr>
          <p:nvPr/>
        </p:nvSpPr>
        <p:spPr bwMode="auto">
          <a:xfrm>
            <a:off x="1177925" y="3267075"/>
            <a:ext cx="18097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43" name="矩形 6"/>
          <p:cNvSpPr>
            <a:spLocks noChangeArrowheads="1"/>
          </p:cNvSpPr>
          <p:nvPr/>
        </p:nvSpPr>
        <p:spPr bwMode="auto">
          <a:xfrm>
            <a:off x="3711575" y="3255963"/>
            <a:ext cx="18097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44" name="矩形 7"/>
          <p:cNvSpPr>
            <a:spLocks noChangeArrowheads="1"/>
          </p:cNvSpPr>
          <p:nvPr/>
        </p:nvSpPr>
        <p:spPr bwMode="auto">
          <a:xfrm>
            <a:off x="6342063" y="3267075"/>
            <a:ext cx="18097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XXX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给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你带来创意和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灵感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345" name="矩形 8"/>
          <p:cNvSpPr>
            <a:spLocks noChangeArrowheads="1"/>
          </p:cNvSpPr>
          <p:nvPr/>
        </p:nvSpPr>
        <p:spPr bwMode="auto">
          <a:xfrm>
            <a:off x="1314705" y="2936875"/>
            <a:ext cx="14253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4346" name="矩形 9"/>
          <p:cNvSpPr>
            <a:spLocks noChangeArrowheads="1"/>
          </p:cNvSpPr>
          <p:nvPr/>
        </p:nvSpPr>
        <p:spPr bwMode="auto">
          <a:xfrm>
            <a:off x="3849773" y="2925763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4347" name="矩形 10"/>
          <p:cNvSpPr>
            <a:spLocks noChangeArrowheads="1"/>
          </p:cNvSpPr>
          <p:nvPr/>
        </p:nvSpPr>
        <p:spPr bwMode="auto">
          <a:xfrm>
            <a:off x="6432635" y="2936875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文本标题预设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4348" name="椭圆 11"/>
          <p:cNvSpPr>
            <a:spLocks noChangeArrowheads="1"/>
          </p:cNvSpPr>
          <p:nvPr/>
        </p:nvSpPr>
        <p:spPr bwMode="auto">
          <a:xfrm>
            <a:off x="1258888" y="1257300"/>
            <a:ext cx="471487" cy="469900"/>
          </a:xfrm>
          <a:prstGeom prst="ellipse">
            <a:avLst/>
          </a:prstGeom>
          <a:solidFill>
            <a:srgbClr val="FFEFCB">
              <a:alpha val="6117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49" name="椭圆 12"/>
          <p:cNvSpPr>
            <a:spLocks noChangeArrowheads="1"/>
          </p:cNvSpPr>
          <p:nvPr/>
        </p:nvSpPr>
        <p:spPr bwMode="auto">
          <a:xfrm>
            <a:off x="3706813" y="1311275"/>
            <a:ext cx="584200" cy="584200"/>
          </a:xfrm>
          <a:prstGeom prst="ellipse">
            <a:avLst/>
          </a:prstGeom>
          <a:solidFill>
            <a:srgbClr val="FFEFCB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50" name="椭圆 13"/>
          <p:cNvSpPr>
            <a:spLocks noChangeArrowheads="1"/>
          </p:cNvSpPr>
          <p:nvPr/>
        </p:nvSpPr>
        <p:spPr bwMode="auto">
          <a:xfrm flipH="1">
            <a:off x="2682875" y="1060450"/>
            <a:ext cx="307975" cy="306388"/>
          </a:xfrm>
          <a:prstGeom prst="ellipse">
            <a:avLst/>
          </a:prstGeom>
          <a:solidFill>
            <a:srgbClr val="FCDD65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51" name="椭圆 14"/>
          <p:cNvSpPr>
            <a:spLocks noChangeArrowheads="1"/>
          </p:cNvSpPr>
          <p:nvPr/>
        </p:nvSpPr>
        <p:spPr bwMode="auto">
          <a:xfrm>
            <a:off x="5873750" y="1311275"/>
            <a:ext cx="447675" cy="447675"/>
          </a:xfrm>
          <a:prstGeom prst="ellipse">
            <a:avLst/>
          </a:prstGeom>
          <a:solidFill>
            <a:srgbClr val="E85E61">
              <a:alpha val="6117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52" name="椭圆 15"/>
          <p:cNvSpPr>
            <a:spLocks noChangeArrowheads="1"/>
          </p:cNvSpPr>
          <p:nvPr/>
        </p:nvSpPr>
        <p:spPr bwMode="auto">
          <a:xfrm flipH="1">
            <a:off x="4960938" y="1139825"/>
            <a:ext cx="239712" cy="239713"/>
          </a:xfrm>
          <a:prstGeom prst="ellipse">
            <a:avLst/>
          </a:prstGeom>
          <a:solidFill>
            <a:srgbClr val="F28A5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53" name="椭圆 16"/>
          <p:cNvSpPr>
            <a:spLocks noChangeArrowheads="1"/>
          </p:cNvSpPr>
          <p:nvPr/>
        </p:nvSpPr>
        <p:spPr bwMode="auto">
          <a:xfrm>
            <a:off x="8037513" y="1311275"/>
            <a:ext cx="558800" cy="557213"/>
          </a:xfrm>
          <a:prstGeom prst="ellipse">
            <a:avLst/>
          </a:prstGeom>
          <a:solidFill>
            <a:srgbClr val="CCFFCC">
              <a:alpha val="6117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54" name="椭圆 17"/>
          <p:cNvSpPr>
            <a:spLocks noChangeArrowheads="1"/>
          </p:cNvSpPr>
          <p:nvPr/>
        </p:nvSpPr>
        <p:spPr bwMode="auto">
          <a:xfrm flipH="1">
            <a:off x="6940550" y="989013"/>
            <a:ext cx="449263" cy="449262"/>
          </a:xfrm>
          <a:prstGeom prst="ellipse">
            <a:avLst/>
          </a:prstGeom>
          <a:solidFill>
            <a:srgbClr val="88D0E0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355" name="椭圆 18"/>
          <p:cNvSpPr>
            <a:spLocks noChangeArrowheads="1"/>
          </p:cNvSpPr>
          <p:nvPr/>
        </p:nvSpPr>
        <p:spPr bwMode="auto">
          <a:xfrm flipH="1">
            <a:off x="860425" y="2311400"/>
            <a:ext cx="303213" cy="303213"/>
          </a:xfrm>
          <a:prstGeom prst="ellipse">
            <a:avLst/>
          </a:prstGeom>
          <a:solidFill>
            <a:srgbClr val="E85E61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椭圆 44"/>
          <p:cNvSpPr>
            <a:spLocks noChangeArrowheads="1"/>
          </p:cNvSpPr>
          <p:nvPr/>
        </p:nvSpPr>
        <p:spPr bwMode="auto">
          <a:xfrm>
            <a:off x="3091657" y="1870821"/>
            <a:ext cx="504825" cy="50323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2" name="文本框 26"/>
          <p:cNvSpPr txBox="1">
            <a:spLocks noChangeArrowheads="1"/>
          </p:cNvSpPr>
          <p:nvPr/>
        </p:nvSpPr>
        <p:spPr bwMode="auto">
          <a:xfrm>
            <a:off x="3896991" y="2190975"/>
            <a:ext cx="3800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13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000" b="1" i="1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4000" b="1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项目计划</a:t>
            </a:r>
          </a:p>
        </p:txBody>
      </p:sp>
      <p:sp>
        <p:nvSpPr>
          <p:cNvPr id="9231" name="椭圆 44"/>
          <p:cNvSpPr>
            <a:spLocks noChangeArrowheads="1"/>
          </p:cNvSpPr>
          <p:nvPr/>
        </p:nvSpPr>
        <p:spPr bwMode="auto">
          <a:xfrm>
            <a:off x="2513013" y="2374058"/>
            <a:ext cx="1157287" cy="11557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32" name="椭圆 45"/>
          <p:cNvSpPr>
            <a:spLocks noChangeArrowheads="1"/>
          </p:cNvSpPr>
          <p:nvPr/>
        </p:nvSpPr>
        <p:spPr bwMode="auto">
          <a:xfrm>
            <a:off x="3582195" y="2701083"/>
            <a:ext cx="247650" cy="24923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椭圆 45"/>
          <p:cNvSpPr>
            <a:spLocks noChangeArrowheads="1"/>
          </p:cNvSpPr>
          <p:nvPr/>
        </p:nvSpPr>
        <p:spPr bwMode="auto">
          <a:xfrm>
            <a:off x="6652956" y="2679368"/>
            <a:ext cx="227012" cy="22701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algn="ctr" defTabSz="914400" eaLnBrk="1" hangingPunct="1"/>
            <a:endParaRPr lang="zh-CN" altLang="zh-CN" sz="180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63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摄图网给你带来创意和灵感">
  <a:themeElements>
    <a:clrScheme name="自定义 5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F99D33"/>
      </a:accent1>
      <a:accent2>
        <a:srgbClr val="A1BB38"/>
      </a:accent2>
      <a:accent3>
        <a:srgbClr val="DF3440"/>
      </a:accent3>
      <a:accent4>
        <a:srgbClr val="633571"/>
      </a:accent4>
      <a:accent5>
        <a:srgbClr val="068F90"/>
      </a:accent5>
      <a:accent6>
        <a:srgbClr val="135CA1"/>
      </a:accent6>
      <a:hlink>
        <a:srgbClr val="F99D33"/>
      </a:hlink>
      <a:folHlink>
        <a:srgbClr val="BFBFBF"/>
      </a:folHlink>
    </a:clrScheme>
    <a:fontScheme name="34ldqpjq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6858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6858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</TotalTime>
  <Pages>0</Pages>
  <Words>1915</Words>
  <Characters>0</Characters>
  <Application>Microsoft Office PowerPoint</Application>
  <DocSecurity>0</DocSecurity>
  <PresentationFormat>全屏显示(16:9)</PresentationFormat>
  <Lines>0</Lines>
  <Paragraphs>208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宋体</vt:lpstr>
      <vt:lpstr>微软雅黑</vt:lpstr>
      <vt:lpstr>微软雅黑</vt:lpstr>
      <vt:lpstr>Arial</vt:lpstr>
      <vt:lpstr>Calibri</vt:lpstr>
      <vt:lpstr>Calibri Light</vt:lpstr>
      <vt:lpstr>Segoe UI Semilight</vt:lpstr>
      <vt:lpstr>摄图网给你带来创意和灵感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135</cp:revision>
  <dcterms:created xsi:type="dcterms:W3CDTF">2015-08-26T04:07:53Z</dcterms:created>
  <dcterms:modified xsi:type="dcterms:W3CDTF">2019-09-11T04:58:38Z</dcterms:modified>
  <cp:category>摄图网设计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