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81" r:id="rId11"/>
    <p:sldId id="264" r:id="rId12"/>
    <p:sldId id="265" r:id="rId13"/>
    <p:sldId id="266" r:id="rId14"/>
    <p:sldId id="267" r:id="rId15"/>
    <p:sldId id="268" r:id="rId16"/>
    <p:sldId id="282" r:id="rId17"/>
    <p:sldId id="269" r:id="rId18"/>
    <p:sldId id="270" r:id="rId19"/>
    <p:sldId id="271" r:id="rId20"/>
    <p:sldId id="272" r:id="rId21"/>
    <p:sldId id="283" r:id="rId22"/>
    <p:sldId id="273" r:id="rId23"/>
    <p:sldId id="274" r:id="rId24"/>
    <p:sldId id="276" r:id="rId25"/>
    <p:sldId id="275" r:id="rId26"/>
    <p:sldId id="280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108" y="6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F9C37-37E8-4E87-8E52-1BA05B9ADFA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72CA4-A9CF-4EB4-ACAA-2FA9224486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219877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B97831B-7F3D-4B5E-A6E4-B1C6D5D527F9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val="126302549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EF8567-EDB8-44AB-BA3A-E5230B6CE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F576E1F-3B7E-42F8-8064-7FC453B1B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BA5A55-0892-4EE4-B0E2-358779474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190178-A59D-48E9-AC8F-E34552373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08DF8A-1268-474B-A7F3-B378C0384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07357237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9B3A1D7-09C6-49FC-8532-15860E5794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378DC43-A2E4-459B-BC89-B2F74873D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4A9894-CBF4-4E6F-B8BD-DE747AD16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C8AAF5-7348-49A2-A9F6-99E73BC9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49491B-9BF2-4DAE-BEAD-5F3A051A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56999053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A4A75EA-6FC5-435C-909A-672DBC02BF53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val="255224719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7AA47D4-43D4-4D29-B9C2-8312ADD2603C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val="293705920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51FBDD-369F-4398-A93E-6714C2667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5D5542-F899-4D40-BCBB-04AEFBFDF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3987BA9-3C4E-460B-8F25-524EE78A6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7C10F9F-25EB-4E5D-A78B-76DD11B58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5A392C-6A51-47B1-9199-78107546B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C769B9-AA10-451C-9618-C755ED825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07353035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B25E16-ED91-482E-9A87-D857F00D3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7E56CB-056F-4977-9894-0967F04F4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C61865-1689-4E7A-B8B5-922BBF1B4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BA61109-B98E-48BA-B59E-23B666CA6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2691CA6-2795-4147-B984-7E5BD438B5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A4888DD-9C34-4A1A-B3DC-67FF6CB56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A94A35E-62A1-40EC-9FB9-DBA5F2A13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215359-9CAD-4E3B-8686-7F196CF5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17707257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D920F-5678-4B1D-BD74-282CA034C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81BBD4-ACC4-47FB-A4C8-B5B35A35E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9A6ABCE-15FE-4605-A9A2-E15087715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891A98-0CB3-4218-BE5C-97992F229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90134767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940AE0C-54C2-4F0A-A205-5AD2925D7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628DDC0-F8BF-473F-AD84-A2DC5BC58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16A27C0-742E-4418-AF19-09FA1F880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01067595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ADEB80-C274-4E50-B2C6-8FC2294C1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17CC97-F094-460D-84D3-53B766DAE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530CC79-2C74-4E04-996E-23590A5A4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56050E-0ADE-4726-816A-97270A682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1D67F3-176C-4124-9499-91445A295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188C0B-211A-4102-B01E-A5415364B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69330228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80C7A3-B375-4453-A52A-59B98BB8F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6E025A9-DA2F-49E3-84B0-6D89F36733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F0852F0-72C3-46F0-9D62-4BB7957B8A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7270169-ACD4-4E17-AC1C-0AAA361A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38694A-F68B-4167-A275-EA950E4E0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9229D77-EE94-48C5-8A28-45E83CE20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81161329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9C59C8F-117F-42FF-9757-6BB01A6D5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CE253B-4B18-4D8C-801F-CD10BBC01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1AC983-41D3-4C17-803D-710E21DEBE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E092-F89F-40F2-A16D-7A021A241450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8FF543-3978-4474-8716-814E94E0F7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659F3C-8748-4CCC-82A0-0F8642A794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20906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Relationship Id="rId6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 19" descr="图片包含 浅色&#10;&#10;已生成高可信度的说明">
            <a:extLst>
              <a:ext uri="{FF2B5EF4-FFF2-40B4-BE49-F238E27FC236}">
                <a16:creationId xmlns:a16="http://schemas.microsoft.com/office/drawing/2014/main" id="{39660018-EB87-4D0F-BB8E-C50C23C77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656" y="3961093"/>
            <a:ext cx="578239" cy="602332"/>
          </a:xfrm>
          <a:prstGeom prst="rect">
            <a:avLst/>
          </a:prstGeom>
        </p:spPr>
      </p:pic>
      <p:pic>
        <p:nvPicPr>
          <p:cNvPr id="32" name="骆集益 - 桃源仙居">
            <a:hlinkClick action="ppaction://media"/>
            <a:extLst>
              <a:ext uri="{FF2B5EF4-FFF2-40B4-BE49-F238E27FC236}">
                <a16:creationId xmlns:a16="http://schemas.microsoft.com/office/drawing/2014/main" id="{C3ED27AD-15AB-45E6-9722-D3919AD736D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277621" y="-900529"/>
            <a:ext cx="609600" cy="6096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1DB4B01-A63B-487B-822E-2159B3546077}"/>
              </a:ext>
            </a:extLst>
          </p:cNvPr>
          <p:cNvSpPr txBox="1"/>
          <p:nvPr/>
        </p:nvSpPr>
        <p:spPr>
          <a:xfrm>
            <a:off x="5877081" y="1570654"/>
            <a:ext cx="1169551" cy="3806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创意中国风商务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EE8866-8473-4949-B947-57E1A4223BD7}"/>
              </a:ext>
            </a:extLst>
          </p:cNvPr>
          <p:cNvSpPr txBox="1"/>
          <p:nvPr/>
        </p:nvSpPr>
        <p:spPr>
          <a:xfrm>
            <a:off x="5707804" y="1604344"/>
            <a:ext cx="338554" cy="26579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适用于：商业计划书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计划总结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9121" y="6439435"/>
            <a:ext cx="4004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汇报人：办公资源   时间：</a:t>
            </a:r>
            <a:r>
              <a:rPr lang="en-US" altLang="zh-CN"/>
              <a:t>201X</a:t>
            </a:r>
            <a:r>
              <a:rPr lang="zh-CN" altLang="en-US"/>
              <a:t>年</a:t>
            </a:r>
            <a:r>
              <a:rPr lang="en-US" altLang="zh-CN"/>
              <a:t>X</a:t>
            </a:r>
            <a:r>
              <a:rPr lang="zh-CN" altLang="en-US"/>
              <a:t>月</a:t>
            </a:r>
          </a:p>
        </p:txBody>
      </p:sp>
    </p:spTree>
    <p:extLst>
      <p:ext uri="{BB962C8B-B14F-4D97-AF65-F5344CB8AC3E}">
        <p14:creationId val="3320423097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09BAD42-791E-4647-A8BF-39427D48E6B1}"/>
              </a:ext>
            </a:extLst>
          </p:cNvPr>
          <p:cNvSpPr/>
          <p:nvPr/>
        </p:nvSpPr>
        <p:spPr>
          <a:xfrm>
            <a:off x="1128814" y="0"/>
            <a:ext cx="3628571" cy="6857999"/>
          </a:xfrm>
          <a:prstGeom prst="rect">
            <a:avLst/>
          </a:prstGeom>
          <a:solidFill>
            <a:srgbClr val="2B43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7041A7E-87BA-4EDC-8D97-E3E9AB1F3569}"/>
              </a:ext>
            </a:extLst>
          </p:cNvPr>
          <p:cNvGrpSpPr/>
          <p:nvPr/>
        </p:nvGrpSpPr>
        <p:grpSpPr>
          <a:xfrm>
            <a:off x="2227696" y="401735"/>
            <a:ext cx="1477328" cy="4697386"/>
            <a:chOff x="2227696" y="401735"/>
            <a:chExt cx="1477328" cy="4697386"/>
          </a:xfrm>
        </p:grpSpPr>
        <p:pic>
          <p:nvPicPr>
            <p:cNvPr id="7" name="图片 6" descr="图片包含 浅色&#10;&#10;已生成高可信度的说明">
              <a:extLst>
                <a:ext uri="{FF2B5EF4-FFF2-40B4-BE49-F238E27FC236}">
                  <a16:creationId xmlns:a16="http://schemas.microsoft.com/office/drawing/2014/main" id="{8F80DB8B-B214-433C-A523-1795F3B78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2722" y="401735"/>
              <a:ext cx="578239" cy="60233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E8BA94A-0780-46A9-9886-A4EC89EF224B}"/>
                </a:ext>
              </a:extLst>
            </p:cNvPr>
            <p:cNvSpPr/>
            <p:nvPr/>
          </p:nvSpPr>
          <p:spPr>
            <a:xfrm>
              <a:off x="2227696" y="1405802"/>
              <a:ext cx="1477328" cy="369331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090BA87-06CA-45B1-806E-C414D9D69E82}"/>
              </a:ext>
            </a:extLst>
          </p:cNvPr>
          <p:cNvGrpSpPr/>
          <p:nvPr/>
        </p:nvGrpSpPr>
        <p:grpSpPr>
          <a:xfrm>
            <a:off x="5728851" y="896352"/>
            <a:ext cx="5609922" cy="1265599"/>
            <a:chOff x="5728851" y="747762"/>
            <a:chExt cx="5609922" cy="126559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4D0E5AF-45EE-4F6E-B0CA-B3963B10346F}"/>
                </a:ext>
              </a:extLst>
            </p:cNvPr>
            <p:cNvSpPr txBox="1"/>
            <p:nvPr/>
          </p:nvSpPr>
          <p:spPr>
            <a:xfrm>
              <a:off x="10384666" y="787353"/>
              <a:ext cx="954107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6000"/>
                <a:t>壹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88F88F2-79E4-4A7C-8E6A-BD0806DD96A8}"/>
                </a:ext>
              </a:extLst>
            </p:cNvPr>
            <p:cNvSpPr/>
            <p:nvPr/>
          </p:nvSpPr>
          <p:spPr>
            <a:xfrm>
              <a:off x="5728851" y="74776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09ED668-C037-4649-87B3-2F4FB897EC87}"/>
              </a:ext>
            </a:extLst>
          </p:cNvPr>
          <p:cNvGrpSpPr/>
          <p:nvPr/>
        </p:nvGrpSpPr>
        <p:grpSpPr>
          <a:xfrm>
            <a:off x="5800143" y="2680291"/>
            <a:ext cx="5538630" cy="1318508"/>
            <a:chOff x="5800143" y="2531701"/>
            <a:chExt cx="5538630" cy="131850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1358E4-437F-477E-B6A5-9A21C161EFEC}"/>
                </a:ext>
              </a:extLst>
            </p:cNvPr>
            <p:cNvSpPr txBox="1"/>
            <p:nvPr/>
          </p:nvSpPr>
          <p:spPr>
            <a:xfrm>
              <a:off x="5800143" y="2531701"/>
              <a:ext cx="954107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6000"/>
                <a:t>贰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DCF06AE-9421-4D77-AFE0-D922D433C16F}"/>
                </a:ext>
              </a:extLst>
            </p:cNvPr>
            <p:cNvSpPr/>
            <p:nvPr/>
          </p:nvSpPr>
          <p:spPr>
            <a:xfrm>
              <a:off x="6952957" y="258461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CEF7FE0-2E7B-4D6E-B374-7D94E58A97DC}"/>
              </a:ext>
            </a:extLst>
          </p:cNvPr>
          <p:cNvGrpSpPr/>
          <p:nvPr/>
        </p:nvGrpSpPr>
        <p:grpSpPr>
          <a:xfrm>
            <a:off x="5892039" y="4614910"/>
            <a:ext cx="5530142" cy="1265599"/>
            <a:chOff x="5892039" y="4466320"/>
            <a:chExt cx="5530142" cy="126559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03253F0-C043-4284-983D-9E2E0C99E384}"/>
                </a:ext>
              </a:extLst>
            </p:cNvPr>
            <p:cNvSpPr txBox="1"/>
            <p:nvPr/>
          </p:nvSpPr>
          <p:spPr>
            <a:xfrm>
              <a:off x="10468074" y="4550774"/>
              <a:ext cx="954107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6000"/>
                <a:t>叁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AB16962-8023-478D-BEDA-8EB479BDF212}"/>
                </a:ext>
              </a:extLst>
            </p:cNvPr>
            <p:cNvSpPr/>
            <p:nvPr/>
          </p:nvSpPr>
          <p:spPr>
            <a:xfrm>
              <a:off x="5892039" y="446632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69C8D484-6D6A-43DD-A572-02473267C8A6}"/>
              </a:ext>
            </a:extLst>
          </p:cNvPr>
          <p:cNvSpPr/>
          <p:nvPr/>
        </p:nvSpPr>
        <p:spPr>
          <a:xfrm>
            <a:off x="10294788" y="879241"/>
            <a:ext cx="1108809" cy="11088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C841F6E-23C1-4EB3-B2DA-6B983DD3A95E}"/>
              </a:ext>
            </a:extLst>
          </p:cNvPr>
          <p:cNvSpPr/>
          <p:nvPr/>
        </p:nvSpPr>
        <p:spPr>
          <a:xfrm>
            <a:off x="5722791" y="2643641"/>
            <a:ext cx="1108809" cy="11088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311CD0F-D9C8-4797-B2BA-C1EFA854074F}"/>
              </a:ext>
            </a:extLst>
          </p:cNvPr>
          <p:cNvSpPr/>
          <p:nvPr/>
        </p:nvSpPr>
        <p:spPr>
          <a:xfrm>
            <a:off x="10384666" y="4652790"/>
            <a:ext cx="1108809" cy="11088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2646827227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8180FFF0-6EA0-4F8A-8EF7-00F3EDDC63EC}"/>
              </a:ext>
            </a:extLst>
          </p:cNvPr>
          <p:cNvSpPr/>
          <p:nvPr/>
        </p:nvSpPr>
        <p:spPr>
          <a:xfrm>
            <a:off x="5323078" y="-1"/>
            <a:ext cx="1157878" cy="5966975"/>
          </a:xfrm>
          <a:prstGeom prst="rect">
            <a:avLst/>
          </a:prstGeom>
          <a:solidFill>
            <a:srgbClr val="2B43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429EE0F-0501-497D-9E21-6B214D09D7B9}"/>
              </a:ext>
            </a:extLst>
          </p:cNvPr>
          <p:cNvSpPr/>
          <p:nvPr/>
        </p:nvSpPr>
        <p:spPr>
          <a:xfrm>
            <a:off x="5648743" y="485086"/>
            <a:ext cx="60814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A119D2C-ADEA-457A-8E75-C92D12D3B1F6}"/>
              </a:ext>
            </a:extLst>
          </p:cNvPr>
          <p:cNvGrpSpPr/>
          <p:nvPr/>
        </p:nvGrpSpPr>
        <p:grpSpPr>
          <a:xfrm>
            <a:off x="839216" y="1183671"/>
            <a:ext cx="1231549" cy="3719977"/>
            <a:chOff x="601222" y="1183671"/>
            <a:chExt cx="1231549" cy="371997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05E78D3-59DA-4D84-8E6C-4DD4DD39A5EC}"/>
                </a:ext>
              </a:extLst>
            </p:cNvPr>
            <p:cNvGrpSpPr/>
            <p:nvPr/>
          </p:nvGrpSpPr>
          <p:grpSpPr>
            <a:xfrm>
              <a:off x="601222" y="1183671"/>
              <a:ext cx="1108879" cy="1108879"/>
              <a:chOff x="1963334" y="2190000"/>
              <a:chExt cx="1108879" cy="11088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A0A0BDD-32EF-4ED4-AF64-51AF3BD83706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/>
                  <a:t>壹</a:t>
                </a: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35739C41-5A8D-458B-884F-C67E24699ECA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34617AD-E32B-4760-9CDF-237586B74E4B}"/>
                </a:ext>
              </a:extLst>
            </p:cNvPr>
            <p:cNvSpPr txBox="1"/>
            <p:nvPr/>
          </p:nvSpPr>
          <p:spPr>
            <a:xfrm>
              <a:off x="678609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EF53B37-12EE-4A46-8AF8-DF24DA730507}"/>
              </a:ext>
            </a:extLst>
          </p:cNvPr>
          <p:cNvGrpSpPr/>
          <p:nvPr/>
        </p:nvGrpSpPr>
        <p:grpSpPr>
          <a:xfrm>
            <a:off x="3241444" y="1183671"/>
            <a:ext cx="1231549" cy="3757918"/>
            <a:chOff x="3003450" y="1183671"/>
            <a:chExt cx="1231549" cy="375791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59453F4-9E59-4CEA-A732-1E4F86E786BA}"/>
                </a:ext>
              </a:extLst>
            </p:cNvPr>
            <p:cNvGrpSpPr/>
            <p:nvPr/>
          </p:nvGrpSpPr>
          <p:grpSpPr>
            <a:xfrm>
              <a:off x="3003450" y="1183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7B6101B-7685-447A-ABC9-D06E9A39B228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/>
                  <a:t>贰</a:t>
                </a: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FCEDA49-17FF-4A0B-B470-05FB0B24F529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74809C9-7286-467B-94BB-2E7D2671075A}"/>
                </a:ext>
              </a:extLst>
            </p:cNvPr>
            <p:cNvSpPr txBox="1"/>
            <p:nvPr/>
          </p:nvSpPr>
          <p:spPr>
            <a:xfrm>
              <a:off x="3080837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9BD1C4-EF95-4E1C-93DF-746D297A0FC0}"/>
              </a:ext>
            </a:extLst>
          </p:cNvPr>
          <p:cNvGrpSpPr/>
          <p:nvPr/>
        </p:nvGrpSpPr>
        <p:grpSpPr>
          <a:xfrm>
            <a:off x="7506492" y="1183671"/>
            <a:ext cx="1231549" cy="3719977"/>
            <a:chOff x="8032584" y="1183671"/>
            <a:chExt cx="1231549" cy="371997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3C8D652-23B9-43B6-91BA-05A435520296}"/>
                </a:ext>
              </a:extLst>
            </p:cNvPr>
            <p:cNvGrpSpPr/>
            <p:nvPr/>
          </p:nvGrpSpPr>
          <p:grpSpPr>
            <a:xfrm>
              <a:off x="8032584" y="1183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20AA7DA-CEDD-4914-A9C7-647F65C60400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/>
                  <a:t>叁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285471A9-3308-47BF-85A1-E0D04ED826A6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9692F51-0DDE-421C-90E3-35C62211A384}"/>
                </a:ext>
              </a:extLst>
            </p:cNvPr>
            <p:cNvSpPr txBox="1"/>
            <p:nvPr/>
          </p:nvSpPr>
          <p:spPr>
            <a:xfrm>
              <a:off x="8109971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E926869-F176-41BA-84D1-CAA845B02468}"/>
              </a:ext>
            </a:extLst>
          </p:cNvPr>
          <p:cNvGrpSpPr/>
          <p:nvPr/>
        </p:nvGrpSpPr>
        <p:grpSpPr>
          <a:xfrm>
            <a:off x="9908720" y="1183671"/>
            <a:ext cx="1231549" cy="3757918"/>
            <a:chOff x="10434812" y="1183671"/>
            <a:chExt cx="1231549" cy="375791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BA19EDB-66C4-407C-AEA0-2D13DB28651D}"/>
                </a:ext>
              </a:extLst>
            </p:cNvPr>
            <p:cNvGrpSpPr/>
            <p:nvPr/>
          </p:nvGrpSpPr>
          <p:grpSpPr>
            <a:xfrm>
              <a:off x="10434812" y="1183671"/>
              <a:ext cx="1108879" cy="1108879"/>
              <a:chOff x="1963334" y="2190000"/>
              <a:chExt cx="1108879" cy="1108879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6DB82D8-207A-4E3C-AE51-9097C85F1A9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/>
                  <a:t>肆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A586624B-D6BC-4E08-B45C-6DAE153EC5D4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D5922A3-9743-4526-B58C-902204FF1351}"/>
                </a:ext>
              </a:extLst>
            </p:cNvPr>
            <p:cNvSpPr txBox="1"/>
            <p:nvPr/>
          </p:nvSpPr>
          <p:spPr>
            <a:xfrm>
              <a:off x="10512199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735446390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E90FA7B1-E89C-4F0A-BC71-9C58E2EB33CE}"/>
              </a:ext>
            </a:extLst>
          </p:cNvPr>
          <p:cNvSpPr/>
          <p:nvPr/>
        </p:nvSpPr>
        <p:spPr>
          <a:xfrm>
            <a:off x="7298870" y="749300"/>
            <a:ext cx="3628571" cy="5803900"/>
          </a:xfrm>
          <a:prstGeom prst="rect">
            <a:avLst/>
          </a:prstGeom>
          <a:solidFill>
            <a:srgbClr val="2B43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8F9C227-F3A7-45D3-8985-C20F28CC7B81}"/>
              </a:ext>
            </a:extLst>
          </p:cNvPr>
          <p:cNvSpPr/>
          <p:nvPr/>
        </p:nvSpPr>
        <p:spPr>
          <a:xfrm>
            <a:off x="1492734" y="2436464"/>
            <a:ext cx="3628571" cy="2019300"/>
          </a:xfrm>
          <a:prstGeom prst="rect">
            <a:avLst/>
          </a:prstGeom>
          <a:solidFill>
            <a:srgbClr val="2B43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58EE14-B2B3-4CF5-9169-9AE8F8B27E43}"/>
              </a:ext>
            </a:extLst>
          </p:cNvPr>
          <p:cNvGrpSpPr/>
          <p:nvPr/>
        </p:nvGrpSpPr>
        <p:grpSpPr>
          <a:xfrm>
            <a:off x="7856998" y="1892816"/>
            <a:ext cx="2677656" cy="3595650"/>
            <a:chOff x="7856998" y="1892816"/>
            <a:chExt cx="2677656" cy="359565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C150855-FA48-42AA-A911-7F821F4BF486}"/>
                </a:ext>
              </a:extLst>
            </p:cNvPr>
            <p:cNvSpPr/>
            <p:nvPr/>
          </p:nvSpPr>
          <p:spPr>
            <a:xfrm>
              <a:off x="7856998" y="3947868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FE439B7-8416-47BD-8518-EC5E41BA476E}"/>
                </a:ext>
              </a:extLst>
            </p:cNvPr>
            <p:cNvSpPr/>
            <p:nvPr/>
          </p:nvSpPr>
          <p:spPr>
            <a:xfrm>
              <a:off x="7856998" y="1892816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4715A158-42FB-490D-8954-1AAD3F0B966F}"/>
              </a:ext>
            </a:extLst>
          </p:cNvPr>
          <p:cNvSpPr/>
          <p:nvPr/>
        </p:nvSpPr>
        <p:spPr>
          <a:xfrm>
            <a:off x="1891433" y="2680987"/>
            <a:ext cx="2677656" cy="154059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4012243213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A01E5F92-5D0A-471C-92DC-140FC6A2C117}"/>
              </a:ext>
            </a:extLst>
          </p:cNvPr>
          <p:cNvSpPr/>
          <p:nvPr/>
        </p:nvSpPr>
        <p:spPr>
          <a:xfrm>
            <a:off x="-4955" y="3417320"/>
            <a:ext cx="12196956" cy="35052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DB17817-6A2E-4051-9F64-08D88E3CB9EE}"/>
              </a:ext>
            </a:extLst>
          </p:cNvPr>
          <p:cNvGrpSpPr/>
          <p:nvPr/>
        </p:nvGrpSpPr>
        <p:grpSpPr>
          <a:xfrm>
            <a:off x="5585881" y="1190842"/>
            <a:ext cx="5773107" cy="1321399"/>
            <a:chOff x="5585881" y="1190842"/>
            <a:chExt cx="5773107" cy="132139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8181EE6-119F-4CD9-9DDD-36E91BFDA42F}"/>
                </a:ext>
              </a:extLst>
            </p:cNvPr>
            <p:cNvGrpSpPr/>
            <p:nvPr/>
          </p:nvGrpSpPr>
          <p:grpSpPr>
            <a:xfrm>
              <a:off x="10250109" y="1190842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585A73B-B3FD-45D3-AFAE-5BCFB36A67F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/>
                  <a:t>壹</a:t>
                </a: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954FCA9D-BE5C-4E27-80E7-112C6F42FE95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126019B-807D-4259-9A71-F70EA2CB3B3F}"/>
                </a:ext>
              </a:extLst>
            </p:cNvPr>
            <p:cNvSpPr/>
            <p:nvPr/>
          </p:nvSpPr>
          <p:spPr>
            <a:xfrm>
              <a:off x="5585881" y="124664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660441B-06DF-48E7-9257-5EF0EA539A4D}"/>
              </a:ext>
            </a:extLst>
          </p:cNvPr>
          <p:cNvGrpSpPr/>
          <p:nvPr/>
        </p:nvGrpSpPr>
        <p:grpSpPr>
          <a:xfrm>
            <a:off x="777837" y="4751033"/>
            <a:ext cx="5887336" cy="1332633"/>
            <a:chOff x="777837" y="4751033"/>
            <a:chExt cx="5887336" cy="133263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7BF8F21-202A-4E19-A337-0DE75D19CA21}"/>
                </a:ext>
              </a:extLst>
            </p:cNvPr>
            <p:cNvGrpSpPr/>
            <p:nvPr/>
          </p:nvGrpSpPr>
          <p:grpSpPr>
            <a:xfrm>
              <a:off x="777837" y="4751033"/>
              <a:ext cx="1108879" cy="1108879"/>
              <a:chOff x="1963334" y="2190000"/>
              <a:chExt cx="1108879" cy="1108879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3C5A6F9-52CB-4C8F-9AD4-9BF9A5155528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>
                    <a:solidFill>
                      <a:schemeClr val="bg1"/>
                    </a:solidFill>
                  </a:rPr>
                  <a:t>贰</a:t>
                </a: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9D954F2-17FA-4E63-A7EC-09C01CB8A6A7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AECC268-C5CB-4AE6-9318-8698158FB505}"/>
                </a:ext>
              </a:extLst>
            </p:cNvPr>
            <p:cNvSpPr/>
            <p:nvPr/>
          </p:nvSpPr>
          <p:spPr>
            <a:xfrm>
              <a:off x="2279357" y="4818067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983027742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AD554D48-0BD2-43AC-9C32-91B9DF72CE78}"/>
              </a:ext>
            </a:extLst>
          </p:cNvPr>
          <p:cNvSpPr/>
          <p:nvPr/>
        </p:nvSpPr>
        <p:spPr>
          <a:xfrm>
            <a:off x="6020148" y="2294860"/>
            <a:ext cx="6146800" cy="2156111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AE8C4D0-2E0B-4D85-9746-E9719CB72FF7}"/>
              </a:ext>
            </a:extLst>
          </p:cNvPr>
          <p:cNvSpPr/>
          <p:nvPr/>
        </p:nvSpPr>
        <p:spPr>
          <a:xfrm>
            <a:off x="0" y="0"/>
            <a:ext cx="6045200" cy="6961429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817CB36-2DB7-4054-A209-D7CDE888B651}"/>
              </a:ext>
            </a:extLst>
          </p:cNvPr>
          <p:cNvGrpSpPr/>
          <p:nvPr/>
        </p:nvGrpSpPr>
        <p:grpSpPr>
          <a:xfrm>
            <a:off x="1348186" y="2630187"/>
            <a:ext cx="4258076" cy="1540598"/>
            <a:chOff x="1348186" y="2630187"/>
            <a:chExt cx="4258076" cy="154059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89FBD9D-C62B-4264-A437-A6B282C855F6}"/>
                </a:ext>
              </a:extLst>
            </p:cNvPr>
            <p:cNvSpPr/>
            <p:nvPr/>
          </p:nvSpPr>
          <p:spPr>
            <a:xfrm>
              <a:off x="1348186" y="26301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3A57DC1-1E47-47C7-A86D-DE2786366786}"/>
                </a:ext>
              </a:extLst>
            </p:cNvPr>
            <p:cNvGrpSpPr/>
            <p:nvPr/>
          </p:nvGrpSpPr>
          <p:grpSpPr>
            <a:xfrm>
              <a:off x="4497383" y="2846046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8FCA349-B235-41A6-B117-4B373261479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>
                    <a:solidFill>
                      <a:schemeClr val="bg1"/>
                    </a:solidFill>
                  </a:rPr>
                  <a:t>壹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4733E7-57A6-4155-BA4A-3D78D4BC77C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91D146B-EB6F-4ABA-994D-99EF3D84F184}"/>
              </a:ext>
            </a:extLst>
          </p:cNvPr>
          <p:cNvGrpSpPr/>
          <p:nvPr/>
        </p:nvGrpSpPr>
        <p:grpSpPr>
          <a:xfrm>
            <a:off x="6561523" y="2646913"/>
            <a:ext cx="4886752" cy="1628694"/>
            <a:chOff x="6561523" y="2646913"/>
            <a:chExt cx="4886752" cy="162869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4B2C644-5397-4F01-B14C-C3A48CA69C90}"/>
                </a:ext>
              </a:extLst>
            </p:cNvPr>
            <p:cNvGrpSpPr/>
            <p:nvPr/>
          </p:nvGrpSpPr>
          <p:grpSpPr>
            <a:xfrm>
              <a:off x="6561523" y="2846046"/>
              <a:ext cx="1108879" cy="1108879"/>
              <a:chOff x="1963334" y="2190000"/>
              <a:chExt cx="1108879" cy="110887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DF604E1-96E6-45BE-8145-51B01EE49A8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>
                    <a:solidFill>
                      <a:schemeClr val="bg1"/>
                    </a:solidFill>
                  </a:rPr>
                  <a:t>贰</a:t>
                </a: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F6E3063-8DDD-4DDE-B77A-B9053922CFB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37CA9A8-39C5-42D7-9A40-F09E6DA4AC97}"/>
                </a:ext>
              </a:extLst>
            </p:cNvPr>
            <p:cNvSpPr/>
            <p:nvPr/>
          </p:nvSpPr>
          <p:spPr>
            <a:xfrm>
              <a:off x="8031955" y="2646913"/>
              <a:ext cx="3416320" cy="162869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131995376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2EE62668-16C5-4F98-AED2-FD18954E1D69}"/>
              </a:ext>
            </a:extLst>
          </p:cNvPr>
          <p:cNvSpPr txBox="1"/>
          <p:nvPr/>
        </p:nvSpPr>
        <p:spPr>
          <a:xfrm>
            <a:off x="5769078" y="188427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2B4351"/>
                </a:solidFill>
              </a:rPr>
              <a:t>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19DC73-BA44-4728-B504-BA459ED411F8}"/>
              </a:ext>
            </a:extLst>
          </p:cNvPr>
          <p:cNvSpPr/>
          <p:nvPr/>
        </p:nvSpPr>
        <p:spPr>
          <a:xfrm>
            <a:off x="4890166" y="290218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2B4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1367460839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051A44C2-939B-416B-95C4-F3DDF2AB79E2}"/>
              </a:ext>
            </a:extLst>
          </p:cNvPr>
          <p:cNvSpPr/>
          <p:nvPr/>
        </p:nvSpPr>
        <p:spPr>
          <a:xfrm>
            <a:off x="5612132" y="4742368"/>
            <a:ext cx="1242738" cy="1242738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1D352B7-6D80-4FEC-BCE5-EE3BE6309A44}"/>
              </a:ext>
            </a:extLst>
          </p:cNvPr>
          <p:cNvSpPr/>
          <p:nvPr/>
        </p:nvSpPr>
        <p:spPr>
          <a:xfrm>
            <a:off x="5612132" y="2694425"/>
            <a:ext cx="1242738" cy="1242738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D1DB7CC-CFEA-4E31-BD8D-A8D4FC2B3C82}"/>
              </a:ext>
            </a:extLst>
          </p:cNvPr>
          <p:cNvSpPr/>
          <p:nvPr/>
        </p:nvSpPr>
        <p:spPr>
          <a:xfrm>
            <a:off x="5612132" y="809704"/>
            <a:ext cx="1242738" cy="1242738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9F5786C-27E3-49AF-9C9E-8C4D0528BB9F}"/>
              </a:ext>
            </a:extLst>
          </p:cNvPr>
          <p:cNvSpPr/>
          <p:nvPr/>
        </p:nvSpPr>
        <p:spPr>
          <a:xfrm>
            <a:off x="0" y="2797542"/>
            <a:ext cx="4724400" cy="78386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703556-1062-4AF9-A963-E3E3C8E96C41}"/>
              </a:ext>
            </a:extLst>
          </p:cNvPr>
          <p:cNvSpPr/>
          <p:nvPr/>
        </p:nvSpPr>
        <p:spPr>
          <a:xfrm>
            <a:off x="357053" y="2965342"/>
            <a:ext cx="31971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EBA5F39-1435-4717-992C-32623E0AA3CF}"/>
              </a:ext>
            </a:extLst>
          </p:cNvPr>
          <p:cNvGrpSpPr/>
          <p:nvPr/>
        </p:nvGrpSpPr>
        <p:grpSpPr>
          <a:xfrm>
            <a:off x="5756703" y="878284"/>
            <a:ext cx="5688194" cy="1265599"/>
            <a:chOff x="5756703" y="878284"/>
            <a:chExt cx="5688194" cy="126559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DFFDF1A-0AA1-4F85-8890-991F1D37246B}"/>
                </a:ext>
              </a:extLst>
            </p:cNvPr>
            <p:cNvSpPr txBox="1"/>
            <p:nvPr/>
          </p:nvSpPr>
          <p:spPr>
            <a:xfrm>
              <a:off x="5756703" y="878284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chemeClr val="bg1"/>
                  </a:solidFill>
                </a:rPr>
                <a:t>壹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0D7E25D-B30F-43DF-BE54-BDC72C884F22}"/>
                </a:ext>
              </a:extLst>
            </p:cNvPr>
            <p:cNvSpPr/>
            <p:nvPr/>
          </p:nvSpPr>
          <p:spPr>
            <a:xfrm>
              <a:off x="7059081" y="878284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52BAF91-0C6D-465C-AEC3-8C82923C3DB6}"/>
              </a:ext>
            </a:extLst>
          </p:cNvPr>
          <p:cNvGrpSpPr/>
          <p:nvPr/>
        </p:nvGrpSpPr>
        <p:grpSpPr>
          <a:xfrm>
            <a:off x="5780970" y="2694425"/>
            <a:ext cx="5663927" cy="1265599"/>
            <a:chOff x="5780970" y="2694425"/>
            <a:chExt cx="5663927" cy="126559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7299BDC-CF9F-4771-9DAD-4041F7CDBF63}"/>
                </a:ext>
              </a:extLst>
            </p:cNvPr>
            <p:cNvSpPr txBox="1"/>
            <p:nvPr/>
          </p:nvSpPr>
          <p:spPr>
            <a:xfrm>
              <a:off x="5780970" y="2766860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chemeClr val="bg1"/>
                  </a:solidFill>
                </a:rPr>
                <a:t>贰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A951D91-51B7-4EBC-8480-93467D7F1C7D}"/>
                </a:ext>
              </a:extLst>
            </p:cNvPr>
            <p:cNvSpPr/>
            <p:nvPr/>
          </p:nvSpPr>
          <p:spPr>
            <a:xfrm>
              <a:off x="7059081" y="2694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FC87753-335D-4B14-AFA7-F2AA67CBFDBF}"/>
              </a:ext>
            </a:extLst>
          </p:cNvPr>
          <p:cNvGrpSpPr/>
          <p:nvPr/>
        </p:nvGrpSpPr>
        <p:grpSpPr>
          <a:xfrm>
            <a:off x="5780970" y="4684468"/>
            <a:ext cx="5752827" cy="1265599"/>
            <a:chOff x="5780970" y="4684468"/>
            <a:chExt cx="5752827" cy="126559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9422D18-663D-41E2-9FED-B3240F423585}"/>
                </a:ext>
              </a:extLst>
            </p:cNvPr>
            <p:cNvSpPr txBox="1"/>
            <p:nvPr/>
          </p:nvSpPr>
          <p:spPr>
            <a:xfrm>
              <a:off x="5780970" y="4764466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chemeClr val="bg1"/>
                  </a:solidFill>
                </a:rPr>
                <a:t>叁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FBD9F40-52E8-41EF-A93B-B1E59984E36B}"/>
                </a:ext>
              </a:extLst>
            </p:cNvPr>
            <p:cNvSpPr/>
            <p:nvPr/>
          </p:nvSpPr>
          <p:spPr>
            <a:xfrm>
              <a:off x="7147981" y="4684468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250099180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44AA8133-6BD9-42F4-B4EF-D0D41AD9C2B6}"/>
              </a:ext>
            </a:extLst>
          </p:cNvPr>
          <p:cNvSpPr/>
          <p:nvPr/>
        </p:nvSpPr>
        <p:spPr>
          <a:xfrm>
            <a:off x="6393665" y="3911183"/>
            <a:ext cx="3628571" cy="2029643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77F9A3B-8EA8-415B-A105-BE30B5471632}"/>
              </a:ext>
            </a:extLst>
          </p:cNvPr>
          <p:cNvSpPr/>
          <p:nvPr/>
        </p:nvSpPr>
        <p:spPr>
          <a:xfrm>
            <a:off x="1974065" y="3873605"/>
            <a:ext cx="3628571" cy="2029643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963E865-ED54-4576-8631-7868F71CF23D}"/>
              </a:ext>
            </a:extLst>
          </p:cNvPr>
          <p:cNvSpPr/>
          <p:nvPr/>
        </p:nvSpPr>
        <p:spPr>
          <a:xfrm>
            <a:off x="6393665" y="1115663"/>
            <a:ext cx="3628571" cy="2029643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8B850B3-2528-4B9E-81F0-A5242E016545}"/>
              </a:ext>
            </a:extLst>
          </p:cNvPr>
          <p:cNvSpPr/>
          <p:nvPr/>
        </p:nvSpPr>
        <p:spPr>
          <a:xfrm>
            <a:off x="1974065" y="1115663"/>
            <a:ext cx="3628571" cy="2029643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0D4F26A-25A5-4126-BDB0-25FF3F095FBF}"/>
              </a:ext>
            </a:extLst>
          </p:cNvPr>
          <p:cNvSpPr/>
          <p:nvPr/>
        </p:nvSpPr>
        <p:spPr>
          <a:xfrm>
            <a:off x="2372763" y="1360187"/>
            <a:ext cx="2677656" cy="154059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4F7967D-A758-4B6C-8272-949622C9D40C}"/>
              </a:ext>
            </a:extLst>
          </p:cNvPr>
          <p:cNvSpPr/>
          <p:nvPr/>
        </p:nvSpPr>
        <p:spPr>
          <a:xfrm>
            <a:off x="2372763" y="4110065"/>
            <a:ext cx="2677656" cy="154059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3F80BF8-29AD-427B-99C7-2B756FC9CF2D}"/>
              </a:ext>
            </a:extLst>
          </p:cNvPr>
          <p:cNvSpPr/>
          <p:nvPr/>
        </p:nvSpPr>
        <p:spPr>
          <a:xfrm>
            <a:off x="6792363" y="1370530"/>
            <a:ext cx="2677656" cy="154059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196CC7F-6397-4215-BA45-0778719D1332}"/>
              </a:ext>
            </a:extLst>
          </p:cNvPr>
          <p:cNvSpPr/>
          <p:nvPr/>
        </p:nvSpPr>
        <p:spPr>
          <a:xfrm>
            <a:off x="6792363" y="4155706"/>
            <a:ext cx="2677656" cy="154059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2544161903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 animBg="1"/>
      <p:bldP spid="22" grpId="0" animBg="1"/>
      <p:bldP spid="21" grpId="0" animBg="1"/>
      <p:bldP spid="4" grpId="0"/>
      <p:bldP spid="7" grpId="0"/>
      <p:bldP spid="10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1493B26E-1043-4AF2-B037-729C74FD6E3E}"/>
              </a:ext>
            </a:extLst>
          </p:cNvPr>
          <p:cNvSpPr/>
          <p:nvPr/>
        </p:nvSpPr>
        <p:spPr>
          <a:xfrm>
            <a:off x="2544257" y="1633171"/>
            <a:ext cx="6853743" cy="3467405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C3D3D26-57E9-4AF4-AB6D-14BC4B2F04E1}"/>
              </a:ext>
            </a:extLst>
          </p:cNvPr>
          <p:cNvSpPr/>
          <p:nvPr/>
        </p:nvSpPr>
        <p:spPr>
          <a:xfrm>
            <a:off x="29806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CC7A8FD-4CA5-40D8-8D3F-F06CBC28D018}"/>
              </a:ext>
            </a:extLst>
          </p:cNvPr>
          <p:cNvSpPr/>
          <p:nvPr/>
        </p:nvSpPr>
        <p:spPr>
          <a:xfrm>
            <a:off x="65620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6340CED-F1F1-44DD-8B5C-658F44DF58C9}"/>
              </a:ext>
            </a:extLst>
          </p:cNvPr>
          <p:cNvCxnSpPr/>
          <p:nvPr/>
        </p:nvCxnSpPr>
        <p:spPr>
          <a:xfrm flipH="1">
            <a:off x="5981700" y="1866900"/>
            <a:ext cx="0" cy="29209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2813950404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D02241B-19E1-4766-8E18-13901331FEEF}"/>
              </a:ext>
            </a:extLst>
          </p:cNvPr>
          <p:cNvSpPr/>
          <p:nvPr/>
        </p:nvSpPr>
        <p:spPr>
          <a:xfrm>
            <a:off x="1413589" y="1630446"/>
            <a:ext cx="900057" cy="11466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CEC28DE-D9F5-44B8-94AA-8AEBEE541C6C}"/>
              </a:ext>
            </a:extLst>
          </p:cNvPr>
          <p:cNvSpPr/>
          <p:nvPr/>
        </p:nvSpPr>
        <p:spPr>
          <a:xfrm>
            <a:off x="3039078" y="3808063"/>
            <a:ext cx="9152922" cy="20193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87FD811-BA72-4FEA-BEF7-05CDC3BFC554}"/>
              </a:ext>
            </a:extLst>
          </p:cNvPr>
          <p:cNvSpPr/>
          <p:nvPr/>
        </p:nvSpPr>
        <p:spPr>
          <a:xfrm>
            <a:off x="-51291" y="1290925"/>
            <a:ext cx="9152922" cy="20193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10F9A1D-E2A5-4C50-BA8D-2E3BFF2F585D}"/>
              </a:ext>
            </a:extLst>
          </p:cNvPr>
          <p:cNvSpPr/>
          <p:nvPr/>
        </p:nvSpPr>
        <p:spPr>
          <a:xfrm>
            <a:off x="1385185" y="1661618"/>
            <a:ext cx="902816" cy="11466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B831CED-3FEE-4365-A580-BEA1F7E59DFC}"/>
              </a:ext>
            </a:extLst>
          </p:cNvPr>
          <p:cNvGrpSpPr/>
          <p:nvPr/>
        </p:nvGrpSpPr>
        <p:grpSpPr>
          <a:xfrm>
            <a:off x="1387943" y="1681415"/>
            <a:ext cx="5688194" cy="1265599"/>
            <a:chOff x="1387943" y="1429955"/>
            <a:chExt cx="5688194" cy="126559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D03077A-A1CF-4194-A30F-4F81802FB64C}"/>
                </a:ext>
              </a:extLst>
            </p:cNvPr>
            <p:cNvSpPr txBox="1"/>
            <p:nvPr/>
          </p:nvSpPr>
          <p:spPr>
            <a:xfrm>
              <a:off x="1387943" y="1429955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/>
                <a:t>壹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7669C5-835A-48AB-8D01-FE87AF0033F9}"/>
                </a:ext>
              </a:extLst>
            </p:cNvPr>
            <p:cNvSpPr/>
            <p:nvPr/>
          </p:nvSpPr>
          <p:spPr>
            <a:xfrm>
              <a:off x="2690321" y="142995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8A3BF08E-4F03-46B0-84B8-073FE8D76892}"/>
              </a:ext>
            </a:extLst>
          </p:cNvPr>
          <p:cNvSpPr/>
          <p:nvPr/>
        </p:nvSpPr>
        <p:spPr>
          <a:xfrm>
            <a:off x="10169762" y="4244397"/>
            <a:ext cx="902816" cy="11466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7543967-022D-493A-B8A3-A380B8D2505B}"/>
              </a:ext>
            </a:extLst>
          </p:cNvPr>
          <p:cNvGrpSpPr/>
          <p:nvPr/>
        </p:nvGrpSpPr>
        <p:grpSpPr>
          <a:xfrm>
            <a:off x="5262973" y="4218425"/>
            <a:ext cx="5860896" cy="1265599"/>
            <a:chOff x="5262973" y="4218425"/>
            <a:chExt cx="5860896" cy="126559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E4C760F-0A4A-4DFD-9A96-2C046E91D61C}"/>
                </a:ext>
              </a:extLst>
            </p:cNvPr>
            <p:cNvSpPr txBox="1"/>
            <p:nvPr/>
          </p:nvSpPr>
          <p:spPr>
            <a:xfrm>
              <a:off x="10169762" y="4295366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/>
                <a:t>贰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71A67BE-2F19-4445-BF41-8A6972FE5355}"/>
                </a:ext>
              </a:extLst>
            </p:cNvPr>
            <p:cNvSpPr/>
            <p:nvPr/>
          </p:nvSpPr>
          <p:spPr>
            <a:xfrm>
              <a:off x="5262973" y="4218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398973614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EFFEF98E-3753-4A2F-84B4-3864029D5AD7}"/>
              </a:ext>
            </a:extLst>
          </p:cNvPr>
          <p:cNvSpPr/>
          <p:nvPr/>
        </p:nvSpPr>
        <p:spPr>
          <a:xfrm>
            <a:off x="8651342" y="1358293"/>
            <a:ext cx="1256383" cy="1256383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C096731A-BEE4-482F-82B8-FCA749A7A304}"/>
              </a:ext>
            </a:extLst>
          </p:cNvPr>
          <p:cNvSpPr/>
          <p:nvPr/>
        </p:nvSpPr>
        <p:spPr>
          <a:xfrm>
            <a:off x="6961806" y="1358293"/>
            <a:ext cx="1256383" cy="1256383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68E0FA1-AF6E-4F0B-A8A1-7DF212DF74F1}"/>
              </a:ext>
            </a:extLst>
          </p:cNvPr>
          <p:cNvSpPr/>
          <p:nvPr/>
        </p:nvSpPr>
        <p:spPr>
          <a:xfrm>
            <a:off x="5276318" y="1358293"/>
            <a:ext cx="1256383" cy="1256383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0AEF9A0-A678-4866-BC25-F756B238BB75}"/>
              </a:ext>
            </a:extLst>
          </p:cNvPr>
          <p:cNvSpPr/>
          <p:nvPr/>
        </p:nvSpPr>
        <p:spPr>
          <a:xfrm>
            <a:off x="3527514" y="1348754"/>
            <a:ext cx="1256383" cy="1256383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FA875EA-0C7D-4534-8240-8A3FC7F9A3E8}"/>
              </a:ext>
            </a:extLst>
          </p:cNvPr>
          <p:cNvSpPr/>
          <p:nvPr/>
        </p:nvSpPr>
        <p:spPr>
          <a:xfrm>
            <a:off x="1963580" y="1670263"/>
            <a:ext cx="926809" cy="36449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C5371D-C582-4223-9C19-9F8C5444F564}"/>
              </a:ext>
            </a:extLst>
          </p:cNvPr>
          <p:cNvSpPr txBox="1"/>
          <p:nvPr/>
        </p:nvSpPr>
        <p:spPr>
          <a:xfrm>
            <a:off x="1919566" y="1204244"/>
            <a:ext cx="1157878" cy="38732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660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D7F1919-BF8B-4775-9D33-766257C706C8}"/>
              </a:ext>
            </a:extLst>
          </p:cNvPr>
          <p:cNvSpPr txBox="1"/>
          <p:nvPr/>
        </p:nvSpPr>
        <p:spPr>
          <a:xfrm>
            <a:off x="3680580" y="140590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</a:rPr>
              <a:t>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7BC4359-82EE-4F84-9429-45FB1D70E400}"/>
              </a:ext>
            </a:extLst>
          </p:cNvPr>
          <p:cNvSpPr txBox="1"/>
          <p:nvPr/>
        </p:nvSpPr>
        <p:spPr>
          <a:xfrm>
            <a:off x="5423410" y="140590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</a:rPr>
              <a:t>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68DFF77-D20B-41D3-ABAE-63D0151D194A}"/>
              </a:ext>
            </a:extLst>
          </p:cNvPr>
          <p:cNvSpPr txBox="1"/>
          <p:nvPr/>
        </p:nvSpPr>
        <p:spPr>
          <a:xfrm>
            <a:off x="7112946" y="142041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</a:rPr>
              <a:t>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D0401D6-3053-4E9F-B898-5ECD8465B34D}"/>
              </a:ext>
            </a:extLst>
          </p:cNvPr>
          <p:cNvSpPr txBox="1"/>
          <p:nvPr/>
        </p:nvSpPr>
        <p:spPr>
          <a:xfrm>
            <a:off x="8782496" y="1405904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</a:rPr>
              <a:t>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15AD443-920F-4B79-9DD5-3AF6BDABD651}"/>
              </a:ext>
            </a:extLst>
          </p:cNvPr>
          <p:cNvSpPr txBox="1"/>
          <p:nvPr/>
        </p:nvSpPr>
        <p:spPr>
          <a:xfrm>
            <a:off x="3848477" y="2870640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B53FE7E-2B88-4B7C-AB18-EE09BCB19F9B}"/>
              </a:ext>
            </a:extLst>
          </p:cNvPr>
          <p:cNvSpPr txBox="1"/>
          <p:nvPr/>
        </p:nvSpPr>
        <p:spPr>
          <a:xfrm>
            <a:off x="5592686" y="2870640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3B33EEC-1809-45C7-8E91-41040ABB50BC}"/>
              </a:ext>
            </a:extLst>
          </p:cNvPr>
          <p:cNvSpPr txBox="1"/>
          <p:nvPr/>
        </p:nvSpPr>
        <p:spPr>
          <a:xfrm>
            <a:off x="7282222" y="2870640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6929E6D-2F66-4BDA-BCFD-202C546AE30F}"/>
              </a:ext>
            </a:extLst>
          </p:cNvPr>
          <p:cNvSpPr txBox="1"/>
          <p:nvPr/>
        </p:nvSpPr>
        <p:spPr>
          <a:xfrm>
            <a:off x="8971758" y="2870640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val="3672411706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2" grpId="0" animBg="1"/>
      <p:bldP spid="2" grpId="0" animBg="1"/>
      <p:bldP spid="7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2EE62668-16C5-4F98-AED2-FD18954E1D69}"/>
              </a:ext>
            </a:extLst>
          </p:cNvPr>
          <p:cNvSpPr txBox="1"/>
          <p:nvPr/>
        </p:nvSpPr>
        <p:spPr>
          <a:xfrm>
            <a:off x="5769078" y="199857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2B4351"/>
                </a:solidFill>
              </a:rPr>
              <a:t>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19DC73-BA44-4728-B504-BA459ED411F8}"/>
              </a:ext>
            </a:extLst>
          </p:cNvPr>
          <p:cNvSpPr/>
          <p:nvPr/>
        </p:nvSpPr>
        <p:spPr>
          <a:xfrm>
            <a:off x="4890166" y="301648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2B4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334528159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BE561993-F18E-4E81-B107-D97BB70FA38B}"/>
              </a:ext>
            </a:extLst>
          </p:cNvPr>
          <p:cNvSpPr/>
          <p:nvPr/>
        </p:nvSpPr>
        <p:spPr>
          <a:xfrm>
            <a:off x="8244788" y="1988820"/>
            <a:ext cx="2118415" cy="48768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3613423-56D4-4A13-9BA6-6B3F4B4885D3}"/>
              </a:ext>
            </a:extLst>
          </p:cNvPr>
          <p:cNvSpPr/>
          <p:nvPr/>
        </p:nvSpPr>
        <p:spPr>
          <a:xfrm>
            <a:off x="4927605" y="-19050"/>
            <a:ext cx="2118415" cy="48768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56E40B7-F270-4963-8BE8-F6000AED41B4}"/>
              </a:ext>
            </a:extLst>
          </p:cNvPr>
          <p:cNvSpPr/>
          <p:nvPr/>
        </p:nvSpPr>
        <p:spPr>
          <a:xfrm>
            <a:off x="1562682" y="2104244"/>
            <a:ext cx="2118415" cy="4758836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E7B93FB-2E2F-4F34-90D7-1BBA79AC474F}"/>
              </a:ext>
            </a:extLst>
          </p:cNvPr>
          <p:cNvSpPr/>
          <p:nvPr/>
        </p:nvSpPr>
        <p:spPr>
          <a:xfrm>
            <a:off x="5327046" y="592933"/>
            <a:ext cx="1477328" cy="393461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E995BF-F28B-4171-9ACD-7F8897F8BC5A}"/>
              </a:ext>
            </a:extLst>
          </p:cNvPr>
          <p:cNvSpPr/>
          <p:nvPr/>
        </p:nvSpPr>
        <p:spPr>
          <a:xfrm>
            <a:off x="1938501" y="2527219"/>
            <a:ext cx="1477328" cy="393461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4D6D318-A0EB-4536-B008-C5FE8032455D}"/>
              </a:ext>
            </a:extLst>
          </p:cNvPr>
          <p:cNvSpPr/>
          <p:nvPr/>
        </p:nvSpPr>
        <p:spPr>
          <a:xfrm>
            <a:off x="8570441" y="2390060"/>
            <a:ext cx="1477328" cy="393461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1732740051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5" grpId="0" animBg="1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C96E2337-0A6E-43C3-9E4D-53BEE6409236}"/>
              </a:ext>
            </a:extLst>
          </p:cNvPr>
          <p:cNvSpPr/>
          <p:nvPr/>
        </p:nvSpPr>
        <p:spPr>
          <a:xfrm>
            <a:off x="8246025" y="2136533"/>
            <a:ext cx="2377668" cy="2377668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E349759-D120-4E86-BBAA-7E65017793E2}"/>
              </a:ext>
            </a:extLst>
          </p:cNvPr>
          <p:cNvSpPr/>
          <p:nvPr/>
        </p:nvSpPr>
        <p:spPr>
          <a:xfrm>
            <a:off x="4927427" y="2093136"/>
            <a:ext cx="2377668" cy="2377668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1F07CC1-2133-4E01-A560-3F032A8BC00F}"/>
              </a:ext>
            </a:extLst>
          </p:cNvPr>
          <p:cNvSpPr/>
          <p:nvPr/>
        </p:nvSpPr>
        <p:spPr>
          <a:xfrm>
            <a:off x="1620556" y="2093136"/>
            <a:ext cx="2377668" cy="2377668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ABDB0C-CE25-41EA-9DE9-7CA91E0F7794}"/>
              </a:ext>
            </a:extLst>
          </p:cNvPr>
          <p:cNvSpPr/>
          <p:nvPr/>
        </p:nvSpPr>
        <p:spPr>
          <a:xfrm>
            <a:off x="2053675" y="2612310"/>
            <a:ext cx="1569660" cy="142611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DB5DE86-AEEB-473B-8216-81CFBA864347}"/>
              </a:ext>
            </a:extLst>
          </p:cNvPr>
          <p:cNvSpPr/>
          <p:nvPr/>
        </p:nvSpPr>
        <p:spPr>
          <a:xfrm>
            <a:off x="5472408" y="2640234"/>
            <a:ext cx="1569660" cy="142611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990C38-9F58-4E34-B8CE-E99669166693}"/>
              </a:ext>
            </a:extLst>
          </p:cNvPr>
          <p:cNvSpPr/>
          <p:nvPr/>
        </p:nvSpPr>
        <p:spPr>
          <a:xfrm>
            <a:off x="8650029" y="2699352"/>
            <a:ext cx="1569660" cy="142611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1347911537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4" grpId="0" animBg="1"/>
      <p:bldP spid="5" grpId="0"/>
      <p:bldP spid="14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A80A2456-BA70-44C7-90EC-385FFC5330AA}"/>
              </a:ext>
            </a:extLst>
          </p:cNvPr>
          <p:cNvSpPr/>
          <p:nvPr/>
        </p:nvSpPr>
        <p:spPr>
          <a:xfrm>
            <a:off x="937260" y="4057214"/>
            <a:ext cx="1066631" cy="1066631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019785FA-94D7-45F5-AF7F-53956355C30D}"/>
              </a:ext>
            </a:extLst>
          </p:cNvPr>
          <p:cNvSpPr/>
          <p:nvPr/>
        </p:nvSpPr>
        <p:spPr>
          <a:xfrm>
            <a:off x="9681868" y="3975678"/>
            <a:ext cx="1066631" cy="1066631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3468768-71E1-4639-BC6E-3230A2CF89F9}"/>
              </a:ext>
            </a:extLst>
          </p:cNvPr>
          <p:cNvSpPr/>
          <p:nvPr/>
        </p:nvSpPr>
        <p:spPr>
          <a:xfrm>
            <a:off x="9686860" y="1457236"/>
            <a:ext cx="1066631" cy="1066631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7C8D66C-1730-4948-87CA-E1794834A340}"/>
              </a:ext>
            </a:extLst>
          </p:cNvPr>
          <p:cNvSpPr/>
          <p:nvPr/>
        </p:nvSpPr>
        <p:spPr>
          <a:xfrm>
            <a:off x="937260" y="1457236"/>
            <a:ext cx="1066631" cy="1066631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EC40A4C-1F58-470F-AA86-6AA7AC5762DC}"/>
              </a:ext>
            </a:extLst>
          </p:cNvPr>
          <p:cNvGrpSpPr/>
          <p:nvPr/>
        </p:nvGrpSpPr>
        <p:grpSpPr>
          <a:xfrm>
            <a:off x="1001605" y="1462484"/>
            <a:ext cx="4102595" cy="1925636"/>
            <a:chOff x="1001605" y="1462484"/>
            <a:chExt cx="4102595" cy="192563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98791DB-0ED5-49C1-9A0E-31C3331D9583}"/>
                </a:ext>
              </a:extLst>
            </p:cNvPr>
            <p:cNvSpPr txBox="1"/>
            <p:nvPr/>
          </p:nvSpPr>
          <p:spPr>
            <a:xfrm>
              <a:off x="1001605" y="1462484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chemeClr val="bg1"/>
                  </a:solidFill>
                </a:rPr>
                <a:t>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484276" y="1462484"/>
              <a:ext cx="2490280" cy="5078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126462" y="2281406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536F600-41A4-466E-BE84-9F7AA7DD4BE6}"/>
              </a:ext>
            </a:extLst>
          </p:cNvPr>
          <p:cNvGrpSpPr/>
          <p:nvPr/>
        </p:nvGrpSpPr>
        <p:grpSpPr>
          <a:xfrm>
            <a:off x="1013035" y="3914321"/>
            <a:ext cx="4091165" cy="1925636"/>
            <a:chOff x="1013035" y="3914321"/>
            <a:chExt cx="4091165" cy="192563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CCECCC3-E48B-4E7C-853C-5F4A6B891572}"/>
                </a:ext>
              </a:extLst>
            </p:cNvPr>
            <p:cNvSpPr txBox="1"/>
            <p:nvPr/>
          </p:nvSpPr>
          <p:spPr>
            <a:xfrm>
              <a:off x="1013035" y="4062911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chemeClr val="bg1"/>
                  </a:solidFill>
                </a:rPr>
                <a:t>贰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046AD9F-4B53-4658-B517-B399AEE77F79}"/>
                </a:ext>
              </a:extLst>
            </p:cNvPr>
            <p:cNvSpPr txBox="1"/>
            <p:nvPr/>
          </p:nvSpPr>
          <p:spPr>
            <a:xfrm>
              <a:off x="2484276" y="391432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4E3A359-5659-48AB-B568-0065BB4CC788}"/>
                </a:ext>
              </a:extLst>
            </p:cNvPr>
            <p:cNvSpPr txBox="1"/>
            <p:nvPr/>
          </p:nvSpPr>
          <p:spPr>
            <a:xfrm>
              <a:off x="2126462" y="473324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FBB177C-B99F-4C40-AAA7-EB7E53FE280F}"/>
              </a:ext>
            </a:extLst>
          </p:cNvPr>
          <p:cNvGrpSpPr/>
          <p:nvPr/>
        </p:nvGrpSpPr>
        <p:grpSpPr>
          <a:xfrm>
            <a:off x="6460374" y="1439811"/>
            <a:ext cx="4257290" cy="1925636"/>
            <a:chOff x="6460374" y="1439811"/>
            <a:chExt cx="4257290" cy="192563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4C8F8BD-2E58-433A-A71A-3F952956B5E5}"/>
                </a:ext>
              </a:extLst>
            </p:cNvPr>
            <p:cNvSpPr txBox="1"/>
            <p:nvPr/>
          </p:nvSpPr>
          <p:spPr>
            <a:xfrm>
              <a:off x="6818188" y="143981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5C0AFF9-84D6-4BE8-B78E-4BE07B4E7E18}"/>
                </a:ext>
              </a:extLst>
            </p:cNvPr>
            <p:cNvSpPr txBox="1"/>
            <p:nvPr/>
          </p:nvSpPr>
          <p:spPr>
            <a:xfrm>
              <a:off x="6460374" y="225873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CB15C02-4D30-42C0-864E-7BEC31076C68}"/>
                </a:ext>
              </a:extLst>
            </p:cNvPr>
            <p:cNvSpPr txBox="1"/>
            <p:nvPr/>
          </p:nvSpPr>
          <p:spPr>
            <a:xfrm>
              <a:off x="9763557" y="1462484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chemeClr val="bg1"/>
                  </a:solidFill>
                </a:rPr>
                <a:t>叁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6569503-41A4-4DAD-B81B-10EDD192472B}"/>
              </a:ext>
            </a:extLst>
          </p:cNvPr>
          <p:cNvGrpSpPr/>
          <p:nvPr/>
        </p:nvGrpSpPr>
        <p:grpSpPr>
          <a:xfrm>
            <a:off x="6460374" y="3953005"/>
            <a:ext cx="4257290" cy="1925636"/>
            <a:chOff x="6460374" y="3953005"/>
            <a:chExt cx="4257290" cy="192563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6F8B2BA-7720-4B1D-B71D-21164D80049D}"/>
                </a:ext>
              </a:extLst>
            </p:cNvPr>
            <p:cNvSpPr txBox="1"/>
            <p:nvPr/>
          </p:nvSpPr>
          <p:spPr>
            <a:xfrm>
              <a:off x="6818188" y="3953005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03C9D96-93BF-4B9F-A08E-77B0CFBD784B}"/>
                </a:ext>
              </a:extLst>
            </p:cNvPr>
            <p:cNvSpPr txBox="1"/>
            <p:nvPr/>
          </p:nvSpPr>
          <p:spPr>
            <a:xfrm>
              <a:off x="6460374" y="4771927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13753AE-E8C1-4FEB-B151-048E392E954C}"/>
                </a:ext>
              </a:extLst>
            </p:cNvPr>
            <p:cNvSpPr txBox="1"/>
            <p:nvPr/>
          </p:nvSpPr>
          <p:spPr>
            <a:xfrm>
              <a:off x="9763557" y="397567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chemeClr val="bg1"/>
                  </a:solidFill>
                </a:rPr>
                <a:t>肆</a:t>
              </a: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660F285E-74A2-4630-B6CD-75F09A8B8A43}"/>
              </a:ext>
            </a:extLst>
          </p:cNvPr>
          <p:cNvSpPr/>
          <p:nvPr/>
        </p:nvSpPr>
        <p:spPr>
          <a:xfrm>
            <a:off x="1911338" y="1960316"/>
            <a:ext cx="3538566" cy="78684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A8D43245-6307-4E5D-A4BB-41D9F17B3CFE}"/>
              </a:ext>
            </a:extLst>
          </p:cNvPr>
          <p:cNvSpPr/>
          <p:nvPr/>
        </p:nvSpPr>
        <p:spPr>
          <a:xfrm>
            <a:off x="6294045" y="1960316"/>
            <a:ext cx="3538566" cy="78684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BD92AE21-08DC-4CF9-9B43-4D2EF2356BEB}"/>
              </a:ext>
            </a:extLst>
          </p:cNvPr>
          <p:cNvSpPr/>
          <p:nvPr/>
        </p:nvSpPr>
        <p:spPr>
          <a:xfrm>
            <a:off x="6329123" y="4513236"/>
            <a:ext cx="3538566" cy="78684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16233172-1F8C-497C-87BA-C0BCCF3B90C1}"/>
              </a:ext>
            </a:extLst>
          </p:cNvPr>
          <p:cNvSpPr/>
          <p:nvPr/>
        </p:nvSpPr>
        <p:spPr>
          <a:xfrm>
            <a:off x="1866170" y="4513236"/>
            <a:ext cx="3538566" cy="78684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3637590443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8BEDCDA-DAAC-4D16-B134-3AF594714F26}"/>
              </a:ext>
            </a:extLst>
          </p:cNvPr>
          <p:cNvSpPr/>
          <p:nvPr/>
        </p:nvSpPr>
        <p:spPr>
          <a:xfrm>
            <a:off x="1499506" y="1955803"/>
            <a:ext cx="9104994" cy="2608035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BF2289F-EB59-4A66-862A-12B03AE244FA}"/>
              </a:ext>
            </a:extLst>
          </p:cNvPr>
          <p:cNvCxnSpPr/>
          <p:nvPr/>
        </p:nvCxnSpPr>
        <p:spPr>
          <a:xfrm flipH="1">
            <a:off x="6045200" y="2133600"/>
            <a:ext cx="0" cy="21717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03C33D62-A0A9-4D5C-BA7C-881F6FA80AB2}"/>
              </a:ext>
            </a:extLst>
          </p:cNvPr>
          <p:cNvSpPr txBox="1"/>
          <p:nvPr/>
        </p:nvSpPr>
        <p:spPr>
          <a:xfrm>
            <a:off x="2479532" y="2666093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3AF631-9874-44B4-8057-E61CC5B0CD59}"/>
              </a:ext>
            </a:extLst>
          </p:cNvPr>
          <p:cNvSpPr txBox="1"/>
          <p:nvPr/>
        </p:nvSpPr>
        <p:spPr>
          <a:xfrm>
            <a:off x="6725824" y="2706462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3002678903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包含 浅色&#10;&#10;已生成高可信度的说明">
            <a:extLst>
              <a:ext uri="{FF2B5EF4-FFF2-40B4-BE49-F238E27FC236}">
                <a16:creationId xmlns:a16="http://schemas.microsoft.com/office/drawing/2014/main" id="{EA9A452C-E35C-4FB0-9527-2821B9C54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400" y="4029073"/>
            <a:ext cx="578239" cy="60233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7A78062-9195-49BE-82D1-09893094CFD7}"/>
              </a:ext>
            </a:extLst>
          </p:cNvPr>
          <p:cNvSpPr txBox="1"/>
          <p:nvPr/>
        </p:nvSpPr>
        <p:spPr>
          <a:xfrm>
            <a:off x="6003764" y="1570654"/>
            <a:ext cx="677108" cy="3806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80FAC6-844A-4087-9F1E-03FA015A860E}"/>
              </a:ext>
            </a:extLst>
          </p:cNvPr>
          <p:cNvSpPr txBox="1"/>
          <p:nvPr/>
        </p:nvSpPr>
        <p:spPr>
          <a:xfrm>
            <a:off x="5808025" y="1604344"/>
            <a:ext cx="338554" cy="26579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适用于：商业计划书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计划总结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</a:p>
        </p:txBody>
      </p:sp>
    </p:spTree>
    <p:extLst>
      <p:ext uri="{BB962C8B-B14F-4D97-AF65-F5344CB8AC3E}">
        <p14:creationId val="95270789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2EE62668-16C5-4F98-AED2-FD18954E1D69}"/>
              </a:ext>
            </a:extLst>
          </p:cNvPr>
          <p:cNvSpPr txBox="1"/>
          <p:nvPr/>
        </p:nvSpPr>
        <p:spPr>
          <a:xfrm>
            <a:off x="5769078" y="210144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2B4351"/>
                </a:solidFill>
              </a:rPr>
              <a:t>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19DC73-BA44-4728-B504-BA459ED411F8}"/>
              </a:ext>
            </a:extLst>
          </p:cNvPr>
          <p:cNvSpPr/>
          <p:nvPr/>
        </p:nvSpPr>
        <p:spPr>
          <a:xfrm>
            <a:off x="4890166" y="311935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2B4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2212089280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02A84474-4EB9-47F7-BC15-F04FD7D6EC38}"/>
              </a:ext>
            </a:extLst>
          </p:cNvPr>
          <p:cNvSpPr/>
          <p:nvPr/>
        </p:nvSpPr>
        <p:spPr>
          <a:xfrm>
            <a:off x="7723778" y="1120140"/>
            <a:ext cx="2160270" cy="498348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ABC9C31-4493-4D48-AD60-D29377260E48}"/>
              </a:ext>
            </a:extLst>
          </p:cNvPr>
          <p:cNvSpPr/>
          <p:nvPr/>
        </p:nvSpPr>
        <p:spPr>
          <a:xfrm>
            <a:off x="5083544" y="1120140"/>
            <a:ext cx="2160270" cy="498348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C47FD5-CA0D-42AD-BA1D-B0A270112251}"/>
              </a:ext>
            </a:extLst>
          </p:cNvPr>
          <p:cNvSpPr/>
          <p:nvPr/>
        </p:nvSpPr>
        <p:spPr>
          <a:xfrm>
            <a:off x="2397758" y="1120140"/>
            <a:ext cx="2160270" cy="498348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3085918-51B4-4A94-8480-02508B738FFD}"/>
              </a:ext>
            </a:extLst>
          </p:cNvPr>
          <p:cNvGrpSpPr/>
          <p:nvPr/>
        </p:nvGrpSpPr>
        <p:grpSpPr>
          <a:xfrm>
            <a:off x="2739230" y="1794669"/>
            <a:ext cx="1477328" cy="3169058"/>
            <a:chOff x="1436210" y="1943259"/>
            <a:chExt cx="1477328" cy="316905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E245E35-12F2-4C3F-8843-A22AB3CADEBD}"/>
                </a:ext>
              </a:extLst>
            </p:cNvPr>
            <p:cNvGrpSpPr/>
            <p:nvPr/>
          </p:nvGrpSpPr>
          <p:grpSpPr>
            <a:xfrm>
              <a:off x="1620434" y="1943259"/>
              <a:ext cx="1108879" cy="1108879"/>
              <a:chOff x="1963334" y="2190000"/>
              <a:chExt cx="1108879" cy="1108879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D1C6903-6785-4BCC-B3F9-4D049C05C24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>
                    <a:solidFill>
                      <a:schemeClr val="bg1"/>
                    </a:solidFill>
                  </a:rPr>
                  <a:t>壹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27132D01-678A-46EC-8261-49F6C0A23DB9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C940B4B-D851-4894-9912-B8D011ACB7F2}"/>
                </a:ext>
              </a:extLst>
            </p:cNvPr>
            <p:cNvSpPr txBox="1"/>
            <p:nvPr/>
          </p:nvSpPr>
          <p:spPr>
            <a:xfrm>
              <a:off x="1436210" y="3204555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1816749-58EA-4D84-B752-565DCD3DC113}"/>
              </a:ext>
            </a:extLst>
          </p:cNvPr>
          <p:cNvGrpSpPr/>
          <p:nvPr/>
        </p:nvGrpSpPr>
        <p:grpSpPr>
          <a:xfrm>
            <a:off x="5422667" y="1810425"/>
            <a:ext cx="1477328" cy="3213049"/>
            <a:chOff x="4119647" y="1959015"/>
            <a:chExt cx="1477328" cy="321304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87756D2-39E1-4A6F-A9BF-9C564D779CB1}"/>
                </a:ext>
              </a:extLst>
            </p:cNvPr>
            <p:cNvGrpSpPr/>
            <p:nvPr/>
          </p:nvGrpSpPr>
          <p:grpSpPr>
            <a:xfrm>
              <a:off x="4272470" y="1959015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97B5357-F21C-4858-9BC5-B29870A72D19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>
                    <a:solidFill>
                      <a:schemeClr val="bg1"/>
                    </a:solidFill>
                  </a:rPr>
                  <a:t>贰</a:t>
                </a: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FFAFA4D5-FE9A-4C2C-90F2-6559199C0750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F45325F-BD21-4076-953D-8B601102CDCA}"/>
                </a:ext>
              </a:extLst>
            </p:cNvPr>
            <p:cNvSpPr txBox="1"/>
            <p:nvPr/>
          </p:nvSpPr>
          <p:spPr>
            <a:xfrm>
              <a:off x="4119647" y="3264302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D91549F-4C66-4C6C-95DA-70F8A9D4D1D7}"/>
              </a:ext>
            </a:extLst>
          </p:cNvPr>
          <p:cNvGrpSpPr/>
          <p:nvPr/>
        </p:nvGrpSpPr>
        <p:grpSpPr>
          <a:xfrm>
            <a:off x="8111341" y="1810425"/>
            <a:ext cx="1477328" cy="3188664"/>
            <a:chOff x="6808321" y="1959015"/>
            <a:chExt cx="1477328" cy="318866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EDE34FF-2D9C-44B0-BB75-A6864945574A}"/>
                </a:ext>
              </a:extLst>
            </p:cNvPr>
            <p:cNvGrpSpPr/>
            <p:nvPr/>
          </p:nvGrpSpPr>
          <p:grpSpPr>
            <a:xfrm>
              <a:off x="6948719" y="1959015"/>
              <a:ext cx="1108879" cy="1108879"/>
              <a:chOff x="1963334" y="2190000"/>
              <a:chExt cx="1108879" cy="110887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07B2070-1D08-439D-B12B-AD825496A15C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>
                    <a:solidFill>
                      <a:schemeClr val="bg1"/>
                    </a:solidFill>
                  </a:rPr>
                  <a:t>叁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F1AF625-9191-46C6-8E30-C27F2EB594F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7883DB7-F473-4CEF-970A-E7F9E5BCA230}"/>
                </a:ext>
              </a:extLst>
            </p:cNvPr>
            <p:cNvSpPr txBox="1"/>
            <p:nvPr/>
          </p:nvSpPr>
          <p:spPr>
            <a:xfrm>
              <a:off x="6808321" y="3239917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1944897956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AB78F7D-2E34-4E2A-8900-1145D81FA4D0}"/>
              </a:ext>
            </a:extLst>
          </p:cNvPr>
          <p:cNvSpPr/>
          <p:nvPr/>
        </p:nvSpPr>
        <p:spPr>
          <a:xfrm>
            <a:off x="4259941" y="0"/>
            <a:ext cx="3628571" cy="68580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浅色&#10;&#10;已生成高可信度的说明">
            <a:extLst>
              <a:ext uri="{FF2B5EF4-FFF2-40B4-BE49-F238E27FC236}">
                <a16:creationId xmlns:a16="http://schemas.microsoft.com/office/drawing/2014/main" id="{3DE085D6-5FD2-476D-AB01-BB5736C8A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022" y="401735"/>
            <a:ext cx="578239" cy="60233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05E47EC1-ED40-43B8-984C-CB45B15586EB}"/>
              </a:ext>
            </a:extLst>
          </p:cNvPr>
          <p:cNvSpPr/>
          <p:nvPr/>
        </p:nvSpPr>
        <p:spPr>
          <a:xfrm>
            <a:off x="5262996" y="1405802"/>
            <a:ext cx="1477328" cy="369331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3537985350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961B544-8C11-4FCD-AD38-444B13BA5A56}"/>
              </a:ext>
            </a:extLst>
          </p:cNvPr>
          <p:cNvSpPr/>
          <p:nvPr/>
        </p:nvSpPr>
        <p:spPr>
          <a:xfrm>
            <a:off x="1595050" y="913130"/>
            <a:ext cx="2123988" cy="59563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DF15C14-7674-4B6A-B9A1-81F2FFBE56B7}"/>
              </a:ext>
            </a:extLst>
          </p:cNvPr>
          <p:cNvSpPr/>
          <p:nvPr/>
        </p:nvSpPr>
        <p:spPr>
          <a:xfrm>
            <a:off x="2553138" y="1461157"/>
            <a:ext cx="900057" cy="1146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D6F28F4-8E36-4D99-B3C7-DE0C4CDCFEDD}"/>
              </a:ext>
            </a:extLst>
          </p:cNvPr>
          <p:cNvGrpSpPr/>
          <p:nvPr/>
        </p:nvGrpSpPr>
        <p:grpSpPr>
          <a:xfrm>
            <a:off x="1638121" y="1497953"/>
            <a:ext cx="1851413" cy="4544162"/>
            <a:chOff x="1173371" y="1486523"/>
            <a:chExt cx="1851413" cy="454416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98791DB-0ED5-49C1-9A0E-31C3331D9583}"/>
                </a:ext>
              </a:extLst>
            </p:cNvPr>
            <p:cNvSpPr txBox="1"/>
            <p:nvPr/>
          </p:nvSpPr>
          <p:spPr>
            <a:xfrm>
              <a:off x="2061364" y="1486523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rgbClr val="294269"/>
                  </a:solidFill>
                </a:rPr>
                <a:t>壹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74BFE86-C177-4908-A4BE-9EE9E43EF506}"/>
                </a:ext>
              </a:extLst>
            </p:cNvPr>
            <p:cNvGrpSpPr/>
            <p:nvPr/>
          </p:nvGrpSpPr>
          <p:grpSpPr>
            <a:xfrm>
              <a:off x="1173371" y="3029864"/>
              <a:ext cx="1851413" cy="3000821"/>
              <a:chOff x="1173371" y="2420264"/>
              <a:chExt cx="1851413" cy="3000821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C1E42CDF-1C00-40C5-809A-768AB109736B}"/>
              </a:ext>
            </a:extLst>
          </p:cNvPr>
          <p:cNvSpPr/>
          <p:nvPr/>
        </p:nvSpPr>
        <p:spPr>
          <a:xfrm>
            <a:off x="2946609" y="2422841"/>
            <a:ext cx="45719" cy="3715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AD546FB-365B-44FD-8669-B1172D410EF9}"/>
              </a:ext>
            </a:extLst>
          </p:cNvPr>
          <p:cNvSpPr/>
          <p:nvPr/>
        </p:nvSpPr>
        <p:spPr>
          <a:xfrm>
            <a:off x="5036307" y="913130"/>
            <a:ext cx="2123988" cy="59563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7E687BB-2EB1-41A0-9B64-9189E5F149A1}"/>
              </a:ext>
            </a:extLst>
          </p:cNvPr>
          <p:cNvSpPr/>
          <p:nvPr/>
        </p:nvSpPr>
        <p:spPr>
          <a:xfrm>
            <a:off x="6028685" y="1461157"/>
            <a:ext cx="900057" cy="1146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96200BA-2846-42A4-9A1A-0AB6E221FF19}"/>
              </a:ext>
            </a:extLst>
          </p:cNvPr>
          <p:cNvGrpSpPr/>
          <p:nvPr/>
        </p:nvGrpSpPr>
        <p:grpSpPr>
          <a:xfrm>
            <a:off x="5113668" y="1497953"/>
            <a:ext cx="1851413" cy="4544162"/>
            <a:chOff x="1173371" y="1486523"/>
            <a:chExt cx="1851413" cy="454416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7742BC8-BA23-4E29-A6E4-3E10498FA0DF}"/>
                </a:ext>
              </a:extLst>
            </p:cNvPr>
            <p:cNvSpPr txBox="1"/>
            <p:nvPr/>
          </p:nvSpPr>
          <p:spPr>
            <a:xfrm>
              <a:off x="2061364" y="1486523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rgbClr val="294269"/>
                  </a:solidFill>
                </a:rPr>
                <a:t>贰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C8143401-06F4-40D8-A113-CD273C648A37}"/>
                </a:ext>
              </a:extLst>
            </p:cNvPr>
            <p:cNvGrpSpPr/>
            <p:nvPr/>
          </p:nvGrpSpPr>
          <p:grpSpPr>
            <a:xfrm>
              <a:off x="1173371" y="3029864"/>
              <a:ext cx="1851413" cy="3000821"/>
              <a:chOff x="1173371" y="2420264"/>
              <a:chExt cx="1851413" cy="3000821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BFA67142-3970-4BF3-8342-F77BF2AA6ACE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7D194794-C95C-457E-A543-8FA09CF8BF75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B6CBEC30-8451-4353-939E-E9437733D7EC}"/>
              </a:ext>
            </a:extLst>
          </p:cNvPr>
          <p:cNvSpPr/>
          <p:nvPr/>
        </p:nvSpPr>
        <p:spPr>
          <a:xfrm>
            <a:off x="6422156" y="2422841"/>
            <a:ext cx="45719" cy="3715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008C6C6A-2A66-46ED-BD1F-482795EC165E}"/>
              </a:ext>
            </a:extLst>
          </p:cNvPr>
          <p:cNvSpPr/>
          <p:nvPr/>
        </p:nvSpPr>
        <p:spPr>
          <a:xfrm>
            <a:off x="8546144" y="913130"/>
            <a:ext cx="2123988" cy="59563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EC5991EF-B794-450E-9CC2-F699E2562C03}"/>
              </a:ext>
            </a:extLst>
          </p:cNvPr>
          <p:cNvSpPr/>
          <p:nvPr/>
        </p:nvSpPr>
        <p:spPr>
          <a:xfrm>
            <a:off x="9504232" y="1461157"/>
            <a:ext cx="900057" cy="1146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C172DD0-AD0B-455E-9382-8C93E2F93414}"/>
              </a:ext>
            </a:extLst>
          </p:cNvPr>
          <p:cNvGrpSpPr/>
          <p:nvPr/>
        </p:nvGrpSpPr>
        <p:grpSpPr>
          <a:xfrm>
            <a:off x="8589215" y="1497953"/>
            <a:ext cx="1851413" cy="4544162"/>
            <a:chOff x="1173371" y="1486523"/>
            <a:chExt cx="1851413" cy="454416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8ACCA1C-C662-4386-8753-2F28A441D623}"/>
                </a:ext>
              </a:extLst>
            </p:cNvPr>
            <p:cNvSpPr txBox="1"/>
            <p:nvPr/>
          </p:nvSpPr>
          <p:spPr>
            <a:xfrm>
              <a:off x="2061364" y="1486523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solidFill>
                    <a:srgbClr val="294269"/>
                  </a:solidFill>
                </a:rPr>
                <a:t>叁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4D5CE98-BE0E-4493-8F85-53EAF620C063}"/>
                </a:ext>
              </a:extLst>
            </p:cNvPr>
            <p:cNvGrpSpPr/>
            <p:nvPr/>
          </p:nvGrpSpPr>
          <p:grpSpPr>
            <a:xfrm>
              <a:off x="1173371" y="3029864"/>
              <a:ext cx="1851413" cy="3000821"/>
              <a:chOff x="1173371" y="2420264"/>
              <a:chExt cx="1851413" cy="3000821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C88A5D0A-4270-463B-A7C0-47B4C513F6A1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98A1F83F-68AB-47E6-ACE4-A1A159977C1D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F20D3329-CF09-485C-A532-5814E85439D7}"/>
              </a:ext>
            </a:extLst>
          </p:cNvPr>
          <p:cNvSpPr/>
          <p:nvPr/>
        </p:nvSpPr>
        <p:spPr>
          <a:xfrm>
            <a:off x="9897703" y="2422841"/>
            <a:ext cx="45719" cy="3715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2301706811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D4DF28EC-0554-4902-BFF5-F69AD61AE13F}"/>
              </a:ext>
            </a:extLst>
          </p:cNvPr>
          <p:cNvSpPr/>
          <p:nvPr/>
        </p:nvSpPr>
        <p:spPr>
          <a:xfrm>
            <a:off x="1828611" y="1372818"/>
            <a:ext cx="2170423" cy="41021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1A9EC9-BB0B-400A-9200-23BA3E7274EE}"/>
              </a:ext>
            </a:extLst>
          </p:cNvPr>
          <p:cNvGrpSpPr/>
          <p:nvPr/>
        </p:nvGrpSpPr>
        <p:grpSpPr>
          <a:xfrm>
            <a:off x="2244548" y="1588877"/>
            <a:ext cx="1477328" cy="3686007"/>
            <a:chOff x="1746796" y="1676559"/>
            <a:chExt cx="1477328" cy="368600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F58CA93-AB31-46ED-8476-C25D6627E165}"/>
                </a:ext>
              </a:extLst>
            </p:cNvPr>
            <p:cNvGrpSpPr/>
            <p:nvPr/>
          </p:nvGrpSpPr>
          <p:grpSpPr>
            <a:xfrm>
              <a:off x="1835242" y="1676559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A6A951A-CDEE-4106-8AA2-8F1E0F89EA17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>
                    <a:solidFill>
                      <a:schemeClr val="bg1"/>
                    </a:solidFill>
                  </a:rPr>
                  <a:t>壹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44CE3D86-7F23-40B7-806E-B90911DA3E1C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3681DD3-DD46-42BD-8D4B-879B1C4F5D8B}"/>
                </a:ext>
              </a:extLst>
            </p:cNvPr>
            <p:cNvSpPr txBox="1"/>
            <p:nvPr/>
          </p:nvSpPr>
          <p:spPr>
            <a:xfrm>
              <a:off x="1746796" y="2985471"/>
              <a:ext cx="1477328" cy="23770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BE5A9CD2-7462-4896-83C2-7240CC572449}"/>
              </a:ext>
            </a:extLst>
          </p:cNvPr>
          <p:cNvSpPr/>
          <p:nvPr/>
        </p:nvSpPr>
        <p:spPr>
          <a:xfrm>
            <a:off x="4947592" y="1372818"/>
            <a:ext cx="2170423" cy="41021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13B75FC-5DD5-4B5F-B90D-2B51DCD10ED2}"/>
              </a:ext>
            </a:extLst>
          </p:cNvPr>
          <p:cNvGrpSpPr/>
          <p:nvPr/>
        </p:nvGrpSpPr>
        <p:grpSpPr>
          <a:xfrm>
            <a:off x="5363529" y="1588877"/>
            <a:ext cx="1477328" cy="3686007"/>
            <a:chOff x="1746796" y="1676559"/>
            <a:chExt cx="1477328" cy="368600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5AA9FA4-F6A8-4A1D-A693-14EE4EAA2C81}"/>
                </a:ext>
              </a:extLst>
            </p:cNvPr>
            <p:cNvGrpSpPr/>
            <p:nvPr/>
          </p:nvGrpSpPr>
          <p:grpSpPr>
            <a:xfrm>
              <a:off x="1835242" y="1676559"/>
              <a:ext cx="1108879" cy="1108879"/>
              <a:chOff x="1963334" y="2190000"/>
              <a:chExt cx="1108879" cy="1108879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681D53E-55D5-49DD-9315-86C64A80E51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>
                    <a:solidFill>
                      <a:schemeClr val="bg1"/>
                    </a:solidFill>
                  </a:rPr>
                  <a:t>贰</a:t>
                </a: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9A5FFF1-D3A8-4A13-8736-CBC91B99F530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56800D2-2AD6-42B8-8E81-ECD45C6657DE}"/>
                </a:ext>
              </a:extLst>
            </p:cNvPr>
            <p:cNvSpPr txBox="1"/>
            <p:nvPr/>
          </p:nvSpPr>
          <p:spPr>
            <a:xfrm>
              <a:off x="1746796" y="2985471"/>
              <a:ext cx="1477328" cy="23770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2CD93C32-BEBC-4897-B137-376CD239BB0B}"/>
              </a:ext>
            </a:extLst>
          </p:cNvPr>
          <p:cNvSpPr/>
          <p:nvPr/>
        </p:nvSpPr>
        <p:spPr>
          <a:xfrm>
            <a:off x="8066573" y="1372818"/>
            <a:ext cx="2170423" cy="4102100"/>
          </a:xfrm>
          <a:prstGeom prst="rect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F03D108-2B1A-4B58-805D-53C7C7D6F3B6}"/>
              </a:ext>
            </a:extLst>
          </p:cNvPr>
          <p:cNvGrpSpPr/>
          <p:nvPr/>
        </p:nvGrpSpPr>
        <p:grpSpPr>
          <a:xfrm>
            <a:off x="8482510" y="1588877"/>
            <a:ext cx="1477328" cy="3686007"/>
            <a:chOff x="1746796" y="1676559"/>
            <a:chExt cx="1477328" cy="3686007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08AD0DC-6EB6-4DB9-AE01-42F14A1B009E}"/>
                </a:ext>
              </a:extLst>
            </p:cNvPr>
            <p:cNvGrpSpPr/>
            <p:nvPr/>
          </p:nvGrpSpPr>
          <p:grpSpPr>
            <a:xfrm>
              <a:off x="1835242" y="1676559"/>
              <a:ext cx="1108879" cy="1108879"/>
              <a:chOff x="1963334" y="2190000"/>
              <a:chExt cx="1108879" cy="1108879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BA29D6E8-BEF9-47BA-B90A-B20F0F81C98E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>
                    <a:solidFill>
                      <a:schemeClr val="bg1"/>
                    </a:solidFill>
                  </a:rPr>
                  <a:t>叁</a:t>
                </a: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757981F1-0E51-41A7-A056-A18F179520E6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88B2EE4-AC9F-4186-8314-4284FBCAF4C6}"/>
                </a:ext>
              </a:extLst>
            </p:cNvPr>
            <p:cNvSpPr txBox="1"/>
            <p:nvPr/>
          </p:nvSpPr>
          <p:spPr>
            <a:xfrm>
              <a:off x="1746796" y="2985471"/>
              <a:ext cx="1477328" cy="23770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986925902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F2330A-11C3-41E4-A67D-83D96869D60F}"/>
              </a:ext>
            </a:extLst>
          </p:cNvPr>
          <p:cNvSpPr/>
          <p:nvPr/>
        </p:nvSpPr>
        <p:spPr>
          <a:xfrm>
            <a:off x="1504621" y="1245661"/>
            <a:ext cx="4046674" cy="4046674"/>
          </a:xfrm>
          <a:prstGeom prst="ellipse">
            <a:avLst/>
          </a:prstGeom>
          <a:solidFill>
            <a:srgbClr val="2B4351"/>
          </a:solidFill>
          <a:ln>
            <a:solidFill>
              <a:srgbClr val="2B4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F1175B5-938D-46A2-90A8-60D79D24A5FB}"/>
              </a:ext>
            </a:extLst>
          </p:cNvPr>
          <p:cNvSpPr/>
          <p:nvPr/>
        </p:nvSpPr>
        <p:spPr>
          <a:xfrm>
            <a:off x="2627712" y="1682515"/>
            <a:ext cx="1800493" cy="327317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F5FDD21-7B33-4CC0-8AB0-8610C39C7ACB}"/>
              </a:ext>
            </a:extLst>
          </p:cNvPr>
          <p:cNvGrpSpPr/>
          <p:nvPr/>
        </p:nvGrpSpPr>
        <p:grpSpPr>
          <a:xfrm>
            <a:off x="6699503" y="1691671"/>
            <a:ext cx="1231549" cy="3719977"/>
            <a:chOff x="7087809" y="1691671"/>
            <a:chExt cx="1231549" cy="371997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954CF95-3983-4555-ACBF-FD8EA7A82BEB}"/>
                </a:ext>
              </a:extLst>
            </p:cNvPr>
            <p:cNvGrpSpPr/>
            <p:nvPr/>
          </p:nvGrpSpPr>
          <p:grpSpPr>
            <a:xfrm>
              <a:off x="7087809" y="1691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48689F4-AA0E-4614-A297-1A2CE7B6DF4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/>
                  <a:t>壹</a:t>
                </a: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E0277D67-2F90-4369-A8FB-453FC785B1ED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C5A978A-1483-45C3-8EB3-BE48D6E2E43A}"/>
                </a:ext>
              </a:extLst>
            </p:cNvPr>
            <p:cNvSpPr txBox="1"/>
            <p:nvPr/>
          </p:nvSpPr>
          <p:spPr>
            <a:xfrm>
              <a:off x="7165196" y="3000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6E8FCAC-1A4D-460A-BB97-C345DBD4F6CB}"/>
              </a:ext>
            </a:extLst>
          </p:cNvPr>
          <p:cNvGrpSpPr/>
          <p:nvPr/>
        </p:nvGrpSpPr>
        <p:grpSpPr>
          <a:xfrm>
            <a:off x="9101731" y="1691671"/>
            <a:ext cx="1231549" cy="3757918"/>
            <a:chOff x="9490037" y="1691671"/>
            <a:chExt cx="1231549" cy="375791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9A61DC4-E5E7-4DC5-98B9-A8DCA9278E94}"/>
                </a:ext>
              </a:extLst>
            </p:cNvPr>
            <p:cNvGrpSpPr/>
            <p:nvPr/>
          </p:nvGrpSpPr>
          <p:grpSpPr>
            <a:xfrm>
              <a:off x="9490037" y="1691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D88D90C-7F26-4CCC-BACC-B45C9D381A40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/>
                  <a:t>贰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9335248-8089-463E-8BDF-5CABC2134271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23B1E0F-ACAF-4AAC-A3AF-9BCFCEF16892}"/>
                </a:ext>
              </a:extLst>
            </p:cNvPr>
            <p:cNvSpPr txBox="1"/>
            <p:nvPr/>
          </p:nvSpPr>
          <p:spPr>
            <a:xfrm>
              <a:off x="9567424" y="3004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3387337436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2EE62668-16C5-4F98-AED2-FD18954E1D69}"/>
              </a:ext>
            </a:extLst>
          </p:cNvPr>
          <p:cNvSpPr txBox="1"/>
          <p:nvPr/>
        </p:nvSpPr>
        <p:spPr>
          <a:xfrm>
            <a:off x="5769078" y="188427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2B4351"/>
                </a:solidFill>
              </a:rPr>
              <a:t>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19DC73-BA44-4728-B504-BA459ED411F8}"/>
              </a:ext>
            </a:extLst>
          </p:cNvPr>
          <p:cNvSpPr/>
          <p:nvPr/>
        </p:nvSpPr>
        <p:spPr>
          <a:xfrm>
            <a:off x="4890166" y="290218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2B4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1488114884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swf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114</Paragraphs>
  <Slides>25</Slides>
  <Notes>0</Notes>
  <TotalTime>386</TotalTime>
  <HiddenSlides>0</HiddenSlides>
  <MMClips>1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0">
      <vt:lpstr>Arial</vt:lpstr>
      <vt:lpstr>等线 Light</vt:lpstr>
      <vt:lpstr>等线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Mloong</cp:lastModifiedBy>
  <cp:revision>47</cp:revision>
  <dcterms:created xsi:type="dcterms:W3CDTF">2017-07-25T06:29:58Z</dcterms:created>
  <dcterms:modified xsi:type="dcterms:W3CDTF">2023-10-16T16:01:37Z</dcterms:modified>
</cp:coreProperties>
</file>