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11"/>
  </p:notesMasterIdLst>
  <p:handoutMasterIdLst>
    <p:handoutMasterId r:id="rId12"/>
  </p:handoutMasterIdLst>
  <p:sldIdLst>
    <p:sldId id="470" r:id="rId13"/>
    <p:sldId id="353" r:id="rId14"/>
    <p:sldId id="471" r:id="rId15"/>
    <p:sldId id="352" r:id="rId16"/>
    <p:sldId id="494" r:id="rId17"/>
    <p:sldId id="495" r:id="rId18"/>
    <p:sldId id="496" r:id="rId19"/>
    <p:sldId id="497" r:id="rId20"/>
    <p:sldId id="491" r:id="rId21"/>
    <p:sldId id="498" r:id="rId22"/>
    <p:sldId id="499" r:id="rId23"/>
    <p:sldId id="500" r:id="rId24"/>
    <p:sldId id="501" r:id="rId25"/>
    <p:sldId id="492" r:id="rId26"/>
    <p:sldId id="502" r:id="rId27"/>
    <p:sldId id="503" r:id="rId28"/>
    <p:sldId id="504" r:id="rId29"/>
    <p:sldId id="505" r:id="rId30"/>
    <p:sldId id="493" r:id="rId31"/>
    <p:sldId id="506" r:id="rId32"/>
    <p:sldId id="507" r:id="rId33"/>
    <p:sldId id="508" r:id="rId34"/>
    <p:sldId id="509" r:id="rId35"/>
    <p:sldId id="297" r:id="rId36"/>
  </p:sldIdLst>
  <p:sldSz cx="12190095" cy="685927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22" autoAdjust="0"/>
    <p:restoredTop sz="97778" autoAdjust="0"/>
  </p:normalViewPr>
  <p:slideViewPr>
    <p:cSldViewPr snapToGrid="0" showGuides="1">
      <p:cViewPr>
        <p:scale>
          <a:sx n="33" d="100"/>
          <a:sy n="33" d="100"/>
        </p:scale>
        <p:origin x="2472" y="121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Master" Target="slideMasters/slideMaster10.xml" /><Relationship Id="rId11" Type="http://schemas.openxmlformats.org/officeDocument/2006/relationships/notesMaster" Target="notesMasters/notesMaster1.xml" /><Relationship Id="rId12" Type="http://schemas.openxmlformats.org/officeDocument/2006/relationships/handoutMaster" Target="handoutMasters/handoutMaster1.xml" /><Relationship Id="rId13" Type="http://schemas.openxmlformats.org/officeDocument/2006/relationships/slide" Target="slides/slide1.xml" /><Relationship Id="rId14" Type="http://schemas.openxmlformats.org/officeDocument/2006/relationships/slide" Target="slides/slide2.xml" /><Relationship Id="rId15" Type="http://schemas.openxmlformats.org/officeDocument/2006/relationships/slide" Target="slides/slide3.xml" /><Relationship Id="rId16" Type="http://schemas.openxmlformats.org/officeDocument/2006/relationships/slide" Target="slides/slide4.xml" /><Relationship Id="rId17" Type="http://schemas.openxmlformats.org/officeDocument/2006/relationships/slide" Target="slides/slide5.xml" /><Relationship Id="rId18" Type="http://schemas.openxmlformats.org/officeDocument/2006/relationships/slide" Target="slides/slide6.xml" /><Relationship Id="rId19" Type="http://schemas.openxmlformats.org/officeDocument/2006/relationships/slide" Target="slides/slide7.xml" /><Relationship Id="rId2" Type="http://schemas.openxmlformats.org/officeDocument/2006/relationships/slideMaster" Target="slideMasters/slideMaster2.xml" /><Relationship Id="rId20" Type="http://schemas.openxmlformats.org/officeDocument/2006/relationships/slide" Target="slides/slide8.xml" /><Relationship Id="rId21" Type="http://schemas.openxmlformats.org/officeDocument/2006/relationships/slide" Target="slides/slide9.xml" /><Relationship Id="rId22" Type="http://schemas.openxmlformats.org/officeDocument/2006/relationships/slide" Target="slides/slide10.xml" /><Relationship Id="rId23" Type="http://schemas.openxmlformats.org/officeDocument/2006/relationships/slide" Target="slides/slide11.xml" /><Relationship Id="rId24" Type="http://schemas.openxmlformats.org/officeDocument/2006/relationships/slide" Target="slides/slide12.xml" /><Relationship Id="rId25" Type="http://schemas.openxmlformats.org/officeDocument/2006/relationships/slide" Target="slides/slide13.xml" /><Relationship Id="rId26" Type="http://schemas.openxmlformats.org/officeDocument/2006/relationships/slide" Target="slides/slide14.xml" /><Relationship Id="rId27" Type="http://schemas.openxmlformats.org/officeDocument/2006/relationships/slide" Target="slides/slide15.xml" /><Relationship Id="rId28" Type="http://schemas.openxmlformats.org/officeDocument/2006/relationships/slide" Target="slides/slide16.xml" /><Relationship Id="rId29" Type="http://schemas.openxmlformats.org/officeDocument/2006/relationships/slide" Target="slides/slide17.xml" /><Relationship Id="rId3" Type="http://schemas.openxmlformats.org/officeDocument/2006/relationships/slideMaster" Target="slideMasters/slideMaster3.xml" /><Relationship Id="rId30" Type="http://schemas.openxmlformats.org/officeDocument/2006/relationships/slide" Target="slides/slide18.xml" /><Relationship Id="rId31" Type="http://schemas.openxmlformats.org/officeDocument/2006/relationships/slide" Target="slides/slide19.xml" /><Relationship Id="rId32" Type="http://schemas.openxmlformats.org/officeDocument/2006/relationships/slide" Target="slides/slide20.xml" /><Relationship Id="rId33" Type="http://schemas.openxmlformats.org/officeDocument/2006/relationships/slide" Target="slides/slide21.xml" /><Relationship Id="rId34" Type="http://schemas.openxmlformats.org/officeDocument/2006/relationships/slide" Target="slides/slide22.xml" /><Relationship Id="rId35" Type="http://schemas.openxmlformats.org/officeDocument/2006/relationships/slide" Target="slides/slide23.xml" /><Relationship Id="rId36" Type="http://schemas.openxmlformats.org/officeDocument/2006/relationships/slide" Target="slides/slide24.xml" /><Relationship Id="rId37" Type="http://schemas.openxmlformats.org/officeDocument/2006/relationships/tags" Target="tags/tag12.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Master" Target="slideMasters/slideMaster4.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slideMaster" Target="slideMasters/slideMaster8.xml" /><Relationship Id="rId9" Type="http://schemas.openxmlformats.org/officeDocument/2006/relationships/slideMaster" Target="slideMasters/slideMaster9.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12.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11.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3.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3.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4.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4.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5.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5.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6.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7.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7.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8.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8.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9.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9.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Title Slide">
    <p:spTree>
      <p:nvGrpSpPr>
        <p:cNvPr id="1" name=""/>
        <p:cNvGrpSpPr/>
        <p:nvPr/>
      </p:nvGrpSpPr>
      <p:grpSpPr>
        <a:xfrm>
          <a:off x="0" y="0"/>
          <a: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Section Header">
    <p:spTree>
      <p:nvGrpSpPr>
        <p:cNvPr id="1" name=""/>
        <p:cNvGrpSpPr/>
        <p:nvPr/>
      </p:nvGrpSpPr>
      <p:grpSpPr>
        <a:xfrm>
          <a:off x="0" y="0"/>
          <a: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Two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Comparison">
    <p:spTree>
      <p:nvGrpSpPr>
        <p:cNvPr id="1" name=""/>
        <p:cNvGrpSpPr/>
        <p:nvPr/>
      </p:nvGrpSpPr>
      <p:grpSpPr>
        <a:xfrm>
          <a:off x="0" y="0"/>
          <a: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Title Only">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nvGrpSpPr>
      <p:grpSpPr>
        <a:xfrm>
          <a:off x="0" y="0"/>
          <a: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
            </a:fld>
            <a:endParaRPr lang="en-US">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Content with Caption">
    <p:spTree>
      <p:nvGrpSpPr>
        <p:cNvPr id="1" name=""/>
        <p:cNvGrpSpPr/>
        <p:nvPr/>
      </p:nvGrpSpPr>
      <p:grpSpPr>
        <a:xfrm>
          <a:off x="0" y="0"/>
          <a: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Picture with Caption">
    <p:spTree>
      <p:nvGrpSpPr>
        <p:cNvPr id="1" name=""/>
        <p:cNvGrpSpPr/>
        <p:nvPr/>
      </p:nvGrpSpPr>
      <p:grpSpPr>
        <a:xfrm>
          <a:off x="0" y="0"/>
          <a: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Title and Vertical Tex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Vertical Title and Text">
    <p:spTree>
      <p:nvGrpSpPr>
        <p:cNvPr id="1" name=""/>
        <p:cNvGrpSpPr/>
        <p:nvPr/>
      </p:nvGrpSpPr>
      <p:grpSpPr>
        <a:xfrm>
          <a:off x="0" y="0"/>
          <a: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Title Slide">
    <p:spTree>
      <p:nvGrpSpPr>
        <p:cNvPr id="1" name=""/>
        <p:cNvGrpSpPr/>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slideLayout" Target="../slideLayouts/slideLayout45.xml" /><Relationship Id="rId11" Type="http://schemas.openxmlformats.org/officeDocument/2006/relationships/slideLayout" Target="../slideLayouts/slideLayout46.xml" /><Relationship Id="rId12" Type="http://schemas.openxmlformats.org/officeDocument/2006/relationships/slideLayout" Target="../slideLayouts/slideLayout47.xml" /><Relationship Id="rId13" Type="http://schemas.openxmlformats.org/officeDocument/2006/relationships/slideLayout" Target="../slideLayouts/slideLayout48.xml" /><Relationship Id="rId14" Type="http://schemas.openxmlformats.org/officeDocument/2006/relationships/image" Target="../media/image1.jpeg" /><Relationship Id="rId15" Type="http://schemas.openxmlformats.org/officeDocument/2006/relationships/theme" Target="../theme/theme10.xml" /><Relationship Id="rId2" Type="http://schemas.openxmlformats.org/officeDocument/2006/relationships/slideLayout" Target="../slideLayouts/slideLayout37.xml" /><Relationship Id="rId3" Type="http://schemas.openxmlformats.org/officeDocument/2006/relationships/slideLayout" Target="../slideLayouts/slideLayout38.xml" /><Relationship Id="rId4" Type="http://schemas.openxmlformats.org/officeDocument/2006/relationships/slideLayout" Target="../slideLayouts/slideLayout39.xml" /><Relationship Id="rId5" Type="http://schemas.openxmlformats.org/officeDocument/2006/relationships/slideLayout" Target="../slideLayouts/slideLayout40.xml" /><Relationship Id="rId6" Type="http://schemas.openxmlformats.org/officeDocument/2006/relationships/slideLayout" Target="../slideLayouts/slideLayout41.xml" /><Relationship Id="rId7" Type="http://schemas.openxmlformats.org/officeDocument/2006/relationships/slideLayout" Target="../slideLayouts/slideLayout42.xml" /><Relationship Id="rId8" Type="http://schemas.openxmlformats.org/officeDocument/2006/relationships/slideLayout" Target="../slideLayouts/slideLayout43.xml" /><Relationship Id="rId9" Type="http://schemas.openxmlformats.org/officeDocument/2006/relationships/slideLayout" Target="../slideLayouts/slideLayout44.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slideLayout" Target="../slideLayouts/slideLayout16.xml" /><Relationship Id="rId3" Type="http://schemas.openxmlformats.org/officeDocument/2006/relationships/slideLayout" Target="../slideLayouts/slideLayout17.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3.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slideLayout" Target="../slideLayouts/slideLayout19.xml" /><Relationship Id="rId3" Type="http://schemas.openxmlformats.org/officeDocument/2006/relationships/slideLayout" Target="../slideLayouts/slideLayout20.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4.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slideLayout" Target="../slideLayouts/slideLayout22.xml" /><Relationship Id="rId3" Type="http://schemas.openxmlformats.org/officeDocument/2006/relationships/slideLayout" Target="../slideLayouts/slideLayout23.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6.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slideLayout" Target="../slideLayouts/slideLayout28.xml" /><Relationship Id="rId3" Type="http://schemas.openxmlformats.org/officeDocument/2006/relationships/slideLayout" Target="../slideLayouts/slideLayout29.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7.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slideLayout" Target="../slideLayouts/slideLayout31.xml" /><Relationship Id="rId3" Type="http://schemas.openxmlformats.org/officeDocument/2006/relationships/slideLayout" Target="../slideLayouts/slideLayout32.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8.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slideLayout" Target="../slideLayouts/slideLayout34.xml" /><Relationship Id="rId3" Type="http://schemas.openxmlformats.org/officeDocument/2006/relationships/slideLayout" Target="../slideLayouts/slideLayout35.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ransition/>
  <p:timing/>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 Id="rId3" Type="http://schemas.openxmlformats.org/officeDocument/2006/relationships/image" Target="../media/image7.png" /><Relationship Id="rId4" Type="http://schemas.microsoft.com/office/2007/relationships/media" Target="../media/media1.mp3" /><Relationship Id="rId5"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1.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3.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image" Target="../media/image8.jpeg" /><Relationship Id="rId6" Type="http://schemas.openxmlformats.org/officeDocument/2006/relationships/image" Target="../media/image9.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0.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tags" Target="../tags/tag4.xml" /><Relationship Id="rId3" Type="http://schemas.openxmlformats.org/officeDocument/2006/relationships/tags" Target="../tags/tag5.xml" /><Relationship Id="rId4" Type="http://schemas.openxmlformats.org/officeDocument/2006/relationships/tags" Target="../tags/tag6.xml" /><Relationship Id="rId5" Type="http://schemas.openxmlformats.org/officeDocument/2006/relationships/tags" Target="../tags/tag7.xml" /><Relationship Id="rId6" Type="http://schemas.openxmlformats.org/officeDocument/2006/relationships/tags" Target="../tags/tag8.xml" /><Relationship Id="rId7" Type="http://schemas.openxmlformats.org/officeDocument/2006/relationships/tags" Target="../tags/tag9.xml" /><Relationship Id="rId8" Type="http://schemas.openxmlformats.org/officeDocument/2006/relationships/tags" Target="../tags/tag10.xml" /><Relationship Id="rId9" Type="http://schemas.openxmlformats.org/officeDocument/2006/relationships/tags" Target="../tags/tag1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descr="图片包含 树&#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文本框 7"/>
          <p:cNvSpPr txBox="1">
            <a:spLocks noChangeArrowheads="1"/>
          </p:cNvSpPr>
          <p:nvPr/>
        </p:nvSpPr>
        <p:spPr bwMode="auto">
          <a:xfrm>
            <a:off x="3313435" y="1985712"/>
            <a:ext cx="570868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6350" b="1" spc="600">
                <a:solidFill>
                  <a:srgbClr val="E6CB77"/>
                </a:solidFill>
                <a:latin typeface="微软雅黑" panose="020b0503020204020204" pitchFamily="34" charset="-122"/>
                <a:ea typeface="微软雅黑" panose="020b0503020204020204" pitchFamily="34" charset="-122"/>
              </a:rPr>
              <a:t>圣诞活动策划</a:t>
            </a:r>
            <a:endParaRPr lang="en-US" altLang="zh-CN" sz="6350" b="1" spc="600">
              <a:solidFill>
                <a:srgbClr val="E6CB77"/>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3422067" y="4138262"/>
            <a:ext cx="5402098" cy="461665"/>
          </a:xfrm>
          <a:prstGeom prst="rect">
            <a:avLst/>
          </a:prstGeom>
          <a:noFill/>
        </p:spPr>
        <p:txBody>
          <a:bodyPr wrap="square" rtlCol="0">
            <a:spAutoFit/>
          </a:bodyPr>
          <a:lstStyle/>
          <a:p>
            <a:pPr algn="ctr"/>
            <a:r>
              <a:rPr lang="en-US" altLang="zh-CN" sz="1200" err="1">
                <a:solidFill>
                  <a:srgbClr val="E6CB77"/>
                </a:solidFill>
                <a:latin typeface="Open Sans" panose="020b0606030504020204" pitchFamily="34" charset="0"/>
                <a:ea typeface="Open Sans" panose="020b0606030504020204" pitchFamily="34" charset="0"/>
                <a:cs typeface="Open Sans" panose="020b0606030504020204" pitchFamily="34" charset="0"/>
              </a:rPr>
              <a:t>doloremque laudantium, totam rem aperiam, eaque ipsa quae ab illo invento</a:t>
            </a:r>
            <a:endParaRPr lang="en-US" altLang="zh-CN" sz="1200">
              <a:solidFill>
                <a:srgbClr val="E6CB77"/>
              </a:solidFill>
              <a:latin typeface="Open Sans" panose="020b0606030504020204" pitchFamily="34" charset="0"/>
              <a:ea typeface="Open Sans" panose="020b0606030504020204" pitchFamily="34" charset="0"/>
              <a:cs typeface="Open Sans" panose="020b0606030504020204" pitchFamily="34" charset="0"/>
            </a:endParaRPr>
          </a:p>
          <a:p>
            <a:pPr algn="ctr"/>
            <a:r>
              <a:rPr lang="en-US" altLang="zh-CN" sz="1200" err="1">
                <a:solidFill>
                  <a:srgbClr val="E6CB77"/>
                </a:solidFill>
                <a:latin typeface="Open Sans" panose="020b0606030504020204" pitchFamily="34" charset="0"/>
                <a:ea typeface="Open Sans" panose="020b0606030504020204" pitchFamily="34" charset="0"/>
                <a:cs typeface="Open Sans" panose="020b0606030504020204" pitchFamily="34" charset="0"/>
              </a:rPr>
              <a:t>doloremque laudantium, totam rem aperiam, eaque ipsa quae ab illo invento</a:t>
            </a:r>
            <a:endParaRPr lang="en-US" altLang="zh-CN" sz="1200">
              <a:solidFill>
                <a:srgbClr val="E6CB77"/>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椭圆 7"/>
          <p:cNvSpPr/>
          <p:nvPr/>
        </p:nvSpPr>
        <p:spPr>
          <a:xfrm>
            <a:off x="3555754" y="3817208"/>
            <a:ext cx="181014" cy="181014"/>
          </a:xfrm>
          <a:prstGeom prst="ellipse">
            <a:avLst/>
          </a:prstGeom>
          <a:solidFill>
            <a:srgbClr val="E6C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10" name="文本框 9"/>
          <p:cNvSpPr txBox="1"/>
          <p:nvPr/>
        </p:nvSpPr>
        <p:spPr>
          <a:xfrm>
            <a:off x="3776436" y="3708325"/>
            <a:ext cx="1463040" cy="398780"/>
          </a:xfrm>
          <a:prstGeom prst="rect">
            <a:avLst/>
          </a:prstGeom>
          <a:noFill/>
        </p:spPr>
        <p:txBody>
          <a:bodyPr wrap="square" rtlCol="0">
            <a:spAutoFit/>
          </a:bodyPr>
          <a:lstStyle/>
          <a:p>
            <a:r>
              <a:rPr lang="en-US" altLang="zh-CN" sz="2000" b="1">
                <a:solidFill>
                  <a:srgbClr val="E6CB77"/>
                </a:solidFill>
                <a:latin typeface="华文细黑" panose="02010600040101010101" charset="-122"/>
                <a:ea typeface="文鼎CS舒同体" panose="02010609010101010101" pitchFamily="49" charset="-122"/>
              </a:rPr>
              <a:t>SUBTITLE</a:t>
            </a:r>
            <a:endParaRPr lang="en-US" altLang="zh-CN" sz="2000" b="1">
              <a:solidFill>
                <a:srgbClr val="E6CB77"/>
              </a:solidFill>
              <a:latin typeface="华文细黑" panose="02010600040101010101" charset="-122"/>
              <a:ea typeface="文鼎CS舒同体" panose="02010609010101010101" pitchFamily="49" charset="-122"/>
            </a:endParaRPr>
          </a:p>
        </p:txBody>
      </p:sp>
      <p:sp>
        <p:nvSpPr>
          <p:cNvPr id="11" name="椭圆 10"/>
          <p:cNvSpPr/>
          <p:nvPr/>
        </p:nvSpPr>
        <p:spPr>
          <a:xfrm>
            <a:off x="5490783" y="3817208"/>
            <a:ext cx="181014" cy="181014"/>
          </a:xfrm>
          <a:prstGeom prst="ellipse">
            <a:avLst/>
          </a:prstGeom>
          <a:solidFill>
            <a:srgbClr val="E6C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12" name="文本框 11"/>
          <p:cNvSpPr txBox="1"/>
          <p:nvPr/>
        </p:nvSpPr>
        <p:spPr>
          <a:xfrm>
            <a:off x="5711465" y="3708325"/>
            <a:ext cx="1456055" cy="398780"/>
          </a:xfrm>
          <a:prstGeom prst="rect">
            <a:avLst/>
          </a:prstGeom>
          <a:noFill/>
        </p:spPr>
        <p:txBody>
          <a:bodyPr wrap="square" rtlCol="0">
            <a:spAutoFit/>
          </a:bodyPr>
          <a:lstStyle/>
          <a:p>
            <a:r>
              <a:rPr lang="en-US" altLang="zh-CN" sz="2000" b="1">
                <a:solidFill>
                  <a:srgbClr val="E6CB77"/>
                </a:solidFill>
                <a:latin typeface="华文细黑" panose="02010600040101010101" charset="-122"/>
                <a:ea typeface="文鼎CS舒同体" panose="02010609010101010101" pitchFamily="49" charset="-122"/>
                <a:sym typeface="+mn-ea"/>
              </a:rPr>
              <a:t>SUBTITLE</a:t>
            </a:r>
            <a:endParaRPr lang="en-US" altLang="zh-CN" sz="2000" b="1">
              <a:solidFill>
                <a:srgbClr val="E6CB77"/>
              </a:solidFill>
              <a:latin typeface="华文细黑" panose="02010600040101010101" charset="-122"/>
              <a:ea typeface="文鼎CS舒同体" panose="02010609010101010101" pitchFamily="49" charset="-122"/>
            </a:endParaRPr>
          </a:p>
        </p:txBody>
      </p:sp>
      <p:sp>
        <p:nvSpPr>
          <p:cNvPr id="13" name="椭圆 12"/>
          <p:cNvSpPr/>
          <p:nvPr/>
        </p:nvSpPr>
        <p:spPr>
          <a:xfrm>
            <a:off x="7369843" y="3817208"/>
            <a:ext cx="181014" cy="181014"/>
          </a:xfrm>
          <a:prstGeom prst="ellipse">
            <a:avLst/>
          </a:prstGeom>
          <a:solidFill>
            <a:srgbClr val="E6C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14" name="文本框 13"/>
          <p:cNvSpPr txBox="1"/>
          <p:nvPr/>
        </p:nvSpPr>
        <p:spPr>
          <a:xfrm>
            <a:off x="7590525" y="3708325"/>
            <a:ext cx="1463040" cy="398780"/>
          </a:xfrm>
          <a:prstGeom prst="rect">
            <a:avLst/>
          </a:prstGeom>
          <a:noFill/>
        </p:spPr>
        <p:txBody>
          <a:bodyPr wrap="square" rtlCol="0">
            <a:spAutoFit/>
          </a:bodyPr>
          <a:lstStyle/>
          <a:p>
            <a:r>
              <a:rPr lang="en-US" altLang="zh-CN" sz="2000" b="1">
                <a:solidFill>
                  <a:srgbClr val="E6CB77"/>
                </a:solidFill>
                <a:latin typeface="华文细黑" panose="02010600040101010101" charset="-122"/>
                <a:ea typeface="文鼎CS舒同体" panose="02010609010101010101" pitchFamily="49" charset="-122"/>
                <a:sym typeface="+mn-ea"/>
              </a:rPr>
              <a:t>SUBTITLE</a:t>
            </a:r>
            <a:endParaRPr lang="en-US" altLang="zh-CN" sz="2000" b="1">
              <a:solidFill>
                <a:srgbClr val="E6CB77"/>
              </a:solidFill>
              <a:latin typeface="华文细黑" panose="02010600040101010101" charset="-122"/>
              <a:ea typeface="文鼎CS舒同体" panose="02010609010101010101" pitchFamily="49" charset="-122"/>
            </a:endParaRPr>
          </a:p>
        </p:txBody>
      </p:sp>
      <p:sp>
        <p:nvSpPr>
          <p:cNvPr id="15" name="TextBox 18"/>
          <p:cNvSpPr txBox="1"/>
          <p:nvPr/>
        </p:nvSpPr>
        <p:spPr>
          <a:xfrm>
            <a:off x="3327758" y="2855346"/>
            <a:ext cx="5665333" cy="954107"/>
          </a:xfrm>
          <a:prstGeom prst="rect">
            <a:avLst/>
          </a:prstGeom>
          <a:noFill/>
        </p:spPr>
        <p:txBody>
          <a:bodyPr wrap="none" rtlCol="0">
            <a:spAutoFit/>
          </a:bodyPr>
          <a:lstStyle/>
          <a:p>
            <a:pPr algn="ctr"/>
            <a:r>
              <a:rPr lang="en-US" sz="5400" b="1" spc="600">
                <a:solidFill>
                  <a:srgbClr val="E6CB77"/>
                </a:solidFill>
                <a:latin typeface="Roboto Black" panose="02000000000000000000" charset="0"/>
                <a:ea typeface="Roboto Black" panose="02000000000000000000" charset="0"/>
                <a:cs typeface="Roboto Black" panose="02000000000000000000" charset="0"/>
              </a:rPr>
              <a:t>REFRESHING</a:t>
            </a:r>
            <a:endParaRPr lang="en-US" sz="5400" b="1" spc="600">
              <a:solidFill>
                <a:srgbClr val="E6CB77"/>
              </a:solidFill>
              <a:latin typeface="Roboto Black" panose="02000000000000000000" charset="0"/>
              <a:ea typeface="Roboto Black" panose="02000000000000000000" charset="0"/>
              <a:cs typeface="Roboto Black" panose="02000000000000000000" charset="0"/>
            </a:endParaRPr>
          </a:p>
        </p:txBody>
      </p:sp>
      <p:pic>
        <p:nvPicPr>
          <p:cNvPr id="16" name="高姗 - 遇见你的时候所有星星都落到我头上">
            <a:hlinkClick action="ppaction://media"/>
          </p:cNvPr>
          <p:cNvPicPr>
            <a:picLocks noChangeAspect="1"/>
          </p:cNvPicPr>
          <p:nvPr>
            <a:audioFile r:link="rId4"/>
            <p:extLst>
              <p:ext uri="{DAA4B4D4-6D71-4841-9C94-3DE7FCFB9230}">
                <p14:media r:embed="rId5"/>
              </p:ext>
            </p:extLst>
          </p:nvPr>
        </p:nvPicPr>
        <p:blipFill>
          <a:blip r:embed="rId3"/>
          <a:stretch>
            <a:fillRect/>
          </a:stretch>
        </p:blipFill>
        <p:spPr>
          <a:xfrm>
            <a:off x="893763" y="-1409700"/>
            <a:ext cx="609600" cy="609600"/>
          </a:xfrm>
          <a:prstGeom prst="rect">
            <a:avLst/>
          </a:prstGeom>
        </p:spPr>
      </p:pic>
    </p:spTree>
  </p:cSld>
  <p:clrMapOvr>
    <a:masterClrMapping/>
  </p:clrMapOvr>
  <mc:AlternateContent>
    <mc:Choice xmlns:p14="http://schemas.microsoft.com/office/powerpoint/2010/main" Requires="p14">
      <p:transition spd="slow" advClick="0" advTm="1000" p14:dur="9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750"/>
                                        <p:tgtEl>
                                          <p:spTgt spid="3"/>
                                        </p:tgtEl>
                                      </p:cBhvr>
                                    </p:animEffect>
                                  </p:childTnLst>
                                </p:cTn>
                              </p:par>
                            </p:childTnLst>
                          </p:cTn>
                        </p:par>
                        <p:par>
                          <p:cTn id="11" fill="hold" nodeType="afterGroup">
                            <p:stCondLst>
                              <p:cond delay="750"/>
                            </p:stCondLst>
                            <p:childTnLst>
                              <p:par>
                                <p:cTn id="12" presetID="2"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250" fill="hold"/>
                                        <p:tgtEl>
                                          <p:spTgt spid="5"/>
                                        </p:tgtEl>
                                        <p:attrNameLst>
                                          <p:attrName>ppt_x</p:attrName>
                                        </p:attrNameLst>
                                      </p:cBhvr>
                                      <p:tavLst>
                                        <p:tav tm="0">
                                          <p:val>
                                            <p:strVal val="#ppt_x"/>
                                          </p:val>
                                        </p:tav>
                                        <p:tav tm="100000">
                                          <p:val>
                                            <p:strVal val="#ppt_x"/>
                                          </p:val>
                                        </p:tav>
                                      </p:tavLst>
                                    </p:anim>
                                    <p:anim calcmode="lin" valueType="num">
                                      <p:cBhvr additive="base">
                                        <p:cTn id="15" dur="1250" fill="hold"/>
                                        <p:tgtEl>
                                          <p:spTgt spid="5"/>
                                        </p:tgtEl>
                                        <p:attrNameLst>
                                          <p:attrName>ppt_y</p:attrName>
                                        </p:attrNameLst>
                                      </p:cBhvr>
                                      <p:tavLst>
                                        <p:tav tm="0">
                                          <p:val>
                                            <p:strVal val="1+#ppt_h/2"/>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250"/>
                                        <p:tgtEl>
                                          <p:spTgt spid="6"/>
                                        </p:tgtEl>
                                      </p:cBhvr>
                                    </p:animEffect>
                                    <p:anim calcmode="lin" valueType="num">
                                      <p:cBhvr>
                                        <p:cTn id="26" dur="1250" fill="hold"/>
                                        <p:tgtEl>
                                          <p:spTgt spid="6"/>
                                        </p:tgtEl>
                                        <p:attrNameLst>
                                          <p:attrName>ppt_x</p:attrName>
                                        </p:attrNameLst>
                                      </p:cBhvr>
                                      <p:tavLst>
                                        <p:tav tm="0">
                                          <p:val>
                                            <p:strVal val="#ppt_x"/>
                                          </p:val>
                                        </p:tav>
                                        <p:tav tm="100000">
                                          <p:val>
                                            <p:strVal val="#ppt_x"/>
                                          </p:val>
                                        </p:tav>
                                      </p:tavLst>
                                    </p:anim>
                                    <p:anim calcmode="lin" valueType="num">
                                      <p:cBhvr>
                                        <p:cTn id="27" dur="1250" fill="hold"/>
                                        <p:tgtEl>
                                          <p:spTgt spid="6"/>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425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750" fill="hold"/>
                                        <p:tgtEl>
                                          <p:spTgt spid="8"/>
                                        </p:tgtEl>
                                        <p:attrNameLst>
                                          <p:attrName>ppt_w</p:attrName>
                                        </p:attrNameLst>
                                      </p:cBhvr>
                                      <p:tavLst>
                                        <p:tav tm="0">
                                          <p:val>
                                            <p:fltVal val="0"/>
                                          </p:val>
                                        </p:tav>
                                        <p:tav tm="100000">
                                          <p:val>
                                            <p:strVal val="#ppt_w"/>
                                          </p:val>
                                        </p:tav>
                                      </p:tavLst>
                                    </p:anim>
                                    <p:anim calcmode="lin" valueType="num">
                                      <p:cBhvr>
                                        <p:cTn id="32" dur="750" fill="hold"/>
                                        <p:tgtEl>
                                          <p:spTgt spid="8"/>
                                        </p:tgtEl>
                                        <p:attrNameLst>
                                          <p:attrName>ppt_h</p:attrName>
                                        </p:attrNameLst>
                                      </p:cBhvr>
                                      <p:tavLst>
                                        <p:tav tm="0">
                                          <p:val>
                                            <p:fltVal val="0"/>
                                          </p:val>
                                        </p:tav>
                                        <p:tav tm="100000">
                                          <p:val>
                                            <p:strVal val="#ppt_h"/>
                                          </p:val>
                                        </p:tav>
                                      </p:tavLst>
                                    </p:anim>
                                    <p:animEffect transition="in" filter="fade">
                                      <p:cBhvr>
                                        <p:cTn id="33" dur="750"/>
                                        <p:tgtEl>
                                          <p:spTgt spid="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750"/>
                                        <p:tgtEl>
                                          <p:spTgt spid="1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750" fill="hold"/>
                                        <p:tgtEl>
                                          <p:spTgt spid="11"/>
                                        </p:tgtEl>
                                        <p:attrNameLst>
                                          <p:attrName>ppt_w</p:attrName>
                                        </p:attrNameLst>
                                      </p:cBhvr>
                                      <p:tavLst>
                                        <p:tav tm="0">
                                          <p:val>
                                            <p:fltVal val="0"/>
                                          </p:val>
                                        </p:tav>
                                        <p:tav tm="100000">
                                          <p:val>
                                            <p:strVal val="#ppt_w"/>
                                          </p:val>
                                        </p:tav>
                                      </p:tavLst>
                                    </p:anim>
                                    <p:anim calcmode="lin" valueType="num">
                                      <p:cBhvr>
                                        <p:cTn id="40" dur="750" fill="hold"/>
                                        <p:tgtEl>
                                          <p:spTgt spid="11"/>
                                        </p:tgtEl>
                                        <p:attrNameLst>
                                          <p:attrName>ppt_h</p:attrName>
                                        </p:attrNameLst>
                                      </p:cBhvr>
                                      <p:tavLst>
                                        <p:tav tm="0">
                                          <p:val>
                                            <p:fltVal val="0"/>
                                          </p:val>
                                        </p:tav>
                                        <p:tav tm="100000">
                                          <p:val>
                                            <p:strVal val="#ppt_h"/>
                                          </p:val>
                                        </p:tav>
                                      </p:tavLst>
                                    </p:anim>
                                    <p:animEffect transition="in" filter="fade">
                                      <p:cBhvr>
                                        <p:cTn id="41" dur="750"/>
                                        <p:tgtEl>
                                          <p:spTgt spid="1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750"/>
                                        <p:tgtEl>
                                          <p:spTgt spid="1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750" fill="hold"/>
                                        <p:tgtEl>
                                          <p:spTgt spid="13"/>
                                        </p:tgtEl>
                                        <p:attrNameLst>
                                          <p:attrName>ppt_w</p:attrName>
                                        </p:attrNameLst>
                                      </p:cBhvr>
                                      <p:tavLst>
                                        <p:tav tm="0">
                                          <p:val>
                                            <p:fltVal val="0"/>
                                          </p:val>
                                        </p:tav>
                                        <p:tav tm="100000">
                                          <p:val>
                                            <p:strVal val="#ppt_w"/>
                                          </p:val>
                                        </p:tav>
                                      </p:tavLst>
                                    </p:anim>
                                    <p:anim calcmode="lin" valueType="num">
                                      <p:cBhvr>
                                        <p:cTn id="48" dur="750" fill="hold"/>
                                        <p:tgtEl>
                                          <p:spTgt spid="13"/>
                                        </p:tgtEl>
                                        <p:attrNameLst>
                                          <p:attrName>ppt_h</p:attrName>
                                        </p:attrNameLst>
                                      </p:cBhvr>
                                      <p:tavLst>
                                        <p:tav tm="0">
                                          <p:val>
                                            <p:fltVal val="0"/>
                                          </p:val>
                                        </p:tav>
                                        <p:tav tm="100000">
                                          <p:val>
                                            <p:strVal val="#ppt_h"/>
                                          </p:val>
                                        </p:tav>
                                      </p:tavLst>
                                    </p:anim>
                                    <p:animEffect transition="in" filter="fade">
                                      <p:cBhvr>
                                        <p:cTn id="49" dur="750"/>
                                        <p:tgtEl>
                                          <p:spTgt spid="1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16"/>
                </p:tgtEl>
              </p:cMediaNode>
            </p:audio>
          </p:childTnLst>
        </p:cTn>
      </p:par>
    </p:tnLst>
    <p:bldLst>
      <p:bldP spid="5" grpId="0"/>
      <p:bldP spid="6" grpId="0"/>
      <p:bldP spid="8" grpId="0" animBg="1"/>
      <p:bldP spid="10" grpId="0"/>
      <p:bldP spid="11" grpId="0" animBg="1"/>
      <p:bldP spid="12" grpId="0"/>
      <p:bldP spid="13" grpId="0" animBg="1"/>
      <p:bldP spid="14" grpId="0"/>
      <p:bldP spid="1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6384470" y="2061175"/>
            <a:ext cx="4561942" cy="3848859"/>
            <a:chOff x="6220893" y="1742935"/>
            <a:chExt cx="4852269" cy="4093808"/>
          </a:xfrm>
        </p:grpSpPr>
        <p:sp>
          <p:nvSpPr>
            <p:cNvPr id="11" name="矩形 10"/>
            <p:cNvSpPr/>
            <p:nvPr/>
          </p:nvSpPr>
          <p:spPr>
            <a:xfrm>
              <a:off x="6220893" y="1742935"/>
              <a:ext cx="4852269" cy="4093808"/>
            </a:xfrm>
            <a:prstGeom prst="rect">
              <a:avLst/>
            </a:prstGeom>
            <a:noFill/>
            <a:ln>
              <a:solidFill>
                <a:srgbClr val="73572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400">
                <a:solidFill>
                  <a:schemeClr val="bg1"/>
                </a:solidFill>
              </a:endParaRPr>
            </a:p>
          </p:txBody>
        </p:sp>
        <p:sp>
          <p:nvSpPr>
            <p:cNvPr id="12" name="矩形 7"/>
            <p:cNvSpPr>
              <a:spLocks noChangeArrowheads="1"/>
            </p:cNvSpPr>
            <p:nvPr/>
          </p:nvSpPr>
          <p:spPr bwMode="auto">
            <a:xfrm>
              <a:off x="6487956" y="3528680"/>
              <a:ext cx="4279062" cy="21592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p>
              <a:pPr>
                <a:lnSpc>
                  <a:spcPct val="150000"/>
                </a:lnSpc>
              </a:pPr>
              <a:r>
                <a:rPr lang="zh-CN" altLang="en-US" sz="105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050">
                <a:solidFill>
                  <a:schemeClr val="bg1">
                    <a:lumMod val="50000"/>
                  </a:schemeClr>
                </a:solidFill>
                <a:latin typeface="微软雅黑" panose="020b0503020204020204" pitchFamily="34" charset="-122"/>
                <a:ea typeface="微软雅黑" panose="020b0503020204020204" pitchFamily="34" charset="-122"/>
                <a:cs typeface="Lato Regular"/>
              </a:endParaRPr>
            </a:p>
            <a:p>
              <a:pPr>
                <a:lnSpc>
                  <a:spcPct val="150000"/>
                </a:lnSpc>
              </a:pPr>
              <a:r>
                <a:rPr lang="zh-CN" altLang="en-US" sz="105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050">
                <a:solidFill>
                  <a:schemeClr val="bg1">
                    <a:lumMod val="50000"/>
                  </a:schemeClr>
                </a:solidFill>
                <a:latin typeface="微软雅黑" panose="020b0503020204020204" pitchFamily="34" charset="-122"/>
                <a:ea typeface="微软雅黑" panose="020b0503020204020204" pitchFamily="34" charset="-122"/>
                <a:cs typeface="Lato Regular"/>
              </a:endParaRPr>
            </a:p>
            <a:p>
              <a:pPr>
                <a:lnSpc>
                  <a:spcPct val="150000"/>
                </a:lnSpc>
              </a:pPr>
              <a:r>
                <a:rPr lang="zh-CN" altLang="en-US" sz="105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050">
                <a:solidFill>
                  <a:schemeClr val="bg1">
                    <a:lumMod val="50000"/>
                  </a:schemeClr>
                </a:solidFill>
                <a:latin typeface="微软雅黑" panose="020b0503020204020204" pitchFamily="34" charset="-122"/>
                <a:ea typeface="微软雅黑" panose="020b0503020204020204" pitchFamily="34" charset="-122"/>
                <a:cs typeface="Lato Regular"/>
              </a:endParaRPr>
            </a:p>
            <a:p>
              <a:pPr>
                <a:lnSpc>
                  <a:spcPct val="150000"/>
                </a:lnSpc>
              </a:pPr>
              <a:endParaRPr lang="en-US" altLang="zh-CN" sz="1050">
                <a:solidFill>
                  <a:schemeClr val="bg1">
                    <a:lumMod val="50000"/>
                  </a:schemeClr>
                </a:solidFill>
                <a:latin typeface="微软雅黑" panose="020b0503020204020204" pitchFamily="34" charset="-122"/>
                <a:ea typeface="微软雅黑" panose="020b0503020204020204" pitchFamily="34" charset="-122"/>
                <a:cs typeface="Lato Regular"/>
              </a:endParaRPr>
            </a:p>
            <a:p>
              <a:pPr>
                <a:lnSpc>
                  <a:spcPct val="150000"/>
                </a:lnSpc>
              </a:pPr>
              <a:endParaRPr lang="en-US" altLang="zh-CN" sz="105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矩形 12"/>
            <p:cNvSpPr>
              <a:spLocks noChangeArrowheads="1"/>
            </p:cNvSpPr>
            <p:nvPr/>
          </p:nvSpPr>
          <p:spPr bwMode="auto">
            <a:xfrm>
              <a:off x="6467778" y="2112334"/>
              <a:ext cx="4527385" cy="112793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nSpc>
                  <a:spcPct val="150000"/>
                </a:lnSpc>
              </a:pP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5" name="组合 14"/>
          <p:cNvGrpSpPr/>
          <p:nvPr/>
        </p:nvGrpSpPr>
        <p:grpSpPr>
          <a:xfrm>
            <a:off x="1367506" y="2061175"/>
            <a:ext cx="4837512" cy="3851454"/>
            <a:chOff x="1794737" y="1787849"/>
            <a:chExt cx="5418863" cy="3996390"/>
          </a:xfrm>
        </p:grpSpPr>
        <p:sp>
          <p:nvSpPr>
            <p:cNvPr id="16" name="矩形 15"/>
            <p:cNvSpPr>
              <a:spLocks noChangeArrowheads="1"/>
            </p:cNvSpPr>
            <p:nvPr/>
          </p:nvSpPr>
          <p:spPr bwMode="auto">
            <a:xfrm>
              <a:off x="1794738" y="5002888"/>
              <a:ext cx="5418862" cy="781351"/>
            </a:xfrm>
            <a:prstGeom prst="rect">
              <a:avLst/>
            </a:prstGeom>
            <a:solidFill>
              <a:srgbClr val="73572B"/>
            </a:solidFill>
            <a:ln>
              <a:noFill/>
            </a:ln>
          </p:spPr>
          <p:txBody>
            <a:bodyPr anchor="ctr"/>
            <a:lstStyle/>
            <a:p>
              <a:pPr algn="ctr" eaLnBrk="1" hangingPunct="1">
                <a:buFont typeface="Arial" panose="020b0604020202020204" pitchFamily="34" charset="0"/>
                <a:buNone/>
              </a:pPr>
              <a:endParaRPr lang="zh-CN" altLang="en-US">
                <a:solidFill>
                  <a:srgbClr val="FFFFFF"/>
                </a:solidFill>
              </a:endParaRPr>
            </a:p>
          </p:txBody>
        </p:sp>
        <p:sp>
          <p:nvSpPr>
            <p:cNvPr id="17" name="文本框 35"/>
            <p:cNvSpPr txBox="1">
              <a:spLocks noChangeArrowheads="1"/>
            </p:cNvSpPr>
            <p:nvPr/>
          </p:nvSpPr>
          <p:spPr bwMode="auto">
            <a:xfrm>
              <a:off x="1995756" y="5218453"/>
              <a:ext cx="16579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600">
                  <a:solidFill>
                    <a:schemeClr val="bg1"/>
                  </a:solidFill>
                  <a:latin typeface="方正正黑简体" pitchFamily="2" charset="-122"/>
                  <a:ea typeface="方正正黑简体" pitchFamily="2" charset="-122"/>
                </a:rPr>
                <a:t>标题内容</a:t>
              </a:r>
              <a:endParaRPr lang="zh-CN" altLang="en-US" sz="1600">
                <a:solidFill>
                  <a:schemeClr val="bg1"/>
                </a:solidFill>
                <a:latin typeface="方正正黑简体" pitchFamily="2" charset="-122"/>
                <a:ea typeface="方正正黑简体" pitchFamily="2" charset="-122"/>
              </a:endParaRPr>
            </a:p>
          </p:txBody>
        </p:sp>
        <p:sp>
          <p:nvSpPr>
            <p:cNvPr id="18" name="文本框 36"/>
            <p:cNvSpPr txBox="1">
              <a:spLocks noChangeArrowheads="1"/>
            </p:cNvSpPr>
            <p:nvPr/>
          </p:nvSpPr>
          <p:spPr bwMode="auto">
            <a:xfrm>
              <a:off x="3894748" y="5010066"/>
              <a:ext cx="2911144" cy="66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fontAlgn="base" hangingPunct="0">
                <a:spcAft>
                  <a:spcPct val="0"/>
                </a:spcAft>
                <a:defRPr>
                  <a:solidFill>
                    <a:schemeClr val="tx1"/>
                  </a:solidFill>
                  <a:latin typeface="Calibri" panose="020f0502020204030204" pitchFamily="34" charset="0"/>
                  <a:ea typeface="宋体" panose="02010600030101010101" pitchFamily="2" charset="-122"/>
                </a:defRPr>
              </a:lvl6pPr>
              <a:lvl7pPr eaLnBrk="0" fontAlgn="base" hangingPunct="0">
                <a:spcAft>
                  <a:spcPct val="0"/>
                </a:spcAft>
                <a:defRPr>
                  <a:solidFill>
                    <a:schemeClr val="tx1"/>
                  </a:solidFill>
                  <a:latin typeface="Calibri" panose="020f0502020204030204" pitchFamily="34" charset="0"/>
                  <a:ea typeface="宋体" panose="02010600030101010101" pitchFamily="2" charset="-122"/>
                </a:defRPr>
              </a:lvl7pPr>
              <a:lvl8pPr eaLnBrk="0" fontAlgn="base" hangingPunct="0">
                <a:spcAft>
                  <a:spcPct val="0"/>
                </a:spcAft>
                <a:defRPr>
                  <a:solidFill>
                    <a:schemeClr val="tx1"/>
                  </a:solidFill>
                  <a:latin typeface="Calibri" panose="020f0502020204030204" pitchFamily="34" charset="0"/>
                  <a:ea typeface="宋体" panose="02010600030101010101" pitchFamily="2" charset="-122"/>
                </a:defRPr>
              </a:lvl8pPr>
              <a:lvl9pPr eaLnBrk="0" fontAlgn="base" hangingPunct="0">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点击此处更换文本点击此处更换文本点击</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19" name="Rectangle 30"/>
            <p:cNvSpPr/>
            <p:nvPr/>
          </p:nvSpPr>
          <p:spPr>
            <a:xfrm>
              <a:off x="1794737" y="1787849"/>
              <a:ext cx="5418863" cy="3052600"/>
            </a:xfrm>
            <a:prstGeom prst="rect">
              <a:avLst/>
            </a:prstGeom>
            <a:blipFill dpi="0" rotWithShape="1">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750"/>
                                        <p:tgtEl>
                                          <p:spTgt spid="15"/>
                                        </p:tgtEl>
                                      </p:cBhvr>
                                    </p:animEffect>
                                    <p:anim calcmode="lin" valueType="num">
                                      <p:cBhvr>
                                        <p:cTn id="18" dur="750" fill="hold"/>
                                        <p:tgtEl>
                                          <p:spTgt spid="15"/>
                                        </p:tgtEl>
                                        <p:attrNameLst>
                                          <p:attrName>ppt_x</p:attrName>
                                        </p:attrNameLst>
                                      </p:cBhvr>
                                      <p:tavLst>
                                        <p:tav tm="0">
                                          <p:val>
                                            <p:strVal val="#ppt_x"/>
                                          </p:val>
                                        </p:tav>
                                        <p:tav tm="100000">
                                          <p:val>
                                            <p:strVal val="#ppt_x"/>
                                          </p:val>
                                        </p:tav>
                                      </p:tavLst>
                                    </p:anim>
                                    <p:anim calcmode="lin" valueType="num">
                                      <p:cBhvr>
                                        <p:cTn id="19" dur="750" fill="hold"/>
                                        <p:tgtEl>
                                          <p:spTgt spid="15"/>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2250"/>
                            </p:stCondLst>
                            <p:childTnLst>
                              <p:par>
                                <p:cTn id="21" presetID="16" presetClass="entr" presetSubtype="37"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outVertic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cxnSp>
        <p:nvCxnSpPr>
          <p:cNvPr id="8" name="Straight Connector 54"/>
          <p:cNvCxnSpPr/>
          <p:nvPr/>
        </p:nvCxnSpPr>
        <p:spPr>
          <a:xfrm flipH="1">
            <a:off x="5582661" y="2255979"/>
            <a:ext cx="0" cy="342688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1" name="Group 22"/>
          <p:cNvGrpSpPr/>
          <p:nvPr/>
        </p:nvGrpSpPr>
        <p:grpSpPr>
          <a:xfrm>
            <a:off x="6223080" y="2393907"/>
            <a:ext cx="1213448" cy="538745"/>
            <a:chExt cx="1131895" cy="504056"/>
          </a:xfrm>
          <a:solidFill>
            <a:srgbClr val="73572B"/>
          </a:solidFill>
        </p:grpSpPr>
        <p:sp>
          <p:nvSpPr>
            <p:cNvPr id="12"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mj-ea"/>
                <a:ea typeface="+mj-ea"/>
                <a:sym typeface="宋体" panose="02010600030101010101" pitchFamily="2" charset="-122"/>
              </a:endParaRPr>
            </a:p>
          </p:txBody>
        </p:sp>
        <p:sp>
          <p:nvSpPr>
            <p:cNvPr id="13"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mj-ea"/>
                  <a:ea typeface="+mj-ea"/>
                  <a:sym typeface="方正兰亭细黑_GBK" charset="-122"/>
                </a:rPr>
                <a:t>作用一</a:t>
              </a:r>
              <a:endParaRPr lang="zh-CN" altLang="en-US" sz="2000" b="1">
                <a:solidFill>
                  <a:schemeClr val="bg1"/>
                </a:solidFill>
                <a:latin typeface="+mj-ea"/>
                <a:ea typeface="+mj-ea"/>
                <a:sym typeface="方正兰亭细黑_GBK" charset="-122"/>
              </a:endParaRPr>
            </a:p>
          </p:txBody>
        </p:sp>
      </p:grpSp>
      <p:sp>
        <p:nvSpPr>
          <p:cNvPr id="15" name="矩形 60"/>
          <p:cNvSpPr>
            <a:spLocks noChangeArrowheads="1"/>
          </p:cNvSpPr>
          <p:nvPr/>
        </p:nvSpPr>
        <p:spPr bwMode="auto">
          <a:xfrm>
            <a:off x="7639264" y="2334213"/>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p:txBody>
      </p:sp>
      <p:grpSp>
        <p:nvGrpSpPr>
          <p:cNvPr id="16" name="Group 22"/>
          <p:cNvGrpSpPr/>
          <p:nvPr/>
        </p:nvGrpSpPr>
        <p:grpSpPr>
          <a:xfrm>
            <a:off x="6223080" y="3701601"/>
            <a:ext cx="1213448" cy="538745"/>
            <a:chExt cx="1131895" cy="504056"/>
          </a:xfrm>
          <a:solidFill>
            <a:srgbClr val="73572B"/>
          </a:solidFill>
        </p:grpSpPr>
        <p:sp>
          <p:nvSpPr>
            <p:cNvPr id="17"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anose="02010600030101010101" pitchFamily="2" charset="-122"/>
              </a:endParaRPr>
            </a:p>
          </p:txBody>
        </p:sp>
        <p:sp>
          <p:nvSpPr>
            <p:cNvPr id="18"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mj-ea"/>
                  <a:sym typeface="方正兰亭细黑_GBK" charset="-122"/>
                </a:rPr>
                <a:t>作用二</a:t>
              </a:r>
              <a:endParaRPr lang="zh-CN" altLang="en-US" sz="2000" b="1">
                <a:solidFill>
                  <a:schemeClr val="bg1"/>
                </a:solidFill>
                <a:latin typeface="+mj-ea"/>
                <a:sym typeface="方正兰亭细黑_GBK" charset="-122"/>
              </a:endParaRPr>
            </a:p>
          </p:txBody>
        </p:sp>
      </p:grpSp>
      <p:sp>
        <p:nvSpPr>
          <p:cNvPr id="19" name="矩形 60"/>
          <p:cNvSpPr>
            <a:spLocks noChangeArrowheads="1"/>
          </p:cNvSpPr>
          <p:nvPr/>
        </p:nvSpPr>
        <p:spPr bwMode="auto">
          <a:xfrm>
            <a:off x="7639264" y="3641907"/>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p:txBody>
      </p:sp>
      <p:grpSp>
        <p:nvGrpSpPr>
          <p:cNvPr id="20" name="Group 22"/>
          <p:cNvGrpSpPr/>
          <p:nvPr/>
        </p:nvGrpSpPr>
        <p:grpSpPr>
          <a:xfrm>
            <a:off x="6223080" y="5008489"/>
            <a:ext cx="1213448" cy="538745"/>
            <a:chExt cx="1131895" cy="504056"/>
          </a:xfrm>
          <a:solidFill>
            <a:srgbClr val="73572B"/>
          </a:solidFill>
        </p:grpSpPr>
        <p:sp>
          <p:nvSpPr>
            <p:cNvPr id="21"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anose="02010600030101010101" pitchFamily="2" charset="-122"/>
              </a:endParaRPr>
            </a:p>
          </p:txBody>
        </p:sp>
        <p:sp>
          <p:nvSpPr>
            <p:cNvPr id="22"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mj-ea"/>
                  <a:sym typeface="方正兰亭细黑_GBK" charset="-122"/>
                </a:rPr>
                <a:t>作用三</a:t>
              </a:r>
              <a:endParaRPr lang="zh-CN" altLang="en-US" sz="2000" b="1">
                <a:solidFill>
                  <a:schemeClr val="bg1"/>
                </a:solidFill>
                <a:latin typeface="+mj-ea"/>
                <a:sym typeface="方正兰亭细黑_GBK" charset="-122"/>
              </a:endParaRPr>
            </a:p>
          </p:txBody>
        </p:sp>
      </p:grpSp>
      <p:sp>
        <p:nvSpPr>
          <p:cNvPr id="23" name="矩形 60"/>
          <p:cNvSpPr>
            <a:spLocks noChangeArrowheads="1"/>
          </p:cNvSpPr>
          <p:nvPr/>
        </p:nvSpPr>
        <p:spPr bwMode="auto">
          <a:xfrm>
            <a:off x="7639264" y="4948794"/>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p:txBody>
      </p:sp>
      <p:grpSp>
        <p:nvGrpSpPr>
          <p:cNvPr id="24" name="组合 23"/>
          <p:cNvGrpSpPr/>
          <p:nvPr/>
        </p:nvGrpSpPr>
        <p:grpSpPr>
          <a:xfrm>
            <a:off x="1064481" y="2269053"/>
            <a:ext cx="3880297" cy="3478128"/>
            <a:chOff x="3268663" y="1400448"/>
            <a:chExt cx="2527300" cy="2265362"/>
          </a:xfrm>
        </p:grpSpPr>
        <p:grpSp>
          <p:nvGrpSpPr>
            <p:cNvPr id="25" name="组合 24"/>
            <p:cNvGrpSpPr/>
            <p:nvPr/>
          </p:nvGrpSpPr>
          <p:grpSpPr>
            <a:xfrm>
              <a:off x="3268663" y="1400448"/>
              <a:ext cx="2527300" cy="2265362"/>
              <a:chOff x="3268663" y="1400448"/>
              <a:chExt cx="2527300" cy="2265362"/>
            </a:xfrm>
            <a:solidFill>
              <a:srgbClr val="EEECE1">
                <a:lumMod val="50000"/>
              </a:srgbClr>
            </a:solidFill>
          </p:grpSpPr>
          <p:sp>
            <p:nvSpPr>
              <p:cNvPr id="29" name="Isosceles Triangle 1"/>
              <p:cNvSpPr/>
              <p:nvPr/>
            </p:nvSpPr>
            <p:spPr>
              <a:xfrm>
                <a:off x="3995738" y="2121173"/>
                <a:ext cx="1152525" cy="992187"/>
              </a:xfrm>
              <a:prstGeom prst="triangle">
                <a:avLst/>
              </a:prstGeom>
              <a:noFill/>
              <a:ln w="25400" cap="flat" cmpd="sng" algn="ctr">
                <a:solidFill>
                  <a:schemeClr val="bg1">
                    <a:lumMod val="50000"/>
                  </a:schemeClr>
                </a:solidFill>
                <a:prstDash val="solid"/>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Arial" panose="020b0604020202020204" pitchFamily="34" charset="0"/>
                </a:endParaRPr>
              </a:p>
            </p:txBody>
          </p:sp>
          <p:sp>
            <p:nvSpPr>
              <p:cNvPr id="30" name="Oval 2"/>
              <p:cNvSpPr/>
              <p:nvPr/>
            </p:nvSpPr>
            <p:spPr>
              <a:xfrm>
                <a:off x="4067175" y="1400448"/>
                <a:ext cx="1009650" cy="1008062"/>
              </a:xfrm>
              <a:prstGeom prst="ellipse">
                <a:avLst/>
              </a:prstGeom>
              <a:solidFill>
                <a:srgbClr val="73572B"/>
              </a:solidFill>
              <a:ln w="38100" cap="flat" cmpd="sng" algn="ctr">
                <a:noFill/>
                <a:prstDash val="solid"/>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Arial" panose="020b0604020202020204" pitchFamily="34" charset="0"/>
                </a:endParaRPr>
              </a:p>
            </p:txBody>
          </p:sp>
          <p:sp>
            <p:nvSpPr>
              <p:cNvPr id="31" name="Oval 29"/>
              <p:cNvSpPr/>
              <p:nvPr/>
            </p:nvSpPr>
            <p:spPr>
              <a:xfrm>
                <a:off x="4787900" y="2657748"/>
                <a:ext cx="1008063" cy="1008062"/>
              </a:xfrm>
              <a:prstGeom prst="ellipse">
                <a:avLst/>
              </a:prstGeom>
              <a:solidFill>
                <a:srgbClr val="73572B"/>
              </a:solidFill>
              <a:ln w="38100" cap="flat" cmpd="sng" algn="ctr">
                <a:noFill/>
                <a:prstDash val="solid"/>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Arial" panose="020b0604020202020204" pitchFamily="34" charset="0"/>
                </a:endParaRPr>
              </a:p>
            </p:txBody>
          </p:sp>
          <p:sp>
            <p:nvSpPr>
              <p:cNvPr id="32" name="Oval 31"/>
              <p:cNvSpPr/>
              <p:nvPr/>
            </p:nvSpPr>
            <p:spPr>
              <a:xfrm>
                <a:off x="3268663" y="2657748"/>
                <a:ext cx="1008062" cy="1008062"/>
              </a:xfrm>
              <a:prstGeom prst="ellipse">
                <a:avLst/>
              </a:prstGeom>
              <a:solidFill>
                <a:srgbClr val="73572B"/>
              </a:solidFill>
              <a:ln w="38100" cap="flat" cmpd="sng" algn="ctr">
                <a:noFill/>
                <a:prstDash val="solid"/>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Arial" panose="020b0604020202020204" pitchFamily="34" charset="0"/>
                </a:endParaRPr>
              </a:p>
            </p:txBody>
          </p:sp>
        </p:grpSp>
        <p:sp>
          <p:nvSpPr>
            <p:cNvPr id="26" name="矩形 25"/>
            <p:cNvSpPr/>
            <p:nvPr/>
          </p:nvSpPr>
          <p:spPr>
            <a:xfrm>
              <a:off x="4248834" y="1751841"/>
              <a:ext cx="588015" cy="340782"/>
            </a:xfrm>
            <a:prstGeom prst="rect">
              <a:avLst/>
            </a:prstGeom>
          </p:spPr>
          <p:txBody>
            <a:bodyPr wrap="none">
              <a:spAutoFit/>
            </a:bodyPr>
            <a:lstStyle/>
            <a:p>
              <a:r>
                <a:rPr lang="zh-CN" altLang="en-US" sz="2800">
                  <a:solidFill>
                    <a:schemeClr val="bg1"/>
                  </a:solidFill>
                  <a:latin typeface="方正兰亭中黑_GBK" panose="02000000000000000000" pitchFamily="2" charset="-122"/>
                  <a:ea typeface="方正兰亭中黑_GBK" panose="02000000000000000000" pitchFamily="2" charset="-122"/>
                </a:rPr>
                <a:t>标题</a:t>
              </a:r>
              <a:endParaRPr lang="zh-CN" altLang="en-US" sz="2800">
                <a:solidFill>
                  <a:schemeClr val="bg1"/>
                </a:solidFill>
                <a:latin typeface="方正兰亭中黑_GBK" panose="02000000000000000000" pitchFamily="2" charset="-122"/>
                <a:ea typeface="方正兰亭中黑_GBK" panose="02000000000000000000" pitchFamily="2" charset="-122"/>
              </a:endParaRPr>
            </a:p>
          </p:txBody>
        </p:sp>
        <p:sp>
          <p:nvSpPr>
            <p:cNvPr id="27" name="矩形 26"/>
            <p:cNvSpPr/>
            <p:nvPr/>
          </p:nvSpPr>
          <p:spPr>
            <a:xfrm>
              <a:off x="3449528" y="2977113"/>
              <a:ext cx="588015" cy="340782"/>
            </a:xfrm>
            <a:prstGeom prst="rect">
              <a:avLst/>
            </a:prstGeom>
          </p:spPr>
          <p:txBody>
            <a:bodyPr wrap="none">
              <a:spAutoFit/>
            </a:bodyPr>
            <a:lstStyle/>
            <a:p>
              <a:r>
                <a:rPr lang="zh-CN" altLang="en-US" sz="2800">
                  <a:solidFill>
                    <a:schemeClr val="bg1"/>
                  </a:solidFill>
                  <a:latin typeface="方正兰亭中黑_GBK" panose="02000000000000000000" pitchFamily="2" charset="-122"/>
                  <a:ea typeface="方正兰亭中黑_GBK" panose="02000000000000000000" pitchFamily="2" charset="-122"/>
                </a:rPr>
                <a:t>标题</a:t>
              </a:r>
              <a:endParaRPr lang="zh-CN" altLang="en-US" sz="2800">
                <a:solidFill>
                  <a:schemeClr val="bg1"/>
                </a:solidFill>
                <a:latin typeface="方正兰亭中黑_GBK" panose="02000000000000000000" pitchFamily="2" charset="-122"/>
                <a:ea typeface="方正兰亭中黑_GBK" panose="02000000000000000000" pitchFamily="2" charset="-122"/>
              </a:endParaRPr>
            </a:p>
          </p:txBody>
        </p:sp>
        <p:sp>
          <p:nvSpPr>
            <p:cNvPr id="28" name="矩形 27"/>
            <p:cNvSpPr/>
            <p:nvPr/>
          </p:nvSpPr>
          <p:spPr>
            <a:xfrm>
              <a:off x="5058867" y="3058818"/>
              <a:ext cx="588015" cy="340782"/>
            </a:xfrm>
            <a:prstGeom prst="rect">
              <a:avLst/>
            </a:prstGeom>
          </p:spPr>
          <p:txBody>
            <a:bodyPr wrap="none">
              <a:spAutoFit/>
            </a:bodyPr>
            <a:lstStyle/>
            <a:p>
              <a:r>
                <a:rPr lang="zh-CN" altLang="en-US" sz="2800">
                  <a:solidFill>
                    <a:schemeClr val="bg1"/>
                  </a:solidFill>
                  <a:latin typeface="方正兰亭中黑_GBK" panose="02000000000000000000" pitchFamily="2" charset="-122"/>
                  <a:ea typeface="方正兰亭中黑_GBK" panose="02000000000000000000" pitchFamily="2" charset="-122"/>
                </a:rPr>
                <a:t>标题</a:t>
              </a:r>
              <a:endParaRPr lang="zh-CN" altLang="en-US" sz="2800">
                <a:solidFill>
                  <a:schemeClr val="bg1"/>
                </a:solidFill>
                <a:latin typeface="方正兰亭中黑_GBK" panose="02000000000000000000" pitchFamily="2" charset="-122"/>
                <a:ea typeface="方正兰亭中黑_GBK" panose="02000000000000000000" pitchFamily="2"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1000"/>
                            </p:stCondLst>
                            <p:childTnLst>
                              <p:par>
                                <p:cTn id="44" presetID="2" presetClass="entr" presetSubtype="1"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1250" fill="hold"/>
                                        <p:tgtEl>
                                          <p:spTgt spid="24"/>
                                        </p:tgtEl>
                                        <p:attrNameLst>
                                          <p:attrName>ppt_x</p:attrName>
                                        </p:attrNameLst>
                                      </p:cBhvr>
                                      <p:tavLst>
                                        <p:tav tm="0">
                                          <p:val>
                                            <p:strVal val="#ppt_x"/>
                                          </p:val>
                                        </p:tav>
                                        <p:tav tm="100000">
                                          <p:val>
                                            <p:strVal val="#ppt_x"/>
                                          </p:val>
                                        </p:tav>
                                      </p:tavLst>
                                    </p:anim>
                                    <p:anim calcmode="lin" valueType="num">
                                      <p:cBhvr additive="base">
                                        <p:cTn id="47" dur="125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1812622" y="2149475"/>
            <a:ext cx="8588678" cy="3636964"/>
            <a:chOff x="1168400" y="2454275"/>
            <a:chExt cx="9972675" cy="3636964"/>
          </a:xfrm>
        </p:grpSpPr>
        <p:sp>
          <p:nvSpPr>
            <p:cNvPr id="11" name="圆角矩形 3"/>
            <p:cNvSpPr>
              <a:spLocks noChangeArrowheads="1"/>
            </p:cNvSpPr>
            <p:nvPr/>
          </p:nvSpPr>
          <p:spPr bwMode="auto">
            <a:xfrm>
              <a:off x="6550025" y="2689225"/>
              <a:ext cx="4591050" cy="1474788"/>
            </a:xfrm>
            <a:prstGeom prst="roundRect">
              <a:avLst>
                <a:gd name="adj" fmla="val 9083"/>
              </a:avLst>
            </a:prstGeom>
            <a:noFill/>
            <a:ln w="12700">
              <a:solidFill>
                <a:schemeClr val="bg1">
                  <a:lumMod val="50000"/>
                </a:schemeClr>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2" name="矩形 11"/>
            <p:cNvSpPr>
              <a:spLocks noChangeArrowheads="1"/>
            </p:cNvSpPr>
            <p:nvPr/>
          </p:nvSpPr>
          <p:spPr bwMode="auto">
            <a:xfrm>
              <a:off x="6883400" y="3016250"/>
              <a:ext cx="39243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圆角矩形 5"/>
            <p:cNvSpPr>
              <a:spLocks noChangeArrowheads="1"/>
            </p:cNvSpPr>
            <p:nvPr/>
          </p:nvSpPr>
          <p:spPr bwMode="auto">
            <a:xfrm>
              <a:off x="6550025" y="4581525"/>
              <a:ext cx="4591050" cy="1474788"/>
            </a:xfrm>
            <a:prstGeom prst="roundRect">
              <a:avLst>
                <a:gd name="adj" fmla="val 9083"/>
              </a:avLst>
            </a:prstGeom>
            <a:noFill/>
            <a:ln w="12700">
              <a:solidFill>
                <a:schemeClr val="bg1">
                  <a:lumMod val="50000"/>
                </a:schemeClr>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5" name="矩形 14"/>
            <p:cNvSpPr>
              <a:spLocks noChangeArrowheads="1"/>
            </p:cNvSpPr>
            <p:nvPr/>
          </p:nvSpPr>
          <p:spPr bwMode="auto">
            <a:xfrm>
              <a:off x="6883400" y="4908550"/>
              <a:ext cx="39243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圆角矩形 7"/>
            <p:cNvSpPr>
              <a:spLocks noChangeArrowheads="1"/>
            </p:cNvSpPr>
            <p:nvPr/>
          </p:nvSpPr>
          <p:spPr bwMode="auto">
            <a:xfrm>
              <a:off x="7205663" y="2454275"/>
              <a:ext cx="3279775" cy="461963"/>
            </a:xfrm>
            <a:prstGeom prst="roundRect">
              <a:avLst>
                <a:gd name="adj" fmla="val 16667"/>
              </a:avLst>
            </a:prstGeom>
            <a:solidFill>
              <a:srgbClr val="73572B"/>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7" name="文本框 16"/>
            <p:cNvSpPr txBox="1">
              <a:spLocks noChangeArrowheads="1"/>
            </p:cNvSpPr>
            <p:nvPr/>
          </p:nvSpPr>
          <p:spPr bwMode="auto">
            <a:xfrm>
              <a:off x="7437438" y="2503488"/>
              <a:ext cx="27971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圆角矩形 9"/>
            <p:cNvSpPr>
              <a:spLocks noChangeArrowheads="1"/>
            </p:cNvSpPr>
            <p:nvPr/>
          </p:nvSpPr>
          <p:spPr bwMode="auto">
            <a:xfrm>
              <a:off x="7205663" y="4387850"/>
              <a:ext cx="3279775" cy="461963"/>
            </a:xfrm>
            <a:prstGeom prst="roundRect">
              <a:avLst>
                <a:gd name="adj" fmla="val 16667"/>
              </a:avLst>
            </a:prstGeom>
            <a:solidFill>
              <a:srgbClr val="73572B"/>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E978C"/>
                </a:solidFill>
              </a:endParaRPr>
            </a:p>
          </p:txBody>
        </p:sp>
        <p:sp>
          <p:nvSpPr>
            <p:cNvPr id="19" name="文本框 18"/>
            <p:cNvSpPr txBox="1">
              <a:spLocks noChangeArrowheads="1"/>
            </p:cNvSpPr>
            <p:nvPr/>
          </p:nvSpPr>
          <p:spPr bwMode="auto">
            <a:xfrm>
              <a:off x="7418388" y="4440238"/>
              <a:ext cx="2797175" cy="338137"/>
            </a:xfrm>
            <a:prstGeom prst="rect">
              <a:avLst/>
            </a:prstGeom>
            <a:noFill/>
            <a:ln>
              <a:noFill/>
            </a:ln>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圆角矩形 3"/>
            <p:cNvSpPr>
              <a:spLocks noChangeArrowheads="1"/>
            </p:cNvSpPr>
            <p:nvPr/>
          </p:nvSpPr>
          <p:spPr bwMode="auto">
            <a:xfrm>
              <a:off x="1168400" y="2724151"/>
              <a:ext cx="4591050" cy="1474788"/>
            </a:xfrm>
            <a:prstGeom prst="roundRect">
              <a:avLst>
                <a:gd name="adj" fmla="val 9083"/>
              </a:avLst>
            </a:prstGeom>
            <a:noFill/>
            <a:ln w="12700">
              <a:solidFill>
                <a:schemeClr val="bg1">
                  <a:lumMod val="50000"/>
                </a:schemeClr>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1" name="矩形 4"/>
            <p:cNvSpPr>
              <a:spLocks noChangeArrowheads="1"/>
            </p:cNvSpPr>
            <p:nvPr/>
          </p:nvSpPr>
          <p:spPr bwMode="auto">
            <a:xfrm>
              <a:off x="1501775" y="3051176"/>
              <a:ext cx="39243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圆角矩形 5"/>
            <p:cNvSpPr>
              <a:spLocks noChangeArrowheads="1"/>
            </p:cNvSpPr>
            <p:nvPr/>
          </p:nvSpPr>
          <p:spPr bwMode="auto">
            <a:xfrm>
              <a:off x="1168400" y="4616451"/>
              <a:ext cx="4591050" cy="1474788"/>
            </a:xfrm>
            <a:prstGeom prst="roundRect">
              <a:avLst>
                <a:gd name="adj" fmla="val 9083"/>
              </a:avLst>
            </a:prstGeom>
            <a:noFill/>
            <a:ln w="12700">
              <a:solidFill>
                <a:schemeClr val="bg1">
                  <a:lumMod val="50000"/>
                </a:schemeClr>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3" name="矩形 6"/>
            <p:cNvSpPr>
              <a:spLocks noChangeArrowheads="1"/>
            </p:cNvSpPr>
            <p:nvPr/>
          </p:nvSpPr>
          <p:spPr bwMode="auto">
            <a:xfrm>
              <a:off x="1501775" y="4943476"/>
              <a:ext cx="39243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圆角矩形 7"/>
            <p:cNvSpPr>
              <a:spLocks noChangeArrowheads="1"/>
            </p:cNvSpPr>
            <p:nvPr/>
          </p:nvSpPr>
          <p:spPr bwMode="auto">
            <a:xfrm>
              <a:off x="1824038" y="2489201"/>
              <a:ext cx="3279775" cy="461963"/>
            </a:xfrm>
            <a:prstGeom prst="roundRect">
              <a:avLst>
                <a:gd name="adj" fmla="val 16667"/>
              </a:avLst>
            </a:prstGeom>
            <a:solidFill>
              <a:srgbClr val="73572B"/>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5" name="文本框 8"/>
            <p:cNvSpPr txBox="1">
              <a:spLocks noChangeArrowheads="1"/>
            </p:cNvSpPr>
            <p:nvPr/>
          </p:nvSpPr>
          <p:spPr bwMode="auto">
            <a:xfrm>
              <a:off x="2055813" y="2538414"/>
              <a:ext cx="27971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圆角矩形 9"/>
            <p:cNvSpPr>
              <a:spLocks noChangeArrowheads="1"/>
            </p:cNvSpPr>
            <p:nvPr/>
          </p:nvSpPr>
          <p:spPr bwMode="auto">
            <a:xfrm>
              <a:off x="1824038" y="4422776"/>
              <a:ext cx="3279775" cy="461963"/>
            </a:xfrm>
            <a:prstGeom prst="roundRect">
              <a:avLst>
                <a:gd name="adj" fmla="val 16667"/>
              </a:avLst>
            </a:prstGeom>
            <a:solidFill>
              <a:srgbClr val="73572B"/>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E978C"/>
                </a:solidFill>
              </a:endParaRPr>
            </a:p>
          </p:txBody>
        </p:sp>
        <p:sp>
          <p:nvSpPr>
            <p:cNvPr id="27" name="文本框 26"/>
            <p:cNvSpPr txBox="1">
              <a:spLocks noChangeArrowheads="1"/>
            </p:cNvSpPr>
            <p:nvPr/>
          </p:nvSpPr>
          <p:spPr bwMode="auto">
            <a:xfrm>
              <a:off x="2036763" y="4475164"/>
              <a:ext cx="2797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995482" y="2858408"/>
            <a:ext cx="2642998" cy="847428"/>
            <a:chOff x="4047817" y="1272381"/>
            <a:chExt cx="2252375" cy="722183"/>
          </a:xfrm>
        </p:grpSpPr>
        <p:sp>
          <p:nvSpPr>
            <p:cNvPr id="11" name="Rounded Rectangle 72"/>
            <p:cNvSpPr/>
            <p:nvPr/>
          </p:nvSpPr>
          <p:spPr>
            <a:xfrm>
              <a:off x="4064000" y="1272381"/>
              <a:ext cx="2092176" cy="296863"/>
            </a:xfrm>
            <a:prstGeom prst="roundRect">
              <a:avLst>
                <a:gd name="adj" fmla="val 21110"/>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r>
                <a:rPr lang="zh-CN" altLang="en-US" sz="1600">
                  <a:solidFill>
                    <a:srgbClr val="FFFFFF"/>
                  </a:solidFill>
                  <a:latin typeface="微软雅黑" panose="020b0503020204020204" pitchFamily="34" charset="-122"/>
                  <a:ea typeface="微软雅黑" panose="020b0503020204020204" pitchFamily="34" charset="-122"/>
                </a:rPr>
                <a:t>单击输入标题内容</a:t>
              </a:r>
              <a:endParaRPr lang="en-US" sz="1600">
                <a:solidFill>
                  <a:srgbClr val="FFFFFF"/>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047817" y="1647031"/>
              <a:ext cx="2252375" cy="34753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en-US" altLang="zh-CN" sz="11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8706314" y="2760470"/>
            <a:ext cx="2642998" cy="847428"/>
            <a:chOff x="6436790" y="1239430"/>
            <a:chExt cx="2252375" cy="722183"/>
          </a:xfrm>
        </p:grpSpPr>
        <p:sp>
          <p:nvSpPr>
            <p:cNvPr id="15" name="Rounded Rectangle 72"/>
            <p:cNvSpPr/>
            <p:nvPr/>
          </p:nvSpPr>
          <p:spPr>
            <a:xfrm>
              <a:off x="6452973" y="1239430"/>
              <a:ext cx="2092176" cy="296863"/>
            </a:xfrm>
            <a:prstGeom prst="roundRect">
              <a:avLst>
                <a:gd name="adj" fmla="val 21110"/>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r>
                <a:rPr lang="zh-CN" altLang="en-US" sz="1600">
                  <a:solidFill>
                    <a:srgbClr val="FFFFFF"/>
                  </a:solidFill>
                  <a:latin typeface="微软雅黑" panose="020b0503020204020204" pitchFamily="34" charset="-122"/>
                  <a:ea typeface="微软雅黑" panose="020b0503020204020204" pitchFamily="34" charset="-122"/>
                </a:rPr>
                <a:t>单击输入标题内容</a:t>
              </a:r>
              <a:endParaRPr lang="en-US" sz="1600">
                <a:solidFill>
                  <a:srgbClr val="FFFFFF"/>
                </a:solidFill>
                <a:latin typeface="微软雅黑" panose="020b0503020204020204" pitchFamily="34" charset="-122"/>
                <a:ea typeface="微软雅黑" panose="020b0503020204020204" pitchFamily="34" charset="-122"/>
              </a:endParaRPr>
            </a:p>
          </p:txBody>
        </p:sp>
        <p:sp>
          <p:nvSpPr>
            <p:cNvPr id="16" name="文本框 8"/>
            <p:cNvSpPr txBox="1"/>
            <p:nvPr/>
          </p:nvSpPr>
          <p:spPr>
            <a:xfrm>
              <a:off x="6436790" y="1614080"/>
              <a:ext cx="2252375" cy="34753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en-US" altLang="zh-CN" sz="11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1017716" y="4512167"/>
            <a:ext cx="2642998" cy="847428"/>
            <a:chOff x="4064292" y="2573959"/>
            <a:chExt cx="2252375" cy="722183"/>
          </a:xfrm>
        </p:grpSpPr>
        <p:sp>
          <p:nvSpPr>
            <p:cNvPr id="18" name="Rounded Rectangle 72"/>
            <p:cNvSpPr/>
            <p:nvPr/>
          </p:nvSpPr>
          <p:spPr>
            <a:xfrm>
              <a:off x="4080475" y="2573959"/>
              <a:ext cx="2092176" cy="296863"/>
            </a:xfrm>
            <a:prstGeom prst="roundRect">
              <a:avLst>
                <a:gd name="adj" fmla="val 21110"/>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r>
                <a:rPr lang="zh-CN" altLang="en-US" sz="1600">
                  <a:solidFill>
                    <a:srgbClr val="FFFFFF"/>
                  </a:solidFill>
                  <a:latin typeface="微软雅黑" panose="020b0503020204020204" pitchFamily="34" charset="-122"/>
                  <a:ea typeface="微软雅黑" panose="020b0503020204020204" pitchFamily="34" charset="-122"/>
                </a:rPr>
                <a:t>单击输入标题内容</a:t>
              </a:r>
              <a:endParaRPr lang="en-US" sz="1600">
                <a:solidFill>
                  <a:srgbClr val="FFFFFF"/>
                </a:solidFill>
                <a:latin typeface="微软雅黑" panose="020b0503020204020204" pitchFamily="34" charset="-122"/>
                <a:ea typeface="微软雅黑" panose="020b0503020204020204" pitchFamily="34" charset="-122"/>
              </a:endParaRPr>
            </a:p>
          </p:txBody>
        </p:sp>
        <p:sp>
          <p:nvSpPr>
            <p:cNvPr id="19" name="文本框 8"/>
            <p:cNvSpPr txBox="1"/>
            <p:nvPr/>
          </p:nvSpPr>
          <p:spPr>
            <a:xfrm>
              <a:off x="4064292" y="2948609"/>
              <a:ext cx="2252375" cy="34753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en-US" altLang="zh-CN" sz="11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8728549" y="4414229"/>
            <a:ext cx="2642998" cy="847428"/>
            <a:chOff x="6453265" y="2541008"/>
            <a:chExt cx="2252375" cy="722183"/>
          </a:xfrm>
        </p:grpSpPr>
        <p:sp>
          <p:nvSpPr>
            <p:cNvPr id="21" name="Rounded Rectangle 72"/>
            <p:cNvSpPr/>
            <p:nvPr/>
          </p:nvSpPr>
          <p:spPr>
            <a:xfrm>
              <a:off x="6469448" y="2541008"/>
              <a:ext cx="2092176" cy="296863"/>
            </a:xfrm>
            <a:prstGeom prst="roundRect">
              <a:avLst>
                <a:gd name="adj" fmla="val 21110"/>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r>
                <a:rPr lang="zh-CN" altLang="en-US" sz="1600">
                  <a:solidFill>
                    <a:srgbClr val="FFFFFF"/>
                  </a:solidFill>
                  <a:latin typeface="微软雅黑" panose="020b0503020204020204" pitchFamily="34" charset="-122"/>
                  <a:ea typeface="微软雅黑" panose="020b0503020204020204" pitchFamily="34" charset="-122"/>
                </a:rPr>
                <a:t>单击输入标题内容</a:t>
              </a:r>
              <a:endParaRPr lang="en-US" sz="1600">
                <a:solidFill>
                  <a:srgbClr val="FFFFFF"/>
                </a:solidFill>
                <a:latin typeface="微软雅黑" panose="020b0503020204020204" pitchFamily="34" charset="-122"/>
                <a:ea typeface="微软雅黑" panose="020b0503020204020204" pitchFamily="34" charset="-122"/>
              </a:endParaRPr>
            </a:p>
          </p:txBody>
        </p:sp>
        <p:sp>
          <p:nvSpPr>
            <p:cNvPr id="22" name="文本框 8"/>
            <p:cNvSpPr txBox="1"/>
            <p:nvPr/>
          </p:nvSpPr>
          <p:spPr>
            <a:xfrm>
              <a:off x="6453265" y="2915658"/>
              <a:ext cx="2252375" cy="34753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a:t>
              </a:r>
              <a:endParaRPr lang="en-US" altLang="zh-CN" sz="11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3" name="Rounded Rectangle 6"/>
          <p:cNvSpPr/>
          <p:nvPr/>
        </p:nvSpPr>
        <p:spPr>
          <a:xfrm>
            <a:off x="4594285" y="2452009"/>
            <a:ext cx="1313616" cy="1313616"/>
          </a:xfrm>
          <a:prstGeom prst="roundRect">
            <a:avLst>
              <a:gd name="adj" fmla="val 6631"/>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bg1"/>
                </a:solidFill>
                <a:latin typeface="Open Sans" panose="020b0606030504020204" pitchFamily="34" charset="0"/>
                <a:ea typeface="Open Sans" panose="020b0606030504020204" pitchFamily="34" charset="0"/>
                <a:cs typeface="Open Sans" panose="020b0606030504020204" pitchFamily="34" charset="0"/>
              </a:rPr>
              <a:t>标题</a:t>
            </a:r>
            <a:endParaRPr lang="en-US" sz="32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Rounded Rectangle 11"/>
          <p:cNvSpPr/>
          <p:nvPr/>
        </p:nvSpPr>
        <p:spPr>
          <a:xfrm>
            <a:off x="4509473" y="2367198"/>
            <a:ext cx="1483242" cy="1483240"/>
          </a:xfrm>
          <a:prstGeom prst="roundRect">
            <a:avLst>
              <a:gd name="adj" fmla="val 6631"/>
            </a:avLst>
          </a:prstGeom>
          <a:noFill/>
          <a:ln w="3175">
            <a:solidFill>
              <a:srgbClr val="73572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5" name="Rounded Rectangle 12"/>
          <p:cNvSpPr/>
          <p:nvPr/>
        </p:nvSpPr>
        <p:spPr>
          <a:xfrm>
            <a:off x="6474871" y="2452009"/>
            <a:ext cx="1313616" cy="1313616"/>
          </a:xfrm>
          <a:prstGeom prst="roundRect">
            <a:avLst>
              <a:gd name="adj" fmla="val 6631"/>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bg1"/>
                </a:solidFill>
                <a:latin typeface="Open Sans" panose="020b0606030504020204" pitchFamily="34" charset="0"/>
                <a:ea typeface="Open Sans" panose="020b0606030504020204" pitchFamily="34" charset="0"/>
                <a:cs typeface="Open Sans" panose="020b0606030504020204" pitchFamily="34" charset="0"/>
              </a:rPr>
              <a:t>标题</a:t>
            </a:r>
            <a:endParaRPr lang="en-US" altLang="zh-CN" sz="32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Rounded Rectangle 13"/>
          <p:cNvSpPr/>
          <p:nvPr/>
        </p:nvSpPr>
        <p:spPr>
          <a:xfrm>
            <a:off x="6390059" y="2367198"/>
            <a:ext cx="1483242" cy="1483240"/>
          </a:xfrm>
          <a:prstGeom prst="roundRect">
            <a:avLst>
              <a:gd name="adj" fmla="val 6631"/>
            </a:avLst>
          </a:prstGeom>
          <a:noFill/>
          <a:ln w="3175">
            <a:solidFill>
              <a:srgbClr val="73572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7" name="Rounded Rectangle 14"/>
          <p:cNvSpPr/>
          <p:nvPr/>
        </p:nvSpPr>
        <p:spPr>
          <a:xfrm>
            <a:off x="4594285" y="4240391"/>
            <a:ext cx="1313616" cy="1313616"/>
          </a:xfrm>
          <a:prstGeom prst="roundRect">
            <a:avLst>
              <a:gd name="adj" fmla="val 6631"/>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bg1"/>
                </a:solidFill>
                <a:latin typeface="Open Sans" panose="020b0606030504020204" pitchFamily="34" charset="0"/>
                <a:ea typeface="Open Sans" panose="020b0606030504020204" pitchFamily="34" charset="0"/>
                <a:cs typeface="Open Sans" panose="020b0606030504020204" pitchFamily="34" charset="0"/>
              </a:rPr>
              <a:t>标题</a:t>
            </a:r>
            <a:endParaRPr lang="en-US" altLang="zh-CN" sz="32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ounded Rectangle 15"/>
          <p:cNvSpPr/>
          <p:nvPr/>
        </p:nvSpPr>
        <p:spPr>
          <a:xfrm>
            <a:off x="4509473" y="4155580"/>
            <a:ext cx="1483242" cy="1483240"/>
          </a:xfrm>
          <a:prstGeom prst="roundRect">
            <a:avLst>
              <a:gd name="adj" fmla="val 6631"/>
            </a:avLst>
          </a:prstGeom>
          <a:noFill/>
          <a:ln w="3175">
            <a:solidFill>
              <a:srgbClr val="73572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9" name="Rounded Rectangle 16"/>
          <p:cNvSpPr/>
          <p:nvPr/>
        </p:nvSpPr>
        <p:spPr>
          <a:xfrm>
            <a:off x="6474871" y="4240391"/>
            <a:ext cx="1313616" cy="1313616"/>
          </a:xfrm>
          <a:prstGeom prst="roundRect">
            <a:avLst>
              <a:gd name="adj" fmla="val 6631"/>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bg1"/>
                </a:solidFill>
                <a:latin typeface="Open Sans" panose="020b0606030504020204" pitchFamily="34" charset="0"/>
                <a:ea typeface="Open Sans" panose="020b0606030504020204" pitchFamily="34" charset="0"/>
                <a:cs typeface="Open Sans" panose="020b0606030504020204" pitchFamily="34" charset="0"/>
              </a:rPr>
              <a:t>标题</a:t>
            </a:r>
            <a:endParaRPr lang="en-US" altLang="zh-CN" sz="32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Rounded Rectangle 17"/>
          <p:cNvSpPr/>
          <p:nvPr/>
        </p:nvSpPr>
        <p:spPr>
          <a:xfrm>
            <a:off x="6390059" y="4155580"/>
            <a:ext cx="1483242" cy="1483240"/>
          </a:xfrm>
          <a:prstGeom prst="roundRect">
            <a:avLst>
              <a:gd name="adj" fmla="val 6631"/>
            </a:avLst>
          </a:prstGeom>
          <a:noFill/>
          <a:ln w="3175">
            <a:solidFill>
              <a:srgbClr val="73572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250"/>
                                        <p:tgtEl>
                                          <p:spTgt spid="17"/>
                                        </p:tgtEl>
                                      </p:cBhvr>
                                    </p:animEffect>
                                    <p:anim calcmode="lin" valueType="num">
                                      <p:cBhvr>
                                        <p:cTn id="18" dur="250" fill="hold"/>
                                        <p:tgtEl>
                                          <p:spTgt spid="17"/>
                                        </p:tgtEl>
                                        <p:attrNameLst>
                                          <p:attrName>ppt_x</p:attrName>
                                        </p:attrNameLst>
                                      </p:cBhvr>
                                      <p:tavLst>
                                        <p:tav tm="0">
                                          <p:val>
                                            <p:strVal val="#ppt_x"/>
                                          </p:val>
                                        </p:tav>
                                        <p:tav tm="100000">
                                          <p:val>
                                            <p:strVal val="#ppt_x"/>
                                          </p:val>
                                        </p:tav>
                                      </p:tavLst>
                                    </p:anim>
                                    <p:anim calcmode="lin" valueType="num">
                                      <p:cBhvr>
                                        <p:cTn id="19" dur="250" fill="hold"/>
                                        <p:tgtEl>
                                          <p:spTgt spid="1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50"/>
                                        <p:tgtEl>
                                          <p:spTgt spid="13"/>
                                        </p:tgtEl>
                                      </p:cBhvr>
                                    </p:animEffect>
                                    <p:anim calcmode="lin" valueType="num">
                                      <p:cBhvr>
                                        <p:cTn id="24" dur="250" fill="hold"/>
                                        <p:tgtEl>
                                          <p:spTgt spid="13"/>
                                        </p:tgtEl>
                                        <p:attrNameLst>
                                          <p:attrName>ppt_x</p:attrName>
                                        </p:attrNameLst>
                                      </p:cBhvr>
                                      <p:tavLst>
                                        <p:tav tm="0">
                                          <p:val>
                                            <p:strVal val="#ppt_x"/>
                                          </p:val>
                                        </p:tav>
                                        <p:tav tm="100000">
                                          <p:val>
                                            <p:strVal val="#ppt_x"/>
                                          </p:val>
                                        </p:tav>
                                      </p:tavLst>
                                    </p:anim>
                                    <p:anim calcmode="lin" valueType="num">
                                      <p:cBhvr>
                                        <p:cTn id="25" dur="250" fill="hold"/>
                                        <p:tgtEl>
                                          <p:spTgt spid="13"/>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anim calcmode="lin" valueType="num">
                                      <p:cBhvr>
                                        <p:cTn id="30" dur="250" fill="hold"/>
                                        <p:tgtEl>
                                          <p:spTgt spid="20"/>
                                        </p:tgtEl>
                                        <p:attrNameLst>
                                          <p:attrName>ppt_x</p:attrName>
                                        </p:attrNameLst>
                                      </p:cBhvr>
                                      <p:tavLst>
                                        <p:tav tm="0">
                                          <p:val>
                                            <p:strVal val="#ppt_x"/>
                                          </p:val>
                                        </p:tav>
                                        <p:tav tm="100000">
                                          <p:val>
                                            <p:strVal val="#ppt_x"/>
                                          </p:val>
                                        </p:tav>
                                      </p:tavLst>
                                    </p:anim>
                                    <p:anim calcmode="lin" valueType="num">
                                      <p:cBhvr>
                                        <p:cTn id="31" dur="250" fill="hold"/>
                                        <p:tgtEl>
                                          <p:spTgt spid="20"/>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250"/>
                                        <p:tgtEl>
                                          <p:spTgt spid="23"/>
                                        </p:tgtEl>
                                      </p:cBhvr>
                                    </p:animEffect>
                                    <p:anim calcmode="lin" valueType="num">
                                      <p:cBhvr>
                                        <p:cTn id="36" dur="250" fill="hold"/>
                                        <p:tgtEl>
                                          <p:spTgt spid="23"/>
                                        </p:tgtEl>
                                        <p:attrNameLst>
                                          <p:attrName>ppt_x</p:attrName>
                                        </p:attrNameLst>
                                      </p:cBhvr>
                                      <p:tavLst>
                                        <p:tav tm="0">
                                          <p:val>
                                            <p:strVal val="#ppt_x"/>
                                          </p:val>
                                        </p:tav>
                                        <p:tav tm="100000">
                                          <p:val>
                                            <p:strVal val="#ppt_x"/>
                                          </p:val>
                                        </p:tav>
                                      </p:tavLst>
                                    </p:anim>
                                    <p:anim calcmode="lin" valueType="num">
                                      <p:cBhvr>
                                        <p:cTn id="37" dur="250" fill="hold"/>
                                        <p:tgtEl>
                                          <p:spTgt spid="23"/>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250"/>
                                        <p:tgtEl>
                                          <p:spTgt spid="24"/>
                                        </p:tgtEl>
                                      </p:cBhvr>
                                    </p:animEffect>
                                    <p:anim calcmode="lin" valueType="num">
                                      <p:cBhvr>
                                        <p:cTn id="42" dur="250" fill="hold"/>
                                        <p:tgtEl>
                                          <p:spTgt spid="24"/>
                                        </p:tgtEl>
                                        <p:attrNameLst>
                                          <p:attrName>ppt_x</p:attrName>
                                        </p:attrNameLst>
                                      </p:cBhvr>
                                      <p:tavLst>
                                        <p:tav tm="0">
                                          <p:val>
                                            <p:strVal val="#ppt_x"/>
                                          </p:val>
                                        </p:tav>
                                        <p:tav tm="100000">
                                          <p:val>
                                            <p:strVal val="#ppt_x"/>
                                          </p:val>
                                        </p:tav>
                                      </p:tavLst>
                                    </p:anim>
                                    <p:anim calcmode="lin" valueType="num">
                                      <p:cBhvr>
                                        <p:cTn id="43" dur="250" fill="hold"/>
                                        <p:tgtEl>
                                          <p:spTgt spid="24"/>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250"/>
                                        <p:tgtEl>
                                          <p:spTgt spid="25"/>
                                        </p:tgtEl>
                                      </p:cBhvr>
                                    </p:animEffect>
                                    <p:anim calcmode="lin" valueType="num">
                                      <p:cBhvr>
                                        <p:cTn id="48" dur="250" fill="hold"/>
                                        <p:tgtEl>
                                          <p:spTgt spid="25"/>
                                        </p:tgtEl>
                                        <p:attrNameLst>
                                          <p:attrName>ppt_x</p:attrName>
                                        </p:attrNameLst>
                                      </p:cBhvr>
                                      <p:tavLst>
                                        <p:tav tm="0">
                                          <p:val>
                                            <p:strVal val="#ppt_x"/>
                                          </p:val>
                                        </p:tav>
                                        <p:tav tm="100000">
                                          <p:val>
                                            <p:strVal val="#ppt_x"/>
                                          </p:val>
                                        </p:tav>
                                      </p:tavLst>
                                    </p:anim>
                                    <p:anim calcmode="lin" valueType="num">
                                      <p:cBhvr>
                                        <p:cTn id="49" dur="250" fill="hold"/>
                                        <p:tgtEl>
                                          <p:spTgt spid="25"/>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250"/>
                                        <p:tgtEl>
                                          <p:spTgt spid="26"/>
                                        </p:tgtEl>
                                      </p:cBhvr>
                                    </p:animEffect>
                                    <p:anim calcmode="lin" valueType="num">
                                      <p:cBhvr>
                                        <p:cTn id="54" dur="250" fill="hold"/>
                                        <p:tgtEl>
                                          <p:spTgt spid="26"/>
                                        </p:tgtEl>
                                        <p:attrNameLst>
                                          <p:attrName>ppt_x</p:attrName>
                                        </p:attrNameLst>
                                      </p:cBhvr>
                                      <p:tavLst>
                                        <p:tav tm="0">
                                          <p:val>
                                            <p:strVal val="#ppt_x"/>
                                          </p:val>
                                        </p:tav>
                                        <p:tav tm="100000">
                                          <p:val>
                                            <p:strVal val="#ppt_x"/>
                                          </p:val>
                                        </p:tav>
                                      </p:tavLst>
                                    </p:anim>
                                    <p:anim calcmode="lin" valueType="num">
                                      <p:cBhvr>
                                        <p:cTn id="55" dur="250" fill="hold"/>
                                        <p:tgtEl>
                                          <p:spTgt spid="26"/>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250"/>
                                        <p:tgtEl>
                                          <p:spTgt spid="27"/>
                                        </p:tgtEl>
                                      </p:cBhvr>
                                    </p:animEffect>
                                    <p:anim calcmode="lin" valueType="num">
                                      <p:cBhvr>
                                        <p:cTn id="60" dur="250" fill="hold"/>
                                        <p:tgtEl>
                                          <p:spTgt spid="27"/>
                                        </p:tgtEl>
                                        <p:attrNameLst>
                                          <p:attrName>ppt_x</p:attrName>
                                        </p:attrNameLst>
                                      </p:cBhvr>
                                      <p:tavLst>
                                        <p:tav tm="0">
                                          <p:val>
                                            <p:strVal val="#ppt_x"/>
                                          </p:val>
                                        </p:tav>
                                        <p:tav tm="100000">
                                          <p:val>
                                            <p:strVal val="#ppt_x"/>
                                          </p:val>
                                        </p:tav>
                                      </p:tavLst>
                                    </p:anim>
                                    <p:anim calcmode="lin" valueType="num">
                                      <p:cBhvr>
                                        <p:cTn id="61" dur="250" fill="hold"/>
                                        <p:tgtEl>
                                          <p:spTgt spid="27"/>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250"/>
                                        <p:tgtEl>
                                          <p:spTgt spid="28"/>
                                        </p:tgtEl>
                                      </p:cBhvr>
                                    </p:animEffect>
                                    <p:anim calcmode="lin" valueType="num">
                                      <p:cBhvr>
                                        <p:cTn id="66" dur="250" fill="hold"/>
                                        <p:tgtEl>
                                          <p:spTgt spid="28"/>
                                        </p:tgtEl>
                                        <p:attrNameLst>
                                          <p:attrName>ppt_x</p:attrName>
                                        </p:attrNameLst>
                                      </p:cBhvr>
                                      <p:tavLst>
                                        <p:tav tm="0">
                                          <p:val>
                                            <p:strVal val="#ppt_x"/>
                                          </p:val>
                                        </p:tav>
                                        <p:tav tm="100000">
                                          <p:val>
                                            <p:strVal val="#ppt_x"/>
                                          </p:val>
                                        </p:tav>
                                      </p:tavLst>
                                    </p:anim>
                                    <p:anim calcmode="lin" valueType="num">
                                      <p:cBhvr>
                                        <p:cTn id="67" dur="250" fill="hold"/>
                                        <p:tgtEl>
                                          <p:spTgt spid="28"/>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250"/>
                                        <p:tgtEl>
                                          <p:spTgt spid="29"/>
                                        </p:tgtEl>
                                      </p:cBhvr>
                                    </p:animEffect>
                                    <p:anim calcmode="lin" valueType="num">
                                      <p:cBhvr>
                                        <p:cTn id="72" dur="250" fill="hold"/>
                                        <p:tgtEl>
                                          <p:spTgt spid="29"/>
                                        </p:tgtEl>
                                        <p:attrNameLst>
                                          <p:attrName>ppt_x</p:attrName>
                                        </p:attrNameLst>
                                      </p:cBhvr>
                                      <p:tavLst>
                                        <p:tav tm="0">
                                          <p:val>
                                            <p:strVal val="#ppt_x"/>
                                          </p:val>
                                        </p:tav>
                                        <p:tav tm="100000">
                                          <p:val>
                                            <p:strVal val="#ppt_x"/>
                                          </p:val>
                                        </p:tav>
                                      </p:tavLst>
                                    </p:anim>
                                    <p:anim calcmode="lin" valueType="num">
                                      <p:cBhvr>
                                        <p:cTn id="73" dur="250" fill="hold"/>
                                        <p:tgtEl>
                                          <p:spTgt spid="29"/>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250"/>
                                        <p:tgtEl>
                                          <p:spTgt spid="30"/>
                                        </p:tgtEl>
                                      </p:cBhvr>
                                    </p:animEffect>
                                    <p:anim calcmode="lin" valueType="num">
                                      <p:cBhvr>
                                        <p:cTn id="78" dur="250" fill="hold"/>
                                        <p:tgtEl>
                                          <p:spTgt spid="30"/>
                                        </p:tgtEl>
                                        <p:attrNameLst>
                                          <p:attrName>ppt_x</p:attrName>
                                        </p:attrNameLst>
                                      </p:cBhvr>
                                      <p:tavLst>
                                        <p:tav tm="0">
                                          <p:val>
                                            <p:strVal val="#ppt_x"/>
                                          </p:val>
                                        </p:tav>
                                        <p:tav tm="100000">
                                          <p:val>
                                            <p:strVal val="#ppt_x"/>
                                          </p:val>
                                        </p:tav>
                                      </p:tavLst>
                                    </p:anim>
                                    <p:anim calcmode="lin" valueType="num">
                                      <p:cBhvr>
                                        <p:cTn id="79" dur="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descr="图片包含 树&#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3227954" y="2349183"/>
            <a:ext cx="885580" cy="2006556"/>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lvl="0" algn="ctr"/>
            <a:r>
              <a:rPr kumimoji="1" lang="zh-CN" altLang="en-US" sz="4000" b="1" spc="600">
                <a:solidFill>
                  <a:srgbClr val="E6CB77"/>
                </a:solidFill>
                <a:latin typeface="微软雅黑" panose="020b0503020204020204" pitchFamily="34" charset="-122"/>
                <a:ea typeface="微软雅黑" panose="020b0503020204020204" pitchFamily="34" charset="-122"/>
              </a:rPr>
              <a:t>第三章</a:t>
            </a:r>
            <a:endParaRPr kumimoji="1" lang="en-US" altLang="zh-CN" sz="4000" b="1" spc="600">
              <a:solidFill>
                <a:srgbClr val="E6CB77"/>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330318" y="1603032"/>
            <a:ext cx="181014" cy="3648075"/>
            <a:chOff x="4474553" y="1590675"/>
            <a:chExt cx="181014" cy="3648075"/>
          </a:xfrm>
          <a:solidFill>
            <a:srgbClr val="E6CB77"/>
          </a:solidFill>
        </p:grpSpPr>
        <p:grpSp>
          <p:nvGrpSpPr>
            <p:cNvPr id="14" name="组合 13"/>
            <p:cNvGrpSpPr/>
            <p:nvPr/>
          </p:nvGrpSpPr>
          <p:grpSpPr>
            <a:xfrm>
              <a:off x="4474553" y="1830738"/>
              <a:ext cx="181014" cy="3208935"/>
              <a:chOff x="4388054" y="1781310"/>
              <a:chExt cx="181014" cy="3208935"/>
            </a:xfrm>
            <a:grpFill/>
          </p:grpSpPr>
          <p:sp>
            <p:nvSpPr>
              <p:cNvPr id="16" name="椭圆 15"/>
              <p:cNvSpPr/>
              <p:nvPr/>
            </p:nvSpPr>
            <p:spPr>
              <a:xfrm>
                <a:off x="4388054" y="221387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18" name="椭圆 17"/>
              <p:cNvSpPr/>
              <p:nvPr/>
            </p:nvSpPr>
            <p:spPr>
              <a:xfrm>
                <a:off x="4388054" y="264643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19" name="椭圆 18"/>
              <p:cNvSpPr/>
              <p:nvPr/>
            </p:nvSpPr>
            <p:spPr>
              <a:xfrm>
                <a:off x="4388054" y="307899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0" name="椭圆 19"/>
              <p:cNvSpPr/>
              <p:nvPr/>
            </p:nvSpPr>
            <p:spPr>
              <a:xfrm>
                <a:off x="4388054" y="351155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1" name="椭圆 20"/>
              <p:cNvSpPr/>
              <p:nvPr/>
            </p:nvSpPr>
            <p:spPr>
              <a:xfrm>
                <a:off x="4388054" y="394411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2" name="椭圆 21"/>
              <p:cNvSpPr/>
              <p:nvPr/>
            </p:nvSpPr>
            <p:spPr>
              <a:xfrm>
                <a:off x="4388054" y="4809231"/>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3" name="椭圆 22"/>
              <p:cNvSpPr/>
              <p:nvPr/>
            </p:nvSpPr>
            <p:spPr>
              <a:xfrm>
                <a:off x="4388054" y="178131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4" name="椭圆 23"/>
              <p:cNvSpPr/>
              <p:nvPr/>
            </p:nvSpPr>
            <p:spPr>
              <a:xfrm>
                <a:off x="4388054" y="437667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grpSp>
        <p:cxnSp>
          <p:nvCxnSpPr>
            <p:cNvPr id="15" name="直接连接符 14"/>
            <p:cNvCxnSpPr/>
            <p:nvPr/>
          </p:nvCxnSpPr>
          <p:spPr>
            <a:xfrm flipH="1">
              <a:off x="4565736" y="1590675"/>
              <a:ext cx="0" cy="3648075"/>
            </a:xfrm>
            <a:prstGeom prst="line">
              <a:avLst/>
            </a:prstGeom>
            <a:grpFill/>
            <a:ln w="12700">
              <a:solidFill>
                <a:srgbClr val="E6CB77"/>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5028473" y="2796316"/>
            <a:ext cx="3865562" cy="677108"/>
          </a:xfrm>
          <a:prstGeom prst="rect">
            <a:avLst/>
          </a:prstGeom>
        </p:spPr>
        <p:txBody>
          <a:bodyPr lIns="0" tIns="0" rIns="0" bIns="0">
            <a:spAutoFit/>
          </a:bodyPr>
          <a:lstStyle/>
          <a:p>
            <a:pPr algn="ctr" eaLnBrk="1" hangingPunct="1">
              <a:defRPr/>
            </a:pPr>
            <a:r>
              <a:rPr lang="zh-CN" altLang="en-US" sz="4400" b="1" noProof="1">
                <a:solidFill>
                  <a:srgbClr val="E6CB77"/>
                </a:solidFill>
                <a:latin typeface="微软雅黑" panose="020b0503020204020204" pitchFamily="34" charset="-122"/>
                <a:ea typeface="微软雅黑" panose="020b0503020204020204" pitchFamily="34" charset="-122"/>
                <a:cs typeface="+mn-ea"/>
                <a:sym typeface="Arial" panose="020b0604020202020204" pitchFamily="34" charset="0"/>
              </a:rPr>
              <a:t>活动财务预算</a:t>
            </a:r>
            <a:endParaRPr lang="zh-CN" altLang="en-US" sz="4400" b="1" noProof="1">
              <a:solidFill>
                <a:srgbClr val="E6CB77"/>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11"/>
          <p:cNvSpPr txBox="1"/>
          <p:nvPr/>
        </p:nvSpPr>
        <p:spPr>
          <a:xfrm>
            <a:off x="5234394" y="3520670"/>
            <a:ext cx="3461204" cy="261610"/>
          </a:xfrm>
          <a:prstGeom prst="rect">
            <a:avLst/>
          </a:prstGeom>
          <a:noFill/>
        </p:spPr>
        <p:txBody>
          <a:bodyPr wrap="none">
            <a:spAutoFit/>
          </a:bodyPr>
          <a:lstStyle/>
          <a:p>
            <a:pPr marL="171450" lvl="1" indent="-171450">
              <a:buFont typeface="Arial" panose="020b0604020202020204" pitchFamily="34" charset="0"/>
              <a:buChar char="•"/>
              <a:defRPr/>
            </a:pPr>
            <a:r>
              <a:rPr lang="zh-CN" altLang="en-US" sz="1100" noProof="1">
                <a:solidFill>
                  <a:srgbClr val="E6CB77"/>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100" noProof="1">
              <a:solidFill>
                <a:srgbClr val="E6CB77"/>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7" name="组合 26"/>
          <p:cNvGrpSpPr/>
          <p:nvPr/>
        </p:nvGrpSpPr>
        <p:grpSpPr>
          <a:xfrm>
            <a:off x="4798853" y="2672542"/>
            <a:ext cx="4288638" cy="1231075"/>
            <a:chOff x="2802618" y="3136900"/>
            <a:chExt cx="6578600" cy="1018073"/>
          </a:xfrm>
        </p:grpSpPr>
        <p:cxnSp>
          <p:nvCxnSpPr>
            <p:cNvPr id="28" name="直接连接符 27"/>
            <p:cNvCxnSpPr/>
            <p:nvPr/>
          </p:nvCxnSpPr>
          <p:spPr>
            <a:xfrm>
              <a:off x="2802618" y="3136900"/>
              <a:ext cx="6578600" cy="0"/>
            </a:xfrm>
            <a:prstGeom prst="line">
              <a:avLst/>
            </a:prstGeom>
            <a:ln>
              <a:solidFill>
                <a:srgbClr val="E6CB77"/>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802618" y="4154973"/>
              <a:ext cx="6578600" cy="0"/>
            </a:xfrm>
            <a:prstGeom prst="line">
              <a:avLst/>
            </a:prstGeom>
            <a:ln>
              <a:solidFill>
                <a:srgbClr val="E6CB7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750"/>
                                        <p:tgtEl>
                                          <p:spTgt spid="13"/>
                                        </p:tgtEl>
                                      </p:cBhvr>
                                    </p:animEffect>
                                  </p:childTnLst>
                                </p:cTn>
                              </p:par>
                            </p:childTnLst>
                          </p:cTn>
                        </p:par>
                        <p:par>
                          <p:cTn id="12" fill="hold" nodeType="afterGroup">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500"/>
                            </p:stCondLst>
                            <p:childTnLst>
                              <p:par>
                                <p:cTn id="19" presetID="16" presetClass="entr" presetSubtype="21"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inVertical)">
                                      <p:cBhvr>
                                        <p:cTn id="21" dur="500"/>
                                        <p:tgtEl>
                                          <p:spTgt spid="27"/>
                                        </p:tgtEl>
                                      </p:cBhvr>
                                    </p:animEffect>
                                  </p:childTnLst>
                                </p:cTn>
                              </p:par>
                            </p:childTnLst>
                          </p:cTn>
                        </p:par>
                        <p:par>
                          <p:cTn id="22" fill="hold" nodeType="afterGroup">
                            <p:stCondLst>
                              <p:cond delay="3000"/>
                            </p:stCondLst>
                            <p:childTnLst>
                              <p:par>
                                <p:cTn id="23" presetID="23" presetClass="entr" presetSubtype="32"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ppt_w"/>
                                          </p:val>
                                        </p:tav>
                                        <p:tav tm="100000">
                                          <p:val>
                                            <p:strVal val="#ppt_w"/>
                                          </p:val>
                                        </p:tav>
                                      </p:tavLst>
                                    </p:anim>
                                    <p:anim calcmode="lin" valueType="num">
                                      <p:cBhvr>
                                        <p:cTn id="26" dur="500" fill="hold"/>
                                        <p:tgtEl>
                                          <p:spTgt spid="25"/>
                                        </p:tgtEl>
                                        <p:attrNameLst>
                                          <p:attrName>ppt_h</p:attrName>
                                        </p:attrNameLst>
                                      </p:cBhvr>
                                      <p:tavLst>
                                        <p:tav tm="0">
                                          <p:val>
                                            <p:strVal val="4*#ppt_h"/>
                                          </p:val>
                                        </p:tav>
                                        <p:tav tm="100000">
                                          <p:val>
                                            <p:strVal val="#ppt_h"/>
                                          </p:val>
                                        </p:tav>
                                      </p:tavLst>
                                    </p:anim>
                                  </p:childTnLst>
                                </p:cTn>
                              </p:par>
                            </p:childTnLst>
                          </p:cTn>
                        </p:par>
                        <p:par>
                          <p:cTn id="27" fill="hold" nodeType="afterGroup">
                            <p:stCondLst>
                              <p:cond delay="3500"/>
                            </p:stCondLst>
                            <p:childTnLst>
                              <p:par>
                                <p:cTn id="28" presetID="12" presetClass="entr" presetSubtype="8"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p:tgtEl>
                                          <p:spTgt spid="26"/>
                                        </p:tgtEl>
                                        <p:attrNameLst>
                                          <p:attrName>ppt_x</p:attrName>
                                        </p:attrNameLst>
                                      </p:cBhvr>
                                      <p:tavLst>
                                        <p:tav tm="0">
                                          <p:val>
                                            <p:strVal val="#ppt_x-#ppt_w*1.125000"/>
                                          </p:val>
                                        </p:tav>
                                        <p:tav tm="100000">
                                          <p:val>
                                            <p:strVal val="#ppt_x"/>
                                          </p:val>
                                        </p:tav>
                                      </p:tavLst>
                                    </p:anim>
                                    <p:animEffect transition="in" filter="wipe(right)">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5" grpId="0"/>
      <p:bldP spid="2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矩形 7"/>
          <p:cNvSpPr/>
          <p:nvPr/>
        </p:nvSpPr>
        <p:spPr>
          <a:xfrm>
            <a:off x="6901841" y="1968471"/>
            <a:ext cx="4008329" cy="4065680"/>
          </a:xfrm>
          <a:prstGeom prst="rect">
            <a:avLst/>
          </a:prstGeom>
          <a:blipFill dpi="0" rotWithShape="1">
            <a:blip r:embed="rId2"/>
            <a:stretch>
              <a:fillRect l="-33488" r="-334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8"/>
          <p:cNvGrpSpPr/>
          <p:nvPr/>
        </p:nvGrpSpPr>
        <p:grpSpPr>
          <a:xfrm>
            <a:off x="1255068" y="1968470"/>
            <a:ext cx="5447033" cy="4065681"/>
            <a:chOff x="5447928" y="1701800"/>
            <a:chExt cx="6319745" cy="4390505"/>
          </a:xfrm>
        </p:grpSpPr>
        <p:sp>
          <p:nvSpPr>
            <p:cNvPr id="12" name="3"/>
            <p:cNvSpPr/>
            <p:nvPr/>
          </p:nvSpPr>
          <p:spPr>
            <a:xfrm>
              <a:off x="5447928" y="1701800"/>
              <a:ext cx="6048747" cy="4390504"/>
            </a:xfrm>
            <a:prstGeom prst="rect">
              <a:avLst/>
            </a:prstGeom>
            <a:noFill/>
            <a:ln>
              <a:solidFill>
                <a:srgbClr val="7357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25"/>
            <p:cNvSpPr/>
            <p:nvPr/>
          </p:nvSpPr>
          <p:spPr>
            <a:xfrm rot="5400000" flipH="1">
              <a:off x="9320393" y="3645025"/>
              <a:ext cx="4390504" cy="504056"/>
            </a:xfrm>
            <a:custGeom>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73572B"/>
            </a:solidFill>
            <a:ln>
              <a:solidFill>
                <a:srgbClr val="7357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9"/>
          <p:cNvSpPr txBox="1"/>
          <p:nvPr/>
        </p:nvSpPr>
        <p:spPr>
          <a:xfrm>
            <a:off x="1754144" y="2494820"/>
            <a:ext cx="3646748" cy="369332"/>
          </a:xfrm>
          <a:prstGeom prst="rect">
            <a:avLst/>
          </a:prstGeom>
          <a:noFill/>
        </p:spPr>
        <p:txBody>
          <a:bodyPr wrap="square" lIns="0" tIns="0" rIns="0" bIns="0" rtlCol="0">
            <a:spAutoFit/>
          </a:bodyPr>
          <a:lstStyle/>
          <a:p>
            <a:r>
              <a:rPr lang="zh-CN" altLang="en-US" sz="2400" b="1">
                <a:solidFill>
                  <a:schemeClr val="bg1">
                    <a:lumMod val="50000"/>
                  </a:schemeClr>
                </a:solidFill>
                <a:latin typeface="微软雅黑" panose="020b0503020204020204" pitchFamily="34" charset="-122"/>
                <a:ea typeface="微软雅黑" panose="020b0503020204020204" pitchFamily="34" charset="-122"/>
              </a:rPr>
              <a:t>基本情况简介</a:t>
            </a:r>
            <a:endParaRPr lang="zh-CN" altLang="en-US" sz="2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106"/>
          <p:cNvSpPr txBox="1"/>
          <p:nvPr/>
        </p:nvSpPr>
        <p:spPr>
          <a:xfrm>
            <a:off x="1679787" y="3139110"/>
            <a:ext cx="4165206" cy="577081"/>
          </a:xfrm>
          <a:prstGeom prst="rect">
            <a:avLst/>
          </a:prstGeom>
          <a:noFill/>
        </p:spPr>
        <p:txBody>
          <a:bodyPr wrap="square" lIns="0" tIns="0" rIns="0" bIns="0" rtlCol="0">
            <a:spAutoFit/>
          </a:bodyPr>
          <a:lstStyle/>
          <a:p>
            <a:pPr algn="just">
              <a:lnSpc>
                <a:spcPts val="15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a:solidFill>
                  <a:schemeClr val="bg1">
                    <a:lumMod val="50000"/>
                  </a:schemeClr>
                </a:solidFill>
                <a:latin typeface="微软雅黑" panose="020b0503020204020204" pitchFamily="34" charset="-122"/>
                <a:ea typeface="微软雅黑" panose="020b0503020204020204" pitchFamily="34" charset="-122"/>
              </a:rPr>
              <a:t>……</a:t>
            </a:r>
            <a:r>
              <a:rPr lang="zh-CN" altLang="en-US" sz="140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19"/>
          <p:cNvSpPr txBox="1"/>
          <p:nvPr/>
        </p:nvSpPr>
        <p:spPr>
          <a:xfrm>
            <a:off x="1754144" y="4221569"/>
            <a:ext cx="3646748" cy="369332"/>
          </a:xfrm>
          <a:prstGeom prst="rect">
            <a:avLst/>
          </a:prstGeom>
          <a:noFill/>
        </p:spPr>
        <p:txBody>
          <a:bodyPr wrap="square" lIns="0" tIns="0" rIns="0" bIns="0" rtlCol="0">
            <a:spAutoFit/>
          </a:bodyPr>
          <a:lstStyle/>
          <a:p>
            <a:r>
              <a:rPr lang="zh-CN" altLang="en-US" sz="2400" b="1">
                <a:solidFill>
                  <a:schemeClr val="bg1">
                    <a:lumMod val="50000"/>
                  </a:schemeClr>
                </a:solidFill>
                <a:latin typeface="微软雅黑" panose="020b0503020204020204" pitchFamily="34" charset="-122"/>
                <a:ea typeface="微软雅黑" panose="020b0503020204020204" pitchFamily="34" charset="-122"/>
              </a:rPr>
              <a:t>加入你的标题</a:t>
            </a:r>
            <a:endParaRPr lang="zh-CN" altLang="en-US" sz="2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106"/>
          <p:cNvSpPr txBox="1"/>
          <p:nvPr/>
        </p:nvSpPr>
        <p:spPr>
          <a:xfrm>
            <a:off x="1720487" y="4820085"/>
            <a:ext cx="4165206" cy="577081"/>
          </a:xfrm>
          <a:prstGeom prst="rect">
            <a:avLst/>
          </a:prstGeom>
          <a:noFill/>
        </p:spPr>
        <p:txBody>
          <a:bodyPr wrap="square" lIns="0" tIns="0" rIns="0" bIns="0" rtlCol="0">
            <a:spAutoFit/>
          </a:bodyPr>
          <a:lstStyle/>
          <a:p>
            <a:pPr algn="just">
              <a:lnSpc>
                <a:spcPts val="15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a:solidFill>
                  <a:schemeClr val="bg1">
                    <a:lumMod val="50000"/>
                  </a:schemeClr>
                </a:solidFill>
                <a:latin typeface="微软雅黑" panose="020b0503020204020204" pitchFamily="34" charset="-122"/>
                <a:ea typeface="微软雅黑" panose="020b0503020204020204" pitchFamily="34" charset="-122"/>
              </a:rPr>
              <a:t>……</a:t>
            </a:r>
            <a:r>
              <a:rPr lang="zh-CN" altLang="en-US" sz="140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9" name="30"/>
          <p:cNvCxnSpPr/>
          <p:nvPr/>
        </p:nvCxnSpPr>
        <p:spPr>
          <a:xfrm>
            <a:off x="1787688" y="2968742"/>
            <a:ext cx="3888351" cy="1"/>
          </a:xfrm>
          <a:prstGeom prst="line">
            <a:avLst/>
          </a:prstGeom>
          <a:ln w="12700">
            <a:solidFill>
              <a:srgbClr val="73572B"/>
            </a:solidFill>
            <a:prstDash val="dash"/>
          </a:ln>
        </p:spPr>
        <p:style>
          <a:lnRef idx="1">
            <a:schemeClr val="accent1"/>
          </a:lnRef>
          <a:fillRef idx="0">
            <a:schemeClr val="accent1"/>
          </a:fillRef>
          <a:effectRef idx="0">
            <a:schemeClr val="accent1"/>
          </a:effectRef>
          <a:fontRef idx="minor">
            <a:schemeClr val="tx1"/>
          </a:fontRef>
        </p:style>
      </p:cxnSp>
      <p:cxnSp>
        <p:nvCxnSpPr>
          <p:cNvPr id="20" name="31"/>
          <p:cNvCxnSpPr/>
          <p:nvPr/>
        </p:nvCxnSpPr>
        <p:spPr>
          <a:xfrm>
            <a:off x="1787688" y="4689202"/>
            <a:ext cx="3888351" cy="1"/>
          </a:xfrm>
          <a:prstGeom prst="line">
            <a:avLst/>
          </a:prstGeom>
          <a:ln w="12700">
            <a:solidFill>
              <a:srgbClr val="73572B"/>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par>
                                <p:cTn id="21" presetID="22" presetClass="entr" presetSubtype="8"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nodeType="afterGroup">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nodeType="afterGroup">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par>
                                <p:cTn id="32" presetID="22" presetClass="entr" presetSubtype="8"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childTnLst>
                          </p:cTn>
                        </p:par>
                        <p:par>
                          <p:cTn id="35" fill="hold" nodeType="afterGroup">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16" grpId="0"/>
      <p:bldP spid="17" grpId="0"/>
      <p:bldP spid="1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圆角矩形 16"/>
          <p:cNvSpPr/>
          <p:nvPr/>
        </p:nvSpPr>
        <p:spPr>
          <a:xfrm>
            <a:off x="1041124" y="2503008"/>
            <a:ext cx="2145252" cy="2591718"/>
          </a:xfrm>
          <a:prstGeom prst="roundRect">
            <a:avLst/>
          </a:prstGeom>
          <a:noFill/>
          <a:ln w="12700">
            <a:solidFill>
              <a:srgbClr val="7357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圆角矩形 22"/>
          <p:cNvSpPr/>
          <p:nvPr/>
        </p:nvSpPr>
        <p:spPr>
          <a:xfrm>
            <a:off x="4427068" y="2503007"/>
            <a:ext cx="2145252" cy="2591718"/>
          </a:xfrm>
          <a:prstGeom prst="roundRect">
            <a:avLst/>
          </a:prstGeom>
          <a:noFill/>
          <a:ln w="12700">
            <a:solidFill>
              <a:srgbClr val="983A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圆角矩形 23"/>
          <p:cNvSpPr/>
          <p:nvPr/>
        </p:nvSpPr>
        <p:spPr>
          <a:xfrm>
            <a:off x="7946826" y="2503006"/>
            <a:ext cx="2145252" cy="2591718"/>
          </a:xfrm>
          <a:prstGeom prst="roundRect">
            <a:avLst/>
          </a:prstGeom>
          <a:noFill/>
          <a:ln w="12700">
            <a:solidFill>
              <a:srgbClr val="7357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TextBox 20"/>
          <p:cNvSpPr txBox="1"/>
          <p:nvPr/>
        </p:nvSpPr>
        <p:spPr>
          <a:xfrm>
            <a:off x="1252842" y="2921661"/>
            <a:ext cx="1703582" cy="1866729"/>
          </a:xfrm>
          <a:prstGeom prst="rect">
            <a:avLst/>
          </a:prstGeom>
          <a:noFill/>
        </p:spPr>
        <p:txBody>
          <a:bodyPr wrap="square" lIns="0" tIns="0" rIns="0" bIns="0" rtlCol="0">
            <a:spAutoFit/>
          </a:bodyPr>
          <a:lstStyle/>
          <a:p>
            <a:pPr>
              <a:lnSpc>
                <a:spcPct val="130000"/>
              </a:lnSpc>
            </a:pPr>
            <a:r>
              <a:rPr lang="zh-CN" altLang="en-US" sz="1335">
                <a:solidFill>
                  <a:schemeClr val="bg1">
                    <a:lumMod val="50000"/>
                  </a:schemeClr>
                </a:solidFill>
                <a:latin typeface="微软雅黑" panose="020b0503020204020204" pitchFamily="34" charset="-122"/>
                <a:ea typeface="微软雅黑" panose="020b0503020204020204" pitchFamily="34" charset="-122"/>
              </a:rPr>
              <a:t>       点击输入简要文字内容，文字内容需概括精炼，不用多余的文字修饰。点击输入简要文字内容，文字内容需概括精炼，不用多余的文字修饰。</a:t>
            </a:r>
            <a:endParaRPr lang="zh-CN" altLang="en-US" sz="2135" b="1">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Box 21"/>
          <p:cNvSpPr txBox="1"/>
          <p:nvPr/>
        </p:nvSpPr>
        <p:spPr>
          <a:xfrm>
            <a:off x="4647902" y="2915521"/>
            <a:ext cx="1703582" cy="1866729"/>
          </a:xfrm>
          <a:prstGeom prst="rect">
            <a:avLst/>
          </a:prstGeom>
          <a:noFill/>
        </p:spPr>
        <p:txBody>
          <a:bodyPr wrap="square" lIns="0" tIns="0" rIns="0" bIns="0" rtlCol="0">
            <a:spAutoFit/>
          </a:bodyPr>
          <a:lstStyle/>
          <a:p>
            <a:pPr>
              <a:lnSpc>
                <a:spcPct val="130000"/>
              </a:lnSpc>
            </a:pPr>
            <a:r>
              <a:rPr lang="zh-CN" altLang="en-US" sz="1335">
                <a:solidFill>
                  <a:schemeClr val="bg1">
                    <a:lumMod val="50000"/>
                  </a:schemeClr>
                </a:solidFill>
                <a:latin typeface="微软雅黑" panose="020b0503020204020204" pitchFamily="34" charset="-122"/>
                <a:ea typeface="微软雅黑" panose="020b0503020204020204" pitchFamily="34" charset="-122"/>
              </a:rPr>
              <a:t>       点击输入简要文字内容，文字内容需概括精炼，不用多余的文字修饰。点击输入简要文字内容，文字内容需概括精炼，不用多余的文字修饰。</a:t>
            </a:r>
            <a:endParaRPr lang="zh-CN" altLang="en-US" sz="2135" b="1">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22"/>
          <p:cNvSpPr txBox="1"/>
          <p:nvPr/>
        </p:nvSpPr>
        <p:spPr>
          <a:xfrm>
            <a:off x="8167661" y="2923001"/>
            <a:ext cx="1703582" cy="1866729"/>
          </a:xfrm>
          <a:prstGeom prst="rect">
            <a:avLst/>
          </a:prstGeom>
          <a:noFill/>
        </p:spPr>
        <p:txBody>
          <a:bodyPr wrap="square" lIns="0" tIns="0" rIns="0" bIns="0" rtlCol="0">
            <a:spAutoFit/>
          </a:bodyPr>
          <a:lstStyle/>
          <a:p>
            <a:pPr>
              <a:lnSpc>
                <a:spcPct val="130000"/>
              </a:lnSpc>
            </a:pPr>
            <a:r>
              <a:rPr lang="zh-CN" altLang="en-US" sz="1335">
                <a:solidFill>
                  <a:schemeClr val="bg1">
                    <a:lumMod val="50000"/>
                  </a:schemeClr>
                </a:solidFill>
                <a:latin typeface="微软雅黑" panose="020b0503020204020204" pitchFamily="34" charset="-122"/>
                <a:ea typeface="微软雅黑" panose="020b0503020204020204" pitchFamily="34" charset="-122"/>
              </a:rPr>
              <a:t>       点击输入简要文字内容，文字内容需概括精炼，不用多余的文字修饰。点击输入简要文字内容，文字内容需概括精炼，不用多余的文字修饰。</a:t>
            </a:r>
            <a:endParaRPr lang="zh-CN" altLang="en-US" sz="2135" b="1">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2989877" y="2988526"/>
            <a:ext cx="1308474" cy="1308474"/>
            <a:chOff x="2139293" y="2018296"/>
            <a:chExt cx="1505846" cy="1505846"/>
          </a:xfrm>
          <a:solidFill>
            <a:srgbClr val="73572B"/>
          </a:solidFill>
        </p:grpSpPr>
        <p:sp>
          <p:nvSpPr>
            <p:cNvPr id="18" name="椭圆 17"/>
            <p:cNvSpPr/>
            <p:nvPr/>
          </p:nvSpPr>
          <p:spPr>
            <a:xfrm>
              <a:off x="2139293" y="2018296"/>
              <a:ext cx="1505846" cy="1505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2303724" y="2604446"/>
              <a:ext cx="1210587" cy="400110"/>
            </a:xfrm>
            <a:prstGeom prst="rect">
              <a:avLst/>
            </a:prstGeom>
            <a:grpFill/>
          </p:spPr>
          <p:txBody>
            <a:bodyPr wrap="none">
              <a:spAutoFit/>
            </a:bodyPr>
            <a:lstStyle/>
            <a:p>
              <a:pPr algn="ctr"/>
              <a:r>
                <a:rPr lang="zh-CN" altLang="en-US" sz="2000" b="1">
                  <a:solidFill>
                    <a:schemeClr val="bg1"/>
                  </a:solidFill>
                  <a:latin typeface="微软雅黑" panose="020b0503020204020204" pitchFamily="34" charset="-122"/>
                  <a:ea typeface="微软雅黑" panose="020b0503020204020204" pitchFamily="34" charset="-122"/>
                </a:rPr>
                <a:t>主题文字</a:t>
              </a:r>
              <a:endParaRPr lang="zh-CN" altLang="en-US" sz="2000" b="1">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444248" y="3030030"/>
            <a:ext cx="1308474" cy="1308474"/>
            <a:chOff x="6606144" y="1782939"/>
            <a:chExt cx="1505846" cy="1505846"/>
          </a:xfrm>
          <a:solidFill>
            <a:srgbClr val="73572B"/>
          </a:solidFill>
          <a:effectLst/>
        </p:grpSpPr>
        <p:sp>
          <p:nvSpPr>
            <p:cNvPr id="21" name="椭圆 20"/>
            <p:cNvSpPr/>
            <p:nvPr/>
          </p:nvSpPr>
          <p:spPr>
            <a:xfrm>
              <a:off x="6606144" y="1782939"/>
              <a:ext cx="1505846" cy="1505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6756408" y="2321325"/>
              <a:ext cx="1210587" cy="400110"/>
            </a:xfrm>
            <a:prstGeom prst="rect">
              <a:avLst/>
            </a:prstGeom>
            <a:grpFill/>
          </p:spPr>
          <p:txBody>
            <a:bodyPr wrap="none">
              <a:spAutoFit/>
            </a:bodyPr>
            <a:lstStyle/>
            <a:p>
              <a:pPr algn="ctr"/>
              <a:r>
                <a:rPr lang="zh-CN" altLang="en-US" sz="2000" b="1">
                  <a:solidFill>
                    <a:schemeClr val="bg1"/>
                  </a:solidFill>
                  <a:latin typeface="微软雅黑" panose="020b0503020204020204" pitchFamily="34" charset="-122"/>
                  <a:ea typeface="微软雅黑" panose="020b0503020204020204" pitchFamily="34" charset="-122"/>
                </a:rPr>
                <a:t>主题文字</a:t>
              </a:r>
              <a:endParaRPr lang="zh-CN" altLang="en-US" sz="2000" b="1">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9926088" y="2988526"/>
            <a:ext cx="1308474" cy="1308474"/>
            <a:chOff x="9580436" y="1735174"/>
            <a:chExt cx="1505846" cy="1505846"/>
          </a:xfrm>
          <a:solidFill>
            <a:srgbClr val="73572B"/>
          </a:solidFill>
          <a:effectLst/>
        </p:grpSpPr>
        <p:sp>
          <p:nvSpPr>
            <p:cNvPr id="24" name="椭圆 23"/>
            <p:cNvSpPr/>
            <p:nvPr/>
          </p:nvSpPr>
          <p:spPr>
            <a:xfrm>
              <a:off x="9580436" y="1735174"/>
              <a:ext cx="1505846" cy="15058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9730698" y="2321324"/>
              <a:ext cx="1210587" cy="400110"/>
            </a:xfrm>
            <a:prstGeom prst="rect">
              <a:avLst/>
            </a:prstGeom>
            <a:grpFill/>
          </p:spPr>
          <p:txBody>
            <a:bodyPr wrap="none">
              <a:spAutoFit/>
            </a:bodyPr>
            <a:lstStyle/>
            <a:p>
              <a:pPr algn="ctr"/>
              <a:r>
                <a:rPr lang="zh-CN" altLang="en-US" sz="2000" b="1">
                  <a:solidFill>
                    <a:schemeClr val="bg1"/>
                  </a:solidFill>
                  <a:latin typeface="微软雅黑" panose="020b0503020204020204" pitchFamily="34" charset="-122"/>
                  <a:ea typeface="微软雅黑" panose="020b0503020204020204" pitchFamily="34" charset="-122"/>
                </a:rPr>
                <a:t>主题文字</a:t>
              </a:r>
              <a:endParaRPr lang="zh-CN" altLang="en-US" sz="2000" b="1">
                <a:solidFill>
                  <a:schemeClr val="bg1"/>
                </a:solidFill>
                <a:latin typeface="微软雅黑" panose="020b0503020204020204" pitchFamily="34" charset="-122"/>
                <a:ea typeface="微软雅黑" panose="020b0503020204020204" pitchFamily="34" charset="-122"/>
              </a:endParaRPr>
            </a:p>
          </p:txBody>
        </p:sp>
      </p:grpSp>
      <p:sp>
        <p:nvSpPr>
          <p:cNvPr id="26" name="椭圆 25"/>
          <p:cNvSpPr/>
          <p:nvPr/>
        </p:nvSpPr>
        <p:spPr>
          <a:xfrm>
            <a:off x="4003656" y="3852141"/>
            <a:ext cx="352872" cy="352872"/>
          </a:xfrm>
          <a:prstGeom prst="ellipse">
            <a:avLst/>
          </a:prstGeom>
          <a:solidFill>
            <a:srgbClr val="7357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latin typeface="微软雅黑" panose="020b0503020204020204" pitchFamily="34" charset="-122"/>
                <a:ea typeface="微软雅黑" panose="020b0503020204020204" pitchFamily="34" charset="-122"/>
              </a:rPr>
              <a:t>1</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7" name="椭圆 26"/>
          <p:cNvSpPr/>
          <p:nvPr/>
        </p:nvSpPr>
        <p:spPr>
          <a:xfrm>
            <a:off x="7508274" y="3852141"/>
            <a:ext cx="352872" cy="352872"/>
          </a:xfrm>
          <a:prstGeom prst="ellipse">
            <a:avLst/>
          </a:prstGeom>
          <a:solidFill>
            <a:srgbClr val="7357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latin typeface="微软雅黑" panose="020b0503020204020204" pitchFamily="34" charset="-122"/>
                <a:ea typeface="微软雅黑" panose="020b0503020204020204" pitchFamily="34" charset="-122"/>
              </a:rPr>
              <a:t>2</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8" name="椭圆 27"/>
          <p:cNvSpPr/>
          <p:nvPr/>
        </p:nvSpPr>
        <p:spPr>
          <a:xfrm>
            <a:off x="10992161" y="3852141"/>
            <a:ext cx="352872" cy="352872"/>
          </a:xfrm>
          <a:prstGeom prst="ellipse">
            <a:avLst/>
          </a:prstGeom>
          <a:solidFill>
            <a:srgbClr val="7357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latin typeface="微软雅黑" panose="020b0503020204020204" pitchFamily="34" charset="-122"/>
                <a:ea typeface="微软雅黑" panose="020b0503020204020204" pitchFamily="34" charset="-122"/>
              </a:rPr>
              <a:t>3</a:t>
            </a:r>
            <a:endParaRPr lang="zh-CN" altLang="en-US">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750"/>
                                        <p:tgtEl>
                                          <p:spTgt spid="8"/>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heel(1)">
                                      <p:cBhvr>
                                        <p:cTn id="14" dur="750"/>
                                        <p:tgtEl>
                                          <p:spTgt spid="11"/>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heel(1)">
                                      <p:cBhvr>
                                        <p:cTn id="17" dur="750"/>
                                        <p:tgtEl>
                                          <p:spTgt spid="12"/>
                                        </p:tgtEl>
                                      </p:cBhvr>
                                    </p:animEffect>
                                  </p:childTnLst>
                                </p:cTn>
                              </p:par>
                            </p:childTnLst>
                          </p:cTn>
                        </p:par>
                        <p:par>
                          <p:cTn id="18" fill="hold" nodeType="afterGroup">
                            <p:stCondLst>
                              <p:cond delay="1250"/>
                            </p:stCondLst>
                            <p:childTnLst>
                              <p:par>
                                <p:cTn id="19" presetID="16" presetClass="entr" presetSubtype="2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par>
                          <p:cTn id="28" fill="hold" nodeType="afterGroup">
                            <p:stCondLst>
                              <p:cond delay="1750"/>
                            </p:stCondLst>
                            <p:childTnLst>
                              <p:par>
                                <p:cTn id="29" presetID="2" presetClass="entr" presetSubtype="1"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250" fill="hold"/>
                                        <p:tgtEl>
                                          <p:spTgt spid="17"/>
                                        </p:tgtEl>
                                        <p:attrNameLst>
                                          <p:attrName>ppt_x</p:attrName>
                                        </p:attrNameLst>
                                      </p:cBhvr>
                                      <p:tavLst>
                                        <p:tav tm="0">
                                          <p:val>
                                            <p:strVal val="#ppt_x"/>
                                          </p:val>
                                        </p:tav>
                                        <p:tav tm="100000">
                                          <p:val>
                                            <p:strVal val="#ppt_x"/>
                                          </p:val>
                                        </p:tav>
                                      </p:tavLst>
                                    </p:anim>
                                    <p:anim calcmode="lin" valueType="num">
                                      <p:cBhvr additive="base">
                                        <p:cTn id="32" dur="250" fill="hold"/>
                                        <p:tgtEl>
                                          <p:spTgt spid="17"/>
                                        </p:tgtEl>
                                        <p:attrNameLst>
                                          <p:attrName>ppt_y</p:attrName>
                                        </p:attrNameLst>
                                      </p:cBhvr>
                                      <p:tavLst>
                                        <p:tav tm="0">
                                          <p:val>
                                            <p:strVal val="0-#ppt_h/2"/>
                                          </p:val>
                                        </p:tav>
                                        <p:tav tm="100000">
                                          <p:val>
                                            <p:strVal val="#ppt_y"/>
                                          </p:val>
                                        </p:tav>
                                      </p:tavLst>
                                    </p:anim>
                                  </p:childTnLst>
                                </p:cTn>
                              </p:par>
                            </p:childTnLst>
                          </p:cTn>
                        </p:par>
                        <p:par>
                          <p:cTn id="33" fill="hold" nodeType="afterGroup">
                            <p:stCondLst>
                              <p:cond delay="2000"/>
                            </p:stCondLst>
                            <p:childTnLst>
                              <p:par>
                                <p:cTn id="34" presetID="2" presetClass="entr" presetSubtype="1"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250" fill="hold"/>
                                        <p:tgtEl>
                                          <p:spTgt spid="20"/>
                                        </p:tgtEl>
                                        <p:attrNameLst>
                                          <p:attrName>ppt_x</p:attrName>
                                        </p:attrNameLst>
                                      </p:cBhvr>
                                      <p:tavLst>
                                        <p:tav tm="0">
                                          <p:val>
                                            <p:strVal val="#ppt_x"/>
                                          </p:val>
                                        </p:tav>
                                        <p:tav tm="100000">
                                          <p:val>
                                            <p:strVal val="#ppt_x"/>
                                          </p:val>
                                        </p:tav>
                                      </p:tavLst>
                                    </p:anim>
                                    <p:anim calcmode="lin" valueType="num">
                                      <p:cBhvr additive="base">
                                        <p:cTn id="37" dur="250" fill="hold"/>
                                        <p:tgtEl>
                                          <p:spTgt spid="20"/>
                                        </p:tgtEl>
                                        <p:attrNameLst>
                                          <p:attrName>ppt_y</p:attrName>
                                        </p:attrNameLst>
                                      </p:cBhvr>
                                      <p:tavLst>
                                        <p:tav tm="0">
                                          <p:val>
                                            <p:strVal val="0-#ppt_h/2"/>
                                          </p:val>
                                        </p:tav>
                                        <p:tav tm="100000">
                                          <p:val>
                                            <p:strVal val="#ppt_y"/>
                                          </p:val>
                                        </p:tav>
                                      </p:tavLst>
                                    </p:anim>
                                  </p:childTnLst>
                                </p:cTn>
                              </p:par>
                            </p:childTnLst>
                          </p:cTn>
                        </p:par>
                        <p:par>
                          <p:cTn id="38" fill="hold" nodeType="afterGroup">
                            <p:stCondLst>
                              <p:cond delay="2250"/>
                            </p:stCondLst>
                            <p:childTnLst>
                              <p:par>
                                <p:cTn id="39" presetID="2" presetClass="entr" presetSubtype="1"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250" fill="hold"/>
                                        <p:tgtEl>
                                          <p:spTgt spid="23"/>
                                        </p:tgtEl>
                                        <p:attrNameLst>
                                          <p:attrName>ppt_x</p:attrName>
                                        </p:attrNameLst>
                                      </p:cBhvr>
                                      <p:tavLst>
                                        <p:tav tm="0">
                                          <p:val>
                                            <p:strVal val="#ppt_x"/>
                                          </p:val>
                                        </p:tav>
                                        <p:tav tm="100000">
                                          <p:val>
                                            <p:strVal val="#ppt_x"/>
                                          </p:val>
                                        </p:tav>
                                      </p:tavLst>
                                    </p:anim>
                                    <p:anim calcmode="lin" valueType="num">
                                      <p:cBhvr additive="base">
                                        <p:cTn id="42" dur="250" fill="hold"/>
                                        <p:tgtEl>
                                          <p:spTgt spid="23"/>
                                        </p:tgtEl>
                                        <p:attrNameLst>
                                          <p:attrName>ppt_y</p:attrName>
                                        </p:attrNameLst>
                                      </p:cBhvr>
                                      <p:tavLst>
                                        <p:tav tm="0">
                                          <p:val>
                                            <p:strVal val="0-#ppt_h/2"/>
                                          </p:val>
                                        </p:tav>
                                        <p:tav tm="100000">
                                          <p:val>
                                            <p:strVal val="#ppt_y"/>
                                          </p:val>
                                        </p:tav>
                                      </p:tavLst>
                                    </p:anim>
                                  </p:childTnLst>
                                </p:cTn>
                              </p:par>
                            </p:childTnLst>
                          </p:cTn>
                        </p:par>
                        <p:par>
                          <p:cTn id="43" fill="hold" nodeType="afterGroup">
                            <p:stCondLst>
                              <p:cond delay="2500"/>
                            </p:stCondLst>
                            <p:childTnLst>
                              <p:par>
                                <p:cTn id="44" presetID="2" presetClass="entr" presetSubtype="1"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250" fill="hold"/>
                                        <p:tgtEl>
                                          <p:spTgt spid="26"/>
                                        </p:tgtEl>
                                        <p:attrNameLst>
                                          <p:attrName>ppt_x</p:attrName>
                                        </p:attrNameLst>
                                      </p:cBhvr>
                                      <p:tavLst>
                                        <p:tav tm="0">
                                          <p:val>
                                            <p:strVal val="#ppt_x"/>
                                          </p:val>
                                        </p:tav>
                                        <p:tav tm="100000">
                                          <p:val>
                                            <p:strVal val="#ppt_x"/>
                                          </p:val>
                                        </p:tav>
                                      </p:tavLst>
                                    </p:anim>
                                    <p:anim calcmode="lin" valueType="num">
                                      <p:cBhvr additive="base">
                                        <p:cTn id="47" dur="250" fill="hold"/>
                                        <p:tgtEl>
                                          <p:spTgt spid="26"/>
                                        </p:tgtEl>
                                        <p:attrNameLst>
                                          <p:attrName>ppt_y</p:attrName>
                                        </p:attrNameLst>
                                      </p:cBhvr>
                                      <p:tavLst>
                                        <p:tav tm="0">
                                          <p:val>
                                            <p:strVal val="0-#ppt_h/2"/>
                                          </p:val>
                                        </p:tav>
                                        <p:tav tm="100000">
                                          <p:val>
                                            <p:strVal val="#ppt_y"/>
                                          </p:val>
                                        </p:tav>
                                      </p:tavLst>
                                    </p:anim>
                                  </p:childTnLst>
                                </p:cTn>
                              </p:par>
                            </p:childTnLst>
                          </p:cTn>
                        </p:par>
                        <p:par>
                          <p:cTn id="48" fill="hold" nodeType="afterGroup">
                            <p:stCondLst>
                              <p:cond delay="2750"/>
                            </p:stCondLst>
                            <p:childTnLst>
                              <p:par>
                                <p:cTn id="49" presetID="2" presetClass="entr" presetSubtype="1"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250" fill="hold"/>
                                        <p:tgtEl>
                                          <p:spTgt spid="27"/>
                                        </p:tgtEl>
                                        <p:attrNameLst>
                                          <p:attrName>ppt_x</p:attrName>
                                        </p:attrNameLst>
                                      </p:cBhvr>
                                      <p:tavLst>
                                        <p:tav tm="0">
                                          <p:val>
                                            <p:strVal val="#ppt_x"/>
                                          </p:val>
                                        </p:tav>
                                        <p:tav tm="100000">
                                          <p:val>
                                            <p:strVal val="#ppt_x"/>
                                          </p:val>
                                        </p:tav>
                                      </p:tavLst>
                                    </p:anim>
                                    <p:anim calcmode="lin" valueType="num">
                                      <p:cBhvr additive="base">
                                        <p:cTn id="52" dur="250" fill="hold"/>
                                        <p:tgtEl>
                                          <p:spTgt spid="27"/>
                                        </p:tgtEl>
                                        <p:attrNameLst>
                                          <p:attrName>ppt_y</p:attrName>
                                        </p:attrNameLst>
                                      </p:cBhvr>
                                      <p:tavLst>
                                        <p:tav tm="0">
                                          <p:val>
                                            <p:strVal val="0-#ppt_h/2"/>
                                          </p:val>
                                        </p:tav>
                                        <p:tav tm="100000">
                                          <p:val>
                                            <p:strVal val="#ppt_y"/>
                                          </p:val>
                                        </p:tav>
                                      </p:tavLst>
                                    </p:anim>
                                  </p:childTnLst>
                                </p:cTn>
                              </p:par>
                            </p:childTnLst>
                          </p:cTn>
                        </p:par>
                        <p:par>
                          <p:cTn id="53" fill="hold" nodeType="afterGroup">
                            <p:stCondLst>
                              <p:cond delay="3000"/>
                            </p:stCondLst>
                            <p:childTnLst>
                              <p:par>
                                <p:cTn id="54" presetID="2" presetClass="entr" presetSubtype="1"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250" fill="hold"/>
                                        <p:tgtEl>
                                          <p:spTgt spid="28"/>
                                        </p:tgtEl>
                                        <p:attrNameLst>
                                          <p:attrName>ppt_x</p:attrName>
                                        </p:attrNameLst>
                                      </p:cBhvr>
                                      <p:tavLst>
                                        <p:tav tm="0">
                                          <p:val>
                                            <p:strVal val="#ppt_x"/>
                                          </p:val>
                                        </p:tav>
                                        <p:tav tm="100000">
                                          <p:val>
                                            <p:strVal val="#ppt_x"/>
                                          </p:val>
                                        </p:tav>
                                      </p:tavLst>
                                    </p:anim>
                                    <p:anim calcmode="lin" valueType="num">
                                      <p:cBhvr additive="base">
                                        <p:cTn id="57" dur="25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p:bldP spid="15" grpId="0"/>
      <p:bldP spid="16" grpId="0"/>
      <p:bldP spid="26" grpId="0" animBg="1"/>
      <p:bldP spid="27" grpId="0" animBg="1"/>
      <p:bldP spid="28"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flipH="1">
            <a:off x="1434315" y="1930582"/>
            <a:ext cx="9334105" cy="3916741"/>
            <a:chOff x="1491465" y="2235382"/>
            <a:chExt cx="9334105" cy="3916741"/>
          </a:xfrm>
        </p:grpSpPr>
        <p:grpSp>
          <p:nvGrpSpPr>
            <p:cNvPr id="11" name="组合 10"/>
            <p:cNvGrpSpPr/>
            <p:nvPr/>
          </p:nvGrpSpPr>
          <p:grpSpPr>
            <a:xfrm flipH="1">
              <a:off x="1491466" y="2235382"/>
              <a:ext cx="9334104" cy="2531571"/>
              <a:chOff x="642454" y="2226677"/>
              <a:chExt cx="10265453" cy="2784169"/>
            </a:xfrm>
          </p:grpSpPr>
          <p:grpSp>
            <p:nvGrpSpPr>
              <p:cNvPr id="18" name="Group 34"/>
              <p:cNvGrpSpPr/>
              <p:nvPr/>
            </p:nvGrpSpPr>
            <p:grpSpPr>
              <a:xfrm>
                <a:off x="3631247" y="4751533"/>
                <a:ext cx="5380521" cy="259313"/>
                <a:chOff x="2556570" y="3816577"/>
                <a:chExt cx="4035915" cy="194484"/>
              </a:xfrm>
            </p:grpSpPr>
            <p:grpSp>
              <p:nvGrpSpPr>
                <p:cNvPr id="31" name="Group 50"/>
                <p:cNvGrpSpPr/>
                <p:nvPr/>
              </p:nvGrpSpPr>
              <p:grpSpPr>
                <a:xfrm>
                  <a:off x="2556570" y="3816596"/>
                  <a:ext cx="775473" cy="194452"/>
                  <a:chOff x="2556570" y="3799417"/>
                  <a:chExt cx="775473" cy="194452"/>
                </a:xfrm>
              </p:grpSpPr>
              <p:sp>
                <p:nvSpPr>
                  <p:cNvPr id="41" name="TextBox 19"/>
                  <p:cNvSpPr txBox="1"/>
                  <p:nvPr/>
                </p:nvSpPr>
                <p:spPr>
                  <a:xfrm>
                    <a:off x="3075563" y="3819698"/>
                    <a:ext cx="256480" cy="153888"/>
                  </a:xfrm>
                  <a:prstGeom prst="rect">
                    <a:avLst/>
                  </a:prstGeom>
                  <a:noFill/>
                </p:spPr>
                <p:txBody>
                  <a:bodyPr wrap="none" lIns="0" tIns="0" rIns="0" bIns="0" rtlCol="0" anchor="t">
                    <a:spAutoFit/>
                  </a:bodyPr>
                  <a:lstStyle/>
                  <a:p>
                    <a:pPr algn="ctr"/>
                    <a:r>
                      <a:rPr lang="zh-CN" altLang="en-US" sz="1300" b="1">
                        <a:solidFill>
                          <a:schemeClr val="bg1">
                            <a:lumMod val="65000"/>
                          </a:schemeClr>
                        </a:solidFill>
                        <a:latin typeface="+mn-ea"/>
                      </a:rPr>
                      <a:t>架构</a:t>
                    </a:r>
                    <a:endParaRPr lang="en-US" sz="1300" b="1">
                      <a:solidFill>
                        <a:schemeClr val="bg1">
                          <a:lumMod val="65000"/>
                        </a:schemeClr>
                      </a:solidFill>
                      <a:latin typeface="+mn-ea"/>
                    </a:endParaRPr>
                  </a:p>
                </p:txBody>
              </p:sp>
              <p:sp>
                <p:nvSpPr>
                  <p:cNvPr id="42" name="Oval 62"/>
                  <p:cNvSpPr>
                    <a:spLocks noChangeAspect="1"/>
                  </p:cNvSpPr>
                  <p:nvPr/>
                </p:nvSpPr>
                <p:spPr>
                  <a:xfrm>
                    <a:off x="2556570" y="3799417"/>
                    <a:ext cx="200183" cy="194452"/>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latin typeface="+mn-ea"/>
                    </a:endParaRPr>
                  </a:p>
                </p:txBody>
              </p:sp>
            </p:grpSp>
            <p:grpSp>
              <p:nvGrpSpPr>
                <p:cNvPr id="32" name="Group 45"/>
                <p:cNvGrpSpPr/>
                <p:nvPr/>
              </p:nvGrpSpPr>
              <p:grpSpPr>
                <a:xfrm>
                  <a:off x="3788744" y="3816577"/>
                  <a:ext cx="605947" cy="194452"/>
                  <a:chOff x="3966042" y="3832657"/>
                  <a:chExt cx="605947" cy="194452"/>
                </a:xfrm>
              </p:grpSpPr>
              <p:sp>
                <p:nvSpPr>
                  <p:cNvPr id="39" name="TextBox 17"/>
                  <p:cNvSpPr txBox="1"/>
                  <p:nvPr/>
                </p:nvSpPr>
                <p:spPr>
                  <a:xfrm>
                    <a:off x="4315509" y="3852938"/>
                    <a:ext cx="256480" cy="153888"/>
                  </a:xfrm>
                  <a:prstGeom prst="rect">
                    <a:avLst/>
                  </a:prstGeom>
                  <a:noFill/>
                </p:spPr>
                <p:txBody>
                  <a:bodyPr wrap="none" lIns="0" tIns="0" rIns="0" bIns="0" rtlCol="0" anchor="t">
                    <a:spAutoFit/>
                  </a:bodyPr>
                  <a:lstStyle/>
                  <a:p>
                    <a:pPr algn="ctr"/>
                    <a:r>
                      <a:rPr lang="zh-CN" altLang="en-US" sz="1300" b="1">
                        <a:solidFill>
                          <a:schemeClr val="bg1">
                            <a:lumMod val="65000"/>
                          </a:schemeClr>
                        </a:solidFill>
                        <a:latin typeface="+mn-ea"/>
                      </a:rPr>
                      <a:t>分析</a:t>
                    </a:r>
                    <a:endParaRPr lang="en-US" sz="1300" b="1">
                      <a:solidFill>
                        <a:schemeClr val="bg1">
                          <a:lumMod val="65000"/>
                        </a:schemeClr>
                      </a:solidFill>
                      <a:latin typeface="+mn-ea"/>
                    </a:endParaRPr>
                  </a:p>
                </p:txBody>
              </p:sp>
              <p:sp>
                <p:nvSpPr>
                  <p:cNvPr id="40" name="Oval 58"/>
                  <p:cNvSpPr>
                    <a:spLocks noChangeAspect="1"/>
                  </p:cNvSpPr>
                  <p:nvPr/>
                </p:nvSpPr>
                <p:spPr>
                  <a:xfrm>
                    <a:off x="3966042" y="3832657"/>
                    <a:ext cx="200183" cy="194452"/>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latin typeface="+mn-ea"/>
                    </a:endParaRPr>
                  </a:p>
                </p:txBody>
              </p:sp>
            </p:grpSp>
            <p:grpSp>
              <p:nvGrpSpPr>
                <p:cNvPr id="33" name="Group 37"/>
                <p:cNvGrpSpPr/>
                <p:nvPr/>
              </p:nvGrpSpPr>
              <p:grpSpPr>
                <a:xfrm>
                  <a:off x="4681480" y="3816592"/>
                  <a:ext cx="710558" cy="194452"/>
                  <a:chOff x="4742712" y="3833771"/>
                  <a:chExt cx="710558" cy="194452"/>
                </a:xfrm>
              </p:grpSpPr>
              <p:sp>
                <p:nvSpPr>
                  <p:cNvPr id="37" name="TextBox 15"/>
                  <p:cNvSpPr txBox="1"/>
                  <p:nvPr/>
                </p:nvSpPr>
                <p:spPr>
                  <a:xfrm>
                    <a:off x="5222438" y="3861746"/>
                    <a:ext cx="230832" cy="138499"/>
                  </a:xfrm>
                  <a:prstGeom prst="rect">
                    <a:avLst/>
                  </a:prstGeom>
                  <a:noFill/>
                </p:spPr>
                <p:txBody>
                  <a:bodyPr wrap="none" lIns="0" tIns="0" rIns="0" bIns="0" rtlCol="0" anchor="t">
                    <a:spAutoFit/>
                  </a:bodyPr>
                  <a:lstStyle/>
                  <a:p>
                    <a:pPr algn="ctr"/>
                    <a:r>
                      <a:rPr lang="zh-CN" altLang="en-US" sz="1200" b="1">
                        <a:solidFill>
                          <a:schemeClr val="bg1">
                            <a:lumMod val="65000"/>
                          </a:schemeClr>
                        </a:solidFill>
                        <a:latin typeface="+mn-ea"/>
                      </a:rPr>
                      <a:t>完善</a:t>
                    </a:r>
                    <a:endParaRPr lang="en-US" sz="1200" b="1">
                      <a:solidFill>
                        <a:schemeClr val="bg1">
                          <a:lumMod val="65000"/>
                        </a:schemeClr>
                      </a:solidFill>
                      <a:latin typeface="+mn-ea"/>
                    </a:endParaRPr>
                  </a:p>
                </p:txBody>
              </p:sp>
              <p:sp>
                <p:nvSpPr>
                  <p:cNvPr id="38" name="Oval 55"/>
                  <p:cNvSpPr>
                    <a:spLocks noChangeAspect="1"/>
                  </p:cNvSpPr>
                  <p:nvPr/>
                </p:nvSpPr>
                <p:spPr>
                  <a:xfrm>
                    <a:off x="4742712" y="3833771"/>
                    <a:ext cx="200183" cy="194452"/>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latin typeface="+mn-ea"/>
                    </a:endParaRPr>
                  </a:p>
                </p:txBody>
              </p:sp>
            </p:grpSp>
            <p:grpSp>
              <p:nvGrpSpPr>
                <p:cNvPr id="34" name="Group 41"/>
                <p:cNvGrpSpPr/>
                <p:nvPr/>
              </p:nvGrpSpPr>
              <p:grpSpPr>
                <a:xfrm>
                  <a:off x="5809470" y="3816609"/>
                  <a:ext cx="783015" cy="194452"/>
                  <a:chOff x="5809470" y="3833788"/>
                  <a:chExt cx="783015" cy="194452"/>
                </a:xfrm>
              </p:grpSpPr>
              <p:sp>
                <p:nvSpPr>
                  <p:cNvPr id="35" name="TextBox 13"/>
                  <p:cNvSpPr txBox="1"/>
                  <p:nvPr/>
                </p:nvSpPr>
                <p:spPr>
                  <a:xfrm>
                    <a:off x="6361653" y="3861763"/>
                    <a:ext cx="230832" cy="138499"/>
                  </a:xfrm>
                  <a:prstGeom prst="rect">
                    <a:avLst/>
                  </a:prstGeom>
                  <a:noFill/>
                </p:spPr>
                <p:txBody>
                  <a:bodyPr wrap="none" lIns="0" tIns="0" rIns="0" bIns="0" rtlCol="0" anchor="t">
                    <a:spAutoFit/>
                  </a:bodyPr>
                  <a:lstStyle/>
                  <a:p>
                    <a:pPr algn="ctr"/>
                    <a:r>
                      <a:rPr lang="zh-CN" altLang="en-US" sz="1200" b="1">
                        <a:solidFill>
                          <a:schemeClr val="bg1">
                            <a:lumMod val="65000"/>
                          </a:schemeClr>
                        </a:solidFill>
                        <a:latin typeface="+mn-ea"/>
                      </a:rPr>
                      <a:t>重建</a:t>
                    </a:r>
                    <a:endParaRPr lang="en-US" sz="1200" b="1">
                      <a:solidFill>
                        <a:schemeClr val="bg1">
                          <a:lumMod val="65000"/>
                        </a:schemeClr>
                      </a:solidFill>
                      <a:latin typeface="+mn-ea"/>
                    </a:endParaRPr>
                  </a:p>
                </p:txBody>
              </p:sp>
              <p:sp>
                <p:nvSpPr>
                  <p:cNvPr id="36" name="Oval 47"/>
                  <p:cNvSpPr>
                    <a:spLocks noChangeAspect="1"/>
                  </p:cNvSpPr>
                  <p:nvPr/>
                </p:nvSpPr>
                <p:spPr>
                  <a:xfrm>
                    <a:off x="5809470" y="3833788"/>
                    <a:ext cx="200183" cy="194452"/>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latin typeface="+mn-ea"/>
                    </a:endParaRPr>
                  </a:p>
                </p:txBody>
              </p:sp>
            </p:grpSp>
          </p:grpSp>
          <p:grpSp>
            <p:nvGrpSpPr>
              <p:cNvPr id="19" name="Group 64"/>
              <p:cNvGrpSpPr/>
              <p:nvPr/>
            </p:nvGrpSpPr>
            <p:grpSpPr>
              <a:xfrm>
                <a:off x="642454" y="2226677"/>
                <a:ext cx="1996737" cy="2095228"/>
                <a:chOff x="481903" y="1398545"/>
                <a:chExt cx="1497748" cy="1571421"/>
              </a:xfrm>
            </p:grpSpPr>
            <p:sp>
              <p:nvSpPr>
                <p:cNvPr id="29" name="Freeform 50"/>
                <p:cNvSpPr/>
                <p:nvPr/>
              </p:nvSpPr>
              <p:spPr>
                <a:xfrm rot="5400000">
                  <a:off x="506952" y="1497267"/>
                  <a:ext cx="1571421" cy="1373977"/>
                </a:xfrm>
                <a:custGeom>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73572B"/>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7" tIns="217500" rIns="435411" bIns="217500" numCol="1" spcCol="1270" anchor="ctr" anchorCtr="0">
                  <a:noAutofit/>
                </a:bodyPr>
                <a:lstStyle/>
                <a:p>
                  <a:pPr marL="228600" lvl="1" indent="-228600" defTabSz="1066165">
                    <a:lnSpc>
                      <a:spcPct val="90000"/>
                    </a:lnSpc>
                    <a:spcBef>
                      <a:spcPct val="0"/>
                    </a:spcBef>
                    <a:spcAft>
                      <a:spcPct val="15000"/>
                    </a:spcAft>
                  </a:pPr>
                  <a:endParaRPr lang="en-US" sz="6400">
                    <a:solidFill>
                      <a:schemeClr val="bg1">
                        <a:lumMod val="65000"/>
                      </a:schemeClr>
                    </a:solidFill>
                    <a:latin typeface="Agency FB" panose="020b0503020202020204" pitchFamily="34" charset="0"/>
                  </a:endParaRPr>
                </a:p>
              </p:txBody>
            </p:sp>
            <p:sp>
              <p:nvSpPr>
                <p:cNvPr id="30" name="Freeform 51"/>
                <p:cNvSpPr/>
                <p:nvPr/>
              </p:nvSpPr>
              <p:spPr>
                <a:xfrm>
                  <a:off x="481903" y="1791349"/>
                  <a:ext cx="785812" cy="785812"/>
                </a:xfrm>
                <a:custGeom>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rgbClr val="73572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a:solidFill>
                        <a:schemeClr val="bg1">
                          <a:lumMod val="65000"/>
                        </a:schemeClr>
                      </a:solidFill>
                      <a:latin typeface="Agency FB" panose="020b0503020202020204" pitchFamily="34" charset="0"/>
                    </a:rPr>
                    <a:t>01</a:t>
                  </a:r>
                  <a:endParaRPr lang="en-US" sz="3700">
                    <a:solidFill>
                      <a:schemeClr val="bg1">
                        <a:lumMod val="65000"/>
                      </a:schemeClr>
                    </a:solidFill>
                    <a:latin typeface="Agency FB" panose="020b0503020202020204" pitchFamily="34" charset="0"/>
                  </a:endParaRPr>
                </a:p>
              </p:txBody>
            </p:sp>
          </p:grpSp>
          <p:grpSp>
            <p:nvGrpSpPr>
              <p:cNvPr id="20" name="Group 68"/>
              <p:cNvGrpSpPr/>
              <p:nvPr/>
            </p:nvGrpSpPr>
            <p:grpSpPr>
              <a:xfrm>
                <a:off x="3392440" y="2226677"/>
                <a:ext cx="1996738" cy="2095228"/>
                <a:chOff x="2544661" y="1398545"/>
                <a:chExt cx="1497749" cy="1571421"/>
              </a:xfrm>
            </p:grpSpPr>
            <p:sp>
              <p:nvSpPr>
                <p:cNvPr id="27" name="Freeform 52"/>
                <p:cNvSpPr/>
                <p:nvPr/>
              </p:nvSpPr>
              <p:spPr>
                <a:xfrm rot="5400000">
                  <a:off x="2569711" y="1497267"/>
                  <a:ext cx="1571421" cy="1373977"/>
                </a:xfrm>
                <a:custGeom>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73572B"/>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800">
                    <a:solidFill>
                      <a:schemeClr val="bg1">
                        <a:lumMod val="65000"/>
                      </a:schemeClr>
                    </a:solidFill>
                    <a:latin typeface="Agency FB" panose="020b0503020202020204" pitchFamily="34" charset="0"/>
                  </a:endParaRPr>
                </a:p>
              </p:txBody>
            </p:sp>
            <p:sp>
              <p:nvSpPr>
                <p:cNvPr id="28" name="Freeform 53"/>
                <p:cNvSpPr/>
                <p:nvPr/>
              </p:nvSpPr>
              <p:spPr>
                <a:xfrm>
                  <a:off x="2544661" y="1791349"/>
                  <a:ext cx="785812" cy="785812"/>
                </a:xfrm>
                <a:custGeom>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rgbClr val="73572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a:solidFill>
                        <a:schemeClr val="bg1">
                          <a:lumMod val="65000"/>
                        </a:schemeClr>
                      </a:solidFill>
                      <a:latin typeface="Agency FB" panose="020b0503020202020204" pitchFamily="34" charset="0"/>
                    </a:rPr>
                    <a:t>02</a:t>
                  </a:r>
                  <a:endParaRPr lang="en-US" sz="3700">
                    <a:solidFill>
                      <a:schemeClr val="bg1">
                        <a:lumMod val="65000"/>
                      </a:schemeClr>
                    </a:solidFill>
                    <a:latin typeface="Agency FB" panose="020b0503020202020204" pitchFamily="34" charset="0"/>
                  </a:endParaRPr>
                </a:p>
              </p:txBody>
            </p:sp>
          </p:grpSp>
          <p:grpSp>
            <p:nvGrpSpPr>
              <p:cNvPr id="21" name="Group 69"/>
              <p:cNvGrpSpPr/>
              <p:nvPr/>
            </p:nvGrpSpPr>
            <p:grpSpPr>
              <a:xfrm>
                <a:off x="6142421" y="2226678"/>
                <a:ext cx="1996737" cy="2095228"/>
                <a:chOff x="4607419" y="1398546"/>
                <a:chExt cx="1497748" cy="1571421"/>
              </a:xfrm>
            </p:grpSpPr>
            <p:sp>
              <p:nvSpPr>
                <p:cNvPr id="25" name="Freeform 54"/>
                <p:cNvSpPr/>
                <p:nvPr/>
              </p:nvSpPr>
              <p:spPr>
                <a:xfrm rot="5400000">
                  <a:off x="4632468" y="1497268"/>
                  <a:ext cx="1571421" cy="1373977"/>
                </a:xfrm>
                <a:custGeom>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73572B"/>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800">
                    <a:solidFill>
                      <a:schemeClr val="bg1">
                        <a:lumMod val="65000"/>
                      </a:schemeClr>
                    </a:solidFill>
                    <a:latin typeface="Agency FB" panose="020b0503020202020204" pitchFamily="34" charset="0"/>
                  </a:endParaRPr>
                </a:p>
              </p:txBody>
            </p:sp>
            <p:sp>
              <p:nvSpPr>
                <p:cNvPr id="26" name="Freeform 56"/>
                <p:cNvSpPr/>
                <p:nvPr/>
              </p:nvSpPr>
              <p:spPr>
                <a:xfrm>
                  <a:off x="4607419" y="1791349"/>
                  <a:ext cx="785812" cy="785812"/>
                </a:xfrm>
                <a:custGeom>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rgbClr val="73572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a:solidFill>
                        <a:schemeClr val="bg1">
                          <a:lumMod val="65000"/>
                        </a:schemeClr>
                      </a:solidFill>
                      <a:latin typeface="Agency FB" panose="020b0503020202020204" pitchFamily="34" charset="0"/>
                    </a:rPr>
                    <a:t>03</a:t>
                  </a:r>
                  <a:endParaRPr lang="en-US" sz="3700">
                    <a:solidFill>
                      <a:schemeClr val="bg1">
                        <a:lumMod val="65000"/>
                      </a:schemeClr>
                    </a:solidFill>
                    <a:latin typeface="Agency FB" panose="020b0503020202020204" pitchFamily="34" charset="0"/>
                  </a:endParaRPr>
                </a:p>
              </p:txBody>
            </p:sp>
          </p:grpSp>
          <p:grpSp>
            <p:nvGrpSpPr>
              <p:cNvPr id="22" name="Group 70"/>
              <p:cNvGrpSpPr/>
              <p:nvPr/>
            </p:nvGrpSpPr>
            <p:grpSpPr>
              <a:xfrm>
                <a:off x="8911170" y="2226678"/>
                <a:ext cx="1996737" cy="2095228"/>
                <a:chOff x="6684248" y="1398546"/>
                <a:chExt cx="1497748" cy="1571421"/>
              </a:xfrm>
            </p:grpSpPr>
            <p:sp>
              <p:nvSpPr>
                <p:cNvPr id="23" name="Freeform 59"/>
                <p:cNvSpPr/>
                <p:nvPr/>
              </p:nvSpPr>
              <p:spPr>
                <a:xfrm rot="5400000">
                  <a:off x="6709297" y="1497268"/>
                  <a:ext cx="1571421" cy="1373977"/>
                </a:xfrm>
                <a:custGeom>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73572B"/>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300">
                    <a:solidFill>
                      <a:schemeClr val="bg1">
                        <a:lumMod val="65000"/>
                      </a:schemeClr>
                    </a:solidFill>
                    <a:latin typeface="Agency FB" panose="020b0503020202020204" pitchFamily="34" charset="0"/>
                  </a:endParaRPr>
                </a:p>
              </p:txBody>
            </p:sp>
            <p:sp>
              <p:nvSpPr>
                <p:cNvPr id="24" name="Freeform 61"/>
                <p:cNvSpPr/>
                <p:nvPr/>
              </p:nvSpPr>
              <p:spPr>
                <a:xfrm>
                  <a:off x="6684248" y="1791349"/>
                  <a:ext cx="785812" cy="785812"/>
                </a:xfrm>
                <a:custGeom>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rgbClr val="73572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a:solidFill>
                        <a:schemeClr val="bg1">
                          <a:lumMod val="65000"/>
                        </a:schemeClr>
                      </a:solidFill>
                      <a:latin typeface="Agency FB" panose="020b0503020202020204" pitchFamily="34" charset="0"/>
                    </a:rPr>
                    <a:t>04</a:t>
                  </a:r>
                  <a:endParaRPr lang="en-US" sz="3700">
                    <a:solidFill>
                      <a:schemeClr val="bg1">
                        <a:lumMod val="65000"/>
                      </a:schemeClr>
                    </a:solidFill>
                    <a:latin typeface="Agency FB" panose="020b0503020202020204" pitchFamily="34" charset="0"/>
                  </a:endParaRPr>
                </a:p>
              </p:txBody>
            </p:sp>
          </p:grpSp>
        </p:grpSp>
        <p:sp>
          <p:nvSpPr>
            <p:cNvPr id="12" name="矩形 11"/>
            <p:cNvSpPr/>
            <p:nvPr/>
          </p:nvSpPr>
          <p:spPr>
            <a:xfrm>
              <a:off x="1491465" y="5065081"/>
              <a:ext cx="9334105" cy="1087042"/>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4"/>
            <p:cNvSpPr txBox="1"/>
            <p:nvPr/>
          </p:nvSpPr>
          <p:spPr>
            <a:xfrm>
              <a:off x="2299360" y="5238478"/>
              <a:ext cx="7715562" cy="737235"/>
            </a:xfrm>
            <a:prstGeom prst="rect">
              <a:avLst/>
            </a:prstGeom>
            <a:noFill/>
          </p:spPr>
          <p:txBody>
            <a:bodyPr wrap="square" rtlCol="0">
              <a:spAutoFit/>
            </a:bodyPr>
            <a:lstStyle/>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sp>
          <p:nvSpPr>
            <p:cNvPr id="15" name="TextBox 15"/>
            <p:cNvSpPr txBox="1"/>
            <p:nvPr/>
          </p:nvSpPr>
          <p:spPr>
            <a:xfrm>
              <a:off x="1883108" y="5091525"/>
              <a:ext cx="936920" cy="830997"/>
            </a:xfrm>
            <a:prstGeom prst="rect">
              <a:avLst/>
            </a:prstGeom>
            <a:noFill/>
          </p:spPr>
          <p:txBody>
            <a:bodyPr wrap="square" rtlCol="0">
              <a:spAutoFit/>
            </a:bodyPr>
            <a:lstStyle/>
            <a:p>
              <a:r>
                <a:rPr lang="en-US" altLang="zh-CN" sz="4800" b="1">
                  <a:solidFill>
                    <a:schemeClr val="bg1"/>
                  </a:solidFill>
                </a:rPr>
                <a:t>”</a:t>
              </a:r>
              <a:endParaRPr lang="zh-CN" altLang="en-US" sz="4800" b="1">
                <a:solidFill>
                  <a:schemeClr val="bg1"/>
                </a:solidFill>
              </a:endParaRPr>
            </a:p>
          </p:txBody>
        </p:sp>
        <p:sp>
          <p:nvSpPr>
            <p:cNvPr id="16" name="TextBox 16"/>
            <p:cNvSpPr txBox="1"/>
            <p:nvPr/>
          </p:nvSpPr>
          <p:spPr>
            <a:xfrm>
              <a:off x="2367039" y="5776212"/>
              <a:ext cx="7398272" cy="306705"/>
            </a:xfrm>
            <a:prstGeom prst="rect">
              <a:avLst/>
            </a:prstGeom>
            <a:noFill/>
          </p:spPr>
          <p:txBody>
            <a:bodyPr wrap="square" rtlCol="0">
              <a:spAutoFit/>
            </a:bodyPr>
            <a:lstStyle/>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cxnSp>
          <p:nvCxnSpPr>
            <p:cNvPr id="17" name="直接连接符 16"/>
            <p:cNvCxnSpPr/>
            <p:nvPr/>
          </p:nvCxnSpPr>
          <p:spPr>
            <a:xfrm>
              <a:off x="2263034" y="5721889"/>
              <a:ext cx="7502276"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3438743" y="3307657"/>
            <a:ext cx="1655967" cy="1656566"/>
            <a:chOff x="2380844" y="2104214"/>
            <a:chExt cx="1242137" cy="1242137"/>
          </a:xfrm>
          <a:solidFill>
            <a:srgbClr val="73572B"/>
          </a:solidFill>
        </p:grpSpPr>
        <p:sp>
          <p:nvSpPr>
            <p:cNvPr id="11" name="椭圆 10"/>
            <p:cNvSpPr/>
            <p:nvPr/>
          </p:nvSpPr>
          <p:spPr>
            <a:xfrm>
              <a:off x="2380844" y="2104214"/>
              <a:ext cx="1242137" cy="1242137"/>
            </a:xfrm>
            <a:prstGeom prst="ellipse">
              <a:avLst/>
            </a:prstGeom>
            <a:grp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12" name="TextBox 23"/>
            <p:cNvSpPr txBox="1"/>
            <p:nvPr/>
          </p:nvSpPr>
          <p:spPr>
            <a:xfrm>
              <a:off x="2680821" y="2593236"/>
              <a:ext cx="692828" cy="392324"/>
            </a:xfrm>
            <a:prstGeom prst="rect">
              <a:avLst/>
            </a:prstGeom>
            <a:grpFill/>
            <a:ln>
              <a:noFill/>
            </a:ln>
          </p:spPr>
          <p:txBody>
            <a:bodyPr wrap="none" rtlCol="0">
              <a:spAutoFit/>
            </a:bodyPr>
            <a:lstStyle/>
            <a:p>
              <a:r>
                <a:rPr lang="en-US" altLang="zh-CN" sz="2800">
                  <a:solidFill>
                    <a:schemeClr val="bg1"/>
                  </a:solidFill>
                  <a:latin typeface="方正正中黑简体" panose="02000000000000000000" pitchFamily="2" charset="-122"/>
                  <a:ea typeface="方正正中黑简体" panose="02000000000000000000" pitchFamily="2" charset="-122"/>
                </a:rPr>
                <a:t>75%</a:t>
              </a:r>
              <a:endParaRPr lang="zh-CN" altLang="en-US" sz="2800">
                <a:solidFill>
                  <a:schemeClr val="bg1"/>
                </a:solidFill>
                <a:latin typeface="方正正中黑简体" panose="02000000000000000000" pitchFamily="2" charset="-122"/>
                <a:ea typeface="方正正中黑简体" panose="02000000000000000000" pitchFamily="2" charset="-122"/>
              </a:endParaRPr>
            </a:p>
          </p:txBody>
        </p:sp>
      </p:grpSp>
      <p:cxnSp>
        <p:nvCxnSpPr>
          <p:cNvPr id="13" name="直接连接符 12"/>
          <p:cNvCxnSpPr/>
          <p:nvPr/>
        </p:nvCxnSpPr>
        <p:spPr>
          <a:xfrm flipH="1" flipV="1">
            <a:off x="4266725" y="2755467"/>
            <a:ext cx="0" cy="50417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3695850" y="2755466"/>
            <a:ext cx="57087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flipV="1">
            <a:off x="5507814" y="2755467"/>
            <a:ext cx="0" cy="50417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507815" y="2755466"/>
            <a:ext cx="31743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6825231" y="4988229"/>
            <a:ext cx="0" cy="50417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3695848" y="5492402"/>
            <a:ext cx="31293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8111264" y="4988230"/>
            <a:ext cx="0" cy="50417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8111264" y="5492403"/>
            <a:ext cx="57087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TextBox 32"/>
          <p:cNvSpPr txBox="1"/>
          <p:nvPr/>
        </p:nvSpPr>
        <p:spPr>
          <a:xfrm>
            <a:off x="1606295" y="2203695"/>
            <a:ext cx="1323433" cy="338550"/>
          </a:xfrm>
          <a:prstGeom prst="rect">
            <a:avLst/>
          </a:prstGeom>
          <a:noFill/>
        </p:spPr>
        <p:txBody>
          <a:bodyPr wrap="none" lIns="121917" tIns="60958" rIns="121917" bIns="60958" rtlCol="0">
            <a:spAutoFit/>
          </a:bodyPr>
          <a:lstStyle/>
          <a:p>
            <a:r>
              <a:rPr lang="zh-CN" altLang="en-US" sz="1400">
                <a:solidFill>
                  <a:schemeClr val="bg1">
                    <a:lumMod val="50000"/>
                  </a:schemeClr>
                </a:solidFill>
                <a:latin typeface="方正正中黑简体" panose="02000000000000000000" pitchFamily="2" charset="-122"/>
                <a:ea typeface="方正正中黑简体" panose="02000000000000000000" pitchFamily="2" charset="-122"/>
              </a:rPr>
              <a:t>添加标题内容</a:t>
            </a:r>
            <a:endParaRPr lang="zh-CN" altLang="en-US" sz="1400">
              <a:solidFill>
                <a:schemeClr val="bg1">
                  <a:lumMod val="50000"/>
                </a:schemeClr>
              </a:solidFill>
              <a:latin typeface="方正正中黑简体" panose="02000000000000000000" pitchFamily="2" charset="-122"/>
              <a:ea typeface="方正正中黑简体" panose="02000000000000000000" pitchFamily="2" charset="-122"/>
            </a:endParaRPr>
          </a:p>
        </p:txBody>
      </p:sp>
      <p:sp>
        <p:nvSpPr>
          <p:cNvPr id="23" name="矩形 22"/>
          <p:cNvSpPr/>
          <p:nvPr/>
        </p:nvSpPr>
        <p:spPr>
          <a:xfrm>
            <a:off x="1606295" y="2663899"/>
            <a:ext cx="2703659" cy="630938"/>
          </a:xfrm>
          <a:prstGeom prst="rect">
            <a:avLst/>
          </a:prstGeom>
        </p:spPr>
        <p:txBody>
          <a:bodyPr wrap="square" lIns="121917" tIns="60958" rIns="121917" bIns="60958">
            <a:spAutoFit/>
          </a:bodyPr>
          <a:lstStyle/>
          <a:p>
            <a:r>
              <a:rPr lang="zh-CN" altLang="en-US" sz="1100">
                <a:solidFill>
                  <a:schemeClr val="bg1">
                    <a:lumMod val="50000"/>
                  </a:schemeClr>
                </a:solidFill>
                <a:latin typeface="方正黑体简体" panose="03000509000000000000" pitchFamily="65" charset="-122"/>
                <a:ea typeface="方正黑体简体" panose="03000509000000000000" pitchFamily="65" charset="-122"/>
              </a:rPr>
              <a:t>单击此处添加文本内容，单击</a:t>
            </a:r>
            <a:endParaRPr lang="en-US" altLang="zh-CN" sz="1100">
              <a:solidFill>
                <a:schemeClr val="bg1">
                  <a:lumMod val="50000"/>
                </a:schemeClr>
              </a:solidFill>
              <a:latin typeface="方正黑体简体" panose="03000509000000000000" pitchFamily="65" charset="-122"/>
              <a:ea typeface="方正黑体简体" panose="03000509000000000000" pitchFamily="65" charset="-122"/>
            </a:endParaRPr>
          </a:p>
          <a:p>
            <a:r>
              <a:rPr lang="zh-CN" altLang="en-US" sz="1100">
                <a:solidFill>
                  <a:schemeClr val="bg1">
                    <a:lumMod val="50000"/>
                  </a:schemeClr>
                </a:solidFill>
                <a:latin typeface="方正黑体简体" panose="03000509000000000000" pitchFamily="65" charset="-122"/>
                <a:ea typeface="方正黑体简体" panose="03000509000000000000" pitchFamily="65" charset="-122"/>
              </a:rPr>
              <a:t>此处添加文本内容，单击此处</a:t>
            </a:r>
            <a:endParaRPr lang="en-US" altLang="zh-CN" sz="1100">
              <a:solidFill>
                <a:schemeClr val="bg1">
                  <a:lumMod val="50000"/>
                </a:schemeClr>
              </a:solidFill>
              <a:latin typeface="方正黑体简体" panose="03000509000000000000" pitchFamily="65" charset="-122"/>
              <a:ea typeface="方正黑体简体" panose="03000509000000000000" pitchFamily="65" charset="-122"/>
            </a:endParaRPr>
          </a:p>
          <a:p>
            <a:r>
              <a:rPr lang="zh-CN" altLang="en-US" sz="1100">
                <a:solidFill>
                  <a:schemeClr val="bg1">
                    <a:lumMod val="50000"/>
                  </a:schemeClr>
                </a:solidFill>
                <a:latin typeface="方正黑体简体" panose="03000509000000000000" pitchFamily="65" charset="-122"/>
                <a:ea typeface="方正黑体简体" panose="03000509000000000000" pitchFamily="65" charset="-122"/>
              </a:rPr>
              <a:t>添加文本内容，单击此处添加</a:t>
            </a:r>
            <a:endParaRPr lang="en-US" altLang="zh-CN" sz="1100">
              <a:solidFill>
                <a:schemeClr val="bg1">
                  <a:lumMod val="50000"/>
                </a:schemeClr>
              </a:solidFill>
              <a:latin typeface="方正黑体简体" panose="03000509000000000000" pitchFamily="65" charset="-122"/>
              <a:ea typeface="方正黑体简体" panose="03000509000000000000" pitchFamily="65" charset="-122"/>
            </a:endParaRPr>
          </a:p>
        </p:txBody>
      </p:sp>
      <p:sp>
        <p:nvSpPr>
          <p:cNvPr id="24" name="TextBox 34"/>
          <p:cNvSpPr txBox="1"/>
          <p:nvPr/>
        </p:nvSpPr>
        <p:spPr>
          <a:xfrm>
            <a:off x="1606295" y="4892883"/>
            <a:ext cx="1323433" cy="338550"/>
          </a:xfrm>
          <a:prstGeom prst="rect">
            <a:avLst/>
          </a:prstGeom>
          <a:noFill/>
        </p:spPr>
        <p:txBody>
          <a:bodyPr wrap="none" lIns="121917" tIns="60958" rIns="121917" bIns="60958" rtlCol="0">
            <a:spAutoFit/>
          </a:bodyPr>
          <a:lstStyle/>
          <a:p>
            <a:r>
              <a:rPr lang="zh-CN" altLang="en-US" sz="1400">
                <a:solidFill>
                  <a:schemeClr val="bg1">
                    <a:lumMod val="50000"/>
                  </a:schemeClr>
                </a:solidFill>
                <a:latin typeface="方正正中黑简体" panose="02000000000000000000" pitchFamily="2" charset="-122"/>
                <a:ea typeface="方正正中黑简体" panose="02000000000000000000" pitchFamily="2" charset="-122"/>
              </a:rPr>
              <a:t>添加标题内容</a:t>
            </a:r>
            <a:endParaRPr lang="zh-CN" altLang="en-US" sz="1400">
              <a:solidFill>
                <a:schemeClr val="bg1">
                  <a:lumMod val="50000"/>
                </a:schemeClr>
              </a:solidFill>
              <a:latin typeface="方正正中黑简体" panose="02000000000000000000" pitchFamily="2" charset="-122"/>
              <a:ea typeface="方正正中黑简体" panose="02000000000000000000" pitchFamily="2" charset="-122"/>
            </a:endParaRPr>
          </a:p>
        </p:txBody>
      </p:sp>
      <p:sp>
        <p:nvSpPr>
          <p:cNvPr id="25" name="矩形 24"/>
          <p:cNvSpPr/>
          <p:nvPr/>
        </p:nvSpPr>
        <p:spPr>
          <a:xfrm>
            <a:off x="1606295" y="5353087"/>
            <a:ext cx="2703659" cy="630938"/>
          </a:xfrm>
          <a:prstGeom prst="rect">
            <a:avLst/>
          </a:prstGeom>
        </p:spPr>
        <p:txBody>
          <a:bodyPr wrap="square" lIns="121917" tIns="60958" rIns="121917" bIns="60958">
            <a:spAutoFit/>
          </a:bodyPr>
          <a:lstStyle/>
          <a:p>
            <a:r>
              <a:rPr lang="zh-CN" altLang="en-US" sz="1100">
                <a:solidFill>
                  <a:schemeClr val="bg1">
                    <a:lumMod val="50000"/>
                  </a:schemeClr>
                </a:solidFill>
                <a:latin typeface="方正黑体简体" panose="03000509000000000000" pitchFamily="65" charset="-122"/>
                <a:ea typeface="方正黑体简体" panose="03000509000000000000" pitchFamily="65" charset="-122"/>
              </a:rPr>
              <a:t>单击此处添加文本内容，单击</a:t>
            </a:r>
            <a:endParaRPr lang="en-US" altLang="zh-CN" sz="1100">
              <a:solidFill>
                <a:schemeClr val="bg1">
                  <a:lumMod val="50000"/>
                </a:schemeClr>
              </a:solidFill>
              <a:latin typeface="方正黑体简体" panose="03000509000000000000" pitchFamily="65" charset="-122"/>
              <a:ea typeface="方正黑体简体" panose="03000509000000000000" pitchFamily="65" charset="-122"/>
            </a:endParaRPr>
          </a:p>
          <a:p>
            <a:r>
              <a:rPr lang="zh-CN" altLang="en-US" sz="1100">
                <a:solidFill>
                  <a:schemeClr val="bg1">
                    <a:lumMod val="50000"/>
                  </a:schemeClr>
                </a:solidFill>
                <a:latin typeface="方正黑体简体" panose="03000509000000000000" pitchFamily="65" charset="-122"/>
                <a:ea typeface="方正黑体简体" panose="03000509000000000000" pitchFamily="65" charset="-122"/>
              </a:rPr>
              <a:t>此处添加文本内容，单击此处</a:t>
            </a:r>
            <a:endParaRPr lang="en-US" altLang="zh-CN" sz="1100">
              <a:solidFill>
                <a:schemeClr val="bg1">
                  <a:lumMod val="50000"/>
                </a:schemeClr>
              </a:solidFill>
              <a:latin typeface="方正黑体简体" panose="03000509000000000000" pitchFamily="65" charset="-122"/>
              <a:ea typeface="方正黑体简体" panose="03000509000000000000" pitchFamily="65" charset="-122"/>
            </a:endParaRPr>
          </a:p>
          <a:p>
            <a:r>
              <a:rPr lang="zh-CN" altLang="en-US" sz="1100">
                <a:solidFill>
                  <a:schemeClr val="bg1">
                    <a:lumMod val="50000"/>
                  </a:schemeClr>
                </a:solidFill>
                <a:latin typeface="方正黑体简体" panose="03000509000000000000" pitchFamily="65" charset="-122"/>
                <a:ea typeface="方正黑体简体" panose="03000509000000000000" pitchFamily="65" charset="-122"/>
              </a:rPr>
              <a:t>添加文本内容，单击此处添加</a:t>
            </a:r>
            <a:endParaRPr lang="en-US" altLang="zh-CN" sz="1100">
              <a:solidFill>
                <a:schemeClr val="bg1">
                  <a:lumMod val="50000"/>
                </a:schemeClr>
              </a:solidFill>
              <a:latin typeface="方正黑体简体" panose="03000509000000000000" pitchFamily="65" charset="-122"/>
              <a:ea typeface="方正黑体简体" panose="03000509000000000000" pitchFamily="65" charset="-122"/>
            </a:endParaRPr>
          </a:p>
        </p:txBody>
      </p:sp>
      <p:sp>
        <p:nvSpPr>
          <p:cNvPr id="26" name="TextBox 36"/>
          <p:cNvSpPr txBox="1"/>
          <p:nvPr/>
        </p:nvSpPr>
        <p:spPr>
          <a:xfrm>
            <a:off x="8792147" y="2203695"/>
            <a:ext cx="1323433" cy="338550"/>
          </a:xfrm>
          <a:prstGeom prst="rect">
            <a:avLst/>
          </a:prstGeom>
          <a:noFill/>
        </p:spPr>
        <p:txBody>
          <a:bodyPr wrap="none" lIns="121917" tIns="60958" rIns="121917" bIns="60958" rtlCol="0">
            <a:spAutoFit/>
          </a:bodyPr>
          <a:lstStyle/>
          <a:p>
            <a:r>
              <a:rPr lang="zh-CN" altLang="en-US" sz="1400">
                <a:solidFill>
                  <a:schemeClr val="bg1">
                    <a:lumMod val="50000"/>
                  </a:schemeClr>
                </a:solidFill>
                <a:latin typeface="方正正中黑简体" panose="02000000000000000000" pitchFamily="2" charset="-122"/>
                <a:ea typeface="方正正中黑简体" panose="02000000000000000000" pitchFamily="2" charset="-122"/>
              </a:rPr>
              <a:t>添加标题内容</a:t>
            </a:r>
            <a:endParaRPr lang="zh-CN" altLang="en-US" sz="1400">
              <a:solidFill>
                <a:schemeClr val="bg1">
                  <a:lumMod val="50000"/>
                </a:schemeClr>
              </a:solidFill>
              <a:latin typeface="方正正中黑简体" panose="02000000000000000000" pitchFamily="2" charset="-122"/>
              <a:ea typeface="方正正中黑简体" panose="02000000000000000000" pitchFamily="2" charset="-122"/>
            </a:endParaRPr>
          </a:p>
        </p:txBody>
      </p:sp>
      <p:sp>
        <p:nvSpPr>
          <p:cNvPr id="27" name="矩形 26"/>
          <p:cNvSpPr/>
          <p:nvPr/>
        </p:nvSpPr>
        <p:spPr>
          <a:xfrm>
            <a:off x="8792147" y="2663899"/>
            <a:ext cx="2703659" cy="630938"/>
          </a:xfrm>
          <a:prstGeom prst="rect">
            <a:avLst/>
          </a:prstGeom>
        </p:spPr>
        <p:txBody>
          <a:bodyPr wrap="square" lIns="121917" tIns="60958" rIns="121917" bIns="60958">
            <a:spAutoFit/>
          </a:bodyPr>
          <a:lstStyle/>
          <a:p>
            <a:r>
              <a:rPr lang="zh-CN" altLang="en-US" sz="1100">
                <a:solidFill>
                  <a:schemeClr val="bg1">
                    <a:lumMod val="50000"/>
                  </a:schemeClr>
                </a:solidFill>
                <a:latin typeface="方正黑体简体" panose="03000509000000000000" pitchFamily="65" charset="-122"/>
                <a:ea typeface="方正黑体简体" panose="03000509000000000000" pitchFamily="65" charset="-122"/>
              </a:rPr>
              <a:t>单击此处添加文本内容，单击</a:t>
            </a:r>
            <a:endParaRPr lang="en-US" altLang="zh-CN" sz="1100">
              <a:solidFill>
                <a:schemeClr val="bg1">
                  <a:lumMod val="50000"/>
                </a:schemeClr>
              </a:solidFill>
              <a:latin typeface="方正黑体简体" panose="03000509000000000000" pitchFamily="65" charset="-122"/>
              <a:ea typeface="方正黑体简体" panose="03000509000000000000" pitchFamily="65" charset="-122"/>
            </a:endParaRPr>
          </a:p>
          <a:p>
            <a:r>
              <a:rPr lang="zh-CN" altLang="en-US" sz="1100">
                <a:solidFill>
                  <a:schemeClr val="bg1">
                    <a:lumMod val="50000"/>
                  </a:schemeClr>
                </a:solidFill>
                <a:latin typeface="方正黑体简体" panose="03000509000000000000" pitchFamily="65" charset="-122"/>
                <a:ea typeface="方正黑体简体" panose="03000509000000000000" pitchFamily="65" charset="-122"/>
              </a:rPr>
              <a:t>此处添加文本内容，单击此处</a:t>
            </a:r>
            <a:endParaRPr lang="en-US" altLang="zh-CN" sz="1100">
              <a:solidFill>
                <a:schemeClr val="bg1">
                  <a:lumMod val="50000"/>
                </a:schemeClr>
              </a:solidFill>
              <a:latin typeface="方正黑体简体" panose="03000509000000000000" pitchFamily="65" charset="-122"/>
              <a:ea typeface="方正黑体简体" panose="03000509000000000000" pitchFamily="65" charset="-122"/>
            </a:endParaRPr>
          </a:p>
          <a:p>
            <a:r>
              <a:rPr lang="zh-CN" altLang="en-US" sz="1100">
                <a:solidFill>
                  <a:schemeClr val="bg1">
                    <a:lumMod val="50000"/>
                  </a:schemeClr>
                </a:solidFill>
                <a:latin typeface="方正黑体简体" panose="03000509000000000000" pitchFamily="65" charset="-122"/>
                <a:ea typeface="方正黑体简体" panose="03000509000000000000" pitchFamily="65" charset="-122"/>
              </a:rPr>
              <a:t>添加文本内容，单击此处添加</a:t>
            </a:r>
            <a:endParaRPr lang="en-US" altLang="zh-CN" sz="1100">
              <a:solidFill>
                <a:schemeClr val="bg1">
                  <a:lumMod val="50000"/>
                </a:schemeClr>
              </a:solidFill>
              <a:latin typeface="方正黑体简体" panose="03000509000000000000" pitchFamily="65" charset="-122"/>
              <a:ea typeface="方正黑体简体" panose="03000509000000000000" pitchFamily="65" charset="-122"/>
            </a:endParaRPr>
          </a:p>
        </p:txBody>
      </p:sp>
      <p:sp>
        <p:nvSpPr>
          <p:cNvPr id="28" name="TextBox 38"/>
          <p:cNvSpPr txBox="1"/>
          <p:nvPr/>
        </p:nvSpPr>
        <p:spPr>
          <a:xfrm>
            <a:off x="8768970" y="4892883"/>
            <a:ext cx="1323433" cy="338550"/>
          </a:xfrm>
          <a:prstGeom prst="rect">
            <a:avLst/>
          </a:prstGeom>
          <a:noFill/>
        </p:spPr>
        <p:txBody>
          <a:bodyPr wrap="none" lIns="121917" tIns="60958" rIns="121917" bIns="60958" rtlCol="0">
            <a:spAutoFit/>
          </a:bodyPr>
          <a:lstStyle/>
          <a:p>
            <a:r>
              <a:rPr lang="zh-CN" altLang="en-US" sz="1400">
                <a:solidFill>
                  <a:schemeClr val="bg1">
                    <a:lumMod val="50000"/>
                  </a:schemeClr>
                </a:solidFill>
                <a:latin typeface="方正正中黑简体" panose="02000000000000000000" pitchFamily="2" charset="-122"/>
                <a:ea typeface="方正正中黑简体" panose="02000000000000000000" pitchFamily="2" charset="-122"/>
              </a:rPr>
              <a:t>添加标题内容</a:t>
            </a:r>
            <a:endParaRPr lang="zh-CN" altLang="en-US" sz="1400">
              <a:solidFill>
                <a:schemeClr val="bg1">
                  <a:lumMod val="50000"/>
                </a:schemeClr>
              </a:solidFill>
              <a:latin typeface="方正正中黑简体" panose="02000000000000000000" pitchFamily="2" charset="-122"/>
              <a:ea typeface="方正正中黑简体" panose="02000000000000000000" pitchFamily="2" charset="-122"/>
            </a:endParaRPr>
          </a:p>
        </p:txBody>
      </p:sp>
      <p:sp>
        <p:nvSpPr>
          <p:cNvPr id="29" name="矩形 28"/>
          <p:cNvSpPr/>
          <p:nvPr/>
        </p:nvSpPr>
        <p:spPr>
          <a:xfrm>
            <a:off x="8768970" y="5353087"/>
            <a:ext cx="2703659" cy="630938"/>
          </a:xfrm>
          <a:prstGeom prst="rect">
            <a:avLst/>
          </a:prstGeom>
        </p:spPr>
        <p:txBody>
          <a:bodyPr wrap="square" lIns="121917" tIns="60958" rIns="121917" bIns="60958">
            <a:spAutoFit/>
          </a:bodyPr>
          <a:lstStyle/>
          <a:p>
            <a:r>
              <a:rPr lang="zh-CN" altLang="en-US" sz="1100">
                <a:solidFill>
                  <a:schemeClr val="bg1">
                    <a:lumMod val="50000"/>
                  </a:schemeClr>
                </a:solidFill>
                <a:latin typeface="方正黑体简体" panose="03000509000000000000" pitchFamily="65" charset="-122"/>
                <a:ea typeface="方正黑体简体" panose="03000509000000000000" pitchFamily="65" charset="-122"/>
              </a:rPr>
              <a:t>单击此处添加文本内容，单击</a:t>
            </a:r>
            <a:endParaRPr lang="en-US" altLang="zh-CN" sz="1100">
              <a:solidFill>
                <a:schemeClr val="bg1">
                  <a:lumMod val="50000"/>
                </a:schemeClr>
              </a:solidFill>
              <a:latin typeface="方正黑体简体" panose="03000509000000000000" pitchFamily="65" charset="-122"/>
              <a:ea typeface="方正黑体简体" panose="03000509000000000000" pitchFamily="65" charset="-122"/>
            </a:endParaRPr>
          </a:p>
          <a:p>
            <a:r>
              <a:rPr lang="zh-CN" altLang="en-US" sz="1100">
                <a:solidFill>
                  <a:schemeClr val="bg1">
                    <a:lumMod val="50000"/>
                  </a:schemeClr>
                </a:solidFill>
                <a:latin typeface="方正黑体简体" panose="03000509000000000000" pitchFamily="65" charset="-122"/>
                <a:ea typeface="方正黑体简体" panose="03000509000000000000" pitchFamily="65" charset="-122"/>
              </a:rPr>
              <a:t>此处添加文本内容，单击此处</a:t>
            </a:r>
            <a:endParaRPr lang="en-US" altLang="zh-CN" sz="1100">
              <a:solidFill>
                <a:schemeClr val="bg1">
                  <a:lumMod val="50000"/>
                </a:schemeClr>
              </a:solidFill>
              <a:latin typeface="方正黑体简体" panose="03000509000000000000" pitchFamily="65" charset="-122"/>
              <a:ea typeface="方正黑体简体" panose="03000509000000000000" pitchFamily="65" charset="-122"/>
            </a:endParaRPr>
          </a:p>
          <a:p>
            <a:r>
              <a:rPr lang="zh-CN" altLang="en-US" sz="1100">
                <a:solidFill>
                  <a:schemeClr val="bg1">
                    <a:lumMod val="50000"/>
                  </a:schemeClr>
                </a:solidFill>
                <a:latin typeface="方正黑体简体" panose="03000509000000000000" pitchFamily="65" charset="-122"/>
                <a:ea typeface="方正黑体简体" panose="03000509000000000000" pitchFamily="65" charset="-122"/>
              </a:rPr>
              <a:t>添加文本内容，单击此处添加</a:t>
            </a:r>
            <a:endParaRPr lang="en-US" altLang="zh-CN" sz="1100">
              <a:solidFill>
                <a:schemeClr val="bg1">
                  <a:lumMod val="50000"/>
                </a:schemeClr>
              </a:solidFill>
              <a:latin typeface="方正黑体简体" panose="03000509000000000000" pitchFamily="65" charset="-122"/>
              <a:ea typeface="方正黑体简体" panose="03000509000000000000" pitchFamily="65" charset="-122"/>
            </a:endParaRPr>
          </a:p>
        </p:txBody>
      </p:sp>
      <p:grpSp>
        <p:nvGrpSpPr>
          <p:cNvPr id="30" name="组合 29"/>
          <p:cNvGrpSpPr/>
          <p:nvPr/>
        </p:nvGrpSpPr>
        <p:grpSpPr>
          <a:xfrm>
            <a:off x="4679832" y="3307657"/>
            <a:ext cx="1655967" cy="1656566"/>
            <a:chOff x="3311782" y="2104214"/>
            <a:chExt cx="1242137" cy="1242137"/>
          </a:xfrm>
          <a:solidFill>
            <a:srgbClr val="73572B"/>
          </a:solidFill>
        </p:grpSpPr>
        <p:sp>
          <p:nvSpPr>
            <p:cNvPr id="31" name="椭圆 30"/>
            <p:cNvSpPr/>
            <p:nvPr/>
          </p:nvSpPr>
          <p:spPr>
            <a:xfrm>
              <a:off x="3311782" y="2104214"/>
              <a:ext cx="1242137" cy="1242137"/>
            </a:xfrm>
            <a:prstGeom prst="ellipse">
              <a:avLst/>
            </a:prstGeom>
            <a:grp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2" name="TextBox 42"/>
            <p:cNvSpPr txBox="1"/>
            <p:nvPr/>
          </p:nvSpPr>
          <p:spPr>
            <a:xfrm>
              <a:off x="3589988" y="2593236"/>
              <a:ext cx="692828" cy="392324"/>
            </a:xfrm>
            <a:prstGeom prst="rect">
              <a:avLst/>
            </a:prstGeom>
            <a:grpFill/>
            <a:ln>
              <a:noFill/>
            </a:ln>
          </p:spPr>
          <p:txBody>
            <a:bodyPr wrap="none" rtlCol="0">
              <a:spAutoFit/>
            </a:bodyPr>
            <a:lstStyle/>
            <a:p>
              <a:r>
                <a:rPr lang="en-US" altLang="zh-CN" sz="2800">
                  <a:solidFill>
                    <a:schemeClr val="bg1"/>
                  </a:solidFill>
                  <a:latin typeface="方正正中黑简体" panose="02000000000000000000" pitchFamily="2" charset="-122"/>
                  <a:ea typeface="方正正中黑简体" panose="02000000000000000000" pitchFamily="2" charset="-122"/>
                </a:rPr>
                <a:t>55%</a:t>
              </a:r>
              <a:endParaRPr lang="zh-CN" altLang="en-US" sz="2800">
                <a:solidFill>
                  <a:schemeClr val="bg1"/>
                </a:solidFill>
                <a:latin typeface="方正正中黑简体" panose="02000000000000000000" pitchFamily="2" charset="-122"/>
                <a:ea typeface="方正正中黑简体" panose="02000000000000000000" pitchFamily="2" charset="-122"/>
              </a:endParaRPr>
            </a:p>
          </p:txBody>
        </p:sp>
      </p:grpSp>
      <p:grpSp>
        <p:nvGrpSpPr>
          <p:cNvPr id="33" name="组合 32"/>
          <p:cNvGrpSpPr/>
          <p:nvPr/>
        </p:nvGrpSpPr>
        <p:grpSpPr>
          <a:xfrm>
            <a:off x="5963808" y="3307657"/>
            <a:ext cx="1655967" cy="1656566"/>
            <a:chOff x="4274889" y="2104214"/>
            <a:chExt cx="1242137" cy="1242137"/>
          </a:xfrm>
          <a:solidFill>
            <a:srgbClr val="73572B"/>
          </a:solidFill>
        </p:grpSpPr>
        <p:sp>
          <p:nvSpPr>
            <p:cNvPr id="34" name="椭圆 33"/>
            <p:cNvSpPr/>
            <p:nvPr/>
          </p:nvSpPr>
          <p:spPr>
            <a:xfrm>
              <a:off x="4274889" y="2104214"/>
              <a:ext cx="1242137" cy="1242137"/>
            </a:xfrm>
            <a:prstGeom prst="ellipse">
              <a:avLst/>
            </a:prstGeom>
            <a:grp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5" name="TextBox 45"/>
            <p:cNvSpPr txBox="1"/>
            <p:nvPr/>
          </p:nvSpPr>
          <p:spPr>
            <a:xfrm>
              <a:off x="4598439" y="2593236"/>
              <a:ext cx="692828" cy="392324"/>
            </a:xfrm>
            <a:prstGeom prst="rect">
              <a:avLst/>
            </a:prstGeom>
            <a:grpFill/>
            <a:ln>
              <a:noFill/>
            </a:ln>
          </p:spPr>
          <p:txBody>
            <a:bodyPr wrap="none" rtlCol="0">
              <a:spAutoFit/>
            </a:bodyPr>
            <a:lstStyle/>
            <a:p>
              <a:r>
                <a:rPr lang="en-US" altLang="zh-CN" sz="2800">
                  <a:solidFill>
                    <a:schemeClr val="bg1"/>
                  </a:solidFill>
                  <a:latin typeface="方正正中黑简体" panose="02000000000000000000" pitchFamily="2" charset="-122"/>
                  <a:ea typeface="方正正中黑简体" panose="02000000000000000000" pitchFamily="2" charset="-122"/>
                </a:rPr>
                <a:t>90%</a:t>
              </a:r>
              <a:endParaRPr lang="zh-CN" altLang="en-US" sz="2800">
                <a:solidFill>
                  <a:schemeClr val="bg1"/>
                </a:solidFill>
                <a:latin typeface="方正正中黑简体" panose="02000000000000000000" pitchFamily="2" charset="-122"/>
                <a:ea typeface="方正正中黑简体" panose="02000000000000000000" pitchFamily="2" charset="-122"/>
              </a:endParaRPr>
            </a:p>
          </p:txBody>
        </p:sp>
      </p:grpSp>
      <p:grpSp>
        <p:nvGrpSpPr>
          <p:cNvPr id="36" name="组合 35"/>
          <p:cNvGrpSpPr/>
          <p:nvPr/>
        </p:nvGrpSpPr>
        <p:grpSpPr>
          <a:xfrm>
            <a:off x="7271783" y="3307657"/>
            <a:ext cx="1655967" cy="1656566"/>
            <a:chOff x="5255998" y="2104214"/>
            <a:chExt cx="1242137" cy="1242137"/>
          </a:xfrm>
          <a:solidFill>
            <a:srgbClr val="73572B"/>
          </a:solidFill>
        </p:grpSpPr>
        <p:sp>
          <p:nvSpPr>
            <p:cNvPr id="37" name="椭圆 36"/>
            <p:cNvSpPr/>
            <p:nvPr/>
          </p:nvSpPr>
          <p:spPr>
            <a:xfrm>
              <a:off x="5255998" y="2104214"/>
              <a:ext cx="1242137" cy="1242137"/>
            </a:xfrm>
            <a:prstGeom prst="ellipse">
              <a:avLst/>
            </a:prstGeom>
            <a:grpFill/>
            <a:ln w="571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8" name="TextBox 48"/>
            <p:cNvSpPr txBox="1"/>
            <p:nvPr/>
          </p:nvSpPr>
          <p:spPr>
            <a:xfrm>
              <a:off x="5588173" y="2593236"/>
              <a:ext cx="692828" cy="392324"/>
            </a:xfrm>
            <a:prstGeom prst="rect">
              <a:avLst/>
            </a:prstGeom>
            <a:grpFill/>
            <a:ln>
              <a:noFill/>
            </a:ln>
          </p:spPr>
          <p:txBody>
            <a:bodyPr wrap="none" rtlCol="0">
              <a:spAutoFit/>
            </a:bodyPr>
            <a:lstStyle/>
            <a:p>
              <a:r>
                <a:rPr lang="en-US" altLang="zh-CN" sz="2800">
                  <a:solidFill>
                    <a:schemeClr val="bg1"/>
                  </a:solidFill>
                  <a:latin typeface="方正正中黑简体" panose="02000000000000000000" pitchFamily="2" charset="-122"/>
                  <a:ea typeface="方正正中黑简体" panose="02000000000000000000" pitchFamily="2" charset="-122"/>
                </a:rPr>
                <a:t>75%</a:t>
              </a:r>
              <a:endParaRPr lang="zh-CN" altLang="en-US" sz="2800">
                <a:solidFill>
                  <a:schemeClr val="bg1"/>
                </a:solidFill>
                <a:latin typeface="方正正中黑简体" panose="02000000000000000000" pitchFamily="2" charset="-122"/>
                <a:ea typeface="方正正中黑简体" panose="02000000000000000000" pitchFamily="2"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fill="hold"/>
                                        <p:tgtEl>
                                          <p:spTgt spid="8"/>
                                        </p:tgtEl>
                                        <p:attrNameLst>
                                          <p:attrName>ppt_x</p:attrName>
                                        </p:attrNameLst>
                                      </p:cBhvr>
                                      <p:tavLst>
                                        <p:tav tm="0">
                                          <p:val>
                                            <p:strVal val="0-#ppt_w/2"/>
                                          </p:val>
                                        </p:tav>
                                        <p:tav tm="100000">
                                          <p:val>
                                            <p:strVal val="#ppt_x"/>
                                          </p:val>
                                        </p:tav>
                                      </p:tavLst>
                                    </p:anim>
                                    <p:anim calcmode="lin" valueType="num">
                                      <p:cBhvr additive="base">
                                        <p:cTn id="12" dur="400" fill="hold"/>
                                        <p:tgtEl>
                                          <p:spTgt spid="8"/>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900"/>
                            </p:stCondLst>
                            <p:childTnLst>
                              <p:par>
                                <p:cTn id="14" presetID="2" presetClass="entr" presetSubtype="8"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400" fill="hold"/>
                                        <p:tgtEl>
                                          <p:spTgt spid="30"/>
                                        </p:tgtEl>
                                        <p:attrNameLst>
                                          <p:attrName>ppt_x</p:attrName>
                                        </p:attrNameLst>
                                      </p:cBhvr>
                                      <p:tavLst>
                                        <p:tav tm="0">
                                          <p:val>
                                            <p:strVal val="0-#ppt_w/2"/>
                                          </p:val>
                                        </p:tav>
                                        <p:tav tm="100000">
                                          <p:val>
                                            <p:strVal val="#ppt_x"/>
                                          </p:val>
                                        </p:tav>
                                      </p:tavLst>
                                    </p:anim>
                                    <p:anim calcmode="lin" valueType="num">
                                      <p:cBhvr additive="base">
                                        <p:cTn id="17" dur="400" fill="hold"/>
                                        <p:tgtEl>
                                          <p:spTgt spid="30"/>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300"/>
                            </p:stCondLst>
                            <p:childTnLst>
                              <p:par>
                                <p:cTn id="19" presetID="2" presetClass="entr" presetSubtype="8"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400" fill="hold"/>
                                        <p:tgtEl>
                                          <p:spTgt spid="33"/>
                                        </p:tgtEl>
                                        <p:attrNameLst>
                                          <p:attrName>ppt_x</p:attrName>
                                        </p:attrNameLst>
                                      </p:cBhvr>
                                      <p:tavLst>
                                        <p:tav tm="0">
                                          <p:val>
                                            <p:strVal val="0-#ppt_w/2"/>
                                          </p:val>
                                        </p:tav>
                                        <p:tav tm="100000">
                                          <p:val>
                                            <p:strVal val="#ppt_x"/>
                                          </p:val>
                                        </p:tav>
                                      </p:tavLst>
                                    </p:anim>
                                    <p:anim calcmode="lin" valueType="num">
                                      <p:cBhvr additive="base">
                                        <p:cTn id="22" dur="400" fill="hold"/>
                                        <p:tgtEl>
                                          <p:spTgt spid="33"/>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1700"/>
                            </p:stCondLst>
                            <p:childTnLst>
                              <p:par>
                                <p:cTn id="24" presetID="2" presetClass="entr" presetSubtype="8"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400" fill="hold"/>
                                        <p:tgtEl>
                                          <p:spTgt spid="36"/>
                                        </p:tgtEl>
                                        <p:attrNameLst>
                                          <p:attrName>ppt_x</p:attrName>
                                        </p:attrNameLst>
                                      </p:cBhvr>
                                      <p:tavLst>
                                        <p:tav tm="0">
                                          <p:val>
                                            <p:strVal val="0-#ppt_w/2"/>
                                          </p:val>
                                        </p:tav>
                                        <p:tav tm="100000">
                                          <p:val>
                                            <p:strVal val="#ppt_x"/>
                                          </p:val>
                                        </p:tav>
                                      </p:tavLst>
                                    </p:anim>
                                    <p:anim calcmode="lin" valueType="num">
                                      <p:cBhvr additive="base">
                                        <p:cTn id="27" dur="400" fill="hold"/>
                                        <p:tgtEl>
                                          <p:spTgt spid="36"/>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2100"/>
                            </p:stCondLst>
                            <p:childTnLst>
                              <p:par>
                                <p:cTn id="29" presetID="22" presetClass="entr" presetSubtype="4"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par>
                          <p:cTn id="32" fill="hold" nodeType="afterGroup">
                            <p:stCondLst>
                              <p:cond delay="2600"/>
                            </p:stCondLst>
                            <p:childTnLst>
                              <p:par>
                                <p:cTn id="33" presetID="22" presetClass="entr" presetSubtype="2"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right)">
                                      <p:cBhvr>
                                        <p:cTn id="35" dur="500"/>
                                        <p:tgtEl>
                                          <p:spTgt spid="15"/>
                                        </p:tgtEl>
                                      </p:cBhvr>
                                    </p:animEffect>
                                  </p:childTnLst>
                                </p:cTn>
                              </p:par>
                            </p:childTnLst>
                          </p:cTn>
                        </p:par>
                        <p:par>
                          <p:cTn id="36" fill="hold" nodeType="afterGroup">
                            <p:stCondLst>
                              <p:cond delay="3100"/>
                            </p:stCondLst>
                            <p:childTnLst>
                              <p:par>
                                <p:cTn id="37" presetID="47"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600"/>
                                        <p:tgtEl>
                                          <p:spTgt spid="22"/>
                                        </p:tgtEl>
                                      </p:cBhvr>
                                    </p:animEffect>
                                    <p:anim calcmode="lin" valueType="num">
                                      <p:cBhvr>
                                        <p:cTn id="40" dur="600" fill="hold"/>
                                        <p:tgtEl>
                                          <p:spTgt spid="22"/>
                                        </p:tgtEl>
                                        <p:attrNameLst>
                                          <p:attrName>ppt_x</p:attrName>
                                        </p:attrNameLst>
                                      </p:cBhvr>
                                      <p:tavLst>
                                        <p:tav tm="0">
                                          <p:val>
                                            <p:strVal val="#ppt_x"/>
                                          </p:val>
                                        </p:tav>
                                        <p:tav tm="100000">
                                          <p:val>
                                            <p:strVal val="#ppt_x"/>
                                          </p:val>
                                        </p:tav>
                                      </p:tavLst>
                                    </p:anim>
                                    <p:anim calcmode="lin" valueType="num">
                                      <p:cBhvr>
                                        <p:cTn id="41" dur="600" fill="hold"/>
                                        <p:tgtEl>
                                          <p:spTgt spid="2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600"/>
                                        <p:tgtEl>
                                          <p:spTgt spid="23"/>
                                        </p:tgtEl>
                                      </p:cBhvr>
                                    </p:animEffect>
                                    <p:anim calcmode="lin" valueType="num">
                                      <p:cBhvr>
                                        <p:cTn id="45" dur="600" fill="hold"/>
                                        <p:tgtEl>
                                          <p:spTgt spid="23"/>
                                        </p:tgtEl>
                                        <p:attrNameLst>
                                          <p:attrName>ppt_x</p:attrName>
                                        </p:attrNameLst>
                                      </p:cBhvr>
                                      <p:tavLst>
                                        <p:tav tm="0">
                                          <p:val>
                                            <p:strVal val="#ppt_x"/>
                                          </p:val>
                                        </p:tav>
                                        <p:tav tm="100000">
                                          <p:val>
                                            <p:strVal val="#ppt_x"/>
                                          </p:val>
                                        </p:tav>
                                      </p:tavLst>
                                    </p:anim>
                                    <p:anim calcmode="lin" valueType="num">
                                      <p:cBhvr>
                                        <p:cTn id="46" dur="600" fill="hold"/>
                                        <p:tgtEl>
                                          <p:spTgt spid="23"/>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3700"/>
                            </p:stCondLst>
                            <p:childTnLst>
                              <p:par>
                                <p:cTn id="48" presetID="22" presetClass="entr" presetSubtype="4"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down)">
                                      <p:cBhvr>
                                        <p:cTn id="50" dur="500"/>
                                        <p:tgtEl>
                                          <p:spTgt spid="16"/>
                                        </p:tgtEl>
                                      </p:cBhvr>
                                    </p:animEffect>
                                  </p:childTnLst>
                                </p:cTn>
                              </p:par>
                            </p:childTnLst>
                          </p:cTn>
                        </p:par>
                        <p:par>
                          <p:cTn id="51" fill="hold" nodeType="afterGroup">
                            <p:stCondLst>
                              <p:cond delay="4200"/>
                            </p:stCondLst>
                            <p:childTnLst>
                              <p:par>
                                <p:cTn id="52" presetID="22" presetClass="entr" presetSubtype="8"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childTnLst>
                          </p:cTn>
                        </p:par>
                        <p:par>
                          <p:cTn id="55" fill="hold" nodeType="afterGroup">
                            <p:stCondLst>
                              <p:cond delay="4700"/>
                            </p:stCondLst>
                            <p:childTnLst>
                              <p:par>
                                <p:cTn id="56" presetID="47"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600"/>
                                        <p:tgtEl>
                                          <p:spTgt spid="26"/>
                                        </p:tgtEl>
                                      </p:cBhvr>
                                    </p:animEffect>
                                    <p:anim calcmode="lin" valueType="num">
                                      <p:cBhvr>
                                        <p:cTn id="59" dur="600" fill="hold"/>
                                        <p:tgtEl>
                                          <p:spTgt spid="26"/>
                                        </p:tgtEl>
                                        <p:attrNameLst>
                                          <p:attrName>ppt_x</p:attrName>
                                        </p:attrNameLst>
                                      </p:cBhvr>
                                      <p:tavLst>
                                        <p:tav tm="0">
                                          <p:val>
                                            <p:strVal val="#ppt_x"/>
                                          </p:val>
                                        </p:tav>
                                        <p:tav tm="100000">
                                          <p:val>
                                            <p:strVal val="#ppt_x"/>
                                          </p:val>
                                        </p:tav>
                                      </p:tavLst>
                                    </p:anim>
                                    <p:anim calcmode="lin" valueType="num">
                                      <p:cBhvr>
                                        <p:cTn id="60" dur="600" fill="hold"/>
                                        <p:tgtEl>
                                          <p:spTgt spid="2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600"/>
                                        <p:tgtEl>
                                          <p:spTgt spid="27"/>
                                        </p:tgtEl>
                                      </p:cBhvr>
                                    </p:animEffect>
                                    <p:anim calcmode="lin" valueType="num">
                                      <p:cBhvr>
                                        <p:cTn id="64" dur="600" fill="hold"/>
                                        <p:tgtEl>
                                          <p:spTgt spid="27"/>
                                        </p:tgtEl>
                                        <p:attrNameLst>
                                          <p:attrName>ppt_x</p:attrName>
                                        </p:attrNameLst>
                                      </p:cBhvr>
                                      <p:tavLst>
                                        <p:tav tm="0">
                                          <p:val>
                                            <p:strVal val="#ppt_x"/>
                                          </p:val>
                                        </p:tav>
                                        <p:tav tm="100000">
                                          <p:val>
                                            <p:strVal val="#ppt_x"/>
                                          </p:val>
                                        </p:tav>
                                      </p:tavLst>
                                    </p:anim>
                                    <p:anim calcmode="lin" valueType="num">
                                      <p:cBhvr>
                                        <p:cTn id="65" dur="600" fill="hold"/>
                                        <p:tgtEl>
                                          <p:spTgt spid="27"/>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5300"/>
                            </p:stCondLst>
                            <p:childTnLst>
                              <p:par>
                                <p:cTn id="67" presetID="22" presetClass="entr" presetSubtype="1"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up)">
                                      <p:cBhvr>
                                        <p:cTn id="69" dur="500"/>
                                        <p:tgtEl>
                                          <p:spTgt spid="18"/>
                                        </p:tgtEl>
                                      </p:cBhvr>
                                    </p:animEffect>
                                  </p:childTnLst>
                                </p:cTn>
                              </p:par>
                            </p:childTnLst>
                          </p:cTn>
                        </p:par>
                        <p:par>
                          <p:cTn id="70" fill="hold" nodeType="afterGroup">
                            <p:stCondLst>
                              <p:cond delay="5800"/>
                            </p:stCondLst>
                            <p:childTnLst>
                              <p:par>
                                <p:cTn id="71" presetID="22" presetClass="entr" presetSubtype="2"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right)">
                                      <p:cBhvr>
                                        <p:cTn id="73" dur="500"/>
                                        <p:tgtEl>
                                          <p:spTgt spid="19"/>
                                        </p:tgtEl>
                                      </p:cBhvr>
                                    </p:animEffect>
                                  </p:childTnLst>
                                </p:cTn>
                              </p:par>
                            </p:childTnLst>
                          </p:cTn>
                        </p:par>
                        <p:par>
                          <p:cTn id="74" fill="hold" nodeType="afterGroup">
                            <p:stCondLst>
                              <p:cond delay="6300"/>
                            </p:stCondLst>
                            <p:childTnLst>
                              <p:par>
                                <p:cTn id="75" presetID="47" presetClass="entr" presetSubtype="0"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600"/>
                                        <p:tgtEl>
                                          <p:spTgt spid="24"/>
                                        </p:tgtEl>
                                      </p:cBhvr>
                                    </p:animEffect>
                                    <p:anim calcmode="lin" valueType="num">
                                      <p:cBhvr>
                                        <p:cTn id="78" dur="600" fill="hold"/>
                                        <p:tgtEl>
                                          <p:spTgt spid="24"/>
                                        </p:tgtEl>
                                        <p:attrNameLst>
                                          <p:attrName>ppt_x</p:attrName>
                                        </p:attrNameLst>
                                      </p:cBhvr>
                                      <p:tavLst>
                                        <p:tav tm="0">
                                          <p:val>
                                            <p:strVal val="#ppt_x"/>
                                          </p:val>
                                        </p:tav>
                                        <p:tav tm="100000">
                                          <p:val>
                                            <p:strVal val="#ppt_x"/>
                                          </p:val>
                                        </p:tav>
                                      </p:tavLst>
                                    </p:anim>
                                    <p:anim calcmode="lin" valueType="num">
                                      <p:cBhvr>
                                        <p:cTn id="79" dur="600" fill="hold"/>
                                        <p:tgtEl>
                                          <p:spTgt spid="2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600"/>
                                        <p:tgtEl>
                                          <p:spTgt spid="25"/>
                                        </p:tgtEl>
                                      </p:cBhvr>
                                    </p:animEffect>
                                    <p:anim calcmode="lin" valueType="num">
                                      <p:cBhvr>
                                        <p:cTn id="83" dur="600" fill="hold"/>
                                        <p:tgtEl>
                                          <p:spTgt spid="25"/>
                                        </p:tgtEl>
                                        <p:attrNameLst>
                                          <p:attrName>ppt_x</p:attrName>
                                        </p:attrNameLst>
                                      </p:cBhvr>
                                      <p:tavLst>
                                        <p:tav tm="0">
                                          <p:val>
                                            <p:strVal val="#ppt_x"/>
                                          </p:val>
                                        </p:tav>
                                        <p:tav tm="100000">
                                          <p:val>
                                            <p:strVal val="#ppt_x"/>
                                          </p:val>
                                        </p:tav>
                                      </p:tavLst>
                                    </p:anim>
                                    <p:anim calcmode="lin" valueType="num">
                                      <p:cBhvr>
                                        <p:cTn id="84" dur="600" fill="hold"/>
                                        <p:tgtEl>
                                          <p:spTgt spid="25"/>
                                        </p:tgtEl>
                                        <p:attrNameLst>
                                          <p:attrName>ppt_y</p:attrName>
                                        </p:attrNameLst>
                                      </p:cBhvr>
                                      <p:tavLst>
                                        <p:tav tm="0">
                                          <p:val>
                                            <p:strVal val="#ppt_y+.1"/>
                                          </p:val>
                                        </p:tav>
                                        <p:tav tm="100000">
                                          <p:val>
                                            <p:strVal val="#ppt_y"/>
                                          </p:val>
                                        </p:tav>
                                      </p:tavLst>
                                    </p:anim>
                                  </p:childTnLst>
                                </p:cTn>
                              </p:par>
                            </p:childTnLst>
                          </p:cTn>
                        </p:par>
                        <p:par>
                          <p:cTn id="85" fill="hold" nodeType="afterGroup">
                            <p:stCondLst>
                              <p:cond delay="6900"/>
                            </p:stCondLst>
                            <p:childTnLst>
                              <p:par>
                                <p:cTn id="86" presetID="22" presetClass="entr" presetSubtype="1" fill="hold" nodeType="after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wipe(up)">
                                      <p:cBhvr>
                                        <p:cTn id="88" dur="500"/>
                                        <p:tgtEl>
                                          <p:spTgt spid="20"/>
                                        </p:tgtEl>
                                      </p:cBhvr>
                                    </p:animEffect>
                                  </p:childTnLst>
                                </p:cTn>
                              </p:par>
                            </p:childTnLst>
                          </p:cTn>
                        </p:par>
                        <p:par>
                          <p:cTn id="89" fill="hold" nodeType="afterGroup">
                            <p:stCondLst>
                              <p:cond delay="7400"/>
                            </p:stCondLst>
                            <p:childTnLst>
                              <p:par>
                                <p:cTn id="90" presetID="22" presetClass="entr" presetSubtype="8" fill="hold" nodeType="after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wipe(left)">
                                      <p:cBhvr>
                                        <p:cTn id="92" dur="500"/>
                                        <p:tgtEl>
                                          <p:spTgt spid="21"/>
                                        </p:tgtEl>
                                      </p:cBhvr>
                                    </p:animEffect>
                                  </p:childTnLst>
                                </p:cTn>
                              </p:par>
                            </p:childTnLst>
                          </p:cTn>
                        </p:par>
                        <p:par>
                          <p:cTn id="93" fill="hold" nodeType="afterGroup">
                            <p:stCondLst>
                              <p:cond delay="7900"/>
                            </p:stCondLst>
                            <p:childTnLst>
                              <p:par>
                                <p:cTn id="94" presetID="47" presetClass="entr" presetSubtype="0" fill="hold" grpId="0" nodeType="after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600"/>
                                        <p:tgtEl>
                                          <p:spTgt spid="28"/>
                                        </p:tgtEl>
                                      </p:cBhvr>
                                    </p:animEffect>
                                    <p:anim calcmode="lin" valueType="num">
                                      <p:cBhvr>
                                        <p:cTn id="97" dur="600" fill="hold"/>
                                        <p:tgtEl>
                                          <p:spTgt spid="28"/>
                                        </p:tgtEl>
                                        <p:attrNameLst>
                                          <p:attrName>ppt_x</p:attrName>
                                        </p:attrNameLst>
                                      </p:cBhvr>
                                      <p:tavLst>
                                        <p:tav tm="0">
                                          <p:val>
                                            <p:strVal val="#ppt_x"/>
                                          </p:val>
                                        </p:tav>
                                        <p:tav tm="100000">
                                          <p:val>
                                            <p:strVal val="#ppt_x"/>
                                          </p:val>
                                        </p:tav>
                                      </p:tavLst>
                                    </p:anim>
                                    <p:anim calcmode="lin" valueType="num">
                                      <p:cBhvr>
                                        <p:cTn id="98" dur="600" fill="hold"/>
                                        <p:tgtEl>
                                          <p:spTgt spid="28"/>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fade">
                                      <p:cBhvr>
                                        <p:cTn id="101" dur="600"/>
                                        <p:tgtEl>
                                          <p:spTgt spid="29"/>
                                        </p:tgtEl>
                                      </p:cBhvr>
                                    </p:animEffect>
                                    <p:anim calcmode="lin" valueType="num">
                                      <p:cBhvr>
                                        <p:cTn id="102" dur="600" fill="hold"/>
                                        <p:tgtEl>
                                          <p:spTgt spid="29"/>
                                        </p:tgtEl>
                                        <p:attrNameLst>
                                          <p:attrName>ppt_x</p:attrName>
                                        </p:attrNameLst>
                                      </p:cBhvr>
                                      <p:tavLst>
                                        <p:tav tm="0">
                                          <p:val>
                                            <p:strVal val="#ppt_x"/>
                                          </p:val>
                                        </p:tav>
                                        <p:tav tm="100000">
                                          <p:val>
                                            <p:strVal val="#ppt_x"/>
                                          </p:val>
                                        </p:tav>
                                      </p:tavLst>
                                    </p:anim>
                                    <p:anim calcmode="lin" valueType="num">
                                      <p:cBhvr>
                                        <p:cTn id="103" dur="6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descr="图片包含 树&#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3227954" y="2349183"/>
            <a:ext cx="885580" cy="2006556"/>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lvl="0" algn="ctr"/>
            <a:r>
              <a:rPr kumimoji="1" lang="zh-CN" altLang="en-US" sz="4000" b="1" spc="600">
                <a:solidFill>
                  <a:srgbClr val="E6CB77"/>
                </a:solidFill>
                <a:latin typeface="微软雅黑" panose="020b0503020204020204" pitchFamily="34" charset="-122"/>
                <a:ea typeface="微软雅黑" panose="020b0503020204020204" pitchFamily="34" charset="-122"/>
              </a:rPr>
              <a:t>第四章</a:t>
            </a:r>
            <a:endParaRPr kumimoji="1" lang="en-US" altLang="zh-CN" sz="4000" b="1" spc="600">
              <a:solidFill>
                <a:srgbClr val="E6CB77"/>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330318" y="1603032"/>
            <a:ext cx="181014" cy="3648075"/>
            <a:chOff x="4474553" y="1590675"/>
            <a:chExt cx="181014" cy="3648075"/>
          </a:xfrm>
          <a:solidFill>
            <a:srgbClr val="E6CB77"/>
          </a:solidFill>
        </p:grpSpPr>
        <p:grpSp>
          <p:nvGrpSpPr>
            <p:cNvPr id="14" name="组合 13"/>
            <p:cNvGrpSpPr/>
            <p:nvPr/>
          </p:nvGrpSpPr>
          <p:grpSpPr>
            <a:xfrm>
              <a:off x="4474553" y="1830738"/>
              <a:ext cx="181014" cy="3208935"/>
              <a:chOff x="4388054" y="1781310"/>
              <a:chExt cx="181014" cy="3208935"/>
            </a:xfrm>
            <a:grpFill/>
          </p:grpSpPr>
          <p:sp>
            <p:nvSpPr>
              <p:cNvPr id="16" name="椭圆 15"/>
              <p:cNvSpPr/>
              <p:nvPr/>
            </p:nvSpPr>
            <p:spPr>
              <a:xfrm>
                <a:off x="4388054" y="221387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18" name="椭圆 17"/>
              <p:cNvSpPr/>
              <p:nvPr/>
            </p:nvSpPr>
            <p:spPr>
              <a:xfrm>
                <a:off x="4388054" y="264643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19" name="椭圆 18"/>
              <p:cNvSpPr/>
              <p:nvPr/>
            </p:nvSpPr>
            <p:spPr>
              <a:xfrm>
                <a:off x="4388054" y="307899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0" name="椭圆 19"/>
              <p:cNvSpPr/>
              <p:nvPr/>
            </p:nvSpPr>
            <p:spPr>
              <a:xfrm>
                <a:off x="4388054" y="351155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1" name="椭圆 20"/>
              <p:cNvSpPr/>
              <p:nvPr/>
            </p:nvSpPr>
            <p:spPr>
              <a:xfrm>
                <a:off x="4388054" y="394411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2" name="椭圆 21"/>
              <p:cNvSpPr/>
              <p:nvPr/>
            </p:nvSpPr>
            <p:spPr>
              <a:xfrm>
                <a:off x="4388054" y="4809231"/>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3" name="椭圆 22"/>
              <p:cNvSpPr/>
              <p:nvPr/>
            </p:nvSpPr>
            <p:spPr>
              <a:xfrm>
                <a:off x="4388054" y="178131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4" name="椭圆 23"/>
              <p:cNvSpPr/>
              <p:nvPr/>
            </p:nvSpPr>
            <p:spPr>
              <a:xfrm>
                <a:off x="4388054" y="437667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grpSp>
        <p:cxnSp>
          <p:nvCxnSpPr>
            <p:cNvPr id="15" name="直接连接符 14"/>
            <p:cNvCxnSpPr/>
            <p:nvPr/>
          </p:nvCxnSpPr>
          <p:spPr>
            <a:xfrm flipH="1">
              <a:off x="4565736" y="1590675"/>
              <a:ext cx="0" cy="3648075"/>
            </a:xfrm>
            <a:prstGeom prst="line">
              <a:avLst/>
            </a:prstGeom>
            <a:grpFill/>
            <a:ln w="12700">
              <a:solidFill>
                <a:srgbClr val="E6CB77"/>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5028473" y="2796316"/>
            <a:ext cx="3865562" cy="677108"/>
          </a:xfrm>
          <a:prstGeom prst="rect">
            <a:avLst/>
          </a:prstGeom>
        </p:spPr>
        <p:txBody>
          <a:bodyPr lIns="0" tIns="0" rIns="0" bIns="0">
            <a:spAutoFit/>
          </a:bodyPr>
          <a:lstStyle/>
          <a:p>
            <a:pPr algn="ctr" eaLnBrk="1" hangingPunct="1">
              <a:defRPr/>
            </a:pPr>
            <a:r>
              <a:rPr lang="zh-CN" altLang="en-US" sz="4400" b="1" noProof="1">
                <a:solidFill>
                  <a:srgbClr val="E6CB77"/>
                </a:solidFill>
                <a:latin typeface="微软雅黑" panose="020b0503020204020204" pitchFamily="34" charset="-122"/>
                <a:ea typeface="微软雅黑" panose="020b0503020204020204" pitchFamily="34" charset="-122"/>
                <a:cs typeface="+mn-ea"/>
                <a:sym typeface="Arial" panose="020b0604020202020204" pitchFamily="34" charset="0"/>
              </a:rPr>
              <a:t>活动效果展望</a:t>
            </a:r>
            <a:endParaRPr lang="zh-CN" altLang="en-US" sz="4400" b="1" noProof="1">
              <a:solidFill>
                <a:srgbClr val="E6CB77"/>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11"/>
          <p:cNvSpPr txBox="1"/>
          <p:nvPr/>
        </p:nvSpPr>
        <p:spPr>
          <a:xfrm>
            <a:off x="5234394" y="3520670"/>
            <a:ext cx="3461204" cy="261610"/>
          </a:xfrm>
          <a:prstGeom prst="rect">
            <a:avLst/>
          </a:prstGeom>
          <a:noFill/>
        </p:spPr>
        <p:txBody>
          <a:bodyPr wrap="none">
            <a:spAutoFit/>
          </a:bodyPr>
          <a:lstStyle/>
          <a:p>
            <a:pPr marL="171450" lvl="1" indent="-171450">
              <a:buFont typeface="Arial" panose="020b0604020202020204" pitchFamily="34" charset="0"/>
              <a:buChar char="•"/>
              <a:defRPr/>
            </a:pPr>
            <a:r>
              <a:rPr lang="zh-CN" altLang="en-US" sz="1100" noProof="1">
                <a:solidFill>
                  <a:srgbClr val="E6CB77"/>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100" noProof="1">
              <a:solidFill>
                <a:srgbClr val="E6CB77"/>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7" name="组合 26"/>
          <p:cNvGrpSpPr/>
          <p:nvPr/>
        </p:nvGrpSpPr>
        <p:grpSpPr>
          <a:xfrm>
            <a:off x="4798853" y="2672542"/>
            <a:ext cx="4288638" cy="1231075"/>
            <a:chOff x="2802618" y="3136900"/>
            <a:chExt cx="6578600" cy="1018073"/>
          </a:xfrm>
        </p:grpSpPr>
        <p:cxnSp>
          <p:nvCxnSpPr>
            <p:cNvPr id="28" name="直接连接符 27"/>
            <p:cNvCxnSpPr/>
            <p:nvPr/>
          </p:nvCxnSpPr>
          <p:spPr>
            <a:xfrm>
              <a:off x="2802618" y="3136900"/>
              <a:ext cx="6578600" cy="0"/>
            </a:xfrm>
            <a:prstGeom prst="line">
              <a:avLst/>
            </a:prstGeom>
            <a:ln>
              <a:solidFill>
                <a:srgbClr val="E6CB77"/>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802618" y="4154973"/>
              <a:ext cx="6578600" cy="0"/>
            </a:xfrm>
            <a:prstGeom prst="line">
              <a:avLst/>
            </a:prstGeom>
            <a:ln>
              <a:solidFill>
                <a:srgbClr val="E6CB7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750"/>
                                        <p:tgtEl>
                                          <p:spTgt spid="13"/>
                                        </p:tgtEl>
                                      </p:cBhvr>
                                    </p:animEffect>
                                  </p:childTnLst>
                                </p:cTn>
                              </p:par>
                            </p:childTnLst>
                          </p:cTn>
                        </p:par>
                        <p:par>
                          <p:cTn id="12" fill="hold" nodeType="afterGroup">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500"/>
                            </p:stCondLst>
                            <p:childTnLst>
                              <p:par>
                                <p:cTn id="19" presetID="16" presetClass="entr" presetSubtype="21"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inVertical)">
                                      <p:cBhvr>
                                        <p:cTn id="21" dur="500"/>
                                        <p:tgtEl>
                                          <p:spTgt spid="27"/>
                                        </p:tgtEl>
                                      </p:cBhvr>
                                    </p:animEffect>
                                  </p:childTnLst>
                                </p:cTn>
                              </p:par>
                            </p:childTnLst>
                          </p:cTn>
                        </p:par>
                        <p:par>
                          <p:cTn id="22" fill="hold" nodeType="afterGroup">
                            <p:stCondLst>
                              <p:cond delay="3000"/>
                            </p:stCondLst>
                            <p:childTnLst>
                              <p:par>
                                <p:cTn id="23" presetID="23" presetClass="entr" presetSubtype="32"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ppt_w"/>
                                          </p:val>
                                        </p:tav>
                                        <p:tav tm="100000">
                                          <p:val>
                                            <p:strVal val="#ppt_w"/>
                                          </p:val>
                                        </p:tav>
                                      </p:tavLst>
                                    </p:anim>
                                    <p:anim calcmode="lin" valueType="num">
                                      <p:cBhvr>
                                        <p:cTn id="26" dur="500" fill="hold"/>
                                        <p:tgtEl>
                                          <p:spTgt spid="25"/>
                                        </p:tgtEl>
                                        <p:attrNameLst>
                                          <p:attrName>ppt_h</p:attrName>
                                        </p:attrNameLst>
                                      </p:cBhvr>
                                      <p:tavLst>
                                        <p:tav tm="0">
                                          <p:val>
                                            <p:strVal val="4*#ppt_h"/>
                                          </p:val>
                                        </p:tav>
                                        <p:tav tm="100000">
                                          <p:val>
                                            <p:strVal val="#ppt_h"/>
                                          </p:val>
                                        </p:tav>
                                      </p:tavLst>
                                    </p:anim>
                                  </p:childTnLst>
                                </p:cTn>
                              </p:par>
                            </p:childTnLst>
                          </p:cTn>
                        </p:par>
                        <p:par>
                          <p:cTn id="27" fill="hold" nodeType="afterGroup">
                            <p:stCondLst>
                              <p:cond delay="3500"/>
                            </p:stCondLst>
                            <p:childTnLst>
                              <p:par>
                                <p:cTn id="28" presetID="12" presetClass="entr" presetSubtype="8"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p:tgtEl>
                                          <p:spTgt spid="26"/>
                                        </p:tgtEl>
                                        <p:attrNameLst>
                                          <p:attrName>ppt_x</p:attrName>
                                        </p:attrNameLst>
                                      </p:cBhvr>
                                      <p:tavLst>
                                        <p:tav tm="0">
                                          <p:val>
                                            <p:strVal val="#ppt_x-#ppt_w*1.125000"/>
                                          </p:val>
                                        </p:tav>
                                        <p:tav tm="100000">
                                          <p:val>
                                            <p:strVal val="#ppt_x"/>
                                          </p:val>
                                        </p:tav>
                                      </p:tavLst>
                                    </p:anim>
                                    <p:animEffect transition="in" filter="wipe(right)">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5" grpId="0"/>
      <p:bldP spid="2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4" name="图片 33" descr="图片包含 树&#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5" name="组合 34"/>
          <p:cNvGrpSpPr/>
          <p:nvPr/>
        </p:nvGrpSpPr>
        <p:grpSpPr>
          <a:xfrm>
            <a:off x="5139276" y="1740613"/>
            <a:ext cx="3339790" cy="3384501"/>
            <a:chOff x="4973536" y="1786754"/>
            <a:chExt cx="3339790" cy="3384501"/>
          </a:xfrm>
          <a:noFill/>
        </p:grpSpPr>
        <p:sp>
          <p:nvSpPr>
            <p:cNvPr id="36" name="圆角矩形 52"/>
            <p:cNvSpPr/>
            <p:nvPr/>
          </p:nvSpPr>
          <p:spPr>
            <a:xfrm>
              <a:off x="5661930" y="1840449"/>
              <a:ext cx="2636882" cy="442091"/>
            </a:xfrm>
            <a:prstGeom prst="roundRect">
              <a:avLst>
                <a:gd name="adj" fmla="val 50000"/>
              </a:avLst>
            </a:prstGeom>
            <a:grpFill/>
            <a:ln>
              <a:solidFill>
                <a:srgbClr val="E6CB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rgbClr val="E6CB77"/>
                </a:solidFill>
                <a:latin typeface="微软雅黑" panose="020b0503020204020204" pitchFamily="34" charset="-122"/>
                <a:ea typeface="微软雅黑" panose="020b0503020204020204" pitchFamily="34" charset="-122"/>
              </a:endParaRPr>
            </a:p>
          </p:txBody>
        </p:sp>
        <p:sp>
          <p:nvSpPr>
            <p:cNvPr id="37" name="椭圆 36"/>
            <p:cNvSpPr/>
            <p:nvPr/>
          </p:nvSpPr>
          <p:spPr>
            <a:xfrm>
              <a:off x="4973536" y="1786754"/>
              <a:ext cx="549482" cy="549482"/>
            </a:xfrm>
            <a:prstGeom prst="ellipse">
              <a:avLst/>
            </a:prstGeom>
            <a:grpFill/>
            <a:ln w="19050">
              <a:solidFill>
                <a:srgbClr val="E6CB7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E6CB77"/>
                  </a:solidFill>
                  <a:latin typeface="微软雅黑" panose="020b0503020204020204" pitchFamily="34" charset="-122"/>
                  <a:ea typeface="微软雅黑" panose="020b0503020204020204" pitchFamily="34" charset="-122"/>
                </a:rPr>
                <a:t>1</a:t>
              </a:r>
              <a:endParaRPr lang="en-US" sz="2000" b="1">
                <a:solidFill>
                  <a:srgbClr val="E6CB77"/>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6176938" y="1888208"/>
              <a:ext cx="1569660" cy="369332"/>
            </a:xfrm>
            <a:prstGeom prst="rect">
              <a:avLst/>
            </a:prstGeom>
            <a:grpFill/>
            <a:ln>
              <a:noFill/>
            </a:ln>
          </p:spPr>
          <p:txBody>
            <a:bodyPr wrap="none" rtlCol="0">
              <a:spAutoFit/>
            </a:bodyPr>
            <a:lstStyle/>
            <a:p>
              <a:r>
                <a:rPr lang="zh-CN" altLang="en-US" b="1">
                  <a:solidFill>
                    <a:srgbClr val="E6CB77"/>
                  </a:solidFill>
                  <a:latin typeface="微软雅黑" panose="020b0503020204020204" pitchFamily="34" charset="-122"/>
                  <a:ea typeface="微软雅黑" panose="020b0503020204020204" pitchFamily="34" charset="-122"/>
                </a:rPr>
                <a:t>活动流程简介</a:t>
              </a:r>
              <a:endParaRPr lang="zh-CN" altLang="en-US" b="1">
                <a:solidFill>
                  <a:srgbClr val="E6CB77"/>
                </a:solidFill>
                <a:latin typeface="微软雅黑" panose="020b0503020204020204" pitchFamily="34" charset="-122"/>
                <a:ea typeface="微软雅黑" panose="020b0503020204020204" pitchFamily="34" charset="-122"/>
              </a:endParaRPr>
            </a:p>
          </p:txBody>
        </p:sp>
        <p:sp>
          <p:nvSpPr>
            <p:cNvPr id="39" name="圆角矩形 52"/>
            <p:cNvSpPr/>
            <p:nvPr/>
          </p:nvSpPr>
          <p:spPr>
            <a:xfrm>
              <a:off x="5676444" y="2785455"/>
              <a:ext cx="2636882" cy="442091"/>
            </a:xfrm>
            <a:prstGeom prst="roundRect">
              <a:avLst>
                <a:gd name="adj" fmla="val 50000"/>
              </a:avLst>
            </a:prstGeom>
            <a:grpFill/>
            <a:ln>
              <a:solidFill>
                <a:srgbClr val="E6CB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rgbClr val="E6CB77"/>
                </a:solidFill>
                <a:latin typeface="微软雅黑" panose="020b0503020204020204" pitchFamily="34" charset="-122"/>
                <a:ea typeface="微软雅黑" panose="020b0503020204020204" pitchFamily="34" charset="-122"/>
              </a:endParaRPr>
            </a:p>
          </p:txBody>
        </p:sp>
        <p:sp>
          <p:nvSpPr>
            <p:cNvPr id="40" name="椭圆 39"/>
            <p:cNvSpPr/>
            <p:nvPr/>
          </p:nvSpPr>
          <p:spPr>
            <a:xfrm>
              <a:off x="4988050" y="2731760"/>
              <a:ext cx="549482" cy="549482"/>
            </a:xfrm>
            <a:prstGeom prst="ellipse">
              <a:avLst/>
            </a:prstGeom>
            <a:grpFill/>
            <a:ln w="19050">
              <a:solidFill>
                <a:srgbClr val="E6CB7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E6CB77"/>
                  </a:solidFill>
                  <a:latin typeface="微软雅黑" panose="020b0503020204020204" pitchFamily="34" charset="-122"/>
                  <a:ea typeface="微软雅黑" panose="020b0503020204020204" pitchFamily="34" charset="-122"/>
                </a:rPr>
                <a:t>2</a:t>
              </a:r>
              <a:endParaRPr lang="en-US" sz="2000" b="1">
                <a:solidFill>
                  <a:srgbClr val="E6CB77"/>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6191452" y="2833214"/>
              <a:ext cx="1569660" cy="369332"/>
            </a:xfrm>
            <a:prstGeom prst="rect">
              <a:avLst/>
            </a:prstGeom>
            <a:grpFill/>
            <a:ln>
              <a:noFill/>
            </a:ln>
          </p:spPr>
          <p:txBody>
            <a:bodyPr wrap="none" rtlCol="0">
              <a:spAutoFit/>
            </a:bodyPr>
            <a:lstStyle/>
            <a:p>
              <a:r>
                <a:rPr lang="zh-CN" altLang="en-US" b="1">
                  <a:solidFill>
                    <a:srgbClr val="E6CB77"/>
                  </a:solidFill>
                  <a:latin typeface="微软雅黑" panose="020b0503020204020204" pitchFamily="34" charset="-122"/>
                  <a:ea typeface="微软雅黑" panose="020b0503020204020204" pitchFamily="34" charset="-122"/>
                </a:rPr>
                <a:t>活动执行保障</a:t>
              </a:r>
              <a:endParaRPr lang="zh-CN" altLang="en-US" b="1">
                <a:solidFill>
                  <a:srgbClr val="E6CB77"/>
                </a:solidFill>
                <a:latin typeface="微软雅黑" panose="020b0503020204020204" pitchFamily="34" charset="-122"/>
                <a:ea typeface="微软雅黑" panose="020b0503020204020204" pitchFamily="34" charset="-122"/>
              </a:endParaRPr>
            </a:p>
          </p:txBody>
        </p:sp>
        <p:sp>
          <p:nvSpPr>
            <p:cNvPr id="42" name="圆角矩形 52"/>
            <p:cNvSpPr/>
            <p:nvPr/>
          </p:nvSpPr>
          <p:spPr>
            <a:xfrm>
              <a:off x="5661930" y="3730461"/>
              <a:ext cx="2636882" cy="442091"/>
            </a:xfrm>
            <a:prstGeom prst="roundRect">
              <a:avLst>
                <a:gd name="adj" fmla="val 50000"/>
              </a:avLst>
            </a:prstGeom>
            <a:grpFill/>
            <a:ln>
              <a:solidFill>
                <a:srgbClr val="E6CB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rgbClr val="E6CB77"/>
                </a:solidFill>
                <a:latin typeface="微软雅黑" panose="020b0503020204020204" pitchFamily="34" charset="-122"/>
                <a:ea typeface="微软雅黑" panose="020b0503020204020204" pitchFamily="34" charset="-122"/>
              </a:endParaRPr>
            </a:p>
          </p:txBody>
        </p:sp>
        <p:sp>
          <p:nvSpPr>
            <p:cNvPr id="43" name="椭圆 42"/>
            <p:cNvSpPr/>
            <p:nvPr/>
          </p:nvSpPr>
          <p:spPr>
            <a:xfrm>
              <a:off x="4973536" y="3676766"/>
              <a:ext cx="549482" cy="549482"/>
            </a:xfrm>
            <a:prstGeom prst="ellipse">
              <a:avLst/>
            </a:prstGeom>
            <a:grpFill/>
            <a:ln w="19050">
              <a:solidFill>
                <a:srgbClr val="E6CB7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E6CB77"/>
                  </a:solidFill>
                  <a:latin typeface="微软雅黑" panose="020b0503020204020204" pitchFamily="34" charset="-122"/>
                  <a:ea typeface="微软雅黑" panose="020b0503020204020204" pitchFamily="34" charset="-122"/>
                </a:rPr>
                <a:t>3</a:t>
              </a:r>
              <a:endParaRPr lang="en-US" sz="2000" b="1">
                <a:solidFill>
                  <a:srgbClr val="E6CB77"/>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6176938" y="3778220"/>
              <a:ext cx="1569660" cy="369332"/>
            </a:xfrm>
            <a:prstGeom prst="rect">
              <a:avLst/>
            </a:prstGeom>
            <a:grpFill/>
            <a:ln>
              <a:noFill/>
            </a:ln>
          </p:spPr>
          <p:txBody>
            <a:bodyPr wrap="none" rtlCol="0">
              <a:spAutoFit/>
            </a:bodyPr>
            <a:lstStyle/>
            <a:p>
              <a:r>
                <a:rPr lang="zh-CN" altLang="en-US" b="1">
                  <a:solidFill>
                    <a:srgbClr val="E6CB77"/>
                  </a:solidFill>
                  <a:latin typeface="微软雅黑" panose="020b0503020204020204" pitchFamily="34" charset="-122"/>
                  <a:ea typeface="微软雅黑" panose="020b0503020204020204" pitchFamily="34" charset="-122"/>
                </a:rPr>
                <a:t>活动财务预算</a:t>
              </a:r>
              <a:endParaRPr lang="zh-CN" altLang="en-US" b="1">
                <a:solidFill>
                  <a:srgbClr val="E6CB77"/>
                </a:solidFill>
                <a:latin typeface="微软雅黑" panose="020b0503020204020204" pitchFamily="34" charset="-122"/>
                <a:ea typeface="微软雅黑" panose="020b0503020204020204" pitchFamily="34" charset="-122"/>
              </a:endParaRPr>
            </a:p>
          </p:txBody>
        </p:sp>
        <p:sp>
          <p:nvSpPr>
            <p:cNvPr id="45" name="圆角矩形 52"/>
            <p:cNvSpPr/>
            <p:nvPr/>
          </p:nvSpPr>
          <p:spPr>
            <a:xfrm>
              <a:off x="5676444" y="4675468"/>
              <a:ext cx="2636882" cy="442091"/>
            </a:xfrm>
            <a:prstGeom prst="roundRect">
              <a:avLst>
                <a:gd name="adj" fmla="val 50000"/>
              </a:avLst>
            </a:prstGeom>
            <a:grpFill/>
            <a:ln>
              <a:solidFill>
                <a:srgbClr val="E6CB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rgbClr val="E6CB77"/>
                </a:solidFill>
                <a:latin typeface="微软雅黑" panose="020b0503020204020204" pitchFamily="34" charset="-122"/>
                <a:ea typeface="微软雅黑" panose="020b0503020204020204" pitchFamily="34" charset="-122"/>
              </a:endParaRPr>
            </a:p>
          </p:txBody>
        </p:sp>
        <p:sp>
          <p:nvSpPr>
            <p:cNvPr id="46" name="椭圆 45"/>
            <p:cNvSpPr/>
            <p:nvPr/>
          </p:nvSpPr>
          <p:spPr>
            <a:xfrm>
              <a:off x="4988050" y="4621773"/>
              <a:ext cx="549482" cy="549482"/>
            </a:xfrm>
            <a:prstGeom prst="ellipse">
              <a:avLst/>
            </a:prstGeom>
            <a:grpFill/>
            <a:ln w="19050">
              <a:solidFill>
                <a:srgbClr val="E6CB7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E6CB77"/>
                  </a:solidFill>
                  <a:latin typeface="微软雅黑" panose="020b0503020204020204" pitchFamily="34" charset="-122"/>
                  <a:ea typeface="微软雅黑" panose="020b0503020204020204" pitchFamily="34" charset="-122"/>
                </a:rPr>
                <a:t>4</a:t>
              </a:r>
              <a:endParaRPr lang="en-US" sz="2000" b="1">
                <a:solidFill>
                  <a:srgbClr val="E6CB77"/>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6191452" y="4723227"/>
              <a:ext cx="1569660" cy="369332"/>
            </a:xfrm>
            <a:prstGeom prst="rect">
              <a:avLst/>
            </a:prstGeom>
            <a:grpFill/>
            <a:ln>
              <a:noFill/>
            </a:ln>
          </p:spPr>
          <p:txBody>
            <a:bodyPr wrap="none" rtlCol="0">
              <a:spAutoFit/>
            </a:bodyPr>
            <a:lstStyle/>
            <a:p>
              <a:r>
                <a:rPr lang="zh-CN" altLang="en-US" b="1">
                  <a:solidFill>
                    <a:srgbClr val="E6CB77"/>
                  </a:solidFill>
                  <a:latin typeface="微软雅黑" panose="020b0503020204020204" pitchFamily="34" charset="-122"/>
                  <a:ea typeface="微软雅黑" panose="020b0503020204020204" pitchFamily="34" charset="-122"/>
                </a:rPr>
                <a:t>活动效果展望</a:t>
              </a:r>
              <a:endParaRPr lang="zh-CN" altLang="en-US" b="1">
                <a:solidFill>
                  <a:srgbClr val="E6CB77"/>
                </a:solidFill>
                <a:latin typeface="微软雅黑" panose="020b0503020204020204" pitchFamily="34" charset="-122"/>
                <a:ea typeface="微软雅黑" panose="020b0503020204020204" pitchFamily="34" charset="-122"/>
              </a:endParaRPr>
            </a:p>
          </p:txBody>
        </p:sp>
      </p:grpSp>
      <p:sp>
        <p:nvSpPr>
          <p:cNvPr id="48" name="矩形 47"/>
          <p:cNvSpPr/>
          <p:nvPr/>
        </p:nvSpPr>
        <p:spPr>
          <a:xfrm>
            <a:off x="3437504" y="2349183"/>
            <a:ext cx="885580" cy="2006556"/>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lvl="0" algn="ctr"/>
            <a:r>
              <a:rPr kumimoji="1" lang="zh-CN" altLang="en-US" sz="4000" b="1" spc="600">
                <a:solidFill>
                  <a:srgbClr val="E6CB77"/>
                </a:solidFill>
                <a:latin typeface="微软雅黑" panose="020b0503020204020204" pitchFamily="34" charset="-122"/>
                <a:ea typeface="微软雅黑" panose="020b0503020204020204" pitchFamily="34" charset="-122"/>
              </a:rPr>
              <a:t>主目录</a:t>
            </a:r>
            <a:endParaRPr kumimoji="1" lang="en-US" altLang="zh-CN" sz="4000" b="1" spc="600">
              <a:solidFill>
                <a:srgbClr val="E6CB77"/>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539868" y="1603032"/>
            <a:ext cx="181014" cy="3648075"/>
            <a:chOff x="4474553" y="1590675"/>
            <a:chExt cx="181014" cy="3648075"/>
          </a:xfrm>
          <a:solidFill>
            <a:srgbClr val="E6CB77"/>
          </a:solidFill>
        </p:grpSpPr>
        <p:grpSp>
          <p:nvGrpSpPr>
            <p:cNvPr id="2" name="组合 1"/>
            <p:cNvGrpSpPr/>
            <p:nvPr/>
          </p:nvGrpSpPr>
          <p:grpSpPr>
            <a:xfrm>
              <a:off x="4474553" y="1830738"/>
              <a:ext cx="181014" cy="3208935"/>
              <a:chOff x="4388054" y="1781310"/>
              <a:chExt cx="181014" cy="3208935"/>
            </a:xfrm>
            <a:grpFill/>
          </p:grpSpPr>
          <p:sp>
            <p:nvSpPr>
              <p:cNvPr id="50" name="椭圆 49"/>
              <p:cNvSpPr/>
              <p:nvPr/>
            </p:nvSpPr>
            <p:spPr>
              <a:xfrm>
                <a:off x="4388054" y="221387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51" name="椭圆 50"/>
              <p:cNvSpPr/>
              <p:nvPr/>
            </p:nvSpPr>
            <p:spPr>
              <a:xfrm>
                <a:off x="4388054" y="264643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52" name="椭圆 51"/>
              <p:cNvSpPr/>
              <p:nvPr/>
            </p:nvSpPr>
            <p:spPr>
              <a:xfrm>
                <a:off x="4388054" y="307899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53" name="椭圆 52"/>
              <p:cNvSpPr/>
              <p:nvPr/>
            </p:nvSpPr>
            <p:spPr>
              <a:xfrm>
                <a:off x="4388054" y="351155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54" name="椭圆 53"/>
              <p:cNvSpPr/>
              <p:nvPr/>
            </p:nvSpPr>
            <p:spPr>
              <a:xfrm>
                <a:off x="4388054" y="394411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56" name="椭圆 55"/>
              <p:cNvSpPr/>
              <p:nvPr/>
            </p:nvSpPr>
            <p:spPr>
              <a:xfrm>
                <a:off x="4388054" y="4809231"/>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57" name="椭圆 56"/>
              <p:cNvSpPr/>
              <p:nvPr/>
            </p:nvSpPr>
            <p:spPr>
              <a:xfrm>
                <a:off x="4388054" y="178131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58" name="椭圆 57"/>
              <p:cNvSpPr/>
              <p:nvPr/>
            </p:nvSpPr>
            <p:spPr>
              <a:xfrm>
                <a:off x="4388054" y="437667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grpSp>
        <p:cxnSp>
          <p:nvCxnSpPr>
            <p:cNvPr id="59" name="直接连接符 58"/>
            <p:cNvCxnSpPr/>
            <p:nvPr/>
          </p:nvCxnSpPr>
          <p:spPr>
            <a:xfrm flipH="1">
              <a:off x="4565736" y="1590675"/>
              <a:ext cx="0" cy="3648075"/>
            </a:xfrm>
            <a:prstGeom prst="line">
              <a:avLst/>
            </a:prstGeom>
            <a:grpFill/>
            <a:ln w="12700">
              <a:solidFill>
                <a:srgbClr val="E6CB77"/>
              </a:solidFill>
              <a:headEnd type="ova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nodeType="afterGroup">
                            <p:stCondLst>
                              <p:cond delay="75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750"/>
                                        <p:tgtEl>
                                          <p:spTgt spid="5"/>
                                        </p:tgtEl>
                                      </p:cBhvr>
                                    </p:animEffect>
                                  </p:childTnLst>
                                </p:cTn>
                              </p:par>
                            </p:childTnLst>
                          </p:cTn>
                        </p:par>
                        <p:par>
                          <p:cTn id="12" fill="hold" nodeType="afterGroup">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1000"/>
                                        <p:tgtEl>
                                          <p:spTgt spid="48"/>
                                        </p:tgtEl>
                                      </p:cBhvr>
                                    </p:animEffect>
                                    <p:anim calcmode="lin" valueType="num">
                                      <p:cBhvr>
                                        <p:cTn id="16" dur="1000" fill="hold"/>
                                        <p:tgtEl>
                                          <p:spTgt spid="48"/>
                                        </p:tgtEl>
                                        <p:attrNameLst>
                                          <p:attrName>ppt_x</p:attrName>
                                        </p:attrNameLst>
                                      </p:cBhvr>
                                      <p:tavLst>
                                        <p:tav tm="0">
                                          <p:val>
                                            <p:strVal val="#ppt_x"/>
                                          </p:val>
                                        </p:tav>
                                        <p:tav tm="100000">
                                          <p:val>
                                            <p:strVal val="#ppt_x"/>
                                          </p:val>
                                        </p:tav>
                                      </p:tavLst>
                                    </p:anim>
                                    <p:anim calcmode="lin" valueType="num">
                                      <p:cBhvr>
                                        <p:cTn id="17" dur="1000" fill="hold"/>
                                        <p:tgtEl>
                                          <p:spTgt spid="48"/>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500"/>
                            </p:stCondLst>
                            <p:childTnLst>
                              <p:par>
                                <p:cTn id="19" presetID="2" presetClass="entr" presetSubtype="2"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1000" fill="hold"/>
                                        <p:tgtEl>
                                          <p:spTgt spid="35"/>
                                        </p:tgtEl>
                                        <p:attrNameLst>
                                          <p:attrName>ppt_x</p:attrName>
                                        </p:attrNameLst>
                                      </p:cBhvr>
                                      <p:tavLst>
                                        <p:tav tm="0">
                                          <p:val>
                                            <p:strVal val="1+#ppt_w/2"/>
                                          </p:val>
                                        </p:tav>
                                        <p:tav tm="100000">
                                          <p:val>
                                            <p:strVal val="#ppt_x"/>
                                          </p:val>
                                        </p:tav>
                                      </p:tavLst>
                                    </p:anim>
                                    <p:anim calcmode="lin" valueType="num">
                                      <p:cBhvr additive="base">
                                        <p:cTn id="22" dur="10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Rectangle 15"/>
          <p:cNvSpPr/>
          <p:nvPr/>
        </p:nvSpPr>
        <p:spPr>
          <a:xfrm>
            <a:off x="974110" y="2131396"/>
            <a:ext cx="4667691" cy="1198880"/>
          </a:xfrm>
          <a:prstGeom prst="rect">
            <a:avLst/>
          </a:prstGeom>
        </p:spPr>
        <p:txBody>
          <a:bodyPr wrap="square">
            <a:spAutoFit/>
          </a:bodyPr>
          <a:lstStyle/>
          <a:p>
            <a:r>
              <a:rPr lang="zh-CN" altLang="en-US">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TextBox 6"/>
          <p:cNvSpPr txBox="1"/>
          <p:nvPr/>
        </p:nvSpPr>
        <p:spPr>
          <a:xfrm>
            <a:off x="1088774" y="3952612"/>
            <a:ext cx="412472" cy="238363"/>
          </a:xfrm>
          <a:prstGeom prst="roundRect">
            <a:avLst/>
          </a:prstGeom>
          <a:solidFill>
            <a:srgbClr val="73572B"/>
          </a:solidFill>
        </p:spPr>
        <p:txBody>
          <a:bodyPr wrap="none" rtlCol="0">
            <a:spAutoFit/>
          </a:bodyPr>
          <a:lstStyle/>
          <a:p>
            <a:r>
              <a:rPr lang="zh-CN" altLang="en-US" sz="800">
                <a:solidFill>
                  <a:schemeClr val="bg1"/>
                </a:solidFill>
                <a:latin typeface="Roboto" panose="02000000000000000000" pitchFamily="2" charset="0"/>
                <a:ea typeface="Roboto" panose="02000000000000000000" pitchFamily="2" charset="0"/>
              </a:rPr>
              <a:t>标题</a:t>
            </a:r>
            <a:endParaRPr lang="en-US" sz="800">
              <a:solidFill>
                <a:schemeClr val="bg1"/>
              </a:solidFill>
              <a:latin typeface="Roboto" panose="02000000000000000000" pitchFamily="2" charset="0"/>
              <a:ea typeface="Roboto" panose="02000000000000000000" pitchFamily="2" charset="0"/>
            </a:endParaRPr>
          </a:p>
        </p:txBody>
      </p:sp>
      <p:sp>
        <p:nvSpPr>
          <p:cNvPr id="12" name="TextBox 7"/>
          <p:cNvSpPr txBox="1"/>
          <p:nvPr/>
        </p:nvSpPr>
        <p:spPr>
          <a:xfrm>
            <a:off x="1651334" y="3952611"/>
            <a:ext cx="815697" cy="238363"/>
          </a:xfrm>
          <a:prstGeom prst="roundRect">
            <a:avLst/>
          </a:prstGeom>
          <a:solidFill>
            <a:srgbClr val="73572B"/>
          </a:solidFill>
        </p:spPr>
        <p:txBody>
          <a:bodyPr wrap="none" rtlCol="0">
            <a:spAutoFit/>
          </a:bodyPr>
          <a:lstStyle/>
          <a:p>
            <a:r>
              <a:rPr lang="zh-CN" altLang="en-US" sz="800">
                <a:solidFill>
                  <a:schemeClr val="bg1"/>
                </a:solidFill>
                <a:latin typeface="Roboto" panose="02000000000000000000" pitchFamily="2" charset="0"/>
                <a:ea typeface="Roboto" panose="02000000000000000000" pitchFamily="2" charset="0"/>
              </a:rPr>
              <a:t>加入标题描述</a:t>
            </a:r>
            <a:endParaRPr lang="en-US" sz="800">
              <a:solidFill>
                <a:schemeClr val="bg1"/>
              </a:solidFill>
              <a:latin typeface="Roboto" panose="02000000000000000000" pitchFamily="2" charset="0"/>
              <a:ea typeface="Roboto" panose="02000000000000000000" pitchFamily="2" charset="0"/>
            </a:endParaRPr>
          </a:p>
        </p:txBody>
      </p:sp>
      <p:sp>
        <p:nvSpPr>
          <p:cNvPr id="13" name="TextBox 8"/>
          <p:cNvSpPr txBox="1"/>
          <p:nvPr/>
        </p:nvSpPr>
        <p:spPr>
          <a:xfrm>
            <a:off x="2637133" y="3952610"/>
            <a:ext cx="815697" cy="238363"/>
          </a:xfrm>
          <a:prstGeom prst="roundRect">
            <a:avLst/>
          </a:prstGeom>
          <a:solidFill>
            <a:srgbClr val="73572B"/>
          </a:solidFill>
        </p:spPr>
        <p:txBody>
          <a:bodyPr wrap="none" rtlCol="0">
            <a:spAutoFit/>
          </a:bodyPr>
          <a:lstStyle/>
          <a:p>
            <a:r>
              <a:rPr lang="zh-CN" altLang="en-US" sz="800">
                <a:solidFill>
                  <a:schemeClr val="bg1"/>
                </a:solidFill>
                <a:latin typeface="Roboto" panose="02000000000000000000" pitchFamily="2" charset="0"/>
                <a:ea typeface="Roboto" panose="02000000000000000000" pitchFamily="2" charset="0"/>
              </a:rPr>
              <a:t>加入标题描述</a:t>
            </a:r>
            <a:endParaRPr lang="en-US" altLang="zh-CN" sz="800">
              <a:solidFill>
                <a:schemeClr val="bg1"/>
              </a:solidFill>
              <a:latin typeface="Roboto" panose="02000000000000000000" pitchFamily="2" charset="0"/>
              <a:ea typeface="Roboto" panose="02000000000000000000" pitchFamily="2" charset="0"/>
            </a:endParaRPr>
          </a:p>
        </p:txBody>
      </p:sp>
      <p:sp>
        <p:nvSpPr>
          <p:cNvPr id="15" name="TextBox 9"/>
          <p:cNvSpPr txBox="1"/>
          <p:nvPr/>
        </p:nvSpPr>
        <p:spPr>
          <a:xfrm>
            <a:off x="3644174" y="3952610"/>
            <a:ext cx="815697" cy="238363"/>
          </a:xfrm>
          <a:prstGeom prst="roundRect">
            <a:avLst/>
          </a:prstGeom>
          <a:solidFill>
            <a:srgbClr val="73572B"/>
          </a:solidFill>
        </p:spPr>
        <p:txBody>
          <a:bodyPr wrap="none" rtlCol="0">
            <a:spAutoFit/>
          </a:bodyPr>
          <a:lstStyle/>
          <a:p>
            <a:r>
              <a:rPr lang="zh-CN" altLang="en-US" sz="800">
                <a:solidFill>
                  <a:schemeClr val="bg1"/>
                </a:solidFill>
                <a:latin typeface="Roboto" panose="02000000000000000000" pitchFamily="2" charset="0"/>
                <a:ea typeface="Roboto" panose="02000000000000000000" pitchFamily="2" charset="0"/>
              </a:rPr>
              <a:t>加入标题描述</a:t>
            </a:r>
            <a:endParaRPr lang="en-US" altLang="zh-CN" sz="800">
              <a:solidFill>
                <a:schemeClr val="bg1"/>
              </a:solidFill>
              <a:latin typeface="Roboto" panose="02000000000000000000" pitchFamily="2" charset="0"/>
              <a:ea typeface="Roboto" panose="02000000000000000000" pitchFamily="2" charset="0"/>
            </a:endParaRPr>
          </a:p>
        </p:txBody>
      </p:sp>
      <p:sp>
        <p:nvSpPr>
          <p:cNvPr id="16" name="TextBox 10"/>
          <p:cNvSpPr txBox="1"/>
          <p:nvPr/>
        </p:nvSpPr>
        <p:spPr>
          <a:xfrm>
            <a:off x="1088774" y="4324750"/>
            <a:ext cx="1129427" cy="238363"/>
          </a:xfrm>
          <a:prstGeom prst="roundRect">
            <a:avLst/>
          </a:prstGeom>
          <a:solidFill>
            <a:srgbClr val="73572B"/>
          </a:solidFill>
        </p:spPr>
        <p:txBody>
          <a:bodyPr wrap="none" rtlCol="0">
            <a:spAutoFit/>
          </a:bodyPr>
          <a:lstStyle/>
          <a:p>
            <a:r>
              <a:rPr lang="zh-CN" altLang="en-US" sz="800">
                <a:solidFill>
                  <a:schemeClr val="bg1"/>
                </a:solidFill>
                <a:latin typeface="Roboto" panose="02000000000000000000" pitchFamily="2" charset="0"/>
                <a:ea typeface="Roboto" panose="02000000000000000000" pitchFamily="2" charset="0"/>
              </a:rPr>
              <a:t>加入标题描述加入标</a:t>
            </a:r>
            <a:endParaRPr lang="en-US" altLang="zh-CN" sz="800">
              <a:solidFill>
                <a:schemeClr val="bg1"/>
              </a:solidFill>
              <a:latin typeface="Roboto" panose="02000000000000000000" pitchFamily="2" charset="0"/>
              <a:ea typeface="Roboto" panose="02000000000000000000" pitchFamily="2" charset="0"/>
            </a:endParaRPr>
          </a:p>
        </p:txBody>
      </p:sp>
      <p:sp>
        <p:nvSpPr>
          <p:cNvPr id="17" name="TextBox 11"/>
          <p:cNvSpPr txBox="1"/>
          <p:nvPr/>
        </p:nvSpPr>
        <p:spPr>
          <a:xfrm>
            <a:off x="2313316" y="4324750"/>
            <a:ext cx="815697" cy="238363"/>
          </a:xfrm>
          <a:prstGeom prst="roundRect">
            <a:avLst/>
          </a:prstGeom>
          <a:solidFill>
            <a:srgbClr val="73572B"/>
          </a:solidFill>
        </p:spPr>
        <p:txBody>
          <a:bodyPr wrap="none" rtlCol="0">
            <a:spAutoFit/>
          </a:bodyPr>
          <a:lstStyle/>
          <a:p>
            <a:r>
              <a:rPr lang="zh-CN" altLang="en-US" sz="800">
                <a:solidFill>
                  <a:schemeClr val="bg1"/>
                </a:solidFill>
                <a:latin typeface="Roboto" panose="02000000000000000000" pitchFamily="2" charset="0"/>
                <a:ea typeface="Roboto" panose="02000000000000000000" pitchFamily="2" charset="0"/>
              </a:rPr>
              <a:t>加入标题描述</a:t>
            </a:r>
            <a:endParaRPr lang="en-US" altLang="zh-CN" sz="800">
              <a:solidFill>
                <a:schemeClr val="bg1"/>
              </a:solidFill>
              <a:latin typeface="Roboto" panose="02000000000000000000" pitchFamily="2" charset="0"/>
              <a:ea typeface="Roboto" panose="02000000000000000000" pitchFamily="2" charset="0"/>
            </a:endParaRPr>
          </a:p>
        </p:txBody>
      </p:sp>
      <p:sp>
        <p:nvSpPr>
          <p:cNvPr id="18" name="Rectangle 12"/>
          <p:cNvSpPr/>
          <p:nvPr/>
        </p:nvSpPr>
        <p:spPr>
          <a:xfrm>
            <a:off x="974110" y="5299069"/>
            <a:ext cx="3921153" cy="598805"/>
          </a:xfrm>
          <a:prstGeom prst="rect">
            <a:avLst/>
          </a:prstGeom>
        </p:spPr>
        <p:txBody>
          <a:bodyPr wrap="square">
            <a:spAutoFit/>
          </a:bodyPr>
          <a:lstStyle/>
          <a:p>
            <a:r>
              <a:rPr lang="zh-CN" altLang="en-US" sz="11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1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矩形 18"/>
          <p:cNvSpPr/>
          <p:nvPr/>
        </p:nvSpPr>
        <p:spPr>
          <a:xfrm>
            <a:off x="5791889" y="1965423"/>
            <a:ext cx="5523590" cy="3974374"/>
          </a:xfrm>
          <a:prstGeom prst="rect">
            <a:avLst/>
          </a:prstGeom>
          <a:blipFill dpi="0" rotWithShape="1">
            <a:blip r:embed="rId2"/>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2" grpId="0" animBg="1"/>
      <p:bldP spid="13" grpId="0" animBg="1"/>
      <p:bldP spid="15" grpId="0" animBg="1"/>
      <p:bldP spid="16" grpId="0" animBg="1"/>
      <p:bldP spid="17" grpId="0" animBg="1"/>
      <p:bldP spid="18" grpId="0"/>
      <p:bldP spid="19"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Grupo 55"/>
          <p:cNvGrpSpPr/>
          <p:nvPr/>
        </p:nvGrpSpPr>
        <p:grpSpPr>
          <a:xfrm>
            <a:off x="1539328" y="2102400"/>
            <a:ext cx="9151444" cy="3539570"/>
            <a:chOff x="1520278" y="1803954"/>
            <a:chExt cx="9151444" cy="3539570"/>
          </a:xfrm>
        </p:grpSpPr>
        <p:cxnSp>
          <p:nvCxnSpPr>
            <p:cNvPr id="11" name="Straight Connector 13"/>
            <p:cNvCxnSpPr/>
            <p:nvPr/>
          </p:nvCxnSpPr>
          <p:spPr>
            <a:xfrm flipH="1">
              <a:off x="10660860" y="1809342"/>
              <a:ext cx="0" cy="861807"/>
            </a:xfrm>
            <a:prstGeom prst="line">
              <a:avLst/>
            </a:prstGeom>
            <a:ln w="38100">
              <a:solidFill>
                <a:srgbClr val="73572B"/>
              </a:solidFill>
            </a:ln>
          </p:spPr>
          <p:style>
            <a:lnRef idx="1">
              <a:schemeClr val="accent1"/>
            </a:lnRef>
            <a:fillRef idx="0">
              <a:schemeClr val="accent1"/>
            </a:fillRef>
            <a:effectRef idx="0">
              <a:schemeClr val="accent1"/>
            </a:effectRef>
            <a:fontRef idx="minor">
              <a:schemeClr val="tx1"/>
            </a:fontRef>
          </p:style>
        </p:cxnSp>
        <p:cxnSp>
          <p:nvCxnSpPr>
            <p:cNvPr id="12" name="Straight Connector 290"/>
            <p:cNvCxnSpPr/>
            <p:nvPr/>
          </p:nvCxnSpPr>
          <p:spPr>
            <a:xfrm flipH="1">
              <a:off x="10666291" y="3057414"/>
              <a:ext cx="0" cy="861807"/>
            </a:xfrm>
            <a:prstGeom prst="line">
              <a:avLst/>
            </a:prstGeom>
            <a:ln w="38100">
              <a:solidFill>
                <a:srgbClr val="73572B"/>
              </a:solidFill>
            </a:ln>
          </p:spPr>
          <p:style>
            <a:lnRef idx="1">
              <a:schemeClr val="accent1"/>
            </a:lnRef>
            <a:fillRef idx="0">
              <a:schemeClr val="accent1"/>
            </a:fillRef>
            <a:effectRef idx="0">
              <a:schemeClr val="accent1"/>
            </a:effectRef>
            <a:fontRef idx="minor">
              <a:schemeClr val="tx1"/>
            </a:fontRef>
          </p:style>
        </p:cxnSp>
        <p:cxnSp>
          <p:nvCxnSpPr>
            <p:cNvPr id="13" name="Straight Connector 292"/>
            <p:cNvCxnSpPr/>
            <p:nvPr/>
          </p:nvCxnSpPr>
          <p:spPr>
            <a:xfrm flipH="1">
              <a:off x="10671722" y="4394762"/>
              <a:ext cx="0" cy="861807"/>
            </a:xfrm>
            <a:prstGeom prst="line">
              <a:avLst/>
            </a:prstGeom>
            <a:ln w="38100">
              <a:solidFill>
                <a:srgbClr val="73572B"/>
              </a:solidFill>
            </a:ln>
          </p:spPr>
          <p:style>
            <a:lnRef idx="1">
              <a:schemeClr val="accent1"/>
            </a:lnRef>
            <a:fillRef idx="0">
              <a:schemeClr val="accent1"/>
            </a:fillRef>
            <a:effectRef idx="0">
              <a:schemeClr val="accent1"/>
            </a:effectRef>
            <a:fontRef idx="minor">
              <a:schemeClr val="tx1"/>
            </a:fontRef>
          </p:style>
        </p:cxnSp>
        <p:cxnSp>
          <p:nvCxnSpPr>
            <p:cNvPr id="15" name="Straight Connector 294"/>
            <p:cNvCxnSpPr/>
            <p:nvPr/>
          </p:nvCxnSpPr>
          <p:spPr>
            <a:xfrm flipH="1">
              <a:off x="1520278" y="1896296"/>
              <a:ext cx="0" cy="861807"/>
            </a:xfrm>
            <a:prstGeom prst="line">
              <a:avLst/>
            </a:prstGeom>
            <a:ln w="38100">
              <a:solidFill>
                <a:srgbClr val="73572B"/>
              </a:solidFill>
            </a:ln>
          </p:spPr>
          <p:style>
            <a:lnRef idx="1">
              <a:schemeClr val="accent1"/>
            </a:lnRef>
            <a:fillRef idx="0">
              <a:schemeClr val="accent1"/>
            </a:fillRef>
            <a:effectRef idx="0">
              <a:schemeClr val="accent1"/>
            </a:effectRef>
            <a:fontRef idx="minor">
              <a:schemeClr val="tx1"/>
            </a:fontRef>
          </p:style>
        </p:cxnSp>
        <p:sp>
          <p:nvSpPr>
            <p:cNvPr id="16" name="TextBox 295"/>
            <p:cNvSpPr txBox="1"/>
            <p:nvPr/>
          </p:nvSpPr>
          <p:spPr>
            <a:xfrm>
              <a:off x="1606459" y="1895524"/>
              <a:ext cx="1269930" cy="338554"/>
            </a:xfrm>
            <a:prstGeom prst="rect">
              <a:avLst/>
            </a:prstGeom>
            <a:noFill/>
          </p:spPr>
          <p:txBody>
            <a:bodyPr wrap="square" rtlCol="0">
              <a:spAutoFit/>
            </a:bodyPr>
            <a:lstStyle/>
            <a:p>
              <a:r>
                <a:rPr lang="zh-CN" altLang="en-US" sz="1600" b="1">
                  <a:solidFill>
                    <a:schemeClr val="bg1">
                      <a:lumMod val="50000"/>
                    </a:schemeClr>
                  </a:solidFill>
                  <a:latin typeface="Roboto Condensed" panose="02000000000000000000" pitchFamily="2" charset="0"/>
                  <a:ea typeface="Roboto Condensed" panose="02000000000000000000" pitchFamily="2" charset="0"/>
                </a:rPr>
                <a:t>加入标题</a:t>
              </a:r>
              <a:endParaRPr lang="fr-FR" sz="1600" b="1">
                <a:solidFill>
                  <a:schemeClr val="bg1">
                    <a:lumMod val="50000"/>
                  </a:schemeClr>
                </a:solidFill>
                <a:latin typeface="Roboto Condensed" panose="02000000000000000000" pitchFamily="2" charset="0"/>
                <a:ea typeface="Roboto Condensed" panose="02000000000000000000" pitchFamily="2" charset="0"/>
              </a:endParaRPr>
            </a:p>
          </p:txBody>
        </p:sp>
        <p:cxnSp>
          <p:nvCxnSpPr>
            <p:cNvPr id="17" name="Straight Connector 296"/>
            <p:cNvCxnSpPr/>
            <p:nvPr/>
          </p:nvCxnSpPr>
          <p:spPr>
            <a:xfrm flipH="1">
              <a:off x="1520278" y="3144368"/>
              <a:ext cx="0" cy="861807"/>
            </a:xfrm>
            <a:prstGeom prst="line">
              <a:avLst/>
            </a:prstGeom>
            <a:ln w="38100">
              <a:solidFill>
                <a:srgbClr val="73572B"/>
              </a:solidFill>
            </a:ln>
          </p:spPr>
          <p:style>
            <a:lnRef idx="1">
              <a:schemeClr val="accent1"/>
            </a:lnRef>
            <a:fillRef idx="0">
              <a:schemeClr val="accent1"/>
            </a:fillRef>
            <a:effectRef idx="0">
              <a:schemeClr val="accent1"/>
            </a:effectRef>
            <a:fontRef idx="minor">
              <a:schemeClr val="tx1"/>
            </a:fontRef>
          </p:style>
        </p:cxnSp>
        <p:cxnSp>
          <p:nvCxnSpPr>
            <p:cNvPr id="18" name="Straight Connector 298"/>
            <p:cNvCxnSpPr/>
            <p:nvPr/>
          </p:nvCxnSpPr>
          <p:spPr>
            <a:xfrm flipH="1">
              <a:off x="1520278" y="4481717"/>
              <a:ext cx="0" cy="861807"/>
            </a:xfrm>
            <a:prstGeom prst="line">
              <a:avLst/>
            </a:prstGeom>
            <a:ln w="38100">
              <a:solidFill>
                <a:srgbClr val="73572B"/>
              </a:solidFill>
            </a:ln>
          </p:spPr>
          <p:style>
            <a:lnRef idx="1">
              <a:schemeClr val="accent1"/>
            </a:lnRef>
            <a:fillRef idx="0">
              <a:schemeClr val="accent1"/>
            </a:fillRef>
            <a:effectRef idx="0">
              <a:schemeClr val="accent1"/>
            </a:effectRef>
            <a:fontRef idx="minor">
              <a:schemeClr val="tx1"/>
            </a:fontRef>
          </p:style>
        </p:cxnSp>
        <p:sp>
          <p:nvSpPr>
            <p:cNvPr id="19" name="TextBox 295"/>
            <p:cNvSpPr txBox="1"/>
            <p:nvPr/>
          </p:nvSpPr>
          <p:spPr>
            <a:xfrm>
              <a:off x="1606459" y="3144368"/>
              <a:ext cx="1269930" cy="338554"/>
            </a:xfrm>
            <a:prstGeom prst="rect">
              <a:avLst/>
            </a:prstGeom>
            <a:noFill/>
          </p:spPr>
          <p:txBody>
            <a:bodyPr wrap="square" rtlCol="0">
              <a:spAutoFit/>
            </a:bodyPr>
            <a:lstStyle/>
            <a:p>
              <a:r>
                <a:rPr lang="zh-CN" altLang="en-US" sz="1600" b="1">
                  <a:solidFill>
                    <a:schemeClr val="bg1">
                      <a:lumMod val="50000"/>
                    </a:schemeClr>
                  </a:solidFill>
                  <a:latin typeface="Roboto Condensed" panose="02000000000000000000" pitchFamily="2" charset="0"/>
                  <a:ea typeface="Roboto Condensed" panose="02000000000000000000" pitchFamily="2" charset="0"/>
                </a:rPr>
                <a:t>加入标题</a:t>
              </a:r>
              <a:endParaRPr lang="fr-FR" altLang="zh-CN" sz="1600" b="1">
                <a:solidFill>
                  <a:schemeClr val="bg1">
                    <a:lumMod val="50000"/>
                  </a:schemeClr>
                </a:solidFill>
                <a:latin typeface="Roboto Condensed" panose="02000000000000000000" pitchFamily="2" charset="0"/>
                <a:ea typeface="Roboto Condensed" panose="02000000000000000000" pitchFamily="2" charset="0"/>
              </a:endParaRPr>
            </a:p>
          </p:txBody>
        </p:sp>
        <p:sp>
          <p:nvSpPr>
            <p:cNvPr id="20" name="TextBox 295"/>
            <p:cNvSpPr txBox="1"/>
            <p:nvPr/>
          </p:nvSpPr>
          <p:spPr>
            <a:xfrm>
              <a:off x="1606459" y="4483813"/>
              <a:ext cx="1269930" cy="338554"/>
            </a:xfrm>
            <a:prstGeom prst="rect">
              <a:avLst/>
            </a:prstGeom>
            <a:noFill/>
          </p:spPr>
          <p:txBody>
            <a:bodyPr wrap="square" rtlCol="0">
              <a:spAutoFit/>
            </a:bodyPr>
            <a:lstStyle/>
            <a:p>
              <a:r>
                <a:rPr lang="zh-CN" altLang="en-US" sz="1600" b="1">
                  <a:solidFill>
                    <a:schemeClr val="bg1">
                      <a:lumMod val="50000"/>
                    </a:schemeClr>
                  </a:solidFill>
                  <a:latin typeface="Roboto Condensed" panose="02000000000000000000" pitchFamily="2" charset="0"/>
                  <a:ea typeface="Roboto Condensed" panose="02000000000000000000" pitchFamily="2" charset="0"/>
                </a:rPr>
                <a:t>加入标题</a:t>
              </a:r>
              <a:endParaRPr lang="fr-FR" altLang="zh-CN" sz="1600" b="1">
                <a:solidFill>
                  <a:schemeClr val="bg1">
                    <a:lumMod val="50000"/>
                  </a:schemeClr>
                </a:solidFill>
                <a:latin typeface="Roboto Condensed" panose="02000000000000000000" pitchFamily="2" charset="0"/>
                <a:ea typeface="Roboto Condensed" panose="02000000000000000000" pitchFamily="2" charset="0"/>
              </a:endParaRPr>
            </a:p>
          </p:txBody>
        </p:sp>
        <p:sp>
          <p:nvSpPr>
            <p:cNvPr id="21" name="TextBox 295"/>
            <p:cNvSpPr txBox="1"/>
            <p:nvPr/>
          </p:nvSpPr>
          <p:spPr>
            <a:xfrm>
              <a:off x="8816321" y="1803954"/>
              <a:ext cx="1598315" cy="338554"/>
            </a:xfrm>
            <a:prstGeom prst="rect">
              <a:avLst/>
            </a:prstGeom>
            <a:noFill/>
          </p:spPr>
          <p:txBody>
            <a:bodyPr wrap="square" rtlCol="0">
              <a:spAutoFit/>
            </a:bodyPr>
            <a:lstStyle/>
            <a:p>
              <a:pPr algn="r"/>
              <a:r>
                <a:rPr lang="zh-CN" altLang="en-US" sz="1600" b="1">
                  <a:solidFill>
                    <a:schemeClr val="bg1">
                      <a:lumMod val="50000"/>
                    </a:schemeClr>
                  </a:solidFill>
                  <a:latin typeface="Roboto Condensed" panose="02000000000000000000" pitchFamily="2" charset="0"/>
                  <a:ea typeface="Roboto Condensed" panose="02000000000000000000" pitchFamily="2" charset="0"/>
                </a:rPr>
                <a:t>加入标题</a:t>
              </a:r>
              <a:endParaRPr lang="fr-FR" altLang="zh-CN" sz="1600" b="1">
                <a:solidFill>
                  <a:schemeClr val="bg1">
                    <a:lumMod val="50000"/>
                  </a:schemeClr>
                </a:solidFill>
                <a:latin typeface="Roboto Condensed" panose="02000000000000000000" pitchFamily="2" charset="0"/>
                <a:ea typeface="Roboto Condensed" panose="02000000000000000000" pitchFamily="2" charset="0"/>
              </a:endParaRPr>
            </a:p>
          </p:txBody>
        </p:sp>
        <p:sp>
          <p:nvSpPr>
            <p:cNvPr id="22" name="TextBox 295"/>
            <p:cNvSpPr txBox="1"/>
            <p:nvPr/>
          </p:nvSpPr>
          <p:spPr>
            <a:xfrm>
              <a:off x="8816322" y="3035765"/>
              <a:ext cx="1598313" cy="338554"/>
            </a:xfrm>
            <a:prstGeom prst="rect">
              <a:avLst/>
            </a:prstGeom>
            <a:noFill/>
          </p:spPr>
          <p:txBody>
            <a:bodyPr wrap="square" rtlCol="0">
              <a:spAutoFit/>
            </a:bodyPr>
            <a:lstStyle/>
            <a:p>
              <a:pPr algn="r"/>
              <a:r>
                <a:rPr lang="zh-CN" altLang="en-US" sz="1600" b="1">
                  <a:solidFill>
                    <a:schemeClr val="bg1">
                      <a:lumMod val="50000"/>
                    </a:schemeClr>
                  </a:solidFill>
                  <a:latin typeface="Roboto Condensed" panose="02000000000000000000" pitchFamily="2" charset="0"/>
                  <a:ea typeface="Roboto Condensed" panose="02000000000000000000" pitchFamily="2" charset="0"/>
                </a:rPr>
                <a:t>加入标题</a:t>
              </a:r>
              <a:endParaRPr lang="fr-FR" altLang="zh-CN" sz="1600" b="1">
                <a:solidFill>
                  <a:schemeClr val="bg1">
                    <a:lumMod val="50000"/>
                  </a:schemeClr>
                </a:solidFill>
                <a:latin typeface="Roboto Condensed" panose="02000000000000000000" pitchFamily="2" charset="0"/>
                <a:ea typeface="Roboto Condensed" panose="02000000000000000000" pitchFamily="2" charset="0"/>
              </a:endParaRPr>
            </a:p>
          </p:txBody>
        </p:sp>
        <p:sp>
          <p:nvSpPr>
            <p:cNvPr id="23" name="TextBox 295"/>
            <p:cNvSpPr txBox="1"/>
            <p:nvPr/>
          </p:nvSpPr>
          <p:spPr>
            <a:xfrm>
              <a:off x="9157252" y="4377207"/>
              <a:ext cx="1257383" cy="338554"/>
            </a:xfrm>
            <a:prstGeom prst="rect">
              <a:avLst/>
            </a:prstGeom>
            <a:noFill/>
          </p:spPr>
          <p:txBody>
            <a:bodyPr wrap="square" rtlCol="0">
              <a:spAutoFit/>
            </a:bodyPr>
            <a:lstStyle/>
            <a:p>
              <a:pPr algn="r"/>
              <a:r>
                <a:rPr lang="zh-CN" altLang="en-US" sz="1600" b="1">
                  <a:solidFill>
                    <a:schemeClr val="bg1">
                      <a:lumMod val="50000"/>
                    </a:schemeClr>
                  </a:solidFill>
                  <a:latin typeface="Roboto Condensed" panose="02000000000000000000" pitchFamily="2" charset="0"/>
                  <a:ea typeface="Roboto Condensed" panose="02000000000000000000" pitchFamily="2" charset="0"/>
                </a:rPr>
                <a:t>加入标题</a:t>
              </a:r>
              <a:endParaRPr lang="fr-FR" altLang="zh-CN" sz="1600" b="1">
                <a:solidFill>
                  <a:schemeClr val="bg1">
                    <a:lumMod val="50000"/>
                  </a:schemeClr>
                </a:solidFill>
                <a:latin typeface="Roboto Condensed" panose="02000000000000000000" pitchFamily="2" charset="0"/>
                <a:ea typeface="Roboto Condensed" panose="02000000000000000000" pitchFamily="2" charset="0"/>
              </a:endParaRPr>
            </a:p>
          </p:txBody>
        </p:sp>
        <p:sp>
          <p:nvSpPr>
            <p:cNvPr id="24" name="Rectángulo 25"/>
            <p:cNvSpPr/>
            <p:nvPr/>
          </p:nvSpPr>
          <p:spPr>
            <a:xfrm>
              <a:off x="8795291" y="2102057"/>
              <a:ext cx="1876431" cy="460375"/>
            </a:xfrm>
            <a:prstGeom prst="rect">
              <a:avLst/>
            </a:prstGeom>
          </p:spPr>
          <p:txBody>
            <a:bodyPr wrap="square">
              <a:spAutoFit/>
            </a:bodyPr>
            <a:lstStyle/>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5" name="Rectángulo 26"/>
            <p:cNvSpPr/>
            <p:nvPr/>
          </p:nvSpPr>
          <p:spPr>
            <a:xfrm>
              <a:off x="1596667" y="3474672"/>
              <a:ext cx="1997014" cy="460375"/>
            </a:xfrm>
            <a:prstGeom prst="rect">
              <a:avLst/>
            </a:prstGeom>
          </p:spPr>
          <p:txBody>
            <a:bodyPr wrap="square">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6" name="Rectángulo 27"/>
            <p:cNvSpPr/>
            <p:nvPr/>
          </p:nvSpPr>
          <p:spPr>
            <a:xfrm>
              <a:off x="1596667" y="4812136"/>
              <a:ext cx="1997014" cy="460375"/>
            </a:xfrm>
            <a:prstGeom prst="rect">
              <a:avLst/>
            </a:prstGeom>
          </p:spPr>
          <p:txBody>
            <a:bodyPr wrap="square">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Rectángulo 28"/>
            <p:cNvSpPr/>
            <p:nvPr/>
          </p:nvSpPr>
          <p:spPr>
            <a:xfrm>
              <a:off x="1606459" y="2226468"/>
              <a:ext cx="1997014" cy="460375"/>
            </a:xfrm>
            <a:prstGeom prst="rect">
              <a:avLst/>
            </a:prstGeom>
          </p:spPr>
          <p:txBody>
            <a:bodyPr wrap="square">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Rectángulo 29"/>
            <p:cNvSpPr/>
            <p:nvPr/>
          </p:nvSpPr>
          <p:spPr>
            <a:xfrm>
              <a:off x="8795291" y="3328800"/>
              <a:ext cx="1876431" cy="460375"/>
            </a:xfrm>
            <a:prstGeom prst="rect">
              <a:avLst/>
            </a:prstGeom>
          </p:spPr>
          <p:txBody>
            <a:bodyPr wrap="square">
              <a:spAutoFit/>
            </a:bodyPr>
            <a:lstStyle/>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9" name="Rectángulo 30"/>
            <p:cNvSpPr/>
            <p:nvPr/>
          </p:nvSpPr>
          <p:spPr>
            <a:xfrm>
              <a:off x="8795291" y="4674059"/>
              <a:ext cx="1876431" cy="460375"/>
            </a:xfrm>
            <a:prstGeom prst="rect">
              <a:avLst/>
            </a:prstGeom>
          </p:spPr>
          <p:txBody>
            <a:bodyPr wrap="square">
              <a:spAutoFit/>
            </a:bodyPr>
            <a:lstStyle/>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30" name="Grupo 54"/>
            <p:cNvGrpSpPr/>
            <p:nvPr/>
          </p:nvGrpSpPr>
          <p:grpSpPr>
            <a:xfrm>
              <a:off x="4535496" y="1829460"/>
              <a:ext cx="3121008" cy="3199079"/>
              <a:chOff x="4784742" y="1828111"/>
              <a:chExt cx="2606222" cy="2671416"/>
            </a:xfrm>
          </p:grpSpPr>
          <p:grpSp>
            <p:nvGrpSpPr>
              <p:cNvPr id="31" name="Grupo 32"/>
              <p:cNvGrpSpPr/>
              <p:nvPr/>
            </p:nvGrpSpPr>
            <p:grpSpPr>
              <a:xfrm>
                <a:off x="4784742" y="1828111"/>
                <a:ext cx="2606222" cy="2671416"/>
                <a:chOff x="4559738" y="1723927"/>
                <a:chExt cx="3072524" cy="3149382"/>
              </a:xfrm>
            </p:grpSpPr>
            <p:sp>
              <p:nvSpPr>
                <p:cNvPr id="35" name="Oval 8"/>
                <p:cNvSpPr/>
                <p:nvPr/>
              </p:nvSpPr>
              <p:spPr>
                <a:xfrm>
                  <a:off x="4559738" y="1723927"/>
                  <a:ext cx="1836431" cy="1836431"/>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36" name="Oval 288"/>
                <p:cNvSpPr/>
                <p:nvPr/>
              </p:nvSpPr>
              <p:spPr>
                <a:xfrm>
                  <a:off x="5795831" y="1723927"/>
                  <a:ext cx="1836431" cy="1836431"/>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37" name="Oval 8"/>
                <p:cNvSpPr/>
                <p:nvPr/>
              </p:nvSpPr>
              <p:spPr>
                <a:xfrm>
                  <a:off x="4559738" y="3036878"/>
                  <a:ext cx="1836431" cy="1836431"/>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38" name="Oval 288"/>
                <p:cNvSpPr/>
                <p:nvPr/>
              </p:nvSpPr>
              <p:spPr>
                <a:xfrm>
                  <a:off x="5795831" y="3036878"/>
                  <a:ext cx="1836431" cy="1836431"/>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39" name="Oval 289"/>
                <p:cNvSpPr/>
                <p:nvPr/>
              </p:nvSpPr>
              <p:spPr>
                <a:xfrm>
                  <a:off x="5159396" y="2513397"/>
                  <a:ext cx="1836431" cy="183643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grpSp>
          <p:sp>
            <p:nvSpPr>
              <p:cNvPr id="32" name="Elipse 50"/>
              <p:cNvSpPr/>
              <p:nvPr/>
            </p:nvSpPr>
            <p:spPr>
              <a:xfrm>
                <a:off x="5416292" y="2624104"/>
                <a:ext cx="1311837" cy="1311837"/>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lumMod val="50000"/>
                    </a:schemeClr>
                  </a:solidFill>
                </a:endParaRPr>
              </a:p>
            </p:txBody>
          </p:sp>
          <p:sp>
            <p:nvSpPr>
              <p:cNvPr id="33" name="Elipse 51"/>
              <p:cNvSpPr/>
              <p:nvPr/>
            </p:nvSpPr>
            <p:spPr>
              <a:xfrm>
                <a:off x="5538815" y="2747640"/>
                <a:ext cx="1057977" cy="1057977"/>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lumMod val="50000"/>
                    </a:schemeClr>
                  </a:solidFill>
                </a:endParaRPr>
              </a:p>
            </p:txBody>
          </p:sp>
          <p:sp>
            <p:nvSpPr>
              <p:cNvPr id="34" name="CuadroTexto 53"/>
              <p:cNvSpPr txBox="1"/>
              <p:nvPr/>
            </p:nvSpPr>
            <p:spPr>
              <a:xfrm>
                <a:off x="5664505" y="3328626"/>
                <a:ext cx="823702" cy="257012"/>
              </a:xfrm>
              <a:prstGeom prst="rect">
                <a:avLst/>
              </a:prstGeom>
              <a:noFill/>
            </p:spPr>
            <p:txBody>
              <a:bodyPr wrap="square" rtlCol="0">
                <a:spAutoFit/>
              </a:bodyPr>
              <a:lstStyle/>
              <a:p>
                <a:pPr algn="ctr"/>
                <a:r>
                  <a:rPr lang="zh-CN" altLang="en-US" sz="1400">
                    <a:solidFill>
                      <a:schemeClr val="bg1"/>
                    </a:solidFill>
                    <a:latin typeface="Raleway" panose="020b0503030101060003" pitchFamily="34" charset="0"/>
                  </a:rPr>
                  <a:t>加入标题</a:t>
                </a:r>
                <a:endParaRPr lang="es-ES" sz="1400">
                  <a:solidFill>
                    <a:schemeClr val="bg1"/>
                  </a:solidFill>
                  <a:latin typeface="Raleway" panose="020b0503030101060003" pitchFamily="34" charset="0"/>
                </a:endParaRPr>
              </a:p>
            </p:txBody>
          </p:sp>
        </p:grpSp>
      </p:grpSp>
      <p:sp>
        <p:nvSpPr>
          <p:cNvPr id="40" name="Freeform 10"/>
          <p:cNvSpPr>
            <a:spLocks noEditPoints="1"/>
          </p:cNvSpPr>
          <p:nvPr/>
        </p:nvSpPr>
        <p:spPr bwMode="auto">
          <a:xfrm>
            <a:off x="5915656" y="3563691"/>
            <a:ext cx="350768" cy="310638"/>
          </a:xfrm>
          <a:custGeom>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750"/>
                                        <p:tgtEl>
                                          <p:spTgt spid="8"/>
                                        </p:tgtEl>
                                      </p:cBhvr>
                                    </p:animEffect>
                                    <p:anim calcmode="lin" valueType="num">
                                      <p:cBhvr>
                                        <p:cTn id="12" dur="750" fill="hold"/>
                                        <p:tgtEl>
                                          <p:spTgt spid="8"/>
                                        </p:tgtEl>
                                        <p:attrNameLst>
                                          <p:attrName>ppt_x</p:attrName>
                                        </p:attrNameLst>
                                      </p:cBhvr>
                                      <p:tavLst>
                                        <p:tav tm="0">
                                          <p:val>
                                            <p:strVal val="#ppt_x"/>
                                          </p:val>
                                        </p:tav>
                                        <p:tav tm="100000">
                                          <p:val>
                                            <p:strVal val="#ppt_x"/>
                                          </p:val>
                                        </p:tav>
                                      </p:tavLst>
                                    </p:anim>
                                    <p:anim calcmode="lin" valueType="num">
                                      <p:cBhvr>
                                        <p:cTn id="13" dur="75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750"/>
                                        <p:tgtEl>
                                          <p:spTgt spid="40"/>
                                        </p:tgtEl>
                                      </p:cBhvr>
                                    </p:animEffect>
                                    <p:anim calcmode="lin" valueType="num">
                                      <p:cBhvr>
                                        <p:cTn id="17" dur="750" fill="hold"/>
                                        <p:tgtEl>
                                          <p:spTgt spid="40"/>
                                        </p:tgtEl>
                                        <p:attrNameLst>
                                          <p:attrName>ppt_x</p:attrName>
                                        </p:attrNameLst>
                                      </p:cBhvr>
                                      <p:tavLst>
                                        <p:tav tm="0">
                                          <p:val>
                                            <p:strVal val="#ppt_x"/>
                                          </p:val>
                                        </p:tav>
                                        <p:tav tm="100000">
                                          <p:val>
                                            <p:strVal val="#ppt_x"/>
                                          </p:val>
                                        </p:tav>
                                      </p:tavLst>
                                    </p:anim>
                                    <p:anim calcmode="lin" valueType="num">
                                      <p:cBhvr>
                                        <p:cTn id="18" dur="75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flipH="1">
            <a:off x="1131311" y="2142126"/>
            <a:ext cx="10233374" cy="3364330"/>
            <a:chOff x="374650" y="1373617"/>
            <a:chExt cx="8394700" cy="2759853"/>
          </a:xfrm>
        </p:grpSpPr>
        <p:sp>
          <p:nvSpPr>
            <p:cNvPr id="11" name="Rounded Rectangle 8"/>
            <p:cNvSpPr/>
            <p:nvPr/>
          </p:nvSpPr>
          <p:spPr>
            <a:xfrm>
              <a:off x="374650" y="2930465"/>
              <a:ext cx="1536700" cy="107950"/>
            </a:xfrm>
            <a:prstGeom prst="roundRect">
              <a:avLst>
                <a:gd name="adj" fmla="val 50000"/>
              </a:avLst>
            </a:prstGeom>
            <a:solidFill>
              <a:srgbClr val="73572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000">
                <a:solidFill>
                  <a:schemeClr val="bg1">
                    <a:lumMod val="65000"/>
                  </a:schemeClr>
                </a:solidFill>
              </a:endParaRPr>
            </a:p>
          </p:txBody>
        </p:sp>
        <p:sp>
          <p:nvSpPr>
            <p:cNvPr id="12" name="Rounded Rectangle 9"/>
            <p:cNvSpPr/>
            <p:nvPr/>
          </p:nvSpPr>
          <p:spPr>
            <a:xfrm>
              <a:off x="1708150" y="2930465"/>
              <a:ext cx="1393498" cy="107950"/>
            </a:xfrm>
            <a:prstGeom prst="roundRect">
              <a:avLst>
                <a:gd name="adj" fmla="val 50000"/>
              </a:avLst>
            </a:prstGeom>
            <a:solidFill>
              <a:srgbClr val="73572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000">
                <a:solidFill>
                  <a:schemeClr val="bg1">
                    <a:lumMod val="65000"/>
                  </a:schemeClr>
                </a:solidFill>
              </a:endParaRPr>
            </a:p>
          </p:txBody>
        </p:sp>
        <p:sp>
          <p:nvSpPr>
            <p:cNvPr id="13" name="Rounded Rectangle 10"/>
            <p:cNvSpPr/>
            <p:nvPr/>
          </p:nvSpPr>
          <p:spPr>
            <a:xfrm>
              <a:off x="3079750" y="2930465"/>
              <a:ext cx="1555750" cy="107950"/>
            </a:xfrm>
            <a:prstGeom prst="roundRect">
              <a:avLst>
                <a:gd name="adj" fmla="val 50000"/>
              </a:avLst>
            </a:prstGeom>
            <a:solidFill>
              <a:srgbClr val="73572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000">
                <a:solidFill>
                  <a:schemeClr val="bg1">
                    <a:lumMod val="65000"/>
                  </a:schemeClr>
                </a:solidFill>
              </a:endParaRPr>
            </a:p>
          </p:txBody>
        </p:sp>
        <p:sp>
          <p:nvSpPr>
            <p:cNvPr id="15" name="Rounded Rectangle 11"/>
            <p:cNvSpPr/>
            <p:nvPr/>
          </p:nvSpPr>
          <p:spPr>
            <a:xfrm>
              <a:off x="4457700" y="2930465"/>
              <a:ext cx="1930400" cy="107950"/>
            </a:xfrm>
            <a:prstGeom prst="roundRect">
              <a:avLst>
                <a:gd name="adj" fmla="val 50000"/>
              </a:avLst>
            </a:prstGeom>
            <a:solidFill>
              <a:srgbClr val="73572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000">
                <a:solidFill>
                  <a:schemeClr val="bg1">
                    <a:lumMod val="65000"/>
                  </a:schemeClr>
                </a:solidFill>
              </a:endParaRPr>
            </a:p>
          </p:txBody>
        </p:sp>
        <p:sp>
          <p:nvSpPr>
            <p:cNvPr id="16" name="Rounded Rectangle 12"/>
            <p:cNvSpPr/>
            <p:nvPr/>
          </p:nvSpPr>
          <p:spPr>
            <a:xfrm>
              <a:off x="6292850" y="2930465"/>
              <a:ext cx="2451100" cy="107950"/>
            </a:xfrm>
            <a:prstGeom prst="roundRect">
              <a:avLst>
                <a:gd name="adj" fmla="val 50000"/>
              </a:avLst>
            </a:prstGeom>
            <a:solidFill>
              <a:srgbClr val="73572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000">
                <a:solidFill>
                  <a:schemeClr val="bg1">
                    <a:lumMod val="65000"/>
                  </a:schemeClr>
                </a:solidFill>
              </a:endParaRPr>
            </a:p>
          </p:txBody>
        </p:sp>
        <p:sp>
          <p:nvSpPr>
            <p:cNvPr id="17" name="Rounded Rectangle 13"/>
            <p:cNvSpPr/>
            <p:nvPr/>
          </p:nvSpPr>
          <p:spPr>
            <a:xfrm rot="2700000">
              <a:off x="8382000" y="2813480"/>
              <a:ext cx="387350" cy="107950"/>
            </a:xfrm>
            <a:prstGeom prst="roundRect">
              <a:avLst>
                <a:gd name="adj" fmla="val 50000"/>
              </a:avLst>
            </a:prstGeom>
            <a:solidFill>
              <a:srgbClr val="73572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000">
                <a:solidFill>
                  <a:schemeClr val="bg1">
                    <a:lumMod val="65000"/>
                  </a:schemeClr>
                </a:solidFill>
              </a:endParaRPr>
            </a:p>
          </p:txBody>
        </p:sp>
        <p:sp>
          <p:nvSpPr>
            <p:cNvPr id="18" name="Rounded Rectangle 14"/>
            <p:cNvSpPr/>
            <p:nvPr/>
          </p:nvSpPr>
          <p:spPr>
            <a:xfrm rot="18900000">
              <a:off x="8382000" y="3051115"/>
              <a:ext cx="387350" cy="107950"/>
            </a:xfrm>
            <a:prstGeom prst="roundRect">
              <a:avLst>
                <a:gd name="adj" fmla="val 50000"/>
              </a:avLst>
            </a:prstGeom>
            <a:solidFill>
              <a:srgbClr val="73572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4000">
                <a:solidFill>
                  <a:schemeClr val="bg1">
                    <a:lumMod val="65000"/>
                  </a:schemeClr>
                </a:solidFill>
              </a:endParaRPr>
            </a:p>
          </p:txBody>
        </p:sp>
        <p:sp>
          <p:nvSpPr>
            <p:cNvPr id="19" name="타원 169"/>
            <p:cNvSpPr/>
            <p:nvPr/>
          </p:nvSpPr>
          <p:spPr>
            <a:xfrm>
              <a:off x="1649194" y="2866965"/>
              <a:ext cx="226518" cy="226518"/>
            </a:xfrm>
            <a:prstGeom prst="ellipse">
              <a:avLst/>
            </a:prstGeom>
            <a:solidFill>
              <a:srgbClr val="FFFFFF"/>
            </a:solidFill>
            <a:ln w="3175" cap="flat" cmpd="sng" algn="ctr">
              <a:solidFill>
                <a:srgbClr val="73572B"/>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600" b="1">
                <a:solidFill>
                  <a:schemeClr val="bg1">
                    <a:lumMod val="65000"/>
                  </a:schemeClr>
                </a:solidFill>
                <a:latin typeface="Roboto Condensed Regular"/>
              </a:endParaRPr>
            </a:p>
          </p:txBody>
        </p:sp>
        <p:sp>
          <p:nvSpPr>
            <p:cNvPr id="20" name="타원 169"/>
            <p:cNvSpPr/>
            <p:nvPr/>
          </p:nvSpPr>
          <p:spPr>
            <a:xfrm>
              <a:off x="1727201" y="2944972"/>
              <a:ext cx="70505" cy="70505"/>
            </a:xfrm>
            <a:prstGeom prst="ellipse">
              <a:avLst/>
            </a:prstGeom>
            <a:solidFill>
              <a:srgbClr val="73572B"/>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600" b="1">
                <a:solidFill>
                  <a:schemeClr val="bg1">
                    <a:lumMod val="65000"/>
                  </a:schemeClr>
                </a:solidFill>
                <a:latin typeface="Roboto Condensed Regular"/>
              </a:endParaRPr>
            </a:p>
          </p:txBody>
        </p:sp>
        <p:sp>
          <p:nvSpPr>
            <p:cNvPr id="21" name="타원 169"/>
            <p:cNvSpPr/>
            <p:nvPr/>
          </p:nvSpPr>
          <p:spPr>
            <a:xfrm>
              <a:off x="3023641" y="2866965"/>
              <a:ext cx="226518" cy="226518"/>
            </a:xfrm>
            <a:prstGeom prst="ellipse">
              <a:avLst/>
            </a:prstGeom>
            <a:solidFill>
              <a:srgbClr val="FFFFFF"/>
            </a:solidFill>
            <a:ln w="3175" cap="flat" cmpd="sng" algn="ctr">
              <a:solidFill>
                <a:srgbClr val="73572B"/>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600" b="1">
                <a:solidFill>
                  <a:schemeClr val="bg1">
                    <a:lumMod val="65000"/>
                  </a:schemeClr>
                </a:solidFill>
                <a:latin typeface="Roboto Condensed Regular"/>
              </a:endParaRPr>
            </a:p>
          </p:txBody>
        </p:sp>
        <p:sp>
          <p:nvSpPr>
            <p:cNvPr id="22" name="타원 169"/>
            <p:cNvSpPr/>
            <p:nvPr/>
          </p:nvSpPr>
          <p:spPr>
            <a:xfrm>
              <a:off x="3101648" y="2944972"/>
              <a:ext cx="70505" cy="70505"/>
            </a:xfrm>
            <a:prstGeom prst="ellipse">
              <a:avLst/>
            </a:prstGeom>
            <a:solidFill>
              <a:srgbClr val="73572B"/>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600" b="1">
                <a:solidFill>
                  <a:schemeClr val="bg1">
                    <a:lumMod val="65000"/>
                  </a:schemeClr>
                </a:solidFill>
                <a:latin typeface="Roboto Condensed Regular"/>
              </a:endParaRPr>
            </a:p>
          </p:txBody>
        </p:sp>
        <p:sp>
          <p:nvSpPr>
            <p:cNvPr id="23" name="타원 169"/>
            <p:cNvSpPr/>
            <p:nvPr/>
          </p:nvSpPr>
          <p:spPr>
            <a:xfrm>
              <a:off x="4406135" y="2866965"/>
              <a:ext cx="226518" cy="226518"/>
            </a:xfrm>
            <a:prstGeom prst="ellipse">
              <a:avLst/>
            </a:prstGeom>
            <a:solidFill>
              <a:srgbClr val="FFFFFF"/>
            </a:solidFill>
            <a:ln w="3175" cap="flat" cmpd="sng" algn="ctr">
              <a:solidFill>
                <a:srgbClr val="73572B"/>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600" b="1">
                <a:solidFill>
                  <a:schemeClr val="bg1">
                    <a:lumMod val="65000"/>
                  </a:schemeClr>
                </a:solidFill>
                <a:latin typeface="Roboto Condensed Regular"/>
              </a:endParaRPr>
            </a:p>
          </p:txBody>
        </p:sp>
        <p:sp>
          <p:nvSpPr>
            <p:cNvPr id="24" name="타원 169"/>
            <p:cNvSpPr/>
            <p:nvPr/>
          </p:nvSpPr>
          <p:spPr>
            <a:xfrm>
              <a:off x="4484142" y="2944972"/>
              <a:ext cx="70505" cy="70505"/>
            </a:xfrm>
            <a:prstGeom prst="ellipse">
              <a:avLst/>
            </a:prstGeom>
            <a:solidFill>
              <a:srgbClr val="73572B"/>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600" b="1">
                <a:solidFill>
                  <a:schemeClr val="bg1">
                    <a:lumMod val="65000"/>
                  </a:schemeClr>
                </a:solidFill>
                <a:latin typeface="Roboto Condensed Regular"/>
              </a:endParaRPr>
            </a:p>
          </p:txBody>
        </p:sp>
        <p:sp>
          <p:nvSpPr>
            <p:cNvPr id="25" name="타원 169"/>
            <p:cNvSpPr/>
            <p:nvPr/>
          </p:nvSpPr>
          <p:spPr>
            <a:xfrm>
              <a:off x="6256447" y="2866965"/>
              <a:ext cx="226518" cy="226518"/>
            </a:xfrm>
            <a:prstGeom prst="ellipse">
              <a:avLst/>
            </a:prstGeom>
            <a:solidFill>
              <a:srgbClr val="FFFFFF"/>
            </a:solidFill>
            <a:ln w="3175" cap="flat" cmpd="sng" algn="ctr">
              <a:solidFill>
                <a:srgbClr val="73572B"/>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600" b="1">
                <a:solidFill>
                  <a:schemeClr val="bg1">
                    <a:lumMod val="65000"/>
                  </a:schemeClr>
                </a:solidFill>
                <a:latin typeface="Roboto Condensed Regular"/>
              </a:endParaRPr>
            </a:p>
          </p:txBody>
        </p:sp>
        <p:sp>
          <p:nvSpPr>
            <p:cNvPr id="26" name="타원 169"/>
            <p:cNvSpPr/>
            <p:nvPr/>
          </p:nvSpPr>
          <p:spPr>
            <a:xfrm>
              <a:off x="6334454" y="2944972"/>
              <a:ext cx="70505" cy="70505"/>
            </a:xfrm>
            <a:prstGeom prst="ellipse">
              <a:avLst/>
            </a:prstGeom>
            <a:solidFill>
              <a:srgbClr val="73572B"/>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300"/>
                </a:spcAft>
              </a:pPr>
              <a:endParaRPr lang="ko-KR" altLang="en-US" sz="1600" b="1">
                <a:solidFill>
                  <a:schemeClr val="bg1">
                    <a:lumMod val="65000"/>
                  </a:schemeClr>
                </a:solidFill>
                <a:latin typeface="Roboto Condensed Regular"/>
              </a:endParaRPr>
            </a:p>
          </p:txBody>
        </p:sp>
        <p:sp>
          <p:nvSpPr>
            <p:cNvPr id="27" name="Freeform 9"/>
            <p:cNvSpPr/>
            <p:nvPr/>
          </p:nvSpPr>
          <p:spPr bwMode="auto">
            <a:xfrm rot="10800000" flipV="1">
              <a:off x="4325876" y="2042251"/>
              <a:ext cx="380032" cy="428414"/>
            </a:xfrm>
            <a:custGeom>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73572B"/>
            </a:solidFill>
            <a:ln w="3175">
              <a:noFill/>
              <a:round/>
            </a:ln>
          </p:spPr>
          <p:txBody>
            <a:bodyPr vert="horz" wrap="square" lIns="91440" tIns="45720" rIns="91440" bIns="45720" numCol="1" anchor="t" anchorCtr="0" compatLnSpc="1"/>
            <a:lstStyle/>
            <a:p>
              <a:endParaRPr lang="ko-KR" altLang="en-US" sz="4000">
                <a:solidFill>
                  <a:schemeClr val="bg1">
                    <a:lumMod val="65000"/>
                  </a:schemeClr>
                </a:solidFill>
              </a:endParaRPr>
            </a:p>
          </p:txBody>
        </p:sp>
        <p:cxnSp>
          <p:nvCxnSpPr>
            <p:cNvPr id="28" name="Straight Connector 41"/>
            <p:cNvCxnSpPr/>
            <p:nvPr/>
          </p:nvCxnSpPr>
          <p:spPr>
            <a:xfrm>
              <a:off x="4519394" y="2505302"/>
              <a:ext cx="1" cy="348675"/>
            </a:xfrm>
            <a:prstGeom prst="line">
              <a:avLst/>
            </a:prstGeom>
            <a:ln w="15875" cap="rnd">
              <a:solidFill>
                <a:srgbClr val="73572B"/>
              </a:solidFill>
              <a:prstDash val="sysDot"/>
            </a:ln>
          </p:spPr>
          <p:style>
            <a:lnRef idx="1">
              <a:schemeClr val="dk1"/>
            </a:lnRef>
            <a:fillRef idx="0">
              <a:schemeClr val="dk1"/>
            </a:fillRef>
            <a:effectRef idx="0">
              <a:schemeClr val="dk1"/>
            </a:effectRef>
            <a:fontRef idx="minor">
              <a:schemeClr val="tx1"/>
            </a:fontRef>
          </p:style>
        </p:cxnSp>
        <p:sp>
          <p:nvSpPr>
            <p:cNvPr id="29" name="Text Placeholder 2"/>
            <p:cNvSpPr txBox="1"/>
            <p:nvPr/>
          </p:nvSpPr>
          <p:spPr>
            <a:xfrm>
              <a:off x="3960283" y="1490602"/>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panose="02000000000000000000"/>
                  <a:ea typeface="+mn-ea"/>
                  <a:cs typeface="Roboto Condensed" panose="02000000000000000000"/>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zh-CN" altLang="en-US" sz="1800">
                  <a:solidFill>
                    <a:schemeClr val="bg1">
                      <a:lumMod val="50000"/>
                    </a:schemeClr>
                  </a:solidFill>
                  <a:latin typeface="微软雅黑" panose="020b0503020204020204" pitchFamily="34" charset="-122"/>
                  <a:ea typeface="微软雅黑" panose="020b0503020204020204" pitchFamily="34" charset="-122"/>
                </a:rPr>
                <a:t>加入标题</a:t>
              </a:r>
              <a:endParaRPr lang="en-US" altLang="zh-CN"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AutoShape 115"/>
            <p:cNvSpPr/>
            <p:nvPr/>
          </p:nvSpPr>
          <p:spPr bwMode="auto">
            <a:xfrm>
              <a:off x="4422775" y="2129433"/>
              <a:ext cx="212725" cy="190500"/>
            </a:xfrm>
            <a:custGeom>
              <a:gdLst>
                <a:gd name="T0" fmla="*/ 156554442 w 21600"/>
                <a:gd name="T1" fmla="*/ 65692699 h 21600"/>
                <a:gd name="T2" fmla="*/ 156554442 w 21600"/>
                <a:gd name="T3" fmla="*/ 65710506 h 21600"/>
                <a:gd name="T4" fmla="*/ 135105459 w 21600"/>
                <a:gd name="T5" fmla="*/ 65710506 h 21600"/>
                <a:gd name="T6" fmla="*/ 169178341 w 21600"/>
                <a:gd name="T7" fmla="*/ 90104613 h 21600"/>
                <a:gd name="T8" fmla="*/ 203194979 w 21600"/>
                <a:gd name="T9" fmla="*/ 65710506 h 21600"/>
                <a:gd name="T10" fmla="*/ 181812817 w 21600"/>
                <a:gd name="T11" fmla="*/ 65710506 h 21600"/>
                <a:gd name="T12" fmla="*/ 181821356 w 21600"/>
                <a:gd name="T13" fmla="*/ 65341429 h 21600"/>
                <a:gd name="T14" fmla="*/ 90911210 w 21600"/>
                <a:gd name="T15" fmla="*/ 0 h 21600"/>
                <a:gd name="T16" fmla="*/ 0 w 21600"/>
                <a:gd name="T17" fmla="*/ 65341429 h 21600"/>
                <a:gd name="T18" fmla="*/ 90911210 w 21600"/>
                <a:gd name="T19" fmla="*/ 130682859 h 21600"/>
                <a:gd name="T20" fmla="*/ 162358259 w 21600"/>
                <a:gd name="T21" fmla="*/ 105720012 h 21600"/>
                <a:gd name="T22" fmla="*/ 154926741 w 21600"/>
                <a:gd name="T23" fmla="*/ 100396022 h 21600"/>
                <a:gd name="T24" fmla="*/ 144278240 w 21600"/>
                <a:gd name="T25" fmla="*/ 92778695 h 21600"/>
                <a:gd name="T26" fmla="*/ 90911210 w 21600"/>
                <a:gd name="T27" fmla="*/ 112532680 h 21600"/>
                <a:gd name="T28" fmla="*/ 25248783 w 21600"/>
                <a:gd name="T29" fmla="*/ 65341429 h 21600"/>
                <a:gd name="T30" fmla="*/ 90911210 w 21600"/>
                <a:gd name="T31" fmla="*/ 18150179 h 21600"/>
                <a:gd name="T32" fmla="*/ 156563945 w 21600"/>
                <a:gd name="T33" fmla="*/ 65341429 h 21600"/>
                <a:gd name="T34" fmla="*/ 156554442 w 21600"/>
                <a:gd name="T35" fmla="*/ 65692699 h 21600"/>
                <a:gd name="T36" fmla="*/ 156554442 w 21600"/>
                <a:gd name="T37" fmla="*/ 65692699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6642" y="10858"/>
                  </a:moveTo>
                  <a:cubicBezTo>
                    <a:pt x="16642" y="10859"/>
                    <a:pt x="16642" y="10860"/>
                    <a:pt x="16642" y="10861"/>
                  </a:cubicBezTo>
                  <a:lnTo>
                    <a:pt x="14362" y="10861"/>
                  </a:lnTo>
                  <a:lnTo>
                    <a:pt x="17984" y="14893"/>
                  </a:lnTo>
                  <a:lnTo>
                    <a:pt x="21600" y="10861"/>
                  </a:lnTo>
                  <a:lnTo>
                    <a:pt x="19327" y="10861"/>
                  </a:lnTo>
                  <a:cubicBezTo>
                    <a:pt x="19327" y="10840"/>
                    <a:pt x="19328" y="10814"/>
                    <a:pt x="19328" y="10800"/>
                  </a:cubicBezTo>
                  <a:cubicBezTo>
                    <a:pt x="19328" y="4835"/>
                    <a:pt x="15001" y="0"/>
                    <a:pt x="9664" y="0"/>
                  </a:cubicBezTo>
                  <a:cubicBezTo>
                    <a:pt x="4327" y="0"/>
                    <a:pt x="0" y="4835"/>
                    <a:pt x="0" y="10800"/>
                  </a:cubicBezTo>
                  <a:cubicBezTo>
                    <a:pt x="0" y="16764"/>
                    <a:pt x="4327" y="21600"/>
                    <a:pt x="9664" y="21600"/>
                  </a:cubicBezTo>
                  <a:cubicBezTo>
                    <a:pt x="12746" y="21600"/>
                    <a:pt x="15489" y="19985"/>
                    <a:pt x="17259" y="17474"/>
                  </a:cubicBezTo>
                  <a:lnTo>
                    <a:pt x="16469" y="16594"/>
                  </a:lnTo>
                  <a:lnTo>
                    <a:pt x="15337" y="15335"/>
                  </a:lnTo>
                  <a:cubicBezTo>
                    <a:pt x="14070" y="17310"/>
                    <a:pt x="12000" y="18600"/>
                    <a:pt x="9664" y="18600"/>
                  </a:cubicBezTo>
                  <a:cubicBezTo>
                    <a:pt x="5815" y="18600"/>
                    <a:pt x="2684" y="15101"/>
                    <a:pt x="2684" y="10800"/>
                  </a:cubicBezTo>
                  <a:cubicBezTo>
                    <a:pt x="2684" y="6499"/>
                    <a:pt x="5815" y="3000"/>
                    <a:pt x="9664" y="3000"/>
                  </a:cubicBezTo>
                  <a:cubicBezTo>
                    <a:pt x="13513" y="3000"/>
                    <a:pt x="16643" y="6499"/>
                    <a:pt x="16643" y="10800"/>
                  </a:cubicBezTo>
                  <a:cubicBezTo>
                    <a:pt x="16643" y="10814"/>
                    <a:pt x="16643" y="10838"/>
                    <a:pt x="16642" y="10858"/>
                  </a:cubicBezTo>
                  <a:close/>
                  <a:moveTo>
                    <a:pt x="16642" y="10858"/>
                  </a:moveTo>
                </a:path>
              </a:pathLst>
            </a:custGeom>
            <a:solidFill>
              <a:srgbClr val="FFFFFF"/>
            </a:solidFill>
            <a:ln>
              <a:noFill/>
            </a:ln>
          </p:spPr>
          <p:txBody>
            <a:bodyPr lIns="0" tIns="0" rIns="0" bIns="0"/>
            <a:lstStyle/>
            <a:p>
              <a:endParaRPr lang="en-US" sz="4000">
                <a:solidFill>
                  <a:schemeClr val="bg1">
                    <a:lumMod val="65000"/>
                  </a:schemeClr>
                </a:solidFill>
              </a:endParaRPr>
            </a:p>
          </p:txBody>
        </p:sp>
        <p:sp>
          <p:nvSpPr>
            <p:cNvPr id="31" name="Freeform 9"/>
            <p:cNvSpPr/>
            <p:nvPr/>
          </p:nvSpPr>
          <p:spPr bwMode="auto">
            <a:xfrm rot="10800000" flipV="1">
              <a:off x="6172684" y="1861495"/>
              <a:ext cx="380032" cy="428414"/>
            </a:xfrm>
            <a:custGeom>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73572B"/>
            </a:solidFill>
            <a:ln w="3175">
              <a:noFill/>
              <a:round/>
            </a:ln>
          </p:spPr>
          <p:txBody>
            <a:bodyPr vert="horz" wrap="square" lIns="91440" tIns="45720" rIns="91440" bIns="45720" numCol="1" anchor="t" anchorCtr="0" compatLnSpc="1"/>
            <a:lstStyle/>
            <a:p>
              <a:endParaRPr lang="ko-KR" altLang="en-US" sz="4000">
                <a:solidFill>
                  <a:schemeClr val="bg1">
                    <a:lumMod val="65000"/>
                  </a:schemeClr>
                </a:solidFill>
              </a:endParaRPr>
            </a:p>
          </p:txBody>
        </p:sp>
        <p:cxnSp>
          <p:nvCxnSpPr>
            <p:cNvPr id="32" name="Straight Connector 43"/>
            <p:cNvCxnSpPr/>
            <p:nvPr/>
          </p:nvCxnSpPr>
          <p:spPr>
            <a:xfrm flipH="1">
              <a:off x="6366203" y="2346265"/>
              <a:ext cx="0" cy="507712"/>
            </a:xfrm>
            <a:prstGeom prst="line">
              <a:avLst/>
            </a:prstGeom>
            <a:ln w="15875" cap="rnd">
              <a:solidFill>
                <a:srgbClr val="73572B"/>
              </a:solidFill>
              <a:prstDash val="sysDot"/>
            </a:ln>
          </p:spPr>
          <p:style>
            <a:lnRef idx="1">
              <a:schemeClr val="dk1"/>
            </a:lnRef>
            <a:fillRef idx="0">
              <a:schemeClr val="dk1"/>
            </a:fillRef>
            <a:effectRef idx="0">
              <a:schemeClr val="dk1"/>
            </a:effectRef>
            <a:fontRef idx="minor">
              <a:schemeClr val="tx1"/>
            </a:fontRef>
          </p:style>
        </p:cxnSp>
        <p:sp>
          <p:nvSpPr>
            <p:cNvPr id="33" name="Text Placeholder 2"/>
            <p:cNvSpPr txBox="1"/>
            <p:nvPr/>
          </p:nvSpPr>
          <p:spPr>
            <a:xfrm>
              <a:off x="5810422" y="1373617"/>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panose="02000000000000000000"/>
                  <a:ea typeface="+mn-ea"/>
                  <a:cs typeface="Roboto Condensed" panose="02000000000000000000"/>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zh-CN" altLang="en-US" sz="1800">
                  <a:solidFill>
                    <a:schemeClr val="bg1">
                      <a:lumMod val="50000"/>
                    </a:schemeClr>
                  </a:solidFill>
                  <a:latin typeface="微软雅黑" panose="020b0503020204020204" pitchFamily="34" charset="-122"/>
                  <a:ea typeface="微软雅黑" panose="020b0503020204020204" pitchFamily="34" charset="-122"/>
                </a:rPr>
                <a:t>加入标题</a:t>
              </a:r>
              <a:endParaRPr lang="en-US" altLang="zh-CN"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AutoShape 429"/>
            <p:cNvSpPr/>
            <p:nvPr/>
          </p:nvSpPr>
          <p:spPr bwMode="auto">
            <a:xfrm>
              <a:off x="6259840" y="1935888"/>
              <a:ext cx="212725" cy="212725"/>
            </a:xfrm>
            <a:custGeom>
              <a:gdLst>
                <a:gd name="T0" fmla="*/ 200694232 w 21541"/>
                <a:gd name="T1" fmla="*/ 38372291 h 21600"/>
                <a:gd name="T2" fmla="*/ 173103233 w 21541"/>
                <a:gd name="T3" fmla="*/ 55652809 h 21600"/>
                <a:gd name="T4" fmla="*/ 148708630 w 21541"/>
                <a:gd name="T5" fmla="*/ 31476741 h 21600"/>
                <a:gd name="T6" fmla="*/ 166142165 w 21541"/>
                <a:gd name="T7" fmla="*/ 4148482 h 21600"/>
                <a:gd name="T8" fmla="*/ 161909490 w 21541"/>
                <a:gd name="T9" fmla="*/ 0 h 21600"/>
                <a:gd name="T10" fmla="*/ 115497202 w 21541"/>
                <a:gd name="T11" fmla="*/ 45982360 h 21600"/>
                <a:gd name="T12" fmla="*/ 119339792 w 21541"/>
                <a:gd name="T13" fmla="*/ 59669481 h 21600"/>
                <a:gd name="T14" fmla="*/ 60050329 w 21541"/>
                <a:gd name="T15" fmla="*/ 118408526 h 21600"/>
                <a:gd name="T16" fmla="*/ 46412277 w 21541"/>
                <a:gd name="T17" fmla="*/ 114644997 h 21600"/>
                <a:gd name="T18" fmla="*/ 9658 w 21541"/>
                <a:gd name="T19" fmla="*/ 160627367 h 21600"/>
                <a:gd name="T20" fmla="*/ 4184503 w 21541"/>
                <a:gd name="T21" fmla="*/ 164822590 h 21600"/>
                <a:gd name="T22" fmla="*/ 31775502 w 21541"/>
                <a:gd name="T23" fmla="*/ 147542071 h 21600"/>
                <a:gd name="T24" fmla="*/ 56170105 w 21541"/>
                <a:gd name="T25" fmla="*/ 171718238 h 21600"/>
                <a:gd name="T26" fmla="*/ 38727010 w 21541"/>
                <a:gd name="T27" fmla="*/ 199046497 h 21600"/>
                <a:gd name="T28" fmla="*/ 42959686 w 21541"/>
                <a:gd name="T29" fmla="*/ 203194979 h 21600"/>
                <a:gd name="T30" fmla="*/ 89371973 w 21541"/>
                <a:gd name="T31" fmla="*/ 157212520 h 21600"/>
                <a:gd name="T32" fmla="*/ 85728718 w 21541"/>
                <a:gd name="T33" fmla="*/ 143911427 h 21600"/>
                <a:gd name="T34" fmla="*/ 145218492 w 21541"/>
                <a:gd name="T35" fmla="*/ 84974616 h 21600"/>
                <a:gd name="T36" fmla="*/ 158456888 w 21541"/>
                <a:gd name="T37" fmla="*/ 88549883 h 21600"/>
                <a:gd name="T38" fmla="*/ 204869176 w 21541"/>
                <a:gd name="T39" fmla="*/ 42567513 h 21600"/>
                <a:gd name="T40" fmla="*/ 200694232 w 21541"/>
                <a:gd name="T41" fmla="*/ 38372291 h 21600"/>
                <a:gd name="T42" fmla="*/ 200694232 w 21541"/>
                <a:gd name="T43" fmla="*/ 38372291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541" h="21600">
                  <a:moveTo>
                    <a:pt x="21102" y="4079"/>
                  </a:moveTo>
                  <a:cubicBezTo>
                    <a:pt x="19103" y="6081"/>
                    <a:pt x="19428" y="5916"/>
                    <a:pt x="18201" y="5916"/>
                  </a:cubicBezTo>
                  <a:cubicBezTo>
                    <a:pt x="17206" y="5916"/>
                    <a:pt x="15636" y="4320"/>
                    <a:pt x="15636" y="3346"/>
                  </a:cubicBezTo>
                  <a:cubicBezTo>
                    <a:pt x="15636" y="2085"/>
                    <a:pt x="15427" y="2487"/>
                    <a:pt x="17469" y="441"/>
                  </a:cubicBezTo>
                  <a:cubicBezTo>
                    <a:pt x="17311" y="282"/>
                    <a:pt x="17034" y="1"/>
                    <a:pt x="17024" y="0"/>
                  </a:cubicBezTo>
                  <a:cubicBezTo>
                    <a:pt x="14530" y="31"/>
                    <a:pt x="12144" y="2390"/>
                    <a:pt x="12144" y="4888"/>
                  </a:cubicBezTo>
                  <a:cubicBezTo>
                    <a:pt x="12144" y="5353"/>
                    <a:pt x="12296" y="5852"/>
                    <a:pt x="12548" y="6343"/>
                  </a:cubicBezTo>
                  <a:lnTo>
                    <a:pt x="6314" y="12587"/>
                  </a:lnTo>
                  <a:cubicBezTo>
                    <a:pt x="5825" y="12337"/>
                    <a:pt x="5332" y="12187"/>
                    <a:pt x="4880" y="12187"/>
                  </a:cubicBezTo>
                  <a:cubicBezTo>
                    <a:pt x="2385" y="12187"/>
                    <a:pt x="-29" y="14577"/>
                    <a:pt x="1" y="17075"/>
                  </a:cubicBezTo>
                  <a:cubicBezTo>
                    <a:pt x="1" y="17085"/>
                    <a:pt x="286" y="17367"/>
                    <a:pt x="440" y="17521"/>
                  </a:cubicBezTo>
                  <a:cubicBezTo>
                    <a:pt x="2439" y="15519"/>
                    <a:pt x="2114" y="15684"/>
                    <a:pt x="3341" y="15684"/>
                  </a:cubicBezTo>
                  <a:cubicBezTo>
                    <a:pt x="4335" y="15684"/>
                    <a:pt x="5906" y="17280"/>
                    <a:pt x="5906" y="18254"/>
                  </a:cubicBezTo>
                  <a:cubicBezTo>
                    <a:pt x="5906" y="19515"/>
                    <a:pt x="6115" y="19113"/>
                    <a:pt x="4072" y="21159"/>
                  </a:cubicBezTo>
                  <a:cubicBezTo>
                    <a:pt x="4231" y="21318"/>
                    <a:pt x="4508" y="21600"/>
                    <a:pt x="4517" y="21600"/>
                  </a:cubicBezTo>
                  <a:cubicBezTo>
                    <a:pt x="7012" y="21569"/>
                    <a:pt x="9397" y="19210"/>
                    <a:pt x="9397" y="16712"/>
                  </a:cubicBezTo>
                  <a:cubicBezTo>
                    <a:pt x="9397" y="16259"/>
                    <a:pt x="9253" y="15776"/>
                    <a:pt x="9014" y="15298"/>
                  </a:cubicBezTo>
                  <a:lnTo>
                    <a:pt x="15269" y="9033"/>
                  </a:lnTo>
                  <a:cubicBezTo>
                    <a:pt x="15745" y="9271"/>
                    <a:pt x="16223" y="9413"/>
                    <a:pt x="16661" y="9413"/>
                  </a:cubicBezTo>
                  <a:cubicBezTo>
                    <a:pt x="19156" y="9413"/>
                    <a:pt x="21571" y="7024"/>
                    <a:pt x="21541" y="4525"/>
                  </a:cubicBezTo>
                  <a:cubicBezTo>
                    <a:pt x="21541" y="4516"/>
                    <a:pt x="21255" y="4233"/>
                    <a:pt x="21102" y="4079"/>
                  </a:cubicBezTo>
                  <a:close/>
                  <a:moveTo>
                    <a:pt x="21102" y="4079"/>
                  </a:moveTo>
                </a:path>
              </a:pathLst>
            </a:custGeom>
            <a:solidFill>
              <a:srgbClr val="FFFFFF"/>
            </a:solidFill>
            <a:ln>
              <a:noFill/>
            </a:ln>
          </p:spPr>
          <p:txBody>
            <a:bodyPr lIns="0" tIns="0" rIns="0" bIns="0"/>
            <a:lstStyle/>
            <a:p>
              <a:endParaRPr lang="en-US" sz="4000">
                <a:solidFill>
                  <a:schemeClr val="bg1">
                    <a:lumMod val="65000"/>
                  </a:schemeClr>
                </a:solidFill>
              </a:endParaRPr>
            </a:p>
          </p:txBody>
        </p:sp>
        <p:sp>
          <p:nvSpPr>
            <p:cNvPr id="35" name="Freeform 9"/>
            <p:cNvSpPr/>
            <p:nvPr/>
          </p:nvSpPr>
          <p:spPr bwMode="auto">
            <a:xfrm rot="10800000" flipV="1">
              <a:off x="2941190" y="2132058"/>
              <a:ext cx="380032" cy="428414"/>
            </a:xfrm>
            <a:custGeom>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73572B"/>
            </a:solidFill>
            <a:ln w="3175">
              <a:noFill/>
              <a:round/>
            </a:ln>
          </p:spPr>
          <p:txBody>
            <a:bodyPr vert="horz" wrap="square" lIns="91440" tIns="45720" rIns="91440" bIns="45720" numCol="1" anchor="t" anchorCtr="0" compatLnSpc="1"/>
            <a:lstStyle/>
            <a:p>
              <a:endParaRPr lang="ko-KR" altLang="en-US" sz="4000">
                <a:solidFill>
                  <a:schemeClr val="bg1">
                    <a:lumMod val="65000"/>
                  </a:schemeClr>
                </a:solidFill>
              </a:endParaRPr>
            </a:p>
          </p:txBody>
        </p:sp>
        <p:cxnSp>
          <p:nvCxnSpPr>
            <p:cNvPr id="36" name="Straight Connector 38"/>
            <p:cNvCxnSpPr/>
            <p:nvPr/>
          </p:nvCxnSpPr>
          <p:spPr>
            <a:xfrm flipH="1">
              <a:off x="3134709" y="2606615"/>
              <a:ext cx="0" cy="234662"/>
            </a:xfrm>
            <a:prstGeom prst="line">
              <a:avLst/>
            </a:prstGeom>
            <a:ln w="15875" cap="rnd">
              <a:solidFill>
                <a:srgbClr val="73572B"/>
              </a:solidFill>
              <a:prstDash val="sysDot"/>
            </a:ln>
          </p:spPr>
          <p:style>
            <a:lnRef idx="1">
              <a:schemeClr val="dk1"/>
            </a:lnRef>
            <a:fillRef idx="0">
              <a:schemeClr val="dk1"/>
            </a:fillRef>
            <a:effectRef idx="0">
              <a:schemeClr val="dk1"/>
            </a:effectRef>
            <a:fontRef idx="minor">
              <a:schemeClr val="tx1"/>
            </a:fontRef>
          </p:style>
        </p:cxnSp>
        <p:sp>
          <p:nvSpPr>
            <p:cNvPr id="37" name="Text Placeholder 2"/>
            <p:cNvSpPr txBox="1"/>
            <p:nvPr/>
          </p:nvSpPr>
          <p:spPr>
            <a:xfrm>
              <a:off x="2578928" y="1543068"/>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panose="02000000000000000000"/>
                  <a:ea typeface="+mn-ea"/>
                  <a:cs typeface="Roboto Condensed" panose="02000000000000000000"/>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zh-CN" altLang="en-US" sz="1800">
                  <a:solidFill>
                    <a:schemeClr val="bg1">
                      <a:lumMod val="50000"/>
                    </a:schemeClr>
                  </a:solidFill>
                  <a:latin typeface="微软雅黑" panose="020b0503020204020204" pitchFamily="34" charset="-122"/>
                  <a:ea typeface="微软雅黑" panose="020b0503020204020204" pitchFamily="34" charset="-122"/>
                </a:rPr>
                <a:t>加入标题</a:t>
              </a:r>
              <a:endParaRPr lang="en-US" sz="18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8" name="Group 500"/>
            <p:cNvGrpSpPr/>
            <p:nvPr/>
          </p:nvGrpSpPr>
          <p:grpSpPr>
            <a:xfrm>
              <a:off x="3039131" y="2205998"/>
              <a:ext cx="184150" cy="212725"/>
              <a:chExt cx="495" cy="574"/>
            </a:xfrm>
            <a:solidFill>
              <a:schemeClr val="bg1"/>
            </a:solidFill>
          </p:grpSpPr>
          <p:sp>
            <p:nvSpPr>
              <p:cNvPr id="76" name="AutoShape 497"/>
              <p:cNvSpPr/>
              <p:nvPr/>
            </p:nvSpPr>
            <p:spPr bwMode="auto">
              <a:xfrm>
                <a:off x="0" y="0"/>
                <a:ext cx="495" cy="574"/>
              </a:xfrm>
              <a:custGeom>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1" y="0"/>
                      <a:pt x="2573" y="683"/>
                      <a:pt x="2573" y="1827"/>
                    </a:cubicBezTo>
                    <a:lnTo>
                      <a:pt x="2573" y="2989"/>
                    </a:lnTo>
                    <a:lnTo>
                      <a:pt x="0" y="2989"/>
                    </a:lnTo>
                    <a:lnTo>
                      <a:pt x="0" y="21600"/>
                    </a:lnTo>
                    <a:lnTo>
                      <a:pt x="21600" y="21600"/>
                    </a:lnTo>
                    <a:lnTo>
                      <a:pt x="21600" y="2989"/>
                    </a:lnTo>
                    <a:lnTo>
                      <a:pt x="19055" y="2989"/>
                    </a:lnTo>
                    <a:close/>
                    <a:moveTo>
                      <a:pt x="15774" y="1827"/>
                    </a:moveTo>
                    <a:cubicBezTo>
                      <a:pt x="15774" y="1263"/>
                      <a:pt x="16074" y="1034"/>
                      <a:pt x="16814" y="1034"/>
                    </a:cubicBezTo>
                    <a:cubicBezTo>
                      <a:pt x="17555" y="1034"/>
                      <a:pt x="17855" y="1263"/>
                      <a:pt x="17855" y="1827"/>
                    </a:cubicBezTo>
                    <a:lnTo>
                      <a:pt x="17855" y="4935"/>
                    </a:lnTo>
                    <a:cubicBezTo>
                      <a:pt x="17855" y="5499"/>
                      <a:pt x="17555" y="5728"/>
                      <a:pt x="16814" y="5728"/>
                    </a:cubicBezTo>
                    <a:cubicBezTo>
                      <a:pt x="16074" y="5728"/>
                      <a:pt x="15774" y="5499"/>
                      <a:pt x="15774" y="4935"/>
                    </a:cubicBezTo>
                    <a:lnTo>
                      <a:pt x="15774" y="1827"/>
                    </a:lnTo>
                    <a:close/>
                    <a:moveTo>
                      <a:pt x="9773" y="1827"/>
                    </a:moveTo>
                    <a:cubicBezTo>
                      <a:pt x="9773" y="1263"/>
                      <a:pt x="10073" y="1034"/>
                      <a:pt x="10814" y="1034"/>
                    </a:cubicBezTo>
                    <a:cubicBezTo>
                      <a:pt x="11555" y="1034"/>
                      <a:pt x="11855" y="1263"/>
                      <a:pt x="11855" y="1827"/>
                    </a:cubicBezTo>
                    <a:lnTo>
                      <a:pt x="11855" y="4935"/>
                    </a:lnTo>
                    <a:cubicBezTo>
                      <a:pt x="11855" y="5499"/>
                      <a:pt x="11555" y="5728"/>
                      <a:pt x="10814" y="5728"/>
                    </a:cubicBezTo>
                    <a:cubicBezTo>
                      <a:pt x="10073" y="5728"/>
                      <a:pt x="9773" y="5499"/>
                      <a:pt x="9773" y="4935"/>
                    </a:cubicBezTo>
                    <a:lnTo>
                      <a:pt x="9773" y="1827"/>
                    </a:lnTo>
                    <a:close/>
                    <a:moveTo>
                      <a:pt x="3773" y="1827"/>
                    </a:moveTo>
                    <a:cubicBezTo>
                      <a:pt x="3773" y="1263"/>
                      <a:pt x="4073" y="1034"/>
                      <a:pt x="4814" y="1034"/>
                    </a:cubicBezTo>
                    <a:cubicBezTo>
                      <a:pt x="5555" y="1034"/>
                      <a:pt x="5855" y="1263"/>
                      <a:pt x="5855" y="1827"/>
                    </a:cubicBezTo>
                    <a:lnTo>
                      <a:pt x="5855" y="4935"/>
                    </a:lnTo>
                    <a:cubicBezTo>
                      <a:pt x="5855" y="5499"/>
                      <a:pt x="5555" y="5728"/>
                      <a:pt x="4814" y="5728"/>
                    </a:cubicBezTo>
                    <a:cubicBezTo>
                      <a:pt x="4073" y="5728"/>
                      <a:pt x="3773" y="5499"/>
                      <a:pt x="3773" y="4935"/>
                    </a:cubicBezTo>
                    <a:lnTo>
                      <a:pt x="3773"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sp>
            <p:nvSpPr>
              <p:cNvPr id="77" name="AutoShape 498"/>
              <p:cNvSpPr/>
              <p:nvPr/>
            </p:nvSpPr>
            <p:spPr bwMode="auto">
              <a:xfrm>
                <a:off x="120" y="256"/>
                <a:ext cx="132" cy="204"/>
              </a:xfrm>
              <a:custGeom>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14934"/>
                    </a:moveTo>
                    <a:cubicBezTo>
                      <a:pt x="21600" y="12166"/>
                      <a:pt x="18713" y="10634"/>
                      <a:pt x="13663" y="9700"/>
                    </a:cubicBezTo>
                    <a:lnTo>
                      <a:pt x="13663" y="9633"/>
                    </a:lnTo>
                    <a:cubicBezTo>
                      <a:pt x="18200" y="8634"/>
                      <a:pt x="20672" y="7033"/>
                      <a:pt x="20672" y="4534"/>
                    </a:cubicBezTo>
                    <a:cubicBezTo>
                      <a:pt x="20672" y="2000"/>
                      <a:pt x="16805" y="0"/>
                      <a:pt x="10156" y="0"/>
                    </a:cubicBezTo>
                    <a:cubicBezTo>
                      <a:pt x="7011" y="0"/>
                      <a:pt x="3710" y="266"/>
                      <a:pt x="927" y="1101"/>
                    </a:cubicBezTo>
                    <a:lnTo>
                      <a:pt x="1699" y="4767"/>
                    </a:lnTo>
                    <a:cubicBezTo>
                      <a:pt x="3814" y="4100"/>
                      <a:pt x="6083" y="3668"/>
                      <a:pt x="8404" y="3668"/>
                    </a:cubicBezTo>
                    <a:cubicBezTo>
                      <a:pt x="12012" y="3668"/>
                      <a:pt x="12992" y="4467"/>
                      <a:pt x="12992" y="5666"/>
                    </a:cubicBezTo>
                    <a:cubicBezTo>
                      <a:pt x="12992" y="7401"/>
                      <a:pt x="10413" y="8168"/>
                      <a:pt x="6032" y="8366"/>
                    </a:cubicBezTo>
                    <a:lnTo>
                      <a:pt x="6032" y="12033"/>
                    </a:lnTo>
                    <a:cubicBezTo>
                      <a:pt x="12373" y="12267"/>
                      <a:pt x="14436" y="13134"/>
                      <a:pt x="14436" y="15233"/>
                    </a:cubicBezTo>
                    <a:cubicBezTo>
                      <a:pt x="14436" y="16767"/>
                      <a:pt x="12168" y="17933"/>
                      <a:pt x="8663" y="17933"/>
                    </a:cubicBezTo>
                    <a:cubicBezTo>
                      <a:pt x="5773" y="17933"/>
                      <a:pt x="3506" y="17667"/>
                      <a:pt x="774" y="17000"/>
                    </a:cubicBezTo>
                    <a:lnTo>
                      <a:pt x="0" y="20667"/>
                    </a:lnTo>
                    <a:cubicBezTo>
                      <a:pt x="2216" y="21234"/>
                      <a:pt x="5154" y="21600"/>
                      <a:pt x="7941" y="21600"/>
                    </a:cubicBezTo>
                    <a:cubicBezTo>
                      <a:pt x="15621" y="21600"/>
                      <a:pt x="21600" y="19299"/>
                      <a:pt x="21600" y="14934"/>
                    </a:cubicBezTo>
                    <a:close/>
                    <a:moveTo>
                      <a:pt x="21600" y="1493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sp>
            <p:nvSpPr>
              <p:cNvPr id="78" name="AutoShape 499"/>
              <p:cNvSpPr/>
              <p:nvPr/>
            </p:nvSpPr>
            <p:spPr bwMode="auto">
              <a:xfrm>
                <a:off x="280" y="264"/>
                <a:ext cx="81" cy="198"/>
              </a:xfrm>
              <a:custGeom>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424" y="5606"/>
                    </a:moveTo>
                    <a:lnTo>
                      <a:pt x="10424" y="21600"/>
                    </a:lnTo>
                    <a:lnTo>
                      <a:pt x="21600" y="21600"/>
                    </a:lnTo>
                    <a:lnTo>
                      <a:pt x="21600" y="0"/>
                    </a:lnTo>
                    <a:lnTo>
                      <a:pt x="16013" y="0"/>
                    </a:lnTo>
                    <a:lnTo>
                      <a:pt x="0" y="3266"/>
                    </a:lnTo>
                    <a:lnTo>
                      <a:pt x="1250" y="7050"/>
                    </a:lnTo>
                    <a:lnTo>
                      <a:pt x="10424" y="5606"/>
                    </a:lnTo>
                    <a:close/>
                    <a:moveTo>
                      <a:pt x="10424" y="560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grpSp>
        <p:sp>
          <p:nvSpPr>
            <p:cNvPr id="39" name="Freeform 9"/>
            <p:cNvSpPr/>
            <p:nvPr/>
          </p:nvSpPr>
          <p:spPr bwMode="auto">
            <a:xfrm rot="10800000" flipV="1">
              <a:off x="1568450" y="2107527"/>
              <a:ext cx="380032" cy="428414"/>
            </a:xfrm>
            <a:custGeom>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73572B"/>
            </a:solidFill>
            <a:ln w="3175">
              <a:noFill/>
              <a:round/>
            </a:ln>
          </p:spPr>
          <p:txBody>
            <a:bodyPr vert="horz" wrap="square" lIns="91440" tIns="45720" rIns="91440" bIns="45720" numCol="1" anchor="t" anchorCtr="0" compatLnSpc="1"/>
            <a:lstStyle/>
            <a:p>
              <a:endParaRPr lang="ko-KR" altLang="en-US" sz="4000">
                <a:solidFill>
                  <a:schemeClr val="bg1">
                    <a:lumMod val="65000"/>
                  </a:schemeClr>
                </a:solidFill>
              </a:endParaRPr>
            </a:p>
          </p:txBody>
        </p:sp>
        <p:cxnSp>
          <p:nvCxnSpPr>
            <p:cNvPr id="40" name="Straight Connector 35"/>
            <p:cNvCxnSpPr/>
            <p:nvPr/>
          </p:nvCxnSpPr>
          <p:spPr>
            <a:xfrm flipH="1">
              <a:off x="1761969" y="2560473"/>
              <a:ext cx="0" cy="293504"/>
            </a:xfrm>
            <a:prstGeom prst="line">
              <a:avLst/>
            </a:prstGeom>
            <a:ln w="15875" cap="rnd">
              <a:solidFill>
                <a:srgbClr val="73572B"/>
              </a:solidFill>
              <a:prstDash val="sysDot"/>
            </a:ln>
          </p:spPr>
          <p:style>
            <a:lnRef idx="1">
              <a:schemeClr val="dk1"/>
            </a:lnRef>
            <a:fillRef idx="0">
              <a:schemeClr val="dk1"/>
            </a:fillRef>
            <a:effectRef idx="0">
              <a:schemeClr val="dk1"/>
            </a:effectRef>
            <a:fontRef idx="minor">
              <a:schemeClr val="tx1"/>
            </a:fontRef>
          </p:style>
        </p:cxnSp>
        <p:sp>
          <p:nvSpPr>
            <p:cNvPr id="41" name="Text Placeholder 2"/>
            <p:cNvSpPr txBox="1"/>
            <p:nvPr/>
          </p:nvSpPr>
          <p:spPr>
            <a:xfrm>
              <a:off x="1206188" y="1712756"/>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panose="02000000000000000000"/>
                  <a:ea typeface="+mn-ea"/>
                  <a:cs typeface="Roboto Condensed" panose="02000000000000000000"/>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zh-CN" altLang="en-US" sz="1800">
                  <a:solidFill>
                    <a:schemeClr val="bg1">
                      <a:lumMod val="50000"/>
                    </a:schemeClr>
                  </a:solidFill>
                  <a:latin typeface="微软雅黑" panose="020b0503020204020204" pitchFamily="34" charset="-122"/>
                  <a:ea typeface="微软雅黑" panose="020b0503020204020204" pitchFamily="34" charset="-122"/>
                </a:rPr>
                <a:t>加入标题</a:t>
              </a:r>
              <a:endParaRPr lang="en-US" sz="18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2" name="Group 576"/>
            <p:cNvGrpSpPr/>
            <p:nvPr/>
          </p:nvGrpSpPr>
          <p:grpSpPr>
            <a:xfrm>
              <a:off x="1654813" y="2183546"/>
              <a:ext cx="214312" cy="212725"/>
              <a:chExt cx="577" cy="574"/>
            </a:xfrm>
            <a:solidFill>
              <a:srgbClr val="FFFFFF"/>
            </a:solidFill>
          </p:grpSpPr>
          <p:sp>
            <p:nvSpPr>
              <p:cNvPr id="72" name="AutoShape 572"/>
              <p:cNvSpPr/>
              <p:nvPr/>
            </p:nvSpPr>
            <p:spPr bwMode="auto">
              <a:xfrm>
                <a:off x="135" y="0"/>
                <a:ext cx="385" cy="310"/>
              </a:xfrm>
              <a:custGeom>
                <a:gdLst>
                  <a:gd name="T0" fmla="*/ 0 w 21439"/>
                  <a:gd name="T1" fmla="*/ 0 h 20986"/>
                  <a:gd name="T2" fmla="*/ 0 w 21439"/>
                  <a:gd name="T3" fmla="*/ 0 h 20986"/>
                  <a:gd name="T4" fmla="*/ 0 w 21439"/>
                  <a:gd name="T5" fmla="*/ 0 h 20986"/>
                  <a:gd name="T6" fmla="*/ 0 w 21439"/>
                  <a:gd name="T7" fmla="*/ 0 h 20986"/>
                  <a:gd name="T8" fmla="*/ 0 w 21439"/>
                  <a:gd name="T9" fmla="*/ 0 h 20986"/>
                  <a:gd name="T10" fmla="*/ 0 w 21439"/>
                  <a:gd name="T11" fmla="*/ 0 h 20986"/>
                  <a:gd name="T12" fmla="*/ 0 w 21439"/>
                  <a:gd name="T13" fmla="*/ 0 h 20986"/>
                  <a:gd name="T14" fmla="*/ 0 w 21439"/>
                  <a:gd name="T15" fmla="*/ 0 h 20986"/>
                  <a:gd name="T16" fmla="*/ 0 w 21439"/>
                  <a:gd name="T17" fmla="*/ 0 h 20986"/>
                  <a:gd name="T18" fmla="*/ 0 w 21439"/>
                  <a:gd name="T19" fmla="*/ 0 h 20986"/>
                  <a:gd name="T20" fmla="*/ 0 w 21439"/>
                  <a:gd name="T21" fmla="*/ 0 h 20986"/>
                  <a:gd name="T22" fmla="*/ 0 w 21439"/>
                  <a:gd name="T23" fmla="*/ 0 h 20986"/>
                  <a:gd name="T24" fmla="*/ 0 w 21439"/>
                  <a:gd name="T25" fmla="*/ 0 h 20986"/>
                  <a:gd name="T26" fmla="*/ 0 w 21439"/>
                  <a:gd name="T27" fmla="*/ 0 h 20986"/>
                  <a:gd name="T28" fmla="*/ 0 w 21439"/>
                  <a:gd name="T29" fmla="*/ 0 h 209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439" h="20986">
                    <a:moveTo>
                      <a:pt x="10975" y="13416"/>
                    </a:moveTo>
                    <a:cubicBezTo>
                      <a:pt x="10975" y="14087"/>
                      <a:pt x="10975" y="14759"/>
                      <a:pt x="10975" y="15268"/>
                    </a:cubicBezTo>
                    <a:lnTo>
                      <a:pt x="10975" y="19977"/>
                    </a:lnTo>
                    <a:cubicBezTo>
                      <a:pt x="10975" y="20995"/>
                      <a:pt x="11501" y="21293"/>
                      <a:pt x="12144" y="20639"/>
                    </a:cubicBezTo>
                    <a:lnTo>
                      <a:pt x="20958" y="11682"/>
                    </a:lnTo>
                    <a:cubicBezTo>
                      <a:pt x="21600" y="11028"/>
                      <a:pt x="21600" y="9958"/>
                      <a:pt x="20958" y="9304"/>
                    </a:cubicBezTo>
                    <a:lnTo>
                      <a:pt x="12144" y="347"/>
                    </a:lnTo>
                    <a:cubicBezTo>
                      <a:pt x="11501" y="-307"/>
                      <a:pt x="10975" y="-9"/>
                      <a:pt x="10975" y="1010"/>
                    </a:cubicBezTo>
                    <a:lnTo>
                      <a:pt x="10975" y="5718"/>
                    </a:lnTo>
                    <a:cubicBezTo>
                      <a:pt x="10975" y="6227"/>
                      <a:pt x="10975" y="6899"/>
                      <a:pt x="10975" y="7570"/>
                    </a:cubicBezTo>
                    <a:lnTo>
                      <a:pt x="0" y="7570"/>
                    </a:lnTo>
                    <a:lnTo>
                      <a:pt x="0" y="13417"/>
                    </a:lnTo>
                    <a:lnTo>
                      <a:pt x="10975" y="13417"/>
                    </a:lnTo>
                    <a:lnTo>
                      <a:pt x="10975" y="13416"/>
                    </a:lnTo>
                    <a:close/>
                    <a:moveTo>
                      <a:pt x="10975" y="1341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sp>
            <p:nvSpPr>
              <p:cNvPr id="73" name="AutoShape 573"/>
              <p:cNvSpPr/>
              <p:nvPr/>
            </p:nvSpPr>
            <p:spPr bwMode="auto">
              <a:xfrm>
                <a:off x="0" y="111"/>
                <a:ext cx="78" cy="87"/>
              </a:xfrm>
              <a:custGeom>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0"/>
                    </a:moveTo>
                    <a:lnTo>
                      <a:pt x="7502" y="0"/>
                    </a:lnTo>
                    <a:cubicBezTo>
                      <a:pt x="3377" y="0"/>
                      <a:pt x="0" y="3077"/>
                      <a:pt x="0" y="6842"/>
                    </a:cubicBezTo>
                    <a:lnTo>
                      <a:pt x="0" y="14758"/>
                    </a:lnTo>
                    <a:cubicBezTo>
                      <a:pt x="0" y="18521"/>
                      <a:pt x="3377" y="21600"/>
                      <a:pt x="7502" y="21600"/>
                    </a:cubicBezTo>
                    <a:lnTo>
                      <a:pt x="21600" y="21600"/>
                    </a:lnTo>
                    <a:lnTo>
                      <a:pt x="21600" y="0"/>
                    </a:lnTo>
                    <a:close/>
                    <a:moveTo>
                      <a:pt x="21600"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sp>
            <p:nvSpPr>
              <p:cNvPr id="74" name="AutoShape 574"/>
              <p:cNvSpPr/>
              <p:nvPr/>
            </p:nvSpPr>
            <p:spPr bwMode="auto">
              <a:xfrm>
                <a:off x="496" y="376"/>
                <a:ext cx="81" cy="86"/>
              </a:xfrm>
              <a:custGeom>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4307" y="0"/>
                    </a:moveTo>
                    <a:lnTo>
                      <a:pt x="0" y="0"/>
                    </a:lnTo>
                    <a:lnTo>
                      <a:pt x="0" y="21600"/>
                    </a:lnTo>
                    <a:lnTo>
                      <a:pt x="14307" y="21600"/>
                    </a:lnTo>
                    <a:cubicBezTo>
                      <a:pt x="18318" y="21600"/>
                      <a:pt x="21600" y="18523"/>
                      <a:pt x="21600" y="14758"/>
                    </a:cubicBezTo>
                    <a:lnTo>
                      <a:pt x="21600" y="6842"/>
                    </a:lnTo>
                    <a:cubicBezTo>
                      <a:pt x="21598" y="3079"/>
                      <a:pt x="18316" y="0"/>
                      <a:pt x="14307" y="0"/>
                    </a:cubicBezTo>
                    <a:close/>
                    <a:moveTo>
                      <a:pt x="14307"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sp>
            <p:nvSpPr>
              <p:cNvPr id="75" name="AutoShape 575"/>
              <p:cNvSpPr/>
              <p:nvPr/>
            </p:nvSpPr>
            <p:spPr bwMode="auto">
              <a:xfrm>
                <a:off x="56" y="264"/>
                <a:ext cx="382" cy="310"/>
              </a:xfrm>
              <a:custGeom>
                <a:gdLst>
                  <a:gd name="T0" fmla="*/ 0 w 21438"/>
                  <a:gd name="T1" fmla="*/ 0 h 20986"/>
                  <a:gd name="T2" fmla="*/ 0 w 21438"/>
                  <a:gd name="T3" fmla="*/ 0 h 20986"/>
                  <a:gd name="T4" fmla="*/ 0 w 21438"/>
                  <a:gd name="T5" fmla="*/ 0 h 20986"/>
                  <a:gd name="T6" fmla="*/ 0 w 21438"/>
                  <a:gd name="T7" fmla="*/ 0 h 20986"/>
                  <a:gd name="T8" fmla="*/ 0 w 21438"/>
                  <a:gd name="T9" fmla="*/ 0 h 20986"/>
                  <a:gd name="T10" fmla="*/ 0 w 21438"/>
                  <a:gd name="T11" fmla="*/ 0 h 20986"/>
                  <a:gd name="T12" fmla="*/ 0 w 21438"/>
                  <a:gd name="T13" fmla="*/ 0 h 20986"/>
                  <a:gd name="T14" fmla="*/ 0 w 21438"/>
                  <a:gd name="T15" fmla="*/ 0 h 20986"/>
                  <a:gd name="T16" fmla="*/ 0 w 21438"/>
                  <a:gd name="T17" fmla="*/ 0 h 20986"/>
                  <a:gd name="T18" fmla="*/ 0 w 21438"/>
                  <a:gd name="T19" fmla="*/ 0 h 20986"/>
                  <a:gd name="T20" fmla="*/ 0 w 21438"/>
                  <a:gd name="T21" fmla="*/ 0 h 20986"/>
                  <a:gd name="T22" fmla="*/ 0 w 21438"/>
                  <a:gd name="T23" fmla="*/ 0 h 20986"/>
                  <a:gd name="T24" fmla="*/ 0 w 21438"/>
                  <a:gd name="T25" fmla="*/ 0 h 20986"/>
                  <a:gd name="T26" fmla="*/ 0 w 21438"/>
                  <a:gd name="T27" fmla="*/ 0 h 20986"/>
                  <a:gd name="T28" fmla="*/ 0 w 21438"/>
                  <a:gd name="T29" fmla="*/ 0 h 209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438" h="20986">
                    <a:moveTo>
                      <a:pt x="10527" y="7569"/>
                    </a:moveTo>
                    <a:cubicBezTo>
                      <a:pt x="10527" y="6899"/>
                      <a:pt x="10527" y="6228"/>
                      <a:pt x="10527" y="5717"/>
                    </a:cubicBezTo>
                    <a:lnTo>
                      <a:pt x="10527" y="1010"/>
                    </a:lnTo>
                    <a:cubicBezTo>
                      <a:pt x="10527" y="-9"/>
                      <a:pt x="9997" y="-307"/>
                      <a:pt x="9349" y="346"/>
                    </a:cubicBezTo>
                    <a:lnTo>
                      <a:pt x="485" y="9304"/>
                    </a:lnTo>
                    <a:cubicBezTo>
                      <a:pt x="-162" y="9958"/>
                      <a:pt x="-162" y="11027"/>
                      <a:pt x="485" y="11682"/>
                    </a:cubicBezTo>
                    <a:lnTo>
                      <a:pt x="9349" y="20640"/>
                    </a:lnTo>
                    <a:cubicBezTo>
                      <a:pt x="9997" y="21293"/>
                      <a:pt x="10527" y="20995"/>
                      <a:pt x="10527" y="19976"/>
                    </a:cubicBezTo>
                    <a:lnTo>
                      <a:pt x="10527" y="15267"/>
                    </a:lnTo>
                    <a:cubicBezTo>
                      <a:pt x="10527" y="14758"/>
                      <a:pt x="10527" y="14087"/>
                      <a:pt x="10527" y="13415"/>
                    </a:cubicBezTo>
                    <a:lnTo>
                      <a:pt x="21438" y="13415"/>
                    </a:lnTo>
                    <a:lnTo>
                      <a:pt x="21438" y="7568"/>
                    </a:lnTo>
                    <a:lnTo>
                      <a:pt x="10527" y="7568"/>
                    </a:lnTo>
                    <a:lnTo>
                      <a:pt x="10527" y="7569"/>
                    </a:lnTo>
                    <a:close/>
                    <a:moveTo>
                      <a:pt x="10527" y="756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grpSp>
        <p:sp>
          <p:nvSpPr>
            <p:cNvPr id="43" name="Freeform 9"/>
            <p:cNvSpPr/>
            <p:nvPr/>
          </p:nvSpPr>
          <p:spPr bwMode="auto">
            <a:xfrm rot="10800000">
              <a:off x="1568450" y="3238500"/>
              <a:ext cx="380032" cy="428414"/>
            </a:xfrm>
            <a:custGeom>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73572B"/>
            </a:solidFill>
            <a:ln w="3175">
              <a:noFill/>
              <a:round/>
            </a:ln>
          </p:spPr>
          <p:txBody>
            <a:bodyPr vert="horz" wrap="square" lIns="91440" tIns="45720" rIns="91440" bIns="45720" numCol="1" anchor="t" anchorCtr="0" compatLnSpc="1"/>
            <a:lstStyle/>
            <a:p>
              <a:endParaRPr lang="ko-KR" altLang="en-US" sz="4000">
                <a:solidFill>
                  <a:schemeClr val="bg1">
                    <a:lumMod val="65000"/>
                  </a:schemeClr>
                </a:solidFill>
              </a:endParaRPr>
            </a:p>
          </p:txBody>
        </p:sp>
        <p:cxnSp>
          <p:nvCxnSpPr>
            <p:cNvPr id="44" name="Straight Connector 45"/>
            <p:cNvCxnSpPr/>
            <p:nvPr/>
          </p:nvCxnSpPr>
          <p:spPr>
            <a:xfrm flipH="1" flipV="1">
              <a:off x="1761969" y="3112533"/>
              <a:ext cx="0" cy="100567"/>
            </a:xfrm>
            <a:prstGeom prst="line">
              <a:avLst/>
            </a:prstGeom>
            <a:ln w="15875" cap="rnd">
              <a:solidFill>
                <a:srgbClr val="73572B"/>
              </a:solidFill>
              <a:prstDash val="sysDot"/>
            </a:ln>
          </p:spPr>
          <p:style>
            <a:lnRef idx="1">
              <a:schemeClr val="dk1"/>
            </a:lnRef>
            <a:fillRef idx="0">
              <a:schemeClr val="dk1"/>
            </a:fillRef>
            <a:effectRef idx="0">
              <a:schemeClr val="dk1"/>
            </a:effectRef>
            <a:fontRef idx="minor">
              <a:schemeClr val="tx1"/>
            </a:fontRef>
          </p:style>
        </p:cxnSp>
        <p:sp>
          <p:nvSpPr>
            <p:cNvPr id="45" name="Text Placeholder 2"/>
            <p:cNvSpPr txBox="1"/>
            <p:nvPr/>
          </p:nvSpPr>
          <p:spPr>
            <a:xfrm>
              <a:off x="1206188" y="3706058"/>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panose="02000000000000000000"/>
                  <a:ea typeface="+mn-ea"/>
                  <a:cs typeface="Roboto Condensed" panose="02000000000000000000"/>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zh-CN" altLang="en-US" sz="1800">
                  <a:solidFill>
                    <a:schemeClr val="bg1">
                      <a:lumMod val="50000"/>
                    </a:schemeClr>
                  </a:solidFill>
                  <a:latin typeface="微软雅黑" panose="020b0503020204020204" pitchFamily="34" charset="-122"/>
                  <a:ea typeface="微软雅黑" panose="020b0503020204020204" pitchFamily="34" charset="-122"/>
                </a:rPr>
                <a:t>加入标题</a:t>
              </a:r>
              <a:endParaRPr lang="en-US" altLang="zh-CN" sz="18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6" name="Group 198"/>
            <p:cNvGrpSpPr/>
            <p:nvPr/>
          </p:nvGrpSpPr>
          <p:grpSpPr>
            <a:xfrm>
              <a:off x="1654813" y="3374229"/>
              <a:ext cx="214312" cy="214312"/>
              <a:chExt cx="576" cy="576"/>
            </a:xfrm>
            <a:solidFill>
              <a:srgbClr val="FFFFFF"/>
            </a:solidFill>
          </p:grpSpPr>
          <p:sp>
            <p:nvSpPr>
              <p:cNvPr id="68" name="AutoShape 194"/>
              <p:cNvSpPr/>
              <p:nvPr/>
            </p:nvSpPr>
            <p:spPr bwMode="auto">
              <a:xfrm>
                <a:off x="168" y="160"/>
                <a:ext cx="247" cy="247"/>
              </a:xfrm>
              <a:custGeom>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16764" y="0"/>
                      <a:pt x="21600" y="4836"/>
                      <a:pt x="21600" y="10800"/>
                    </a:cubicBezTo>
                    <a:cubicBezTo>
                      <a:pt x="21600" y="16764"/>
                      <a:pt x="16764" y="21600"/>
                      <a:pt x="10800" y="21600"/>
                    </a:cubicBezTo>
                    <a:cubicBezTo>
                      <a:pt x="4835" y="21600"/>
                      <a:pt x="0" y="16764"/>
                      <a:pt x="0" y="10800"/>
                    </a:cubicBezTo>
                    <a:cubicBezTo>
                      <a:pt x="0" y="4836"/>
                      <a:pt x="4834" y="0"/>
                      <a:pt x="10800" y="0"/>
                    </a:cubicBezTo>
                    <a:moveTo>
                      <a:pt x="10800" y="3191"/>
                    </a:moveTo>
                    <a:cubicBezTo>
                      <a:pt x="6604" y="3191"/>
                      <a:pt x="3191" y="6606"/>
                      <a:pt x="3191" y="10801"/>
                    </a:cubicBezTo>
                    <a:cubicBezTo>
                      <a:pt x="3191" y="14997"/>
                      <a:pt x="6604" y="18409"/>
                      <a:pt x="10800" y="18409"/>
                    </a:cubicBezTo>
                    <a:cubicBezTo>
                      <a:pt x="14995" y="18409"/>
                      <a:pt x="18409" y="14997"/>
                      <a:pt x="18409" y="10801"/>
                    </a:cubicBezTo>
                    <a:cubicBezTo>
                      <a:pt x="18408" y="6606"/>
                      <a:pt x="14994" y="3191"/>
                      <a:pt x="10800" y="3191"/>
                    </a:cubicBezTo>
                    <a:close/>
                    <a:moveTo>
                      <a:pt x="10800" y="319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sp>
            <p:nvSpPr>
              <p:cNvPr id="69" name="AutoShape 195"/>
              <p:cNvSpPr/>
              <p:nvPr/>
            </p:nvSpPr>
            <p:spPr bwMode="auto">
              <a:xfrm>
                <a:off x="79" y="80"/>
                <a:ext cx="412" cy="411"/>
              </a:xfrm>
              <a:custGeom>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16764" y="0"/>
                      <a:pt x="21600" y="4835"/>
                      <a:pt x="21600" y="10800"/>
                    </a:cubicBezTo>
                    <a:cubicBezTo>
                      <a:pt x="21600" y="16765"/>
                      <a:pt x="16764" y="21600"/>
                      <a:pt x="10800" y="21600"/>
                    </a:cubicBezTo>
                    <a:cubicBezTo>
                      <a:pt x="4836" y="21600"/>
                      <a:pt x="0" y="16765"/>
                      <a:pt x="0" y="10800"/>
                    </a:cubicBezTo>
                    <a:cubicBezTo>
                      <a:pt x="0" y="4835"/>
                      <a:pt x="4836" y="0"/>
                      <a:pt x="10800" y="0"/>
                    </a:cubicBezTo>
                    <a:moveTo>
                      <a:pt x="10800" y="1918"/>
                    </a:moveTo>
                    <a:cubicBezTo>
                      <a:pt x="5902" y="1918"/>
                      <a:pt x="1919" y="5902"/>
                      <a:pt x="1919" y="10799"/>
                    </a:cubicBezTo>
                    <a:cubicBezTo>
                      <a:pt x="1919" y="15697"/>
                      <a:pt x="5902" y="19681"/>
                      <a:pt x="10800" y="19681"/>
                    </a:cubicBezTo>
                    <a:cubicBezTo>
                      <a:pt x="15698" y="19681"/>
                      <a:pt x="19682" y="15697"/>
                      <a:pt x="19682" y="10799"/>
                    </a:cubicBezTo>
                    <a:cubicBezTo>
                      <a:pt x="19682" y="5902"/>
                      <a:pt x="15698" y="1918"/>
                      <a:pt x="10800" y="1918"/>
                    </a:cubicBezTo>
                    <a:close/>
                    <a:moveTo>
                      <a:pt x="10800" y="191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sp>
            <p:nvSpPr>
              <p:cNvPr id="70" name="AutoShape 196"/>
              <p:cNvSpPr/>
              <p:nvPr/>
            </p:nvSpPr>
            <p:spPr bwMode="auto">
              <a:xfrm>
                <a:off x="0" y="0"/>
                <a:ext cx="576" cy="576"/>
              </a:xfrm>
              <a:custGeom>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16764" y="0"/>
                      <a:pt x="21600" y="4836"/>
                      <a:pt x="21600" y="10801"/>
                    </a:cubicBezTo>
                    <a:cubicBezTo>
                      <a:pt x="21600" y="16765"/>
                      <a:pt x="16764" y="21600"/>
                      <a:pt x="10800" y="21600"/>
                    </a:cubicBezTo>
                    <a:cubicBezTo>
                      <a:pt x="4837" y="21600"/>
                      <a:pt x="0" y="16765"/>
                      <a:pt x="0" y="10801"/>
                    </a:cubicBezTo>
                    <a:cubicBezTo>
                      <a:pt x="0" y="4836"/>
                      <a:pt x="4836" y="0"/>
                      <a:pt x="10800" y="0"/>
                    </a:cubicBezTo>
                    <a:moveTo>
                      <a:pt x="10800" y="1369"/>
                    </a:moveTo>
                    <a:cubicBezTo>
                      <a:pt x="5600" y="1369"/>
                      <a:pt x="1370" y="5600"/>
                      <a:pt x="1370" y="10801"/>
                    </a:cubicBezTo>
                    <a:cubicBezTo>
                      <a:pt x="1370" y="16000"/>
                      <a:pt x="5600" y="20231"/>
                      <a:pt x="10800" y="20231"/>
                    </a:cubicBezTo>
                    <a:cubicBezTo>
                      <a:pt x="16000" y="20231"/>
                      <a:pt x="20231" y="16000"/>
                      <a:pt x="20231" y="10801"/>
                    </a:cubicBezTo>
                    <a:cubicBezTo>
                      <a:pt x="20231" y="5601"/>
                      <a:pt x="16000" y="1369"/>
                      <a:pt x="10800" y="1369"/>
                    </a:cubicBezTo>
                    <a:close/>
                    <a:moveTo>
                      <a:pt x="10800" y="136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sp>
            <p:nvSpPr>
              <p:cNvPr id="71" name="AutoShape 197"/>
              <p:cNvSpPr/>
              <p:nvPr/>
            </p:nvSpPr>
            <p:spPr bwMode="auto">
              <a:xfrm>
                <a:off x="247" y="247"/>
                <a:ext cx="83" cy="83"/>
              </a:xfrm>
              <a:custGeom>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grpSp>
        <p:sp>
          <p:nvSpPr>
            <p:cNvPr id="47" name="Freeform 9"/>
            <p:cNvSpPr/>
            <p:nvPr/>
          </p:nvSpPr>
          <p:spPr bwMode="auto">
            <a:xfrm rot="10800000">
              <a:off x="4322545" y="3315445"/>
              <a:ext cx="380032" cy="428414"/>
            </a:xfrm>
            <a:custGeom>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73572B"/>
            </a:solidFill>
            <a:ln w="3175">
              <a:noFill/>
              <a:round/>
            </a:ln>
          </p:spPr>
          <p:txBody>
            <a:bodyPr vert="horz" wrap="square" lIns="91440" tIns="45720" rIns="91440" bIns="45720" numCol="1" anchor="t" anchorCtr="0" compatLnSpc="1"/>
            <a:lstStyle/>
            <a:p>
              <a:endParaRPr lang="ko-KR" altLang="en-US" sz="4000">
                <a:solidFill>
                  <a:schemeClr val="bg1">
                    <a:lumMod val="65000"/>
                  </a:schemeClr>
                </a:solidFill>
              </a:endParaRPr>
            </a:p>
          </p:txBody>
        </p:sp>
        <p:cxnSp>
          <p:nvCxnSpPr>
            <p:cNvPr id="48" name="Straight Connector 50"/>
            <p:cNvCxnSpPr/>
            <p:nvPr/>
          </p:nvCxnSpPr>
          <p:spPr>
            <a:xfrm flipH="1" flipV="1">
              <a:off x="4516064" y="3112533"/>
              <a:ext cx="0" cy="167672"/>
            </a:xfrm>
            <a:prstGeom prst="line">
              <a:avLst/>
            </a:prstGeom>
            <a:ln w="15875" cap="rnd">
              <a:solidFill>
                <a:srgbClr val="73572B"/>
              </a:solidFill>
              <a:prstDash val="sysDot"/>
            </a:ln>
          </p:spPr>
          <p:style>
            <a:lnRef idx="1">
              <a:schemeClr val="dk1"/>
            </a:lnRef>
            <a:fillRef idx="0">
              <a:schemeClr val="dk1"/>
            </a:fillRef>
            <a:effectRef idx="0">
              <a:schemeClr val="dk1"/>
            </a:effectRef>
            <a:fontRef idx="minor">
              <a:schemeClr val="tx1"/>
            </a:fontRef>
          </p:style>
        </p:cxnSp>
        <p:sp>
          <p:nvSpPr>
            <p:cNvPr id="49" name="Text Placeholder 2"/>
            <p:cNvSpPr txBox="1"/>
            <p:nvPr/>
          </p:nvSpPr>
          <p:spPr>
            <a:xfrm>
              <a:off x="3960283" y="3783003"/>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panose="02000000000000000000"/>
                  <a:ea typeface="+mn-ea"/>
                  <a:cs typeface="Roboto Condensed" panose="02000000000000000000"/>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zh-CN" altLang="en-US" sz="1800">
                  <a:solidFill>
                    <a:schemeClr val="bg1">
                      <a:lumMod val="50000"/>
                    </a:schemeClr>
                  </a:solidFill>
                  <a:latin typeface="微软雅黑" panose="020b0503020204020204" pitchFamily="34" charset="-122"/>
                  <a:ea typeface="微软雅黑" panose="020b0503020204020204" pitchFamily="34" charset="-122"/>
                </a:rPr>
                <a:t>加入标题</a:t>
              </a:r>
              <a:endParaRPr lang="en-US" altLang="zh-CN" sz="18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AutoShape 237"/>
            <p:cNvSpPr/>
            <p:nvPr/>
          </p:nvSpPr>
          <p:spPr bwMode="auto">
            <a:xfrm>
              <a:off x="4453357" y="3435039"/>
              <a:ext cx="125413" cy="212725"/>
            </a:xfrm>
            <a:custGeom>
              <a:gdLst>
                <a:gd name="T0" fmla="*/ 24546430 w 21600"/>
                <a:gd name="T1" fmla="*/ 107072174 h 21600"/>
                <a:gd name="T2" fmla="*/ 12501156 w 21600"/>
                <a:gd name="T3" fmla="*/ 107072174 h 21600"/>
                <a:gd name="T4" fmla="*/ 23026953 w 21600"/>
                <a:gd name="T5" fmla="*/ 47675917 h 21600"/>
                <a:gd name="T6" fmla="*/ 14862677 w 21600"/>
                <a:gd name="T7" fmla="*/ 47675917 h 21600"/>
                <a:gd name="T8" fmla="*/ 14862677 w 21600"/>
                <a:gd name="T9" fmla="*/ 0 h 21600"/>
                <a:gd name="T10" fmla="*/ 9426941 w 21600"/>
                <a:gd name="T11" fmla="*/ 0 h 21600"/>
                <a:gd name="T12" fmla="*/ 9426941 w 21600"/>
                <a:gd name="T13" fmla="*/ 47675917 h 21600"/>
                <a:gd name="T14" fmla="*/ 1264819 w 21600"/>
                <a:gd name="T15" fmla="*/ 47675917 h 21600"/>
                <a:gd name="T16" fmla="*/ 11790819 w 21600"/>
                <a:gd name="T17" fmla="*/ 107072174 h 21600"/>
                <a:gd name="T18" fmla="*/ 0 w 21600"/>
                <a:gd name="T19" fmla="*/ 107072174 h 21600"/>
                <a:gd name="T20" fmla="*/ 0 w 21600"/>
                <a:gd name="T21" fmla="*/ 189337836 h 21600"/>
                <a:gd name="T22" fmla="*/ 10515619 w 21600"/>
                <a:gd name="T23" fmla="*/ 189337836 h 21600"/>
                <a:gd name="T24" fmla="*/ 7674550 w 21600"/>
                <a:gd name="T25" fmla="*/ 203194979 h 21600"/>
                <a:gd name="T26" fmla="*/ 16857214 w 21600"/>
                <a:gd name="T27" fmla="*/ 203194979 h 21600"/>
                <a:gd name="T28" fmla="*/ 14010246 w 21600"/>
                <a:gd name="T29" fmla="*/ 189337836 h 21600"/>
                <a:gd name="T30" fmla="*/ 24547609 w 21600"/>
                <a:gd name="T31" fmla="*/ 189337836 h 21600"/>
                <a:gd name="T32" fmla="*/ 24547609 w 21600"/>
                <a:gd name="T33" fmla="*/ 107072174 h 21600"/>
                <a:gd name="T34" fmla="*/ 24546430 w 21600"/>
                <a:gd name="T35" fmla="*/ 107072174 h 21600"/>
                <a:gd name="T36" fmla="*/ 21475751 w 21600"/>
                <a:gd name="T37" fmla="*/ 174362203 h 21600"/>
                <a:gd name="T38" fmla="*/ 3070673 w 21600"/>
                <a:gd name="T39" fmla="*/ 174362203 h 21600"/>
                <a:gd name="T40" fmla="*/ 3070673 w 21600"/>
                <a:gd name="T41" fmla="*/ 122048773 h 21600"/>
                <a:gd name="T42" fmla="*/ 21475751 w 21600"/>
                <a:gd name="T43" fmla="*/ 122048773 h 21600"/>
                <a:gd name="T44" fmla="*/ 21475751 w 21600"/>
                <a:gd name="T45" fmla="*/ 174362203 h 21600"/>
                <a:gd name="T46" fmla="*/ 21475751 w 21600"/>
                <a:gd name="T47" fmla="*/ 174362203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21599" y="11382"/>
                  </a:moveTo>
                  <a:lnTo>
                    <a:pt x="11000" y="11382"/>
                  </a:lnTo>
                  <a:lnTo>
                    <a:pt x="20262" y="5068"/>
                  </a:lnTo>
                  <a:lnTo>
                    <a:pt x="13078" y="5068"/>
                  </a:lnTo>
                  <a:lnTo>
                    <a:pt x="13078" y="0"/>
                  </a:lnTo>
                  <a:lnTo>
                    <a:pt x="8295" y="0"/>
                  </a:lnTo>
                  <a:lnTo>
                    <a:pt x="8295" y="5068"/>
                  </a:lnTo>
                  <a:lnTo>
                    <a:pt x="1113" y="5068"/>
                  </a:lnTo>
                  <a:lnTo>
                    <a:pt x="10375" y="11382"/>
                  </a:lnTo>
                  <a:lnTo>
                    <a:pt x="0" y="11382"/>
                  </a:lnTo>
                  <a:lnTo>
                    <a:pt x="0" y="20127"/>
                  </a:lnTo>
                  <a:lnTo>
                    <a:pt x="9253" y="20127"/>
                  </a:lnTo>
                  <a:lnTo>
                    <a:pt x="6753" y="21600"/>
                  </a:lnTo>
                  <a:lnTo>
                    <a:pt x="14833" y="21600"/>
                  </a:lnTo>
                  <a:lnTo>
                    <a:pt x="12328" y="20127"/>
                  </a:lnTo>
                  <a:lnTo>
                    <a:pt x="21600" y="20127"/>
                  </a:lnTo>
                  <a:lnTo>
                    <a:pt x="21600" y="11382"/>
                  </a:lnTo>
                  <a:lnTo>
                    <a:pt x="21599" y="11382"/>
                  </a:lnTo>
                  <a:close/>
                  <a:moveTo>
                    <a:pt x="18897" y="18535"/>
                  </a:moveTo>
                  <a:lnTo>
                    <a:pt x="2702" y="18535"/>
                  </a:lnTo>
                  <a:lnTo>
                    <a:pt x="2702" y="12974"/>
                  </a:lnTo>
                  <a:lnTo>
                    <a:pt x="18897" y="12974"/>
                  </a:lnTo>
                  <a:lnTo>
                    <a:pt x="18897" y="18535"/>
                  </a:lnTo>
                  <a:close/>
                  <a:moveTo>
                    <a:pt x="18897" y="18535"/>
                  </a:moveTo>
                </a:path>
              </a:pathLst>
            </a:custGeom>
            <a:solidFill>
              <a:srgbClr val="FFFFFF"/>
            </a:solidFill>
            <a:ln>
              <a:noFill/>
            </a:ln>
          </p:spPr>
          <p:txBody>
            <a:bodyPr lIns="0" tIns="0" rIns="0" bIns="0"/>
            <a:lstStyle/>
            <a:p>
              <a:endParaRPr lang="en-US" sz="4000">
                <a:solidFill>
                  <a:schemeClr val="bg1">
                    <a:lumMod val="65000"/>
                  </a:schemeClr>
                </a:solidFill>
              </a:endParaRPr>
            </a:p>
          </p:txBody>
        </p:sp>
        <p:sp>
          <p:nvSpPr>
            <p:cNvPr id="51" name="Freeform 9"/>
            <p:cNvSpPr/>
            <p:nvPr/>
          </p:nvSpPr>
          <p:spPr bwMode="auto">
            <a:xfrm rot="10800000">
              <a:off x="6172684" y="3232150"/>
              <a:ext cx="380032" cy="428414"/>
            </a:xfrm>
            <a:custGeom>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73572B"/>
            </a:solidFill>
            <a:ln w="3175">
              <a:noFill/>
              <a:round/>
            </a:ln>
          </p:spPr>
          <p:txBody>
            <a:bodyPr vert="horz" wrap="square" lIns="91440" tIns="45720" rIns="91440" bIns="45720" numCol="1" anchor="t" anchorCtr="0" compatLnSpc="1"/>
            <a:lstStyle/>
            <a:p>
              <a:endParaRPr lang="ko-KR" altLang="en-US" sz="4000">
                <a:solidFill>
                  <a:schemeClr val="bg1">
                    <a:lumMod val="65000"/>
                  </a:schemeClr>
                </a:solidFill>
              </a:endParaRPr>
            </a:p>
          </p:txBody>
        </p:sp>
        <p:cxnSp>
          <p:nvCxnSpPr>
            <p:cNvPr id="52" name="Straight Connector 76"/>
            <p:cNvCxnSpPr/>
            <p:nvPr/>
          </p:nvCxnSpPr>
          <p:spPr>
            <a:xfrm flipH="1" flipV="1">
              <a:off x="6366203" y="3106183"/>
              <a:ext cx="0" cy="100567"/>
            </a:xfrm>
            <a:prstGeom prst="line">
              <a:avLst/>
            </a:prstGeom>
            <a:ln w="15875" cap="rnd">
              <a:solidFill>
                <a:srgbClr val="73572B"/>
              </a:solidFill>
              <a:prstDash val="sysDot"/>
            </a:ln>
          </p:spPr>
          <p:style>
            <a:lnRef idx="1">
              <a:schemeClr val="dk1"/>
            </a:lnRef>
            <a:fillRef idx="0">
              <a:schemeClr val="dk1"/>
            </a:fillRef>
            <a:effectRef idx="0">
              <a:schemeClr val="dk1"/>
            </a:effectRef>
            <a:fontRef idx="minor">
              <a:schemeClr val="tx1"/>
            </a:fontRef>
          </p:style>
        </p:cxnSp>
        <p:sp>
          <p:nvSpPr>
            <p:cNvPr id="53" name="Text Placeholder 2"/>
            <p:cNvSpPr txBox="1"/>
            <p:nvPr/>
          </p:nvSpPr>
          <p:spPr>
            <a:xfrm>
              <a:off x="5810422" y="3699708"/>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panose="02000000000000000000"/>
                  <a:ea typeface="+mn-ea"/>
                  <a:cs typeface="Roboto Condensed" panose="02000000000000000000"/>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zh-CN" altLang="en-US" sz="1800">
                  <a:solidFill>
                    <a:schemeClr val="bg1">
                      <a:lumMod val="50000"/>
                    </a:schemeClr>
                  </a:solidFill>
                  <a:latin typeface="微软雅黑" panose="020b0503020204020204" pitchFamily="34" charset="-122"/>
                  <a:ea typeface="微软雅黑" panose="020b0503020204020204" pitchFamily="34" charset="-122"/>
                </a:rPr>
                <a:t>加入标题</a:t>
              </a:r>
              <a:endParaRPr lang="en-US" altLang="zh-CN" sz="18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4" name="Group 626"/>
            <p:cNvGrpSpPr/>
            <p:nvPr/>
          </p:nvGrpSpPr>
          <p:grpSpPr>
            <a:xfrm>
              <a:off x="6288415" y="3370802"/>
              <a:ext cx="155575" cy="212725"/>
              <a:chExt cx="417" cy="576"/>
            </a:xfrm>
            <a:solidFill>
              <a:srgbClr val="FFFFFF"/>
            </a:solidFill>
          </p:grpSpPr>
          <p:sp>
            <p:nvSpPr>
              <p:cNvPr id="61" name="AutoShape 619"/>
              <p:cNvSpPr/>
              <p:nvPr/>
            </p:nvSpPr>
            <p:spPr bwMode="auto">
              <a:xfrm>
                <a:off x="0" y="0"/>
                <a:ext cx="417" cy="576"/>
              </a:xfrm>
              <a:custGeom>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6239" y="0"/>
                    </a:moveTo>
                    <a:lnTo>
                      <a:pt x="6239" y="13"/>
                    </a:lnTo>
                    <a:lnTo>
                      <a:pt x="0" y="4526"/>
                    </a:lnTo>
                    <a:lnTo>
                      <a:pt x="0" y="21600"/>
                    </a:lnTo>
                    <a:lnTo>
                      <a:pt x="21600" y="21600"/>
                    </a:lnTo>
                    <a:lnTo>
                      <a:pt x="21600" y="0"/>
                    </a:lnTo>
                    <a:lnTo>
                      <a:pt x="6239" y="0"/>
                    </a:lnTo>
                    <a:close/>
                    <a:moveTo>
                      <a:pt x="19117" y="19800"/>
                    </a:moveTo>
                    <a:lnTo>
                      <a:pt x="2483" y="19800"/>
                    </a:lnTo>
                    <a:lnTo>
                      <a:pt x="2483" y="6325"/>
                    </a:lnTo>
                    <a:lnTo>
                      <a:pt x="8722" y="6325"/>
                    </a:lnTo>
                    <a:lnTo>
                      <a:pt x="8722" y="1799"/>
                    </a:lnTo>
                    <a:lnTo>
                      <a:pt x="19117" y="1799"/>
                    </a:lnTo>
                    <a:lnTo>
                      <a:pt x="19117" y="19800"/>
                    </a:lnTo>
                    <a:close/>
                    <a:moveTo>
                      <a:pt x="19117" y="198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sp>
            <p:nvSpPr>
              <p:cNvPr id="62" name="Rectangle 620"/>
              <p:cNvSpPr/>
              <p:nvPr/>
            </p:nvSpPr>
            <p:spPr bwMode="auto">
              <a:xfrm>
                <a:off x="152" y="240"/>
                <a:ext cx="182" cy="40"/>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4000">
                  <a:solidFill>
                    <a:schemeClr val="bg1">
                      <a:lumMod val="65000"/>
                    </a:schemeClr>
                  </a:solidFill>
                </a:endParaRPr>
              </a:p>
            </p:txBody>
          </p:sp>
          <p:sp>
            <p:nvSpPr>
              <p:cNvPr id="63" name="Rectangle 621"/>
              <p:cNvSpPr/>
              <p:nvPr/>
            </p:nvSpPr>
            <p:spPr bwMode="auto">
              <a:xfrm>
                <a:off x="152" y="328"/>
                <a:ext cx="182" cy="40"/>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4000">
                  <a:solidFill>
                    <a:schemeClr val="bg1">
                      <a:lumMod val="65000"/>
                    </a:schemeClr>
                  </a:solidFill>
                </a:endParaRPr>
              </a:p>
            </p:txBody>
          </p:sp>
          <p:sp>
            <p:nvSpPr>
              <p:cNvPr id="64" name="Rectangle 622"/>
              <p:cNvSpPr/>
              <p:nvPr/>
            </p:nvSpPr>
            <p:spPr bwMode="auto">
              <a:xfrm>
                <a:off x="152" y="408"/>
                <a:ext cx="182" cy="39"/>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4000">
                  <a:solidFill>
                    <a:schemeClr val="bg1">
                      <a:lumMod val="65000"/>
                    </a:schemeClr>
                  </a:solidFill>
                </a:endParaRPr>
              </a:p>
            </p:txBody>
          </p:sp>
          <p:sp>
            <p:nvSpPr>
              <p:cNvPr id="65" name="AutoShape 623"/>
              <p:cNvSpPr/>
              <p:nvPr/>
            </p:nvSpPr>
            <p:spPr bwMode="auto">
              <a:xfrm>
                <a:off x="80" y="239"/>
                <a:ext cx="39" cy="40"/>
              </a:xfrm>
              <a:custGeom>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sp>
            <p:nvSpPr>
              <p:cNvPr id="66" name="AutoShape 624"/>
              <p:cNvSpPr/>
              <p:nvPr/>
            </p:nvSpPr>
            <p:spPr bwMode="auto">
              <a:xfrm>
                <a:off x="80" y="328"/>
                <a:ext cx="39" cy="39"/>
              </a:xfrm>
              <a:custGeom>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sp>
            <p:nvSpPr>
              <p:cNvPr id="67" name="AutoShape 625"/>
              <p:cNvSpPr/>
              <p:nvPr/>
            </p:nvSpPr>
            <p:spPr bwMode="auto">
              <a:xfrm>
                <a:off x="80" y="408"/>
                <a:ext cx="39" cy="39"/>
              </a:xfrm>
              <a:custGeom>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grpSp>
        <p:sp>
          <p:nvSpPr>
            <p:cNvPr id="55" name="Freeform 9"/>
            <p:cNvSpPr/>
            <p:nvPr/>
          </p:nvSpPr>
          <p:spPr bwMode="auto">
            <a:xfrm rot="10800000">
              <a:off x="2937687" y="3376610"/>
              <a:ext cx="380032" cy="428414"/>
            </a:xfrm>
            <a:custGeom>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73572B"/>
            </a:solidFill>
            <a:ln w="3175">
              <a:noFill/>
              <a:round/>
            </a:ln>
          </p:spPr>
          <p:txBody>
            <a:bodyPr vert="horz" wrap="square" lIns="91440" tIns="45720" rIns="91440" bIns="45720" numCol="1" anchor="t" anchorCtr="0" compatLnSpc="1"/>
            <a:lstStyle/>
            <a:p>
              <a:endParaRPr lang="ko-KR" altLang="en-US" sz="4000">
                <a:solidFill>
                  <a:schemeClr val="bg1">
                    <a:lumMod val="65000"/>
                  </a:schemeClr>
                </a:solidFill>
              </a:endParaRPr>
            </a:p>
          </p:txBody>
        </p:sp>
        <p:cxnSp>
          <p:nvCxnSpPr>
            <p:cNvPr id="56" name="Straight Connector 47"/>
            <p:cNvCxnSpPr/>
            <p:nvPr/>
          </p:nvCxnSpPr>
          <p:spPr>
            <a:xfrm flipH="1" flipV="1">
              <a:off x="3131206" y="3112533"/>
              <a:ext cx="0" cy="234662"/>
            </a:xfrm>
            <a:prstGeom prst="line">
              <a:avLst/>
            </a:prstGeom>
            <a:ln w="15875" cap="rnd">
              <a:solidFill>
                <a:srgbClr val="73572B"/>
              </a:solidFill>
              <a:prstDash val="sysDot"/>
            </a:ln>
          </p:spPr>
          <p:style>
            <a:lnRef idx="1">
              <a:schemeClr val="dk1"/>
            </a:lnRef>
            <a:fillRef idx="0">
              <a:schemeClr val="dk1"/>
            </a:fillRef>
            <a:effectRef idx="0">
              <a:schemeClr val="dk1"/>
            </a:effectRef>
            <a:fontRef idx="minor">
              <a:schemeClr val="tx1"/>
            </a:fontRef>
          </p:style>
        </p:cxnSp>
        <p:sp>
          <p:nvSpPr>
            <p:cNvPr id="57" name="Text Placeholder 2"/>
            <p:cNvSpPr txBox="1"/>
            <p:nvPr/>
          </p:nvSpPr>
          <p:spPr>
            <a:xfrm>
              <a:off x="2578928" y="3847671"/>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panose="02000000000000000000"/>
                  <a:ea typeface="+mn-ea"/>
                  <a:cs typeface="Roboto Condensed" panose="02000000000000000000"/>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zh-CN" altLang="en-US" sz="1800">
                  <a:solidFill>
                    <a:schemeClr val="bg1">
                      <a:lumMod val="50000"/>
                    </a:schemeClr>
                  </a:solidFill>
                  <a:latin typeface="微软雅黑" panose="020b0503020204020204" pitchFamily="34" charset="-122"/>
                  <a:ea typeface="微软雅黑" panose="020b0503020204020204" pitchFamily="34" charset="-122"/>
                </a:rPr>
                <a:t>加入标题</a:t>
              </a:r>
              <a:endParaRPr lang="en-US" altLang="zh-CN" sz="18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8" name="Group 694"/>
            <p:cNvGrpSpPr/>
            <p:nvPr/>
          </p:nvGrpSpPr>
          <p:grpSpPr>
            <a:xfrm>
              <a:off x="3023256" y="3519180"/>
              <a:ext cx="212725" cy="187325"/>
              <a:chExt cx="576" cy="504"/>
            </a:xfrm>
            <a:solidFill>
              <a:srgbClr val="FFFFFF"/>
            </a:solidFill>
          </p:grpSpPr>
          <p:sp>
            <p:nvSpPr>
              <p:cNvPr id="59" name="AutoShape 692"/>
              <p:cNvSpPr/>
              <p:nvPr/>
            </p:nvSpPr>
            <p:spPr bwMode="auto">
              <a:xfrm>
                <a:off x="0" y="216"/>
                <a:ext cx="576" cy="288"/>
              </a:xfrm>
              <a:custGeom>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00" y="0"/>
                    </a:moveTo>
                    <a:lnTo>
                      <a:pt x="16919" y="0"/>
                    </a:lnTo>
                    <a:lnTo>
                      <a:pt x="16919" y="3000"/>
                    </a:lnTo>
                    <a:lnTo>
                      <a:pt x="18231" y="3000"/>
                    </a:lnTo>
                    <a:lnTo>
                      <a:pt x="20100" y="7159"/>
                    </a:lnTo>
                    <a:lnTo>
                      <a:pt x="20100" y="18600"/>
                    </a:lnTo>
                    <a:lnTo>
                      <a:pt x="1500" y="18600"/>
                    </a:lnTo>
                    <a:lnTo>
                      <a:pt x="1500" y="7159"/>
                    </a:lnTo>
                    <a:lnTo>
                      <a:pt x="3369" y="3000"/>
                    </a:lnTo>
                    <a:lnTo>
                      <a:pt x="4690" y="3000"/>
                    </a:lnTo>
                    <a:lnTo>
                      <a:pt x="4690" y="0"/>
                    </a:lnTo>
                    <a:lnTo>
                      <a:pt x="2700" y="0"/>
                    </a:lnTo>
                    <a:lnTo>
                      <a:pt x="0" y="6010"/>
                    </a:lnTo>
                    <a:lnTo>
                      <a:pt x="0" y="21600"/>
                    </a:lnTo>
                    <a:lnTo>
                      <a:pt x="21600" y="21600"/>
                    </a:lnTo>
                    <a:lnTo>
                      <a:pt x="21600" y="6010"/>
                    </a:lnTo>
                    <a:lnTo>
                      <a:pt x="18900" y="0"/>
                    </a:lnTo>
                    <a:close/>
                    <a:moveTo>
                      <a:pt x="18900"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sp>
            <p:nvSpPr>
              <p:cNvPr id="60" name="AutoShape 693"/>
              <p:cNvSpPr/>
              <p:nvPr/>
            </p:nvSpPr>
            <p:spPr bwMode="auto">
              <a:xfrm>
                <a:off x="128" y="0"/>
                <a:ext cx="326" cy="299"/>
              </a:xfrm>
              <a:custGeom>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0" y="21600"/>
                    </a:moveTo>
                    <a:lnTo>
                      <a:pt x="21600" y="21600"/>
                    </a:lnTo>
                    <a:lnTo>
                      <a:pt x="21600" y="18083"/>
                    </a:lnTo>
                    <a:lnTo>
                      <a:pt x="21600" y="15200"/>
                    </a:lnTo>
                    <a:lnTo>
                      <a:pt x="21600" y="0"/>
                    </a:lnTo>
                    <a:lnTo>
                      <a:pt x="6239" y="0"/>
                    </a:lnTo>
                    <a:lnTo>
                      <a:pt x="6239" y="20"/>
                    </a:lnTo>
                    <a:lnTo>
                      <a:pt x="1" y="6796"/>
                    </a:lnTo>
                    <a:lnTo>
                      <a:pt x="1" y="15200"/>
                    </a:lnTo>
                    <a:lnTo>
                      <a:pt x="1" y="18083"/>
                    </a:lnTo>
                    <a:lnTo>
                      <a:pt x="1" y="21600"/>
                    </a:lnTo>
                    <a:lnTo>
                      <a:pt x="0" y="21600"/>
                    </a:lnTo>
                    <a:close/>
                    <a:moveTo>
                      <a:pt x="2483" y="9498"/>
                    </a:moveTo>
                    <a:lnTo>
                      <a:pt x="8722" y="9498"/>
                    </a:lnTo>
                    <a:lnTo>
                      <a:pt x="8722" y="2702"/>
                    </a:lnTo>
                    <a:lnTo>
                      <a:pt x="19116" y="2702"/>
                    </a:lnTo>
                    <a:lnTo>
                      <a:pt x="19116" y="18898"/>
                    </a:lnTo>
                    <a:lnTo>
                      <a:pt x="2482" y="18898"/>
                    </a:lnTo>
                    <a:lnTo>
                      <a:pt x="2482" y="9498"/>
                    </a:lnTo>
                    <a:lnTo>
                      <a:pt x="2483" y="9498"/>
                    </a:lnTo>
                    <a:close/>
                    <a:moveTo>
                      <a:pt x="2483" y="949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4000">
                  <a:solidFill>
                    <a:schemeClr val="bg1">
                      <a:lumMod val="65000"/>
                    </a:schemeClr>
                  </a:solidFill>
                </a:endParaRP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250" fill="hold"/>
                                        <p:tgtEl>
                                          <p:spTgt spid="8"/>
                                        </p:tgtEl>
                                        <p:attrNameLst>
                                          <p:attrName>ppt_x</p:attrName>
                                        </p:attrNameLst>
                                      </p:cBhvr>
                                      <p:tavLst>
                                        <p:tav tm="0">
                                          <p:val>
                                            <p:strVal val="0-#ppt_w/2"/>
                                          </p:val>
                                        </p:tav>
                                        <p:tav tm="100000">
                                          <p:val>
                                            <p:strVal val="#ppt_x"/>
                                          </p:val>
                                        </p:tav>
                                      </p:tavLst>
                                    </p:anim>
                                    <p:anim calcmode="lin" valueType="num">
                                      <p:cBhvr additive="base">
                                        <p:cTn id="12" dur="1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Freeform 6"/>
          <p:cNvSpPr/>
          <p:nvPr/>
        </p:nvSpPr>
        <p:spPr bwMode="auto">
          <a:xfrm>
            <a:off x="868363" y="2485134"/>
            <a:ext cx="2693988" cy="2995613"/>
          </a:xfrm>
          <a:custGeom>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7" y="1159"/>
                  <a:pt x="3276" y="1579"/>
                  <a:pt x="3276" y="2033"/>
                </a:cubicBezTo>
                <a:cubicBezTo>
                  <a:pt x="3276" y="2486"/>
                  <a:pt x="3417" y="2907"/>
                  <a:pt x="3659" y="3252"/>
                </a:cubicBezTo>
                <a:cubicBezTo>
                  <a:pt x="3288" y="3746"/>
                  <a:pt x="2698" y="4065"/>
                  <a:pt x="2033" y="4065"/>
                </a:cubicBezTo>
                <a:cubicBezTo>
                  <a:pt x="910" y="4065"/>
                  <a:pt x="0" y="3155"/>
                  <a:pt x="0" y="2033"/>
                </a:cubicBezTo>
                <a:cubicBezTo>
                  <a:pt x="0" y="910"/>
                  <a:pt x="910" y="0"/>
                  <a:pt x="2033" y="0"/>
                </a:cubicBezTo>
                <a:close/>
              </a:path>
            </a:pathLst>
          </a:custGeom>
          <a:solidFill>
            <a:srgbClr val="73572B"/>
          </a:solidFill>
          <a:ln w="9"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1" name="Freeform 7"/>
          <p:cNvSpPr/>
          <p:nvPr/>
        </p:nvSpPr>
        <p:spPr bwMode="auto">
          <a:xfrm>
            <a:off x="3354388" y="2485134"/>
            <a:ext cx="2695575" cy="2995613"/>
          </a:xfrm>
          <a:custGeom>
            <a:gdLst>
              <a:gd name="T0" fmla="*/ 2032 w 3659"/>
              <a:gd name="T1" fmla="*/ 0 h 4065"/>
              <a:gd name="T2" fmla="*/ 3659 w 3659"/>
              <a:gd name="T3" fmla="*/ 813 h 4065"/>
              <a:gd name="T4" fmla="*/ 3275 w 3659"/>
              <a:gd name="T5" fmla="*/ 2033 h 4065"/>
              <a:gd name="T6" fmla="*/ 3659 w 3659"/>
              <a:gd name="T7" fmla="*/ 3252 h 4065"/>
              <a:gd name="T8" fmla="*/ 2032 w 3659"/>
              <a:gd name="T9" fmla="*/ 4065 h 4065"/>
              <a:gd name="T10" fmla="*/ 0 w 3659"/>
              <a:gd name="T11" fmla="*/ 2033 h 4065"/>
              <a:gd name="T12" fmla="*/ 2032 w 3659"/>
              <a:gd name="T13" fmla="*/ 0 h 4065"/>
            </a:gd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2" y="0"/>
                </a:moveTo>
                <a:cubicBezTo>
                  <a:pt x="2697" y="0"/>
                  <a:pt x="3288" y="319"/>
                  <a:pt x="3659" y="813"/>
                </a:cubicBezTo>
                <a:cubicBezTo>
                  <a:pt x="3417" y="1159"/>
                  <a:pt x="3275" y="1579"/>
                  <a:pt x="3275" y="2033"/>
                </a:cubicBezTo>
                <a:cubicBezTo>
                  <a:pt x="3275" y="2486"/>
                  <a:pt x="3417" y="2907"/>
                  <a:pt x="3659" y="3252"/>
                </a:cubicBezTo>
                <a:cubicBezTo>
                  <a:pt x="3288" y="3746"/>
                  <a:pt x="2697" y="4065"/>
                  <a:pt x="2032" y="4065"/>
                </a:cubicBezTo>
                <a:cubicBezTo>
                  <a:pt x="910" y="4065"/>
                  <a:pt x="0" y="3155"/>
                  <a:pt x="0" y="2033"/>
                </a:cubicBezTo>
                <a:cubicBezTo>
                  <a:pt x="0" y="910"/>
                  <a:pt x="910" y="0"/>
                  <a:pt x="2032" y="0"/>
                </a:cubicBezTo>
                <a:close/>
              </a:path>
            </a:pathLst>
          </a:custGeom>
          <a:solidFill>
            <a:srgbClr val="73572B"/>
          </a:solidFill>
          <a:ln w="9"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2" name="Freeform 8"/>
          <p:cNvSpPr/>
          <p:nvPr/>
        </p:nvSpPr>
        <p:spPr bwMode="auto">
          <a:xfrm>
            <a:off x="5840413" y="2485134"/>
            <a:ext cx="2695575" cy="2995613"/>
          </a:xfrm>
          <a:custGeom>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8" y="1159"/>
                  <a:pt x="3276" y="1579"/>
                  <a:pt x="3276" y="2033"/>
                </a:cubicBezTo>
                <a:cubicBezTo>
                  <a:pt x="3276" y="2486"/>
                  <a:pt x="3418" y="2907"/>
                  <a:pt x="3659" y="3252"/>
                </a:cubicBezTo>
                <a:cubicBezTo>
                  <a:pt x="3288" y="3746"/>
                  <a:pt x="2698" y="4065"/>
                  <a:pt x="2033" y="4065"/>
                </a:cubicBezTo>
                <a:cubicBezTo>
                  <a:pt x="911" y="4065"/>
                  <a:pt x="0" y="3155"/>
                  <a:pt x="0" y="2033"/>
                </a:cubicBezTo>
                <a:cubicBezTo>
                  <a:pt x="0" y="910"/>
                  <a:pt x="911" y="0"/>
                  <a:pt x="2033" y="0"/>
                </a:cubicBezTo>
                <a:close/>
              </a:path>
            </a:pathLst>
          </a:custGeom>
          <a:solidFill>
            <a:srgbClr val="73572B"/>
          </a:solidFill>
          <a:ln w="9"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3" name="Oval 9"/>
          <p:cNvSpPr>
            <a:spLocks noChangeArrowheads="1"/>
          </p:cNvSpPr>
          <p:nvPr/>
        </p:nvSpPr>
        <p:spPr bwMode="auto">
          <a:xfrm>
            <a:off x="8326438" y="2485134"/>
            <a:ext cx="2995613" cy="2995613"/>
          </a:xfrm>
          <a:prstGeom prst="ellipse">
            <a:avLst/>
          </a:prstGeom>
          <a:solidFill>
            <a:srgbClr val="73572B"/>
          </a:solidFill>
          <a:ln w="9"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5" name="Line 10"/>
          <p:cNvSpPr>
            <a:spLocks noChangeShapeType="1"/>
          </p:cNvSpPr>
          <p:nvPr/>
        </p:nvSpPr>
        <p:spPr bwMode="auto">
          <a:xfrm>
            <a:off x="1270000" y="3364609"/>
            <a:ext cx="1952625"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6" name="Line 11"/>
          <p:cNvSpPr>
            <a:spLocks noChangeShapeType="1"/>
          </p:cNvSpPr>
          <p:nvPr/>
        </p:nvSpPr>
        <p:spPr bwMode="auto">
          <a:xfrm>
            <a:off x="3752850" y="3364609"/>
            <a:ext cx="1952625"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7" name="Line 12"/>
          <p:cNvSpPr>
            <a:spLocks noChangeShapeType="1"/>
          </p:cNvSpPr>
          <p:nvPr/>
        </p:nvSpPr>
        <p:spPr bwMode="auto">
          <a:xfrm>
            <a:off x="6256338" y="3364609"/>
            <a:ext cx="1954213"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8" name="Line 13"/>
          <p:cNvSpPr>
            <a:spLocks noChangeShapeType="1"/>
          </p:cNvSpPr>
          <p:nvPr/>
        </p:nvSpPr>
        <p:spPr bwMode="auto">
          <a:xfrm>
            <a:off x="8820150" y="3364609"/>
            <a:ext cx="1954213" cy="0"/>
          </a:xfrm>
          <a:prstGeom prst="line">
            <a:avLst/>
          </a:prstGeom>
          <a:noFill/>
          <a:ln w="1270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19" name="Freeform 20"/>
          <p:cNvSpPr>
            <a:spLocks noEditPoints="1"/>
          </p:cNvSpPr>
          <p:nvPr/>
        </p:nvSpPr>
        <p:spPr bwMode="auto">
          <a:xfrm>
            <a:off x="9679432" y="2708352"/>
            <a:ext cx="433554" cy="545529"/>
          </a:xfrm>
          <a:custGeom>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rgbClr val="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20" name="Freeform 26"/>
          <p:cNvSpPr>
            <a:spLocks noEditPoints="1"/>
          </p:cNvSpPr>
          <p:nvPr/>
        </p:nvSpPr>
        <p:spPr bwMode="auto">
          <a:xfrm>
            <a:off x="4653149" y="2798597"/>
            <a:ext cx="460870" cy="455284"/>
          </a:xfrm>
          <a:custGeom>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rgbClr val="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21" name="Freeform 34"/>
          <p:cNvSpPr>
            <a:spLocks noEditPoints="1"/>
          </p:cNvSpPr>
          <p:nvPr/>
        </p:nvSpPr>
        <p:spPr bwMode="auto">
          <a:xfrm>
            <a:off x="2213515" y="2825895"/>
            <a:ext cx="417011" cy="427986"/>
          </a:xfrm>
          <a:custGeom>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rgbClr val="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22" name="Freeform 35"/>
          <p:cNvSpPr>
            <a:spLocks noEditPoints="1"/>
          </p:cNvSpPr>
          <p:nvPr/>
        </p:nvSpPr>
        <p:spPr bwMode="auto">
          <a:xfrm>
            <a:off x="7182130" y="2817116"/>
            <a:ext cx="403842" cy="436765"/>
          </a:xfrm>
          <a:custGeom>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2"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rgbClr val="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grpSp>
        <p:nvGrpSpPr>
          <p:cNvPr id="23" name="组合 22"/>
          <p:cNvGrpSpPr/>
          <p:nvPr/>
        </p:nvGrpSpPr>
        <p:grpSpPr>
          <a:xfrm>
            <a:off x="1426537" y="3485705"/>
            <a:ext cx="1924896" cy="1502327"/>
            <a:chOff x="918912" y="1844824"/>
            <a:chExt cx="1924896" cy="1502327"/>
          </a:xfrm>
        </p:grpSpPr>
        <p:sp>
          <p:nvSpPr>
            <p:cNvPr id="24" name="TextBox 69"/>
            <p:cNvSpPr txBox="1"/>
            <p:nvPr/>
          </p:nvSpPr>
          <p:spPr>
            <a:xfrm>
              <a:off x="1150015" y="1844824"/>
              <a:ext cx="146269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zh-CN" altLang="en-US" sz="16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加入标题</a:t>
              </a:r>
              <a:endParaRPr kumimoji="0" lang="zh-CN" altLang="en-US" sz="16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5" name="TextBox 70"/>
            <p:cNvSpPr txBox="1"/>
            <p:nvPr/>
          </p:nvSpPr>
          <p:spPr>
            <a:xfrm>
              <a:off x="918912" y="2134511"/>
              <a:ext cx="1924896" cy="1212640"/>
            </a:xfrm>
            <a:prstGeom prst="rect">
              <a:avLst/>
            </a:prstGeom>
            <a:noFill/>
          </p:spPr>
          <p:txBody>
            <a:bodyPr wrap="square" rtlCol="0">
              <a:spAutoFit/>
            </a:bodyPr>
            <a:lstStyle/>
            <a:p>
              <a:pPr marL="0" marR="0" lvl="0" indent="0" algn="ctr" defTabSz="914400" eaLnBrk="1" fontAlgn="auto" latinLnBrk="0" hangingPunct="1">
                <a:lnSpc>
                  <a:spcPct val="130000"/>
                </a:lnSpc>
                <a:spcBef>
                  <a:spcPct val="0"/>
                </a:spcBef>
                <a:spcAft>
                  <a:spcPct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单击此处添加文本</a:t>
              </a:r>
              <a:endParaRPr kumimoji="0" lang="en-US" altLang="zh-CN"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ct val="0"/>
                </a:spcBef>
                <a:spcAft>
                  <a:spcPct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单击此处添加文本</a:t>
              </a:r>
              <a:endParaRPr kumimoji="0" lang="en-US" altLang="zh-CN"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ct val="0"/>
                </a:spcBef>
                <a:spcAft>
                  <a:spcPct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单击此处添加文本</a:t>
              </a:r>
              <a:endParaRPr kumimoji="0" lang="en-US" altLang="zh-CN"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ct val="0"/>
                </a:spcBef>
                <a:spcAft>
                  <a:spcPct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单击此处添加文本</a:t>
              </a:r>
              <a:endParaRPr kumimoji="0" lang="en-US" altLang="zh-CN"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3872854" y="3485705"/>
            <a:ext cx="1924896" cy="1502327"/>
            <a:chOff x="918912" y="1844824"/>
            <a:chExt cx="1924896" cy="1502327"/>
          </a:xfrm>
        </p:grpSpPr>
        <p:sp>
          <p:nvSpPr>
            <p:cNvPr id="27" name="TextBox 72"/>
            <p:cNvSpPr txBox="1"/>
            <p:nvPr/>
          </p:nvSpPr>
          <p:spPr>
            <a:xfrm>
              <a:off x="1150015" y="1844824"/>
              <a:ext cx="1462690" cy="338554"/>
            </a:xfrm>
            <a:prstGeom prst="rect">
              <a:avLst/>
            </a:prstGeom>
            <a:noFill/>
          </p:spPr>
          <p:txBody>
            <a:bodyPr wrap="square" rtlCol="0">
              <a:spAutoFit/>
            </a:bodyPr>
            <a:lstStyle/>
            <a:p>
              <a:pPr lvl="0" algn="ctr">
                <a:defRPr/>
              </a:pPr>
              <a:r>
                <a:rPr lang="zh-CN" altLang="en-US" sz="1600" b="1" kern="0">
                  <a:solidFill>
                    <a:srgbClr val="FFFFFF"/>
                  </a:solidFill>
                  <a:latin typeface="微软雅黑" panose="020b0503020204020204" pitchFamily="34" charset="-122"/>
                  <a:ea typeface="微软雅黑" panose="020b0503020204020204" pitchFamily="34" charset="-122"/>
                </a:rPr>
                <a:t>加入标题</a:t>
              </a:r>
              <a:endParaRPr lang="zh-CN" altLang="en-US" sz="1600" b="1" kern="0">
                <a:solidFill>
                  <a:srgbClr val="FFFFFF"/>
                </a:solidFill>
                <a:latin typeface="微软雅黑" panose="020b0503020204020204" pitchFamily="34" charset="-122"/>
                <a:ea typeface="微软雅黑" panose="020b0503020204020204" pitchFamily="34" charset="-122"/>
              </a:endParaRPr>
            </a:p>
          </p:txBody>
        </p:sp>
        <p:sp>
          <p:nvSpPr>
            <p:cNvPr id="28" name="TextBox 73"/>
            <p:cNvSpPr txBox="1"/>
            <p:nvPr/>
          </p:nvSpPr>
          <p:spPr>
            <a:xfrm>
              <a:off x="918912" y="2134511"/>
              <a:ext cx="1924896" cy="1212640"/>
            </a:xfrm>
            <a:prstGeom prst="rect">
              <a:avLst/>
            </a:prstGeom>
            <a:noFill/>
          </p:spPr>
          <p:txBody>
            <a:bodyPr wrap="square" rtlCol="0">
              <a:spAutoFit/>
            </a:bodyPr>
            <a:lstStyle/>
            <a:p>
              <a:pPr marL="0" marR="0" lvl="0" indent="0" algn="ctr" defTabSz="914400" eaLnBrk="1" fontAlgn="auto" latinLnBrk="0" hangingPunct="1">
                <a:lnSpc>
                  <a:spcPct val="130000"/>
                </a:lnSpc>
                <a:spcBef>
                  <a:spcPct val="0"/>
                </a:spcBef>
                <a:spcAft>
                  <a:spcPct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单击此处添加文本</a:t>
              </a:r>
              <a:endParaRPr kumimoji="0" lang="en-US" altLang="zh-CN"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ct val="0"/>
                </a:spcBef>
                <a:spcAft>
                  <a:spcPct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单击此处添加文本</a:t>
              </a:r>
              <a:endParaRPr kumimoji="0" lang="en-US" altLang="zh-CN"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ct val="0"/>
                </a:spcBef>
                <a:spcAft>
                  <a:spcPct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单击此处添加文本</a:t>
              </a:r>
              <a:endParaRPr kumimoji="0" lang="en-US" altLang="zh-CN"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ct val="0"/>
                </a:spcBef>
                <a:spcAft>
                  <a:spcPct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单击此处添加文本</a:t>
              </a:r>
              <a:endParaRPr kumimoji="0" lang="en-US" altLang="zh-CN"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271669" y="3485705"/>
            <a:ext cx="1924896" cy="1502327"/>
            <a:chOff x="918912" y="1844824"/>
            <a:chExt cx="1924896" cy="1502327"/>
          </a:xfrm>
        </p:grpSpPr>
        <p:sp>
          <p:nvSpPr>
            <p:cNvPr id="30" name="TextBox 75"/>
            <p:cNvSpPr txBox="1"/>
            <p:nvPr/>
          </p:nvSpPr>
          <p:spPr>
            <a:xfrm>
              <a:off x="1150015" y="1844824"/>
              <a:ext cx="1462690" cy="338554"/>
            </a:xfrm>
            <a:prstGeom prst="rect">
              <a:avLst/>
            </a:prstGeom>
            <a:noFill/>
          </p:spPr>
          <p:txBody>
            <a:bodyPr wrap="square" rtlCol="0">
              <a:spAutoFit/>
            </a:bodyPr>
            <a:lstStyle/>
            <a:p>
              <a:pPr lvl="0" algn="ctr">
                <a:defRPr/>
              </a:pPr>
              <a:r>
                <a:rPr lang="zh-CN" altLang="en-US" sz="1600" b="1" kern="0">
                  <a:solidFill>
                    <a:srgbClr val="FFFFFF"/>
                  </a:solidFill>
                  <a:latin typeface="微软雅黑" panose="020b0503020204020204" pitchFamily="34" charset="-122"/>
                  <a:ea typeface="微软雅黑" panose="020b0503020204020204" pitchFamily="34" charset="-122"/>
                </a:rPr>
                <a:t>加入标题</a:t>
              </a:r>
              <a:endParaRPr lang="zh-CN" altLang="en-US" sz="1600" b="1" kern="0">
                <a:solidFill>
                  <a:srgbClr val="FFFFFF"/>
                </a:solidFill>
                <a:latin typeface="微软雅黑" panose="020b0503020204020204" pitchFamily="34" charset="-122"/>
                <a:ea typeface="微软雅黑" panose="020b0503020204020204" pitchFamily="34" charset="-122"/>
              </a:endParaRPr>
            </a:p>
          </p:txBody>
        </p:sp>
        <p:sp>
          <p:nvSpPr>
            <p:cNvPr id="31" name="TextBox 76"/>
            <p:cNvSpPr txBox="1"/>
            <p:nvPr/>
          </p:nvSpPr>
          <p:spPr>
            <a:xfrm>
              <a:off x="918912" y="2134511"/>
              <a:ext cx="1924896" cy="1212640"/>
            </a:xfrm>
            <a:prstGeom prst="rect">
              <a:avLst/>
            </a:prstGeom>
            <a:noFill/>
          </p:spPr>
          <p:txBody>
            <a:bodyPr wrap="square" rtlCol="0">
              <a:spAutoFit/>
            </a:bodyPr>
            <a:lstStyle/>
            <a:p>
              <a:pPr marL="0" marR="0" lvl="0" indent="0" algn="ctr" defTabSz="914400" eaLnBrk="1" fontAlgn="auto" latinLnBrk="0" hangingPunct="1">
                <a:lnSpc>
                  <a:spcPct val="130000"/>
                </a:lnSpc>
                <a:spcBef>
                  <a:spcPct val="0"/>
                </a:spcBef>
                <a:spcAft>
                  <a:spcPct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单击此处添加文本</a:t>
              </a:r>
              <a:endParaRPr kumimoji="0" lang="en-US" altLang="zh-CN"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ct val="0"/>
                </a:spcBef>
                <a:spcAft>
                  <a:spcPct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单击此处添加文本</a:t>
              </a:r>
              <a:endParaRPr kumimoji="0" lang="en-US" altLang="zh-CN"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ct val="0"/>
                </a:spcBef>
                <a:spcAft>
                  <a:spcPct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单击此处添加文本</a:t>
              </a:r>
              <a:endParaRPr kumimoji="0" lang="en-US" altLang="zh-CN"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ct val="0"/>
                </a:spcBef>
                <a:spcAft>
                  <a:spcPct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单击此处添加文本</a:t>
              </a:r>
              <a:endParaRPr kumimoji="0" lang="en-US" altLang="zh-CN"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884241" y="3485705"/>
            <a:ext cx="1924896" cy="1502327"/>
            <a:chOff x="918912" y="1844824"/>
            <a:chExt cx="1924896" cy="1502327"/>
          </a:xfrm>
        </p:grpSpPr>
        <p:sp>
          <p:nvSpPr>
            <p:cNvPr id="33" name="TextBox 78"/>
            <p:cNvSpPr txBox="1"/>
            <p:nvPr/>
          </p:nvSpPr>
          <p:spPr>
            <a:xfrm>
              <a:off x="1150015" y="1844824"/>
              <a:ext cx="1462690" cy="338554"/>
            </a:xfrm>
            <a:prstGeom prst="rect">
              <a:avLst/>
            </a:prstGeom>
            <a:noFill/>
          </p:spPr>
          <p:txBody>
            <a:bodyPr wrap="square" rtlCol="0">
              <a:spAutoFit/>
            </a:bodyPr>
            <a:lstStyle/>
            <a:p>
              <a:pPr lvl="0" algn="ctr">
                <a:defRPr/>
              </a:pPr>
              <a:r>
                <a:rPr lang="zh-CN" altLang="en-US" sz="1600" b="1" kern="0">
                  <a:solidFill>
                    <a:srgbClr val="FFFFFF"/>
                  </a:solidFill>
                  <a:latin typeface="微软雅黑" panose="020b0503020204020204" pitchFamily="34" charset="-122"/>
                  <a:ea typeface="微软雅黑" panose="020b0503020204020204" pitchFamily="34" charset="-122"/>
                </a:rPr>
                <a:t>加入标题</a:t>
              </a:r>
              <a:endParaRPr lang="zh-CN" altLang="en-US" sz="1600" b="1" kern="0">
                <a:solidFill>
                  <a:srgbClr val="FFFFFF"/>
                </a:solidFill>
                <a:latin typeface="微软雅黑" panose="020b0503020204020204" pitchFamily="34" charset="-122"/>
                <a:ea typeface="微软雅黑" panose="020b0503020204020204" pitchFamily="34" charset="-122"/>
              </a:endParaRPr>
            </a:p>
          </p:txBody>
        </p:sp>
        <p:sp>
          <p:nvSpPr>
            <p:cNvPr id="34" name="TextBox 79"/>
            <p:cNvSpPr txBox="1"/>
            <p:nvPr/>
          </p:nvSpPr>
          <p:spPr>
            <a:xfrm>
              <a:off x="918912" y="2134511"/>
              <a:ext cx="1924896" cy="1212640"/>
            </a:xfrm>
            <a:prstGeom prst="rect">
              <a:avLst/>
            </a:prstGeom>
            <a:noFill/>
          </p:spPr>
          <p:txBody>
            <a:bodyPr wrap="square" rtlCol="0">
              <a:spAutoFit/>
            </a:bodyPr>
            <a:lstStyle/>
            <a:p>
              <a:pPr marL="0" marR="0" lvl="0" indent="0" algn="ctr" defTabSz="914400" eaLnBrk="1" fontAlgn="auto" latinLnBrk="0" hangingPunct="1">
                <a:lnSpc>
                  <a:spcPct val="130000"/>
                </a:lnSpc>
                <a:spcBef>
                  <a:spcPct val="0"/>
                </a:spcBef>
                <a:spcAft>
                  <a:spcPct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单击此处添加文本</a:t>
              </a:r>
              <a:endParaRPr kumimoji="0" lang="en-US" altLang="zh-CN"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ct val="0"/>
                </a:spcBef>
                <a:spcAft>
                  <a:spcPct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单击此处添加文本</a:t>
              </a:r>
              <a:endParaRPr kumimoji="0" lang="en-US" altLang="zh-CN"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ct val="0"/>
                </a:spcBef>
                <a:spcAft>
                  <a:spcPct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单击此处添加文本</a:t>
              </a:r>
              <a:endParaRPr kumimoji="0" lang="en-US" altLang="zh-CN"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ct val="0"/>
                </a:spcBef>
                <a:spcAft>
                  <a:spcPct val="0"/>
                </a:spcAft>
                <a:buClrTx/>
                <a:buSzTx/>
                <a:buFontTx/>
                <a:buNone/>
                <a:defRPr/>
              </a:pPr>
              <a:r>
                <a:rPr kumimoji="0" lang="zh-CN" altLang="en-US"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单击此处添加文本</a:t>
              </a:r>
              <a:endParaRPr kumimoji="0" lang="en-US" altLang="zh-CN" sz="1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3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300"/>
                            </p:stCondLst>
                            <p:childTnLst>
                              <p:par>
                                <p:cTn id="26" presetID="31"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300" fill="hold"/>
                                        <p:tgtEl>
                                          <p:spTgt spid="21"/>
                                        </p:tgtEl>
                                        <p:attrNameLst>
                                          <p:attrName>ppt_w</p:attrName>
                                        </p:attrNameLst>
                                      </p:cBhvr>
                                      <p:tavLst>
                                        <p:tav tm="0">
                                          <p:val>
                                            <p:fltVal val="0"/>
                                          </p:val>
                                        </p:tav>
                                        <p:tav tm="100000">
                                          <p:val>
                                            <p:strVal val="#ppt_w"/>
                                          </p:val>
                                        </p:tav>
                                      </p:tavLst>
                                    </p:anim>
                                    <p:anim calcmode="lin" valueType="num">
                                      <p:cBhvr>
                                        <p:cTn id="29" dur="300" fill="hold"/>
                                        <p:tgtEl>
                                          <p:spTgt spid="21"/>
                                        </p:tgtEl>
                                        <p:attrNameLst>
                                          <p:attrName>ppt_h</p:attrName>
                                        </p:attrNameLst>
                                      </p:cBhvr>
                                      <p:tavLst>
                                        <p:tav tm="0">
                                          <p:val>
                                            <p:fltVal val="0"/>
                                          </p:val>
                                        </p:tav>
                                        <p:tav tm="100000">
                                          <p:val>
                                            <p:strVal val="#ppt_h"/>
                                          </p:val>
                                        </p:tav>
                                      </p:tavLst>
                                    </p:anim>
                                    <p:anim calcmode="lin" valueType="num">
                                      <p:cBhvr>
                                        <p:cTn id="30" dur="300" fill="hold"/>
                                        <p:tgtEl>
                                          <p:spTgt spid="21"/>
                                        </p:tgtEl>
                                        <p:attrNameLst>
                                          <p:attrName>style.rotation</p:attrName>
                                        </p:attrNameLst>
                                      </p:cBhvr>
                                      <p:tavLst>
                                        <p:tav tm="0">
                                          <p:val>
                                            <p:fltVal val="90"/>
                                          </p:val>
                                        </p:tav>
                                        <p:tav tm="100000">
                                          <p:val>
                                            <p:fltVal val="0"/>
                                          </p:val>
                                        </p:tav>
                                      </p:tavLst>
                                    </p:anim>
                                    <p:animEffect transition="in" filter="fade">
                                      <p:cBhvr>
                                        <p:cTn id="31" dur="300"/>
                                        <p:tgtEl>
                                          <p:spTgt spid="21"/>
                                        </p:tgtEl>
                                      </p:cBhvr>
                                    </p:animEffect>
                                  </p:childTnLst>
                                </p:cTn>
                              </p:par>
                            </p:childTnLst>
                          </p:cTn>
                        </p:par>
                        <p:par>
                          <p:cTn id="32" fill="hold" nodeType="afterGroup">
                            <p:stCondLst>
                              <p:cond delay="160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nodeType="afterGroup">
                            <p:stCondLst>
                              <p:cond delay="2100"/>
                            </p:stCondLst>
                            <p:childTnLst>
                              <p:par>
                                <p:cTn id="37" presetID="22" presetClass="entr" presetSubtype="1"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up)">
                                      <p:cBhvr>
                                        <p:cTn id="39" dur="500"/>
                                        <p:tgtEl>
                                          <p:spTgt spid="23"/>
                                        </p:tgtEl>
                                      </p:cBhvr>
                                    </p:animEffect>
                                  </p:childTnLst>
                                </p:cTn>
                              </p:par>
                            </p:childTnLst>
                          </p:cTn>
                        </p:par>
                        <p:par>
                          <p:cTn id="40" fill="hold" nodeType="afterGroup">
                            <p:stCondLst>
                              <p:cond delay="2600"/>
                            </p:stCondLst>
                            <p:childTnLst>
                              <p:par>
                                <p:cTn id="41" presetID="31"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300" fill="hold"/>
                                        <p:tgtEl>
                                          <p:spTgt spid="20"/>
                                        </p:tgtEl>
                                        <p:attrNameLst>
                                          <p:attrName>ppt_w</p:attrName>
                                        </p:attrNameLst>
                                      </p:cBhvr>
                                      <p:tavLst>
                                        <p:tav tm="0">
                                          <p:val>
                                            <p:fltVal val="0"/>
                                          </p:val>
                                        </p:tav>
                                        <p:tav tm="100000">
                                          <p:val>
                                            <p:strVal val="#ppt_w"/>
                                          </p:val>
                                        </p:tav>
                                      </p:tavLst>
                                    </p:anim>
                                    <p:anim calcmode="lin" valueType="num">
                                      <p:cBhvr>
                                        <p:cTn id="44" dur="300" fill="hold"/>
                                        <p:tgtEl>
                                          <p:spTgt spid="20"/>
                                        </p:tgtEl>
                                        <p:attrNameLst>
                                          <p:attrName>ppt_h</p:attrName>
                                        </p:attrNameLst>
                                      </p:cBhvr>
                                      <p:tavLst>
                                        <p:tav tm="0">
                                          <p:val>
                                            <p:fltVal val="0"/>
                                          </p:val>
                                        </p:tav>
                                        <p:tav tm="100000">
                                          <p:val>
                                            <p:strVal val="#ppt_h"/>
                                          </p:val>
                                        </p:tav>
                                      </p:tavLst>
                                    </p:anim>
                                    <p:anim calcmode="lin" valueType="num">
                                      <p:cBhvr>
                                        <p:cTn id="45" dur="300" fill="hold"/>
                                        <p:tgtEl>
                                          <p:spTgt spid="20"/>
                                        </p:tgtEl>
                                        <p:attrNameLst>
                                          <p:attrName>style.rotation</p:attrName>
                                        </p:attrNameLst>
                                      </p:cBhvr>
                                      <p:tavLst>
                                        <p:tav tm="0">
                                          <p:val>
                                            <p:fltVal val="90"/>
                                          </p:val>
                                        </p:tav>
                                        <p:tav tm="100000">
                                          <p:val>
                                            <p:fltVal val="0"/>
                                          </p:val>
                                        </p:tav>
                                      </p:tavLst>
                                    </p:anim>
                                    <p:animEffect transition="in" filter="fade">
                                      <p:cBhvr>
                                        <p:cTn id="46" dur="300"/>
                                        <p:tgtEl>
                                          <p:spTgt spid="20"/>
                                        </p:tgtEl>
                                      </p:cBhvr>
                                    </p:animEffect>
                                  </p:childTnLst>
                                </p:cTn>
                              </p:par>
                            </p:childTnLst>
                          </p:cTn>
                        </p:par>
                        <p:par>
                          <p:cTn id="47" fill="hold" nodeType="afterGroup">
                            <p:stCondLst>
                              <p:cond delay="2900"/>
                            </p:stCondLst>
                            <p:childTnLst>
                              <p:par>
                                <p:cTn id="48" presetID="22" presetClass="entr" presetSubtype="8"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500"/>
                                        <p:tgtEl>
                                          <p:spTgt spid="16"/>
                                        </p:tgtEl>
                                      </p:cBhvr>
                                    </p:animEffect>
                                  </p:childTnLst>
                                </p:cTn>
                              </p:par>
                            </p:childTnLst>
                          </p:cTn>
                        </p:par>
                        <p:par>
                          <p:cTn id="51" fill="hold" nodeType="afterGroup">
                            <p:stCondLst>
                              <p:cond delay="3400"/>
                            </p:stCondLst>
                            <p:childTnLst>
                              <p:par>
                                <p:cTn id="52" presetID="22" presetClass="entr" presetSubtype="1"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up)">
                                      <p:cBhvr>
                                        <p:cTn id="54" dur="500"/>
                                        <p:tgtEl>
                                          <p:spTgt spid="26"/>
                                        </p:tgtEl>
                                      </p:cBhvr>
                                    </p:animEffect>
                                  </p:childTnLst>
                                </p:cTn>
                              </p:par>
                            </p:childTnLst>
                          </p:cTn>
                        </p:par>
                        <p:par>
                          <p:cTn id="55" fill="hold" nodeType="afterGroup">
                            <p:stCondLst>
                              <p:cond delay="3900"/>
                            </p:stCondLst>
                            <p:childTnLst>
                              <p:par>
                                <p:cTn id="56" presetID="31" presetClass="entr" presetSubtype="0"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300" fill="hold"/>
                                        <p:tgtEl>
                                          <p:spTgt spid="22"/>
                                        </p:tgtEl>
                                        <p:attrNameLst>
                                          <p:attrName>ppt_w</p:attrName>
                                        </p:attrNameLst>
                                      </p:cBhvr>
                                      <p:tavLst>
                                        <p:tav tm="0">
                                          <p:val>
                                            <p:fltVal val="0"/>
                                          </p:val>
                                        </p:tav>
                                        <p:tav tm="100000">
                                          <p:val>
                                            <p:strVal val="#ppt_w"/>
                                          </p:val>
                                        </p:tav>
                                      </p:tavLst>
                                    </p:anim>
                                    <p:anim calcmode="lin" valueType="num">
                                      <p:cBhvr>
                                        <p:cTn id="59" dur="300" fill="hold"/>
                                        <p:tgtEl>
                                          <p:spTgt spid="22"/>
                                        </p:tgtEl>
                                        <p:attrNameLst>
                                          <p:attrName>ppt_h</p:attrName>
                                        </p:attrNameLst>
                                      </p:cBhvr>
                                      <p:tavLst>
                                        <p:tav tm="0">
                                          <p:val>
                                            <p:fltVal val="0"/>
                                          </p:val>
                                        </p:tav>
                                        <p:tav tm="100000">
                                          <p:val>
                                            <p:strVal val="#ppt_h"/>
                                          </p:val>
                                        </p:tav>
                                      </p:tavLst>
                                    </p:anim>
                                    <p:anim calcmode="lin" valueType="num">
                                      <p:cBhvr>
                                        <p:cTn id="60" dur="300" fill="hold"/>
                                        <p:tgtEl>
                                          <p:spTgt spid="22"/>
                                        </p:tgtEl>
                                        <p:attrNameLst>
                                          <p:attrName>style.rotation</p:attrName>
                                        </p:attrNameLst>
                                      </p:cBhvr>
                                      <p:tavLst>
                                        <p:tav tm="0">
                                          <p:val>
                                            <p:fltVal val="90"/>
                                          </p:val>
                                        </p:tav>
                                        <p:tav tm="100000">
                                          <p:val>
                                            <p:fltVal val="0"/>
                                          </p:val>
                                        </p:tav>
                                      </p:tavLst>
                                    </p:anim>
                                    <p:animEffect transition="in" filter="fade">
                                      <p:cBhvr>
                                        <p:cTn id="61" dur="300"/>
                                        <p:tgtEl>
                                          <p:spTgt spid="22"/>
                                        </p:tgtEl>
                                      </p:cBhvr>
                                    </p:animEffect>
                                  </p:childTnLst>
                                </p:cTn>
                              </p:par>
                            </p:childTnLst>
                          </p:cTn>
                        </p:par>
                        <p:par>
                          <p:cTn id="62" fill="hold" nodeType="afterGroup">
                            <p:stCondLst>
                              <p:cond delay="4200"/>
                            </p:stCondLst>
                            <p:childTnLst>
                              <p:par>
                                <p:cTn id="63" presetID="22" presetClass="entr" presetSubtype="8"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left)">
                                      <p:cBhvr>
                                        <p:cTn id="65" dur="500"/>
                                        <p:tgtEl>
                                          <p:spTgt spid="17"/>
                                        </p:tgtEl>
                                      </p:cBhvr>
                                    </p:animEffect>
                                  </p:childTnLst>
                                </p:cTn>
                              </p:par>
                            </p:childTnLst>
                          </p:cTn>
                        </p:par>
                        <p:par>
                          <p:cTn id="66" fill="hold" nodeType="afterGroup">
                            <p:stCondLst>
                              <p:cond delay="4700"/>
                            </p:stCondLst>
                            <p:childTnLst>
                              <p:par>
                                <p:cTn id="67" presetID="22" presetClass="entr" presetSubtype="1"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ipe(up)">
                                      <p:cBhvr>
                                        <p:cTn id="69" dur="500"/>
                                        <p:tgtEl>
                                          <p:spTgt spid="29"/>
                                        </p:tgtEl>
                                      </p:cBhvr>
                                    </p:animEffect>
                                  </p:childTnLst>
                                </p:cTn>
                              </p:par>
                            </p:childTnLst>
                          </p:cTn>
                        </p:par>
                        <p:par>
                          <p:cTn id="70" fill="hold" nodeType="afterGroup">
                            <p:stCondLst>
                              <p:cond delay="5200"/>
                            </p:stCondLst>
                            <p:childTnLst>
                              <p:par>
                                <p:cTn id="71" presetID="31" presetClass="entr" presetSubtype="0"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300" fill="hold"/>
                                        <p:tgtEl>
                                          <p:spTgt spid="19"/>
                                        </p:tgtEl>
                                        <p:attrNameLst>
                                          <p:attrName>ppt_w</p:attrName>
                                        </p:attrNameLst>
                                      </p:cBhvr>
                                      <p:tavLst>
                                        <p:tav tm="0">
                                          <p:val>
                                            <p:fltVal val="0"/>
                                          </p:val>
                                        </p:tav>
                                        <p:tav tm="100000">
                                          <p:val>
                                            <p:strVal val="#ppt_w"/>
                                          </p:val>
                                        </p:tav>
                                      </p:tavLst>
                                    </p:anim>
                                    <p:anim calcmode="lin" valueType="num">
                                      <p:cBhvr>
                                        <p:cTn id="74" dur="300" fill="hold"/>
                                        <p:tgtEl>
                                          <p:spTgt spid="19"/>
                                        </p:tgtEl>
                                        <p:attrNameLst>
                                          <p:attrName>ppt_h</p:attrName>
                                        </p:attrNameLst>
                                      </p:cBhvr>
                                      <p:tavLst>
                                        <p:tav tm="0">
                                          <p:val>
                                            <p:fltVal val="0"/>
                                          </p:val>
                                        </p:tav>
                                        <p:tav tm="100000">
                                          <p:val>
                                            <p:strVal val="#ppt_h"/>
                                          </p:val>
                                        </p:tav>
                                      </p:tavLst>
                                    </p:anim>
                                    <p:anim calcmode="lin" valueType="num">
                                      <p:cBhvr>
                                        <p:cTn id="75" dur="300" fill="hold"/>
                                        <p:tgtEl>
                                          <p:spTgt spid="19"/>
                                        </p:tgtEl>
                                        <p:attrNameLst>
                                          <p:attrName>style.rotation</p:attrName>
                                        </p:attrNameLst>
                                      </p:cBhvr>
                                      <p:tavLst>
                                        <p:tav tm="0">
                                          <p:val>
                                            <p:fltVal val="90"/>
                                          </p:val>
                                        </p:tav>
                                        <p:tav tm="100000">
                                          <p:val>
                                            <p:fltVal val="0"/>
                                          </p:val>
                                        </p:tav>
                                      </p:tavLst>
                                    </p:anim>
                                    <p:animEffect transition="in" filter="fade">
                                      <p:cBhvr>
                                        <p:cTn id="76" dur="300"/>
                                        <p:tgtEl>
                                          <p:spTgt spid="19"/>
                                        </p:tgtEl>
                                      </p:cBhvr>
                                    </p:animEffect>
                                  </p:childTnLst>
                                </p:cTn>
                              </p:par>
                            </p:childTnLst>
                          </p:cTn>
                        </p:par>
                        <p:par>
                          <p:cTn id="77" fill="hold" nodeType="afterGroup">
                            <p:stCondLst>
                              <p:cond delay="5500"/>
                            </p:stCondLst>
                            <p:childTnLst>
                              <p:par>
                                <p:cTn id="78" presetID="22" presetClass="entr" presetSubtype="8"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ipe(left)">
                                      <p:cBhvr>
                                        <p:cTn id="80" dur="500"/>
                                        <p:tgtEl>
                                          <p:spTgt spid="18"/>
                                        </p:tgtEl>
                                      </p:cBhvr>
                                    </p:animEffect>
                                  </p:childTnLst>
                                </p:cTn>
                              </p:par>
                            </p:childTnLst>
                          </p:cTn>
                        </p:par>
                        <p:par>
                          <p:cTn id="81" fill="hold" nodeType="afterGroup">
                            <p:stCondLst>
                              <p:cond delay="6000"/>
                            </p:stCondLst>
                            <p:childTnLst>
                              <p:par>
                                <p:cTn id="82" presetID="22" presetClass="entr" presetSubtype="1" fill="hold" nodeType="after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ipe(up)">
                                      <p:cBhvr>
                                        <p:cTn id="8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descr="图片包含 树&#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文本框 7"/>
          <p:cNvSpPr txBox="1">
            <a:spLocks noChangeArrowheads="1"/>
          </p:cNvSpPr>
          <p:nvPr/>
        </p:nvSpPr>
        <p:spPr bwMode="auto">
          <a:xfrm>
            <a:off x="3313435" y="1985712"/>
            <a:ext cx="570868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6350" b="1" spc="600">
                <a:solidFill>
                  <a:srgbClr val="E6CB77"/>
                </a:solidFill>
                <a:latin typeface="微软雅黑" panose="020b0503020204020204" pitchFamily="34" charset="-122"/>
                <a:ea typeface="微软雅黑" panose="020b0503020204020204" pitchFamily="34" charset="-122"/>
              </a:rPr>
              <a:t>谢谢您的观看</a:t>
            </a:r>
            <a:endParaRPr lang="en-US" altLang="zh-CN" sz="6350" b="1" spc="600">
              <a:solidFill>
                <a:srgbClr val="E6CB77"/>
              </a:solidFill>
              <a:latin typeface="微软雅黑" panose="020b0503020204020204" pitchFamily="34" charset="-122"/>
              <a:ea typeface="微软雅黑" panose="020b0503020204020204" pitchFamily="34" charset="-122"/>
            </a:endParaRPr>
          </a:p>
        </p:txBody>
      </p:sp>
      <p:sp>
        <p:nvSpPr>
          <p:cNvPr id="14" name="TextBox 5"/>
          <p:cNvSpPr txBox="1"/>
          <p:nvPr/>
        </p:nvSpPr>
        <p:spPr>
          <a:xfrm>
            <a:off x="3422067" y="4138262"/>
            <a:ext cx="5402098" cy="461665"/>
          </a:xfrm>
          <a:prstGeom prst="rect">
            <a:avLst/>
          </a:prstGeom>
          <a:noFill/>
        </p:spPr>
        <p:txBody>
          <a:bodyPr wrap="square" rtlCol="0">
            <a:spAutoFit/>
          </a:bodyPr>
          <a:lstStyle/>
          <a:p>
            <a:pPr algn="ctr"/>
            <a:r>
              <a:rPr lang="en-US" altLang="zh-CN" sz="1200" err="1">
                <a:solidFill>
                  <a:srgbClr val="E6CB77"/>
                </a:solidFill>
                <a:latin typeface="Open Sans" panose="020b0606030504020204" pitchFamily="34" charset="0"/>
                <a:ea typeface="Open Sans" panose="020b0606030504020204" pitchFamily="34" charset="0"/>
                <a:cs typeface="Open Sans" panose="020b0606030504020204" pitchFamily="34" charset="0"/>
              </a:rPr>
              <a:t>doloremque laudantium, totam rem aperiam, eaque ipsa quae ab illo invento</a:t>
            </a:r>
            <a:endParaRPr lang="en-US" altLang="zh-CN" sz="1200">
              <a:solidFill>
                <a:srgbClr val="E6CB77"/>
              </a:solidFill>
              <a:latin typeface="Open Sans" panose="020b0606030504020204" pitchFamily="34" charset="0"/>
              <a:ea typeface="Open Sans" panose="020b0606030504020204" pitchFamily="34" charset="0"/>
              <a:cs typeface="Open Sans" panose="020b0606030504020204" pitchFamily="34" charset="0"/>
            </a:endParaRPr>
          </a:p>
          <a:p>
            <a:pPr algn="ctr"/>
            <a:r>
              <a:rPr lang="en-US" altLang="zh-CN" sz="1200" err="1">
                <a:solidFill>
                  <a:srgbClr val="E6CB77"/>
                </a:solidFill>
                <a:latin typeface="Open Sans" panose="020b0606030504020204" pitchFamily="34" charset="0"/>
                <a:ea typeface="Open Sans" panose="020b0606030504020204" pitchFamily="34" charset="0"/>
                <a:cs typeface="Open Sans" panose="020b0606030504020204" pitchFamily="34" charset="0"/>
              </a:rPr>
              <a:t>doloremque laudantium, totam rem aperiam, eaque ipsa quae ab illo invento</a:t>
            </a:r>
            <a:endParaRPr lang="en-US" altLang="zh-CN" sz="1200">
              <a:solidFill>
                <a:srgbClr val="E6CB77"/>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椭圆 14"/>
          <p:cNvSpPr/>
          <p:nvPr/>
        </p:nvSpPr>
        <p:spPr>
          <a:xfrm>
            <a:off x="3555754" y="3817208"/>
            <a:ext cx="181014" cy="181014"/>
          </a:xfrm>
          <a:prstGeom prst="ellipse">
            <a:avLst/>
          </a:prstGeom>
          <a:solidFill>
            <a:srgbClr val="E6C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16" name="文本框 15"/>
          <p:cNvSpPr txBox="1"/>
          <p:nvPr/>
        </p:nvSpPr>
        <p:spPr>
          <a:xfrm>
            <a:off x="3776436" y="3708325"/>
            <a:ext cx="1463040" cy="398780"/>
          </a:xfrm>
          <a:prstGeom prst="rect">
            <a:avLst/>
          </a:prstGeom>
          <a:noFill/>
        </p:spPr>
        <p:txBody>
          <a:bodyPr wrap="square" rtlCol="0">
            <a:spAutoFit/>
          </a:bodyPr>
          <a:lstStyle/>
          <a:p>
            <a:r>
              <a:rPr lang="en-US" altLang="zh-CN" sz="2000" b="1">
                <a:solidFill>
                  <a:srgbClr val="E6CB77"/>
                </a:solidFill>
                <a:latin typeface="华文细黑" panose="02010600040101010101" charset="-122"/>
                <a:ea typeface="文鼎CS舒同体" panose="02010609010101010101" pitchFamily="49" charset="-122"/>
              </a:rPr>
              <a:t>SUBTITLE</a:t>
            </a:r>
            <a:endParaRPr lang="en-US" altLang="zh-CN" sz="2000" b="1">
              <a:solidFill>
                <a:srgbClr val="E6CB77"/>
              </a:solidFill>
              <a:latin typeface="华文细黑" panose="02010600040101010101" charset="-122"/>
              <a:ea typeface="文鼎CS舒同体" panose="02010609010101010101" pitchFamily="49" charset="-122"/>
            </a:endParaRPr>
          </a:p>
        </p:txBody>
      </p:sp>
      <p:sp>
        <p:nvSpPr>
          <p:cNvPr id="17" name="椭圆 16"/>
          <p:cNvSpPr/>
          <p:nvPr/>
        </p:nvSpPr>
        <p:spPr>
          <a:xfrm>
            <a:off x="5490783" y="3817208"/>
            <a:ext cx="181014" cy="181014"/>
          </a:xfrm>
          <a:prstGeom prst="ellipse">
            <a:avLst/>
          </a:prstGeom>
          <a:solidFill>
            <a:srgbClr val="E6C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18" name="文本框 17"/>
          <p:cNvSpPr txBox="1"/>
          <p:nvPr/>
        </p:nvSpPr>
        <p:spPr>
          <a:xfrm>
            <a:off x="5711465" y="3708325"/>
            <a:ext cx="1456055" cy="398780"/>
          </a:xfrm>
          <a:prstGeom prst="rect">
            <a:avLst/>
          </a:prstGeom>
          <a:noFill/>
        </p:spPr>
        <p:txBody>
          <a:bodyPr wrap="square" rtlCol="0">
            <a:spAutoFit/>
          </a:bodyPr>
          <a:lstStyle/>
          <a:p>
            <a:r>
              <a:rPr lang="en-US" altLang="zh-CN" sz="2000" b="1">
                <a:solidFill>
                  <a:srgbClr val="E6CB77"/>
                </a:solidFill>
                <a:latin typeface="华文细黑" panose="02010600040101010101" charset="-122"/>
                <a:ea typeface="文鼎CS舒同体" panose="02010609010101010101" pitchFamily="49" charset="-122"/>
                <a:sym typeface="+mn-ea"/>
              </a:rPr>
              <a:t>SUBTITLE</a:t>
            </a:r>
            <a:endParaRPr lang="en-US" altLang="zh-CN" sz="2000" b="1">
              <a:solidFill>
                <a:srgbClr val="E6CB77"/>
              </a:solidFill>
              <a:latin typeface="华文细黑" panose="02010600040101010101" charset="-122"/>
              <a:ea typeface="文鼎CS舒同体" panose="02010609010101010101" pitchFamily="49" charset="-122"/>
            </a:endParaRPr>
          </a:p>
        </p:txBody>
      </p:sp>
      <p:sp>
        <p:nvSpPr>
          <p:cNvPr id="19" name="椭圆 18"/>
          <p:cNvSpPr/>
          <p:nvPr/>
        </p:nvSpPr>
        <p:spPr>
          <a:xfrm>
            <a:off x="7369843" y="3817208"/>
            <a:ext cx="181014" cy="181014"/>
          </a:xfrm>
          <a:prstGeom prst="ellipse">
            <a:avLst/>
          </a:prstGeom>
          <a:solidFill>
            <a:srgbClr val="E6CB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0" name="文本框 19"/>
          <p:cNvSpPr txBox="1"/>
          <p:nvPr/>
        </p:nvSpPr>
        <p:spPr>
          <a:xfrm>
            <a:off x="7590525" y="3708325"/>
            <a:ext cx="1463040" cy="398780"/>
          </a:xfrm>
          <a:prstGeom prst="rect">
            <a:avLst/>
          </a:prstGeom>
          <a:noFill/>
        </p:spPr>
        <p:txBody>
          <a:bodyPr wrap="square" rtlCol="0">
            <a:spAutoFit/>
          </a:bodyPr>
          <a:lstStyle/>
          <a:p>
            <a:r>
              <a:rPr lang="en-US" altLang="zh-CN" sz="2000" b="1">
                <a:solidFill>
                  <a:srgbClr val="E6CB77"/>
                </a:solidFill>
                <a:latin typeface="华文细黑" panose="02010600040101010101" charset="-122"/>
                <a:ea typeface="文鼎CS舒同体" panose="02010609010101010101" pitchFamily="49" charset="-122"/>
                <a:sym typeface="+mn-ea"/>
              </a:rPr>
              <a:t>SUBTITLE</a:t>
            </a:r>
            <a:endParaRPr lang="en-US" altLang="zh-CN" sz="2000" b="1">
              <a:solidFill>
                <a:srgbClr val="E6CB77"/>
              </a:solidFill>
              <a:latin typeface="华文细黑" panose="02010600040101010101" charset="-122"/>
              <a:ea typeface="文鼎CS舒同体" panose="02010609010101010101" pitchFamily="49" charset="-122"/>
            </a:endParaRPr>
          </a:p>
        </p:txBody>
      </p:sp>
      <p:sp>
        <p:nvSpPr>
          <p:cNvPr id="21" name="TextBox 18"/>
          <p:cNvSpPr txBox="1"/>
          <p:nvPr/>
        </p:nvSpPr>
        <p:spPr>
          <a:xfrm>
            <a:off x="3327758" y="2855346"/>
            <a:ext cx="5665333" cy="954107"/>
          </a:xfrm>
          <a:prstGeom prst="rect">
            <a:avLst/>
          </a:prstGeom>
          <a:noFill/>
        </p:spPr>
        <p:txBody>
          <a:bodyPr wrap="none" rtlCol="0">
            <a:spAutoFit/>
          </a:bodyPr>
          <a:lstStyle/>
          <a:p>
            <a:pPr algn="ctr"/>
            <a:r>
              <a:rPr lang="en-US" sz="5400" b="1" spc="600">
                <a:solidFill>
                  <a:srgbClr val="E6CB77"/>
                </a:solidFill>
                <a:latin typeface="Roboto Black" panose="02000000000000000000" charset="0"/>
                <a:ea typeface="Roboto Black" panose="02000000000000000000" charset="0"/>
                <a:cs typeface="Roboto Black" panose="02000000000000000000" charset="0"/>
              </a:rPr>
              <a:t>REFRESHING</a:t>
            </a:r>
            <a:endParaRPr lang="en-US" sz="5400" b="1" spc="600">
              <a:solidFill>
                <a:srgbClr val="E6CB77"/>
              </a:solidFill>
              <a:latin typeface="Roboto Black" panose="02000000000000000000" charset="0"/>
              <a:ea typeface="Roboto Black" panose="02000000000000000000" charset="0"/>
              <a:cs typeface="Roboto Black" panose="02000000000000000000" charset="0"/>
            </a:endParaRPr>
          </a:p>
        </p:txBody>
      </p:sp>
    </p:spTree>
  </p:cSld>
  <p:clrMapOvr>
    <a:masterClrMapping/>
  </p:clrMapOvr>
  <mc:AlternateContent>
    <mc:Choice xmlns:p14="http://schemas.microsoft.com/office/powerpoint/2010/main" Requires="p14">
      <p:transition spd="slow" advClick="0" advTm="1000" p14:dur="9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250" fill="hold"/>
                                        <p:tgtEl>
                                          <p:spTgt spid="13"/>
                                        </p:tgtEl>
                                        <p:attrNameLst>
                                          <p:attrName>ppt_x</p:attrName>
                                        </p:attrNameLst>
                                      </p:cBhvr>
                                      <p:tavLst>
                                        <p:tav tm="0">
                                          <p:val>
                                            <p:strVal val="#ppt_x"/>
                                          </p:val>
                                        </p:tav>
                                        <p:tav tm="100000">
                                          <p:val>
                                            <p:strVal val="#ppt_x"/>
                                          </p:val>
                                        </p:tav>
                                      </p:tavLst>
                                    </p:anim>
                                    <p:anim calcmode="lin" valueType="num">
                                      <p:cBhvr additive="base">
                                        <p:cTn id="12" dur="1250" fill="hold"/>
                                        <p:tgtEl>
                                          <p:spTgt spid="13"/>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30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250"/>
                                        <p:tgtEl>
                                          <p:spTgt spid="14"/>
                                        </p:tgtEl>
                                      </p:cBhvr>
                                    </p:animEffect>
                                    <p:anim calcmode="lin" valueType="num">
                                      <p:cBhvr>
                                        <p:cTn id="23" dur="1250" fill="hold"/>
                                        <p:tgtEl>
                                          <p:spTgt spid="14"/>
                                        </p:tgtEl>
                                        <p:attrNameLst>
                                          <p:attrName>ppt_x</p:attrName>
                                        </p:attrNameLst>
                                      </p:cBhvr>
                                      <p:tavLst>
                                        <p:tav tm="0">
                                          <p:val>
                                            <p:strVal val="#ppt_x"/>
                                          </p:val>
                                        </p:tav>
                                        <p:tav tm="100000">
                                          <p:val>
                                            <p:strVal val="#ppt_x"/>
                                          </p:val>
                                        </p:tav>
                                      </p:tavLst>
                                    </p:anim>
                                    <p:anim calcmode="lin" valueType="num">
                                      <p:cBhvr>
                                        <p:cTn id="24" dur="1250" fill="hold"/>
                                        <p:tgtEl>
                                          <p:spTgt spid="1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250"/>
                            </p:stCondLst>
                            <p:childTnLst>
                              <p:par>
                                <p:cTn id="26" presetID="53" presetClass="entr" presetSubtype="16"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750" fill="hold"/>
                                        <p:tgtEl>
                                          <p:spTgt spid="15"/>
                                        </p:tgtEl>
                                        <p:attrNameLst>
                                          <p:attrName>ppt_w</p:attrName>
                                        </p:attrNameLst>
                                      </p:cBhvr>
                                      <p:tavLst>
                                        <p:tav tm="0">
                                          <p:val>
                                            <p:fltVal val="0"/>
                                          </p:val>
                                        </p:tav>
                                        <p:tav tm="100000">
                                          <p:val>
                                            <p:strVal val="#ppt_w"/>
                                          </p:val>
                                        </p:tav>
                                      </p:tavLst>
                                    </p:anim>
                                    <p:anim calcmode="lin" valueType="num">
                                      <p:cBhvr>
                                        <p:cTn id="29" dur="750" fill="hold"/>
                                        <p:tgtEl>
                                          <p:spTgt spid="15"/>
                                        </p:tgtEl>
                                        <p:attrNameLst>
                                          <p:attrName>ppt_h</p:attrName>
                                        </p:attrNameLst>
                                      </p:cBhvr>
                                      <p:tavLst>
                                        <p:tav tm="0">
                                          <p:val>
                                            <p:fltVal val="0"/>
                                          </p:val>
                                        </p:tav>
                                        <p:tav tm="100000">
                                          <p:val>
                                            <p:strVal val="#ppt_h"/>
                                          </p:val>
                                        </p:tav>
                                      </p:tavLst>
                                    </p:anim>
                                    <p:animEffect transition="in" filter="fade">
                                      <p:cBhvr>
                                        <p:cTn id="30" dur="750"/>
                                        <p:tgtEl>
                                          <p:spTgt spid="1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750"/>
                                        <p:tgtEl>
                                          <p:spTgt spid="1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750" fill="hold"/>
                                        <p:tgtEl>
                                          <p:spTgt spid="17"/>
                                        </p:tgtEl>
                                        <p:attrNameLst>
                                          <p:attrName>ppt_w</p:attrName>
                                        </p:attrNameLst>
                                      </p:cBhvr>
                                      <p:tavLst>
                                        <p:tav tm="0">
                                          <p:val>
                                            <p:fltVal val="0"/>
                                          </p:val>
                                        </p:tav>
                                        <p:tav tm="100000">
                                          <p:val>
                                            <p:strVal val="#ppt_w"/>
                                          </p:val>
                                        </p:tav>
                                      </p:tavLst>
                                    </p:anim>
                                    <p:anim calcmode="lin" valueType="num">
                                      <p:cBhvr>
                                        <p:cTn id="37" dur="750" fill="hold"/>
                                        <p:tgtEl>
                                          <p:spTgt spid="17"/>
                                        </p:tgtEl>
                                        <p:attrNameLst>
                                          <p:attrName>ppt_h</p:attrName>
                                        </p:attrNameLst>
                                      </p:cBhvr>
                                      <p:tavLst>
                                        <p:tav tm="0">
                                          <p:val>
                                            <p:fltVal val="0"/>
                                          </p:val>
                                        </p:tav>
                                        <p:tav tm="100000">
                                          <p:val>
                                            <p:strVal val="#ppt_h"/>
                                          </p:val>
                                        </p:tav>
                                      </p:tavLst>
                                    </p:anim>
                                    <p:animEffect transition="in" filter="fade">
                                      <p:cBhvr>
                                        <p:cTn id="38" dur="75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750"/>
                                        <p:tgtEl>
                                          <p:spTgt spid="18"/>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750" fill="hold"/>
                                        <p:tgtEl>
                                          <p:spTgt spid="19"/>
                                        </p:tgtEl>
                                        <p:attrNameLst>
                                          <p:attrName>ppt_w</p:attrName>
                                        </p:attrNameLst>
                                      </p:cBhvr>
                                      <p:tavLst>
                                        <p:tav tm="0">
                                          <p:val>
                                            <p:fltVal val="0"/>
                                          </p:val>
                                        </p:tav>
                                        <p:tav tm="100000">
                                          <p:val>
                                            <p:strVal val="#ppt_w"/>
                                          </p:val>
                                        </p:tav>
                                      </p:tavLst>
                                    </p:anim>
                                    <p:anim calcmode="lin" valueType="num">
                                      <p:cBhvr>
                                        <p:cTn id="45" dur="750" fill="hold"/>
                                        <p:tgtEl>
                                          <p:spTgt spid="19"/>
                                        </p:tgtEl>
                                        <p:attrNameLst>
                                          <p:attrName>ppt_h</p:attrName>
                                        </p:attrNameLst>
                                      </p:cBhvr>
                                      <p:tavLst>
                                        <p:tav tm="0">
                                          <p:val>
                                            <p:fltVal val="0"/>
                                          </p:val>
                                        </p:tav>
                                        <p:tav tm="100000">
                                          <p:val>
                                            <p:strVal val="#ppt_h"/>
                                          </p:val>
                                        </p:tav>
                                      </p:tavLst>
                                    </p:anim>
                                    <p:animEffect transition="in" filter="fade">
                                      <p:cBhvr>
                                        <p:cTn id="46" dur="750"/>
                                        <p:tgtEl>
                                          <p:spTgt spid="1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animBg="1"/>
      <p:bldP spid="16" grpId="0"/>
      <p:bldP spid="17" grpId="0" animBg="1"/>
      <p:bldP spid="18" grpId="0"/>
      <p:bldP spid="19" grpId="0" animBg="1"/>
      <p:bldP spid="20" grpId="0"/>
      <p:bldP spid="21"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descr="图片包含 树&#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3227954" y="2349183"/>
            <a:ext cx="885580" cy="2006556"/>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lvl="0" algn="ctr"/>
            <a:r>
              <a:rPr kumimoji="1" lang="zh-CN" altLang="en-US" sz="4000" b="1" spc="600">
                <a:solidFill>
                  <a:srgbClr val="E6CB77"/>
                </a:solidFill>
                <a:latin typeface="微软雅黑" panose="020b0503020204020204" pitchFamily="34" charset="-122"/>
                <a:ea typeface="微软雅黑" panose="020b0503020204020204" pitchFamily="34" charset="-122"/>
              </a:rPr>
              <a:t>第一章</a:t>
            </a:r>
            <a:endParaRPr kumimoji="1" lang="en-US" altLang="zh-CN" sz="4000" b="1" spc="600">
              <a:solidFill>
                <a:srgbClr val="E6CB77"/>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330318" y="1603032"/>
            <a:ext cx="181014" cy="3648075"/>
            <a:chOff x="4474553" y="1590675"/>
            <a:chExt cx="181014" cy="3648075"/>
          </a:xfrm>
          <a:solidFill>
            <a:srgbClr val="E6CB77"/>
          </a:solidFill>
        </p:grpSpPr>
        <p:grpSp>
          <p:nvGrpSpPr>
            <p:cNvPr id="14" name="组合 13"/>
            <p:cNvGrpSpPr/>
            <p:nvPr/>
          </p:nvGrpSpPr>
          <p:grpSpPr>
            <a:xfrm>
              <a:off x="4474553" y="1830738"/>
              <a:ext cx="181014" cy="3208935"/>
              <a:chOff x="4388054" y="1781310"/>
              <a:chExt cx="181014" cy="3208935"/>
            </a:xfrm>
            <a:grpFill/>
          </p:grpSpPr>
          <p:sp>
            <p:nvSpPr>
              <p:cNvPr id="16" name="椭圆 15"/>
              <p:cNvSpPr/>
              <p:nvPr/>
            </p:nvSpPr>
            <p:spPr>
              <a:xfrm>
                <a:off x="4388054" y="221387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18" name="椭圆 17"/>
              <p:cNvSpPr/>
              <p:nvPr/>
            </p:nvSpPr>
            <p:spPr>
              <a:xfrm>
                <a:off x="4388054" y="264643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19" name="椭圆 18"/>
              <p:cNvSpPr/>
              <p:nvPr/>
            </p:nvSpPr>
            <p:spPr>
              <a:xfrm>
                <a:off x="4388054" y="307899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0" name="椭圆 19"/>
              <p:cNvSpPr/>
              <p:nvPr/>
            </p:nvSpPr>
            <p:spPr>
              <a:xfrm>
                <a:off x="4388054" y="351155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1" name="椭圆 20"/>
              <p:cNvSpPr/>
              <p:nvPr/>
            </p:nvSpPr>
            <p:spPr>
              <a:xfrm>
                <a:off x="4388054" y="394411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2" name="椭圆 21"/>
              <p:cNvSpPr/>
              <p:nvPr/>
            </p:nvSpPr>
            <p:spPr>
              <a:xfrm>
                <a:off x="4388054" y="4809231"/>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3" name="椭圆 22"/>
              <p:cNvSpPr/>
              <p:nvPr/>
            </p:nvSpPr>
            <p:spPr>
              <a:xfrm>
                <a:off x="4388054" y="178131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4" name="椭圆 23"/>
              <p:cNvSpPr/>
              <p:nvPr/>
            </p:nvSpPr>
            <p:spPr>
              <a:xfrm>
                <a:off x="4388054" y="437667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grpSp>
        <p:cxnSp>
          <p:nvCxnSpPr>
            <p:cNvPr id="15" name="直接连接符 14"/>
            <p:cNvCxnSpPr/>
            <p:nvPr/>
          </p:nvCxnSpPr>
          <p:spPr>
            <a:xfrm flipH="1">
              <a:off x="4565736" y="1590675"/>
              <a:ext cx="0" cy="3648075"/>
            </a:xfrm>
            <a:prstGeom prst="line">
              <a:avLst/>
            </a:prstGeom>
            <a:grpFill/>
            <a:ln w="12700">
              <a:solidFill>
                <a:srgbClr val="E6CB77"/>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5028473" y="2796316"/>
            <a:ext cx="3865562" cy="677108"/>
          </a:xfrm>
          <a:prstGeom prst="rect">
            <a:avLst/>
          </a:prstGeom>
        </p:spPr>
        <p:txBody>
          <a:bodyPr lIns="0" tIns="0" rIns="0" bIns="0">
            <a:spAutoFit/>
          </a:bodyPr>
          <a:lstStyle/>
          <a:p>
            <a:pPr algn="ctr" eaLnBrk="1" hangingPunct="1">
              <a:defRPr/>
            </a:pPr>
            <a:r>
              <a:rPr lang="zh-CN" altLang="en-US" sz="4400" b="1" noProof="1">
                <a:solidFill>
                  <a:srgbClr val="E6CB77"/>
                </a:solidFill>
                <a:latin typeface="微软雅黑" panose="020b0503020204020204" pitchFamily="34" charset="-122"/>
                <a:ea typeface="微软雅黑" panose="020b0503020204020204" pitchFamily="34" charset="-122"/>
                <a:cs typeface="+mn-ea"/>
                <a:sym typeface="Arial" panose="020b0604020202020204" pitchFamily="34" charset="0"/>
              </a:rPr>
              <a:t>活动流程简介</a:t>
            </a:r>
            <a:endParaRPr lang="zh-CN" altLang="en-US" sz="4400" b="1" noProof="1">
              <a:solidFill>
                <a:srgbClr val="E6CB77"/>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11"/>
          <p:cNvSpPr txBox="1"/>
          <p:nvPr/>
        </p:nvSpPr>
        <p:spPr>
          <a:xfrm>
            <a:off x="5234394" y="3520670"/>
            <a:ext cx="3461204" cy="261610"/>
          </a:xfrm>
          <a:prstGeom prst="rect">
            <a:avLst/>
          </a:prstGeom>
          <a:noFill/>
        </p:spPr>
        <p:txBody>
          <a:bodyPr wrap="none">
            <a:spAutoFit/>
          </a:bodyPr>
          <a:lstStyle/>
          <a:p>
            <a:pPr marL="171450" lvl="1" indent="-171450">
              <a:buFont typeface="Arial" panose="020b0604020202020204" pitchFamily="34" charset="0"/>
              <a:buChar char="•"/>
              <a:defRPr/>
            </a:pPr>
            <a:r>
              <a:rPr lang="zh-CN" altLang="en-US" sz="1100" noProof="1">
                <a:solidFill>
                  <a:srgbClr val="E6CB77"/>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100" noProof="1">
              <a:solidFill>
                <a:srgbClr val="E6CB77"/>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7" name="组合 26"/>
          <p:cNvGrpSpPr/>
          <p:nvPr/>
        </p:nvGrpSpPr>
        <p:grpSpPr>
          <a:xfrm>
            <a:off x="4798853" y="2672542"/>
            <a:ext cx="4288638" cy="1231075"/>
            <a:chOff x="2802618" y="3136900"/>
            <a:chExt cx="6578600" cy="1018073"/>
          </a:xfrm>
        </p:grpSpPr>
        <p:cxnSp>
          <p:nvCxnSpPr>
            <p:cNvPr id="28" name="直接连接符 27"/>
            <p:cNvCxnSpPr/>
            <p:nvPr/>
          </p:nvCxnSpPr>
          <p:spPr>
            <a:xfrm>
              <a:off x="2802618" y="3136900"/>
              <a:ext cx="6578600" cy="0"/>
            </a:xfrm>
            <a:prstGeom prst="line">
              <a:avLst/>
            </a:prstGeom>
            <a:ln>
              <a:solidFill>
                <a:srgbClr val="E6CB77"/>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802618" y="4154973"/>
              <a:ext cx="6578600" cy="0"/>
            </a:xfrm>
            <a:prstGeom prst="line">
              <a:avLst/>
            </a:prstGeom>
            <a:ln>
              <a:solidFill>
                <a:srgbClr val="E6CB7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750"/>
                                        <p:tgtEl>
                                          <p:spTgt spid="13"/>
                                        </p:tgtEl>
                                      </p:cBhvr>
                                    </p:animEffect>
                                  </p:childTnLst>
                                </p:cTn>
                              </p:par>
                            </p:childTnLst>
                          </p:cTn>
                        </p:par>
                        <p:par>
                          <p:cTn id="12" fill="hold" nodeType="afterGroup">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500"/>
                            </p:stCondLst>
                            <p:childTnLst>
                              <p:par>
                                <p:cTn id="19" presetID="16" presetClass="entr" presetSubtype="21"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inVertical)">
                                      <p:cBhvr>
                                        <p:cTn id="21" dur="500"/>
                                        <p:tgtEl>
                                          <p:spTgt spid="27"/>
                                        </p:tgtEl>
                                      </p:cBhvr>
                                    </p:animEffect>
                                  </p:childTnLst>
                                </p:cTn>
                              </p:par>
                            </p:childTnLst>
                          </p:cTn>
                        </p:par>
                        <p:par>
                          <p:cTn id="22" fill="hold" nodeType="afterGroup">
                            <p:stCondLst>
                              <p:cond delay="3000"/>
                            </p:stCondLst>
                            <p:childTnLst>
                              <p:par>
                                <p:cTn id="23" presetID="23" presetClass="entr" presetSubtype="32"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ppt_w"/>
                                          </p:val>
                                        </p:tav>
                                        <p:tav tm="100000">
                                          <p:val>
                                            <p:strVal val="#ppt_w"/>
                                          </p:val>
                                        </p:tav>
                                      </p:tavLst>
                                    </p:anim>
                                    <p:anim calcmode="lin" valueType="num">
                                      <p:cBhvr>
                                        <p:cTn id="26" dur="500" fill="hold"/>
                                        <p:tgtEl>
                                          <p:spTgt spid="25"/>
                                        </p:tgtEl>
                                        <p:attrNameLst>
                                          <p:attrName>ppt_h</p:attrName>
                                        </p:attrNameLst>
                                      </p:cBhvr>
                                      <p:tavLst>
                                        <p:tav tm="0">
                                          <p:val>
                                            <p:strVal val="4*#ppt_h"/>
                                          </p:val>
                                        </p:tav>
                                        <p:tav tm="100000">
                                          <p:val>
                                            <p:strVal val="#ppt_h"/>
                                          </p:val>
                                        </p:tav>
                                      </p:tavLst>
                                    </p:anim>
                                  </p:childTnLst>
                                </p:cTn>
                              </p:par>
                            </p:childTnLst>
                          </p:cTn>
                        </p:par>
                        <p:par>
                          <p:cTn id="27" fill="hold" nodeType="afterGroup">
                            <p:stCondLst>
                              <p:cond delay="3500"/>
                            </p:stCondLst>
                            <p:childTnLst>
                              <p:par>
                                <p:cTn id="28" presetID="12" presetClass="entr" presetSubtype="8"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p:tgtEl>
                                          <p:spTgt spid="26"/>
                                        </p:tgtEl>
                                        <p:attrNameLst>
                                          <p:attrName>ppt_x</p:attrName>
                                        </p:attrNameLst>
                                      </p:cBhvr>
                                      <p:tavLst>
                                        <p:tav tm="0">
                                          <p:val>
                                            <p:strVal val="#ppt_x-#ppt_w*1.125000"/>
                                          </p:val>
                                        </p:tav>
                                        <p:tav tm="100000">
                                          <p:val>
                                            <p:strVal val="#ppt_x"/>
                                          </p:val>
                                        </p:tav>
                                      </p:tavLst>
                                    </p:anim>
                                    <p:animEffect transition="in" filter="wipe(right)">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5" grpId="0"/>
      <p:bldP spid="2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PA_淘宝店chenying0907出品 4"/>
          <p:cNvSpPr>
            <a:spLocks noChangeArrowheads="1"/>
          </p:cNvSpPr>
          <p:nvPr>
            <p:custDataLst>
              <p:tags r:id="rId2"/>
            </p:custDataLst>
          </p:nvPr>
        </p:nvSpPr>
        <p:spPr bwMode="auto">
          <a:xfrm>
            <a:off x="7508196" y="1610173"/>
            <a:ext cx="368935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击点添加文字说明点击添加文字说明</a:t>
            </a:r>
            <a:endPar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zh-CN" altLang="en-US" sz="1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endParaRPr lang="zh-CN" altLang="en-US" sz="1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PA_淘宝店chenying0907出品 41"/>
          <p:cNvSpPr>
            <a:spLocks noChangeShapeType="1"/>
          </p:cNvSpPr>
          <p:nvPr>
            <p:custDataLst>
              <p:tags r:id="rId3"/>
            </p:custDataLst>
          </p:nvPr>
        </p:nvSpPr>
        <p:spPr bwMode="auto">
          <a:xfrm flipH="1">
            <a:off x="7617733" y="3708848"/>
            <a:ext cx="3275013" cy="0"/>
          </a:xfrm>
          <a:prstGeom prst="line">
            <a:avLst/>
          </a:prstGeom>
          <a:noFill/>
          <a:ln w="12700">
            <a:solidFill>
              <a:schemeClr val="bg1">
                <a:lumMod val="50000"/>
              </a:schemeClr>
            </a:solidFill>
            <a:prstDash val="sysDash"/>
            <a:bevel/>
          </a:ln>
          <a:extLst>
            <a:ext uri="{909E8E84-426E-40DD-AFC4-6F175D3DCCD1}">
              <a14:hiddenFill xmlns:a14="http://schemas.microsoft.com/office/drawing/2010/main">
                <a:noFill/>
              </a14:hiddenFill>
            </a:ext>
          </a:extLst>
        </p:spPr>
        <p:txBody>
          <a:bodyPr/>
          <a:lstStyle/>
          <a:p>
            <a:endParaRPr lang="zh-CN" altLang="en-US"/>
          </a:p>
        </p:txBody>
      </p:sp>
      <p:sp>
        <p:nvSpPr>
          <p:cNvPr id="12" name="PA_淘宝店chenying0907出品 4"/>
          <p:cNvSpPr>
            <a:spLocks noChangeArrowheads="1"/>
          </p:cNvSpPr>
          <p:nvPr>
            <p:custDataLst>
              <p:tags r:id="rId4"/>
            </p:custDataLst>
          </p:nvPr>
        </p:nvSpPr>
        <p:spPr bwMode="auto">
          <a:xfrm>
            <a:off x="7524071" y="4205736"/>
            <a:ext cx="3687762"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击点添加文字说明点击添加文字说明</a:t>
            </a:r>
            <a:endPar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zh-CN" altLang="en-US" sz="1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endParaRPr lang="zh-CN" altLang="en-US" sz="1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1492250" y="1610173"/>
            <a:ext cx="5384800" cy="4345816"/>
            <a:chOff x="2732024" y="3295359"/>
            <a:chExt cx="9501685" cy="9258202"/>
          </a:xfrm>
        </p:grpSpPr>
        <p:sp>
          <p:nvSpPr>
            <p:cNvPr id="15" name="Rectangle 9"/>
            <p:cNvSpPr/>
            <p:nvPr/>
          </p:nvSpPr>
          <p:spPr>
            <a:xfrm>
              <a:off x="7478498" y="3295359"/>
              <a:ext cx="4631754" cy="4630586"/>
            </a:xfrm>
            <a:prstGeom prst="rect">
              <a:avLst/>
            </a:prstGeom>
            <a:blipFill dpi="0" rotWithShape="1">
              <a:blip r:embed="rId5"/>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sz="1050"/>
            </a:p>
          </p:txBody>
        </p:sp>
        <p:sp>
          <p:nvSpPr>
            <p:cNvPr id="16" name="Rectangle 11"/>
            <p:cNvSpPr/>
            <p:nvPr/>
          </p:nvSpPr>
          <p:spPr>
            <a:xfrm>
              <a:off x="7478498" y="7922975"/>
              <a:ext cx="4631754" cy="4630586"/>
            </a:xfrm>
            <a:prstGeom prst="rect">
              <a:avLst/>
            </a:prstGeom>
            <a:solidFill>
              <a:srgbClr val="73572B"/>
            </a:solid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sz="1050"/>
            </a:p>
          </p:txBody>
        </p:sp>
        <p:sp>
          <p:nvSpPr>
            <p:cNvPr id="17" name="Rectangle 10"/>
            <p:cNvSpPr/>
            <p:nvPr/>
          </p:nvSpPr>
          <p:spPr>
            <a:xfrm>
              <a:off x="2845218" y="3295359"/>
              <a:ext cx="4631753" cy="4630585"/>
            </a:xfrm>
            <a:prstGeom prst="rect">
              <a:avLst/>
            </a:prstGeom>
            <a:solidFill>
              <a:srgbClr val="73572B"/>
            </a:solid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sz="1050"/>
            </a:p>
          </p:txBody>
        </p:sp>
        <p:sp>
          <p:nvSpPr>
            <p:cNvPr id="18" name="Rectangle 9"/>
            <p:cNvSpPr/>
            <p:nvPr/>
          </p:nvSpPr>
          <p:spPr>
            <a:xfrm>
              <a:off x="2844771" y="7907019"/>
              <a:ext cx="4631753" cy="4630585"/>
            </a:xfrm>
            <a:prstGeom prst="rect">
              <a:avLst/>
            </a:prstGeom>
            <a:blipFill dpi="0" rotWithShape="1">
              <a:blip r:embed="rId6"/>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sz="1050"/>
            </a:p>
          </p:txBody>
        </p:sp>
        <p:sp>
          <p:nvSpPr>
            <p:cNvPr id="19" name="Subtitle 2"/>
            <p:cNvSpPr txBox="1"/>
            <p:nvPr/>
          </p:nvSpPr>
          <p:spPr>
            <a:xfrm>
              <a:off x="2732024" y="4359531"/>
              <a:ext cx="4631754" cy="2614332"/>
            </a:xfrm>
            <a:prstGeom prst="rect">
              <a:avLst/>
            </a:prstGeom>
          </p:spPr>
          <p:txBody>
            <a:bodyPr vert="horz" wrap="square" lIns="243731" tIns="121864" rIns="243731" bIns="121864"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defTabSz="914400">
                <a:spcBef>
                  <a:spcPct val="0"/>
                </a:spcBef>
                <a:buNone/>
              </a:pPr>
              <a:r>
                <a:rPr lang="zh-CN" altLang="en-US" sz="1800">
                  <a:solidFill>
                    <a:srgbClr val="FFFFFF"/>
                  </a:solidFill>
                  <a:latin typeface="Lato Light" panose="020f0502020204030203"/>
                  <a:cs typeface="Lato Light" panose="020f0502020204030203"/>
                </a:rPr>
                <a:t>标题</a:t>
              </a:r>
              <a:r>
                <a:rPr lang="en-US" altLang="zh-CN" sz="1800">
                  <a:solidFill>
                    <a:srgbClr val="FFFFFF"/>
                  </a:solidFill>
                  <a:latin typeface="Lato Light" panose="020f0502020204030203"/>
                  <a:cs typeface="Lato Light" panose="020f0502020204030203"/>
                </a:rPr>
                <a:t>#1</a:t>
              </a:r>
              <a:endParaRPr lang="en-US" altLang="zh-CN" sz="1800">
                <a:solidFill>
                  <a:srgbClr val="FFFFFF"/>
                </a:solidFill>
                <a:latin typeface="Lato Light" panose="020f0502020204030203"/>
                <a:cs typeface="Lato Light" panose="020f0502020204030203"/>
              </a:endParaRPr>
            </a:p>
            <a:p>
              <a:pPr marL="0" lvl="0" indent="0" algn="ctr" defTabSz="914400">
                <a:lnSpc>
                  <a:spcPct val="150000"/>
                </a:lnSpc>
                <a:spcBef>
                  <a:spcPct val="0"/>
                </a:spcBef>
                <a:buNone/>
              </a:pPr>
              <a:r>
                <a:rPr lang="zh-CN" altLang="en-US" sz="1200">
                  <a:solidFill>
                    <a:srgbClr val="FFFFFF"/>
                  </a:solidFill>
                  <a:latin typeface="Franklin Gothic Book" pitchFamily="2" charset="0"/>
                  <a:ea typeface="微软雅黑" panose="020b0503020204020204" pitchFamily="34" charset="-122"/>
                  <a:sym typeface="Franklin Gothic Book" pitchFamily="2" charset="0"/>
                </a:rPr>
                <a:t>击点添加文字说明点</a:t>
              </a:r>
              <a:endParaRPr lang="en-US" altLang="zh-CN" sz="1200">
                <a:solidFill>
                  <a:srgbClr val="FFFFFF"/>
                </a:solidFill>
                <a:latin typeface="Franklin Gothic Book" pitchFamily="2" charset="0"/>
                <a:ea typeface="微软雅黑" panose="020b0503020204020204" pitchFamily="34" charset="-122"/>
                <a:sym typeface="Franklin Gothic Book" pitchFamily="2" charset="0"/>
              </a:endParaRPr>
            </a:p>
            <a:p>
              <a:pPr marL="0" lvl="0" indent="0" algn="ctr" defTabSz="914400">
                <a:lnSpc>
                  <a:spcPct val="150000"/>
                </a:lnSpc>
                <a:spcBef>
                  <a:spcPct val="0"/>
                </a:spcBef>
                <a:buNone/>
              </a:pPr>
              <a:r>
                <a:rPr lang="zh-CN" altLang="en-US" sz="1200">
                  <a:solidFill>
                    <a:srgbClr val="FFFFFF"/>
                  </a:solidFill>
                  <a:latin typeface="Franklin Gothic Book" pitchFamily="2" charset="0"/>
                  <a:ea typeface="微软雅黑" panose="020b0503020204020204" pitchFamily="34" charset="-122"/>
                  <a:sym typeface="Franklin Gothic Book" pitchFamily="2" charset="0"/>
                </a:rPr>
                <a:t>击添文字说明点击添加</a:t>
              </a:r>
              <a:endParaRPr lang="en-US" altLang="zh-CN" sz="1200">
                <a:solidFill>
                  <a:srgbClr val="FFFFFF"/>
                </a:solidFill>
                <a:latin typeface="Franklin Gothic Book" pitchFamily="2" charset="0"/>
                <a:ea typeface="微软雅黑" panose="020b0503020204020204" pitchFamily="34" charset="-122"/>
                <a:sym typeface="Franklin Gothic Book" pitchFamily="2" charset="0"/>
              </a:endParaRPr>
            </a:p>
            <a:p>
              <a:pPr marL="0" lvl="0" indent="0" algn="ctr" defTabSz="914400">
                <a:lnSpc>
                  <a:spcPct val="150000"/>
                </a:lnSpc>
                <a:spcBef>
                  <a:spcPct val="0"/>
                </a:spcBef>
                <a:buNone/>
              </a:pPr>
              <a:r>
                <a:rPr lang="zh-CN" altLang="en-US" sz="1200">
                  <a:solidFill>
                    <a:srgbClr val="FFFFFF"/>
                  </a:solidFill>
                  <a:latin typeface="Franklin Gothic Book" pitchFamily="2" charset="0"/>
                  <a:ea typeface="微软雅黑" panose="020b0503020204020204" pitchFamily="34" charset="-122"/>
                  <a:sym typeface="Franklin Gothic Book" pitchFamily="2" charset="0"/>
                </a:rPr>
                <a:t>字明点击添加文说明</a:t>
              </a:r>
              <a:endParaRPr lang="en-US" altLang="zh-CN" sz="1200">
                <a:solidFill>
                  <a:srgbClr val="FFFFFF"/>
                </a:solidFill>
                <a:latin typeface="Franklin Gothic Book" pitchFamily="2" charset="0"/>
                <a:ea typeface="微软雅黑" panose="020b0503020204020204" pitchFamily="34" charset="-122"/>
                <a:sym typeface="Franklin Gothic Book" pitchFamily="2" charset="0"/>
              </a:endParaRPr>
            </a:p>
          </p:txBody>
        </p:sp>
        <p:sp>
          <p:nvSpPr>
            <p:cNvPr id="20" name="Subtitle 2"/>
            <p:cNvSpPr txBox="1"/>
            <p:nvPr/>
          </p:nvSpPr>
          <p:spPr>
            <a:xfrm>
              <a:off x="7601955" y="8623816"/>
              <a:ext cx="4631754" cy="2614332"/>
            </a:xfrm>
            <a:prstGeom prst="rect">
              <a:avLst/>
            </a:prstGeom>
          </p:spPr>
          <p:txBody>
            <a:bodyPr vert="horz" wrap="square" lIns="243731" tIns="121864" rIns="243731" bIns="121864"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defTabSz="914400">
                <a:spcBef>
                  <a:spcPct val="0"/>
                </a:spcBef>
                <a:buNone/>
              </a:pPr>
              <a:r>
                <a:rPr lang="zh-CN" altLang="en-US" sz="1800">
                  <a:solidFill>
                    <a:srgbClr val="FFFFFF"/>
                  </a:solidFill>
                  <a:latin typeface="Lato Light" panose="020f0502020204030203"/>
                  <a:cs typeface="Lato Light" panose="020f0502020204030203"/>
                </a:rPr>
                <a:t>标题</a:t>
              </a:r>
              <a:r>
                <a:rPr lang="en-US" altLang="zh-CN" sz="1800">
                  <a:solidFill>
                    <a:srgbClr val="FFFFFF"/>
                  </a:solidFill>
                  <a:latin typeface="Lato Light" panose="020f0502020204030203"/>
                  <a:cs typeface="Lato Light" panose="020f0502020204030203"/>
                </a:rPr>
                <a:t>#3</a:t>
              </a:r>
              <a:endParaRPr lang="en-US" altLang="zh-CN" sz="1800">
                <a:solidFill>
                  <a:srgbClr val="FFFFFF"/>
                </a:solidFill>
                <a:latin typeface="Lato Light" panose="020f0502020204030203"/>
                <a:cs typeface="Lato Light" panose="020f0502020204030203"/>
              </a:endParaRPr>
            </a:p>
            <a:p>
              <a:pPr marL="0" lvl="0" indent="0" algn="ctr" defTabSz="914400">
                <a:lnSpc>
                  <a:spcPct val="150000"/>
                </a:lnSpc>
                <a:spcBef>
                  <a:spcPct val="0"/>
                </a:spcBef>
                <a:buNone/>
              </a:pPr>
              <a:r>
                <a:rPr lang="zh-CN" altLang="en-US" sz="1200">
                  <a:solidFill>
                    <a:srgbClr val="FFFFFF"/>
                  </a:solidFill>
                  <a:latin typeface="Franklin Gothic Book" pitchFamily="2" charset="0"/>
                  <a:ea typeface="微软雅黑" panose="020b0503020204020204" pitchFamily="34" charset="-122"/>
                  <a:sym typeface="Franklin Gothic Book" pitchFamily="2" charset="0"/>
                </a:rPr>
                <a:t>击点添加文字说明点</a:t>
              </a:r>
              <a:endParaRPr lang="en-US" altLang="zh-CN" sz="1200">
                <a:solidFill>
                  <a:srgbClr val="FFFFFF"/>
                </a:solidFill>
                <a:latin typeface="Franklin Gothic Book" pitchFamily="2" charset="0"/>
                <a:ea typeface="微软雅黑" panose="020b0503020204020204" pitchFamily="34" charset="-122"/>
                <a:sym typeface="Franklin Gothic Book" pitchFamily="2" charset="0"/>
              </a:endParaRPr>
            </a:p>
            <a:p>
              <a:pPr marL="0" lvl="0" indent="0" algn="ctr" defTabSz="914400">
                <a:lnSpc>
                  <a:spcPct val="150000"/>
                </a:lnSpc>
                <a:spcBef>
                  <a:spcPct val="0"/>
                </a:spcBef>
                <a:buNone/>
              </a:pPr>
              <a:r>
                <a:rPr lang="zh-CN" altLang="en-US" sz="1200">
                  <a:solidFill>
                    <a:srgbClr val="FFFFFF"/>
                  </a:solidFill>
                  <a:latin typeface="Franklin Gothic Book" pitchFamily="2" charset="0"/>
                  <a:ea typeface="微软雅黑" panose="020b0503020204020204" pitchFamily="34" charset="-122"/>
                  <a:sym typeface="Franklin Gothic Book" pitchFamily="2" charset="0"/>
                </a:rPr>
                <a:t>击添文字说明点击添加</a:t>
              </a:r>
              <a:endParaRPr lang="en-US" altLang="zh-CN" sz="1200">
                <a:solidFill>
                  <a:srgbClr val="FFFFFF"/>
                </a:solidFill>
                <a:latin typeface="Franklin Gothic Book" pitchFamily="2" charset="0"/>
                <a:ea typeface="微软雅黑" panose="020b0503020204020204" pitchFamily="34" charset="-122"/>
                <a:sym typeface="Franklin Gothic Book" pitchFamily="2" charset="0"/>
              </a:endParaRPr>
            </a:p>
            <a:p>
              <a:pPr marL="0" lvl="0" indent="0" algn="ctr" defTabSz="914400">
                <a:lnSpc>
                  <a:spcPct val="150000"/>
                </a:lnSpc>
                <a:spcBef>
                  <a:spcPct val="0"/>
                </a:spcBef>
                <a:buNone/>
              </a:pPr>
              <a:r>
                <a:rPr lang="zh-CN" altLang="en-US" sz="1200">
                  <a:solidFill>
                    <a:srgbClr val="FFFFFF"/>
                  </a:solidFill>
                  <a:latin typeface="Franklin Gothic Book" pitchFamily="2" charset="0"/>
                  <a:ea typeface="微软雅黑" panose="020b0503020204020204" pitchFamily="34" charset="-122"/>
                  <a:sym typeface="Franklin Gothic Book" pitchFamily="2" charset="0"/>
                </a:rPr>
                <a:t>字明点击添加文说明</a:t>
              </a:r>
              <a:endParaRPr lang="en-US" altLang="zh-CN" sz="1200">
                <a:solidFill>
                  <a:srgbClr val="FFFFFF"/>
                </a:solidFill>
                <a:latin typeface="Franklin Gothic Book" pitchFamily="2" charset="0"/>
                <a:ea typeface="微软雅黑" panose="020b0503020204020204" pitchFamily="34" charset="-122"/>
                <a:sym typeface="Franklin Gothic Book" pitchFamily="2" charset="0"/>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18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2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nodeType="afterGroup">
                            <p:stCondLst>
                              <p:cond delay="2500"/>
                            </p:stCondLst>
                            <p:childTnLst>
                              <p:par>
                                <p:cTn id="18" presetID="42"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Line 5"/>
          <p:cNvSpPr>
            <a:spLocks noChangeShapeType="1"/>
          </p:cNvSpPr>
          <p:nvPr/>
        </p:nvSpPr>
        <p:spPr bwMode="auto">
          <a:xfrm flipV="1">
            <a:off x="1272101" y="5073470"/>
            <a:ext cx="5582522" cy="0"/>
          </a:xfrm>
          <a:prstGeom prst="line">
            <a:avLst/>
          </a:prstGeom>
          <a:noFill/>
          <a:ln w="38100">
            <a:solidFill>
              <a:schemeClr val="bg1">
                <a:lumMod val="65000"/>
              </a:schemeClr>
            </a:solidFill>
            <a:prstDash val="dash"/>
            <a:round/>
            <a:headEnd type="diamond" w="med" len="med"/>
            <a:tailEnd type="diamond" w="med" len="med"/>
          </a:ln>
          <a:extLst>
            <a:ext uri="{909E8E84-426E-40DD-AFC4-6F175D3DCCD1}">
              <a14:hiddenFill xmlns:a14="http://schemas.microsoft.com/office/drawing/2010/main">
                <a:noFill/>
              </a14:hiddenFill>
            </a:ext>
          </a:extLst>
        </p:spPr>
        <p:txBody>
          <a:bodyPr lIns="0" tIns="0" rIns="0" bIns="0" anchor="ctr"/>
          <a:lstStyle/>
          <a:p>
            <a:pPr algn="ctr"/>
            <a:endParaRPr lang="zh-CN" altLang="en-US" sz="9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AutoShape 6"/>
          <p:cNvSpPr/>
          <p:nvPr/>
        </p:nvSpPr>
        <p:spPr bwMode="auto">
          <a:xfrm>
            <a:off x="2446503" y="2285940"/>
            <a:ext cx="447676" cy="323820"/>
          </a:xfrm>
          <a:custGeom>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AutoShape 7"/>
          <p:cNvSpPr/>
          <p:nvPr/>
        </p:nvSpPr>
        <p:spPr bwMode="auto">
          <a:xfrm>
            <a:off x="1705600" y="3035052"/>
            <a:ext cx="446931" cy="323820"/>
          </a:xfrm>
          <a:custGeom>
            <a:gdLst>
              <a:gd name="T0" fmla="*/ 475457 w 21600"/>
              <a:gd name="T1" fmla="*/ 344488 h 21600"/>
              <a:gd name="T2" fmla="*/ 475457 w 21600"/>
              <a:gd name="T3" fmla="*/ 344488 h 21600"/>
              <a:gd name="T4" fmla="*/ 475457 w 21600"/>
              <a:gd name="T5" fmla="*/ 344488 h 21600"/>
              <a:gd name="T6" fmla="*/ 475457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45%</a:t>
            </a:r>
            <a:endPar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AutoShape 8"/>
          <p:cNvSpPr/>
          <p:nvPr/>
        </p:nvSpPr>
        <p:spPr bwMode="auto">
          <a:xfrm>
            <a:off x="3188155" y="3493921"/>
            <a:ext cx="447676" cy="323820"/>
          </a:xfrm>
          <a:custGeom>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25%</a:t>
            </a:r>
            <a:endPar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9"/>
          <p:cNvSpPr/>
          <p:nvPr/>
        </p:nvSpPr>
        <p:spPr bwMode="auto">
          <a:xfrm>
            <a:off x="3985764" y="2634382"/>
            <a:ext cx="447676" cy="324565"/>
          </a:xfrm>
          <a:custGeom>
            <a:gdLst>
              <a:gd name="T0" fmla="*/ 476250 w 21600"/>
              <a:gd name="T1" fmla="*/ 345281 h 21600"/>
              <a:gd name="T2" fmla="*/ 476250 w 21600"/>
              <a:gd name="T3" fmla="*/ 345281 h 21600"/>
              <a:gd name="T4" fmla="*/ 476250 w 21600"/>
              <a:gd name="T5" fmla="*/ 345281 h 21600"/>
              <a:gd name="T6" fmla="*/ 476250 w 21600"/>
              <a:gd name="T7" fmla="*/ 345281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AutoShape 10"/>
          <p:cNvSpPr/>
          <p:nvPr/>
        </p:nvSpPr>
        <p:spPr bwMode="auto">
          <a:xfrm>
            <a:off x="4670708" y="3094742"/>
            <a:ext cx="447676" cy="323820"/>
          </a:xfrm>
          <a:custGeom>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35%</a:t>
            </a:r>
            <a:endPar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AutoShape 11"/>
          <p:cNvSpPr/>
          <p:nvPr/>
        </p:nvSpPr>
        <p:spPr bwMode="auto">
          <a:xfrm>
            <a:off x="2244001" y="5357689"/>
            <a:ext cx="839254" cy="179932"/>
          </a:xfrm>
          <a:custGeom>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AutoShape 12"/>
          <p:cNvSpPr/>
          <p:nvPr/>
        </p:nvSpPr>
        <p:spPr bwMode="auto">
          <a:xfrm>
            <a:off x="1514288" y="5357689"/>
            <a:ext cx="839254" cy="179932"/>
          </a:xfrm>
          <a:custGeom>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AutoShape 13"/>
          <p:cNvSpPr/>
          <p:nvPr/>
        </p:nvSpPr>
        <p:spPr bwMode="auto">
          <a:xfrm>
            <a:off x="2984905" y="5357689"/>
            <a:ext cx="839254" cy="179932"/>
          </a:xfrm>
          <a:custGeom>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AutoShape 14"/>
          <p:cNvSpPr/>
          <p:nvPr/>
        </p:nvSpPr>
        <p:spPr bwMode="auto">
          <a:xfrm>
            <a:off x="3722824" y="5357689"/>
            <a:ext cx="839254" cy="179932"/>
          </a:xfrm>
          <a:custGeom>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AutoShape 15"/>
          <p:cNvSpPr/>
          <p:nvPr/>
        </p:nvSpPr>
        <p:spPr bwMode="auto">
          <a:xfrm>
            <a:off x="4468205" y="5357689"/>
            <a:ext cx="839254" cy="179932"/>
          </a:xfrm>
          <a:custGeom>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16"/>
          <p:cNvSpPr/>
          <p:nvPr/>
        </p:nvSpPr>
        <p:spPr bwMode="auto">
          <a:xfrm>
            <a:off x="5373560" y="2631398"/>
            <a:ext cx="447676" cy="323820"/>
          </a:xfrm>
          <a:custGeom>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AutoShape 17"/>
          <p:cNvSpPr/>
          <p:nvPr/>
        </p:nvSpPr>
        <p:spPr bwMode="auto">
          <a:xfrm>
            <a:off x="5193565" y="5353958"/>
            <a:ext cx="838259" cy="179932"/>
          </a:xfrm>
          <a:custGeom>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AutoShape 18"/>
          <p:cNvSpPr/>
          <p:nvPr/>
        </p:nvSpPr>
        <p:spPr bwMode="auto">
          <a:xfrm>
            <a:off x="1733954" y="3456615"/>
            <a:ext cx="387241" cy="1757128"/>
          </a:xfrm>
          <a:prstGeom prst="roundRect">
            <a:avLst>
              <a:gd name="adj" fmla="val 50000"/>
            </a:avLst>
          </a:prstGeom>
          <a:solidFill>
            <a:srgbClr val="73572B"/>
          </a:solidFill>
          <a:ln w="25400" cap="flat" cmpd="sng">
            <a:solidFill>
              <a:srgbClr val="000000">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AutoShape 19"/>
          <p:cNvSpPr/>
          <p:nvPr/>
        </p:nvSpPr>
        <p:spPr bwMode="auto">
          <a:xfrm>
            <a:off x="2475603" y="2605283"/>
            <a:ext cx="387241" cy="2608459"/>
          </a:xfrm>
          <a:prstGeom prst="roundRect">
            <a:avLst>
              <a:gd name="adj" fmla="val 50000"/>
            </a:avLst>
          </a:prstGeom>
          <a:solidFill>
            <a:srgbClr val="73572B"/>
          </a:solidFill>
          <a:ln w="25400" cap="flat" cmpd="sng">
            <a:solidFill>
              <a:srgbClr val="000000">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AutoShape 20"/>
          <p:cNvSpPr/>
          <p:nvPr/>
        </p:nvSpPr>
        <p:spPr bwMode="auto">
          <a:xfrm>
            <a:off x="3217253" y="3914737"/>
            <a:ext cx="387241" cy="1299007"/>
          </a:xfrm>
          <a:prstGeom prst="roundRect">
            <a:avLst>
              <a:gd name="adj" fmla="val 50000"/>
            </a:avLst>
          </a:prstGeom>
          <a:solidFill>
            <a:srgbClr val="73572B"/>
          </a:solidFill>
          <a:ln w="25400" cap="flat" cmpd="sng">
            <a:solidFill>
              <a:srgbClr val="000000">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AutoShape 21"/>
          <p:cNvSpPr/>
          <p:nvPr/>
        </p:nvSpPr>
        <p:spPr bwMode="auto">
          <a:xfrm>
            <a:off x="3958902" y="3030576"/>
            <a:ext cx="387241" cy="2183168"/>
          </a:xfrm>
          <a:prstGeom prst="roundRect">
            <a:avLst>
              <a:gd name="adj" fmla="val 50000"/>
            </a:avLst>
          </a:prstGeom>
          <a:solidFill>
            <a:srgbClr val="73572B"/>
          </a:solidFill>
          <a:ln w="25400" cap="flat" cmpd="sng">
            <a:solidFill>
              <a:srgbClr val="000000">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AutoShape 22"/>
          <p:cNvSpPr/>
          <p:nvPr/>
        </p:nvSpPr>
        <p:spPr bwMode="auto">
          <a:xfrm>
            <a:off x="4701301" y="3456615"/>
            <a:ext cx="386494" cy="1757128"/>
          </a:xfrm>
          <a:prstGeom prst="roundRect">
            <a:avLst>
              <a:gd name="adj" fmla="val 50000"/>
            </a:avLst>
          </a:prstGeom>
          <a:solidFill>
            <a:srgbClr val="73572B"/>
          </a:solidFill>
          <a:ln w="25400" cap="flat" cmpd="sng">
            <a:solidFill>
              <a:srgbClr val="000000">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AutoShape 23"/>
          <p:cNvSpPr/>
          <p:nvPr/>
        </p:nvSpPr>
        <p:spPr bwMode="auto">
          <a:xfrm>
            <a:off x="5405644" y="3019385"/>
            <a:ext cx="386494" cy="2183168"/>
          </a:xfrm>
          <a:prstGeom prst="roundRect">
            <a:avLst>
              <a:gd name="adj" fmla="val 50000"/>
            </a:avLst>
          </a:prstGeom>
          <a:solidFill>
            <a:srgbClr val="73572B"/>
          </a:solidFill>
          <a:ln w="25400" cap="flat" cmpd="sng">
            <a:solidFill>
              <a:srgbClr val="000000">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AutoShape 24"/>
          <p:cNvSpPr/>
          <p:nvPr/>
        </p:nvSpPr>
        <p:spPr bwMode="auto">
          <a:xfrm>
            <a:off x="6218176" y="3456615"/>
            <a:ext cx="386494" cy="1757128"/>
          </a:xfrm>
          <a:prstGeom prst="roundRect">
            <a:avLst>
              <a:gd name="adj" fmla="val 50000"/>
            </a:avLst>
          </a:prstGeom>
          <a:solidFill>
            <a:srgbClr val="73572B"/>
          </a:solidFill>
          <a:ln w="25400" cap="flat" cmpd="sng">
            <a:solidFill>
              <a:srgbClr val="000000">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AutoShape 25"/>
          <p:cNvSpPr/>
          <p:nvPr/>
        </p:nvSpPr>
        <p:spPr bwMode="auto">
          <a:xfrm>
            <a:off x="6186838" y="3094742"/>
            <a:ext cx="447676" cy="323820"/>
          </a:xfrm>
          <a:custGeom>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35%</a:t>
            </a:r>
            <a:endPar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AutoShape 26"/>
          <p:cNvSpPr/>
          <p:nvPr/>
        </p:nvSpPr>
        <p:spPr bwMode="auto">
          <a:xfrm>
            <a:off x="6005351" y="5353958"/>
            <a:ext cx="838259" cy="179932"/>
          </a:xfrm>
          <a:custGeom>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文本框 49"/>
          <p:cNvSpPr txBox="1"/>
          <p:nvPr/>
        </p:nvSpPr>
        <p:spPr>
          <a:xfrm>
            <a:off x="7556770" y="3019385"/>
            <a:ext cx="3666635" cy="2677656"/>
          </a:xfrm>
          <a:prstGeom prst="rect">
            <a:avLst/>
          </a:prstGeom>
          <a:noFill/>
          <a:effectLst/>
        </p:spPr>
        <p:txBody>
          <a:bodyPr wrap="square" rtlCol="0">
            <a:spAutoFit/>
          </a:bodyPr>
          <a:lstStyle/>
          <a:p>
            <a:pPr algn="ct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400">
                <a:solidFill>
                  <a:schemeClr val="bg1">
                    <a:lumMod val="50000"/>
                  </a:schemeClr>
                </a:solidFill>
                <a:latin typeface="微软雅黑" panose="020b0503020204020204" pitchFamily="34" charset="-122"/>
                <a:ea typeface="微软雅黑" panose="020b0503020204020204" pitchFamily="34" charset="-122"/>
              </a:rPr>
              <a:t>200</a:t>
            </a:r>
            <a:r>
              <a:rPr lang="zh-CN" altLang="en-US" sz="1400">
                <a:solidFill>
                  <a:schemeClr val="bg1">
                    <a:lumMod val="50000"/>
                  </a:schemeClr>
                </a:solidFill>
                <a:latin typeface="微软雅黑" panose="020b0503020204020204" pitchFamily="34" charset="-122"/>
                <a:ea typeface="微软雅黑" panose="020b0503020204020204" pitchFamily="34" charset="-122"/>
              </a:rPr>
              <a:t>字以内此处添加详细文本描述，建议与标题相关并符合整体语言风格，语言描述尽量简洁生动。尽量将每页幻灯片的字数控制在  </a:t>
            </a:r>
            <a:r>
              <a:rPr lang="en-US" altLang="zh-CN" sz="1400">
                <a:solidFill>
                  <a:schemeClr val="bg1">
                    <a:lumMod val="50000"/>
                  </a:schemeClr>
                </a:solidFill>
                <a:latin typeface="微软雅黑" panose="020b0503020204020204" pitchFamily="34" charset="-122"/>
                <a:ea typeface="微软雅黑" panose="020b0503020204020204" pitchFamily="34" charset="-122"/>
              </a:rPr>
              <a:t>200</a:t>
            </a:r>
            <a:r>
              <a:rPr lang="zh-CN" altLang="en-US" sz="1400">
                <a:solidFill>
                  <a:schemeClr val="bg1">
                    <a:lumMod val="50000"/>
                  </a:schemeClr>
                </a:solidFill>
                <a:latin typeface="微软雅黑" panose="020b0503020204020204" pitchFamily="34" charset="-122"/>
                <a:ea typeface="微软雅黑" panose="020b0503020204020204" pitchFamily="34" charset="-122"/>
              </a:rPr>
              <a:t>字以内此处添加详细文本描述，建议与标题相关并符合整体语言风格，语言描述尽量简洁生动。</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圆角矩形 6"/>
          <p:cNvSpPr>
            <a:spLocks noChangeArrowheads="1"/>
          </p:cNvSpPr>
          <p:nvPr/>
        </p:nvSpPr>
        <p:spPr bwMode="auto">
          <a:xfrm>
            <a:off x="7662362" y="2239070"/>
            <a:ext cx="2471738" cy="461963"/>
          </a:xfrm>
          <a:prstGeom prst="roundRect">
            <a:avLst>
              <a:gd name="adj" fmla="val 16667"/>
            </a:avLst>
          </a:prstGeom>
          <a:solidFill>
            <a:srgbClr val="73572B"/>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 name="文本框 34"/>
          <p:cNvSpPr txBox="1">
            <a:spLocks noChangeArrowheads="1"/>
          </p:cNvSpPr>
          <p:nvPr/>
        </p:nvSpPr>
        <p:spPr bwMode="auto">
          <a:xfrm>
            <a:off x="7867427" y="2286695"/>
            <a:ext cx="206002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250"/>
                                        <p:tgtEl>
                                          <p:spTgt spid="33"/>
                                        </p:tgtEl>
                                      </p:cBhvr>
                                    </p:animEffect>
                                    <p:anim calcmode="lin" valueType="num">
                                      <p:cBhvr>
                                        <p:cTn id="12" dur="250" fill="hold"/>
                                        <p:tgtEl>
                                          <p:spTgt spid="33"/>
                                        </p:tgtEl>
                                        <p:attrNameLst>
                                          <p:attrName>ppt_x</p:attrName>
                                        </p:attrNameLst>
                                      </p:cBhvr>
                                      <p:tavLst>
                                        <p:tav tm="0">
                                          <p:val>
                                            <p:strVal val="#ppt_x"/>
                                          </p:val>
                                        </p:tav>
                                        <p:tav tm="100000">
                                          <p:val>
                                            <p:strVal val="#ppt_x"/>
                                          </p:val>
                                        </p:tav>
                                      </p:tavLst>
                                    </p:anim>
                                    <p:anim calcmode="lin" valueType="num">
                                      <p:cBhvr>
                                        <p:cTn id="13" dur="250" fill="hold"/>
                                        <p:tgtEl>
                                          <p:spTgt spid="33"/>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250"/>
                                        <p:tgtEl>
                                          <p:spTgt spid="34"/>
                                        </p:tgtEl>
                                      </p:cBhvr>
                                    </p:animEffect>
                                    <p:anim calcmode="lin" valueType="num">
                                      <p:cBhvr>
                                        <p:cTn id="18" dur="250" fill="hold"/>
                                        <p:tgtEl>
                                          <p:spTgt spid="34"/>
                                        </p:tgtEl>
                                        <p:attrNameLst>
                                          <p:attrName>ppt_x</p:attrName>
                                        </p:attrNameLst>
                                      </p:cBhvr>
                                      <p:tavLst>
                                        <p:tav tm="0">
                                          <p:val>
                                            <p:strVal val="#ppt_x"/>
                                          </p:val>
                                        </p:tav>
                                        <p:tav tm="100000">
                                          <p:val>
                                            <p:strVal val="#ppt_x"/>
                                          </p:val>
                                        </p:tav>
                                      </p:tavLst>
                                    </p:anim>
                                    <p:anim calcmode="lin" valueType="num">
                                      <p:cBhvr>
                                        <p:cTn id="19" dur="250" fill="hold"/>
                                        <p:tgtEl>
                                          <p:spTgt spid="34"/>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250"/>
                                        <p:tgtEl>
                                          <p:spTgt spid="35"/>
                                        </p:tgtEl>
                                      </p:cBhvr>
                                    </p:animEffect>
                                    <p:anim calcmode="lin" valueType="num">
                                      <p:cBhvr>
                                        <p:cTn id="24" dur="250" fill="hold"/>
                                        <p:tgtEl>
                                          <p:spTgt spid="35"/>
                                        </p:tgtEl>
                                        <p:attrNameLst>
                                          <p:attrName>ppt_x</p:attrName>
                                        </p:attrNameLst>
                                      </p:cBhvr>
                                      <p:tavLst>
                                        <p:tav tm="0">
                                          <p:val>
                                            <p:strVal val="#ppt_x"/>
                                          </p:val>
                                        </p:tav>
                                        <p:tav tm="100000">
                                          <p:val>
                                            <p:strVal val="#ppt_x"/>
                                          </p:val>
                                        </p:tav>
                                      </p:tavLst>
                                    </p:anim>
                                    <p:anim calcmode="lin" valueType="num">
                                      <p:cBhvr>
                                        <p:cTn id="25" dur="250" fill="hold"/>
                                        <p:tgtEl>
                                          <p:spTgt spid="35"/>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22" presetClass="entr" presetSubtype="4"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down)">
                                      <p:cBhvr>
                                        <p:cTn id="29" dur="250"/>
                                        <p:tgtEl>
                                          <p:spTgt spid="24"/>
                                        </p:tgtEl>
                                      </p:cBhvr>
                                    </p:animEffect>
                                  </p:childTnLst>
                                </p:cTn>
                              </p:par>
                            </p:childTnLst>
                          </p:cTn>
                        </p:par>
                        <p:par>
                          <p:cTn id="30" fill="hold" nodeType="afterGroup">
                            <p:stCondLst>
                              <p:cond delay="1500"/>
                            </p:stCondLst>
                            <p:childTnLst>
                              <p:par>
                                <p:cTn id="31" presetID="22" presetClass="entr" presetSubtype="4"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250"/>
                                        <p:tgtEl>
                                          <p:spTgt spid="25"/>
                                        </p:tgtEl>
                                      </p:cBhvr>
                                    </p:animEffect>
                                  </p:childTnLst>
                                </p:cTn>
                              </p:par>
                            </p:childTnLst>
                          </p:cTn>
                        </p:par>
                        <p:par>
                          <p:cTn id="34" fill="hold" nodeType="afterGroup">
                            <p:stCondLst>
                              <p:cond delay="1750"/>
                            </p:stCondLst>
                            <p:childTnLst>
                              <p:par>
                                <p:cTn id="35" presetID="22" presetClass="entr" presetSubtype="4"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down)">
                                      <p:cBhvr>
                                        <p:cTn id="37" dur="250"/>
                                        <p:tgtEl>
                                          <p:spTgt spid="27"/>
                                        </p:tgtEl>
                                      </p:cBhvr>
                                    </p:animEffect>
                                  </p:childTnLst>
                                </p:cTn>
                              </p:par>
                            </p:childTnLst>
                          </p:cTn>
                        </p:par>
                        <p:par>
                          <p:cTn id="38" fill="hold" nodeType="afterGroup">
                            <p:stCondLst>
                              <p:cond delay="2000"/>
                            </p:stCondLst>
                            <p:childTnLst>
                              <p:par>
                                <p:cTn id="39" presetID="22" presetClass="entr" presetSubtype="4"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down)">
                                      <p:cBhvr>
                                        <p:cTn id="41" dur="250"/>
                                        <p:tgtEl>
                                          <p:spTgt spid="28"/>
                                        </p:tgtEl>
                                      </p:cBhvr>
                                    </p:animEffect>
                                  </p:childTnLst>
                                </p:cTn>
                              </p:par>
                            </p:childTnLst>
                          </p:cTn>
                        </p:par>
                        <p:par>
                          <p:cTn id="42" fill="hold" nodeType="afterGroup">
                            <p:stCondLst>
                              <p:cond delay="2250"/>
                            </p:stCondLst>
                            <p:childTnLst>
                              <p:par>
                                <p:cTn id="43" presetID="22" presetClass="entr" presetSubtype="4"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down)">
                                      <p:cBhvr>
                                        <p:cTn id="45" dur="250"/>
                                        <p:tgtEl>
                                          <p:spTgt spid="29"/>
                                        </p:tgtEl>
                                      </p:cBhvr>
                                    </p:animEffect>
                                  </p:childTnLst>
                                </p:cTn>
                              </p:par>
                            </p:childTnLst>
                          </p:cTn>
                        </p:par>
                        <p:par>
                          <p:cTn id="46" fill="hold" nodeType="afterGroup">
                            <p:stCondLst>
                              <p:cond delay="2500"/>
                            </p:stCondLst>
                            <p:childTnLst>
                              <p:par>
                                <p:cTn id="47" presetID="22" presetClass="entr" presetSubtype="4"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down)">
                                      <p:cBhvr>
                                        <p:cTn id="49" dur="250"/>
                                        <p:tgtEl>
                                          <p:spTgt spid="30"/>
                                        </p:tgtEl>
                                      </p:cBhvr>
                                    </p:animEffect>
                                  </p:childTnLst>
                                </p:cTn>
                              </p:par>
                            </p:childTnLst>
                          </p:cTn>
                        </p:par>
                        <p:par>
                          <p:cTn id="50" fill="hold" nodeType="afterGroup">
                            <p:stCondLst>
                              <p:cond delay="2750"/>
                            </p:stCondLst>
                            <p:childTnLst>
                              <p:par>
                                <p:cTn id="51" presetID="9"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dissolve">
                                      <p:cBhvr>
                                        <p:cTn id="53" dur="250"/>
                                        <p:tgtEl>
                                          <p:spTgt spid="26"/>
                                        </p:tgtEl>
                                      </p:cBhvr>
                                    </p:animEffect>
                                  </p:childTnLst>
                                </p:cTn>
                              </p:par>
                            </p:childTnLst>
                          </p:cTn>
                        </p:par>
                        <p:par>
                          <p:cTn id="54" fill="hold" nodeType="afterGroup">
                            <p:stCondLst>
                              <p:cond delay="3000"/>
                            </p:stCondLst>
                            <p:childTnLst>
                              <p:par>
                                <p:cTn id="55" presetID="9"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dissolve">
                                      <p:cBhvr>
                                        <p:cTn id="57" dur="250"/>
                                        <p:tgtEl>
                                          <p:spTgt spid="8"/>
                                        </p:tgtEl>
                                      </p:cBhvr>
                                    </p:animEffect>
                                  </p:childTnLst>
                                </p:cTn>
                              </p:par>
                            </p:childTnLst>
                          </p:cTn>
                        </p:par>
                        <p:par>
                          <p:cTn id="58" fill="hold" nodeType="afterGroup">
                            <p:stCondLst>
                              <p:cond delay="3250"/>
                            </p:stCondLst>
                            <p:childTnLst>
                              <p:par>
                                <p:cTn id="59" presetID="9"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dissolve">
                                      <p:cBhvr>
                                        <p:cTn id="61" dur="250"/>
                                        <p:tgtEl>
                                          <p:spTgt spid="17"/>
                                        </p:tgtEl>
                                      </p:cBhvr>
                                    </p:animEffect>
                                  </p:childTnLst>
                                </p:cTn>
                              </p:par>
                            </p:childTnLst>
                          </p:cTn>
                        </p:par>
                        <p:par>
                          <p:cTn id="62" fill="hold" nodeType="afterGroup">
                            <p:stCondLst>
                              <p:cond delay="3500"/>
                            </p:stCondLst>
                            <p:childTnLst>
                              <p:par>
                                <p:cTn id="63" presetID="9"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dissolve">
                                      <p:cBhvr>
                                        <p:cTn id="65" dur="250"/>
                                        <p:tgtEl>
                                          <p:spTgt spid="18"/>
                                        </p:tgtEl>
                                      </p:cBhvr>
                                    </p:animEffect>
                                  </p:childTnLst>
                                </p:cTn>
                              </p:par>
                            </p:childTnLst>
                          </p:cTn>
                        </p:par>
                        <p:par>
                          <p:cTn id="66" fill="hold" nodeType="afterGroup">
                            <p:stCondLst>
                              <p:cond delay="3750"/>
                            </p:stCondLst>
                            <p:childTnLst>
                              <p:par>
                                <p:cTn id="67" presetID="9"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dissolve">
                                      <p:cBhvr>
                                        <p:cTn id="69" dur="250"/>
                                        <p:tgtEl>
                                          <p:spTgt spid="19"/>
                                        </p:tgtEl>
                                      </p:cBhvr>
                                    </p:animEffect>
                                  </p:childTnLst>
                                </p:cTn>
                              </p:par>
                            </p:childTnLst>
                          </p:cTn>
                        </p:par>
                        <p:par>
                          <p:cTn id="70" fill="hold" nodeType="afterGroup">
                            <p:stCondLst>
                              <p:cond delay="4000"/>
                            </p:stCondLst>
                            <p:childTnLst>
                              <p:par>
                                <p:cTn id="71" presetID="9"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dissolve">
                                      <p:cBhvr>
                                        <p:cTn id="73" dur="250"/>
                                        <p:tgtEl>
                                          <p:spTgt spid="20"/>
                                        </p:tgtEl>
                                      </p:cBhvr>
                                    </p:animEffect>
                                  </p:childTnLst>
                                </p:cTn>
                              </p:par>
                            </p:childTnLst>
                          </p:cTn>
                        </p:par>
                        <p:par>
                          <p:cTn id="74" fill="hold" nodeType="afterGroup">
                            <p:stCondLst>
                              <p:cond delay="4250"/>
                            </p:stCondLst>
                            <p:childTnLst>
                              <p:par>
                                <p:cTn id="75" presetID="9"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dissolve">
                                      <p:cBhvr>
                                        <p:cTn id="77" dur="250"/>
                                        <p:tgtEl>
                                          <p:spTgt spid="21"/>
                                        </p:tgtEl>
                                      </p:cBhvr>
                                    </p:animEffect>
                                  </p:childTnLst>
                                </p:cTn>
                              </p:par>
                            </p:childTnLst>
                          </p:cTn>
                        </p:par>
                        <p:par>
                          <p:cTn id="78" fill="hold" nodeType="afterGroup">
                            <p:stCondLst>
                              <p:cond delay="4500"/>
                            </p:stCondLst>
                            <p:childTnLst>
                              <p:par>
                                <p:cTn id="79" presetID="9" presetClass="entr" presetSubtype="0"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dissolve">
                                      <p:cBhvr>
                                        <p:cTn id="81" dur="250"/>
                                        <p:tgtEl>
                                          <p:spTgt spid="23"/>
                                        </p:tgtEl>
                                      </p:cBhvr>
                                    </p:animEffect>
                                  </p:childTnLst>
                                </p:cTn>
                              </p:par>
                            </p:childTnLst>
                          </p:cTn>
                        </p:par>
                        <p:par>
                          <p:cTn id="82" fill="hold" nodeType="afterGroup">
                            <p:stCondLst>
                              <p:cond delay="4750"/>
                            </p:stCondLst>
                            <p:childTnLst>
                              <p:par>
                                <p:cTn id="83" presetID="9" presetClass="entr" presetSubtype="0"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dissolve">
                                      <p:cBhvr>
                                        <p:cTn id="85" dur="250"/>
                                        <p:tgtEl>
                                          <p:spTgt spid="32"/>
                                        </p:tgtEl>
                                      </p:cBhvr>
                                    </p:animEffect>
                                  </p:childTnLst>
                                </p:cTn>
                              </p:par>
                            </p:childTnLst>
                          </p:cTn>
                        </p:par>
                        <p:par>
                          <p:cTn id="86" fill="hold" nodeType="afterGroup">
                            <p:stCondLst>
                              <p:cond delay="5000"/>
                            </p:stCondLst>
                            <p:childTnLst>
                              <p:par>
                                <p:cTn id="87" presetID="9" presetClass="entr" presetSubtype="0" fill="hold" grpId="0"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dissolve">
                                      <p:cBhvr>
                                        <p:cTn id="89" dur="250"/>
                                        <p:tgtEl>
                                          <p:spTgt spid="11"/>
                                        </p:tgtEl>
                                      </p:cBhvr>
                                    </p:animEffect>
                                  </p:childTnLst>
                                </p:cTn>
                              </p:par>
                            </p:childTnLst>
                          </p:cTn>
                        </p:par>
                        <p:par>
                          <p:cTn id="90" fill="hold" nodeType="afterGroup">
                            <p:stCondLst>
                              <p:cond delay="5250"/>
                            </p:stCondLst>
                            <p:childTnLst>
                              <p:par>
                                <p:cTn id="91" presetID="9" presetClass="entr" presetSubtype="0"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dissolve">
                                      <p:cBhvr>
                                        <p:cTn id="93" dur="250"/>
                                        <p:tgtEl>
                                          <p:spTgt spid="12"/>
                                        </p:tgtEl>
                                      </p:cBhvr>
                                    </p:animEffect>
                                  </p:childTnLst>
                                </p:cTn>
                              </p:par>
                            </p:childTnLst>
                          </p:cTn>
                        </p:par>
                        <p:par>
                          <p:cTn id="94" fill="hold" nodeType="afterGroup">
                            <p:stCondLst>
                              <p:cond delay="5500"/>
                            </p:stCondLst>
                            <p:childTnLst>
                              <p:par>
                                <p:cTn id="95" presetID="9" presetClass="entr" presetSubtype="0"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Effect transition="in" filter="dissolve">
                                      <p:cBhvr>
                                        <p:cTn id="97" dur="250"/>
                                        <p:tgtEl>
                                          <p:spTgt spid="13"/>
                                        </p:tgtEl>
                                      </p:cBhvr>
                                    </p:animEffect>
                                  </p:childTnLst>
                                </p:cTn>
                              </p:par>
                            </p:childTnLst>
                          </p:cTn>
                        </p:par>
                        <p:par>
                          <p:cTn id="98" fill="hold" nodeType="afterGroup">
                            <p:stCondLst>
                              <p:cond delay="5750"/>
                            </p:stCondLst>
                            <p:childTnLst>
                              <p:par>
                                <p:cTn id="99" presetID="9" presetClass="entr" presetSubtype="0" fill="hold" grpId="0" nodeType="afterEffect">
                                  <p:stCondLst>
                                    <p:cond delay="0"/>
                                  </p:stCondLst>
                                  <p:childTnLst>
                                    <p:set>
                                      <p:cBhvr>
                                        <p:cTn id="100" dur="1" fill="hold">
                                          <p:stCondLst>
                                            <p:cond delay="0"/>
                                          </p:stCondLst>
                                        </p:cTn>
                                        <p:tgtEl>
                                          <p:spTgt spid="15"/>
                                        </p:tgtEl>
                                        <p:attrNameLst>
                                          <p:attrName>style.visibility</p:attrName>
                                        </p:attrNameLst>
                                      </p:cBhvr>
                                      <p:to>
                                        <p:strVal val="visible"/>
                                      </p:to>
                                    </p:set>
                                    <p:animEffect transition="in" filter="dissolve">
                                      <p:cBhvr>
                                        <p:cTn id="101" dur="250"/>
                                        <p:tgtEl>
                                          <p:spTgt spid="15"/>
                                        </p:tgtEl>
                                      </p:cBhvr>
                                    </p:animEffect>
                                  </p:childTnLst>
                                </p:cTn>
                              </p:par>
                            </p:childTnLst>
                          </p:cTn>
                        </p:par>
                        <p:par>
                          <p:cTn id="102" fill="hold" nodeType="afterGroup">
                            <p:stCondLst>
                              <p:cond delay="6000"/>
                            </p:stCondLst>
                            <p:childTnLst>
                              <p:par>
                                <p:cTn id="103" presetID="9" presetClass="entr" presetSubtype="0"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dissolve">
                                      <p:cBhvr>
                                        <p:cTn id="105" dur="250"/>
                                        <p:tgtEl>
                                          <p:spTgt spid="16"/>
                                        </p:tgtEl>
                                      </p:cBhvr>
                                    </p:animEffect>
                                  </p:childTnLst>
                                </p:cTn>
                              </p:par>
                            </p:childTnLst>
                          </p:cTn>
                        </p:par>
                        <p:par>
                          <p:cTn id="106" fill="hold" nodeType="afterGroup">
                            <p:stCondLst>
                              <p:cond delay="6250"/>
                            </p:stCondLst>
                            <p:childTnLst>
                              <p:par>
                                <p:cTn id="107" presetID="9" presetClass="entr" presetSubtype="0" fill="hold" grpId="0" nodeType="afterEffect">
                                  <p:stCondLst>
                                    <p:cond delay="0"/>
                                  </p:stCondLst>
                                  <p:childTnLst>
                                    <p:set>
                                      <p:cBhvr>
                                        <p:cTn id="108" dur="1" fill="hold">
                                          <p:stCondLst>
                                            <p:cond delay="0"/>
                                          </p:stCondLst>
                                        </p:cTn>
                                        <p:tgtEl>
                                          <p:spTgt spid="22"/>
                                        </p:tgtEl>
                                        <p:attrNameLst>
                                          <p:attrName>style.visibility</p:attrName>
                                        </p:attrNameLst>
                                      </p:cBhvr>
                                      <p:to>
                                        <p:strVal val="visible"/>
                                      </p:to>
                                    </p:set>
                                    <p:animEffect transition="in" filter="dissolve">
                                      <p:cBhvr>
                                        <p:cTn id="109" dur="250"/>
                                        <p:tgtEl>
                                          <p:spTgt spid="22"/>
                                        </p:tgtEl>
                                      </p:cBhvr>
                                    </p:animEffect>
                                  </p:childTnLst>
                                </p:cTn>
                              </p:par>
                            </p:childTnLst>
                          </p:cTn>
                        </p:par>
                        <p:par>
                          <p:cTn id="110" fill="hold" nodeType="afterGroup">
                            <p:stCondLst>
                              <p:cond delay="6500"/>
                            </p:stCondLst>
                            <p:childTnLst>
                              <p:par>
                                <p:cTn id="111" presetID="9" presetClass="entr" presetSubtype="0" fill="hold" grpId="0" nodeType="afterEffect">
                                  <p:stCondLst>
                                    <p:cond delay="0"/>
                                  </p:stCondLst>
                                  <p:childTnLst>
                                    <p:set>
                                      <p:cBhvr>
                                        <p:cTn id="112" dur="1" fill="hold">
                                          <p:stCondLst>
                                            <p:cond delay="0"/>
                                          </p:stCondLst>
                                        </p:cTn>
                                        <p:tgtEl>
                                          <p:spTgt spid="31"/>
                                        </p:tgtEl>
                                        <p:attrNameLst>
                                          <p:attrName>style.visibility</p:attrName>
                                        </p:attrNameLst>
                                      </p:cBhvr>
                                      <p:to>
                                        <p:strVal val="visible"/>
                                      </p:to>
                                    </p:set>
                                    <p:animEffect transition="in" filter="dissolve">
                                      <p:cBhvr>
                                        <p:cTn id="113" dur="2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2" grpId="0"/>
      <p:bldP spid="13" grpId="0"/>
      <p:bldP spid="15" grpId="0"/>
      <p:bldP spid="16" grpId="0"/>
      <p:bldP spid="17" grpId="0"/>
      <p:bldP spid="18" grpId="0"/>
      <p:bldP spid="19" grpId="0"/>
      <p:bldP spid="20" grpId="0"/>
      <p:bldP spid="21" grpId="0"/>
      <p:bldP spid="22" grpId="0"/>
      <p:bldP spid="23" grpId="0"/>
      <p:bldP spid="24" grpId="0" animBg="1"/>
      <p:bldP spid="25" grpId="0" animBg="1"/>
      <p:bldP spid="26" grpId="0" animBg="1"/>
      <p:bldP spid="27" grpId="0" animBg="1"/>
      <p:bldP spid="28" grpId="0" animBg="1"/>
      <p:bldP spid="29" grpId="0" animBg="1"/>
      <p:bldP spid="30" grpId="0" animBg="1"/>
      <p:bldP spid="31" grpId="0"/>
      <p:bldP spid="32" grpId="0"/>
      <p:bldP spid="33" grpId="0"/>
      <p:bldP spid="34" grpId="0" animBg="1"/>
      <p:bldP spid="3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椭圆 7"/>
          <p:cNvSpPr/>
          <p:nvPr/>
        </p:nvSpPr>
        <p:spPr>
          <a:xfrm>
            <a:off x="1467755" y="2492816"/>
            <a:ext cx="1656184" cy="1656184"/>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微软雅黑" panose="020b0503020204020204" pitchFamily="34" charset="-122"/>
                <a:ea typeface="微软雅黑" panose="020b0503020204020204" pitchFamily="34" charset="-122"/>
              </a:rPr>
              <a:t>标题</a:t>
            </a:r>
            <a:endParaRPr lang="zh-CN" altLang="en-US" sz="2000" b="1">
              <a:latin typeface="微软雅黑" panose="020b0503020204020204" pitchFamily="34" charset="-122"/>
              <a:ea typeface="微软雅黑" panose="020b0503020204020204" pitchFamily="34" charset="-122"/>
            </a:endParaRPr>
          </a:p>
        </p:txBody>
      </p:sp>
      <p:sp>
        <p:nvSpPr>
          <p:cNvPr id="11" name="椭圆 10"/>
          <p:cNvSpPr/>
          <p:nvPr/>
        </p:nvSpPr>
        <p:spPr>
          <a:xfrm>
            <a:off x="3988035" y="2492816"/>
            <a:ext cx="1656184" cy="1656184"/>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微软雅黑" panose="020b0503020204020204" pitchFamily="34" charset="-122"/>
                <a:ea typeface="微软雅黑" panose="020b0503020204020204" pitchFamily="34" charset="-122"/>
              </a:rPr>
              <a:t>标题</a:t>
            </a:r>
            <a:endParaRPr lang="zh-CN" altLang="en-US" sz="2000" b="1">
              <a:latin typeface="微软雅黑" panose="020b0503020204020204" pitchFamily="34" charset="-122"/>
              <a:ea typeface="微软雅黑" panose="020b0503020204020204" pitchFamily="34" charset="-122"/>
            </a:endParaRPr>
          </a:p>
        </p:txBody>
      </p:sp>
      <p:sp>
        <p:nvSpPr>
          <p:cNvPr id="12" name="椭圆 11"/>
          <p:cNvSpPr/>
          <p:nvPr/>
        </p:nvSpPr>
        <p:spPr>
          <a:xfrm>
            <a:off x="6508315" y="2492816"/>
            <a:ext cx="1656184" cy="1656184"/>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微软雅黑" panose="020b0503020204020204" pitchFamily="34" charset="-122"/>
                <a:ea typeface="微软雅黑" panose="020b0503020204020204" pitchFamily="34" charset="-122"/>
              </a:rPr>
              <a:t>标题</a:t>
            </a:r>
            <a:endParaRPr lang="zh-CN" altLang="en-US" sz="2000" b="1">
              <a:latin typeface="微软雅黑" panose="020b0503020204020204" pitchFamily="34" charset="-122"/>
              <a:ea typeface="微软雅黑" panose="020b0503020204020204" pitchFamily="34" charset="-122"/>
            </a:endParaRPr>
          </a:p>
        </p:txBody>
      </p:sp>
      <p:sp>
        <p:nvSpPr>
          <p:cNvPr id="13" name="椭圆 12"/>
          <p:cNvSpPr/>
          <p:nvPr/>
        </p:nvSpPr>
        <p:spPr>
          <a:xfrm>
            <a:off x="9028595" y="2492816"/>
            <a:ext cx="1656184" cy="1656184"/>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微软雅黑" panose="020b0503020204020204" pitchFamily="34" charset="-122"/>
                <a:ea typeface="微软雅黑" panose="020b0503020204020204" pitchFamily="34" charset="-122"/>
              </a:rPr>
              <a:t>标题</a:t>
            </a:r>
            <a:endParaRPr lang="zh-CN" altLang="en-US" sz="2000" b="1">
              <a:latin typeface="微软雅黑" panose="020b0503020204020204" pitchFamily="34" charset="-122"/>
              <a:ea typeface="微软雅黑" panose="020b0503020204020204" pitchFamily="34" charset="-122"/>
            </a:endParaRPr>
          </a:p>
        </p:txBody>
      </p:sp>
      <p:sp>
        <p:nvSpPr>
          <p:cNvPr id="15" name="矩形 14"/>
          <p:cNvSpPr/>
          <p:nvPr/>
        </p:nvSpPr>
        <p:spPr>
          <a:xfrm>
            <a:off x="1477753" y="4461651"/>
            <a:ext cx="1636189" cy="458908"/>
          </a:xfrm>
          <a:prstGeom prst="rect">
            <a:avLst/>
          </a:prstGeom>
        </p:spPr>
        <p:txBody>
          <a:bodyPr wrap="square" anchor="ctr" anchorCtr="0">
            <a:spAutoFit/>
          </a:bodyPr>
          <a:lstStyle/>
          <a:p>
            <a:pPr algn="ctr">
              <a:lnSpc>
                <a:spcPct val="150000"/>
              </a:lnSpc>
            </a:pPr>
            <a:r>
              <a:rPr lang="zh-CN" altLang="en-US"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b="1">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1314701" y="4952397"/>
            <a:ext cx="2006896" cy="738664"/>
          </a:xfrm>
          <a:prstGeom prst="rect">
            <a:avLst/>
          </a:prstGeom>
        </p:spPr>
        <p:txBody>
          <a:bodyPr wrap="square">
            <a:spAutoFit/>
          </a:body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3988035" y="4446224"/>
            <a:ext cx="1636189" cy="458908"/>
          </a:xfrm>
          <a:prstGeom prst="rect">
            <a:avLst/>
          </a:prstGeom>
        </p:spPr>
        <p:txBody>
          <a:bodyPr wrap="square" anchor="ctr" anchorCtr="0">
            <a:spAutoFit/>
          </a:bodyPr>
          <a:lstStyle/>
          <a:p>
            <a:pPr algn="ctr">
              <a:lnSpc>
                <a:spcPct val="150000"/>
              </a:lnSpc>
            </a:pPr>
            <a:r>
              <a:rPr lang="zh-CN" altLang="en-US"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b="1">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3824983" y="4901261"/>
            <a:ext cx="2006896" cy="738664"/>
          </a:xfrm>
          <a:prstGeom prst="rect">
            <a:avLst/>
          </a:prstGeom>
        </p:spPr>
        <p:txBody>
          <a:bodyPr wrap="square">
            <a:spAutoFit/>
          </a:body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6508315" y="4425942"/>
            <a:ext cx="1636189" cy="458908"/>
          </a:xfrm>
          <a:prstGeom prst="rect">
            <a:avLst/>
          </a:prstGeom>
        </p:spPr>
        <p:txBody>
          <a:bodyPr wrap="square" anchor="ctr" anchorCtr="0">
            <a:spAutoFit/>
          </a:bodyPr>
          <a:lstStyle/>
          <a:p>
            <a:pPr algn="ctr">
              <a:lnSpc>
                <a:spcPct val="150000"/>
              </a:lnSpc>
            </a:pPr>
            <a:r>
              <a:rPr lang="zh-CN" altLang="en-US"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b="1">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345263" y="4916688"/>
            <a:ext cx="2006896" cy="738664"/>
          </a:xfrm>
          <a:prstGeom prst="rect">
            <a:avLst/>
          </a:prstGeom>
        </p:spPr>
        <p:txBody>
          <a:bodyPr wrap="square">
            <a:spAutoFit/>
          </a:body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9028595" y="4410515"/>
            <a:ext cx="1636189" cy="458908"/>
          </a:xfrm>
          <a:prstGeom prst="rect">
            <a:avLst/>
          </a:prstGeom>
        </p:spPr>
        <p:txBody>
          <a:bodyPr wrap="square" anchor="ctr" anchorCtr="0">
            <a:spAutoFit/>
          </a:bodyPr>
          <a:lstStyle/>
          <a:p>
            <a:pPr algn="ctr">
              <a:lnSpc>
                <a:spcPct val="150000"/>
              </a:lnSpc>
            </a:pPr>
            <a:r>
              <a:rPr lang="zh-CN" altLang="en-US"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b="1">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8865543" y="4901261"/>
            <a:ext cx="2006896" cy="738664"/>
          </a:xfrm>
          <a:prstGeom prst="rect">
            <a:avLst/>
          </a:prstGeom>
        </p:spPr>
        <p:txBody>
          <a:bodyPr wrap="square">
            <a:spAutoFit/>
          </a:body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500"/>
                                        <p:tgtEl>
                                          <p:spTgt spid="8"/>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nodeType="afterGroup">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500"/>
                                        <p:tgtEl>
                                          <p:spTgt spid="11"/>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par>
                          <p:cTn id="30" fill="hold" nodeType="afterGroup">
                            <p:stCondLst>
                              <p:cond delay="2500"/>
                            </p:stCondLst>
                            <p:childTnLst>
                              <p:par>
                                <p:cTn id="31" presetID="21" presetClass="entr" presetSubtype="1"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heel(1)">
                                      <p:cBhvr>
                                        <p:cTn id="33" dur="500"/>
                                        <p:tgtEl>
                                          <p:spTgt spid="12"/>
                                        </p:tgtEl>
                                      </p:cBhvr>
                                    </p:animEffect>
                                  </p:childTnLst>
                                </p:cTn>
                              </p:par>
                            </p:childTnLst>
                          </p:cTn>
                        </p:par>
                        <p:par>
                          <p:cTn id="34" fill="hold" nodeType="afterGroup">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nodeType="afterGroup">
                            <p:stCondLst>
                              <p:cond delay="3500"/>
                            </p:stCondLst>
                            <p:childTnLst>
                              <p:par>
                                <p:cTn id="42" presetID="21" presetClass="entr" presetSubtype="1"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heel(1)">
                                      <p:cBhvr>
                                        <p:cTn id="44" dur="500"/>
                                        <p:tgtEl>
                                          <p:spTgt spid="13"/>
                                        </p:tgtEl>
                                      </p:cBhvr>
                                    </p:animEffect>
                                  </p:childTnLst>
                                </p:cTn>
                              </p:par>
                            </p:childTnLst>
                          </p:cTn>
                        </p:par>
                        <p:par>
                          <p:cTn id="45" fill="hold" nodeType="afterGroup">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p:bldP spid="16" grpId="0"/>
      <p:bldP spid="17" grpId="0"/>
      <p:bldP spid="18" grpId="0"/>
      <p:bldP spid="19" grpId="0"/>
      <p:bldP spid="20" grpId="0"/>
      <p:bldP spid="21" grpId="0"/>
      <p:bldP spid="2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Rectangle 19"/>
          <p:cNvSpPr/>
          <p:nvPr/>
        </p:nvSpPr>
        <p:spPr>
          <a:xfrm>
            <a:off x="1640775" y="2946500"/>
            <a:ext cx="3925109" cy="511784"/>
          </a:xfrm>
          <a:prstGeom prst="rect">
            <a:avLst/>
          </a:prstGeom>
        </p:spPr>
        <p:txBody>
          <a:bodyPr wrap="square" lIns="49634" tIns="24817" rIns="49634" bIns="24817">
            <a:spAutoFit/>
          </a:bodyPr>
          <a:lstStyle/>
          <a:p>
            <a:pPr>
              <a:lnSpc>
                <a:spcPct val="15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在此框中选择粘贴，并选择只保留文字。您的内容打在这里，或者通过复制您的文本后，在此框您，或者通过复制您的文本后，</a:t>
            </a:r>
            <a:endParaRPr lang="en-US" altLang="zh-CN"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Rectangle 19"/>
          <p:cNvSpPr/>
          <p:nvPr/>
        </p:nvSpPr>
        <p:spPr>
          <a:xfrm>
            <a:off x="1640775" y="3686461"/>
            <a:ext cx="3925109" cy="511784"/>
          </a:xfrm>
          <a:prstGeom prst="rect">
            <a:avLst/>
          </a:prstGeom>
        </p:spPr>
        <p:txBody>
          <a:bodyPr wrap="square" lIns="49634" tIns="24817" rIns="49634" bIns="24817">
            <a:spAutoFit/>
          </a:bodyPr>
          <a:lstStyle/>
          <a:p>
            <a:pPr>
              <a:lnSpc>
                <a:spcPct val="15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在此框中选择粘贴，并选择只保留文字。您的内容打在这里，或者通过复制您的文本后，在此框您，或者通过复制您的文本后，</a:t>
            </a:r>
            <a:endParaRPr lang="en-US" altLang="zh-CN"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Rectangle 19"/>
          <p:cNvSpPr/>
          <p:nvPr/>
        </p:nvSpPr>
        <p:spPr>
          <a:xfrm>
            <a:off x="1640775" y="4427242"/>
            <a:ext cx="3925109" cy="484597"/>
          </a:xfrm>
          <a:prstGeom prst="rect">
            <a:avLst/>
          </a:prstGeom>
        </p:spPr>
        <p:txBody>
          <a:bodyPr wrap="square" lIns="49634" tIns="24817" rIns="49634" bIns="24817">
            <a:spAutoFit/>
          </a:bodyPr>
          <a:lstStyle/>
          <a:p>
            <a:pPr>
              <a:lnSpc>
                <a:spcPct val="15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在此框中选择粘贴，并选择只保留文字。您的内容打在这里，或者通过复制您的文本后，在此框您，或者通过复制您的文本后，</a:t>
            </a:r>
            <a:endParaRPr lang="en-US" altLang="zh-CN" sz="10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1698950" y="3598175"/>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698950" y="4285799"/>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圆角矩形 6"/>
          <p:cNvSpPr>
            <a:spLocks noChangeArrowheads="1"/>
          </p:cNvSpPr>
          <p:nvPr/>
        </p:nvSpPr>
        <p:spPr bwMode="auto">
          <a:xfrm>
            <a:off x="1638365" y="2189379"/>
            <a:ext cx="2471738" cy="461963"/>
          </a:xfrm>
          <a:prstGeom prst="roundRect">
            <a:avLst>
              <a:gd name="adj" fmla="val 0"/>
            </a:avLst>
          </a:prstGeom>
          <a:solidFill>
            <a:srgbClr val="73572B"/>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600">
              <a:solidFill>
                <a:srgbClr val="FFFFFF"/>
              </a:solidFill>
            </a:endParaRPr>
          </a:p>
        </p:txBody>
      </p:sp>
      <p:sp>
        <p:nvSpPr>
          <p:cNvPr id="17" name="文本框 7"/>
          <p:cNvSpPr txBox="1">
            <a:spLocks noChangeArrowheads="1"/>
          </p:cNvSpPr>
          <p:nvPr/>
        </p:nvSpPr>
        <p:spPr bwMode="auto">
          <a:xfrm>
            <a:off x="1843430" y="2237004"/>
            <a:ext cx="20600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8" name="直接连接符 17"/>
          <p:cNvCxnSpPr/>
          <p:nvPr/>
        </p:nvCxnSpPr>
        <p:spPr>
          <a:xfrm>
            <a:off x="1698948" y="5026580"/>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Rectangle 19"/>
          <p:cNvSpPr/>
          <p:nvPr/>
        </p:nvSpPr>
        <p:spPr>
          <a:xfrm>
            <a:off x="1640771" y="5172948"/>
            <a:ext cx="3925109" cy="484597"/>
          </a:xfrm>
          <a:prstGeom prst="rect">
            <a:avLst/>
          </a:prstGeom>
        </p:spPr>
        <p:txBody>
          <a:bodyPr wrap="square" lIns="49634" tIns="24817" rIns="49634" bIns="24817">
            <a:spAutoFit/>
          </a:bodyPr>
          <a:lstStyle/>
          <a:p>
            <a:pPr>
              <a:lnSpc>
                <a:spcPct val="15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在此框中选择粘贴，并选择只保留文字。您的内容打在这里，或者通过复制您的文本后，在此框您，或者通过复制您的文本后，</a:t>
            </a:r>
            <a:endParaRPr lang="en-US" altLang="zh-CN" sz="10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1698944" y="5772286"/>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flipH="1">
            <a:off x="6338136" y="2113179"/>
            <a:ext cx="4163378" cy="3787780"/>
            <a:chOff x="1535417" y="1526117"/>
            <a:chExt cx="5212200" cy="4503778"/>
          </a:xfrm>
        </p:grpSpPr>
        <p:sp>
          <p:nvSpPr>
            <p:cNvPr id="22" name="Rectangle 3"/>
            <p:cNvSpPr/>
            <p:nvPr/>
          </p:nvSpPr>
          <p:spPr>
            <a:xfrm>
              <a:off x="1535417" y="5140785"/>
              <a:ext cx="5212200" cy="889110"/>
            </a:xfrm>
            <a:prstGeom prst="rect">
              <a:avLst/>
            </a:prstGeom>
            <a:solidFill>
              <a:srgbClr val="73572B"/>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a:latin typeface="+mn-ea"/>
              </a:endParaRPr>
            </a:p>
          </p:txBody>
        </p:sp>
        <p:sp>
          <p:nvSpPr>
            <p:cNvPr id="23" name="Subtitle 2"/>
            <p:cNvSpPr txBox="1"/>
            <p:nvPr/>
          </p:nvSpPr>
          <p:spPr>
            <a:xfrm>
              <a:off x="1678514" y="5255974"/>
              <a:ext cx="4911703" cy="645461"/>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200">
                  <a:solidFill>
                    <a:schemeClr val="bg1"/>
                  </a:solidFill>
                  <a:latin typeface="微软雅黑" panose="020b0503020204020204" pitchFamily="34" charset="-122"/>
                  <a:ea typeface="微软雅黑" panose="020b0503020204020204" pitchFamily="34" charset="-122"/>
                </a:rPr>
                <a:t>详写内容</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点击输入本栏的具体文字，简明扼要的说明分项内容，此为概念图解，请根据具体内容酌情修改。</a:t>
              </a:r>
              <a:endParaRPr lang="en-US" altLang="zh-CN" sz="1200">
                <a:solidFill>
                  <a:schemeClr val="bg1"/>
                </a:solidFill>
                <a:latin typeface="微软雅黑" panose="020b0503020204020204" pitchFamily="34" charset="-122"/>
                <a:ea typeface="微软雅黑" panose="020b0503020204020204" pitchFamily="34" charset="-122"/>
              </a:endParaRPr>
            </a:p>
          </p:txBody>
        </p:sp>
        <p:sp>
          <p:nvSpPr>
            <p:cNvPr id="24" name="Rectangle 3"/>
            <p:cNvSpPr/>
            <p:nvPr/>
          </p:nvSpPr>
          <p:spPr>
            <a:xfrm>
              <a:off x="1535417" y="1526117"/>
              <a:ext cx="5212200" cy="3584715"/>
            </a:xfrm>
            <a:prstGeom prst="rect">
              <a:avLst/>
            </a:prstGeom>
            <a:blipFill dpi="0" rotWithShape="1">
              <a:blip r:embed="rId2"/>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a:latin typeface="+mn-ea"/>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p:tgtEl>
                                          <p:spTgt spid="8"/>
                                        </p:tgtEl>
                                        <p:attrNameLst>
                                          <p:attrName>ppt_y</p:attrName>
                                        </p:attrNameLst>
                                      </p:cBhvr>
                                      <p:tavLst>
                                        <p:tav tm="0">
                                          <p:val>
                                            <p:strVal val="#ppt_y+#ppt_h*1.125000"/>
                                          </p:val>
                                        </p:tav>
                                        <p:tav tm="100000">
                                          <p:val>
                                            <p:strVal val="#ppt_y"/>
                                          </p:val>
                                        </p:tav>
                                      </p:tavLst>
                                    </p:anim>
                                    <p:animEffect transition="in" filter="wipe(up)">
                                      <p:cBhvr>
                                        <p:cTn id="17" dur="250"/>
                                        <p:tgtEl>
                                          <p:spTgt spid="8"/>
                                        </p:tgtEl>
                                      </p:cBhvr>
                                    </p:animEffect>
                                  </p:childTnLst>
                                </p:cTn>
                              </p:par>
                            </p:childTnLst>
                          </p:cTn>
                        </p:par>
                        <p:par>
                          <p:cTn id="18" fill="hold" nodeType="afterGroup">
                            <p:stCondLst>
                              <p:cond delay="1250"/>
                            </p:stCondLst>
                            <p:childTnLst>
                              <p:par>
                                <p:cTn id="19" presetID="12" presetClass="entr" presetSubtype="4"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250"/>
                                        <p:tgtEl>
                                          <p:spTgt spid="13"/>
                                        </p:tgtEl>
                                        <p:attrNameLst>
                                          <p:attrName>ppt_y</p:attrName>
                                        </p:attrNameLst>
                                      </p:cBhvr>
                                      <p:tavLst>
                                        <p:tav tm="0">
                                          <p:val>
                                            <p:strVal val="#ppt_y+#ppt_h*1.125000"/>
                                          </p:val>
                                        </p:tav>
                                        <p:tav tm="100000">
                                          <p:val>
                                            <p:strVal val="#ppt_y"/>
                                          </p:val>
                                        </p:tav>
                                      </p:tavLst>
                                    </p:anim>
                                    <p:animEffect transition="in" filter="wipe(up)">
                                      <p:cBhvr>
                                        <p:cTn id="22" dur="250"/>
                                        <p:tgtEl>
                                          <p:spTgt spid="13"/>
                                        </p:tgtEl>
                                      </p:cBhvr>
                                    </p:animEffect>
                                  </p:childTnLst>
                                </p:cTn>
                              </p:par>
                            </p:childTnLst>
                          </p:cTn>
                        </p:par>
                        <p:par>
                          <p:cTn id="23" fill="hold" nodeType="afterGroup">
                            <p:stCondLst>
                              <p:cond delay="1500"/>
                            </p:stCondLst>
                            <p:childTnLst>
                              <p:par>
                                <p:cTn id="24" presetID="1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p:tgtEl>
                                          <p:spTgt spid="11"/>
                                        </p:tgtEl>
                                        <p:attrNameLst>
                                          <p:attrName>ppt_y</p:attrName>
                                        </p:attrNameLst>
                                      </p:cBhvr>
                                      <p:tavLst>
                                        <p:tav tm="0">
                                          <p:val>
                                            <p:strVal val="#ppt_y+#ppt_h*1.125000"/>
                                          </p:val>
                                        </p:tav>
                                        <p:tav tm="100000">
                                          <p:val>
                                            <p:strVal val="#ppt_y"/>
                                          </p:val>
                                        </p:tav>
                                      </p:tavLst>
                                    </p:anim>
                                    <p:animEffect transition="in" filter="wipe(up)">
                                      <p:cBhvr>
                                        <p:cTn id="27" dur="250"/>
                                        <p:tgtEl>
                                          <p:spTgt spid="11"/>
                                        </p:tgtEl>
                                      </p:cBhvr>
                                    </p:animEffect>
                                  </p:childTnLst>
                                </p:cTn>
                              </p:par>
                            </p:childTnLst>
                          </p:cTn>
                        </p:par>
                        <p:par>
                          <p:cTn id="28" fill="hold" nodeType="afterGroup">
                            <p:stCondLst>
                              <p:cond delay="1750"/>
                            </p:stCondLst>
                            <p:childTnLst>
                              <p:par>
                                <p:cTn id="29" presetID="12" presetClass="entr" presetSubtype="4"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250"/>
                                        <p:tgtEl>
                                          <p:spTgt spid="15"/>
                                        </p:tgtEl>
                                        <p:attrNameLst>
                                          <p:attrName>ppt_y</p:attrName>
                                        </p:attrNameLst>
                                      </p:cBhvr>
                                      <p:tavLst>
                                        <p:tav tm="0">
                                          <p:val>
                                            <p:strVal val="#ppt_y+#ppt_h*1.125000"/>
                                          </p:val>
                                        </p:tav>
                                        <p:tav tm="100000">
                                          <p:val>
                                            <p:strVal val="#ppt_y"/>
                                          </p:val>
                                        </p:tav>
                                      </p:tavLst>
                                    </p:anim>
                                    <p:animEffect transition="in" filter="wipe(up)">
                                      <p:cBhvr>
                                        <p:cTn id="32" dur="250"/>
                                        <p:tgtEl>
                                          <p:spTgt spid="15"/>
                                        </p:tgtEl>
                                      </p:cBhvr>
                                    </p:animEffect>
                                  </p:childTnLst>
                                </p:cTn>
                              </p:par>
                            </p:childTnLst>
                          </p:cTn>
                        </p:par>
                        <p:par>
                          <p:cTn id="33" fill="hold" nodeType="afterGroup">
                            <p:stCondLst>
                              <p:cond delay="2000"/>
                            </p:stCondLst>
                            <p:childTnLst>
                              <p:par>
                                <p:cTn id="34" presetID="1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250"/>
                                        <p:tgtEl>
                                          <p:spTgt spid="12"/>
                                        </p:tgtEl>
                                        <p:attrNameLst>
                                          <p:attrName>ppt_y</p:attrName>
                                        </p:attrNameLst>
                                      </p:cBhvr>
                                      <p:tavLst>
                                        <p:tav tm="0">
                                          <p:val>
                                            <p:strVal val="#ppt_y+#ppt_h*1.125000"/>
                                          </p:val>
                                        </p:tav>
                                        <p:tav tm="100000">
                                          <p:val>
                                            <p:strVal val="#ppt_y"/>
                                          </p:val>
                                        </p:tav>
                                      </p:tavLst>
                                    </p:anim>
                                    <p:animEffect transition="in" filter="wipe(up)">
                                      <p:cBhvr>
                                        <p:cTn id="37" dur="250"/>
                                        <p:tgtEl>
                                          <p:spTgt spid="12"/>
                                        </p:tgtEl>
                                      </p:cBhvr>
                                    </p:animEffect>
                                  </p:childTnLst>
                                </p:cTn>
                              </p:par>
                            </p:childTnLst>
                          </p:cTn>
                        </p:par>
                        <p:par>
                          <p:cTn id="38" fill="hold" nodeType="afterGroup">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750"/>
                            </p:stCondLst>
                            <p:childTnLst>
                              <p:par>
                                <p:cTn id="51" presetID="12" presetClass="entr" presetSubtype="4"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250"/>
                                        <p:tgtEl>
                                          <p:spTgt spid="18"/>
                                        </p:tgtEl>
                                        <p:attrNameLst>
                                          <p:attrName>ppt_y</p:attrName>
                                        </p:attrNameLst>
                                      </p:cBhvr>
                                      <p:tavLst>
                                        <p:tav tm="0">
                                          <p:val>
                                            <p:strVal val="#ppt_y+#ppt_h*1.125000"/>
                                          </p:val>
                                        </p:tav>
                                        <p:tav tm="100000">
                                          <p:val>
                                            <p:strVal val="#ppt_y"/>
                                          </p:val>
                                        </p:tav>
                                      </p:tavLst>
                                    </p:anim>
                                    <p:animEffect transition="in" filter="wipe(up)">
                                      <p:cBhvr>
                                        <p:cTn id="54" dur="250"/>
                                        <p:tgtEl>
                                          <p:spTgt spid="18"/>
                                        </p:tgtEl>
                                      </p:cBhvr>
                                    </p:animEffect>
                                  </p:childTnLst>
                                </p:cTn>
                              </p:par>
                            </p:childTnLst>
                          </p:cTn>
                        </p:par>
                        <p:par>
                          <p:cTn id="55" fill="hold" nodeType="afterGroup">
                            <p:stCondLst>
                              <p:cond delay="3000"/>
                            </p:stCondLst>
                            <p:childTnLst>
                              <p:par>
                                <p:cTn id="56" presetID="12" presetClass="entr" presetSubtype="4"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250"/>
                                        <p:tgtEl>
                                          <p:spTgt spid="19"/>
                                        </p:tgtEl>
                                        <p:attrNameLst>
                                          <p:attrName>ppt_y</p:attrName>
                                        </p:attrNameLst>
                                      </p:cBhvr>
                                      <p:tavLst>
                                        <p:tav tm="0">
                                          <p:val>
                                            <p:strVal val="#ppt_y+#ppt_h*1.125000"/>
                                          </p:val>
                                        </p:tav>
                                        <p:tav tm="100000">
                                          <p:val>
                                            <p:strVal val="#ppt_y"/>
                                          </p:val>
                                        </p:tav>
                                      </p:tavLst>
                                    </p:anim>
                                    <p:animEffect transition="in" filter="wipe(up)">
                                      <p:cBhvr>
                                        <p:cTn id="59" dur="250"/>
                                        <p:tgtEl>
                                          <p:spTgt spid="19"/>
                                        </p:tgtEl>
                                      </p:cBhvr>
                                    </p:animEffect>
                                  </p:childTnLst>
                                </p:cTn>
                              </p:par>
                            </p:childTnLst>
                          </p:cTn>
                        </p:par>
                        <p:par>
                          <p:cTn id="60" fill="hold" nodeType="afterGroup">
                            <p:stCondLst>
                              <p:cond delay="3250"/>
                            </p:stCondLst>
                            <p:childTnLst>
                              <p:par>
                                <p:cTn id="61" presetID="12" presetClass="entr" presetSubtype="4"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250"/>
                                        <p:tgtEl>
                                          <p:spTgt spid="20"/>
                                        </p:tgtEl>
                                        <p:attrNameLst>
                                          <p:attrName>ppt_y</p:attrName>
                                        </p:attrNameLst>
                                      </p:cBhvr>
                                      <p:tavLst>
                                        <p:tav tm="0">
                                          <p:val>
                                            <p:strVal val="#ppt_y+#ppt_h*1.125000"/>
                                          </p:val>
                                        </p:tav>
                                        <p:tav tm="100000">
                                          <p:val>
                                            <p:strVal val="#ppt_y"/>
                                          </p:val>
                                        </p:tav>
                                      </p:tavLst>
                                    </p:anim>
                                    <p:animEffect transition="in" filter="wipe(up)">
                                      <p:cBhvr>
                                        <p:cTn id="64"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6" grpId="0" animBg="1"/>
      <p:bldP spid="17" grpId="0"/>
      <p:bldP spid="1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1005493" y="263970"/>
            <a:ext cx="10199045" cy="729358"/>
            <a:chOff x="-2332792" y="549901"/>
            <a:chExt cx="10199045" cy="729358"/>
          </a:xfrm>
        </p:grpSpPr>
        <p:sp>
          <p:nvSpPr>
            <p:cNvPr id="7" name="矩形 6"/>
            <p:cNvSpPr/>
            <p:nvPr/>
          </p:nvSpPr>
          <p:spPr>
            <a:xfrm>
              <a:off x="4133057"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a:solidFill>
                  <a:srgbClr val="73572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332792" y="939542"/>
              <a:ext cx="3733196" cy="45720"/>
            </a:xfrm>
            <a:prstGeom prst="rect">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cxnSp>
        <p:nvCxnSpPr>
          <p:cNvPr id="8" name="Straight Connector 54"/>
          <p:cNvCxnSpPr/>
          <p:nvPr/>
        </p:nvCxnSpPr>
        <p:spPr>
          <a:xfrm flipH="1">
            <a:off x="5764090" y="2276310"/>
            <a:ext cx="0" cy="342688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出品 26"/>
          <p:cNvSpPr txBox="1"/>
          <p:nvPr>
            <p:custDataLst>
              <p:tags r:id="rId2"/>
            </p:custDataLst>
          </p:nvPr>
        </p:nvSpPr>
        <p:spPr>
          <a:xfrm>
            <a:off x="7111205" y="2179916"/>
            <a:ext cx="1163048" cy="307777"/>
          </a:xfrm>
          <a:prstGeom prst="rect">
            <a:avLst/>
          </a:prstGeom>
          <a:noFill/>
        </p:spPr>
        <p:txBody>
          <a:bodyPr wrap="square" rtlCol="0">
            <a:spAutoFit/>
          </a:bodyPr>
          <a:lstStyle/>
          <a:p>
            <a:r>
              <a:rPr lang="zh-CN" altLang="en-US" sz="1400" b="1">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品 15"/>
          <p:cNvSpPr txBox="1"/>
          <p:nvPr>
            <p:custDataLst>
              <p:tags r:id="rId3"/>
            </p:custDataLst>
          </p:nvPr>
        </p:nvSpPr>
        <p:spPr>
          <a:xfrm>
            <a:off x="7084265" y="2472532"/>
            <a:ext cx="3382859" cy="368300"/>
          </a:xfrm>
          <a:prstGeom prst="rect">
            <a:avLst/>
          </a:prstGeom>
          <a:noFill/>
        </p:spPr>
        <p:txBody>
          <a:bodyPr wrap="square" rtlCol="0">
            <a:spAutoFit/>
          </a:bodyPr>
          <a:lstStyle/>
          <a:p>
            <a:pPr>
              <a:lnSpc>
                <a:spcPct val="150000"/>
              </a:lnSpc>
            </a:pP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品 28"/>
          <p:cNvSpPr txBox="1"/>
          <p:nvPr>
            <p:custDataLst>
              <p:tags r:id="rId4"/>
            </p:custDataLst>
          </p:nvPr>
        </p:nvSpPr>
        <p:spPr>
          <a:xfrm>
            <a:off x="7111205" y="3116193"/>
            <a:ext cx="1163048" cy="307777"/>
          </a:xfrm>
          <a:prstGeom prst="rect">
            <a:avLst/>
          </a:prstGeom>
          <a:noFill/>
        </p:spPr>
        <p:txBody>
          <a:bodyPr wrap="square" rtlCol="0">
            <a:spAutoFit/>
          </a:bodyPr>
          <a:lstStyle/>
          <a:p>
            <a:r>
              <a:rPr lang="zh-CN" altLang="en-US" sz="1400" b="1">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PA15"/>
          <p:cNvSpPr txBox="1"/>
          <p:nvPr>
            <p:custDataLst>
              <p:tags r:id="rId5"/>
            </p:custDataLst>
          </p:nvPr>
        </p:nvSpPr>
        <p:spPr>
          <a:xfrm>
            <a:off x="7084265" y="3408809"/>
            <a:ext cx="3556944" cy="368300"/>
          </a:xfrm>
          <a:prstGeom prst="rect">
            <a:avLst/>
          </a:prstGeom>
          <a:noFill/>
        </p:spPr>
        <p:txBody>
          <a:bodyPr wrap="square" rtlCol="0">
            <a:spAutoFit/>
          </a:bodyPr>
          <a:lstStyle/>
          <a:p>
            <a:pPr>
              <a:lnSpc>
                <a:spcPct val="150000"/>
              </a:lnSpc>
            </a:pP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30"/>
          <p:cNvSpPr txBox="1"/>
          <p:nvPr>
            <p:custDataLst>
              <p:tags r:id="rId6"/>
            </p:custDataLst>
          </p:nvPr>
        </p:nvSpPr>
        <p:spPr>
          <a:xfrm>
            <a:off x="7111205" y="4070452"/>
            <a:ext cx="1163048" cy="307777"/>
          </a:xfrm>
          <a:prstGeom prst="rect">
            <a:avLst/>
          </a:prstGeom>
          <a:noFill/>
        </p:spPr>
        <p:txBody>
          <a:bodyPr wrap="square" rtlCol="0">
            <a:spAutoFit/>
          </a:bodyPr>
          <a:lstStyle/>
          <a:p>
            <a:r>
              <a:rPr lang="zh-CN" altLang="en-US" sz="1400" b="1">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15"/>
          <p:cNvSpPr txBox="1"/>
          <p:nvPr>
            <p:custDataLst>
              <p:tags r:id="rId7"/>
            </p:custDataLst>
          </p:nvPr>
        </p:nvSpPr>
        <p:spPr>
          <a:xfrm>
            <a:off x="7084265" y="4365906"/>
            <a:ext cx="3556944" cy="368300"/>
          </a:xfrm>
          <a:prstGeom prst="rect">
            <a:avLst/>
          </a:prstGeom>
          <a:noFill/>
        </p:spPr>
        <p:txBody>
          <a:bodyPr wrap="square" rtlCol="0">
            <a:spAutoFit/>
          </a:bodyPr>
          <a:lstStyle/>
          <a:p>
            <a:pPr>
              <a:lnSpc>
                <a:spcPct val="150000"/>
              </a:lnSpc>
            </a:pP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品 32"/>
          <p:cNvSpPr txBox="1"/>
          <p:nvPr>
            <p:custDataLst>
              <p:tags r:id="rId8"/>
            </p:custDataLst>
          </p:nvPr>
        </p:nvSpPr>
        <p:spPr>
          <a:xfrm>
            <a:off x="7111205" y="5016660"/>
            <a:ext cx="1163048" cy="307777"/>
          </a:xfrm>
          <a:prstGeom prst="rect">
            <a:avLst/>
          </a:prstGeom>
          <a:noFill/>
        </p:spPr>
        <p:txBody>
          <a:bodyPr wrap="square" rtlCol="0">
            <a:spAutoFit/>
          </a:bodyPr>
          <a:lstStyle/>
          <a:p>
            <a:r>
              <a:rPr lang="zh-CN" altLang="en-US" sz="1400" b="1">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15"/>
          <p:cNvSpPr txBox="1"/>
          <p:nvPr>
            <p:custDataLst>
              <p:tags r:id="rId9"/>
            </p:custDataLst>
          </p:nvPr>
        </p:nvSpPr>
        <p:spPr>
          <a:xfrm>
            <a:off x="7084265" y="5312114"/>
            <a:ext cx="3556944" cy="368300"/>
          </a:xfrm>
          <a:prstGeom prst="rect">
            <a:avLst/>
          </a:prstGeom>
          <a:noFill/>
        </p:spPr>
        <p:txBody>
          <a:bodyPr wrap="square" rtlCol="0">
            <a:spAutoFit/>
          </a:bodyPr>
          <a:lstStyle/>
          <a:p>
            <a:pPr>
              <a:lnSpc>
                <a:spcPct val="150000"/>
              </a:lnSpc>
            </a:pP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Oval 8"/>
          <p:cNvSpPr/>
          <p:nvPr/>
        </p:nvSpPr>
        <p:spPr>
          <a:xfrm>
            <a:off x="6529028" y="2325680"/>
            <a:ext cx="509492" cy="509490"/>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endParaRPr>
          </a:p>
        </p:txBody>
      </p:sp>
      <p:sp>
        <p:nvSpPr>
          <p:cNvPr id="21" name="Oval 12"/>
          <p:cNvSpPr/>
          <p:nvPr/>
        </p:nvSpPr>
        <p:spPr>
          <a:xfrm>
            <a:off x="6529028" y="3270382"/>
            <a:ext cx="509492" cy="509490"/>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endParaRPr>
          </a:p>
        </p:txBody>
      </p:sp>
      <p:sp>
        <p:nvSpPr>
          <p:cNvPr id="22" name="Freeform 11"/>
          <p:cNvSpPr>
            <a:spLocks noEditPoints="1"/>
          </p:cNvSpPr>
          <p:nvPr/>
        </p:nvSpPr>
        <p:spPr bwMode="auto">
          <a:xfrm>
            <a:off x="6647471" y="3383998"/>
            <a:ext cx="272604" cy="266464"/>
          </a:xfrm>
          <a:custGeom>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p:spPr>
        <p:txBody>
          <a:bodyPr vert="horz" wrap="square" lIns="91440" tIns="45720" rIns="91440" bIns="45720" numCol="1" anchor="t" anchorCtr="0" compatLnSpc="1"/>
          <a:lstStyle/>
          <a:p>
            <a:endParaRPr lang="zh-CN" altLang="en-US" sz="1400">
              <a:solidFill>
                <a:prstClr val="black"/>
              </a:solidFill>
            </a:endParaRPr>
          </a:p>
        </p:txBody>
      </p:sp>
      <p:sp>
        <p:nvSpPr>
          <p:cNvPr id="23" name="Freeform 105"/>
          <p:cNvSpPr>
            <a:spLocks noEditPoints="1"/>
          </p:cNvSpPr>
          <p:nvPr/>
        </p:nvSpPr>
        <p:spPr bwMode="auto">
          <a:xfrm>
            <a:off x="6672030" y="2433100"/>
            <a:ext cx="223486" cy="270146"/>
          </a:xfrm>
          <a:custGeom>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p>
            <a:endParaRPr lang="zh-CN" altLang="en-US" sz="1400">
              <a:solidFill>
                <a:prstClr val="black"/>
              </a:solidFill>
            </a:endParaRPr>
          </a:p>
        </p:txBody>
      </p:sp>
      <p:sp>
        <p:nvSpPr>
          <p:cNvPr id="24" name="Oval 10"/>
          <p:cNvSpPr/>
          <p:nvPr/>
        </p:nvSpPr>
        <p:spPr>
          <a:xfrm>
            <a:off x="6529028" y="4201587"/>
            <a:ext cx="509492" cy="509490"/>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endParaRPr>
          </a:p>
        </p:txBody>
      </p:sp>
      <p:sp>
        <p:nvSpPr>
          <p:cNvPr id="25" name="Oval 14"/>
          <p:cNvSpPr/>
          <p:nvPr/>
        </p:nvSpPr>
        <p:spPr>
          <a:xfrm>
            <a:off x="6529028" y="5094959"/>
            <a:ext cx="509492" cy="509490"/>
          </a:xfrm>
          <a:prstGeom prst="ellipse">
            <a:avLst/>
          </a:prstGeom>
          <a:solidFill>
            <a:srgbClr val="7357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endParaRPr>
          </a:p>
        </p:txBody>
      </p:sp>
      <p:sp>
        <p:nvSpPr>
          <p:cNvPr id="26" name="Freeform 70"/>
          <p:cNvSpPr/>
          <p:nvPr/>
        </p:nvSpPr>
        <p:spPr bwMode="auto">
          <a:xfrm>
            <a:off x="6660365" y="5223418"/>
            <a:ext cx="246816" cy="227168"/>
          </a:xfrm>
          <a:custGeom>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p:spPr>
        <p:txBody>
          <a:bodyPr vert="horz" wrap="square" lIns="91440" tIns="45720" rIns="91440" bIns="45720" numCol="1" anchor="t" anchorCtr="0" compatLnSpc="1"/>
          <a:lstStyle/>
          <a:p>
            <a:endParaRPr lang="zh-CN" altLang="en-US" sz="1400">
              <a:solidFill>
                <a:prstClr val="black"/>
              </a:solidFill>
            </a:endParaRPr>
          </a:p>
        </p:txBody>
      </p:sp>
      <p:sp>
        <p:nvSpPr>
          <p:cNvPr id="27" name="Freeform 71"/>
          <p:cNvSpPr>
            <a:spLocks noEditPoints="1"/>
          </p:cNvSpPr>
          <p:nvPr/>
        </p:nvSpPr>
        <p:spPr bwMode="auto">
          <a:xfrm>
            <a:off x="6647471" y="4296544"/>
            <a:ext cx="272604" cy="288568"/>
          </a:xfrm>
          <a:custGeom>
            <a:gdLst>
              <a:gd name="T0" fmla="*/ 170 w 222"/>
              <a:gd name="T1" fmla="*/ 29 h 235"/>
              <a:gd name="T2" fmla="*/ 182 w 222"/>
              <a:gd name="T3" fmla="*/ 7 h 235"/>
              <a:gd name="T4" fmla="*/ 151 w 222"/>
              <a:gd name="T5" fmla="*/ 19 h 235"/>
              <a:gd name="T6" fmla="*/ 7 w 222"/>
              <a:gd name="T7" fmla="*/ 159 h 235"/>
              <a:gd name="T8" fmla="*/ 31 w 222"/>
              <a:gd name="T9" fmla="*/ 223 h 235"/>
              <a:gd name="T10" fmla="*/ 31 w 222"/>
              <a:gd name="T11" fmla="*/ 171 h 235"/>
              <a:gd name="T12" fmla="*/ 109 w 222"/>
              <a:gd name="T13" fmla="*/ 114 h 235"/>
              <a:gd name="T14" fmla="*/ 116 w 222"/>
              <a:gd name="T15" fmla="*/ 93 h 235"/>
              <a:gd name="T16" fmla="*/ 87 w 222"/>
              <a:gd name="T17" fmla="*/ 104 h 235"/>
              <a:gd name="T18" fmla="*/ 76 w 222"/>
              <a:gd name="T19" fmla="*/ 100 h 235"/>
              <a:gd name="T20" fmla="*/ 116 w 222"/>
              <a:gd name="T21" fmla="*/ 83 h 235"/>
              <a:gd name="T22" fmla="*/ 132 w 222"/>
              <a:gd name="T23" fmla="*/ 90 h 235"/>
              <a:gd name="T24" fmla="*/ 132 w 222"/>
              <a:gd name="T25" fmla="*/ 19 h 235"/>
              <a:gd name="T26" fmla="*/ 180 w 222"/>
              <a:gd name="T27" fmla="*/ 0 h 235"/>
              <a:gd name="T28" fmla="*/ 182 w 222"/>
              <a:gd name="T29" fmla="*/ 0 h 235"/>
              <a:gd name="T30" fmla="*/ 222 w 222"/>
              <a:gd name="T31" fmla="*/ 19 h 235"/>
              <a:gd name="T32" fmla="*/ 173 w 222"/>
              <a:gd name="T33" fmla="*/ 187 h 235"/>
              <a:gd name="T34" fmla="*/ 158 w 222"/>
              <a:gd name="T35" fmla="*/ 180 h 235"/>
              <a:gd name="T36" fmla="*/ 106 w 222"/>
              <a:gd name="T37" fmla="*/ 211 h 235"/>
              <a:gd name="T38" fmla="*/ 90 w 222"/>
              <a:gd name="T39" fmla="*/ 201 h 235"/>
              <a:gd name="T40" fmla="*/ 38 w 222"/>
              <a:gd name="T41" fmla="*/ 235 h 235"/>
              <a:gd name="T42" fmla="*/ 2 w 222"/>
              <a:gd name="T43" fmla="*/ 218 h 235"/>
              <a:gd name="T44" fmla="*/ 0 w 222"/>
              <a:gd name="T45" fmla="*/ 213 h 235"/>
              <a:gd name="T46" fmla="*/ 0 w 222"/>
              <a:gd name="T47" fmla="*/ 147 h 235"/>
              <a:gd name="T48" fmla="*/ 47 w 222"/>
              <a:gd name="T49" fmla="*/ 128 h 235"/>
              <a:gd name="T50" fmla="*/ 50 w 222"/>
              <a:gd name="T51" fmla="*/ 128 h 235"/>
              <a:gd name="T52" fmla="*/ 90 w 222"/>
              <a:gd name="T53" fmla="*/ 147 h 235"/>
              <a:gd name="T54" fmla="*/ 99 w 222"/>
              <a:gd name="T55" fmla="*/ 199 h 235"/>
              <a:gd name="T56" fmla="*/ 76 w 222"/>
              <a:gd name="T57" fmla="*/ 114 h 235"/>
              <a:gd name="T58" fmla="*/ 68 w 222"/>
              <a:gd name="T59" fmla="*/ 138 h 235"/>
              <a:gd name="T60" fmla="*/ 68 w 222"/>
              <a:gd name="T61" fmla="*/ 102 h 235"/>
              <a:gd name="T62" fmla="*/ 139 w 222"/>
              <a:gd name="T63" fmla="*/ 95 h 235"/>
              <a:gd name="T64" fmla="*/ 158 w 222"/>
              <a:gd name="T65" fmla="*/ 102 h 235"/>
              <a:gd name="T66" fmla="*/ 165 w 222"/>
              <a:gd name="T67" fmla="*/ 175 h 235"/>
              <a:gd name="T68" fmla="*/ 139 w 222"/>
              <a:gd name="T69" fmla="*/ 31 h 235"/>
              <a:gd name="T70" fmla="*/ 139 w 222"/>
              <a:gd name="T71" fmla="*/ 95 h 235"/>
              <a:gd name="T72" fmla="*/ 38 w 222"/>
              <a:gd name="T73" fmla="*/ 159 h 235"/>
              <a:gd name="T74" fmla="*/ 47 w 222"/>
              <a:gd name="T75" fmla="*/ 138 h 235"/>
              <a:gd name="T76" fmla="*/ 19 w 222"/>
              <a:gd name="T77" fmla="*/ 149 h 235"/>
              <a:gd name="T78" fmla="*/ 173 w 222"/>
              <a:gd name="T79" fmla="*/ 36 h 235"/>
              <a:gd name="T80" fmla="*/ 173 w 222"/>
              <a:gd name="T81" fmla="*/ 38 h 23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1" h="235">
                <a:moveTo>
                  <a:pt x="151" y="19"/>
                </a:moveTo>
                <a:lnTo>
                  <a:pt x="170" y="29"/>
                </a:lnTo>
                <a:lnTo>
                  <a:pt x="203" y="19"/>
                </a:lnTo>
                <a:lnTo>
                  <a:pt x="182" y="7"/>
                </a:lnTo>
                <a:lnTo>
                  <a:pt x="151" y="19"/>
                </a:lnTo>
                <a:lnTo>
                  <a:pt x="151" y="19"/>
                </a:lnTo>
                <a:close/>
                <a:moveTo>
                  <a:pt x="31" y="171"/>
                </a:moveTo>
                <a:lnTo>
                  <a:pt x="7" y="159"/>
                </a:lnTo>
                <a:lnTo>
                  <a:pt x="7" y="211"/>
                </a:lnTo>
                <a:lnTo>
                  <a:pt x="31" y="223"/>
                </a:lnTo>
                <a:lnTo>
                  <a:pt x="31" y="171"/>
                </a:lnTo>
                <a:lnTo>
                  <a:pt x="31" y="171"/>
                </a:lnTo>
                <a:close/>
                <a:moveTo>
                  <a:pt x="87" y="104"/>
                </a:moveTo>
                <a:lnTo>
                  <a:pt x="109" y="114"/>
                </a:lnTo>
                <a:lnTo>
                  <a:pt x="137" y="102"/>
                </a:lnTo>
                <a:lnTo>
                  <a:pt x="116" y="93"/>
                </a:lnTo>
                <a:lnTo>
                  <a:pt x="87" y="104"/>
                </a:lnTo>
                <a:lnTo>
                  <a:pt x="87" y="104"/>
                </a:lnTo>
                <a:close/>
                <a:moveTo>
                  <a:pt x="68" y="102"/>
                </a:moveTo>
                <a:lnTo>
                  <a:pt x="76" y="100"/>
                </a:lnTo>
                <a:lnTo>
                  <a:pt x="116" y="83"/>
                </a:lnTo>
                <a:lnTo>
                  <a:pt x="116" y="83"/>
                </a:lnTo>
                <a:lnTo>
                  <a:pt x="118" y="83"/>
                </a:lnTo>
                <a:lnTo>
                  <a:pt x="132" y="90"/>
                </a:lnTo>
                <a:lnTo>
                  <a:pt x="132" y="24"/>
                </a:lnTo>
                <a:lnTo>
                  <a:pt x="132" y="19"/>
                </a:lnTo>
                <a:lnTo>
                  <a:pt x="139" y="14"/>
                </a:lnTo>
                <a:lnTo>
                  <a:pt x="180" y="0"/>
                </a:lnTo>
                <a:lnTo>
                  <a:pt x="182" y="0"/>
                </a:lnTo>
                <a:lnTo>
                  <a:pt x="182" y="0"/>
                </a:lnTo>
                <a:lnTo>
                  <a:pt x="215" y="14"/>
                </a:lnTo>
                <a:lnTo>
                  <a:pt x="222" y="19"/>
                </a:lnTo>
                <a:lnTo>
                  <a:pt x="222" y="168"/>
                </a:lnTo>
                <a:lnTo>
                  <a:pt x="173" y="187"/>
                </a:lnTo>
                <a:lnTo>
                  <a:pt x="168" y="185"/>
                </a:lnTo>
                <a:lnTo>
                  <a:pt x="158" y="180"/>
                </a:lnTo>
                <a:lnTo>
                  <a:pt x="158" y="192"/>
                </a:lnTo>
                <a:lnTo>
                  <a:pt x="106" y="211"/>
                </a:lnTo>
                <a:lnTo>
                  <a:pt x="102" y="209"/>
                </a:lnTo>
                <a:lnTo>
                  <a:pt x="90" y="201"/>
                </a:lnTo>
                <a:lnTo>
                  <a:pt x="90" y="216"/>
                </a:lnTo>
                <a:lnTo>
                  <a:pt x="38" y="235"/>
                </a:lnTo>
                <a:lnTo>
                  <a:pt x="33" y="232"/>
                </a:lnTo>
                <a:lnTo>
                  <a:pt x="2" y="218"/>
                </a:lnTo>
                <a:lnTo>
                  <a:pt x="0" y="216"/>
                </a:lnTo>
                <a:lnTo>
                  <a:pt x="0" y="213"/>
                </a:lnTo>
                <a:lnTo>
                  <a:pt x="0" y="154"/>
                </a:lnTo>
                <a:lnTo>
                  <a:pt x="0" y="147"/>
                </a:lnTo>
                <a:lnTo>
                  <a:pt x="7" y="145"/>
                </a:lnTo>
                <a:lnTo>
                  <a:pt x="47" y="128"/>
                </a:lnTo>
                <a:lnTo>
                  <a:pt x="47" y="128"/>
                </a:lnTo>
                <a:lnTo>
                  <a:pt x="50" y="128"/>
                </a:lnTo>
                <a:lnTo>
                  <a:pt x="80" y="145"/>
                </a:lnTo>
                <a:lnTo>
                  <a:pt x="90" y="147"/>
                </a:lnTo>
                <a:lnTo>
                  <a:pt x="90" y="194"/>
                </a:lnTo>
                <a:lnTo>
                  <a:pt x="99" y="199"/>
                </a:lnTo>
                <a:lnTo>
                  <a:pt x="99" y="126"/>
                </a:lnTo>
                <a:lnTo>
                  <a:pt x="76" y="114"/>
                </a:lnTo>
                <a:lnTo>
                  <a:pt x="76" y="142"/>
                </a:lnTo>
                <a:lnTo>
                  <a:pt x="68" y="138"/>
                </a:lnTo>
                <a:lnTo>
                  <a:pt x="68" y="109"/>
                </a:lnTo>
                <a:lnTo>
                  <a:pt x="68" y="102"/>
                </a:lnTo>
                <a:lnTo>
                  <a:pt x="68" y="102"/>
                </a:lnTo>
                <a:close/>
                <a:moveTo>
                  <a:pt x="139" y="95"/>
                </a:moveTo>
                <a:lnTo>
                  <a:pt x="149" y="100"/>
                </a:lnTo>
                <a:lnTo>
                  <a:pt x="158" y="102"/>
                </a:lnTo>
                <a:lnTo>
                  <a:pt x="158" y="171"/>
                </a:lnTo>
                <a:lnTo>
                  <a:pt x="165" y="175"/>
                </a:lnTo>
                <a:lnTo>
                  <a:pt x="165" y="43"/>
                </a:lnTo>
                <a:lnTo>
                  <a:pt x="139" y="31"/>
                </a:lnTo>
                <a:lnTo>
                  <a:pt x="139" y="95"/>
                </a:lnTo>
                <a:lnTo>
                  <a:pt x="139" y="95"/>
                </a:lnTo>
                <a:close/>
                <a:moveTo>
                  <a:pt x="19" y="149"/>
                </a:moveTo>
                <a:lnTo>
                  <a:pt x="38" y="159"/>
                </a:lnTo>
                <a:lnTo>
                  <a:pt x="71" y="147"/>
                </a:lnTo>
                <a:lnTo>
                  <a:pt x="47" y="138"/>
                </a:lnTo>
                <a:lnTo>
                  <a:pt x="19" y="149"/>
                </a:lnTo>
                <a:lnTo>
                  <a:pt x="19" y="149"/>
                </a:lnTo>
                <a:close/>
                <a:moveTo>
                  <a:pt x="173" y="38"/>
                </a:moveTo>
                <a:lnTo>
                  <a:pt x="173" y="36"/>
                </a:lnTo>
                <a:lnTo>
                  <a:pt x="173" y="38"/>
                </a:lnTo>
                <a:lnTo>
                  <a:pt x="173" y="38"/>
                </a:lnTo>
                <a:lnTo>
                  <a:pt x="173" y="38"/>
                </a:lnTo>
                <a:close/>
              </a:path>
            </a:pathLst>
          </a:custGeom>
          <a:solidFill>
            <a:schemeClr val="bg1"/>
          </a:solidFill>
          <a:ln>
            <a:noFill/>
          </a:ln>
        </p:spPr>
        <p:txBody>
          <a:bodyPr vert="horz" wrap="square" lIns="91440" tIns="45720" rIns="91440" bIns="45720" numCol="1" anchor="t" anchorCtr="0" compatLnSpc="1"/>
          <a:lstStyle/>
          <a:p>
            <a:endParaRPr lang="zh-CN" altLang="en-US" sz="1400">
              <a:solidFill>
                <a:prstClr val="black"/>
              </a:solidFill>
            </a:endParaRPr>
          </a:p>
        </p:txBody>
      </p:sp>
      <p:grpSp>
        <p:nvGrpSpPr>
          <p:cNvPr id="28" name="组合 27"/>
          <p:cNvGrpSpPr/>
          <p:nvPr/>
        </p:nvGrpSpPr>
        <p:grpSpPr>
          <a:xfrm>
            <a:off x="1634672" y="2377617"/>
            <a:ext cx="3340920" cy="3340920"/>
            <a:chOff x="2601227" y="2771221"/>
            <a:chExt cx="2241550" cy="2241550"/>
          </a:xfrm>
          <a:solidFill>
            <a:srgbClr val="73572B"/>
          </a:solidFill>
        </p:grpSpPr>
        <p:sp>
          <p:nvSpPr>
            <p:cNvPr id="29" name="Freeform 22"/>
            <p:cNvSpPr/>
            <p:nvPr/>
          </p:nvSpPr>
          <p:spPr bwMode="auto">
            <a:xfrm>
              <a:off x="3774389" y="2771221"/>
              <a:ext cx="1068388" cy="1281113"/>
            </a:xfrm>
            <a:custGeom>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grpFill/>
            <a:ln w="6350">
              <a:noFill/>
            </a:ln>
          </p:spPr>
          <p:txBody>
            <a:bodyPr/>
            <a:lstStyle/>
            <a:p>
              <a:endParaRPr lang="zh-CN" altLang="en-US">
                <a:latin typeface="Impact" panose="020b0806030902050204" pitchFamily="34" charset="0"/>
              </a:endParaRPr>
            </a:p>
          </p:txBody>
        </p:sp>
        <p:sp>
          <p:nvSpPr>
            <p:cNvPr id="30" name="Freeform 23"/>
            <p:cNvSpPr/>
            <p:nvPr/>
          </p:nvSpPr>
          <p:spPr bwMode="auto">
            <a:xfrm>
              <a:off x="3561664" y="3944384"/>
              <a:ext cx="1281113" cy="1068387"/>
            </a:xfrm>
            <a:custGeom>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grpFill/>
            <a:ln>
              <a:noFill/>
            </a:ln>
          </p:spPr>
          <p:txBody>
            <a:bodyPr/>
            <a:lstStyle/>
            <a:p>
              <a:endParaRPr lang="zh-CN" altLang="en-US">
                <a:latin typeface="Impact" panose="020b0806030902050204" pitchFamily="34" charset="0"/>
              </a:endParaRPr>
            </a:p>
          </p:txBody>
        </p:sp>
        <p:sp>
          <p:nvSpPr>
            <p:cNvPr id="31" name="Freeform 24"/>
            <p:cNvSpPr/>
            <p:nvPr/>
          </p:nvSpPr>
          <p:spPr bwMode="auto">
            <a:xfrm>
              <a:off x="2601227" y="3730071"/>
              <a:ext cx="1068387" cy="1282700"/>
            </a:xfrm>
            <a:custGeom>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grpFill/>
            <a:ln w="6350">
              <a:noFill/>
            </a:ln>
          </p:spPr>
          <p:txBody>
            <a:bodyPr/>
            <a:lstStyle/>
            <a:p>
              <a:endParaRPr lang="zh-CN" altLang="en-US">
                <a:latin typeface="Impact" panose="020b0806030902050204" pitchFamily="34" charset="0"/>
              </a:endParaRPr>
            </a:p>
          </p:txBody>
        </p:sp>
        <p:sp>
          <p:nvSpPr>
            <p:cNvPr id="32" name="Freeform 25"/>
            <p:cNvSpPr/>
            <p:nvPr/>
          </p:nvSpPr>
          <p:spPr bwMode="auto">
            <a:xfrm>
              <a:off x="2601227" y="2771221"/>
              <a:ext cx="1277937" cy="1068388"/>
            </a:xfrm>
            <a:custGeom>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grpFill/>
            <a:ln>
              <a:noFill/>
            </a:ln>
          </p:spPr>
          <p:txBody>
            <a:bodyPr/>
            <a:lstStyle/>
            <a:p>
              <a:endParaRPr lang="zh-CN" altLang="en-US">
                <a:latin typeface="Impact" panose="020b0806030902050204" pitchFamily="34" charset="0"/>
              </a:endParaRPr>
            </a:p>
          </p:txBody>
        </p:sp>
        <p:sp>
          <p:nvSpPr>
            <p:cNvPr id="33" name="矩形 32"/>
            <p:cNvSpPr/>
            <p:nvPr/>
          </p:nvSpPr>
          <p:spPr>
            <a:xfrm>
              <a:off x="2817207" y="3025563"/>
              <a:ext cx="636425" cy="4501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latin typeface="Impact" panose="020b0806030902050204" pitchFamily="34" charset="0"/>
                </a:rPr>
                <a:t>01</a:t>
              </a:r>
              <a:endParaRPr lang="zh-CN" altLang="en-US" sz="3200" b="1">
                <a:latin typeface="Impact" panose="020b0806030902050204" pitchFamily="34" charset="0"/>
              </a:endParaRPr>
            </a:p>
          </p:txBody>
        </p:sp>
        <p:sp>
          <p:nvSpPr>
            <p:cNvPr id="34" name="矩形 33"/>
            <p:cNvSpPr/>
            <p:nvPr/>
          </p:nvSpPr>
          <p:spPr>
            <a:xfrm>
              <a:off x="4050646" y="3031135"/>
              <a:ext cx="636425" cy="4501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chemeClr val="bg1"/>
                  </a:solidFill>
                  <a:latin typeface="Impact" panose="020b0806030902050204" pitchFamily="34" charset="0"/>
                </a:rPr>
                <a:t>02</a:t>
              </a:r>
              <a:endParaRPr lang="zh-CN" altLang="en-US" sz="3200" b="1">
                <a:solidFill>
                  <a:schemeClr val="bg1"/>
                </a:solidFill>
                <a:latin typeface="Impact" panose="020b0806030902050204" pitchFamily="34" charset="0"/>
              </a:endParaRPr>
            </a:p>
          </p:txBody>
        </p:sp>
        <p:sp>
          <p:nvSpPr>
            <p:cNvPr id="35" name="矩形 34"/>
            <p:cNvSpPr/>
            <p:nvPr/>
          </p:nvSpPr>
          <p:spPr>
            <a:xfrm>
              <a:off x="2817206" y="4253494"/>
              <a:ext cx="636425" cy="4501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chemeClr val="bg1"/>
                  </a:solidFill>
                  <a:latin typeface="Impact" panose="020b0806030902050204" pitchFamily="34" charset="0"/>
                </a:rPr>
                <a:t>03</a:t>
              </a:r>
              <a:endParaRPr lang="zh-CN" altLang="en-US" sz="3200" b="1">
                <a:solidFill>
                  <a:schemeClr val="bg1"/>
                </a:solidFill>
                <a:latin typeface="Impact" panose="020b0806030902050204" pitchFamily="34" charset="0"/>
              </a:endParaRPr>
            </a:p>
          </p:txBody>
        </p:sp>
        <p:sp>
          <p:nvSpPr>
            <p:cNvPr id="36" name="矩形 35"/>
            <p:cNvSpPr/>
            <p:nvPr/>
          </p:nvSpPr>
          <p:spPr>
            <a:xfrm>
              <a:off x="3993626" y="4253494"/>
              <a:ext cx="636425" cy="4501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latin typeface="Impact" panose="020b0806030902050204" pitchFamily="34" charset="0"/>
                </a:rPr>
                <a:t>04</a:t>
              </a:r>
              <a:endParaRPr lang="zh-CN" altLang="en-US" sz="3200" b="1">
                <a:latin typeface="Impact" panose="020b0806030902050204" pitchFamily="34" charset="0"/>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250"/>
                                        <p:tgtEl>
                                          <p:spTgt spid="20"/>
                                        </p:tgtEl>
                                      </p:cBhvr>
                                    </p:animEffect>
                                    <p:anim calcmode="lin" valueType="num">
                                      <p:cBhvr>
                                        <p:cTn id="17" dur="250" fill="hold"/>
                                        <p:tgtEl>
                                          <p:spTgt spid="20"/>
                                        </p:tgtEl>
                                        <p:attrNameLst>
                                          <p:attrName>ppt_x</p:attrName>
                                        </p:attrNameLst>
                                      </p:cBhvr>
                                      <p:tavLst>
                                        <p:tav tm="0">
                                          <p:val>
                                            <p:strVal val="#ppt_x"/>
                                          </p:val>
                                        </p:tav>
                                        <p:tav tm="100000">
                                          <p:val>
                                            <p:strVal val="#ppt_x"/>
                                          </p:val>
                                        </p:tav>
                                      </p:tavLst>
                                    </p:anim>
                                    <p:anim calcmode="lin" valueType="num">
                                      <p:cBhvr>
                                        <p:cTn id="18" dur="250" fill="hold"/>
                                        <p:tgtEl>
                                          <p:spTgt spid="2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250"/>
                                        <p:tgtEl>
                                          <p:spTgt spid="21"/>
                                        </p:tgtEl>
                                      </p:cBhvr>
                                    </p:animEffect>
                                    <p:anim calcmode="lin" valueType="num">
                                      <p:cBhvr>
                                        <p:cTn id="22" dur="250" fill="hold"/>
                                        <p:tgtEl>
                                          <p:spTgt spid="21"/>
                                        </p:tgtEl>
                                        <p:attrNameLst>
                                          <p:attrName>ppt_x</p:attrName>
                                        </p:attrNameLst>
                                      </p:cBhvr>
                                      <p:tavLst>
                                        <p:tav tm="0">
                                          <p:val>
                                            <p:strVal val="#ppt_x"/>
                                          </p:val>
                                        </p:tav>
                                        <p:tav tm="100000">
                                          <p:val>
                                            <p:strVal val="#ppt_x"/>
                                          </p:val>
                                        </p:tav>
                                      </p:tavLst>
                                    </p:anim>
                                    <p:anim calcmode="lin" valueType="num">
                                      <p:cBhvr>
                                        <p:cTn id="23" dur="250" fill="hold"/>
                                        <p:tgtEl>
                                          <p:spTgt spid="21"/>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250"/>
                                        <p:tgtEl>
                                          <p:spTgt spid="22"/>
                                        </p:tgtEl>
                                      </p:cBhvr>
                                    </p:animEffect>
                                    <p:anim calcmode="lin" valueType="num">
                                      <p:cBhvr>
                                        <p:cTn id="27" dur="250" fill="hold"/>
                                        <p:tgtEl>
                                          <p:spTgt spid="22"/>
                                        </p:tgtEl>
                                        <p:attrNameLst>
                                          <p:attrName>ppt_x</p:attrName>
                                        </p:attrNameLst>
                                      </p:cBhvr>
                                      <p:tavLst>
                                        <p:tav tm="0">
                                          <p:val>
                                            <p:strVal val="#ppt_x"/>
                                          </p:val>
                                        </p:tav>
                                        <p:tav tm="100000">
                                          <p:val>
                                            <p:strVal val="#ppt_x"/>
                                          </p:val>
                                        </p:tav>
                                      </p:tavLst>
                                    </p:anim>
                                    <p:anim calcmode="lin" valueType="num">
                                      <p:cBhvr>
                                        <p:cTn id="28" dur="250" fill="hold"/>
                                        <p:tgtEl>
                                          <p:spTgt spid="2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250"/>
                                        <p:tgtEl>
                                          <p:spTgt spid="23"/>
                                        </p:tgtEl>
                                      </p:cBhvr>
                                    </p:animEffect>
                                    <p:anim calcmode="lin" valueType="num">
                                      <p:cBhvr>
                                        <p:cTn id="32" dur="250" fill="hold"/>
                                        <p:tgtEl>
                                          <p:spTgt spid="23"/>
                                        </p:tgtEl>
                                        <p:attrNameLst>
                                          <p:attrName>ppt_x</p:attrName>
                                        </p:attrNameLst>
                                      </p:cBhvr>
                                      <p:tavLst>
                                        <p:tav tm="0">
                                          <p:val>
                                            <p:strVal val="#ppt_x"/>
                                          </p:val>
                                        </p:tav>
                                        <p:tav tm="100000">
                                          <p:val>
                                            <p:strVal val="#ppt_x"/>
                                          </p:val>
                                        </p:tav>
                                      </p:tavLst>
                                    </p:anim>
                                    <p:anim calcmode="lin" valueType="num">
                                      <p:cBhvr>
                                        <p:cTn id="33" dur="250" fill="hold"/>
                                        <p:tgtEl>
                                          <p:spTgt spid="2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250"/>
                                        <p:tgtEl>
                                          <p:spTgt spid="24"/>
                                        </p:tgtEl>
                                      </p:cBhvr>
                                    </p:animEffect>
                                    <p:anim calcmode="lin" valueType="num">
                                      <p:cBhvr>
                                        <p:cTn id="37" dur="250" fill="hold"/>
                                        <p:tgtEl>
                                          <p:spTgt spid="24"/>
                                        </p:tgtEl>
                                        <p:attrNameLst>
                                          <p:attrName>ppt_x</p:attrName>
                                        </p:attrNameLst>
                                      </p:cBhvr>
                                      <p:tavLst>
                                        <p:tav tm="0">
                                          <p:val>
                                            <p:strVal val="#ppt_x"/>
                                          </p:val>
                                        </p:tav>
                                        <p:tav tm="100000">
                                          <p:val>
                                            <p:strVal val="#ppt_x"/>
                                          </p:val>
                                        </p:tav>
                                      </p:tavLst>
                                    </p:anim>
                                    <p:anim calcmode="lin" valueType="num">
                                      <p:cBhvr>
                                        <p:cTn id="38" dur="250" fill="hold"/>
                                        <p:tgtEl>
                                          <p:spTgt spid="2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250"/>
                                        <p:tgtEl>
                                          <p:spTgt spid="25"/>
                                        </p:tgtEl>
                                      </p:cBhvr>
                                    </p:animEffect>
                                    <p:anim calcmode="lin" valueType="num">
                                      <p:cBhvr>
                                        <p:cTn id="42" dur="250" fill="hold"/>
                                        <p:tgtEl>
                                          <p:spTgt spid="25"/>
                                        </p:tgtEl>
                                        <p:attrNameLst>
                                          <p:attrName>ppt_x</p:attrName>
                                        </p:attrNameLst>
                                      </p:cBhvr>
                                      <p:tavLst>
                                        <p:tav tm="0">
                                          <p:val>
                                            <p:strVal val="#ppt_x"/>
                                          </p:val>
                                        </p:tav>
                                        <p:tav tm="100000">
                                          <p:val>
                                            <p:strVal val="#ppt_x"/>
                                          </p:val>
                                        </p:tav>
                                      </p:tavLst>
                                    </p:anim>
                                    <p:anim calcmode="lin" valueType="num">
                                      <p:cBhvr>
                                        <p:cTn id="43" dur="250" fill="hold"/>
                                        <p:tgtEl>
                                          <p:spTgt spid="2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250"/>
                                        <p:tgtEl>
                                          <p:spTgt spid="26"/>
                                        </p:tgtEl>
                                      </p:cBhvr>
                                    </p:animEffect>
                                    <p:anim calcmode="lin" valueType="num">
                                      <p:cBhvr>
                                        <p:cTn id="47" dur="250" fill="hold"/>
                                        <p:tgtEl>
                                          <p:spTgt spid="26"/>
                                        </p:tgtEl>
                                        <p:attrNameLst>
                                          <p:attrName>ppt_x</p:attrName>
                                        </p:attrNameLst>
                                      </p:cBhvr>
                                      <p:tavLst>
                                        <p:tav tm="0">
                                          <p:val>
                                            <p:strVal val="#ppt_x"/>
                                          </p:val>
                                        </p:tav>
                                        <p:tav tm="100000">
                                          <p:val>
                                            <p:strVal val="#ppt_x"/>
                                          </p:val>
                                        </p:tav>
                                      </p:tavLst>
                                    </p:anim>
                                    <p:anim calcmode="lin" valueType="num">
                                      <p:cBhvr>
                                        <p:cTn id="48" dur="250" fill="hold"/>
                                        <p:tgtEl>
                                          <p:spTgt spid="2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250"/>
                                        <p:tgtEl>
                                          <p:spTgt spid="27"/>
                                        </p:tgtEl>
                                      </p:cBhvr>
                                    </p:animEffect>
                                    <p:anim calcmode="lin" valueType="num">
                                      <p:cBhvr>
                                        <p:cTn id="52" dur="250" fill="hold"/>
                                        <p:tgtEl>
                                          <p:spTgt spid="27"/>
                                        </p:tgtEl>
                                        <p:attrNameLst>
                                          <p:attrName>ppt_x</p:attrName>
                                        </p:attrNameLst>
                                      </p:cBhvr>
                                      <p:tavLst>
                                        <p:tav tm="0">
                                          <p:val>
                                            <p:strVal val="#ppt_x"/>
                                          </p:val>
                                        </p:tav>
                                        <p:tav tm="100000">
                                          <p:val>
                                            <p:strVal val="#ppt_x"/>
                                          </p:val>
                                        </p:tav>
                                      </p:tavLst>
                                    </p:anim>
                                    <p:anim calcmode="lin" valueType="num">
                                      <p:cBhvr>
                                        <p:cTn id="53" dur="250" fill="hold"/>
                                        <p:tgtEl>
                                          <p:spTgt spid="27"/>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1250"/>
                            </p:stCondLst>
                            <p:childTnLst>
                              <p:par>
                                <p:cTn id="55" presetID="10"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childTnLst>
                          </p:cTn>
                        </p:par>
                        <p:par>
                          <p:cTn id="58" fill="hold" nodeType="afterGroup">
                            <p:stCondLst>
                              <p:cond delay="175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childTnLst>
                          </p:cTn>
                        </p:par>
                        <p:par>
                          <p:cTn id="62" fill="hold" nodeType="afterGroup">
                            <p:stCondLst>
                              <p:cond delay="2250"/>
                            </p:stCondLst>
                            <p:childTnLst>
                              <p:par>
                                <p:cTn id="63" presetID="10"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childTnLst>
                          </p:cTn>
                        </p:par>
                        <p:par>
                          <p:cTn id="66" fill="hold" nodeType="afterGroup">
                            <p:stCondLst>
                              <p:cond delay="2750"/>
                            </p:stCondLst>
                            <p:childTnLst>
                              <p:par>
                                <p:cTn id="67" presetID="10" presetClass="entr" presetSubtype="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par>
                          <p:cTn id="70" fill="hold" nodeType="afterGroup">
                            <p:stCondLst>
                              <p:cond delay="3250"/>
                            </p:stCondLst>
                            <p:childTnLst>
                              <p:par>
                                <p:cTn id="71" presetID="10"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childTnLst>
                          </p:cTn>
                        </p:par>
                        <p:par>
                          <p:cTn id="74" fill="hold" nodeType="afterGroup">
                            <p:stCondLst>
                              <p:cond delay="3750"/>
                            </p:stCondLst>
                            <p:childTnLst>
                              <p:par>
                                <p:cTn id="75" presetID="10"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500"/>
                                        <p:tgtEl>
                                          <p:spTgt spid="17"/>
                                        </p:tgtEl>
                                      </p:cBhvr>
                                    </p:animEffect>
                                  </p:childTnLst>
                                </p:cTn>
                              </p:par>
                            </p:childTnLst>
                          </p:cTn>
                        </p:par>
                        <p:par>
                          <p:cTn id="78" fill="hold" nodeType="afterGroup">
                            <p:stCondLst>
                              <p:cond delay="4250"/>
                            </p:stCondLst>
                            <p:childTnLst>
                              <p:par>
                                <p:cTn id="79" presetID="10" presetClass="entr" presetSubtype="0"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500"/>
                                        <p:tgtEl>
                                          <p:spTgt spid="18"/>
                                        </p:tgtEl>
                                      </p:cBhvr>
                                    </p:animEffect>
                                  </p:childTnLst>
                                </p:cTn>
                              </p:par>
                            </p:childTnLst>
                          </p:cTn>
                        </p:par>
                        <p:par>
                          <p:cTn id="82" fill="hold" nodeType="afterGroup">
                            <p:stCondLst>
                              <p:cond delay="4750"/>
                            </p:stCondLst>
                            <p:childTnLst>
                              <p:par>
                                <p:cTn id="83" presetID="10"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500"/>
                                        <p:tgtEl>
                                          <p:spTgt spid="19"/>
                                        </p:tgtEl>
                                      </p:cBhvr>
                                    </p:animEffect>
                                  </p:childTnLst>
                                </p:cTn>
                              </p:par>
                            </p:childTnLst>
                          </p:cTn>
                        </p:par>
                        <p:par>
                          <p:cTn id="86" fill="hold" nodeType="afterGroup">
                            <p:stCondLst>
                              <p:cond delay="5250"/>
                            </p:stCondLst>
                            <p:childTnLst>
                              <p:par>
                                <p:cTn id="87" presetID="2" presetClass="entr" presetSubtype="8" fill="hold" nodeType="afterEffect">
                                  <p:stCondLst>
                                    <p:cond delay="0"/>
                                  </p:stCondLst>
                                  <p:childTnLst>
                                    <p:set>
                                      <p:cBhvr>
                                        <p:cTn id="88" dur="1" fill="hold">
                                          <p:stCondLst>
                                            <p:cond delay="0"/>
                                          </p:stCondLst>
                                        </p:cTn>
                                        <p:tgtEl>
                                          <p:spTgt spid="28"/>
                                        </p:tgtEl>
                                        <p:attrNameLst>
                                          <p:attrName>style.visibility</p:attrName>
                                        </p:attrNameLst>
                                      </p:cBhvr>
                                      <p:to>
                                        <p:strVal val="visible"/>
                                      </p:to>
                                    </p:set>
                                    <p:anim calcmode="lin" valueType="num">
                                      <p:cBhvr additive="base">
                                        <p:cTn id="89" dur="500" fill="hold"/>
                                        <p:tgtEl>
                                          <p:spTgt spid="28"/>
                                        </p:tgtEl>
                                        <p:attrNameLst>
                                          <p:attrName>ppt_x</p:attrName>
                                        </p:attrNameLst>
                                      </p:cBhvr>
                                      <p:tavLst>
                                        <p:tav tm="0">
                                          <p:val>
                                            <p:strVal val="0-#ppt_w/2"/>
                                          </p:val>
                                        </p:tav>
                                        <p:tav tm="100000">
                                          <p:val>
                                            <p:strVal val="#ppt_x"/>
                                          </p:val>
                                        </p:tav>
                                      </p:tavLst>
                                    </p:anim>
                                    <p:anim calcmode="lin" valueType="num">
                                      <p:cBhvr additive="base">
                                        <p:cTn id="90"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6" grpId="0"/>
      <p:bldP spid="17" grpId="0"/>
      <p:bldP spid="18" grpId="0"/>
      <p:bldP spid="19" grpId="0"/>
      <p:bldP spid="20" grpId="0" animBg="1"/>
      <p:bldP spid="21" grpId="0" animBg="1"/>
      <p:bldP spid="22" grpId="0" animBg="1"/>
      <p:bldP spid="23" grpId="0" animBg="1"/>
      <p:bldP spid="24" grpId="0" animBg="1"/>
      <p:bldP spid="25" grpId="0" animBg="1"/>
      <p:bldP spid="26" grpId="0" animBg="1"/>
      <p:bldP spid="27" grpId="0"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descr="图片包含 树&#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3227954" y="2349183"/>
            <a:ext cx="885580" cy="2006556"/>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lvl="0" algn="ctr"/>
            <a:r>
              <a:rPr kumimoji="1" lang="zh-CN" altLang="en-US" sz="4000" b="1" spc="600">
                <a:solidFill>
                  <a:srgbClr val="E6CB77"/>
                </a:solidFill>
                <a:latin typeface="微软雅黑" panose="020b0503020204020204" pitchFamily="34" charset="-122"/>
                <a:ea typeface="微软雅黑" panose="020b0503020204020204" pitchFamily="34" charset="-122"/>
              </a:rPr>
              <a:t>第二章</a:t>
            </a:r>
            <a:endParaRPr kumimoji="1" lang="en-US" altLang="zh-CN" sz="4000" b="1" spc="600">
              <a:solidFill>
                <a:srgbClr val="E6CB77"/>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330318" y="1603032"/>
            <a:ext cx="181014" cy="3648075"/>
            <a:chOff x="4474553" y="1590675"/>
            <a:chExt cx="181014" cy="3648075"/>
          </a:xfrm>
          <a:solidFill>
            <a:srgbClr val="E6CB77"/>
          </a:solidFill>
        </p:grpSpPr>
        <p:grpSp>
          <p:nvGrpSpPr>
            <p:cNvPr id="14" name="组合 13"/>
            <p:cNvGrpSpPr/>
            <p:nvPr/>
          </p:nvGrpSpPr>
          <p:grpSpPr>
            <a:xfrm>
              <a:off x="4474553" y="1830738"/>
              <a:ext cx="181014" cy="3208935"/>
              <a:chOff x="4388054" y="1781310"/>
              <a:chExt cx="181014" cy="3208935"/>
            </a:xfrm>
            <a:grpFill/>
          </p:grpSpPr>
          <p:sp>
            <p:nvSpPr>
              <p:cNvPr id="16" name="椭圆 15"/>
              <p:cNvSpPr/>
              <p:nvPr/>
            </p:nvSpPr>
            <p:spPr>
              <a:xfrm>
                <a:off x="4388054" y="221387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18" name="椭圆 17"/>
              <p:cNvSpPr/>
              <p:nvPr/>
            </p:nvSpPr>
            <p:spPr>
              <a:xfrm>
                <a:off x="4388054" y="264643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19" name="椭圆 18"/>
              <p:cNvSpPr/>
              <p:nvPr/>
            </p:nvSpPr>
            <p:spPr>
              <a:xfrm>
                <a:off x="4388054" y="307899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0" name="椭圆 19"/>
              <p:cNvSpPr/>
              <p:nvPr/>
            </p:nvSpPr>
            <p:spPr>
              <a:xfrm>
                <a:off x="4388054" y="351155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1" name="椭圆 20"/>
              <p:cNvSpPr/>
              <p:nvPr/>
            </p:nvSpPr>
            <p:spPr>
              <a:xfrm>
                <a:off x="4388054" y="394411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2" name="椭圆 21"/>
              <p:cNvSpPr/>
              <p:nvPr/>
            </p:nvSpPr>
            <p:spPr>
              <a:xfrm>
                <a:off x="4388054" y="4809231"/>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3" name="椭圆 22"/>
              <p:cNvSpPr/>
              <p:nvPr/>
            </p:nvSpPr>
            <p:spPr>
              <a:xfrm>
                <a:off x="4388054" y="178131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sp>
            <p:nvSpPr>
              <p:cNvPr id="24" name="椭圆 23"/>
              <p:cNvSpPr/>
              <p:nvPr/>
            </p:nvSpPr>
            <p:spPr>
              <a:xfrm>
                <a:off x="4388054" y="4376670"/>
                <a:ext cx="181014" cy="1810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6CB77"/>
                  </a:solidFill>
                </a:endParaRPr>
              </a:p>
            </p:txBody>
          </p:sp>
        </p:grpSp>
        <p:cxnSp>
          <p:nvCxnSpPr>
            <p:cNvPr id="15" name="直接连接符 14"/>
            <p:cNvCxnSpPr/>
            <p:nvPr/>
          </p:nvCxnSpPr>
          <p:spPr>
            <a:xfrm flipH="1">
              <a:off x="4565736" y="1590675"/>
              <a:ext cx="0" cy="3648075"/>
            </a:xfrm>
            <a:prstGeom prst="line">
              <a:avLst/>
            </a:prstGeom>
            <a:grpFill/>
            <a:ln w="12700">
              <a:solidFill>
                <a:srgbClr val="E6CB77"/>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5028473" y="2796316"/>
            <a:ext cx="3865562" cy="677108"/>
          </a:xfrm>
          <a:prstGeom prst="rect">
            <a:avLst/>
          </a:prstGeom>
        </p:spPr>
        <p:txBody>
          <a:bodyPr lIns="0" tIns="0" rIns="0" bIns="0">
            <a:spAutoFit/>
          </a:bodyPr>
          <a:lstStyle/>
          <a:p>
            <a:pPr algn="ctr" eaLnBrk="1" hangingPunct="1">
              <a:defRPr/>
            </a:pPr>
            <a:r>
              <a:rPr lang="zh-CN" altLang="en-US" sz="4400" b="1" noProof="1">
                <a:solidFill>
                  <a:srgbClr val="E6CB77"/>
                </a:solidFill>
                <a:latin typeface="微软雅黑" panose="020b0503020204020204" pitchFamily="34" charset="-122"/>
                <a:ea typeface="微软雅黑" panose="020b0503020204020204" pitchFamily="34" charset="-122"/>
                <a:cs typeface="+mn-ea"/>
                <a:sym typeface="Arial" panose="020b0604020202020204" pitchFamily="34" charset="0"/>
              </a:rPr>
              <a:t>活动执行保障</a:t>
            </a:r>
            <a:endParaRPr lang="zh-CN" altLang="en-US" sz="4400" b="1" noProof="1">
              <a:solidFill>
                <a:srgbClr val="E6CB77"/>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11"/>
          <p:cNvSpPr txBox="1"/>
          <p:nvPr/>
        </p:nvSpPr>
        <p:spPr>
          <a:xfrm>
            <a:off x="5234394" y="3520670"/>
            <a:ext cx="3461204" cy="261610"/>
          </a:xfrm>
          <a:prstGeom prst="rect">
            <a:avLst/>
          </a:prstGeom>
          <a:noFill/>
        </p:spPr>
        <p:txBody>
          <a:bodyPr wrap="none">
            <a:spAutoFit/>
          </a:bodyPr>
          <a:lstStyle/>
          <a:p>
            <a:pPr marL="171450" lvl="1" indent="-171450">
              <a:buFont typeface="Arial" panose="020b0604020202020204" pitchFamily="34" charset="0"/>
              <a:buChar char="•"/>
              <a:defRPr/>
            </a:pPr>
            <a:r>
              <a:rPr lang="zh-CN" altLang="en-US" sz="1100" noProof="1">
                <a:solidFill>
                  <a:srgbClr val="E6CB77"/>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100" noProof="1">
              <a:solidFill>
                <a:srgbClr val="E6CB77"/>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7" name="组合 26"/>
          <p:cNvGrpSpPr/>
          <p:nvPr/>
        </p:nvGrpSpPr>
        <p:grpSpPr>
          <a:xfrm>
            <a:off x="4798853" y="2672542"/>
            <a:ext cx="4288638" cy="1231075"/>
            <a:chOff x="2802618" y="3136900"/>
            <a:chExt cx="6578600" cy="1018073"/>
          </a:xfrm>
        </p:grpSpPr>
        <p:cxnSp>
          <p:nvCxnSpPr>
            <p:cNvPr id="28" name="直接连接符 27"/>
            <p:cNvCxnSpPr/>
            <p:nvPr/>
          </p:nvCxnSpPr>
          <p:spPr>
            <a:xfrm>
              <a:off x="2802618" y="3136900"/>
              <a:ext cx="6578600" cy="0"/>
            </a:xfrm>
            <a:prstGeom prst="line">
              <a:avLst/>
            </a:prstGeom>
            <a:ln>
              <a:solidFill>
                <a:srgbClr val="E6CB77"/>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802618" y="4154973"/>
              <a:ext cx="6578600" cy="0"/>
            </a:xfrm>
            <a:prstGeom prst="line">
              <a:avLst/>
            </a:prstGeom>
            <a:ln>
              <a:solidFill>
                <a:srgbClr val="E6CB7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750"/>
                                        <p:tgtEl>
                                          <p:spTgt spid="13"/>
                                        </p:tgtEl>
                                      </p:cBhvr>
                                    </p:animEffect>
                                  </p:childTnLst>
                                </p:cTn>
                              </p:par>
                            </p:childTnLst>
                          </p:cTn>
                        </p:par>
                        <p:par>
                          <p:cTn id="12" fill="hold" nodeType="afterGroup">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500"/>
                            </p:stCondLst>
                            <p:childTnLst>
                              <p:par>
                                <p:cTn id="19" presetID="16" presetClass="entr" presetSubtype="21"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inVertical)">
                                      <p:cBhvr>
                                        <p:cTn id="21" dur="500"/>
                                        <p:tgtEl>
                                          <p:spTgt spid="27"/>
                                        </p:tgtEl>
                                      </p:cBhvr>
                                    </p:animEffect>
                                  </p:childTnLst>
                                </p:cTn>
                              </p:par>
                            </p:childTnLst>
                          </p:cTn>
                        </p:par>
                        <p:par>
                          <p:cTn id="22" fill="hold" nodeType="afterGroup">
                            <p:stCondLst>
                              <p:cond delay="3000"/>
                            </p:stCondLst>
                            <p:childTnLst>
                              <p:par>
                                <p:cTn id="23" presetID="23" presetClass="entr" presetSubtype="32"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strVal val="4*#ppt_w"/>
                                          </p:val>
                                        </p:tav>
                                        <p:tav tm="100000">
                                          <p:val>
                                            <p:strVal val="#ppt_w"/>
                                          </p:val>
                                        </p:tav>
                                      </p:tavLst>
                                    </p:anim>
                                    <p:anim calcmode="lin" valueType="num">
                                      <p:cBhvr>
                                        <p:cTn id="26" dur="500" fill="hold"/>
                                        <p:tgtEl>
                                          <p:spTgt spid="25"/>
                                        </p:tgtEl>
                                        <p:attrNameLst>
                                          <p:attrName>ppt_h</p:attrName>
                                        </p:attrNameLst>
                                      </p:cBhvr>
                                      <p:tavLst>
                                        <p:tav tm="0">
                                          <p:val>
                                            <p:strVal val="4*#ppt_h"/>
                                          </p:val>
                                        </p:tav>
                                        <p:tav tm="100000">
                                          <p:val>
                                            <p:strVal val="#ppt_h"/>
                                          </p:val>
                                        </p:tav>
                                      </p:tavLst>
                                    </p:anim>
                                  </p:childTnLst>
                                </p:cTn>
                              </p:par>
                            </p:childTnLst>
                          </p:cTn>
                        </p:par>
                        <p:par>
                          <p:cTn id="27" fill="hold" nodeType="afterGroup">
                            <p:stCondLst>
                              <p:cond delay="3500"/>
                            </p:stCondLst>
                            <p:childTnLst>
                              <p:par>
                                <p:cTn id="28" presetID="12" presetClass="entr" presetSubtype="8"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p:tgtEl>
                                          <p:spTgt spid="26"/>
                                        </p:tgtEl>
                                        <p:attrNameLst>
                                          <p:attrName>ppt_x</p:attrName>
                                        </p:attrNameLst>
                                      </p:cBhvr>
                                      <p:tavLst>
                                        <p:tav tm="0">
                                          <p:val>
                                            <p:strVal val="#ppt_x-#ppt_w*1.125000"/>
                                          </p:val>
                                        </p:tav>
                                        <p:tav tm="100000">
                                          <p:val>
                                            <p:strVal val="#ppt_x"/>
                                          </p:val>
                                        </p:tav>
                                      </p:tavLst>
                                    </p:anim>
                                    <p:animEffect transition="in" filter="wipe(right)">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5" grpId="0"/>
      <p:bldP spid="26"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264</Paragraphs>
  <Slides>24</Slides>
  <Notes>0</Notes>
  <TotalTime>0</TotalTime>
  <HiddenSlides>0</HiddenSlides>
  <MMClips>1</MMClips>
  <ScaleCrop>0</ScaleCrop>
  <HeadingPairs>
    <vt:vector baseType="variant" size="6">
      <vt:variant>
        <vt:lpstr>Fonts used</vt:lpstr>
      </vt:variant>
      <vt:variant>
        <vt:i4>32</vt:i4>
      </vt:variant>
      <vt:variant>
        <vt:lpstr>Theme</vt:lpstr>
      </vt:variant>
      <vt:variant>
        <vt:i4>1</vt:i4>
      </vt:variant>
      <vt:variant>
        <vt:lpstr>Slide Titles</vt:lpstr>
      </vt:variant>
      <vt:variant>
        <vt:i4>24</vt:i4>
      </vt:variant>
    </vt:vector>
  </HeadingPairs>
  <TitlesOfParts>
    <vt:vector baseType="lpstr" size="57">
      <vt:lpstr>Arial</vt:lpstr>
      <vt:lpstr>等线 Light</vt:lpstr>
      <vt:lpstr>等线</vt:lpstr>
      <vt:lpstr>Calibri</vt:lpstr>
      <vt:lpstr>宋体</vt:lpstr>
      <vt:lpstr>Impact</vt:lpstr>
      <vt:lpstr>Signika</vt:lpstr>
      <vt:lpstr>Open Sans Extrabold</vt:lpstr>
      <vt:lpstr>LiHei Pro</vt:lpstr>
      <vt:lpstr>迷你简汉真广标</vt:lpstr>
      <vt:lpstr>ITC Avant Garde Std Bk</vt:lpstr>
      <vt:lpstr>Calibri Light</vt:lpstr>
      <vt:lpstr>微软雅黑</vt:lpstr>
      <vt:lpstr>Open Sans</vt:lpstr>
      <vt:lpstr>华文细黑</vt:lpstr>
      <vt:lpstr>文鼎CS舒同体</vt:lpstr>
      <vt:lpstr>Roboto Black</vt:lpstr>
      <vt:lpstr>华文新魏</vt:lpstr>
      <vt:lpstr>Franklin Gothic Book</vt:lpstr>
      <vt:lpstr>Lato Light</vt:lpstr>
      <vt:lpstr>华文黑体</vt:lpstr>
      <vt:lpstr>Lato Regular</vt:lpstr>
      <vt:lpstr>方正正黑简体</vt:lpstr>
      <vt:lpstr>方正兰亭细黑_GBK</vt:lpstr>
      <vt:lpstr>方正兰亭中黑_GBK</vt:lpstr>
      <vt:lpstr>Agency FB</vt:lpstr>
      <vt:lpstr>方正正中黑简体</vt:lpstr>
      <vt:lpstr>方正黑体简体</vt:lpstr>
      <vt:lpstr>Roboto</vt:lpstr>
      <vt:lpstr>Roboto Condensed</vt:lpstr>
      <vt:lpstr>Raleway</vt:lpstr>
      <vt:lpstr>Roboto Condensed Regular</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商务ppt</dc:title>
  <dc:creator>lzj</dc:creator>
  <cp:lastModifiedBy>王方方1420520428</cp:lastModifiedBy>
  <cp:revision>3182</cp:revision>
  <dcterms:created xsi:type="dcterms:W3CDTF">2015-12-01T09:06:00Z</dcterms:created>
  <dcterms:modified xsi:type="dcterms:W3CDTF">2023-10-15T16:53:51Z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2052-10.1.0.6929</vt:lpwstr>
  </property>
</Properties>
</file>